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6"/>
  </p:notesMasterIdLst>
  <p:handoutMasterIdLst>
    <p:handoutMasterId r:id="rId27"/>
  </p:handoutMasterIdLst>
  <p:sldIdLst>
    <p:sldId id="1451" r:id="rId5"/>
    <p:sldId id="295" r:id="rId6"/>
    <p:sldId id="256" r:id="rId7"/>
    <p:sldId id="1126" r:id="rId8"/>
    <p:sldId id="529" r:id="rId9"/>
    <p:sldId id="1452" r:id="rId10"/>
    <p:sldId id="531" r:id="rId11"/>
    <p:sldId id="533" r:id="rId12"/>
    <p:sldId id="534" r:id="rId13"/>
    <p:sldId id="535" r:id="rId14"/>
    <p:sldId id="537" r:id="rId15"/>
    <p:sldId id="538" r:id="rId16"/>
    <p:sldId id="536" r:id="rId17"/>
    <p:sldId id="543" r:id="rId18"/>
    <p:sldId id="1052" r:id="rId19"/>
    <p:sldId id="545" r:id="rId20"/>
    <p:sldId id="1124" r:id="rId21"/>
    <p:sldId id="1125" r:id="rId22"/>
    <p:sldId id="530" r:id="rId23"/>
    <p:sldId id="1453" r:id="rId24"/>
    <p:sldId id="10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2" y="237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20:07:01.57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7089 7227 31 0,'0'0'51'0,"0"0"-15"0,0 0 23 0,0 0 21 0,0 18-23 0,0-18-20 0,0 0-15 0,0 0-15 0,0 0 4 0,0 0 8 0,0 0-10 0,0 21 19 15,-20-21-16-15,20 0-9 0,0 17 1 0,0 2 0 16,0 1 2-16,-17 55 5 16,17-35-8-16,-23 34-1 0,6 40 0 31,17-74 0-31,-20 35 0 31,6 116 1-31,14-97 1 31,14-54 3-31,6-23-6 0,-3-17 1 0,43 20 2 0,-60-20-4 0,0 0 0 63,131 57 13-48,80 1-2-15,54-2-4 16,-248-56-19-16,-17 0 3 0,0 0-62 16,0 0-29-16,0 0-73 0,0 0 12 15,-17 0 137 1</inkml:trace>
  <inkml:trace contextRef="#ctx0" brushRef="#br0" timeOffset="415.37">7029 7245 31 0,'0'0'75'0,"-17"0"-57"0,17 0 14 0,0 0-17 0,-20 0-1 0,6 0 59 0,14 0-50 0,0 0 37 0,0 0-46 0,0 0 10 15,14 0-1 1,46 0 0-16,-43-18-15 47,3 18-5-47,151 0 22 15,0 18-26-15,-154-18-28 0,3 0 16 0,-20 0-47 0,0 0-30 16,0 0 54-16,0 0-143 16,-37 21 126 46</inkml:trace>
  <inkml:trace contextRef="#ctx0" brushRef="#br0" timeOffset="565.97">6898 7494 30 0,'0'0'52'0,"0"0"-33"0,0 0 0 15,0 0-1-15,0 17 34 0,0 3-19 0,0 0-1 0,0 17 7 16,0-17-10 0,0-3-21-16,17 23 15 0,3-23-8 0,0 3-1 0,17 0-3 0,-17-20-6 15,-3 18 4-15,23-18-3 0,-20 19-5 16,-20-19 0-16,94 20 2 16,0-20-19-16,-74 0-12 15,0 0-20-15,-3 0-23 0,3 0-117 16,-3 0 147-16,3 0 14 0</inkml:trace>
  <inkml:trace contextRef="#ctx0" brushRef="#br0" timeOffset="1172.51">7961 7836 35 0,'0'0'348'0,"0"0"-334"47,-17 0 6-47,-3 58-2 16,20 53-12-16,0-111-6 62,0 40 1-62,37 34 7 0,-37-74-8 63,154-169 25-16,-117-2-3-47,-114 759 15 0,77-531-36 0,-17 249 8 62,0-40-1-62,71-230 12 16,40-186 4-16,-17 35-19 0,-77 115-5 62,137-152-30-15,-137 96-541-47</inkml:trace>
  <inkml:trace contextRef="#ctx0" brushRef="#br0" timeOffset="1599.09">8477 8005 31 0,'-40'0'286'0,"40"0"-263"15,0 0-23 48,20 191 82-63,54-77-38 0,43-228-18 31,-80-37-14-31,-37 151-9 0,0 0-3 47,18-20 5-47,21 60 24 0,-21 74-25 0,-18-114-4 63,0 0 0-1,20 111-15-62,-3-70-87 0,25-5-326 0</inkml:trace>
  <inkml:trace contextRef="#ctx0" brushRef="#br0" timeOffset="1865.37">9010 8025 19 0,'0'0'253'0,"0"0"-253"47,0 0 0 15,-42 0 140-62,42 20-102 0,97 17 1 0,-77-94-33 0,-20 57-6 63,0-58 7-48,0 58 26-15,17 343 7 0,-17-303-42 0,0-40 2 63,37 94-345-63,-17-133 117 0</inkml:trace>
  <inkml:trace contextRef="#ctx0" brushRef="#br0" timeOffset="2132.07">9330 7188 134 0,'0'0'85'0,"-20"114"43"47,-14 95-17-47,34-152-98 0,0 40 1 0,0-60-11 0,0 115 6 15,-20-75-7-15,20-3-2 0,20 40 3 0,-20-114-3 63,0 0 0-1,0 77 1-62,54 265-504 0</inkml:trace>
  <inkml:trace contextRef="#ctx0" brushRef="#br0" timeOffset="2283.36">9615 8005 108 0,'0'114'280'0,"0"-37"-246"16,0 115-17-16,-20-136-30 0,20-39-23 0,0-17-31 0,0 21-156 47,0-42 123-32</inkml:trace>
  <inkml:trace contextRef="#ctx0" brushRef="#br0" timeOffset="2517.71">9595 7608 57 0,'20'286'-32'0,"-20"-286"32"62,0 0 0 1,23-58-25-63</inkml:trace>
  <inkml:trace contextRef="#ctx0" brushRef="#br0" timeOffset="2699.15">9863 7208 55 0,'0'723'394'0,"0"-723"-394"46,0 94 2-30,0-54-3-16,0-40 1 63,-37 208-302-63,20-171 154 46</inkml:trace>
  <inkml:trace contextRef="#ctx0" brushRef="#br0" timeOffset="2734.28">9749 7931 66 0,'77'134'428'0,"-40"-97"-418"16,191 171-479-16,-228-208 454 0,17-20-5 16</inkml:trace>
  <inkml:trace contextRef="#ctx0" brushRef="#br0" timeOffset="2900.07">10222 8217 34 0,'0'0'21'15,"23"73"24"-15,-6-32-25 0,-17-5-11 16,20-15-7-16,-3 15-4 0,-17-36 2 62,0 20-41-62,20-3-27 0,-20-17 48 32</inkml:trace>
  <inkml:trace contextRef="#ctx0" brushRef="#br0" timeOffset="3082.08">10527 8005 72 0,'0'0'40'0,"0"20"34"0,0-20-27 16,0 20 3-16,0 0 2 0,0-3-30 0,0 60 58 62,-57 208-1-62,-37 1-56 0,37-115-15 0,20-40 2 0,17-54-9 16,20-39-1-16,0 0-1 0,-40 95-2 16,40-133 2-16,0 20 0 0,-17 37-39 15,34-57-80-15,60-38-139 31,0-19 152-31,0-1 99 16,-40 20-10-16</inkml:trace>
  <inkml:trace contextRef="#ctx0" brushRef="#br0" timeOffset="3727.39">12448 7931 26 0,'0'0'8'0,"0"0"28"0,0 19 96 0,-20-2-113 0,20-17 12 0,0 0-31 32,0 0 12-17,-57 38 106-15,18 39-53 16,39 77-32-16,19-80-28 0,1-53-1 0,-20-21-3 16,37 19 9-16,-37-2-2 0,20-17-4 0,0 0 11 15,0-17-2-15,-3-23-8 47,21-132 23-47,-38 153-23 0,0 2-3 0,0 17-2 0,-20-20 2 16,20 20-1-16,-55 0-2 0,55 20-5 15,0-20 2-15,-20 17-10 0,20 43-102 16,0-60 81-16,20 38-100 0,0-38 76 16,-20 19-7-16,35-2-55 0,-15-17 113 0,-20 0 8 62,0 20-18-46</inkml:trace>
  <inkml:trace contextRef="#ctx0" brushRef="#br0" timeOffset="3899.18">13001 7245 114 0,'-22'0'130'0,"-15"-18"-62"15,0 18-20-15,-38 0-2 16,75 0-39-16,-42 18 3 0,-13 96 14 31,16 135-13-31,39-192-11 0,0 74 2 0,0 78-7 16,0-132-5-16,0 37-45 15,0-93 22-15,-18 35-61 0,18-19 31 0,-20 20-137 32</inkml:trace>
  <inkml:trace contextRef="#ctx0" brushRef="#br0" timeOffset="4049.68">12542 7894 97 0,'23'17'378'0,"11"22"-360"0,-16-22-9 0,21 4-4 0,56 16 0 15,-58-37-6-15,60 40-11 16,54-40-86 0,-74 0 17-16,-40 0 29 0,40-40-70 0,-37 40 67 0,-6-20 16 0,103-35 1 15,-100 36 24-15</inkml:trace>
  <inkml:trace contextRef="#ctx0" brushRef="#br0" timeOffset="4666.77">14404 7473 20 0,'0'0'0'0,"0"0"45"0,0 0-20 0,0 0 23 0,0 0-24 16,0 0 44-16,0 0 8 0,0 0-60 0,0 0-2 16,-37 21 72-1,37-4-73 1,0 23-5-16,0-23-5 0,0 3-1 0,0-20 1 0,0 37 1 15,0 3-4-15,0-3 2 0,0-17-2 0,0 17 3 0,0 77-1 32,0 58-2-17,77 19 7-15,-40-117 2 16,-17-53-6-16,54-2 28 31,3-133 0-31,-40-3-24 0,20-91 2 0,-37 76-1 0,-20 93-5 16,0-76 0-16,0 1 3 0,0 57-3 15,0 57-3-15,0-57 3 16,0 40-11 0,0 17-35-1,0 17-39-15,0 23-59 16,23 17-79-16,-23-57 179 16,14 57-9-16</inkml:trace>
  <inkml:trace contextRef="#ctx0" brushRef="#br0" timeOffset="5016.37">15068 8025 89 0,'-34'192'329'0,"34"-173"-326"0,0 18-1 0,17 0 6 0,-17-37-5 0,0 21 6 0,17-21 2 0,-17 0-6 0,20 0 14 0,0-41-7 0,0 41-9 0,17-94 10 16,-20 57-8-16,26-57 6 46,11-40 18-46,-17 134-9 0,-17 36-15 0,-3 62 2 16,-17-44-7-16,20-14-10 16,-20 18-35-16,0-22-47 31,23 61-344-31</inkml:trace>
  <inkml:trace contextRef="#ctx0" brushRef="#br0" timeOffset="5183.07">15735 8065 134 0,'-20'171'348'0,"20"-154"-345"0,0 3 0 16,0 38 3-16,0-39-6 0,0 19 2 0,-20 18-5 16,20-56-1-16,0 17-3 0,0 4-22 0,0-1-65 0,-17-20 47 15,17-41-243 1,0 41 268-16</inkml:trace>
  <inkml:trace contextRef="#ctx0" brushRef="#br0" timeOffset="5382.61">15758 7473 118 0,'0'0'53'0,"0"0"16"0,0 21-27 16,0 16-13-16,0 0-16 0,0 3-7 0,-23-23-5 16,23 23 0-16,0-3 0 0,0-37-2 0,-20 57-69 15,20-37-31-15,0-20 46 0,0 17-51 16,0-17 106 46</inkml:trace>
  <inkml:trace contextRef="#ctx0" brushRef="#br0" timeOffset="5502.37">15963 7283 120 0,'-20'1236'-120'0</inkml:trace>
  <inkml:trace contextRef="#ctx0" brushRef="#br0" timeOffset="5668.92">15926 8065 46 0,'0'0'70'0,"0"0"6"16,0 0 29-16,0-20-83 0,0 20 28 0,17 0-19 15,-17 0-31 48,20 0 20-63,114 74-31 0,-37-34-195 31,-43-3 3-31</inkml:trace>
  <inkml:trace contextRef="#ctx0" brushRef="#br0" timeOffset="5983.97">16476 8159 33 0,'0'37'118'0,"0"-37"-85"0,0 21 0 16,0-21-19-16,18 19 25 31,-18-19-15-31,20 0 9 0,-1-19-26 0,-19-19-4 16,0-3 1-16,0 22-2 0,0-18 9 0,0 37-5 15,-19-17 8-15,19-3-8 0,-20 0 22 32,20 20-28 15,-18 0 12-16,1 40 16-16,17-23-24-15,-20 20 6 32,0 154 30-32,20-134-38 0,20 20 0 0,0 38-111 0,-3-155-288 0</inkml:trace>
  <inkml:trace contextRef="#ctx0" brushRef="#br0" timeOffset="6204.57">16665 8331 67 0,'40'19'479'0,"-21"-59"-471"0,19-34 9 0,-21 74-15 0,25-77 5 16,-24 56-5-16,-1-15 2 0,23-1-1 15,-3 37-4 1,-37 0 0-16,17 0 0 0,-17 0 1 62,20 17-15-62,57 39-483 16,-57-35 425-16</inkml:trace>
  <inkml:trace contextRef="#ctx0" brushRef="#br0" timeOffset="7560.86">15661 8236 19 0,'0'0'8'0,"0"0"98"0,0 0-85 0,0 17-8 0,0-17-2 0,0 0 25 0,0 0-12 0,0 20-11 0,0-20 33 16,0 17 6-1,0-17-46-15,-20 60 46 16,20-43-44-16,0 4 0 0,20-21 36 31,-20 0-40-31,17-21 19 16,-17 4-16-16,17-23 3 16,-17 20-7-16,20 3 3 15,0-3 6-15,3 40 7 16,-23-3-15-16,14-17-2 0,-14 41 2 0,20 33 5 15,-20-55-7-15,0 18 0 16,0 4-1-16,20 53-2 16,0-57-39-1,-20-37 22-15,0 40-176 16,0-40 15-16,0-20 36 47</inkml:trace>
  <inkml:trace contextRef="#ctx0" brushRef="#br0" timeOffset="8082.96">15812 7340 18 0,'-20'0'3'0,"20"0"-1"0,0-18 12 31,20-2 231-31,-20 20-234 0,0 0 0 0,20 0 17 0,-20 0-8 0,0 0 19 16,0 0-14-16,0 0-18 16,0 20 3-16,17-2 4 0,-17-18-8 15,0 40 0-15,17-23 2 16,-17 3-6 0,20 131 20-1,0-75-17 1,0 134 1-1,-20-153-5-15,0-57-1 47,17 420 6-47,-17-232-5 0,0-169-3 0,0 19 1 16,0-38-1-16,0 20-6 0,0-20 3 0,0 0-93 16,0-20 10-1,0 3 8 1,-17-4-60-16,17 2 86 31,0 2 22-31</inkml:trace>
  <inkml:trace contextRef="#ctx0" brushRef="#br0" timeOffset="8865.79">17183 8331 35 0,'0'0'27'0,"0"0"35"0,0 0-19 15,0 0-13-15,0 0 76 0,0 0-86 0,0 0 16 0,0 0-5 0,0 0-23 0,0 19 9 16,0-19-9-16,0 17 27 16,15 77-5-16,-15 21-18 15,0 39-8-15,20 73 4 16,-20-152-1-16,0 2-6 0,0-1-3 15,0-1-14-15,-20-35-32 16,20-2-45-16,0-38 52 0,-15 0-241 16,-7-38 261-16,22-2 4 15</inkml:trace>
  <inkml:trace contextRef="#ctx0" brushRef="#br0" timeOffset="9067.36">17141 8350 25 0,'97'-268'441'0,"-77"268"-430"0,-3 37 4 0,-17 3-5 0,17-20-7 15,-17-3 1 1,0 137 0-16,0-80-6 0,0-16-12 16,0-21 2-16,-17 40-65 0,0-40-57 15,-3-37 44-15,0 0-70 31,20-57 137-31</inkml:trace>
  <inkml:trace contextRef="#ctx0" brushRef="#br0" timeOffset="9287.44">17429 8196 18 0,'34'-17'254'0,"-14"17"-190"0,-20 0-50 16,20 0 12-16,-20 17 22 0,0 4-35 16,20-2-2-16,-20 55 6 31,0 40-4 16,17-19 15-47,3-112-25 0,17-61 5 31,3-56-25-15,17 23-458-16,-57 111 463 0,0 0-1 15</inkml:trace>
  <inkml:trace contextRef="#ctx0" brushRef="#br0" timeOffset="9532.98">17808 8273 21 0,'0'0'72'0,"0"0"-27"0,17 0 9 0,-17 0-40 0,0 0-3 0,20-20 23 0,-20 3-13 15,0 17-5-15,0-19-9 0,0 19-1 0,0-21-3 0,0-16 8 16,0-20 13 0,0 20-4-16,-37-3 20 15,37 40-32-15,0 0 6 0,-17 0-8 0,17 0 0 16,-23 0 13-16,3 40-15 0,3 33 7 47,34 308-16-47,3-362-11 0,3 2-14 15,-6-4-21-15,0-17-26 0,3 0-28 0,17-57-78 32</inkml:trace>
  <inkml:trace contextRef="#ctx0" brushRef="#br0" timeOffset="9683.54">17982 7473 52 0,'0'0'87'0,"0"0"-41"16,0 21 66-16,0-4-88 0,0 80 71 15,0-80-83-15,0 194 29 0,0-42-31 16,0-92-10-16,0 0 1 16,0 0-2-16,-23 148-118 15,23-204 15-15,0-1-84 0,-20-3 136 16,20 2 36-16</inkml:trace>
  <inkml:trace contextRef="#ctx0" brushRef="#br0" timeOffset="9849.54">17902 8065 22 0,'265'114'296'0,"-245"-97"-316"0,0-17-13 0,0 21-56 0,-3-21 38 0,20 19-44 16,3-2 84-1,-3 3-8 17</inkml:trace>
  <inkml:trace contextRef="#ctx0" brushRef="#br0" timeOffset="10083.37">18358 8159 17 0,'0'0'56'0,"0"20"61"32,0 37 9-32,20-20-109 0,-3-20 5 46,6 3 5-46,-23-20-18 0,0-20-6 0,0 3 1 16,0 17-3-16,0-20 1 0,0 3 1 0,0-2-2 16,-23 19-1-16,23 0 2 0,0 0-1 15,-17 0 0-15,17 0-1 63,-20 56 1-63,57 304-240 0,3-320 89 0,-3-40 147 15,-37 0 2-15,20-20-16 0</inkml:trace>
  <inkml:trace contextRef="#ctx0" brushRef="#br0" timeOffset="10416.51">18717 8065 50 0,'-17'37'252'0,"17"-37"-228"15,0 36 17 1,-57 62 25-16,20 90-50 0,37-168-13 0,-17 55 1 15,17 39-1 1,17-94-3-16,-17 0 3 0,17-20-1 0,3 0 2 16,-20 0-1-16,20-40 4 0,-3-17-1 15,3-17 0 1,17-574 10 0,-37 516-11-16,0-22 3 46,0-55 25-46,-20 267-9 16,20 76-15-16,0-41-5 16,0 194-1-16,0 18-1 0,20-80-6 31,131 271-97-31,-111-457 53 0,17-20-10 0,-37-2 24 0,0-17-44 16,14 0-15-16,6-17-4 0,-20 17 63 15,37-39 3-15,0 20 15 0</inkml:trace>
  <inkml:trace contextRef="#ctx0" brushRef="#br0" timeOffset="11104.77">20582 7473 48 0,'0'0'51'0,"0"0"6"0,-20 38 86 0,20 2-101 0,0 53 17 0,0-35-28 16,20-20-10 0,-20 116 15-16,19 54-15 15,-19-131-16-15,20 34-1 0,-20-34-1 16,0 75-2-16,0-112-1 15,0-23-3-15,0 22-6 0,0-1-37 16,0-18-158 0,-20-97-56-16</inkml:trace>
  <inkml:trace contextRef="#ctx0" brushRef="#br0" timeOffset="11366.8">20582 7417 33 0,'0'0'82'0,"0"0"-28"15,0 0 4-15,0 0 15 0,0 0-42 0,19 0 36 32,36 37-32-32,-55-37-29 0,20 19 8 0,20 2 3 15,17 16 0-15,0-17-8 16,-20-3-7 15,37 3-21-31,-32 0-34 0,-42-20-46 0,18 17-114 16,-18-17 121-16,0 0 70 47</inkml:trace>
  <inkml:trace contextRef="#ctx0" brushRef="#br0" timeOffset="11547.74">20601 8025 77 0,'0'0'81'47,"0"0"53"-47,-19 20-32 62,438 0-172-62,-382-20-145 0,0-40 106 47</inkml:trace>
  <inkml:trace contextRef="#ctx0" brushRef="#br0" timeOffset="11949.46">21112 7854 183 0,'-17'191'292'0,"-3"131"-270"16,40-284-19-16,-3-19 1 16,3-19-1-16,-20 0-3 62,0 0 2-31,42 0 4 1,50-188 17-32,-92 131-15 0,37-40 10 15,6 517-168-15,-43-420 150 47,0 36-231-31,0-36 61-16,0 0 170 62</inkml:trace>
  <inkml:trace contextRef="#ctx0" brushRef="#br0" timeOffset="12217.83">21531 8065 87 0,'208'171'445'0,"-208"-171"-445"63,43-19 20-16,-26 133-3-47,40 188-235 0,-57-302 218 62,0 0 0 1</inkml:trace>
  <inkml:trace contextRef="#ctx0" brushRef="#br0" timeOffset="12551.83">22198 8138 38 0</inkml:trace>
  <inkml:trace contextRef="#ctx0" brushRef="#br0" timeOffset="12600.84">22369 7340 159 0</inkml:trace>
  <inkml:trace contextRef="#ctx0" brushRef="#br0" timeOffset="12743.3">22178 7988 76 0,'493'417'132'0,"-493"-417"-132"63,114 77-178-63,-114-40 420 0,-37 231-270 31,37-440-200-31,0 172 228 62,0-39-16-62</inkml:trace>
  <inkml:trace contextRef="#ctx0" brushRef="#br0" timeOffset="12816.99">22825 8025 22 0,'37'-20'305'0,"-37"20"-268"0,0 20-27 0,0 0 6 16,0 0-10-16,0-20-6 47,0 73 17-47,0 156-154 0,0-191-37 0,0 18 72 0</inkml:trace>
  <inkml:trace contextRef="#ctx0" brushRef="#br0" timeOffset="13199.95">23050 8217 116 0,'0'0'128'0,"0"0"-88"0,-17 19 37 47,-20 304 31-32,37-152-109-15,0-171 1 63,0 0 0-1,20 17 3-30,14-245 29-32,-14-38 0 0,-20 172-23 0,0 94-19 15,0 172-166-15,0-172 176 63,20 171-358-63</inkml:trace>
  <inkml:trace contextRef="#ctx0" brushRef="#br0" timeOffset="13433.78">23298 8217 178 0,'0'56'309'0,"20"21"-260"0,0-3-30 0,-20 78-7 47,0 59-11-47,0-194-2 0,0-17 1 63,0 0 0-1,17 21-8-46,23-270 9-16,54 175 19 47,0 359-32-47,-94 17-556 0</inkml:trace>
  <inkml:trace contextRef="#ctx0" brushRef="#br0" timeOffset="14516.35">22047 7302 57 0,'0'0'136'0,"0"0"-11"0,0 0-85 0,0 0-30 0,0 0 9 0,0 0-10 16,-20-19 14-16,20 19 26 0,0 0-44 0,0 0 9 16,0 0 1-16,0 0-7 0,0 19-1 0,20 1 5 15,-20-2-10-15,0-18-2 63,0 19 10-32,17 153 22-31,-17-152-29 0,37 302 16 0,-37-284-20 0,20 1 4 16,-20 36-1-16,0-18-1 0,23-37 0 0,-23-3 0 15,0 2-1-15,0-19-1 0,0 41 0 0,0-24 2 0,0 60 1 16,14-40-2-16,-14-16-2 15,0 15 2-15,0 58 0 0,0-36 3 16,0-39-4-16,0 39 3 47,0-58-2-47,0 19-1 0,0-19 2 0,0 0 0 16,0 0-2-16,0 0 1 15,0 0 0 48,0 0 0-63,0 0-1 0,0 0 1 0,20-19-34 0,-20-1 9 15,0-37-119-15,0 57 40 16,0-37-99-16,0 37 136 0,-20-21 40 0</inkml:trace>
  <inkml:trace contextRef="#ctx0" brushRef="#br0" timeOffset="15066.22">21856 8025 30 0,'0'0'5'16,"0"0"30"-16,0 0 15 0,0 0-22 0,-20 0 0 0,20 0-1 0,0 0-4 0,0 0-4 0,-20 0 5 0,3 0 42 16,17 20-57-16,0 0 12 0,0 17 2 0,0-1-1 15,0-15-10-15,0-1-2 0,0-3-6 16,17 23 12-16,-17-3-5 0,20 57 27 31,-20-56-26-31,20-19-6 0,-3 18 0 16,-17-16-2 15,100 112-3-31,-100-133-13 16,34 18-83-1,-34-18 29-15,20-37-201 16,-20 17 209-16,20-18 26 0</inkml:trace>
  <inkml:trace contextRef="#ctx0" brushRef="#br0" timeOffset="15350.12">21836 7779 70 0,'0'-20'296'0,"0"20"-254"0,20 0-21 15,34 0 8-15,-54 0-23 0,63 0 13 47,216 0 22-47,-239 0-40 0,-3 0-8 0,-17 0 0 16,0 0-23-16,-3 0-59 0,23 0-140 31,-23 20 66-15</inkml:trace>
  <inkml:trace contextRef="#ctx0" brushRef="#br0" timeOffset="16140.56">22771 8444 28 0,'-23'0'41'0,"23"0"-39"0,0 0 3 0,-20-20 4 0,20 20-7 0,0 0 4 0,0 0 7 0,0-19 0 0,0 19 48 0,0 0-38 0,0 0 0 0,0 0 20 15,0 0-23-15,0 0 74 16,0 0-21 0,0 0-47-16,0 19-6 0,0 18 15 0,0-37-28 0,0 58 13 15,0 19-6 17,0 94-3-32,0-113-18 15,0-58 3-15,0 76-93 16,0-76 21-16,-20 17-118 0,20-17 119 0,0-36-61 31</inkml:trace>
  <inkml:trace contextRef="#ctx0" brushRef="#br0" timeOffset="16267.27">22879 7873 146 0,'0'0'77'0,"-17"0"72"0,0 21 39 31,-3-4-187-15,20-17-1-16,0 20 2 0,0-1-8 0,0-2-24 16,0 4-14-16,-20-21-22 0,20 17-22 15,0-17-209-15,0 0 265 16</inkml:trace>
  <inkml:trace contextRef="#ctx0" brushRef="#br0" timeOffset="17016.91">24059 8253 57 0,'0'0'160'0,"0"0"-100"0,0 0 92 0,0 0-116 0,0 0-20 0,0 0-6 0,0 0-1 0,0 0 53 0,-20 20-47 0,20 17 2 0,-17 3-11 16,0-23-1-16,17 21 1 0,0-19-4 15,-23 59-2-15,23-61 2 0,-17 23-1 16,17 16-2-1,0-38 2-15,0 39-2 0,0-36 3 0,0-2-1 16,17-19 0-16,-17 0 0 0,0 0 3 0,23 17 0 0,-6-17-2 16,0 20 7-16,3 0 0 0,0-3 1 31,17 117 34-31,-37-115-33 0,0 20-7 0,0-39-4 62,0 0 0 1,-77 171 1-63,-94-153-209 0,77-56-302 0</inkml:trace>
  <inkml:trace contextRef="#ctx0" brushRef="#br0" timeOffset="37251.56">11308 11182 32 0,'0'0'9'0,"0"0"45"0,0 0-24 0,0-38 116 0,0 38-118 0,0 0-1 16,0 0-7 0,0 0 22-16,0 0-34 0,0 0 15 0,0 0 13 31,0 19-16-31,0 0 3 16,0-19-16-16,0 18-5 0,0-18 2 0,0 0-3 0,17 21 4 15,3-2 1 1,-20-1-2-16,0-18-4 62,37 38 5-30,134 323 9-32,-74-227-14 0,-23-39 1 0,20 38 4 0,-54-114-4 0,-3-19 0 31,-17 19-3-31,0-38-5 0,-3 19-24 15,3-19-41-15,-20-1 16 0,0-17-72 16,-20 17-40 15,3-36 78-31</inkml:trace>
  <inkml:trace contextRef="#ctx0" brushRef="#br0" timeOffset="37686.78">11781 11315 21 0,'0'0'3'0,"0"0"6"47,0-38 189-47,0 38-122 0,0 0-34 0,0 0-35 0,-14 19 16 0,14 0-16 15,0 0 5-15,-23-19 2 0,-34 58 15 16,-34 16-8 0,68-54-19-16,3-1 4 0,0 19 0 0,3 0-3 15,-40 57 9-15,20-37-4 16,20-40-6-16,-43 116 7 16,3-58-2-16,20-19-3 0,-3 37 1 15,20-74-3-15,3 18 0 0,17-19 0 0,-37 0 2 16,37 0-3-16,-20 18 0 0,0 1-1 31,20-38 0-31,0 0-11 0,40 19-35 16,-40-19 32-16,37-19-69 15,0 19-18-15,-37-18 5 0,23 18 44 0,-6 0-27 0,20 0 23 16</inkml:trace>
  <inkml:trace contextRef="#ctx0" brushRef="#br0" timeOffset="41402.17">13076 11486 36 0,'94'-20'355'0,"3"2"-309"0,-97 18-40 0,34 0 3 0,103-19 16 16,-120 19-24-16,77-18 5 0,-74 18-5 16,17 0 0-16,40 0 2 0,-40 0-4 15,-37 0-1-15,37 0-6 0,-17 0-29 0,20-19-292 32,-40 19 289-32,-40 0-32 0</inkml:trace>
  <inkml:trace contextRef="#ctx0" brushRef="#br0" timeOffset="41651.54">13363 11638 109 0,'55'0'353'0,"-18"0"-344"0,0 19 3 0,3 0-7 0,14 39-2 16,23-40-16-16,-57 1-56 16,0 1 36-16,-3-20-114 0,3 18-11 0,-3-18 117 0,-17 0 11 47</inkml:trace>
  <inkml:trace contextRef="#ctx0" brushRef="#br0" timeOffset="41968.02">14575 11372 100 0,'-37'0'243'0,"37"20"-226"0,0-1 38 47,0 18-9-47,37 78-1 0,-14-97-40 0,11 58 0 0,6 1-2 15,-3-20-1-15,-20 0-2 0,23 0-11 16,-3 0-30-16,-17 0-98 15,0-38-93-15,0-19 171 16,-20 0 50-16,17 0-15 0</inkml:trace>
  <inkml:trace contextRef="#ctx0" brushRef="#br0" timeOffset="42268.67">15316 11144 118 0,'-419'1255'415'0,"211"-723"-404"0,134-283-8 0,-40 53-1 0,94-263-2 0,0 18-3 0,3-39-3 0,0 59-25 15,17-58-21-15,0-19 36 0,0 0 0 16,17 18-61-16,57-36-81 16,-17-1 67-16,-34-1 66 15,51-17-16-15,-37-1 36 0,-20 18 0 0,23 1-18 16</inkml:trace>
  <inkml:trace contextRef="#ctx0" brushRef="#br0" timeOffset="43696.56">20812 10269 36 0,'-39'-76'365'0,"39"76"-346"0,-20 0-11 0,-17 38 26 16,-97 114 35-16,77-94-58 0,37 18 0 15,0-18-6-15,2 36 2 16,-19 1-1-1,37-58-3-15,-20 134 3 16,20-56-2-16,0 150 4 0,20-151-6 0,-20 39 1 16,0 170-4 15,0-189 0-31,0-1-3 0,-20 20-91 0,20-135 69 16,-19 19-107-16,4-37-13 15,15 0 93-15,-23 0-27 31,4-55 22-31</inkml:trace>
  <inkml:trace contextRef="#ctx0" brushRef="#br0" timeOffset="43913.09">20143 11543 81 0</inkml:trace>
  <inkml:trace contextRef="#ctx0" brushRef="#br0" timeOffset="44517.98">21759 10687 61 0,'-188'-112'472'0,"91"262"-452"0,97-150-20 63,0 0 0-1,-54 173 13-30,-63 301 13-32,194 153-10 0,74-361-2 0,117 20-7 0,-268-286-7 0,17 0 0 0,-17 0 0 62,0 0 0 1,0 0 0-1,40 0-30-15,-3-38-285-47,0-95 31 0</inkml:trace>
  <inkml:trace contextRef="#ctx0" brushRef="#br0" timeOffset="47675.96">22218 11315 526 0,'17'19'20'31,"20"39"-5"-31,-37-39-12 15,97 208 19-15,-80-208-20 0,23 76 9 0,-23-56-7 0,3 18 3 16,17-19-2 0,3 18-3-16,-23-18-1 15,-17-38 0-15,0 19 2 0,23 1 0 0,-6-20-2 16,-17 19-2-16,17-19 2 0,3 19 1 16,-20 0-3-16,20-1 2 15,-20-18-3-15,0 0 0 0,0 0 1 0,17 0 1 0,-17 0-4 16,0 0-15-16,0 0 11 0,0 0-42 15,0-37-102 17,-17-1-6-32,17 38 158 62,-20-20-144-62,0-37 56 16</inkml:trace>
  <inkml:trace contextRef="#ctx0" brushRef="#br0" timeOffset="47991.64">22614 11240 45 0,'0'0'66'0,"0"-19"-47"0,0 19 13 0,0 0-16 0,0 0 21 0,0 0-20 16,0 0 24-16,0 0-31 0,0 0 8 0,0 0 8 0,0 0-5 0,-17 0 22 15,17 19-6-15,-17-1-15 0,-6 1-4 16,6 19 8-16,-23-1-13 16,-17 22 8 31,-74 93 16-47,37 37-22 0,74-132-14 15,20-38-2-15,-40 58 6 16,26-2-6-16,-9-36-3 0,23-39-31 31,-20 19-15-31,20-19 28 0,0 0-92 0,0 0 36 0,0 0 32 16,0-19-102-16,0-1 83 15,0 20 43-15</inkml:trace>
  <inkml:trace contextRef="#ctx0" brushRef="#br0" timeOffset="48535.52">19991 10954 32 0,'0'0'11'0,"-17"0"93"0,17 0-59 0,0 0 21 0,0 0-26 0,0 0 39 0,0 18-37 0,0-18-27 15,0 0 2-15,0 0 22 16,0 0-26-16,0 0 5 0,17 0-6 0,-17 0-7 16,0 0 1-16,23 20 4 15,68-1 17-15,-91-19-27 63,80 18 16-63,356 153 4 0,-324-150-22 0,-55-21-24 0,-17 0 11 0,-3 0-22 15,0 0-42-15,20 0-33 0,-35 0 4 16,33 0-59-16,2 0 96 0</inkml:trace>
  <inkml:trace contextRef="#ctx0" brushRef="#br0" timeOffset="49164.56">22942 10669 44 0,'0'0'15'0,"0"0"18"0,0 0 8 0,0 0-28 0,14-21 59 0,-14 21-8 0,0 0-51 0,0 0-1 0,20 0 29 16,37 0 27-16,-40 0-41 16,60 0 34 30,3 0-23-46,-26 21-25 0,80 93 4 0,17 75-8 16,-151-189-9 47,57 97 6-63,134 453 7 0,-171-493-11 0,-40 153 6 0,20-154-5 0,-20 1-2 15,-37 38 3-15,57-76-3 0,-17 19 0 16,-80 58 4-1,-111 56 4-15,168-134-10 16,40-18 1-16,-37 19 1 0,0 1-3 16,-3-2-9-16,23-18 5 0,17 20 3 0,-17-20-3 15,17 0-2-15,0 19-15 0,-23-19 8 0,23 0-39 32,23 19-179-32,51-57 14 0,-57 38 203 0,3-20 7 0,17 20 5 15,-14-38-21-15</inkml:trace>
  <inkml:trace contextRef="#ctx0" brushRef="#br0" timeOffset="50002.19">24764 11543 31 0,'0'0'43'0,"-20"0"34"0,0 0 0 0,20 0-58 0,0 0 13 0,0 0-1 0,0-20 10 16,0 20 32 46,40 0 71-62,-23 0-129 0,-17 0-12 16,77 0 10-16,-40 20-8 0,-17-20-3 16,17 0 1-16,3 20-1 0,-40-20-2 0,37 0 0 0,-37 0 0 62,114 0 2-62,57-20-159 0,-134 20-60 0,-37 0 165 16,0 0-73-16,0 20 83 0,-14-20 22 15</inkml:trace>
  <inkml:trace contextRef="#ctx0" brushRef="#br0" timeOffset="50252.47">24895 11771 99 0,'0'20'115'0,"0"-20"-94"0,-17 0 31 16,17 0-12-16,-20 18 47 31,20-18-76-31,0 0 45 0,94 0 21 0,-72 0-57 16,33 0-4-16,-18 0-7 16,-37 0-6-16,57 0 6 0,77 0-5 31,-20-18-120-31,-114 18 116 62,134-57-356-62,-60-1 209 16</inkml:trace>
  <inkml:trace contextRef="#ctx0" brushRef="#br0" timeOffset="50907.44">26933 10364 61 0,'-23'-18'174'0,"-17"-21"-52"31,6 21-45-31,34 18-60 0,-20-20-2 0,-20 2 28 16,26 18-28-16,-9 0 6 0,3 0-11 16,3 0-4-16,-3 0 20 15,-37 56 1-15,37-17-15 16,20 17-7-16,-17 40-3 15,0-19 6-15,-6 35-14 0,23 2 9 16,-17 39 0-16,17-153-3 63,17 209-1-48,-17 228-3-15,-74 57-351 0,54-475 240 0,0-19 20 16,-14-56 68-1,-6 18 26-15,40 18 1 0,-20 1 1 16,-77-113 30-16,80 112 3 16,-20 1 18-16,-60-95 166 15,97 114-204-15,-20-19 7 0,20 19-1 32,0-19 70-32,20 0-59 0,37 19-2 15,3-19-3-15,-43 19-17 0,77-19 21 16,-37 19-20-16,114 0 8 15,-74 0-13 32,191 19-13-47,-120-19-116 0,-151 0 65 32,234-38-412-32,-251 20 451 15</inkml:trace>
  <inkml:trace contextRef="#ctx0" brushRef="#br0" timeOffset="51352.04">27996 10916 33 0,'0'-18'85'0,"0"18"-76"0,0-79 114 0,-23 61-91 0,23 18-19 0,0-37 23 0,0 37-25 0,-17-18 17 0,17-3-10 0,0 1 1 0,-20 2 22 32,0 18-15-32,-17 0 18 15,20 18-32-15,17-18-4 0,0 0-1 0,-23 20 8 0,6 19-7 0,17-20 1 0,-17 17-3 16,17-36-6 46,-20 39 5-46,-57 266 19-16,114 247 2 0,3-439-23 16,-20-93-3-16,-3 55-1 0,-17-56 1 0,40 38 2 31,-40-18-6-31,37-1-30 0,-37-38-1 15,17 0 13-15,-17 0-3 0,20 18-38 0,0-36-274 16,-20-1 287-16,17 19 19 0,-17-19-9 0</inkml:trace>
  <inkml:trace contextRef="#ctx0" brushRef="#br0" timeOffset="51602.04">28358 11523 174 0,'0'0'68'0,"0"0"8"16,0 20-22 15,35 152 87-31,4-78-123 16,-39-75-14-16,35 76 6 0,-15-76-9 0,0 38 3 16,2 1-3-16,-7-2 1 15,25 21 0-15,-21-39-7 16,-1-19-19-16,-18-1 9 0,17-18-83 31,5-114-280-31,-4 39 367 0,-18 56-13 16</inkml:trace>
  <inkml:trace contextRef="#ctx0" brushRef="#br0" timeOffset="51868.84">28849 11372 70 0,'0'0'98'0,"0"20"-15"0,0-1-8 0,0-19-51 0,-20 37 0 15,20-19 20-15,-17 21-9 0,-1 56 3 0,-4-57-29 16,22 0-1-16,-57 114 10 0,40-94-12 0,-60 113 11 15,59-115-12 1,-56 211 14 15,-234 778-1-31,289-988-23 0,19-37 1 16,-18-1 1-16,18 18-7 0,0-17 5 0,-17 18-50 16,17-1-18-16,0-37 4 15,17 0-37-15,1 0 11 0,21-18 8 16,-39-1 45-16,37-1 31 0,-17-18-15 15</inkml:trace>
  <inkml:trace contextRef="#ctx0" brushRef="#br0" timeOffset="52353.6">29328 10972 38 0,'34'0'204'0,"6"0"-71"0,-23 0-75 0,0 0-27 16,6 0-17-16,71 20 55 0,-94-1-58 0,17-1-5 0,23 40 11 16,17 37 1-16,-57-56-17 15,37 55 4-15,23 477 12 31,-83-477-15-31,6-17 1 16,-3 17-1-16,-37 20-1 0,20 20 0 0,-60-1-1 16,80-95-1-16,-20 19 0 0,37-38 1 15,-117 38-28 1,40-38-47-16,77 0 53 0,-34-19-69 16,-6 0-121-16,20-19 96 0,20 0 60 0,0 19 56 62,-14 0-29-46</inkml:trace>
  <inkml:trace contextRef="#ctx0" brushRef="#br0">10527 14433 22 0,'0'0'7'0,"0"-17"0"0,-17-24 51 0,17 41-38 0,-20 0 10 0,20-18-1 15,0 18-11-15,0 0-7 32,-77-19 120-32,57 19-107 15,3 19 1-15,-3-19-14 0,20 18-4 0,-17-18-3 0,17 41 14 16,-20-24-4-16,20 2-8 0,-20 19 2 15,20 18 0-15,-17-35-5 0</inkml:trace>
  <inkml:trace contextRef="#ctx0" brushRef="#br0" timeOffset="86438.18">10205 15232 504 0,'-20'191'1'16,"20"-153"2"-16,0-2-4 0,0-36 1 62,0 249-4-46,37 188 12-16,-14-265-8 0,-23-153 1 0,0-2-2 0,17 3 0 16,-17-20 1-16,0 0-8 0,0 0 1 0,0 0-14 15,-17-20-115 17,-23-36-138-32,6-2 228 0,34 41 28 31</inkml:trace>
  <inkml:trace contextRef="#ctx0" brushRef="#br0" timeOffset="86771.06">9655 15690 22 0,'0'0'4'0,"-17"0"4"31,-6 19 109-31,80-19 49 0,-37 0-141 0,17 0-2 0,-17 0-9 16,17 0 9-16,-14 0-15 0,-6 0-1 0,20 0 5 0,57-19 20 15,-74 19-27-15,77 0 13 16,-43 0-10-16,3 0-1 0,3 0 1 16,-6-22-4-16,137 22 5 15,-134 0-7-15,-57 0-2 63,285 78-41-48,-285-78-55 1,0 0-172-16,-20 0 151 0</inkml:trace>
  <inkml:trace contextRef="#ctx0" brushRef="#br0" timeOffset="87427.99">11801 14604 16 0,'17'-76'309'0,"-17"76"-309"47,0 0 43-16,-37 0 28-31,-114 153 0 0,-211 589-26 0,328-590-42 0,11-95-11 0,23-57 8 63,-37 551 3-63,97-343-2 0,-60-208-1 62,54 40 3-46,-54-40-3 47,191 152 6-63,17-58 4 0,-17-38-7 0,-97-18-3 31,-17-19-8-31,-40-19-330 0,-37 0 284 0,-20-19-122 0</inkml:trace>
  <inkml:trace contextRef="#ctx0" brushRef="#br0" timeOffset="88088.55">12408 15726 76 0,'-76'37'327'0,"58"-37"-315"0,18 0-12 31,-20 20 29-31,3-20-25 0,-3 95 32 0,20 39-19 0,37-78-13 16,-17-35-4-16,17-21 2 46,6 0 6-30,11-192 13-16,-54 173-21 0,0 19 2 0,0 0-2 63,0 0 8-63,0 0 6 0,55 171 29 15,41 96-30-15,-96-267-13 63,286 285-314-32,-286-285 314 31,0-246-302-62</inkml:trace>
  <inkml:trace contextRef="#ctx0" brushRef="#br0" timeOffset="88410.62">12922 14910 113 0,'476'1616'476'0,"-511"-1559"-476"0,-7 20 0 0,-52 34-2 16,-3 3-19 0,43-74-76-16,34-23-54 62,20-54-167-62</inkml:trace>
  <inkml:trace contextRef="#ctx0" brushRef="#br0" timeOffset="89188.26">10376 14204 39 0,'0'0'0'0,"0"0"16"0,0 58 29 0,0-39 0 0,0 2-23 0,0-4 1 0,0 2 1 0,0 0 13 0,0-19-28 0,-20 18 6 0,20 2 31 16,-17-20-32-16,17 21 15 15,-20-4-13-15,20 2-2 16,0-19-11-16,0 20 8 0,-20-20 0 0,20 18-10 0,-17-18 2 16,-3 38 10-1,20-38-11-15,-17 18 6 0,-6 22-1 16,23-22-3-16,-17 21 1 0,-3 16 3 47,-17 193 14-47,37-227-21 0,0 35 1 0,0-39-2 15,0 4 1-15,0 56 0 16,23-2-3 15,-9 38 5-31,6-55-4 0,-3-2 3 0,-17-35-4 16,0-21 1-16,0 17 0 0,0 2 0 0,23 1-4 0,-23 1-5 16,0-4-14-16,-23-17-106 31,23-38-125-31,-17 18 185 0</inkml:trace>
  <inkml:trace contextRef="#ctx0" brushRef="#br0" timeOffset="89804.88">14162 15289 34 0,'0'0'15'0,"0"0"121"0,0 20-14 0,0-20-106 0,0 17 41 0,14-17-26 0,-14 0-9 0,0 20 6 0,0-20-16 0,20 21 17 15,-20-21-22-15,0 0-2 0,0 0 8 0,20 0-2 0,0 0 5 16,-20 0-13-16,0 0-1 0,37 0 5 15,-20 0-2-15,3 0-4 0,17 17 3 32,77 2-2-32,-74-19 1 0,14 20-8 15,-54-20 2-15,20 0-4 0,20 0-46 0,-40 0 33 16,17 0-29-16,-17 0 22 0,0 0 0 0,20 0-138 31,-57 17-31-31,20 4 167 0</inkml:trace>
  <inkml:trace contextRef="#ctx0" brushRef="#br0" timeOffset="90041.87">14082 15726 61 0,'-17'20'305'0,"17"-20"-285"0,0 0-10 0,17 0 0 16,-17 0 9-16,37 0 10 0,20 17 5 15,-37-17-26-15,74 0 10 16,-74 0-11-16,114 0 10 0,-3 0-14 31,-74 0-2-31,-17 0-1 16,77-17-73 0,-26 17-121-16,-54 0 85 15,20 0-29-15,-57 0 110 0</inkml:trace>
  <inkml:trace contextRef="#ctx0" brushRef="#br0" timeOffset="90787.96">15886 15763 56 0,'0'0'73'0,"0"0"2"0,0 0-20 0,0 20-3 0,0-20-41 0,20 20 27 16,0-3-13-16,-3-17-9 62,97 41 47-62,77-41-37 0,-171-22-22 0,-20 22-3 0,37-36 6 16,-37 36-7-16,18-40 2 0,-18 23 1 0,19-20-2 15,-19 37-1 48,0-60 12-48,-37-51-4-15,-191 51 16 16,57 157-10-16,131-60-9 0,-34 19 1 0,54-15 0 16,6-4 0-16,-9 0-3 0,3 0 0 0,20-37-1 0,-20 41 0 15,20-24 0-15,0-17-1 0,0 113 7 47,154 156 8-47,-117-232-14 16,57 21 4-16,-74-39-4 47,208 75 0-47,-151-94-7 0,-40 0-14 0,6 0-10 0,-28 0-15 15,4 0-15-15,1 0 22 0,-20 0-1 0,20-20-61 0,-20 20 40 16,17 0-7-16,-17-17 5 0,18 17 12 0,2-20-24 16</inkml:trace>
  <inkml:trace contextRef="#ctx0" brushRef="#br0" timeOffset="92627.14">20790 14509 30 0,'0'0'16'0,"0"0"0"0,0 0-16 31,-17-37 108-15,-100-40 83-16,82 39-146 0,15 38-13 0,1-19-12 15,-16 19 3-15,35 0-18 0,0 0-5 63,-42 0 22-48,-33 114 20-15,-21 266-13 0,96-322-27 0,0-21 0 0,-20 59 2 0,20-2-5 16,0-17 3-16,20 96 1 16,-20-62-3-16,0-51 1 0,19 148-12 15,4-93 9-15,-23-41 3 16,0-35-1-16,0 36-2 15,-23 2-2-15,4 0-27 0,-1-40-10 16,20-17 5-16,-38 17-142 16,21-18 113-16,-3-19-44 15,20 0 75-15,-20 0-10 0,3 0 29 0,17 0-6 16</inkml:trace>
  <inkml:trace contextRef="#ctx0" brushRef="#br0" timeOffset="92924.71">20014 15763 22 0,'0'-37'19'0,"0"-21"59"0,0 58-49 15,0-36 22-15,0 16-27 0,0 2-10 0,0 18 17 16,0-19-16-16,17 19 22 0,-17-20-26 0,0 20 11 16,17 0-1 15,40-38 65-31,-19 38-56 0,4 0-12 0,12 0-2 15,21 0 0-15,-55 21-12 0,131-4 10 16,-151-17-14 0,136 20 10-16,-118-20-9 15,59 19 4 1,-60-19-5 15,62 0-9-15,70-19-149-16,-109-1-62 0,-40 3 119 0,17-4 15 0</inkml:trace>
  <inkml:trace contextRef="#ctx0" brushRef="#br0" timeOffset="93605.14">22101 14546 44 0,'0'0'53'0,"0"0"39"0,0 0-12 0,0 21-66 0,0-21 9 0,0 0-4 0,0 0-1 0,-20 19-3 0,20-19 14 0,-17 18-1 0,17-18-20 0,-37 19 33 15,-3 19-16 1,26-18 2-16,-9-20-25 15,-17 37 9-15,23-37-1 0,-3 20-7 0,-37-1 12 16,23-1-11-16,11 3-2 0,-14 35 4 0,-97 95 8 47,-54 192-8-47,134-134-9 16,11-115 0-1,23 3 5-15,20-40-2 0,0 1 1 0,0-41 0 16,0 40-2-1,0 20 4 17,154 342 9-32,-117-382-8 0,60 57 3 31,34 4-1-15,-111-81-6-16,17 3 0 0,3-2 2 0,-3-18-5 15,0 18 3-15,-17-18-1 0,-3 0-1 0,-17 0 0 16,20 0-3-16,23 0-37 15,-29-18 6-15,6 18 13 0,0-18-66 0,0-2 6 0,-20 20 33 16,17-38-125-16,0 18 103 0,-17 20 57 0,20-18-7 16</inkml:trace>
  <inkml:trace contextRef="#ctx0" brushRef="#br0" timeOffset="96155.27">22845 15632 25 0,'0'0'79'0,"0"0"-36"0,0-20-21 0,0 2 62 0,-20 18-57 0,20 0-13 0,-20-19 81 16,20 19-72-16,0-20 14 15,-20 20-19-15,20 0 7 0,0 0-12 31,-14 0 5-31,-9 0-3 0,3 20-13 0,0 17 1 0,20-17-1 0,-37 57 9 16,20-40-9-16,-3 37 2 16,0-16-3-16,3-1-1 15,17 20 5 1,0-40-7-16,0-37 3 0,0 40 0 0,17-23 1 0,3 3-3 16,-20-20 2-16,20 19 0 0,-3-19 0 15,40 0 5-15,0-77-1 47,20-228 4-47,-60 268-6 0,-17-21 1 16,0 58 1-16,0-19 3 0,0 2-5 15,0 17 5-15,0 0-5 16,0 0 0-16,0 0-1 0,0 17 0 0,0-17 2 0,0 19-2 16,20 3 2-16,-20 34 4 0,0-56-8 15,0 37 3-15,20 0-2 0,3-18 1 0,11 96 3 16,-14-78-6-1,0-16 2-15,-3 16-1 0,0 3 1 16,3-23-2-16,0 3 2 31,17 16-14-31,-17-15-14 0,0-21 14 0,-20 0-1 0,17 0-20 0,6 0-76 0,-23 0 36 16,17-21-84-16,-17 21 96 0,17-17-58 16,-17-2 107-16,0 19-12 0</inkml:trace>
  <inkml:trace contextRef="#ctx0" brushRef="#br0" timeOffset="96772.06">23338 14509 51 0,'0'0'43'0,"0"0"7"0,0-19-15 0,0 19-8 0,0 0 17 0,0 0-20 0,0 0-13 0,0 0 6 0,17 0-3 0,-17 0 39 15,23 0-20-15,-23 0-14 16,17 0 24-16,0 0-36 0,-17 19 1 16,40 0 15 31,54 96-4-47,-37 17 0 0,-17-94-12 0,-40-19-6 0,34 76 6 15,-34-76-4-15,23 19-3 0,31 152 4 16,-14-55 3-16,-20-60-5 15,-3 96-2 1,-17-94-3-16,0 0 5 0,0 92 6 0,-17-73-5 16,17-21 0-16,-60 153 4 15,46-189-6-15,-9 36-1 0,-17 22 2 16,40-79-2-16,-34 38 0 0,14 1 1 0,0-16 1 16,-14 14-3-16,11-55 2 0,-34 39-1 31,37-39-5-31,-17 0-20 15,17 0-10-15,20 0 7 16,-17 0-30-16,0 0-23 0,17-21 5 16,-23 3-68-16,23 18 62 0,0-18 45 0,0 18 11 31</inkml:trace>
  <inkml:trace contextRef="#ctx0" brushRef="#br0" timeOffset="97308.08">24687 15555 107 0,'0'0'0'0,"0"0"45"0,0 0 12 0,-20 0-27 0,20 0-12 0,0 20 21 0,0-1 15 0,0-1-35 0,0-18-3 31,40 20-6-31,-40-20-4 0,17 0-2 0,-17 0-4 63,57 0 10-63,136 0 13 0,-118 0-21 0,-58 0-2 0,40 0-16 0,-15 0-32 31,-27 17-95-31,5-17-11 16,-20 0 107-16,0 19 15 0</inkml:trace>
  <inkml:trace contextRef="#ctx0" brushRef="#br0" timeOffset="97669.69">24459 15878 67 0,'57'19'414'0,"-57"-19"-414"32,228 57 70-17,-151-20-57-15,17 4-7 0,57 33-9 0,40-91-540 0,-191-23 519 0</inkml:trace>
  <inkml:trace contextRef="#ctx0" brushRef="#br0" timeOffset="106214.98">29932 16049 72 0,'0'0'60'0,"0"0"3"0,-20 0-54 0,20 0 15 16,-37 0 103-16,37 0-111 0,-20 0 11 15,20 0 23-15,0-17-43 0,0 17 6 0,0 0 3 16,0-20 2 15,20 20 20-31,17 0-30 0,-37 0-7 0,20 0 2 0,37 0 1 16,17 0 0 46,-11-151 12-62,-86 53-14 31,-168-90 13-15,134 188-15-16,20 0 0 0,0 0 2 16,37 0 0-16,-17 19-6 0,-6-19 2 15,-14 55 3 1,0-14 5-16,17-22-3 0,20-2 3 16,0 3-6-16,-20-3 2 0,20 3 2 15,0 0-3-15,20 16 1 0,-20-36-2 0,0 22 2 16,20-5 0-1,54 96 2-15,3-55-2 0,-57-39-2 16,-3-19 1-16,23 38 0 0,-3 1 0 16,-37-39-1-16,23 17 0 0,-9 4 1 0,26 16-2 15,-3-17 2 1,20 37 0-16,-34-38-4 0,-9-19-2 16,-14 0-1-16,0 0 6 46,20 0-44-30,37-39-264-16,-17-55 43 0</inkml:trace>
  <inkml:trace contextRef="#ctx0" brushRef="#br0" timeOffset="106576.17">30539 15726 86 0,'0'0'67'0,"0"0"-25"0,-17 0 61 0,17 0-90 0,0 0-8 0,0 0-1 16,0 0 16-16,0 0-20 62,0 0 38-62,74 20 22 0,3-20-36 0,94 17-1 47,-37 3-42-47,-114-20-45 0,-20 0 39 16,34 0-170-16,-34 0 121 0,0 0-34 0</inkml:trace>
  <inkml:trace contextRef="#ctx0" brushRef="#br0" timeOffset="106805.91">30522 16240 182 0,'0'0'0'0,"0"0"101"0,0 0-86 0,0 0 23 16,0 0-3-16,0 0 14 0,17 0-17 62,288-37 28-62,-268 37-58 0,6 0-4 0,11-20-14 0,-34 20-6 16,-3-21-16-16,23 21-59 16,-40 0 53-16,17 0-8 0,-17 0-3 0,37 0-133 31</inkml:trace>
  <inkml:trace contextRef="#ctx0" brushRef="#br0" timeOffset="114572.72">26762 15897 22 0,'0'0'4'0,"0"0"-4"32,-23-36 206-32,3-22-124 0,20 58-66 15,-17 0-9-15,17-20-1 0,-20 20 9 0,0 0 1 32,-17 78 12-32,17-4-18 15,20-55-10-15,0 39 0 0,0-21 0 0,0 3 1 16,20-23 2-16,-20-17-2 0,20 20 2 31,17-57 12-31,-37 37-11 0,0-40 0 0,20-112 20 16,-20 133-21-16,0 2 6 0,0-61 2 15,0 41 0-15,-40 37 13 16,40 17-16 0,0 23-4-16,0 18 0 0,0-41-3 0,20 117 2 0,0-57 1 15,-3-21-2-15,-17 19 0 0,20 21-1 0,3-1 1 16,-23 0-1-1,14 210 12-15,-14-285-10 0,0 17-1 16,-37 57 3 31,-248 77 8-47,114-171-53 0,151-20 23 0,-34 3-7 16,34-2 2-16,0-2-3 0,0 21 7 0,20-17-53 15,0 17 42-15,-14 0-3 0,14 0-3 0,14 0-178 16,26 17 146-16</inkml:trace>
  <inkml:trace contextRef="#ctx0" brushRef="#br0" timeOffset="116056.55">31699 15878 41 0,'0'0'50'0,"-20"0"-34"0,20 0 32 0,-17 0-16 0,17 0-1 0,-20 0 15 0,20 0-27 0,0 0-1 0,0 0-4 0,-17 0-1 0,17-17 0 16,0 17-1-16,0 0-6 0,0 0 35 15,0 0-17 1,0 0-22-16,-20 0 11 0,20 0-2 16,0 0-5-16,-20 0-5 0,20 36 5 15,0-16-1-15,0 54-1 32,0 3-3-32,0-77-1 0,0 21 2 0,20-4-1 15,-20-17 0-15,20 0-1 0,-3-17 3 16,40-60-2 31,-34-132 7-47,-23 152-3 0,0 20-1 0,0 37-1 15,0-19 2-15,0 19 6 0,0 36 10 32,0 77 3-32,0 2-12 0,0-95-10 15,0 55 2-15,0 2 1 0,14 57 4 16,-14-97-6-16,0 1 0 0,0 38 3 0,-14 1 0 0,-29 132 15 31,-11-75-15-31,54-97-5 0,-74 78 6 0,14-59-6 16,3 1 1-16,57-40-2 0,-40 3 0 0,-17 1-6 15,0-42-40 17,-34-227-265-32,125 174 198 15,-34 53 74-15,0 2 2 0,57-55-26 16,0-4 28-16</inkml:trace>
  <inkml:trace contextRef="#ctx0" brushRef="#br0" timeOffset="116406.77">32098 16203 111 0,'-19'0'185'0,"19"0"-169"0,0 0 12 0,0 17 34 0,0-17-44 0,0 0-10 0,0 20 2 0,19-20-2 0,-19 0-5 0,0 0 2 0,20 0-3 0,-2 0-2 0,4 0 2 16,13 0 3-16,4 0-5 15,-1 0 1-15,-1-20-1 16,-17 20-2-16,2-17-8 0,-7 17 3 0,5-20-21 16,-20-1-58-1,0 4-71 17,-35-39-17-32</inkml:trace>
  <inkml:trace contextRef="#ctx0" brushRef="#br0" timeOffset="116572.74">32212 16012 53 0,'0'0'114'0,"0"20"-75"0,0-20-20 0,0 17 21 0,0 2 1 0,0 39 55 16,-19-39-75-16,19 19-5 0,0-1-1 47,-18 249 12-47,18-247-27 0,0-22-1 0,0 22 2 16,0 37-35-16,0-56-17 15,0-2-138-15,18-18 131 0,-18 18-31 16,0-18 29-1</inkml:trace>
  <inkml:trace contextRef="#ctx0" brushRef="#br0" timeOffset="116987.18">32763 15252 76 0,'0'0'100'0,"0"0"-65"0,0 0-18 0,0 0-9 0,0-20 5 16,0 20 13-16,0 0 12 0,0 0-3 16,0 0-19-16,0 0 40 47,22 20-21-47,-7 95-8 0,-15-59-16 0,23 59 6 31,-23-21-10-31,0-58-2 0,0 22 3 0,0 36 0 15,0-36-6-15,0-1 2 0,0 57-1 0,0 20 1 16,0-114-4-16,0 151 4 31,0 74 3-31,0-187-6 0,0-2-3 0,0-18 2 0,0 22-1 16,0-23 0-16,0 0 2 0,0-37-2 0,0 0-2 16,0 20-1-16,0-20-2 0,0 58-80 15,0-58 62-15,0 0-105 16,0 0 41 46,0 0-131-62</inkml:trace>
  <inkml:trace contextRef="#ctx0" brushRef="#br1" timeOffset="127660.84">9883 17437 54 0,'-20'0'24'0,"-17"0"-14"0,37 0-1 0,-17 0 12 0,-6 0 0 0,23 0-14 0,-20 0 22 0,20 0 3 16,-17 0 15-16,17 0-17 0,0 0-30 62,0 0 49-30,77-18 7-32,-20-2-45 0,134-17 3 0,34 37-8 0,-205 0-6 0,54 0 3 0,-31 0-2 0,11 19 0 0,80-1 0 15,-97-18 1-15,37 20 0 0,23-2-2 0,17 1 2 16,0-19 1-16,0 21 1 0,37-21-1 16,57 19 2-16,-111-19-1 15,-40 17-2-15,-20-17 0 0,80 0 2 0,31 20 5 0,-14-20 1 16,20 19-1-1,-60-1-5-15,3-18-2 0,-62 0-1 0,118 0 8 16,247 20 10-16,-343-20-16 0,37 0 1 16,97 0 3-16,-40-20 0 15,-17 20-2-15,94 0 3 32,134 0 2-32,-288 0-5 0,97-18 0 15,-57-1-2-15,-114 19-3 63,57 0 3-63,-20 0-2 0,154 0 4 0,-40 0 1 15,-111 0-7 1,-20 19 3-16,-20-19-1 0,0 18 1 0,0-18-2 0,0 0 0 16,0 0 0-16,0 0 0 0,0 20-1 15,0-20 0-15,0 20 1 0,0-20 0 0,0 0 1 16,0 17-1-1,0-17-2-15,0 21 2 0,0-21 0 0,0 0-4 16,0 18 3-16,0-18-2 0,0 0-5 0,-20 0-7 16,0 18-71-16,0 2 46 0,3-20-11 0,17 0 51 62,-57 38-288-62,37-19 189 0</inkml:trace>
  <inkml:trace contextRef="#ctx0" brushRef="#br1" timeOffset="128707.72">19763 17362 46 0,'0'0'34'0,"0"0"-24"0,0 0 10 16,0-20 14-16,0 20-14 0,0-17 12 0,0-2-2 0,0 19-17 15,0 0 20-15,0 0-16 0,0 0-1 63,0 0-9-63,0 0 10 0,60 0 43 0,91 19-5 0,-57-19-28 15,-37 17-12-15,3-17-5 0,31 0 0 16,43 20 0-16,3-20-2 16,-83 0-5-16,135 19 5 0,-132-1-4 0,97-18 7 15,-97 0-11-15,114 20 7 0,-20-2 0 0,-94 1-5 16,151 2 8 0,268 15 6-16,-248-16-8 15,-114-20-5-15,171 0 9 16,-208 0-10-16,40 0 2 0,108 19-1 47,533 39 0-47,-530-41-2 0,60 4 1 15,-137-3 0-15,-76-18-2 0,-75 0 0 63,211 18 3-32,131 2-1-31,476-20 6 0,-744 0-7 0,-17 0-1 0,57 0 0 16,-94 0 0-16,37 0 4 0,-17 0-5 0,-23 0 1 0,0 0 0 15,23 19-1 1,-23-19 1-16,-17 0 1 16,0 19-3-16,0-19-17 15,-37 19-45-15,37-19 35 0,-20 19-6 16,-14 0-128-16,-63 1-115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20:10:38.320"/>
    </inkml:context>
    <inkml:brush xml:id="br0">
      <inkml:brushProperty name="width" value="0.05292" units="cm"/>
      <inkml:brushProperty name="height" value="0.05292" units="cm"/>
      <inkml:brushProperty name="color" value="#FFA500"/>
    </inkml:brush>
    <inkml:context xml:id="ctx1">
      <inkml:inkSource xml:id="inkSrc38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5-11-10T20:12:20.909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20105 12759 77 0,'0'20'59'0,"-17"-20"-24"0,-3-20 85 31,0 20-35-31,3 0-60 15,17 20 39-15,0-1-54 0,57 39 10 0,-57-58-18 0,0 18 0 0,37-18-2 16,-19 19 6 31,535 58 26-47,-362-116-19 0,-154 39-9 0,22 0-2 16,16-19 7-16,-75 19-9 62,54 0 9-62,-128 247 33 0,-325 342-22 0,245-341-13 31,119-192-2-31,-81 154 3 47,-93 114 1-47,209-324-9 63,-20 37-200-48,58-56-133-15,4 1 201 0</inkml:trace>
  <inkml:trace contextRef="#ctx0" brushRef="#br0" timeOffset="1299.82">22386 14130 21 0,'40'-58'168'0,"-40"19"-117"0,0 22 0 0,0 17-1 0,0-20-34 0,0 20-3 0,0 0-7 0,0 0 32 0,0 0-11 16,0 20-4-16,0-3-13 0,0 22 3 15,0-1 2 32,0 75 4-47,17 154 11 0,-17-76-18 31,0 74-7-31,0-188-4 0,0-2 2 16,0-18-1 0,0-38-7-16,0 20-12 15,0-39-39-15,0 0-67 0,0 0 85 0,0-19-1 0,0 19-6 16,-17-56-111-16,17-1 61 0</inkml:trace>
  <inkml:trace contextRef="#ctx0" brushRef="#br0" timeOffset="1602.51">22369 13996 61 0,'0'-57'177'0,"0"37"-151"0,17 3 4 0,-17-4-5 0,23-15 31 0,11 16-32 16,6 1-2-16,-23 19-18 0,3-19 2 0,40 19 16 16,-26 0-5 15,157 75 23-31,-171 2 3 0,-20-40-33 15,0 59-1-15,-40-38-3 0,3 16-1 16,-20-35-5-16,37-1 2 0,-17 19 0 16,-40-20-7-16,40-17 4 0,17-20-1 15,3 21-2-15,-3-21-6 0,0 0 1 0,20 0-20 16,0 0-28-16,20-21-96 31,74 1-101-31,-17-17 191 63</inkml:trace>
  <inkml:trace contextRef="#ctx0" brushRef="#br0" timeOffset="1749.64">22845 14130 22 0,'0'0'0'0,"0"0"5"15,0-20 5-15,17 20 39 0,-17-19-28 0,17 19 23 0,3 0 14 0,-20-19-27 16,0 19-15-16,20 0 10 0,3 0-13 0,-23-20-2 0,34 20 48 31,23 96-16-31,-57-96-42 0,17 39 0 16,-17 36-4-16,0-56-10 15,0 38-60-15,-17-20-140 16,17-37 168 0,0 0-18-1</inkml:trace>
  <inkml:trace contextRef="#ctx0" brushRef="#br0" timeOffset="1933.36">23167 13235 148 0,'0'0'233'0,"0"18"-201"0,0 23-17 32,0 129-14-32,0-152-10 0,0-18 9 62,0 20-47-62,17 56-326 0</inkml:trace>
  <inkml:trace contextRef="#ctx0" brushRef="#br0" timeOffset="2183.4">23506 13578 121 0,'0'0'105'0,"0"0"-41"16,0 38-10-16,0-19-28 0,0 19 6 16,0 37-7-16,-37 22-17 15,37-61-3 17,-151 213 24-32,131-231-18 15,3-18-6-15,17 19 6 16,-40 18 28-16,23-18-29 0,17-19 5 0,0 0-12 15,57 0 40 1,17-19-13-16,23-37-15 16,-60 56-15-16,151-38 3 62,-148 58-292-62,-40-2 31 0,0-18 180 0,0 0 49 16</inkml:trace>
  <inkml:trace contextRef="#ctx0" brushRef="#br0" timeOffset="2583.96">24096 13768 160 0,'0'0'62'0,"-17"0"60"16,17 0-105-16,0 0 0 0,0 19 29 15,-20 0-21-15,20-19-14 0,0 39 4 16,0-22-9-16,0-17-4 0,0 19 7 15,0 2-1 17,152-4 8-32,-95-17-10 0,0 0-4 0,0-17 4 15,-37-4-3-15,-20 21-3 63,39 0 2-32,-59-75 4-31,-362 473 21 0,365-340-24 0,0-18 0 16,-6-40 6-16,46 36 8 0,-23-17-11 0,17-19 0 0,20 18 4 15,40 2-1 1,-2-20-12-16,-56 0 1 0,1 0-1 16,35-20-91-16,-35 2 30 0,57-77-315 62,-58 37 307-62</inkml:trace>
  <inkml:trace contextRef="#ctx0" brushRef="#br0" timeOffset="2916.95">24878 13939 185 0,'-40'57'315'0,"40"-37"-300"0,-17-20-8 15,-1 36 13-15,-4-36-17 0,22 0-3 63,-17 58 2-32,56 94 4-31,36-191 1 0,-1-93 29 0,-34 74-16 0,-23 41 1 0,-17-3-17 0,0 20 1 16,20 0 3-16,-20 0 2 0,0 0-4 0,37 37 16 15,-17 78-7 16,17 18-10-31,-37-95-1 0,20 18 0 16,17 21-5-16,3-1-1 0,14 0-7 16,-54-57 4-16,63 39-63 31,65-41-271-31,-108-17 228 0,17 0-28 16,-17 0 111-16,0 0 10 15</inkml:trace>
  <inkml:trace contextRef="#ctx0" brushRef="#br0" timeOffset="3999.88">19669 16106 76 0,'0'0'75'0,"-17"0"-63"0,17-57 107 0,0 57-92 0,17-17-13 15,-17 17 25-15,17-20-28 0,-17 20-5 0,20 0 5 16,-20 0-5-16,57 0 14 0,-57 0-14 0,77-21 14 47,285-16 16-47,-250 37-33 15,-50 0-1-15,-47 0-5 0,4 0-5 16,1 0-48-16,-20-19-1 0,0 19-193 31,0 0 141-31</inkml:trace>
  <inkml:trace contextRef="#ctx0" brushRef="#br0" timeOffset="7133.76">21514 15746 30 0,'-20'0'5'0,"20"0"5"0,0 0 6 0,0-20 25 0,0 20-25 0,0-17 90 16,0 17-46-16,0-19-42 0,0 19 31 16,0 0-35-16,0-22 8 0,0 22-12 0,0-19 9 0,0 19-1 15,20-37 0-15,-3 0 6 16,-17 37-24 46,20-20 18-62,17 3-10 0,40-24 6 0,40 5 7 0,-26 187-10 0,-91 40-7 16,0-174-6-16,-17 24 4 31,-100 204 8-15,80-206-8-16,-228 93 7 15,228-112-8-15,-17-20-1 0,31-20 1 0,3 20 0 16,0 0-1-16,20-17 3 0,-17 17-2 31,131 0 9-31,-94 0-6 0,17 17-2 0,57 3 6 16,-14-1 0-16,-6 20-2 0,-57-39-5 16,97 36 7-16,-57-36-7 31,97 40 3-31,-60-40-8 0,-71 17 3 0,85-17-29 15,-68 0-13-15,-40 0 13 0,77-17-133 16,-37-3-36 15,14 20 37-31</inkml:trace>
  <inkml:trace contextRef="#ctx0" brushRef="#br0" timeOffset="7624.06">23717 16183 36 0,'-57'0'374'0,"40"0"-366"0,17 0 6 0,-20 0 1 0,20 0-10 0,-40-21 21 0,-17 4 9 0,57 17-23 0,-37 0 4 0,37 0-8 15,-20 0 5 1,20 0-9-16,-17 17 3 0,17 24 1 0,0-4-2 47,74 154 17-47,3-77-17 0,-57-114-6 0,17 74-3 15,3-54 2-15,-23 1-3 0,60-4-65 16,-23-17-59-16,-34-38 33 16,20-39-131-1,-23 21 167-15,3 18 28 0</inkml:trace>
  <inkml:trace contextRef="#ctx0" brushRef="#br0" timeOffset="8617.35">24153 15346 70 0,'0'-37'262'0,"0"37"-231"0,0 17-18 0,0 3 4 0,0 37-3 0,23 1 2 15,-6-41-5-15,-17 22-5 16,18-1-6-16,-18-18 1 0,19 114 5 16,1 54-6-16,-20-150 1 0,18 76 4 15,-18 77-2-15,0-171-3 0,0-3 4 16,0 3-1-16,19-20 8 0,-19 0-6 15,38-37 33-15,-19-3-32 0,4 3 5 32,163-211 30-32,-127 174-26 0,-59 74-10 0,35-41 4 15,42 41 4-15,-57 0-10 16,0 19-2-16,37 39 10 0,-40-38-10 16,40 169 3-16,-37-35-4 15,0-59-8-15,19 18-51 16,-39-75-7-16,18-18 12 15,-1-1-1-15,23-2-71 32,34-168 3-32,-74 131 98 0,20-16 3 0,-20 36 3 15,22-39-3-15,-22 20 17 0,35-38 3 0,5-21 38 16,-23 42 70 15,0 16-37-31,3 20-39 0,0 0-4 0,3 20-19 16,-23-20-1-16,14 36 11 0,26 5 5 0,-20-41-17 0,-20 17 1 15,34 23 22 1,6-40-3-16,-40 0-21 0,20-40 4 0,-3 3 1 16,-17 16-4-16,0-15-2 0,0 36-2 0,0-114 7 15,-17 93-6-15,17-16 0 0,0 18 2 0,-40-38 13 32,3-18 6-32,20 55-10 0,-3 0-5 46,-131 154 25-14,76 95-11-32,53 56-16 0,22-228-7 0,22-19-1 0,-22 1 1 15,0-22-2-15,0 4-1 0,35 15-47 16,-15-36-29-16,34 0-204 16,-34-36 159-16,23-2 100 0,11-76 17 15,-17 74 7-15,20-74 9 31,37-18 96-31,-71 113-29 16,-6 19-26-16,-17-20-26 0,17 20 31 0,-17 0-27 16,0 0-15-16,0 0 8 0,20 20 13 15,0-1-26-15,-20-19 5 0,37 58 17 32,0-21-20-32,-14-37-6 0,-6-20 6 15,0 20-8-15,-17-37 0 16,20-40 7-16,-20 20-4 15,0-1 3-15,0 21 4 0,-20 0-5 0,3 17 0 16,0-16 8-16,17 36-11 0,-23 0 1 31,-51 17 8-15,-60 231 25-16,114-191-36 0,20-20 1 0,0 3-2 16,0 16 6-16,0-37-4 0,0 94-4 0,20-93 2 0,-20 0 0 15,60 75-5 1,-43-77-8-16,40 0-90 15,-40-18 75-15,3 0-39 0,17-18-16 16,3-21-62-16,54-55-2 0,-94 57 145 16,37-3-19-1</inkml:trace>
  <inkml:trace contextRef="#ctx0" brushRef="#br0" timeOffset="8883.12">26169 15935 22 0,'0'0'9'0,"0"0"45"0,20-18 10 0,0-2 116 0,-20 1-148 0,0 19-18 0,0 0 16 0,0-17 21 0,-20 17-35 15,20 0-9-15,0-22 13 0,-20 22-6 0,0 0-8 16,6 22-1 0,14-5-4-16,0-17-1 62,-23 19 4-46,-17 381 20-16,60-323-19 0,37 188 28 0,-57-244-26 47,-285-42-218-47,248 21-40 0,37 0 202 15,-20 0-5-15,20 0 36 16</inkml:trace>
  <inkml:trace contextRef="#ctx0" brushRef="#br0" timeOffset="9483.36">26571 16411 92 0,'0'0'138'0,"0"0"-121"0,17 20 73 0,-17-20-75 0,0 0-3 0,0 17 15 0,57 23 0 15,0-22-3-15,3-18-2 16,-26 0-3-16,-14 0-7 0,17-18-1 0,-37-39 3 16,17 37-6-16,3 0-4 0,-20 3-2 15,0-41 6-15,0-38 1 16,0 96-9 46,0-37 10-62,-188 16 30 0,17 327-18 0,131-155-12 16,40-131-9-16,0 18 1 0,0 0 0 16,57 132-9-1,0-130-30-15,-37-23 20 16,17-17-59 31,117-17-425-47</inkml:trace>
  <inkml:trace contextRef="#ctx0" brushRef="#br0" timeOffset="10400.26">20125 17437 64 0,'-20'0'53'0,"3"19"22"0,17-19-34 0,55-37 90 0,-36 37-121 0,133-57 70 0,-132 57-75 0,37 0 4 0,-57 0-9 47,39 0 5-47,132 0 6 15,-39 0-12-15,-132 0 1 47,57 0-22-47,-17-20-439 0</inkml:trace>
  <inkml:trace contextRef="#ctx0" brushRef="#br0" timeOffset="12550.38">21856 16868 41 0,'0'0'57'0,"0"0"-21"0,0-20 51 0,0 20-73 0,0 0 9 0,0 0-14 0,0-17 9 16,0 17 46-16,0 0-55 0,0 0 1 0,0 0 16 0,17-20 14 16,-17 20-9-16,20-21-22 0,37 21 18 31,40 21-8-31,-80-1-14 16,0-3-3-16,23 20-1 0,-17 97 7 15,-23 1-2-15,-23-79-5 16,3 19 1-16,-34 21 0 15,-120 56 5 32,-185-75-4-47,319-97-4 0,3-37 3 16,20 20-1-16,17 37 1 0,0-19-1 16,0-2 4-16,17 21-3 0,20-37 5 15,100 37 11 1,-103 0-14-16,6 0 2 0,14 0-2 0,-34 18-3 15,114 22 9-15,-77-21-7 0,0-2-1 16,0 3-1-16,23-1-1 16,28-1-5-16,-88-18-10 0,37-18-66 15,-37 18 13-15,17-19-20 16,-37 19 36-16,57-20-178 0,-17 3 144 31</inkml:trace>
  <inkml:trace contextRef="#ctx0" brushRef="#br0" timeOffset="13322.58">23717 17419 20 0,'0'0'0'0,"0"0"39"0,0-20 47 0,0 20-68 0,0 0 1 0,0-18 56 0,0 18-44 0,0 0-4 15,0 0-15-15,0 0-1 0,0 0 36 16,0 0-47 46,0 0 33-62,0 0-3 16,0 18-21-16,0 39 38 0,23 153-14 0,-63 171-52 0,40-324-30 0,-23-38-4 0,23-19 20 16,-17 19-89 30,-40-38-139-46</inkml:trace>
  <inkml:trace contextRef="#ctx0" brushRef="#br0" timeOffset="13535.59">23643 17477 34 0,'0'0'0'0,"0"0"57"0,17-21-7 0,-17 2-27 0,17 19 17 15,-17-38-4-15,63 1 53 16,-29 17-58-16,6 3 20 0,14 17-22 31,23 74 11-31,-77-54-35 0,20 17 9 0,-20-16-8 16,0 72 6 46,-225 21-85-62,202-132 50 0,6-21-118 0,17 39 113 16,0-37-93-16,54-1 15 16,-54 19 102-16,20 19-17 15</inkml:trace>
  <inkml:trace contextRef="#ctx0" brushRef="#br0" timeOffset="14084.31">24096 17496 27 0,'0'0'0'0,"0"17"30"0,0-17 4 0,0 0-9 0,20 20 16 16,-20-20-18-16,0 0-14 0,20 19 5 0,-20-19-4 15,0 0-5-15,0 0 2 0,17 0-5 0,-17 18 16 32,0-18-17-32,0 20-1 0,0-20-1 15,0 0 1-15,0 20 2 0,-17-20 15 31,17 0-2-31,0 0 3 0,0 0-18 63,0 0 36-47,17-20 43-16,23 0-42 0,111 60-1 0,-128-40-26 15,12 17 1-15,-16-17-6 0,36 0 10 16,-33-17-10-16,-4-3 1 15,4-18 2 1,-7 19-7-16,-15-1 1 0,20-16 0 0,-20-22 2 0,0 38-3 16,0-37 4-16,0 57-3 0,-20-36 0 47,-92 36 8-47,73 36-3 0,19 3-5 15,5-21 0-15,15 2 2 0,-23 17 1 16,23-16-4 15,-19 150 24-15,61-20-15-16,-27-94-8 0,5-37-2 0,-1-3 0 15,-19-17 0 48,20 40-6-48,37-22-218-15,-2-132-178 0</inkml:trace>
  <inkml:trace contextRef="#ctx0" brushRef="#br0" timeOffset="14517.81">24744 17590 19 0,'0'0'5'0,"0"0"10"0,20-20 36 0,-20 20 29 0,17 0 62 0,5 20-82 0,-4-20-29 0,-18 20-15 16,17-3 3-16,3 22 0 0,-20-1 1 0,0-38-15 16,20 38 7-16,-20 39 5 31,17 131-1-31,-17-171-15 0,0 134 3 62,-114 96-214-62,97-323 164 0,17 17 17 0,-20-112-11 0,0-20 25 0,117-401 126 47,-60 496-69-47,-17 58-15 16,-3-39 13-16,40 20 32 0,-35 37-56 16,-4 0-9-16,19 56 17 31,20 173 6-31,-57-155-29 0,0-54 0 15,0 18-2-15,0 0 2 0,-20 1-3 0,20-21 0 0,-17 1-5 16,17-19-3-16,-20 20-2 0,-17-20-106 47,74-210-275-47,-17 210 374 0</inkml:trace>
  <inkml:trace contextRef="#ctx0" brushRef="#br0" timeOffset="15350.8">25294 17552 18 0,'77'96'137'0,"-77"-78"-84"0,20 0 22 0,0-18-36 0,-20 0-23 0,0 0-9 0,17 20 6 0,-17-20-8 0,0 0 4 0,0 0 2 0,17 0 0 0,-17 0 4 15,0 0 25 1,20 0-9-16,-20 0-15 15,0 0-4-15,0 0 15 0,0 0-14 16,0 0-10-16,0 19 2 0,0 57 5 31,0-19-7-31,-20 0-1 0,20 37-3 0,0-16 4 16,0-21-3-16,0-38 1 16,0-2-1-16,0 4-1 15,0-21 3-15,0 0-2 0,0-21 2 16,0-34 1-1,0 55-3-15,20-38 0 0,-20-20 0 0,20 2 3 16,-20 36-2-16,20-18 3 0,-20 18-3 0,17-54 2 16,3 54-2-16,17-113 6 47,77-37 9-47,-94 151-12 0,17 19 5 0,-14 0-4 0,-23 0-2 0,17 0 4 15,20 75 5 1,-37-17-8-16,0-20-2 0,-20-2-1 15,20 3-1-15,-17-39 1 0,17 19-3 0,-17 0 2 16,-23 39-2-16,-17 16-3 0,37-54 3 31,-74 0-71-31,74-40 0 0,20 20 35 16,0 0-3-16,20-20-27 0,-3 3 14 16,-17 17-8-16,40-20-2 0,-40 20 32 46,57-19-80-30,168-38 99-16,-205 38 17 0,0 19-2 0,-20 0 0 0,37-19 34 16,-37 19-36 46,40-19 168-31,-3 19-97-31,-37 0-53 0,80 38 73 0,-66-38-71 16,6-134-3-16,-97 40 15 31,23 151-17-31,54-57-12 16,-20 133 9-16,20-37-4 0,0-22-7 16,0-54-1-16,0 18-3 15,20 18-21 1,-3-36-85-16,0-20 0 0,-17 0 68 0,20-37-121 0,-20-20 113 15,20 37 46-15,-20-17 0 16,23-2 1-16,-23 1-3 0,0 19-8 16</inkml:trace>
  <inkml:trace contextRef="#ctx0" brushRef="#br0" timeOffset="15553.39">26209 17590 21 0,'0'0'0'0,"0"0"36"0,0 0 24 0,0 0-26 0,17 0 58 0,-17 20-42 0,17-3-7 31,23 136 78-31,-40-134-106 0,77 75 45 0,-60-94-51 0,-17 0-7 0,23-17 5 15,-6 17-5-15,0-39 0 0,-17 39-2 0,20 0-1 16,37-76-1 0,-20 38-6-16,-14 19-22 0,-6 19 18 0,0 0-110 15,3 0 92-15,-20 0-5 16,20 38-177-16,-3-19 155 0,3 0 12 31</inkml:trace>
  <inkml:trace contextRef="#ctx0" brushRef="#br0" timeOffset="16072.3">26739 17780 26 0,'0'0'38'0,"0"0"33"0,0 0-6 0,0 0-39 0,0-19 45 15,0 19-28-15,0-38 49 32,0 38-68-17,-37-19 60-15,37 19-75 0,-20 38 0 32,0 39-1-32,20-40-5 62,20 78 2-62,0-96-4 0,17-172 4 0,-37 115-6 0,0 0 1 0,0-19-7 16,0 1-24-16,-20 35-14 15,20 21 34-15,0 0-1 0,0 39-78 32,0 171-246-32,20-135 313 15,-20-55 22-15,37 16 8 0,-37-36 24 16,20 0 27-16,-20 0-2 15,20-17 7 1,0-60 65-16,14 1-50 0,-34 58-61 47,40-2 69-31,-3 134-74-16,-17-76-12 15,-20 1-3-15,20-2-3 0,0-37 6 0,-3-56-2 47,60-135 3-47,-60 153-2 0,23-20 1 0,-23 40 1 16,-17 18 0-16,40 0 2 0,-40 0-3 0,37 18 2 31,20 78-3-31,-37-39 1 16,-3-18-2-16,6 92-71 0,-6-111 50 15,0 57-165-15,-17-39 138 0,0-19-103 31,0-2 88-31</inkml:trace>
  <inkml:trace contextRef="#ctx0" brushRef="#br0" timeOffset="16251.54">27651 17648 136 0,'0'0'144'0,"0"18"-102"0,0-18-20 0,0 57 33 0,0-57-40 0,0 38 11 0,17 57 13 16,-17 76-34-16,0-171-5 62,0 58-42-62,-17-79-400 0</inkml:trace>
  <inkml:trace contextRef="#ctx0" brushRef="#br0" timeOffset="16367.6">27745 17191 192 0,'0'0'0'0,"0"0"87"0,0 0 62 31,20 36-66-31,-20-36-74 0,20 79 11 0,-20-23-10 15,0-37-10 1,0 37-8-16,0-37-4 0,0 38-311 31,0-37 116-31</inkml:trace>
  <inkml:trace contextRef="#ctx0" brushRef="#br0" timeOffset="24568.55">27839 10725 32 0,'0'0'37'0,"0"21"12"0,23-21 0 0,-6 18 11 0,-17 1-17 0,0-1 4 0,0-18-35 0,0 57 82 16,0-57-82-1,0 19 9-15,0-19-7 0,0 21-2 0,0-21 8 16,20 18-2 15,94 0 47-31,-114-18-62 47,228 0 37-47,-210 0-39 0,-18 20-1 0,19-20-2 16,1 0 1-16,-20 0-10 0,0 0 11 62,0 0-10-62,60 38-86 0,89-1-261 0,-149-37 315 0,37 19-42 0,-17-19 58 16</inkml:trace>
  <inkml:trace contextRef="#ctx0" brushRef="#br0" timeOffset="25551.54">29496 10231 40 0,'0'0'47'0,"0"-19"49"0,-20 0-15 0,20 1-46 0,0-3 1 31,-40-15 68-31,40 36-76 31,0 323 34-31,-17-133-58 16,17-20 0 15,-17 229 13-31,17-247-14 0,0-75-3 0,0-1-1 16,0-58-2-16,0-18 1 0,0 20-14 15,0 0-7-15,0-20-35 47,0 0 32-47,0 0 26 47</inkml:trace>
  <inkml:trace contextRef="#ctx0" brushRef="#br0" timeOffset="26068.57">30257 10934 75 0,'0'0'43'0,"0"0"69"0,0 0-98 15,0 0 88-15,17 0-36 0,-17 0-55 0,20 0 12 16,-20 0-9-16,0 20-5 16,17-2-2-16,-17 58 3 15,20-37-9-15,-20-1 0 32,20 152 6-32,-3-190-4 15,6 0 1 1,-23-19-4-16,14 19 2 0,-14-56 2 0,20 56-2 0,-20-19-1 15,0-2 1-15,20-16-3 16,0 18 1-16,-3-38 2 16,3-1 0-16,0 40-1 15,-20 55-2-15,0 2 2 0,17 74-1 32,6-55 0-32,-6-20 0 31,114-94 42-31,-88-21-37 0,-9 20-2 15,-34 38-3-15,57-96 4 16,-57 115-3-16,17-18-1 0,3-2 1 0,23 20 15 16,-29 20-11-16,26 55 2 15,-20-35-8-15,-20-3 2 0,17 1 1 16,-17-19-2-16,0 39-2 0,0-39-2 0,0 37-9 0,0 0-39 16,0-16-7-16,0 16-73 31,17-38-209-31</inkml:trace>
  <inkml:trace contextRef="#ctx0" brushRef="#br0" timeOffset="26476.52">31243 10934 55 0,'0'-18'298'0,"0"18"-227"0,0 18-47 0,0-18-13 0,0 0-3 0,0 20 4 0,-20-2 3 0,20-18-15 63,0 39 12-63,0 208 17 0,97-133-22 0,-80-134-6 0,-17-17 2 15,40-38 1-15,-40 56 2 0,17-20 8 16,3-37 7 15,0 39-2-31,-20 37-8 0,17 18-2 16,3 39-5-16,0 39 5 15,17-21-9-15,-14 39 2 16,11 20-3-16,-34-134 1 63,20 56-17-63,17-37-189 0,57-285-214 0,-94 266 420 62</inkml:trace>
  <inkml:trace contextRef="#ctx0" brushRef="#br0" timeOffset="27119.59">32289 11125 19 0,'0'0'65'0,"0"0"32"0,0 0 9 0,-19 0-37 0,-1 0-20 31,2 0-9-31,-2 0-31 0,1 0 1 0,1 0 4 0,1 0-4 0,17 0-6 0,0 0 4 31,-60 57 38-31,60-39-42 16,0 78 17-1,0-40-12-15,0 40-2 32,114 94-25-32,-94-190-9 15,-2 0-15-15,-18 0-59 0,20-19 57 0,-20 19-8 16,19-19-66-16,-19 19 59 0,0-37-40 47,0 37 72-47</inkml:trace>
  <inkml:trace contextRef="#ctx0" brushRef="#br0" timeOffset="27586.43">31360 12303 73 0,'0'-18'195'0,"0"18"-114"0,0-20-41 0,0 20-11 0,0 0-4 0,-23 0-16 0,23 0-6 0,-17 20 7 0,17-20-10 47,-20 37 5-31,40 326 10-1,37-421-2-15,-20 1-5 0,-17 0-4 16,-3-20 1-16,3 21 2 0,0 38-1 0,-20-41 16 0,0 59-16 0,17-38 8 16,-17 20-7-16,0 18 7 15,0 38 0-15,0-1-10 16,0 3-4-16,0-40 0 62,0 74 1-46,0 136-171-16,0-171-270 0</inkml:trace>
  <inkml:trace contextRef="#ctx0" brushRef="#br0" timeOffset="28153.15">31722 12322 75 0,'14'0'268'0,"-14"20"-194"16,0 0-24-16,20-2-30 0,-20 19 1 16,20-18-14-16,-20 1-1 0,0 18-2 15,20-19-2 1,-3 38 3-16,1-39-5 31,41-36 1 0,-2-20 6-31,-57 38-8 0,0 56-5 16,0 2-12-16,0-39 6 0,0 1-6 16,0 74-148 30,0-56-100-46,40-38 236 32,223-285 71-32,-243 285 27 15,-20 19-26-15,0 0 0 0,0 19 24 16,0-19-42-16,0 0-14 0,0 0-3 16,0 1 3-16,0 36-3 0,0-18-6 0,0-38-1 15,19 19 1-15,-1 57 7 16,24-94 4-16,-42-2-6 15,15 1-4 1,25-76 7 31,34-628 110-47,-74 723-119 47,0-76 18-47,-17 286 67 0,17-210-85 62,0 95 4-46,-20 362-5-16,57-172-402 0,-17-285 315 0,2-39 5 16,-7 1 53-16</inkml:trace>
  <inkml:trace contextRef="#ctx0" brushRef="#br0" timeOffset="28618.78">30673 13521 53 0,'0'0'148'0,"-37"57"55"0,37-57-193 0,-20 0 12 0,0 18 0 0,3-18-12 0,-23 20 15 31,-54-1 16-31,74 38-27 16,0-19 0-16,6 38 1 0,14-57-8 0,0 37 8 16,14 2-10-16,26 55 0 31,54 22-1-31,-37-118-6 0,-37 2-5 0,17-19-9 15,-17 20-23-15,17-40-60 16,-17 20-4-16,3-36-37 0,11-41-24 0,-34 39 146 0,0-1-7 16</inkml:trace>
  <inkml:trace contextRef="#ctx0" brushRef="#br0" timeOffset="28957.41">31032 13121 197 0,'-74'475'261'0,"94"-436"-262"0,0-21 0 16,-3 2 3-16,-17-1-2 0,17-19 2 16,-17 0-1-16,23 0 1 0,-23-19 5 31,37-19 23-31,-37 38-12 0,17 0-9 15,-17 0 1 1,20 190 9-16,-20-39-13 31,0-111-8-31,0 16-7 0,20 39-37 0,-20-58 6 0,17 2-44 0,-17-39 48 16,23 0-103-16,-23 19 86 0,14-19-57 16,6-19 91-16,0-20-5 62</inkml:trace>
  <inkml:trace contextRef="#ctx0" brushRef="#br0" timeOffset="29285.38">31508 13825 43 0,'0'0'56'0,"0"20"-34"31,57 16 65-31,-37-36-74 0,-20 0-7 0,20 0 17 16,0 0-7-16,-3-19-7 16,-17 2 4-16,0-3 22 0,0-18-10 15,0 19-7-15,0-1 16 16,0 20-23-16,0-18 6 0,-17 18 8 16,-23 0-10-16,6 18-4 0,11 21-4 0,3-20 0 15,-17 0 0-15,37 1-1 0,-57 94 18 16,57-57-19-16,0-21-3 0,0 79 1 31,0-115-3 32,0 20-6-63,171 112-215 0,-77-170-92 0</inkml:trace>
  <inkml:trace contextRef="#ctx0" brushRef="#br0" timeOffset="29568.43">31890 13768 24 0,'0'94'293'0,"0"-75"-285"0,0 19 3 16,17 2-7-16,3-3-2 0,-20-37-1 15,60 56 4 1,-45-56-3-16,5 0 0 0,-1 0 0 0,-19-19-2 0,20 2 1 0,-20-3 1 16,0-37-7-16,-20 20 15 15,1-3 0-15,19 23 2 31,-115-3 40-31,78 57-38 0,37-37-14 63,-39 40 7-63,4 34 9 16,-25 137 13-16,194 35-87 0,-114-227 11 0,-3-19-21 31,117-150-261-31</inkml:trace>
  <inkml:trace contextRef="#ctx0" brushRef="#br0" timeOffset="29838.24">32349 13787 21 0,'0'0'103'0,"0"0"-52"0,0-19 52 16,0 19-61 0,0 0-18 15,-42-20 74-31,42 40-78 15,-18 57 7-15,18-41-13 0,-19 2-11 0,19-18 2 0,0 37-10 0,0 19 5 16,0-18 6 15,19 187 14-31,-1-148-12 0,-18-41 0 0,0-56-8 63,0 39 3-32,-189-173-411-31,169 76 309 0,20-36 55 0</inkml:trace>
  <inkml:trace contextRef="#ctx0" brushRef="#br0" timeOffset="30168.35">32520 14016 27 0,'0'0'33'0,"0"0"-6"0,35 0 135 31,4 17-110-31,-39 2-49 0,18-19 4 0,-1 20-4 63,80-1 9-63,-60-19-9 15,0-152 27-15,-37 115-3 0,-15-3-3 0,-24-16 9 0,19 56-22 16,-17 19 30 31,-77 343 21-47,114-247-49 0,19-22-6 15,-1-55-6-15,-18-19 0 0,77 75 13 16,-60-73-12-16,3-2-3 16,17-1 0-16,-15 1-2 0,33-19 6 0,-18 0-17 15,3 0-15 17,148-114-521-32</inkml:trace>
  <inkml:trace contextRef="#ctx1" brushRef="#br1">27958 6403 0,'70'0'172,"107"35"-141,-54 0 0,-88-17-15,1 0-1,-1-1 1,-17-17 0,-1 0-1,1 18 1,-1-18 0,1 0-1</inkml:trace>
  <inkml:trace contextRef="#ctx1" brushRef="#br1" timeOffset="966.83">28928 5768 0,'0'88'140,"0"88"-124,0-123-16,0 124 16,-18 52-1,18-194 1,0 107-16,0-37 31,0-87-31,0 53 16,0-36-1,0 0 1,18-17 0,-36-54 31</inkml:trace>
  <inkml:trace contextRef="#ctx1" brushRef="#br1" timeOffset="2227.62">29704 6473 0,'-18'18'156,"18"0"-140,0-1-16,-35 36 16,35 18-1,-18-53 1,1 17-16,17 71 16,0-53 15,0-1-16,0-16 1,0-19 0,0 19-1,0-19 1,17-17 15,1 18-15,0-18-1,-1 0 1,19 0 15,-1 0-15,-18 0 0,1 0-1,0 0 1,17 0-1,-17 0 1,-1 0 0,1 0-1</inkml:trace>
  <inkml:trace contextRef="#ctx1" brushRef="#br1" timeOffset="3804.1">30304 6473 0,'0'18'172,"0"17"-156,0 1-16,0 52 15,0-53-15,17 71 16,-17 35 0,18-70-1,0-18 1,-18-18 0,0-18-16,17-17 15,18 0 1,-17 0-1,17 0 1,18-17 0,0-1-1,-35 1 1,17-1-16,0 0 31,-17 18-31,17-17 16,-17-1-1,0 0 1,-18 1 0,0-1-16,17 0 15,-17 1 17,-17-54-17,-1 54 1,0-54-1,-17 36 1,35-18 0,-35 18-1,17 17 1,-17 0 15,35 1-15,-18 17-1,1 0 1,-19 0 0,1 35-1,17-17 1,-17-1 0,17-17-1,1 0 1,-1-17-1,18-1 64</inkml:trace>
  <inkml:trace contextRef="#ctx0" brushRef="#br1" timeOffset="115607.67">31149 6637 33 0,'0'0'13'0,"0"20"43"0,0-20-44 0,-20 17 37 15,20-17 15-15,-20 20-54 0,20-20 9 16,0 19 41-16,-17-19-13 0,17 0-12 16,0 19-15-16,-20-19-5 0,20 0-8 0,0 19 20 31,-40 58 3-31,40-59-25 0,0 1-3 16,-17 59 1-16,17-78-3 0,0 17 1 15,0 2-1-15,0 0 0 0,0 20 2 31,0-19 1-31,17-20-3 0,-17-40 1 0,0 40-1 63,23-94 1-63,31-135 3 0,-54 307 2 47,0 34-4-47,0-53-2 0,20 35 15 0,-20-94-12 31,20 0 5-31,20-77-1 0,-6-55-2 0,-14 112-4 0,-20 1-1 16,77-96 3-16,-77 98-2 0,17-3 2 15,23 20 5 1,-40 0 0-16,17 0 2 0,3 37 1 0,-20-17-9 0,20 37 6 16,-20-19-3-16,17 19-4 0,-17-19-1 15,0-38 0-15,0 59 0 0,20-42 0 0,-20 21 0 0,0 38-18 31,0-56-30-31,0-1 23 0,0-1-41 16,20-18-223-16,-20 0 226 0,0-37-35 16</inkml:trace>
  <inkml:trace contextRef="#ctx0" brushRef="#br1" timeOffset="116024.11">31736 5801 168 0,'-14'-20'217'0,"14"20"-134"0,0 20-65 0,0 0-2 0,14 16-8 0,-14-36-4 0,0 96 9 0,40 152-3 15,-40 94-8-15,0-284-2 16,0 149-2-16,0-169 0 0,0 95-1 15,0-75 2-15,0-21 3 16,0-17-3-16,20-77 4 16,-20 37-2-1,57-94 1-15,37-57 1 16,-77 133-2-16,6 1-1 0,12-19 2 0,4 56-1 0,-2-21 1 16,-17 1 0-16,20 20 10 31,-23 114 36-31,-34-56-40 0,-80 75 5 0,58-75-10 15,4-2-1-15,-5 22-5 0,0-78-1 0,40 0 4 63,-94 37-340-63,171-171 52 16</inkml:trace>
  <inkml:trace contextRef="#ctx0" brushRef="#br1" timeOffset="116303.76">32250 6694 31 0,'20'0'22'16,"-1"-20"18"-16,19 3 37 0,-38-3-15 0,22 1-6 15,-7 2-15-15,5-4-1 0,-20 21-4 16,0-20-10-16,0 20-13 0,0 0 16 0,-77 153 18 31,40-20-38-31,37-95-7 0,-20 152 7 16,20-96-5-16,0-35-3 0,0-59 0 0,20 39 1 16,37-22 5-1,0-55 2-15,-57 20-6 16,57-135 20-16,-20-75-7 15,-17 39-5-15,-20 150-8 0,-20-76 11 0,-17 78-10 32,19 18-9-32,18 19 5 62,-19 19-6-62,-36 172-71 0,13 75-103 0,42-152 9 0,-18 57-28 0</inkml:trace>
  <inkml:trace contextRef="#ctx0" brushRef="#br1" timeOffset="160643.01">19612 2112 52 0,'-97'227'429'0,"80"-149"-422"0,17-78-7 32,-37 57 6-32,-37 399 45 0,165-456-17 62,-14-19-14-62,74-19-5 0,157-19-20 0,-291 57-115 16,-17 0 30-16,17-19-119 0,-17 19 87 0,0 0 122 62,0 0 0 1</inkml:trace>
  <inkml:trace contextRef="#ctx0" brushRef="#br1" timeOffset="160927.48">20525 2074 54 0,'0'0'184'0,"0"0"-166"0,0 0 51 47,22 77 45-47,-22 94-83 0,0-76-26 16,0 76 1 46,0 152 33-46,149-304 31-16,-55 0-58 47,-72-19-10-47</inkml:trace>
  <inkml:trace contextRef="#ctx0" brushRef="#br1" timeOffset="161931.43">20847 2453 50 0</inkml:trace>
  <inkml:trace contextRef="#ctx0" brushRef="#br1" timeOffset="161941.46">20753 2949 44 0,'550'-76'69'0,"-530"56"-182"0</inkml:trace>
  <inkml:trace contextRef="#ctx0" brushRef="#br1" timeOffset="165311.12">20547 2053 322 0,'-22'0'104'0,"22"0"-87"16,0 0 1-1,22 0 7-15,-7 0-20 0,24 0 9 0,-39 0-6 16,55 0 9 0,5 21-8-16,-60-21-9 62,57 0 10-62,111 20 7 0,194 37-9 0,-319-57-7 0,31 17 1 0,-40 3-1 16,26-1-3-16,-43-19 2 15,23 18-4 1,-23 2-16-16,-17-20 0 0,0 0-6 0,23 0-56 16,-23 0 10-16,-23 0-29 15,23 0 60-15,-37 0-113 16,17 0 131-16,-37 0-10 31</inkml:trace>
  <inkml:trace contextRef="#ctx0" brushRef="#br1" timeOffset="165660.92">20467 2510 34 0,'0'0'22'0,"0"0"27"0,-17 0-29 0,17 20 78 0,0-20-65 0,0 0-18 0,0 0 25 16,0 0 58-16,0 0-76 0,35 0 15 16,5-20-6-16,-18 20-15 15,-7 0-9-15,5 0 8 0,37-18 9 16,0 18-9 0,37 0 3-16,-54 0-8 15,71 0-2-15,-51 18-4 0,-23-18-2 0,0 20-1 16,0-20 1-16,-17 19-2 0,37 0-4 31,-17-19-28-31,-20 0 16 0,-3 0-23 0,0 0-45 0,-17 0 45 16,40 0-130-16,-17-19-12 15,-23 19 124-15</inkml:trace>
  <inkml:trace contextRef="#ctx0" brushRef="#br1" timeOffset="166077.57">21816 1980 67 0,'0'0'100'0,"0"0"-86"0,0 0 51 0,0 0-18 0,0 0-35 16,0 0-3-16,0 0 0 0,20 0 13 0,-20 18-1 15,0-18-13-15,20 19 38 16,-3 17-4-16,-17-15-30 15,0-1-6-15,20 17 7 0,-20-17-6 0,0 36-3 16,0 114 2-16,0-130-6 0,0 188 3 31,0-96 1-31,-20-36 4 0,20-39 1 16,-17 0 0-16,17-39-4 0,0-18-2 16,0 38 5-16,0-38-5 0,0 0 0 0,0 20 8 46,0-20 7-46,37 0 5 32,171 19-2-32,-131 0-18 0,-37-19-3 0,-23 19 1 0,60-19 0 15,-77 0-1-15,57 19-8 16,-40-19-7-16,6-19-60 0,-23 0-33 16,0 0-2-16,-40-114-217 15</inkml:trace>
  <inkml:trace contextRef="#ctx0" brushRef="#br1" timeOffset="166303.04">22121 2036 135 0,'0'0'0'0,"-20"0"136"16,20 17 24-16,0 4-140 0,0-1 0 0,0-20-11 15,57 37 28 1,20 0 0-16,-60-17-28 0,3-20-5 0,20 19 4 15,-40-19-4-15,57 18 4 0,-57-18-8 63,17 0 2-47,137 57-438 15,-174-57 283-31</inkml:trace>
  <inkml:trace contextRef="#ctx0" brushRef="#br1" timeOffset="166513.34">21910 2377 98 0,'0'19'248'0,"0"-19"-204"0,0 0-23 0,40 21 46 0,-3-21-34 16,3 19-17-16,-3-19-1 0,-20 17-10 0,46-17 10 0,-29 21-8 16,117 35 14-1,-54-18-16-15,-60-18-2 16,-17-2-3-16,-3-18 0 0,3 0-5 0,0 0-9 15,20 0-64-15,-23 0 20 16,0 0-18-16,23-38-251 31,-40 19 287-15</inkml:trace>
  <inkml:trace contextRef="#ctx0" brushRef="#br1" timeOffset="166745.29">22785 2225 94 0,'0'0'160'0,"0"0"-93"0,0 0-45 0,0 0 38 15,0-18-17-15,0 18 10 47,60 58 13-47,-26 36-42 0,-14-36-18 0,0 17-3 0,17 96 5 16,-37-95-6-16,0 172-2 31,-14-78-36-31,14-74-69 0,0-78 79 16,-23 1-65-16,23-19 20 15,0 0 30-15,0 0-91 0,0 0 98 0,-20-37 10 0,20-20 5 16,0-57 12 15,0 37-13-31</inkml:trace>
  <inkml:trace contextRef="#ctx0" brushRef="#br1" timeOffset="166977.66">22879 2701 20 0,'0'0'0'0,"0"-38"15"0,0-1 8 0,0-17 25 16,0 37-20-16,0-94 105 0,0 54-60 31,20 41-51-31,23-76 47 47,162 54 65-47,-91 232-99 0,-94-135-23 16,-20-21-5-16,0 3-3 0,-74 36 4 15,34-54-6-15,20-21-1 0,0 18 0 16,-74-18-21 15,57 0-1-31,-17-39-68 16,31-36-77-16,46 36 91 0,-23 3 29 0,34 15-4 0,-34 4 22 15,20 17-3-15,54-40-48 16,3 21 49-16</inkml:trace>
  <inkml:trace contextRef="#ctx0" brushRef="#br1" timeOffset="167399.99">23814 1998 104 0,'131'133'430'0,"-111"-76"-424"0,-3 37-3 0,-17-17-1 0,0 56 4 16,0-76-6-16,-17 57 3 0,-23-57-3 0,23-18 1 15,17-1 0-15,-94 57 4 47,-20-19 0-47,74-133-8 0,23 38 3 0,-3-57 2 0,20 57-1 0,0-19 2 16,0 18-2-16,0 1 2 0,0-19 4 0,54-20 20 15,-14 40-16-15,37 36 8 16,-40-18-17-16,97 96 8 16,-94-57-9-1,-6-21 2-15,-14 2-3 0,37 17-3 0,-37-18-1 16,20 1-15-16,-40-1 1 0,92 38-185 31,42-57-179-31,-115 0 358 0</inkml:trace>
  <inkml:trace contextRef="#ctx0" brushRef="#br1" timeOffset="167944.48">26226 2131 30 0,'0'-95'327'0,"0"57"-261"0,0 38-55 0,37-18 54 0,-17 36-24 0,0 20-22 0,-20-21-15 15,17 24 3-15,-17-23-4 0,20 77 8 16,-20-20-10-16,-37 135 5 31,-23-20-2-31,6-133-4 0,34-37 1 0,20-20 1 0,-34 38-2 16,11-19 0-16,3-19 1 47,-94-171-3-47,100 150 3 0,14-15-1 0,14-60 8 15,6 96-3-15,0-18 2 0,0 18 3 0,-3 0-6 0,0 0 4 16,3 0-4-16,-20 0 0 0,43 18 1 0,-29 0 3 0,-14-18-2 16,40 39 1-16,14 18 3 15,23 76 0-15,-77-95-9 0,40 1-2 0,-40-21 2 16,40 21-1-16,-6 37-16 31,63-76-326-31,-80-38 180 0,6 0 42 16,-6-38 65-1</inkml:trace>
  <inkml:trace contextRef="#ctx0" brushRef="#br1" timeOffset="168227.92">26739 2112 155 0,'0'0'117'0,"0"0"-64"0,-20 19 58 16,20 18-69-16,0 20-22 15,0-17-16-15,0-2-1 16,0-19-2-16,0-2 0 0,0 80 3 15,0-59 0-15,0-2-2 32,0 60 11-17,77-39 60-15,17-96-43 0,-74 39-28 0,-20 0 0 0,57-36 2 16,-17 36-2 0,-23-20-3-16,20 1 1 0,-37 19-1 0,0 0 1 62,40-19-20-46,74-208-601-16</inkml:trace>
  <inkml:trace contextRef="#ctx0" brushRef="#br1" timeOffset="168410.75">27007 1845 156 0,'-20'96'256'0,"0"-20"-193"0,20-40-52 0,-20 79 21 0,20-58-28 16,0 57 4-16,0-36-3 0,0-3 0 31,-37 382 3-31,17-324-23 16,20-95-7-16,0-19 8 0,0-1-32 0,0-18-262 15,0-37 199-15,0-1 102 16,0 19-20 0</inkml:trace>
  <inkml:trace contextRef="#ctx0" brushRef="#br1" timeOffset="168800.57">27423 1941 131 0,'0'0'61'0,"20"0"94"0,-3 0-82 0,3 18-29 16,-20 21-15-16,37 37-4 0,6 1-8 0,-29-21-15 0,6 133 10 16,-20-149-10-16,0 16-2 0,0 97 1 15,-34-59 1-15,11-56 1 16,-34 77-1-16,20-58 2 0,-37-1-2 15,51-37-2-15,-14 0-1 0,17-19 3 16,-17-94-4 0,17 56 1-16,20-20 2 0,0 39 0 0,0-76-1 15,20 57 3-15,-20 19 0 0,20-18 9 0,17 16 0 16,-37 21 1-16,37 0-3 0,-37 0-5 0,57 21 14 31,57 93-11-31,-94-96-8 0,3 21-6 16,-9-2-29-16,6-17 13 0,0-1-6 0,0 0-46 31,14 19-180-31,-34-38 254 63,20 19-142-48,0-19 100-15,3 0-5 0</inkml:trace>
  <inkml:trace contextRef="#ctx0" brushRef="#br1" timeOffset="169048.62">28167 2265 118 0,'0'0'390'0,"0"0"-360"0,0 0-18 0,0 17 6 0,0-17-13 0,-22 77 35 47,-93 361-19-47,115-362-23 0,0 0 3 0,0-20 0 15,20-18-1-15,0 20-1 0,17-20 4 16,23-2-2 15,51-110 7-31,-31-97 8 0,-65 133-10 0,24-134 22 16,-19 97-21-16,-20-96 7 31,-39 0-6-31,39 171-8 63,-20-38-4-48,5 132-142-15,-102 363-428 0</inkml:trace>
  <inkml:trace contextRef="#ctx0" brushRef="#br1" timeOffset="169944.53">18871 3862 103 0,'37'-21'168'0,"20"2"-103"0,-37 19-53 0,-20 0-2 0,40-18 10 0,-23 18-12 0,60-19 15 0,-60 19-15 0,40-18 11 0,40-2 10 0,-23 20-11 0,3-19-2 0,37 1 5 47,607-22 35-47,-547 40-54 16,92 40 4-16,-170-40-3 0,-41 0-1 0,210 18 14 15,-51 1-7 1,85 1 5 0,6-20-6-16,-134 0-6 0,-40 0-1 15,-71 0 1-15,71 0 0 0,-74 18 0 0,77-18 0 0,-20 0 1 16,17 19-1-16,-14-19 1 0,-43 0-3 0,3 0 1 15,-17 18-1-15,145-18 4 16,137 19-1-16,-74-19 1 0,-137 0 1 16,3-19-1-16,55 1 2 0,22-19-4 15,-20 17 0-15,-60 1 1 0,305-57-2 32,-148 20 3-32,-100 36 0 0,-71 1-3 15,-63 19 1-15,43 0 1 0,-3 0-2 0,154-18 4 47,302 18 0-47,-530 0-5 0,37-20 1 16,-40 20-1-16,80 0-7 15,-23 0-28-15,-74 0 28 16,23 0-20-16,-23 0 12 0,0 0 7 0,17 20-29 16,-17-20-1-16,0 0-10 0,0 0 20 15,0 0-2-15,0 0-93 16,-57 0-190-16</inkml:trace>
  <inkml:trace contextRef="#ctx0" brushRef="#br1" timeOffset="170598.59">19592 4679 57 0,'0'0'166'0,"0"0"-134"0,0 0 11 0,0 0-33 0,0 0 9 0,0 0-12 0,0 0 1 0,0 0 25 0,0 0-19 0,40 0 21 47,34 0 1-47,-17 0-16 16,154-18 10-16,-154-3-22 0,-20 2 4 0,-17 19-6 15,-20 0-5-15,17 0 2 0,3 0 2 0,-20 0 2 16,0 0-3-1,0 40 1-15,0-22-2 0,0 39-1 0,-37 20 3 16,-3-21-4-16,6 19 1 0,-6 2-1 16,0 17-1-16,40-74 0 15,-57 131 3 1,37-16-4-16,20-135-4 16,0 37-13-16,0-37 5 0,0 20-91 15,0-20 15-15,0 0 31 47,0-20-10-47,20-55-154 16</inkml:trace>
  <inkml:trace contextRef="#ctx0" brushRef="#br1" timeOffset="170778.34">20334 4717 165 0,'0'0'159'0,"0"0"-159"47,0 19 79-47,0 37 44 0,57 21-109 0,-38-39-11 0,1-19-8 16,-20-1-2-16,0-18-4 0,20 40-425 47,-20-22 352-47</inkml:trace>
  <inkml:trace contextRef="#ctx0" brushRef="#br1" timeOffset="170995.88">20485 4963 180 0,'-18'21'298'0,"18"-21"-278"0,0 0-13 0,0 18-3 0,0-18-1 0,0 19 0 16,0 0 0-16,0-1-2 0,0-18-4 0,0 20-80 47,38-20-269-47,-38 0 352 62,20-38-81-46</inkml:trace>
  <inkml:trace contextRef="#ctx0" brushRef="#br1" timeOffset="171311.2">20904 4850 61 0,'0'0'151'0,"0"0"-85"0,0 0-45 0,0-18 14 0,0 18 2 16,0 0-16-16,0-19-11 0,0 19-1 0,0 0-9 62,0 0 22-62,0-21-16 0,0 21-6 63,-37 0 76-47,-18 134-33-16,55-134-40 0,112 360 18 0,-53-435 11 0,-41 19-27 0,-1 16-4 0,-17 40-1 62,0-131 4-62,20-21-17 0,-20 152-7 16,0 55-33-16,0 2-16 0,0-38 22 0,0 20-20 0,0-39 67 62,20 95-355-62</inkml:trace>
  <inkml:trace contextRef="#ctx0" brushRef="#br1" timeOffset="171613.07">21551 4773 195 0,'0'0'119'0,"0"0"-119"47,0 0 104-31,-20 0-53-16,20 0-51 62,-37 40 47-30,-20 320-16-32,94-247-27 0,40-16 2 0,0-154 23 0,-3-456 4 0,-74 492-32 0,-17-16-1 15,17-1 0-15,0 19 0 0,-20 0-14 63,20 76-108-63,117 151-337 0,-100-208 434 0</inkml:trace>
  <inkml:trace contextRef="#ctx0" brushRef="#br1" timeOffset="172345.16">22349 4926 108 0,'191'58'447'0,"-191"-58"-447"32,40 0 8 14,71 0-528-46,-94 0 477 16</inkml:trace>
  <inkml:trace contextRef="#ctx0" brushRef="#br1" timeOffset="172793.87">23395 4546 84 0,'17'-19'289'0,"-17"19"-289"63,0 0 59-63,0-37 79 0,-17 74-127 0,17 0-11 15,0-17 1-15,-17 36 3 63,91 136 2-63,-74-211 1 0,0 19-7 62,37-40 7-62,20-206 12 0,-34 246 1 0,-23 57-12 0,0 76 11 16,0 0-11-16,0-133-8 62,0 0 0 1,-23 722-301-32,23-722 241-31,37-75-259 0</inkml:trace>
  <inkml:trace contextRef="#ctx0" brushRef="#br1" timeOffset="173211.45">24116 4640 122 0,'0'0'166'0,"0"0"-144"0,0 0 53 0,20 21 50 47,20 16-48-47,-40 1-57 0,17 58-11 0,-17-41-32 0,0-55-16 15,0 0 39 32,0 20-59-47,0-20 59 63,0 0 0-1,0 0 0 1</inkml:trace>
  <inkml:trace contextRef="#ctx0" brushRef="#br1" timeOffset="173242.14">24250 5040 233 0</inkml:trace>
  <inkml:trace contextRef="#ctx0" brushRef="#br1" timeOffset="173595.78">24764 4773 41 0,'0'0'0'0,"0"0"81"0,0 0-5 16,0 0-55-16,0-18 45 0,0-1-30 16,0 19-22-16,0-19 40 15,0 19-28-15,0 0-26 63,0-38 95-63,-57 132-12 0,57-54-72 15,-20 16-5-15,20-38-5 0,0 21 1 0,-20-2-1 0,20-16-1 0,0 16 2 16,0 20-1-16,0 38 0 31,20-19 1 16,17-39 1-47,60-112 15 0,-60-96 2 16,-17 18-9-16,-3 116-10 15,-17-115 7 17,-17 94-3-32,-3 79-10 0,20 110-54 31,0-131 45-31,0 40-3 0,0-3-61 0,0 1-5 15,0 18-117-15,0 2-5 16,0-58 180-16</inkml:trace>
  <inkml:trace contextRef="#ctx0" brushRef="#br1" timeOffset="173994.63">25314 4661 234 0,'0'0'96'0,"0"0"-3"0,-57 18 19 0,40-18-105 0,17 0-3 0,-20 19 1 0,0 19-1 0,0 18-1 0,20-16-1 0,-15 15-2 0,15 116 1 16,-22-94 0-16,22-57-1 0,0 55-1 15,0-56 2-15,22 39 3 0,-22-21 0 16,35 2 22-16,-15-39-18 0,-20 0-1 15,20 0 7-15,14 0 7 16,6-76 7-16,-17 37-18 0,-9-18-6 16,6-19 4-16,0-1-1 0,-20 40-3 15,20 0-2-15,-20-60 2 0,0-92 4 32,-40 37-6-32,20 133-2 0,-17-18 0 15,17 37 1-15,0 0-1 0,3 0-2 16,0 0-1-16,-23 18-4 47,40-18 3-47,-35 76-65 15,-44 113-451-15,79-130 401 0</inkml:trace>
  <inkml:trace contextRef="#ctx0" brushRef="#br1" timeOffset="183878.34">15182 6180 29 0,'-94'-56'519'0,"74"264"-515"0,20-189-4 0,0 2 1 0,20 36-1 16,57 17 3-1,-60-54-3-15,26-40 3 0,-26 3-2 0,0-40 0 0,-17 17-1 16,0 40 0 46,0-17 1-62,0-137 4 32,0 79 9-32,20 321 12 0,-20-246-25 0,74 191-17 62,-54-191-143-62,20-57-128 16,-23 37 178-16,-17 3 96 31,0 17 13 32,0 0 0-1</inkml:trace>
  <inkml:trace contextRef="#ctx0" brushRef="#br1" timeOffset="184062.12">15487 6218 35 0,'0'39'369'0,"20"-1"-338"16,37-38 28-16,74-152-30 0,-111 133-26 0,0 0 5 15,17 19 7-15,-17 19 4 0,0-19-17 0,-20 19 0 32,20 39 4-17,-20 150 0-15,0-188-7 0,0-2-1 16,0-18-5-16,0 19-8 0,0-19 4 0,0 0-44 0,0 0 32 16,17 0-63-1,20-57-268-15,-37 57 324 16</inkml:trace>
  <inkml:trace contextRef="#ctx0" brushRef="#br1" timeOffset="184462.53">16057 6277 71 0,'0'0'80'0,"0"0"-67"0,0-20 71 0,0 20 1 31,0 20 46-31,-17 18-100 16,17-21-24-16,0 2 4 0,0-19-6 0,0 21-1 0,0-21-4 62,0 17 4-46,0 3 1-16,0 18 1 0,0 18-2 0,57 59 6 0,-20-76-4 0,-37-39-4 0,77-39 10 0,-77 1-9 0,17 18-3 15,-17 20 0-15,0-17 0 0,20-40 1 32,17-57 6-32,-37 93-8 0,0 21 4 0,0 0-2 31,38 78 2-31,-38-41-3 0,19 40-2 16,-19-2 1-16,0-19-4 15,20-17-8-15,3 56-131 0,-23-75 57 47,15-59-249-47</inkml:trace>
  <inkml:trace contextRef="#ctx0" brushRef="#br1" timeOffset="184668.21">16591 5572 38 0,'0'0'28'0,"0"-19"-4"0,-20 19 132 0,20 0-131 0,0 19 30 0,0 0-26 16,0 20-2-16,0 55 24 15,0-75-43-15,0 39 7 0,0-21-2 16,0 78 7-16,0-77-17 0,0 37 0 0,0 2 0 0,0-58-1 16,0 56 0-16,0-17-1 0,0-21 0 31,0 249-13-31,0-230-10 0,0-17-24 0,0-1-257 16,0-38 256-1,0 21-27-15</inkml:trace>
  <inkml:trace contextRef="#ctx0" brushRef="#br1" timeOffset="185129.28">16742 6201 56 0,'0'76'238'0,"0"-58"-214"0,20 2-2 0,-20-20-16 0,0 0 2 32,37 36 89-32,-37-15-91 0,22-21 4 15,-22 17 0-15,0-17-7 0,18 20 0 0,-18-20 0 16,17 38 7-16,-17-19-7 16,0-19 0-16,20 0 0 0,-20 20 4 15,20 17 15 1,-20-37-19-16,37 37 7 15,-37-17-9-15,17-20 0 16,-17 21-1-16,20-4 5 0,-20 2-3 16,22 38-1-1,13 0 0-15,-35-36 0 0,20-4-2 16,-20 2-1-16,20 1-1 0,-20 17-17 0,0-37-9 16,0 19 9-16,17-19-3 0,-17 19-4 0,0-19-4 0,0 0-8 15,0 20-271 1,0-20 281 15,0 0 4 0</inkml:trace>
  <inkml:trace contextRef="#ctx0" brushRef="#br1" timeOffset="185363.27">17312 6315 86 0,'0'0'55'0,"0"0"-33"0,0 0-9 0,0 0 1 0,0 0 5 15,-20 0 72 32,-14 36 100-47,14-15-182 0,-20 54 18 16,25-36-16-16,-64 93 8 0,-33 39-2 15,90-132-14-15,2-2 0 0,-91 211 7 16,71-210-9-16,40-1 1 0,-57 97 2 16,20-19 4-16,17-21-3 0,20-74-6 15,-20 17 0-15,20-17 0 0,-17 37 2 0,17-20 0 16,0-17-3-1,191-269-605 32</inkml:trace>
  <inkml:trace contextRef="#ctx0" brushRef="#br1" timeOffset="185795.24">17540 6237 112 0,'0'0'145'0,"0"20"-94"0,0-20 5 0,0 20-16 16,-17-2-22-16,17-18-8 0,0 20 1 0,-20 16 6 15,20-15-11-15,0-4 2 16,-20 41 2-16,20-39-9 0,0 1 1 15,0 37-2 17,20 1 3-17,74-41 25-15,-54-17-22 0,-23 0 5 0,3 0-9 0,0 0 4 16,-3 0-3-16,20 0 17 16,-37 19-15-16,0-19-4 15,0 37 2-15,-17-17-1 16,-20 18-3-16,37-38-1 0,-20 19 1 0,0 2-1 15,-37-4-36 1,20 2-66-16,37-19 48 0,0 0 28 0,0 0-2 0,0 0-32 16,0 0-127-16,0 0 167 15,20-19 8-15,-3 19 6 0,-17-17-12 47</inkml:trace>
  <inkml:trace contextRef="#ctx0" brushRef="#br1" timeOffset="185929.15">17939 6523 112 0,'0'0'60'0,"0"0"96"16,20 57-69-16,-20-36-46 0,0 91 28 16,0-17-52-16,0-57-15 15,0 0 1-15,0-19-2 0,0-19 0 47,0 76-5-31,0-76-362-16,0-190 187 0</inkml:trace>
  <inkml:trace contextRef="#ctx0" brushRef="#br1" timeOffset="186062.44">18130 5991 169 0,'0'0'104'0,"0"18"-74"15,0 1-5-15,0 1-13 0,-20 94 26 16,20-58-37 0,0-17-7-16,-20 19-53 15,20-1-163-15,0-57 168 0,0 0 47 0,20 0-24 0</inkml:trace>
  <inkml:trace contextRef="#ctx0" brushRef="#br1" timeOffset="186728.73">18680 6429 72 0,'0'0'197'0,"0"0"-153"0,0 0-26 0,0 0 13 0,0 18-6 0,-17-18 6 0,-3 39 6 0,20-22-27 0,-37 40 13 16,-3 57-11-16,40-75-7 0,0-39-2 15,0 19-1-15,0 0 2 0,0 19 4 16,0-19-4-16,23 1 5 31,51-20 20-31,-37-20-10 16,-37 20-17-16,17 0 5 15,-17 0-4-15,-54 38 1 32,-100 19-123-32,117-37 5 15,37-20 82-15,0 0-78 0,0 0 66 0,0 0-46 16,0 0 37-16,20 0 40 0,-3 0-11 31</inkml:trace>
  <inkml:trace contextRef="#ctx0" brushRef="#br1" timeOffset="186929.8">18928 6960 133 0,'0'0'163'0,"0"0"-136"0,0 0-17 0,0 0 15 15,0 0 29-15,0 0-36 0,0 0 26 16,23 38-34-16,-23-38-9 0,0 59 3 16,14-42-4-16,-14-17 0 15,0 20-1-15,0-1-18 0,0-19 8 16,20 18-380 0,-20-36 344-16,0-1 27 15</inkml:trace>
  <inkml:trace contextRef="#ctx0" brushRef="#br1" timeOffset="187495.52">19632 6447 51 0,'-77'0'450'0,"57"0"-433"0,0 56 22 0,3 1-15 0,-3-16-17 0,20-5 0 0,0 1-5 0,0-37-1 0,0 0-1 47,0 191 8-47,20-172-6 0,-20 20-1 0,57 36-2 0,-20-56-2 0,3-19-25 47,54 0-236-47,-71-19 164 0,-9 19-7 0,6-19 29 16,20 0 50-16</inkml:trace>
  <inkml:trace contextRef="#ctx0" brushRef="#br1" timeOffset="187829.23">20088 6601 102 0,'-154'0'476'0,"154"36"-475"0,0-16 0 0,0-3 0 0,0 22-1 15,20-1 1 1,0 0-1-1,74 1 2-15,-57-39-1 0,-37 0 0 16,20-39 0-16,-20 39 0 0,18-38 0 0,1-19 0 16,-19 20 1-1,0-19-3-15,0 35-5 16,0 21 1-16,0 21-4 0,0-21 4 0,0 17-3 16,0 22-30-16,0 55-93 46,23 58-258-46</inkml:trace>
  <inkml:trace contextRef="#ctx0" brushRef="#br1" timeOffset="188214.42">20410 6713 154 0,'0'0'0'0,"0"-19"109"0,0 19-76 16,0 19-28-16,-19-19 19 0,19 0-8 0,0 0 19 0,0 19-22 15,-38 21 29 16,-1 16-18-31,21 0-12 16,18 20 7-16,0-38-13 0,0-38-5 0,18 39 3 16,2-39-1-16,-1 20 12 0,-19-20-15 62,57-40 22-62,58-376 41 31,-155 262-41-31,40 154-21 0,0 0-1 63,0 0 0-1,-18 19 0-62,1 189-70 0,52-93-450 0,-35-115 487 0</inkml:trace>
  <inkml:trace contextRef="#ctx0" brushRef="#br1" timeOffset="188511.93">20696 5762 73 0,'0'0'0'0,"0"0"109"0,0-19-74 16,0 0 0-16,0 0-14 0,0 0 48 15,0 19-56-15,0-36 53 31,20 16-30-31,-20 20-19 0,0 0 7 0,0 0-12 0,0 20-7 0,17 16 9 16,-17-36-11-16,0 19 1 0,0 0-2 0,0 0 1 0,0-19 2 0,0 0-5 63,20 152 22-63,-20-75-17 0,0 360 18 0,20 38-10 0,-3-399-13 15,-17 1 0-15,0 54 1 0,22-54-4 31,-22-39-5-31,0 1-29 0,0-39 5 16,0-39-97-16,0 1 88 0,0-76-236 16,0 57 243-16,0-19 10 0,18-57-1 31</inkml:trace>
  <inkml:trace contextRef="#ctx0" brushRef="#br1" timeOffset="188962.43">21454 5838 26 0,'0'0'15'0,"0"0"-3"0,0 0 26 0,0 0-15 0,0 0 28 0,20 0-23 0,-20 0 29 0,0 19 39 0,0-19-61 15,0 20 39-15,0-20-45 0,0 37 2 0,0 21 5 16,0-21-26-16,-20 2 3 15,3 37 9 1,-20 57-8-16,-3-18-10 0,3-40-1 0,-3 1 0 16,6 2-1-16,14-61-1 0,20 39 0 0,-20-17 0 15,-15 56 1-15,-7-19-3 0,5 38 2 32,0 1-3-32,17-60-2 0,20-15 2 0,-20-3-13 0,20-37 15 62,20 77-259-62,37-97-38 0,-40-16 249 0</inkml:trace>
  <inkml:trace contextRef="#ctx0" brushRef="#br1" timeOffset="189563.15">21571 6674 39 0,'0'0'55'0,"0"0"-20"0,0-17-19 0,0-3 74 16,0 1 3-1,17 2-37-15,6 17-18 16,-23 0-38 47,17 0 30-63,-17 0-24 0,111 0 46 0,-111 0-48 0,97 17 28 0,-97-17-33 0,0 19 3 0,-20 38 1 15,3-19-5 1,-23-19 4 15,3 38-1-31,-114 78 3 0,111-80-2 16,3-16 12-16,17-19 2 0,20-3-5 0,0-17-2 15,77 20 25 1,17-20-8 0,-54-20-17-16,-3 20-5 0,-20-17-1 15,3 17-3-15,37 0-1 16,-37-20-1-16,-20 20 1 0,37 0-29 15,-17-20-3-15,-20 20 13 16,37-19-152-16,-37 0 38 0,20 19-30 0,-20 0 164 63,23-19-126-48</inkml:trace>
  <inkml:trace contextRef="#ctx0" brushRef="#br1" timeOffset="189845.81">22198 6828 49 0,'0'0'85'0,"0"0"-52"0,-40 0 135 0,26 0-136 0,14 0-20 0,-23 0 12 0,3 56 12 16,0-17-29-16,20-39-7 0,-17 37 2 0,17-37-2 0,-17 134 4 31,17-115-5-31,0 76 10 15,34-58 22-15,29 1-4 16,-63-38-23-16,54 0 8 0,0-38 11 31,-34 20-20-31,20-58 6 32,17-77-1-1,-57-56-6-31,-20 228-35 0,0 19-73 0,20 0-7 15,0-19 1-15,0 21-9 0,0-4 51 16,0-36 50-16</inkml:trace>
  <inkml:trace contextRef="#ctx0" brushRef="#br1" timeOffset="190246.18">22671 6846 142 0,'0'0'0'0,"0"-18"268"0,-17 18-241 0,17-20-5 0,0 20-3 16,-20 0-12-16,0 0 13 31,-14 20 30-31,34 36-31 0,-23-56-15 0,23 0-4 62,0 95 12-46,0 39 3-16,0-134-13 0,134-56 24 0,-134 56-21 0,17-20-2 0,3 0 6 0,-20-18-6 16,43 2 16-1,-29-4-10-15,6 40-5 0,-20-19-2 0,0 0 4 16,0 19-6-16,-20 0 1 0,20 0-1 16,-14 0 1-16,-9 0-1 0,-17 19-7 31,23 40-27-31,17-4-21 15,0 4-69-15,17-22-4 0,-17-37 73 0,40 37-202 16,-17-17 247-16,-9-20-15 0</inkml:trace>
  <inkml:trace contextRef="#ctx0" brushRef="#br1" timeOffset="190662.36">23090 6865 116 0,'0'0'124'0,"0"19"-98"47,-57 228 90-47,57-112-110 0,-17-99-3 0,34 21 53 0,-17-57-41 0,17-37 8 16,23-19 2-16,-20 17-7 16,17-37-7 15,97-152 26-31,-117 170-28 0,23 39-1 15,-23 19-5-15,6 0 1 16,-23 77-1 31,-23 208-6-47,23-266 4 0,0-1 0 0,23-36 2 16,-6-41-2-16,20 4 3 15,0-98 3 1,20 58 2-16,-57 95-9 62,77-57 14-62,37 266-5 0,-91 114-192 0,-23-266 105 0,0-17-30 0,-23 54-128 16,23-57 213-16,-17-37 2 16</inkml:trace>
  <inkml:trace contextRef="#ctx0" brushRef="#br1" timeOffset="-194925.22">23660 8901 44 0,'0'17'112'0,"0"-34"23"0,17-2-94 0,-17 19-7 16,0 0-10-16,23 0 16 15,-23 0-22-15,0 0-1 0,0 0-8 0,17 0 7 16,-17 36 0-1,0 61 34-15,0-23-34 16,0 4-11-16,0-60-5 0,0 39 5 0,0 58-1 16,0-60-2-16,0-14-1 0,-17 147 0 31,-6-111-1-31,6-19-9 47,-97-251-514-32,94 137 491-15,20 38 6 0</inkml:trace>
  <inkml:trace contextRef="#ctx0" brushRef="#br1" timeOffset="-194631.49">23603 8310 54 0,'0'0'29'0,"0"0"37"0,0 0-13 0,0 0 48 0,0 0-85 16,0-20 18-16,0 20-16 0,20 0 16 31,0 0 8-31,-20 0-42 63,17 20 4-63,-17 1 7 0,57 186 24 0,-57-186-35 0,23 73 0 0,11 57-56 0,-34-111-65 15,0-23-88-15,20 4 132 0</inkml:trace>
  <inkml:trace contextRef="#ctx0" brushRef="#br1" timeOffset="-194248.09">24096 8633 78 0,'40'-37'336'0,"-23"37"-321"0,-17 191 44 16,0-174-56-16,23 61-4 15,-6 72 27 1,1-129-24-16,-18-21-2 62,19 56 3-46,267-304 29-16,-229 134-1 0,-57 114-18 0,0-17 7 0,19 34-4 16,-19 23 3-16,0 74 3 0,-19 0-1 46,-1 131-15-46,5-167-6 0,15-21-13 0,0-40 2 0,0 24-40 0,0-41 28 16,15 18-33-16,-15-18-83 0,20-96-256 31</inkml:trace>
  <inkml:trace contextRef="#ctx0" brushRef="#br1" timeOffset="-194023.69">24838 8787 77 0,'0'0'339'0,"0"0"-339"62,0 38 96-46,0 133-43-16,20 18-47 0,-20-150 0 31,-77 94-7-15,40-58-48-16,37-36-157 15,0-39 84-15,0 0 8 16,20 0 53-16,-20-18 37 0</inkml:trace>
  <inkml:trace contextRef="#ctx0" brushRef="#br1" timeOffset="-193687.73">25240 8388 71 0,'17'-78'333'0,"77"41"-189"15,-74 74-124-15,0 41-3 0,-20-78-17 63,0 73 6-63,0-73-6 62,37 571-20-46,-74-285-487-16,37-266 443 0</inkml:trace>
  <inkml:trace contextRef="#ctx0" brushRef="#br1" timeOffset="-193470.5">25220 8882 79 0,'587'-171'665'0,"-530"171"-680"16,77 0-545 47,-94 0 393-63</inkml:trace>
  <inkml:trace contextRef="#ctx0" brushRef="#br1" timeOffset="-192696.72">27041 8502 46 0,'0'0'0'31,"0"0"0"32,-54-97 522-48,14 97-484-15,-17 342-10 0,57-228-26 0,77 21 20 47,114-420 37-31,-174 112-28-1,-17 173-31 32,0 0 0 16</inkml:trace>
  <inkml:trace contextRef="#ctx0" brushRef="#br1" timeOffset="-192431.08">27517 8367 96 0,'0'229'390'0,"0"-229"-390"32,151-114 67-17,-151 114-67 48,0 0 0-1,268 514-387-46</inkml:trace>
  <inkml:trace contextRef="#ctx0" brushRef="#br1" timeOffset="-192214.67">28087 7967 176 0,'0'0'155'0,"0"250"127"63,0-250-282-16,0 56-613-16</inkml:trace>
  <inkml:trace contextRef="#ctx0" brushRef="#br1" timeOffset="-191854.91">28432 8290 58 0,'0'0'242'0,"0"0"-242"47,152-73 383 0,-152 73-383 15</inkml:trace>
  <inkml:trace contextRef="#ctx0" brushRef="#br1" timeOffset="-191609.93">28715 8196 70 0,'79'135'573'16,"-61"-61"-564"-16,-1 97 1 31,3 20-6-31,-20-133-3 0,0-22 1 0,0 21-1 15,0-57 2-15,20 20 0 0,-20-1 0 16,0-19-5-16,17-39 4 0,-17 22 0 0,0-2-2 31,20-76 0-31,40-96 3 0,-60 171-2 16,17-37-1-16,-17 40-1 0,17-3-6 0,3 20 0 16,-20 0-40-16,20 0-46 0,-20 0 58 15,17 0-56 1,3 20-276-16,0-3 330 0,-20-17 37 62</inkml:trace>
  <inkml:trace contextRef="#ctx0" brushRef="#br1" timeOffset="-191414.49">29285 8138 142 0,'20'0'154'0,"-40"0"42"0,20-19-176 0,0 19 18 16,0 0-22-16,-20 0 17 0,3 19-21 46,0 116 12-46,17-135-24 63,0 37-1-63,34 135 3 0,120-1 42 0,-154-134-36 0,0-16-4 0,-17 35-1 16,-23-36-15-1,6 18-56-15,11-38 10 0,3 19-66 16,-34 19-254-1,34-19 338-15,20-19 25 0</inkml:trace>
  <inkml:trace contextRef="#ctx0" brushRef="#br1" timeOffset="-190218.92">23583 9947 21 0,'-14'0'214'0,"14"0"-172"0,14 0-2 0,6 19-14 0,94-19 58 31,57 0-17-31,-114-19-54 15,228-21 48-15,-94 22-37 16,-114 18-16-16,72-20 2 0,-72 3-2 16,-37 17-6-16,74-20 4 0,0 20-1 0,-77-20-1 0,99 3 4 15,-81 17-5-15,76-41 6 32,-71 41-9-32,148-36 15 0,-134 36-6 0,-34 0-7 0,17 0 1 0,17 0 2 15,-17 0 1-15,60 0-3 0,-83 0 0 16,43 0 6-16,191-20-2 47,77-37-2-47,-254 57-4 0,80-37-2 15,-154 37 2-15,157-21 6 0,-100 21-8 16,23 0 4-16,17-17 6 31,131-2-4-31,-245 19-5 63,476-76 5-63,-210 17-2 0,-169 59 0 0,-60-17-3 15,40-3 1-15,-3 20-2 0,-17-18 4 16,0-1-2-16,-17 19-1 0,17-20 3 0,57 2-2 16,-54-1 1-16,-26-2-2 15,6 3 0-15,-6 18 1 0,-14 0-2 0,23-18 3 16,-29 18-1-16,63-20 2 0,-37 20-3 0,-3-19 3 15,-20 19-1-15,23 0-1 0,54 0-4 16,-57-18 1-16,20 18 4 16,-34 0-2-16,-6 0 0 0,0 0 0 15,-17-20 3-15,40 20-4 0,-40 0 1 0,17 0-1 0,-17-17 1 0,20 17 0 16,0 0 0-16,-20 0-1 0,0 0 0 31,0-41-114-31,-40 5-39 16,40 36 154 46,-114-57-468-30,97 37 430-32</inkml:trace>
  <inkml:trace contextRef="#ctx0" brushRef="#br1" timeOffset="-189564.72">28412 8350 16 0,'0'0'4'0,"0"0"25"0,20-97 201 0,-20 80-204 0,0 17-15 0,0 0-2 0,0 0 0 16,-20 0 40-1,20 0-22-15,0 0-2 0,-39 37 7 32,39-37-18-32,-15 17 2 0,15 3-13 0,-22 1 10 0,2-2 2 0,20 19-8 15,-18-21 0-15,18 2 0 0,-20 18-2 16,20 4 1-16,-19-24-5 0,19 79 7 16,-18-38-2-16,18 16-3 0,0-34-3 15,0-23 1-15,18 4 1 0,1 15 5 16,1-15 1-16,-2-2-1 0,-18-19-2 0,20 17-1 15,2-17-1-15,13 0 12 0,22-93 8 16,-40 35-15-16,-17 58-8 63,77-514 40-48,-92 497-40-15,-7 54 3 0,2 0-7 16,20-37 1-16,-20 40-6 31,-15-2-102-31,35-21 53 0,-20 2-76 0,20-19 134 63</inkml:trace>
  <inkml:trace contextRef="#ctx0" brushRef="#br1" timeOffset="-185747.08">22198 8861 29 0,'0'0'8'0,"0"0"10"0,0 0-11 0,0 0 34 0,-20 0 38 0,0 0-14 0,20 0-53 0,0 0 9 0,0 0-10 0,0 0 20 16,0 0 7-16,0 0-3 16,0 0-27-16,0 0 0 15,0 0 22-15,0 0-1 0,0 21-16 16,0-21-9-16,0 19 1 0,0-2 9 15,-14 22-5-15,14-20-6 0,-23 76 20 47,23 152 3-47,23 18-15 47,-23-187-10-31,34 37-2-16,-34-79-4 0,0-16 0 0,20 37-79 47,-20-57 33-47,0 0-93 0,0 0-121 0,0 0 241 15</inkml:trace>
  <inkml:trace contextRef="#ctx0" brushRef="#br1" timeOffset="-185262.72">21152 9641 49 0,'0'0'31'0,"0"20"-10"0,-20 0 15 0,20-20-6 0,-20 17 3 0,20-17-17 0,0 0 28 15,117 20 105-15,-63-20-125 16,43-20 0-16,-77 20-19 16,94-17 11-16,-77-3-13 0,0 20-1 15,40-20-4 1,-20 3-48-16,-20 17-151 16,-37 0 130-16,0 0 71 62,0 17-159-46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479E8-DC9F-278C-5826-C7CFE5FB7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84653A-6338-D9F8-665F-54CE1A08B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D8C5A-EF1B-2EF2-FA59-1C66A162F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26920-0623-ED34-E4DD-5C0A8D1D1D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49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1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03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99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77D78-3B80-51F5-EFA4-7F9D1BF71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3B707A-80A7-B6DA-B9EF-DB4379866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98A89A-D716-76FB-1804-76F48E392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8C8CF-7F8B-741D-932C-A4A069E2A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27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C64A3-ED2D-0378-E49E-01235A079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BDCEA8-E6AE-EB40-A0B4-AB0E9A3E0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906843-D00F-7AE4-7F2D-26A839202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3C703-B899-BBCE-4744-DE0D1D5D7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01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73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A148-1810-6D8A-EC4D-81DD9B53F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674CA4-8395-4C97-A6BC-9CAD0EA3BF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5E7C15-DD2D-89DC-F48F-1B98E9093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B88A7-1E48-42BF-66CF-EF32F15DB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3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BAF67-BF2D-184E-50B7-4707C252E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06428-F26C-67CE-B39E-E97EC9D67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5029B1-AE3F-59A1-B92C-AB0AEC1E7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B5AA6-CB75-F491-040D-CEFC12918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5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5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1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43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33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3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4811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  <p:sldLayoutId id="2147483702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0779F-5E13-EA0C-460E-3390DDEFB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7948-22D7-D1BF-D2F1-487C37F4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33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FCEED4-FA3B-1B34-FA50-517EAD2AA1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28F5610-29C1-20E9-6983-77F65391699C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SMT Solving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E8063-9300-B1A3-831D-F4DEBDE7E6BD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983EF5-DB25-B4A9-A00B-6363C7E95E89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0FBC7-9AED-FFF8-7C08-23AFE7CD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To what theory does EUF refer in SMT Solving? How is EUF useful?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1792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408FB-0ACB-CE2D-5CD7-07D1FBB6E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4635" y="2505047"/>
            <a:ext cx="4379931" cy="1997867"/>
          </a:xfrm>
        </p:spPr>
        <p:txBody>
          <a:bodyPr/>
          <a:lstStyle/>
          <a:p>
            <a:r>
              <a:rPr lang="en-US" dirty="0"/>
              <a:t>Where does the code get executed? </a:t>
            </a:r>
          </a:p>
          <a:p>
            <a:endParaRPr lang="en-US" dirty="0"/>
          </a:p>
          <a:p>
            <a:r>
              <a:rPr lang="en-US" dirty="0"/>
              <a:t>On the client?</a:t>
            </a:r>
          </a:p>
          <a:p>
            <a:endParaRPr lang="en-US" dirty="0"/>
          </a:p>
          <a:p>
            <a:r>
              <a:rPr lang="en-US" dirty="0"/>
              <a:t>On the server?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741A03-F47D-F849-80E5-4DFEAC7C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Code vs Content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6CD2583-06C8-D2C6-59AD-7EDE545727C6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31852839"/>
      </p:ext>
    </p:extLst>
  </p:cSld>
  <p:clrMapOvr>
    <a:masterClrMapping/>
  </p:clrMapOvr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408FB-0ACB-CE2D-5CD7-07D1FBB6E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1648447"/>
            <a:ext cx="6986496" cy="537706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How can a user influence the code being run?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E73B1D4-9C31-B0E9-44DB-79772DEF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User Interaction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3C1FF2-728F-0760-70F4-A40B6AE49C9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E15776-8D5D-CE6E-A44A-EE4925611BE3}"/>
              </a:ext>
            </a:extLst>
          </p:cNvPr>
          <p:cNvSpPr txBox="1"/>
          <p:nvPr/>
        </p:nvSpPr>
        <p:spPr>
          <a:xfrm>
            <a:off x="1382108" y="4629807"/>
            <a:ext cx="315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https://google.com?coolVar=2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0E56D3-3ED2-34C9-7046-37BB97875136}"/>
              </a:ext>
            </a:extLst>
          </p:cNvPr>
          <p:cNvSpPr txBox="1"/>
          <p:nvPr/>
        </p:nvSpPr>
        <p:spPr>
          <a:xfrm>
            <a:off x="8277263" y="4629807"/>
            <a:ext cx="238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print $_GET[‘</a:t>
            </a:r>
            <a:r>
              <a:rPr lang="en-US" dirty="0" err="1"/>
              <a:t>coolVar</a:t>
            </a:r>
            <a:r>
              <a:rPr lang="en-US" dirty="0"/>
              <a:t>’]</a:t>
            </a:r>
          </a:p>
        </p:txBody>
      </p:sp>
      <p:pic>
        <p:nvPicPr>
          <p:cNvPr id="20" name="Picture 19" descr="A computer with a blue screen&#10;&#10;Description automatically generated with low confidence">
            <a:extLst>
              <a:ext uri="{FF2B5EF4-FFF2-40B4-BE49-F238E27FC236}">
                <a16:creationId xmlns:a16="http://schemas.microsoft.com/office/drawing/2014/main" id="{A35B9D6B-CD20-4DE4-CEB9-FB69DD0D50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22063" r="15767" b="22153"/>
          <a:stretch/>
        </p:blipFill>
        <p:spPr>
          <a:xfrm>
            <a:off x="2391767" y="3696271"/>
            <a:ext cx="1044934" cy="736904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8FABFDC5-7111-2E4E-EB3C-D307A7F50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469" y="3602530"/>
            <a:ext cx="709514" cy="8723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601751-3BC3-D08C-BAE8-03C4D7AFDE58}"/>
              </a:ext>
            </a:extLst>
          </p:cNvPr>
          <p:cNvSpPr txBox="1"/>
          <p:nvPr/>
        </p:nvSpPr>
        <p:spPr>
          <a:xfrm>
            <a:off x="2625586" y="4284249"/>
            <a:ext cx="633635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Client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1DAD89-E7C2-B58D-9966-72C0EE454960}"/>
              </a:ext>
            </a:extLst>
          </p:cNvPr>
          <p:cNvSpPr txBox="1"/>
          <p:nvPr/>
        </p:nvSpPr>
        <p:spPr>
          <a:xfrm>
            <a:off x="9126243" y="4310523"/>
            <a:ext cx="693331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2361796151"/>
      </p:ext>
    </p:extLst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screen&#10;&#10;Description automatically generated with low confidence">
            <a:extLst>
              <a:ext uri="{FF2B5EF4-FFF2-40B4-BE49-F238E27FC236}">
                <a16:creationId xmlns:a16="http://schemas.microsoft.com/office/drawing/2014/main" id="{790AB033-29CA-86B8-A6AA-FAC7A7E5A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22063" r="15767" b="22153"/>
          <a:stretch/>
        </p:blipFill>
        <p:spPr>
          <a:xfrm>
            <a:off x="2391767" y="3696271"/>
            <a:ext cx="1044934" cy="736904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9CF33FDB-049F-DFFD-7793-96DCD203F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469" y="3602530"/>
            <a:ext cx="709514" cy="872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39277F-D3B0-CBAC-3BF5-C222018746D2}"/>
              </a:ext>
            </a:extLst>
          </p:cNvPr>
          <p:cNvSpPr txBox="1"/>
          <p:nvPr/>
        </p:nvSpPr>
        <p:spPr>
          <a:xfrm>
            <a:off x="2625586" y="4284249"/>
            <a:ext cx="633635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Client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639DE-448C-8E27-3312-745CD10D6C1D}"/>
              </a:ext>
            </a:extLst>
          </p:cNvPr>
          <p:cNvSpPr txBox="1"/>
          <p:nvPr/>
        </p:nvSpPr>
        <p:spPr>
          <a:xfrm>
            <a:off x="9126243" y="4310523"/>
            <a:ext cx="693331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Server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61D1890-9B08-2303-6BFF-310C1857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Code as Content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1FB5F55-00F0-40FE-9690-59B4E82E431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9F44C35-AD7C-B75B-7B63-424E39C3F9F4}"/>
              </a:ext>
            </a:extLst>
          </p:cNvPr>
          <p:cNvSpPr txBox="1">
            <a:spLocks/>
          </p:cNvSpPr>
          <p:nvPr/>
        </p:nvSpPr>
        <p:spPr>
          <a:xfrm>
            <a:off x="1243103" y="1648447"/>
            <a:ext cx="8873103" cy="537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What happens when a user gives CODE in a content field?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71DADB-9365-1F72-3483-5B8EFBBC291D}"/>
              </a:ext>
            </a:extLst>
          </p:cNvPr>
          <p:cNvSpPr txBox="1"/>
          <p:nvPr/>
        </p:nvSpPr>
        <p:spPr>
          <a:xfrm>
            <a:off x="225968" y="4629807"/>
            <a:ext cx="596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https://google.com?coolVar=&lt;script&gt;alert(‘hello’)&lt;/script&gt;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0FEF18-0174-6B16-9768-13E4E1510259}"/>
              </a:ext>
            </a:extLst>
          </p:cNvPr>
          <p:cNvSpPr txBox="1"/>
          <p:nvPr/>
        </p:nvSpPr>
        <p:spPr>
          <a:xfrm>
            <a:off x="8277263" y="4629807"/>
            <a:ext cx="238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print $_GET[‘</a:t>
            </a:r>
            <a:r>
              <a:rPr lang="en-US" dirty="0" err="1"/>
              <a:t>coolVar</a:t>
            </a:r>
            <a:r>
              <a:rPr lang="en-US" dirty="0"/>
              <a:t>’]</a:t>
            </a:r>
          </a:p>
        </p:txBody>
      </p:sp>
    </p:spTree>
    <p:extLst>
      <p:ext uri="{BB962C8B-B14F-4D97-AF65-F5344CB8AC3E}">
        <p14:creationId xmlns:p14="http://schemas.microsoft.com/office/powerpoint/2010/main" val="2050232078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3499F02-3272-4E38-A716-77412936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Malicious Intent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D3745B-05C1-5B57-567A-0461045B7241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E847040-D53C-E38C-F150-1AE7D5DA2F47}"/>
              </a:ext>
            </a:extLst>
          </p:cNvPr>
          <p:cNvSpPr txBox="1">
            <a:spLocks/>
          </p:cNvSpPr>
          <p:nvPr/>
        </p:nvSpPr>
        <p:spPr>
          <a:xfrm>
            <a:off x="1243103" y="1648447"/>
            <a:ext cx="8873103" cy="537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The prior demo isn’t really “harmful”, but it is the basic concept underlying many problems on the internet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5FC4884-288C-3248-9D2E-9A25CD718FFF}"/>
              </a:ext>
            </a:extLst>
          </p:cNvPr>
          <p:cNvSpPr txBox="1">
            <a:spLocks/>
          </p:cNvSpPr>
          <p:nvPr/>
        </p:nvSpPr>
        <p:spPr>
          <a:xfrm>
            <a:off x="1243102" y="2683716"/>
            <a:ext cx="8873103" cy="537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Victim client, malicious server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2998237-29AF-9062-55B3-881C27F93013}"/>
              </a:ext>
            </a:extLst>
          </p:cNvPr>
          <p:cNvSpPr txBox="1">
            <a:spLocks/>
          </p:cNvSpPr>
          <p:nvPr/>
        </p:nvSpPr>
        <p:spPr>
          <a:xfrm>
            <a:off x="1243101" y="3503523"/>
            <a:ext cx="8873103" cy="537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Malicious client, victim server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4BFF3B7-ED50-4F60-36CB-9257E4A0F5F1}"/>
              </a:ext>
            </a:extLst>
          </p:cNvPr>
          <p:cNvSpPr txBox="1">
            <a:spLocks/>
          </p:cNvSpPr>
          <p:nvPr/>
        </p:nvSpPr>
        <p:spPr>
          <a:xfrm>
            <a:off x="1243100" y="4323330"/>
            <a:ext cx="8873103" cy="537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Malicious client 1, victim client 2, vector server</a:t>
            </a:r>
          </a:p>
        </p:txBody>
      </p:sp>
    </p:spTree>
    <p:extLst>
      <p:ext uri="{BB962C8B-B14F-4D97-AF65-F5344CB8AC3E}">
        <p14:creationId xmlns:p14="http://schemas.microsoft.com/office/powerpoint/2010/main" val="3952928913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8FA8D74-A9CE-62C6-2A0B-7CC77889A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2331622"/>
            <a:ext cx="9871586" cy="4200557"/>
          </a:xfrm>
        </p:spPr>
        <p:txBody>
          <a:bodyPr>
            <a:noAutofit/>
          </a:bodyPr>
          <a:lstStyle/>
          <a:p>
            <a:r>
              <a:rPr lang="en-US" sz="2800" b="1" dirty="0"/>
              <a:t>Spam </a:t>
            </a:r>
          </a:p>
          <a:p>
            <a:r>
              <a:rPr lang="en-US" sz="2800" dirty="0"/>
              <a:t>• Sent from legitimate IP address, less likely to be blocked </a:t>
            </a:r>
          </a:p>
          <a:p>
            <a:r>
              <a:rPr lang="en-US" sz="2800" b="1" dirty="0"/>
              <a:t>Denial of service</a:t>
            </a:r>
          </a:p>
          <a:p>
            <a:r>
              <a:rPr lang="en-US" sz="2800" dirty="0"/>
              <a:t>• Attack competitors, or seek ransom</a:t>
            </a:r>
          </a:p>
          <a:p>
            <a:r>
              <a:rPr lang="en-US" sz="2800" b="1" dirty="0"/>
              <a:t>Data theft </a:t>
            </a:r>
          </a:p>
          <a:p>
            <a:r>
              <a:rPr lang="en-US" sz="2800" dirty="0"/>
              <a:t>• Steal credentials, credit card numbers, intellectual property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5F921AB-75AD-B252-BD40-92BC76FC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Why Attack via the web?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5BB529-BF67-E43B-B174-13819936BD49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57084252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01C848E-DB92-CAB2-F997-9DA7B1E97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2331622"/>
            <a:ext cx="9871586" cy="4200557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39D6919-436C-965B-F327-1263CA88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Ransomware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9E7AC8-5266-08C6-C9DD-73B4D07C44C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767964300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F0E98-BBAC-D3A6-08E2-294DC8469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BE37409-1393-874C-2295-5BB7760D6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2331622"/>
            <a:ext cx="9871586" cy="4200557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2EC0E2-362C-03D6-51FC-6E0DEA81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Cryptominers</a:t>
            </a:r>
            <a:endParaRPr lang="en-US" sz="3400" b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FF01EC-944F-D461-4796-4A5A57A4934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39228794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408C8-D554-B397-874B-E5DE996EF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D227A20-E1C5-FE48-B403-FBA23F2FC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2331622"/>
            <a:ext cx="9871586" cy="4200557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08B535-2518-4D7F-7059-CA713121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Political Reasons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FDE4964-F709-076C-5BF2-DB4F45F3CC48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415335159"/>
      </p:ext>
    </p:extLst>
  </p:cSld>
  <p:clrMapOvr>
    <a:masterClrMapping/>
  </p:clrMapOvr>
</p:sld>
</file>

<file path=ppt/slides/slide1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ent-Server Architecture | EN.601.421: Object-Oriented Software  Engineering (OOSE)">
            <a:extLst>
              <a:ext uri="{FF2B5EF4-FFF2-40B4-BE49-F238E27FC236}">
                <a16:creationId xmlns:a16="http://schemas.microsoft.com/office/drawing/2014/main" id="{B8770FDF-E859-5936-1F9A-AFDAFD300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01" y="3586163"/>
            <a:ext cx="5365751" cy="217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lient-Server Architecture | EN.601.421: Object-Oriented Software  Engineering (OOSE)">
            <a:extLst>
              <a:ext uri="{FF2B5EF4-FFF2-40B4-BE49-F238E27FC236}">
                <a16:creationId xmlns:a16="http://schemas.microsoft.com/office/drawing/2014/main" id="{81D61F31-8A7E-9A05-FCBD-9313D122F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9"/>
          <a:stretch/>
        </p:blipFill>
        <p:spPr bwMode="auto">
          <a:xfrm>
            <a:off x="6898342" y="3532374"/>
            <a:ext cx="3962682" cy="217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41ECCD-8F60-9B61-68B9-1A92FA711586}"/>
              </a:ext>
            </a:extLst>
          </p:cNvPr>
          <p:cNvSpPr txBox="1">
            <a:spLocks/>
          </p:cNvSpPr>
          <p:nvPr/>
        </p:nvSpPr>
        <p:spPr>
          <a:xfrm>
            <a:off x="595522" y="5883648"/>
            <a:ext cx="8364701" cy="45215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additional links may exist, with a server acting as a client, forming a web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CEB47A6-5014-6120-AD43-4D994EB9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Interconnected Web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295F57-600E-432B-6C05-63EDC9DB87CC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8002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63F24-6D82-9279-A757-311C9EBA34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Review Session Tonight</a:t>
            </a:r>
          </a:p>
          <a:p>
            <a:r>
              <a:rPr lang="en-US" dirty="0"/>
              <a:t>(Pizza poll)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A1DE5-F752-1503-CB01-924C73C99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A3CD2AF-41CA-51B4-08FD-5F8F1C332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2331622"/>
            <a:ext cx="9871586" cy="4200557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92E577B-9AF1-2C70-1B94-3EA959659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HTML </a:t>
            </a:r>
            <a:r>
              <a:rPr lang="en-US" sz="3400" b="1" dirty="0" err="1"/>
              <a:t>Src</a:t>
            </a:r>
            <a:r>
              <a:rPr lang="en-US" sz="3400" b="1" dirty="0"/>
              <a:t> and includes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8330D04-D2A2-E47F-2DE3-8A72DB310AF5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800203858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Lecture END!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21</a:t>
            </a:fld>
            <a:endParaRPr lang="en-US" sz="1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45A92E-4F8A-2DC4-A507-E846998B24A4}"/>
              </a:ext>
            </a:extLst>
          </p:cNvPr>
          <p:cNvSpPr txBox="1">
            <a:spLocks/>
          </p:cNvSpPr>
          <p:nvPr/>
        </p:nvSpPr>
        <p:spPr>
          <a:xfrm>
            <a:off x="5816111" y="253701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cap="small" dirty="0"/>
              <a:t>Described some of the issues and Fixes for dataflow in the presence of loops</a:t>
            </a:r>
          </a:p>
          <a:p>
            <a:endParaRPr lang="en-US" sz="2400" i="1" cap="small" dirty="0"/>
          </a:p>
        </p:txBody>
      </p:sp>
    </p:spTree>
    <p:extLst>
      <p:ext uri="{BB962C8B-B14F-4D97-AF65-F5344CB8AC3E}">
        <p14:creationId xmlns:p14="http://schemas.microsoft.com/office/powerpoint/2010/main" val="3590963910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Web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C88BF-A76D-967E-AC1A-5F285DBF3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6F4DD2-FA89-442A-4901-9D2AC468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Shifting Gears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792D113-2BFF-48A3-BAA7-F66DB22C4A85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E7B12FA-443A-23FF-7EEB-0A58E869FC55}"/>
              </a:ext>
            </a:extLst>
          </p:cNvPr>
          <p:cNvSpPr txBox="1">
            <a:spLocks/>
          </p:cNvSpPr>
          <p:nvPr/>
        </p:nvSpPr>
        <p:spPr>
          <a:xfrm>
            <a:off x="1243104" y="1648447"/>
            <a:ext cx="6986496" cy="537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On to a different topic: web security!</a:t>
            </a:r>
          </a:p>
        </p:txBody>
      </p:sp>
      <p:pic>
        <p:nvPicPr>
          <p:cNvPr id="10" name="Picture 9" descr="A group of colorful gears&#10;&#10;AI-generated content may be incorrect.">
            <a:extLst>
              <a:ext uri="{FF2B5EF4-FFF2-40B4-BE49-F238E27FC236}">
                <a16:creationId xmlns:a16="http://schemas.microsoft.com/office/drawing/2014/main" id="{64162CE4-D342-89C3-D1B1-75CF088D1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290" y="2296564"/>
            <a:ext cx="6553200" cy="327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37952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FB3A-B62C-3DAB-4FD1-B4EBDD650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6722" y="1496055"/>
            <a:ext cx="7577318" cy="1997867"/>
          </a:xfrm>
        </p:spPr>
        <p:txBody>
          <a:bodyPr>
            <a:normAutofit/>
          </a:bodyPr>
          <a:lstStyle/>
          <a:p>
            <a:r>
              <a:rPr lang="en-US" dirty="0"/>
              <a:t>Computers (largely) communicate in a client-server relationship</a:t>
            </a:r>
          </a:p>
        </p:txBody>
      </p:sp>
      <p:pic>
        <p:nvPicPr>
          <p:cNvPr id="1026" name="Picture 2" descr="Client-Server Architecture | EN.601.421: Object-Oriented Software  Engineering (OOSE)">
            <a:extLst>
              <a:ext uri="{FF2B5EF4-FFF2-40B4-BE49-F238E27FC236}">
                <a16:creationId xmlns:a16="http://schemas.microsoft.com/office/drawing/2014/main" id="{B8770FDF-E859-5936-1F9A-AFDAFD300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05"/>
          <a:stretch>
            <a:fillRect/>
          </a:stretch>
        </p:blipFill>
        <p:spPr bwMode="auto">
          <a:xfrm>
            <a:off x="3124731" y="2966053"/>
            <a:ext cx="1389468" cy="217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67A71F-AA81-6B1E-E414-78DB997A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Interconnected Web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3FD88DE-929B-7BA8-EA2B-29DB6E652E4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8E3374-4A1D-FD0B-BCCA-8478B4C6B0F9}"/>
              </a:ext>
            </a:extLst>
          </p:cNvPr>
          <p:cNvCxnSpPr/>
          <p:nvPr/>
        </p:nvCxnSpPr>
        <p:spPr>
          <a:xfrm flipV="1">
            <a:off x="4815500" y="3139679"/>
            <a:ext cx="2219218" cy="3596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82E5E8-B2A6-A747-AAF2-F719EB9DA322}"/>
              </a:ext>
            </a:extLst>
          </p:cNvPr>
          <p:cNvSpPr txBox="1"/>
          <p:nvPr/>
        </p:nvSpPr>
        <p:spPr>
          <a:xfrm>
            <a:off x="5462803" y="278905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Request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AAED98-414C-960B-A7F9-B44624A4C92A}"/>
              </a:ext>
            </a:extLst>
          </p:cNvPr>
          <p:cNvCxnSpPr>
            <a:cxnSpLocks/>
          </p:cNvCxnSpPr>
          <p:nvPr/>
        </p:nvCxnSpPr>
        <p:spPr>
          <a:xfrm flipH="1">
            <a:off x="4825770" y="4101375"/>
            <a:ext cx="2049517" cy="150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9A2120-FA7D-8805-2253-3734AD9D81B8}"/>
              </a:ext>
            </a:extLst>
          </p:cNvPr>
          <p:cNvSpPr txBox="1"/>
          <p:nvPr/>
        </p:nvSpPr>
        <p:spPr>
          <a:xfrm>
            <a:off x="5431396" y="3729667"/>
            <a:ext cx="114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Response</a:t>
            </a:r>
          </a:p>
        </p:txBody>
      </p:sp>
      <p:pic>
        <p:nvPicPr>
          <p:cNvPr id="20" name="Picture 2" descr="Client-Server Architecture | EN.601.421: Object-Oriented Software  Engineering (OOSE)">
            <a:extLst>
              <a:ext uri="{FF2B5EF4-FFF2-40B4-BE49-F238E27FC236}">
                <a16:creationId xmlns:a16="http://schemas.microsoft.com/office/drawing/2014/main" id="{6A31B0B6-6D43-CF41-35D9-FA96F208B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2"/>
          <a:stretch>
            <a:fillRect/>
          </a:stretch>
        </p:blipFill>
        <p:spPr bwMode="auto">
          <a:xfrm>
            <a:off x="7346289" y="2873812"/>
            <a:ext cx="1290891" cy="217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3ABCDEC-C9CB-BED3-3CD8-7465F8F018F9}"/>
              </a:ext>
            </a:extLst>
          </p:cNvPr>
          <p:cNvSpPr txBox="1"/>
          <p:nvPr/>
        </p:nvSpPr>
        <p:spPr>
          <a:xfrm>
            <a:off x="5431396" y="4126045"/>
            <a:ext cx="114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(data)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7F981F-0950-6D51-38BB-CDFC2D402F79}"/>
              </a:ext>
            </a:extLst>
          </p:cNvPr>
          <p:cNvSpPr txBox="1"/>
          <p:nvPr/>
        </p:nvSpPr>
        <p:spPr>
          <a:xfrm>
            <a:off x="5384101" y="3161330"/>
            <a:ext cx="114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(data)</a:t>
            </a:r>
          </a:p>
        </p:txBody>
      </p:sp>
    </p:spTree>
    <p:extLst>
      <p:ext uri="{BB962C8B-B14F-4D97-AF65-F5344CB8AC3E}">
        <p14:creationId xmlns:p14="http://schemas.microsoft.com/office/powerpoint/2010/main" val="587326794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72FB0-3044-A7C1-0798-94F473D52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5F30F-56D0-E872-119A-592337750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6722" y="1496055"/>
            <a:ext cx="7577318" cy="1997867"/>
          </a:xfrm>
        </p:spPr>
        <p:txBody>
          <a:bodyPr>
            <a:normAutofit/>
          </a:bodyPr>
          <a:lstStyle/>
          <a:p>
            <a:r>
              <a:rPr lang="en-US" dirty="0"/>
              <a:t>Computers (largely) communicate in a client-server relationship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E3C6D-42AF-17C7-3A35-971280CC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HTML Example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12961E-B8E5-7809-8565-EF00D1D18EB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729790934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7EAFEFB-B8A4-C792-2212-46C346DE377A}"/>
              </a:ext>
            </a:extLst>
          </p:cNvPr>
          <p:cNvCxnSpPr>
            <a:cxnSpLocks/>
          </p:cNvCxnSpPr>
          <p:nvPr/>
        </p:nvCxnSpPr>
        <p:spPr>
          <a:xfrm flipH="1">
            <a:off x="7499789" y="5240446"/>
            <a:ext cx="546999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FEEF904-2FF4-70A4-020D-1A0FDBC58F1F}"/>
              </a:ext>
            </a:extLst>
          </p:cNvPr>
          <p:cNvSpPr txBox="1"/>
          <p:nvPr/>
        </p:nvSpPr>
        <p:spPr>
          <a:xfrm>
            <a:off x="7114679" y="2584116"/>
            <a:ext cx="152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Static Content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478FAD-4318-1B8B-DF30-7D04B6DB36A1}"/>
              </a:ext>
            </a:extLst>
          </p:cNvPr>
          <p:cNvCxnSpPr>
            <a:cxnSpLocks/>
          </p:cNvCxnSpPr>
          <p:nvPr/>
        </p:nvCxnSpPr>
        <p:spPr>
          <a:xfrm flipH="1">
            <a:off x="7846392" y="3930972"/>
            <a:ext cx="10071" cy="220537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600CD5D-092D-3108-C78D-6C1284A5AF7B}"/>
              </a:ext>
            </a:extLst>
          </p:cNvPr>
          <p:cNvSpPr/>
          <p:nvPr/>
        </p:nvSpPr>
        <p:spPr>
          <a:xfrm>
            <a:off x="6015226" y="2576829"/>
            <a:ext cx="3632522" cy="3671572"/>
          </a:xfrm>
          <a:prstGeom prst="roundRect">
            <a:avLst>
              <a:gd name="adj" fmla="val 10821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9E971B-D728-B60A-13E8-6F97AB24DF4A}"/>
              </a:ext>
            </a:extLst>
          </p:cNvPr>
          <p:cNvGrpSpPr/>
          <p:nvPr/>
        </p:nvGrpSpPr>
        <p:grpSpPr>
          <a:xfrm>
            <a:off x="8091168" y="4729381"/>
            <a:ext cx="1332279" cy="1024615"/>
            <a:chOff x="2264113" y="4908678"/>
            <a:chExt cx="1332279" cy="102461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7139486-DAD0-366B-5AFE-B911376FFE1F}"/>
                </a:ext>
              </a:extLst>
            </p:cNvPr>
            <p:cNvSpPr/>
            <p:nvPr/>
          </p:nvSpPr>
          <p:spPr>
            <a:xfrm>
              <a:off x="2264113" y="5060942"/>
              <a:ext cx="1332279" cy="87235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480C32A-305C-EBCA-769E-996B7A8E9002}"/>
                </a:ext>
              </a:extLst>
            </p:cNvPr>
            <p:cNvSpPr txBox="1"/>
            <p:nvPr/>
          </p:nvSpPr>
          <p:spPr>
            <a:xfrm>
              <a:off x="2537154" y="4908678"/>
              <a:ext cx="765722" cy="27699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html div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AC1E691-9CA6-63DD-2B03-5CD7512A2204}"/>
              </a:ext>
            </a:extLst>
          </p:cNvPr>
          <p:cNvSpPr txBox="1"/>
          <p:nvPr/>
        </p:nvSpPr>
        <p:spPr>
          <a:xfrm>
            <a:off x="8252808" y="4972584"/>
            <a:ext cx="1011815" cy="796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draw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#0F0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D61003B-0971-2657-62C5-E4BCF0EDE1A8}"/>
              </a:ext>
            </a:extLst>
          </p:cNvPr>
          <p:cNvSpPr/>
          <p:nvPr/>
        </p:nvSpPr>
        <p:spPr>
          <a:xfrm>
            <a:off x="6520281" y="4872681"/>
            <a:ext cx="920942" cy="750228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 descr="A computer with a blue screen&#10;&#10;Description automatically generated with low confidence">
            <a:extLst>
              <a:ext uri="{FF2B5EF4-FFF2-40B4-BE49-F238E27FC236}">
                <a16:creationId xmlns:a16="http://schemas.microsoft.com/office/drawing/2014/main" id="{FF423C2F-8217-95D5-3609-5355282C74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22063" r="15767" b="22153"/>
          <a:stretch/>
        </p:blipFill>
        <p:spPr>
          <a:xfrm>
            <a:off x="6429903" y="3073650"/>
            <a:ext cx="1044934" cy="736904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CC43FAF5-3BDB-8598-587D-1315BB823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26" y="2953635"/>
            <a:ext cx="709514" cy="87235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E32E607-90B0-6F78-322D-5B62FFAA4166}"/>
              </a:ext>
            </a:extLst>
          </p:cNvPr>
          <p:cNvSpPr txBox="1"/>
          <p:nvPr/>
        </p:nvSpPr>
        <p:spPr>
          <a:xfrm>
            <a:off x="6663722" y="3661628"/>
            <a:ext cx="633635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Client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CE8BB60-4DF4-474C-9AEF-DEAE6D87C526}"/>
              </a:ext>
            </a:extLst>
          </p:cNvPr>
          <p:cNvSpPr txBox="1"/>
          <p:nvPr/>
        </p:nvSpPr>
        <p:spPr>
          <a:xfrm>
            <a:off x="8295300" y="3661628"/>
            <a:ext cx="693331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Server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AB847-0AD0-7151-20B7-1C98AB4C7561}"/>
              </a:ext>
            </a:extLst>
          </p:cNvPr>
          <p:cNvSpPr txBox="1"/>
          <p:nvPr/>
        </p:nvSpPr>
        <p:spPr>
          <a:xfrm>
            <a:off x="6546886" y="4278704"/>
            <a:ext cx="900439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request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95698A1-B950-E2F7-CE46-748615A8F337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7447325" y="4463370"/>
            <a:ext cx="80548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83A46236-6B7C-5B80-2BCA-492C0A637A6F}"/>
              </a:ext>
            </a:extLst>
          </p:cNvPr>
          <p:cNvCxnSpPr>
            <a:cxnSpLocks/>
          </p:cNvCxnSpPr>
          <p:nvPr/>
        </p:nvCxnSpPr>
        <p:spPr>
          <a:xfrm flipH="1">
            <a:off x="3696422" y="5240446"/>
            <a:ext cx="546999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27" name="TextBox 1026">
            <a:extLst>
              <a:ext uri="{FF2B5EF4-FFF2-40B4-BE49-F238E27FC236}">
                <a16:creationId xmlns:a16="http://schemas.microsoft.com/office/drawing/2014/main" id="{B849118E-2516-CAB4-795F-4D0E0A2E600E}"/>
              </a:ext>
            </a:extLst>
          </p:cNvPr>
          <p:cNvSpPr txBox="1"/>
          <p:nvPr/>
        </p:nvSpPr>
        <p:spPr>
          <a:xfrm>
            <a:off x="3311312" y="2584116"/>
            <a:ext cx="152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Static Content</a:t>
            </a:r>
          </a:p>
        </p:txBody>
      </p:sp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id="{317FF5EE-6103-DA36-09FD-AAA7CE2C4BBC}"/>
              </a:ext>
            </a:extLst>
          </p:cNvPr>
          <p:cNvCxnSpPr>
            <a:cxnSpLocks/>
          </p:cNvCxnSpPr>
          <p:nvPr/>
        </p:nvCxnSpPr>
        <p:spPr>
          <a:xfrm flipH="1">
            <a:off x="4043025" y="3930972"/>
            <a:ext cx="10071" cy="220537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29" name="Rectangle: Rounded Corners 1028">
            <a:extLst>
              <a:ext uri="{FF2B5EF4-FFF2-40B4-BE49-F238E27FC236}">
                <a16:creationId xmlns:a16="http://schemas.microsoft.com/office/drawing/2014/main" id="{5B1FB6B2-AEFE-D013-08AA-E79B74709938}"/>
              </a:ext>
            </a:extLst>
          </p:cNvPr>
          <p:cNvSpPr/>
          <p:nvPr/>
        </p:nvSpPr>
        <p:spPr>
          <a:xfrm>
            <a:off x="2211859" y="2576829"/>
            <a:ext cx="3632522" cy="3671572"/>
          </a:xfrm>
          <a:prstGeom prst="roundRect">
            <a:avLst>
              <a:gd name="adj" fmla="val 10821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B0E94B2D-10AA-3DD8-A0B6-E366724B7B91}"/>
              </a:ext>
            </a:extLst>
          </p:cNvPr>
          <p:cNvGrpSpPr/>
          <p:nvPr/>
        </p:nvGrpSpPr>
        <p:grpSpPr>
          <a:xfrm>
            <a:off x="4287801" y="4729381"/>
            <a:ext cx="1332279" cy="1024615"/>
            <a:chOff x="2264113" y="4908678"/>
            <a:chExt cx="1332279" cy="1024615"/>
          </a:xfrm>
        </p:grpSpPr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73BAF305-81F8-DD18-5237-F2C18F20C776}"/>
                </a:ext>
              </a:extLst>
            </p:cNvPr>
            <p:cNvSpPr/>
            <p:nvPr/>
          </p:nvSpPr>
          <p:spPr>
            <a:xfrm>
              <a:off x="2264113" y="5060942"/>
              <a:ext cx="1332279" cy="87235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079D5235-7EA0-15B1-5C4A-9BABA8DE47CB}"/>
                </a:ext>
              </a:extLst>
            </p:cNvPr>
            <p:cNvSpPr txBox="1"/>
            <p:nvPr/>
          </p:nvSpPr>
          <p:spPr>
            <a:xfrm>
              <a:off x="2537154" y="4908678"/>
              <a:ext cx="765722" cy="27699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html div</a:t>
              </a:r>
            </a:p>
          </p:txBody>
        </p:sp>
      </p:grpSp>
      <p:sp>
        <p:nvSpPr>
          <p:cNvPr id="1033" name="TextBox 1032">
            <a:extLst>
              <a:ext uri="{FF2B5EF4-FFF2-40B4-BE49-F238E27FC236}">
                <a16:creationId xmlns:a16="http://schemas.microsoft.com/office/drawing/2014/main" id="{3597EC42-AAE3-052E-6033-AA2C18115FC9}"/>
              </a:ext>
            </a:extLst>
          </p:cNvPr>
          <p:cNvSpPr txBox="1"/>
          <p:nvPr/>
        </p:nvSpPr>
        <p:spPr>
          <a:xfrm>
            <a:off x="4380513" y="4972584"/>
            <a:ext cx="1149674" cy="796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FC0109B9-92B9-B0D9-9CBE-F6260D102DD3}"/>
              </a:ext>
            </a:extLst>
          </p:cNvPr>
          <p:cNvSpPr/>
          <p:nvPr/>
        </p:nvSpPr>
        <p:spPr>
          <a:xfrm>
            <a:off x="2716914" y="4872681"/>
            <a:ext cx="920942" cy="7502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Hello</a:t>
            </a:r>
          </a:p>
        </p:txBody>
      </p:sp>
      <p:pic>
        <p:nvPicPr>
          <p:cNvPr id="1035" name="Picture 1034" descr="A computer with a blue screen&#10;&#10;Description automatically generated with low confidence">
            <a:extLst>
              <a:ext uri="{FF2B5EF4-FFF2-40B4-BE49-F238E27FC236}">
                <a16:creationId xmlns:a16="http://schemas.microsoft.com/office/drawing/2014/main" id="{C0C0A824-81E1-678B-5CE9-4F3843950F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22063" r="15767" b="22153"/>
          <a:stretch/>
        </p:blipFill>
        <p:spPr>
          <a:xfrm>
            <a:off x="2626536" y="3073650"/>
            <a:ext cx="1044934" cy="736904"/>
          </a:xfrm>
          <a:prstGeom prst="rect">
            <a:avLst/>
          </a:prstGeom>
        </p:spPr>
      </p:pic>
      <p:pic>
        <p:nvPicPr>
          <p:cNvPr id="1036" name="Picture 1035" descr="Logo, icon&#10;&#10;Description automatically generated">
            <a:extLst>
              <a:ext uri="{FF2B5EF4-FFF2-40B4-BE49-F238E27FC236}">
                <a16:creationId xmlns:a16="http://schemas.microsoft.com/office/drawing/2014/main" id="{9B18D301-5ECA-C056-AD67-D6B0A8992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9" y="2953635"/>
            <a:ext cx="709514" cy="872354"/>
          </a:xfrm>
          <a:prstGeom prst="rect">
            <a:avLst/>
          </a:prstGeom>
        </p:spPr>
      </p:pic>
      <p:sp>
        <p:nvSpPr>
          <p:cNvPr id="1037" name="TextBox 1036">
            <a:extLst>
              <a:ext uri="{FF2B5EF4-FFF2-40B4-BE49-F238E27FC236}">
                <a16:creationId xmlns:a16="http://schemas.microsoft.com/office/drawing/2014/main" id="{ECF62FD0-2D06-ED13-AEB8-42E77881C0AA}"/>
              </a:ext>
            </a:extLst>
          </p:cNvPr>
          <p:cNvSpPr txBox="1"/>
          <p:nvPr/>
        </p:nvSpPr>
        <p:spPr>
          <a:xfrm>
            <a:off x="2860355" y="3661628"/>
            <a:ext cx="633635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Client</a:t>
            </a: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9A3DDA10-F2A9-7131-1E18-A9A917F5A431}"/>
              </a:ext>
            </a:extLst>
          </p:cNvPr>
          <p:cNvSpPr txBox="1"/>
          <p:nvPr/>
        </p:nvSpPr>
        <p:spPr>
          <a:xfrm>
            <a:off x="4491933" y="3661628"/>
            <a:ext cx="693331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Server</a:t>
            </a: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33F209BA-1175-4DB0-E65F-797DA1C5A5EC}"/>
              </a:ext>
            </a:extLst>
          </p:cNvPr>
          <p:cNvSpPr txBox="1"/>
          <p:nvPr/>
        </p:nvSpPr>
        <p:spPr>
          <a:xfrm>
            <a:off x="2743519" y="4278704"/>
            <a:ext cx="900439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request</a:t>
            </a:r>
          </a:p>
        </p:txBody>
      </p:sp>
      <p:cxnSp>
        <p:nvCxnSpPr>
          <p:cNvPr id="1040" name="Straight Arrow Connector 1039">
            <a:extLst>
              <a:ext uri="{FF2B5EF4-FFF2-40B4-BE49-F238E27FC236}">
                <a16:creationId xmlns:a16="http://schemas.microsoft.com/office/drawing/2014/main" id="{424A142E-C9F6-BDB2-483D-BA7AC67D0F25}"/>
              </a:ext>
            </a:extLst>
          </p:cNvPr>
          <p:cNvCxnSpPr>
            <a:cxnSpLocks/>
            <a:stCxn id="1039" idx="3"/>
          </p:cNvCxnSpPr>
          <p:nvPr/>
        </p:nvCxnSpPr>
        <p:spPr>
          <a:xfrm>
            <a:off x="3643958" y="4463370"/>
            <a:ext cx="80548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24A74EB0-F0C7-3462-95EF-9AB401B7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Client/Server Code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7838CA-729C-A9DC-3939-A6852900F07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B38B00-2B0F-5110-CB1C-DD203F1CB2EC}"/>
              </a:ext>
            </a:extLst>
          </p:cNvPr>
          <p:cNvSpPr txBox="1"/>
          <p:nvPr/>
        </p:nvSpPr>
        <p:spPr>
          <a:xfrm>
            <a:off x="4136385" y="1361659"/>
            <a:ext cx="376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vim Desktop/index.html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firefox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Desktop/index.html</a:t>
            </a:r>
          </a:p>
        </p:txBody>
      </p:sp>
    </p:spTree>
    <p:extLst>
      <p:ext uri="{BB962C8B-B14F-4D97-AF65-F5344CB8AC3E}">
        <p14:creationId xmlns:p14="http://schemas.microsoft.com/office/powerpoint/2010/main" val="317339059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7EAFEFB-B8A4-C792-2212-46C346DE377A}"/>
              </a:ext>
            </a:extLst>
          </p:cNvPr>
          <p:cNvCxnSpPr>
            <a:cxnSpLocks/>
          </p:cNvCxnSpPr>
          <p:nvPr/>
        </p:nvCxnSpPr>
        <p:spPr>
          <a:xfrm flipH="1">
            <a:off x="5307301" y="4756351"/>
            <a:ext cx="1188092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9E971B-D728-B60A-13E8-6F97AB24DF4A}"/>
              </a:ext>
            </a:extLst>
          </p:cNvPr>
          <p:cNvGrpSpPr/>
          <p:nvPr/>
        </p:nvGrpSpPr>
        <p:grpSpPr>
          <a:xfrm>
            <a:off x="6550321" y="4245286"/>
            <a:ext cx="1897249" cy="1024615"/>
            <a:chOff x="2264113" y="4908678"/>
            <a:chExt cx="1332279" cy="102461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7139486-DAD0-366B-5AFE-B911376FFE1F}"/>
                </a:ext>
              </a:extLst>
            </p:cNvPr>
            <p:cNvSpPr/>
            <p:nvPr/>
          </p:nvSpPr>
          <p:spPr>
            <a:xfrm>
              <a:off x="2264113" y="5060942"/>
              <a:ext cx="1332279" cy="87235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480C32A-305C-EBCA-769E-996B7A8E9002}"/>
                </a:ext>
              </a:extLst>
            </p:cNvPr>
            <p:cNvSpPr txBox="1"/>
            <p:nvPr/>
          </p:nvSpPr>
          <p:spPr>
            <a:xfrm>
              <a:off x="2732258" y="4908678"/>
              <a:ext cx="539188" cy="27699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html div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AC1E691-9CA6-63DD-2B03-5CD7512A2204}"/>
              </a:ext>
            </a:extLst>
          </p:cNvPr>
          <p:cNvSpPr txBox="1"/>
          <p:nvPr/>
        </p:nvSpPr>
        <p:spPr>
          <a:xfrm>
            <a:off x="6654186" y="4488489"/>
            <a:ext cx="1701107" cy="565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 = 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getDate</a:t>
            </a:r>
            <a:endParaRPr lang="en-US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62EF3-B74F-FBED-8C72-88E6CDBB879C}"/>
              </a:ext>
            </a:extLst>
          </p:cNvPr>
          <p:cNvSpPr txBox="1"/>
          <p:nvPr/>
        </p:nvSpPr>
        <p:spPr>
          <a:xfrm>
            <a:off x="3688731" y="4605199"/>
            <a:ext cx="1646378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“Thursday”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BB607A-5275-F4FF-AE84-B7B75A81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Client/Server Code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5C070A-0F0A-5083-0C64-35F1D7F70147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6CEC91-FEF4-1940-602D-131443E9C6FA}"/>
              </a:ext>
            </a:extLst>
          </p:cNvPr>
          <p:cNvSpPr/>
          <p:nvPr/>
        </p:nvSpPr>
        <p:spPr>
          <a:xfrm>
            <a:off x="3189889" y="2373578"/>
            <a:ext cx="5607269" cy="4037753"/>
          </a:xfrm>
          <a:prstGeom prst="roundRect">
            <a:avLst>
              <a:gd name="adj" fmla="val 108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FA597D-2024-3F84-8330-8BDE96E6AFE0}"/>
              </a:ext>
            </a:extLst>
          </p:cNvPr>
          <p:cNvSpPr txBox="1"/>
          <p:nvPr/>
        </p:nvSpPr>
        <p:spPr>
          <a:xfrm>
            <a:off x="4793749" y="1958133"/>
            <a:ext cx="243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Client Dynamic Content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C754AC-F8E3-87CA-6D31-E2B4FC0B8121}"/>
              </a:ext>
            </a:extLst>
          </p:cNvPr>
          <p:cNvSpPr/>
          <p:nvPr/>
        </p:nvSpPr>
        <p:spPr>
          <a:xfrm>
            <a:off x="2417379" y="1929823"/>
            <a:ext cx="7273159" cy="4720442"/>
          </a:xfrm>
          <a:prstGeom prst="roundRect">
            <a:avLst>
              <a:gd name="adj" fmla="val 10821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A computer with a blue screen&#10;&#10;Description automatically generated with low confidence">
            <a:extLst>
              <a:ext uri="{FF2B5EF4-FFF2-40B4-BE49-F238E27FC236}">
                <a16:creationId xmlns:a16="http://schemas.microsoft.com/office/drawing/2014/main" id="{95DB22EE-F24E-07F5-7202-F5C92D627F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22063" r="15767" b="22153"/>
          <a:stretch/>
        </p:blipFill>
        <p:spPr>
          <a:xfrm>
            <a:off x="4032463" y="2426644"/>
            <a:ext cx="1044934" cy="736904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461F5E0D-A2C8-B4E8-4878-93EA9AF8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21" y="2306629"/>
            <a:ext cx="709514" cy="8723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26FB62-D036-9CB5-AB36-E3A06941C1AB}"/>
              </a:ext>
            </a:extLst>
          </p:cNvPr>
          <p:cNvSpPr txBox="1"/>
          <p:nvPr/>
        </p:nvSpPr>
        <p:spPr>
          <a:xfrm>
            <a:off x="4266282" y="3014622"/>
            <a:ext cx="633635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Client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7A4B58-D697-E38C-548D-72376EEC27D9}"/>
              </a:ext>
            </a:extLst>
          </p:cNvPr>
          <p:cNvSpPr txBox="1"/>
          <p:nvPr/>
        </p:nvSpPr>
        <p:spPr>
          <a:xfrm>
            <a:off x="7101295" y="3014622"/>
            <a:ext cx="693331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Server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A9832C-DEF2-7804-72B7-50816961DD6A}"/>
              </a:ext>
            </a:extLst>
          </p:cNvPr>
          <p:cNvCxnSpPr>
            <a:cxnSpLocks/>
          </p:cNvCxnSpPr>
          <p:nvPr/>
        </p:nvCxnSpPr>
        <p:spPr>
          <a:xfrm>
            <a:off x="5989642" y="3266089"/>
            <a:ext cx="34689" cy="306538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86BAEB-195C-3503-99E5-265A1C00940A}"/>
              </a:ext>
            </a:extLst>
          </p:cNvPr>
          <p:cNvCxnSpPr>
            <a:cxnSpLocks/>
          </p:cNvCxnSpPr>
          <p:nvPr/>
        </p:nvCxnSpPr>
        <p:spPr>
          <a:xfrm>
            <a:off x="4955291" y="3816364"/>
            <a:ext cx="161523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B8B875E-9531-83A5-6EB5-CDAF46D49982}"/>
              </a:ext>
            </a:extLst>
          </p:cNvPr>
          <p:cNvSpPr txBox="1"/>
          <p:nvPr/>
        </p:nvSpPr>
        <p:spPr>
          <a:xfrm>
            <a:off x="4054852" y="3631698"/>
            <a:ext cx="900439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1796099918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DA909EB-19B2-613F-C2AB-02FD85982E9C}"/>
              </a:ext>
            </a:extLst>
          </p:cNvPr>
          <p:cNvSpPr/>
          <p:nvPr/>
        </p:nvSpPr>
        <p:spPr>
          <a:xfrm>
            <a:off x="3189889" y="2373578"/>
            <a:ext cx="5607269" cy="4037753"/>
          </a:xfrm>
          <a:prstGeom prst="roundRect">
            <a:avLst>
              <a:gd name="adj" fmla="val 108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7EAFEFB-B8A4-C792-2212-46C346DE377A}"/>
              </a:ext>
            </a:extLst>
          </p:cNvPr>
          <p:cNvCxnSpPr>
            <a:cxnSpLocks/>
          </p:cNvCxnSpPr>
          <p:nvPr/>
        </p:nvCxnSpPr>
        <p:spPr>
          <a:xfrm flipH="1">
            <a:off x="5598168" y="4593440"/>
            <a:ext cx="844711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FEEF904-2FF4-70A4-020D-1A0FDBC58F1F}"/>
              </a:ext>
            </a:extLst>
          </p:cNvPr>
          <p:cNvSpPr txBox="1"/>
          <p:nvPr/>
        </p:nvSpPr>
        <p:spPr>
          <a:xfrm>
            <a:off x="4793749" y="1958133"/>
            <a:ext cx="243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Client Dynamic Content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478FAD-4318-1B8B-DF30-7D04B6DB36A1}"/>
              </a:ext>
            </a:extLst>
          </p:cNvPr>
          <p:cNvCxnSpPr>
            <a:cxnSpLocks/>
          </p:cNvCxnSpPr>
          <p:nvPr/>
        </p:nvCxnSpPr>
        <p:spPr>
          <a:xfrm>
            <a:off x="5989642" y="3266089"/>
            <a:ext cx="34689" cy="306538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600CD5D-092D-3108-C78D-6C1284A5AF7B}"/>
              </a:ext>
            </a:extLst>
          </p:cNvPr>
          <p:cNvSpPr/>
          <p:nvPr/>
        </p:nvSpPr>
        <p:spPr>
          <a:xfrm>
            <a:off x="2417379" y="1929823"/>
            <a:ext cx="7273159" cy="4720442"/>
          </a:xfrm>
          <a:prstGeom prst="roundRect">
            <a:avLst>
              <a:gd name="adj" fmla="val 10821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9E971B-D728-B60A-13E8-6F97AB24DF4A}"/>
              </a:ext>
            </a:extLst>
          </p:cNvPr>
          <p:cNvGrpSpPr/>
          <p:nvPr/>
        </p:nvGrpSpPr>
        <p:grpSpPr>
          <a:xfrm>
            <a:off x="6513533" y="4234780"/>
            <a:ext cx="1897249" cy="1675901"/>
            <a:chOff x="2537188" y="4994086"/>
            <a:chExt cx="1332279" cy="93920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7139486-DAD0-366B-5AFE-B911376FFE1F}"/>
                </a:ext>
              </a:extLst>
            </p:cNvPr>
            <p:cNvSpPr/>
            <p:nvPr/>
          </p:nvSpPr>
          <p:spPr>
            <a:xfrm>
              <a:off x="2537188" y="5060942"/>
              <a:ext cx="1332279" cy="87235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480C32A-305C-EBCA-769E-996B7A8E9002}"/>
                </a:ext>
              </a:extLst>
            </p:cNvPr>
            <p:cNvSpPr txBox="1"/>
            <p:nvPr/>
          </p:nvSpPr>
          <p:spPr>
            <a:xfrm>
              <a:off x="2891157" y="4994086"/>
              <a:ext cx="539188" cy="27699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html div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AC1E691-9CA6-63DD-2B03-5CD7512A2204}"/>
              </a:ext>
            </a:extLst>
          </p:cNvPr>
          <p:cNvSpPr txBox="1"/>
          <p:nvPr/>
        </p:nvSpPr>
        <p:spPr>
          <a:xfrm>
            <a:off x="6366380" y="4522799"/>
            <a:ext cx="1425390" cy="102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pPr algn="ctr">
              <a:lnSpc>
                <a:spcPts val="1800"/>
              </a:lnSpc>
            </a:pP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getDate</a:t>
            </a:r>
            <a:endParaRPr lang="en-US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pic>
        <p:nvPicPr>
          <p:cNvPr id="58" name="Picture 57" descr="A computer with a blue screen&#10;&#10;Description automatically generated with low confidence">
            <a:extLst>
              <a:ext uri="{FF2B5EF4-FFF2-40B4-BE49-F238E27FC236}">
                <a16:creationId xmlns:a16="http://schemas.microsoft.com/office/drawing/2014/main" id="{FF423C2F-8217-95D5-3609-5355282C74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22063" r="15767" b="22153"/>
          <a:stretch/>
        </p:blipFill>
        <p:spPr>
          <a:xfrm>
            <a:off x="4032463" y="2426644"/>
            <a:ext cx="1044934" cy="736904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CC43FAF5-3BDB-8598-587D-1315BB823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21" y="2306629"/>
            <a:ext cx="709514" cy="87235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E32E607-90B0-6F78-322D-5B62FFAA4166}"/>
              </a:ext>
            </a:extLst>
          </p:cNvPr>
          <p:cNvSpPr txBox="1"/>
          <p:nvPr/>
        </p:nvSpPr>
        <p:spPr>
          <a:xfrm>
            <a:off x="4266282" y="3014622"/>
            <a:ext cx="633635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Client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CE8BB60-4DF4-474C-9AEF-DEAE6D87C526}"/>
              </a:ext>
            </a:extLst>
          </p:cNvPr>
          <p:cNvSpPr txBox="1"/>
          <p:nvPr/>
        </p:nvSpPr>
        <p:spPr>
          <a:xfrm>
            <a:off x="7101295" y="3014622"/>
            <a:ext cx="693331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lIns="45720" tIns="0" rIns="4572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Server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AB847-0AD0-7151-20B7-1C98AB4C7561}"/>
              </a:ext>
            </a:extLst>
          </p:cNvPr>
          <p:cNvSpPr txBox="1"/>
          <p:nvPr/>
        </p:nvSpPr>
        <p:spPr>
          <a:xfrm>
            <a:off x="4054852" y="3631698"/>
            <a:ext cx="900439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request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95698A1-B950-E2F7-CE46-748615A8F337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4955291" y="3816364"/>
            <a:ext cx="161523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3EFB4D6-439D-4603-7E43-598B3E865027}"/>
              </a:ext>
            </a:extLst>
          </p:cNvPr>
          <p:cNvSpPr/>
          <p:nvPr/>
        </p:nvSpPr>
        <p:spPr>
          <a:xfrm>
            <a:off x="3305504" y="4341107"/>
            <a:ext cx="2292664" cy="7502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(run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getDate</a:t>
            </a:r>
            <a:r>
              <a:rPr lang="en-US" kern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Thursday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E449F8-6F50-4758-2A83-D84873CE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Client/Server Code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52031C-6309-3E67-BFE3-B13E7678C90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254603169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5362</TotalTime>
  <Words>435</Words>
  <Application>Microsoft Office PowerPoint</Application>
  <PresentationFormat>Widescreen</PresentationFormat>
  <Paragraphs>136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Tenorite</vt:lpstr>
      <vt:lpstr>Monoline</vt:lpstr>
      <vt:lpstr>Exercise 33</vt:lpstr>
      <vt:lpstr>Administrivia and  Announcements</vt:lpstr>
      <vt:lpstr>Web Security</vt:lpstr>
      <vt:lpstr>Shifting Gears</vt:lpstr>
      <vt:lpstr>The Interconnected Web</vt:lpstr>
      <vt:lpstr>Static HTML Example</vt:lpstr>
      <vt:lpstr>Client/Server Code</vt:lpstr>
      <vt:lpstr>Client/Server Code</vt:lpstr>
      <vt:lpstr>Client/Server Code</vt:lpstr>
      <vt:lpstr>Code vs Content</vt:lpstr>
      <vt:lpstr>User Interaction</vt:lpstr>
      <vt:lpstr>Code as Content</vt:lpstr>
      <vt:lpstr>Malicious Intent</vt:lpstr>
      <vt:lpstr>Why Attack via the web?</vt:lpstr>
      <vt:lpstr>Lecture Outline</vt:lpstr>
      <vt:lpstr>Ransomware</vt:lpstr>
      <vt:lpstr>Cryptominers</vt:lpstr>
      <vt:lpstr>Political Reasons</vt:lpstr>
      <vt:lpstr>The Interconnected Web</vt:lpstr>
      <vt:lpstr>HTML Src and includes</vt:lpstr>
      <vt:lpstr>Lecture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32</cp:revision>
  <dcterms:created xsi:type="dcterms:W3CDTF">2023-08-21T14:00:41Z</dcterms:created>
  <dcterms:modified xsi:type="dcterms:W3CDTF">2025-11-10T20:55:00Z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