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6" r:id="rId4"/>
  </p:sldMasterIdLst>
  <p:notesMasterIdLst>
    <p:notesMasterId r:id="rId20"/>
  </p:notesMasterIdLst>
  <p:handoutMasterIdLst>
    <p:handoutMasterId r:id="rId21"/>
  </p:handoutMasterIdLst>
  <p:sldIdLst>
    <p:sldId id="1451" r:id="rId5"/>
    <p:sldId id="1454" r:id="rId6"/>
    <p:sldId id="295" r:id="rId7"/>
    <p:sldId id="1464" r:id="rId8"/>
    <p:sldId id="256" r:id="rId9"/>
    <p:sldId id="1126" r:id="rId10"/>
    <p:sldId id="529" r:id="rId11"/>
    <p:sldId id="1452" r:id="rId12"/>
    <p:sldId id="531" r:id="rId13"/>
    <p:sldId id="1462" r:id="rId14"/>
    <p:sldId id="1461" r:id="rId15"/>
    <p:sldId id="1455" r:id="rId16"/>
    <p:sldId id="1458" r:id="rId17"/>
    <p:sldId id="1460" r:id="rId18"/>
    <p:sldId id="109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2" y="237"/>
      </p:cViewPr>
      <p:guideLst>
        <p:guide orient="horz" pos="33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F6ED8B-CF52-4A64-BACC-61D9C1041E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7022B2-02C5-4E03-99BC-0BA3C57AC4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2A77B-D33C-49B3-A83C-450AA2ED72B3}" type="datetimeFigureOut">
              <a:rPr lang="en-US" smtClean="0"/>
              <a:t>11/12/2025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FEE8C-8D38-4F2A-950E-071C6823E2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67A6D-959B-4552-AB8D-4CCA819CAA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9A36D-7FAC-478F-9944-F324014F6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467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1-12T20:03:11.482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7787 5902 24 0,'0'0'4'0,"0"0"-4"0,0 0 22 0,0 0 37 16,-86 57 278-16,28 0-308 0,58-29-23 16,-59 59 3-16,32-32-3 15,27-25-3 1,0 28 3-16,0-31-5 0,27 3 7 15,59 55-2 1,-27-55-10 0,-32-30 5-16,31 29 3 0,28-1-1 15,-86-28-1-15,28 0-3 16,3 28-3 0,24-28-12-16,-55 0-10 0,31 0-14 31,-31-28-13-31,55 0-294 0,-55 28 333 0,0-29-11 0</inkml:trace>
  <inkml:trace contextRef="#ctx0" brushRef="#br0" timeOffset="422.37">8330 5959 24 0,'0'0'8'0,"0"0"72"16,0 0-21-16,0 0-25 0,27 0-14 15,-27 29 7-15,0-29-9 16,0 0-18 31,0 0 16-47,0 0 10 0,31 28 10 0,-3 59-1 0,-28-4-10 0,0-83-23 0,0 60 3 15,27-32-2-15,-27-1 13 16,0 3-2 31,0-30 39-47,31-85-33 16,24-117-3-16,-24 87 2 15,-31 115-19-15,27-27 0 0,1-2 2 0,-28 0 0 16,0 29-2-16,31 0-2 15,-31 0-1 1,27 0-49-16,-27 0-15 16,0 29 40-16,28 0-300 31,3-2 244-31</inkml:trace>
  <inkml:trace contextRef="#ctx0" brushRef="#br0" timeOffset="864.94">9161 5929 24 0,'0'0'19'0,"0"0"33"0,0 0 45 47,-31 0 1-47,4 0-80 0,27 0-6 0,-28 0 1 0,-3 30 1 31,31 114 38-31,0-88-29 31,0-29-16-31,0 3-3 0,59 55 37 16,-59-85-33-16,27 0-5 0,-27 0 3 0,31-27 12 15,-3-61-5 17,-1 33-5-32,-27 27-6 0,0-31 5 31,0 59-3-31,0-28 1 0,0 28 4 15,-27-28-4-15,27 56 3 16,-28 30-16-16,28-29-28 16,0-29 9-16,28 28-134 15,-1-28 90-15,-27 28-104 16,0-28 175 46,58 0-92-62</inkml:trace>
  <inkml:trace contextRef="#ctx0" brushRef="#br0" timeOffset="1073.95">9474 5988 23 0,'0'0'3'0,"0"0"1"0,0 0 32 0,31 0 36 0,-31-29-48 0,0 29 100 16,0 0-93-16,0-30 29 31,0 30-29-31,-31 0-9 0,31 0-19 0,-28 0 5 0,1 30 15 31,27-1-15-31,0-1-4 0,0 0 3 16,0 2-6-16,-31 27 4 0,31-57-3 0,0 85 10 31,31 0 3-31,-31-55-13 0,0-1 5 0,27 27-2 16,-27-56-7-1,-27 0-22 1,27 0-30-16,0 0 0 16,-31 0-20-16,3-56-220 0,28 56 289 0,0-29-20 15</inkml:trace>
  <inkml:trace contextRef="#ctx0" brushRef="#br0" timeOffset="1432.16">9704 5929 33 0,'0'0'0'0,"0"30"101"31,-28-1 72-31,-3 27-123 0,31-56-47 0,0 30 6 0,0-1 7 16,0-1-12-16,0 0 15 47,86 29 54-47,-55-27-60 15,-31-2-4-15,0-1-5 16,0-27-4 46,-144 115-27-62,117-115-122 16,-4 0-49-16,89 0 92 0,0 0 79 0</inkml:trace>
  <inkml:trace contextRef="#ctx0" brushRef="#br0" timeOffset="1976.25">10278 6159 40 0,'0'0'90'0,"0"0"65"0,0 0-118 0,0 0 19 0,0 0-43 0,27 0 37 0,-27 0-35 0,28-28 6 15,30 28 8 1,-31 28-21-16,4-28-8 0,-31 0 0 0,0 0-2 0,0 0 1 0,0 0-43 16,0 0 24-16,28 0-191 15,-28 0 5-15,0 0 206 63,27 0-30-63</inkml:trace>
  <inkml:trace contextRef="#ctx0" brushRef="#br0" timeOffset="2315.79">11051 6074 28 0,'0'0'0'0,"0"0"30"16,0 0 41-16,-31 0 23 16,31-30-52-16,0 30 14 15,0 0-28 1,-28-28 21-16,1 28-43 15,27 0 13 17,-59 28 20-1,59 31-32-31,0-59-7 16,59 28 16-16,-59-28-3 0,55 28 8 15,-24-1-9 1,-31 3-6-16,0-30-5 15,27 0 2-15,-27 30 2 16,-27-2-3-16,27-1-10 16,-31-27-7-16,31 0-39 0,0 0 14 15,0 0 18 1,0 30-103-16,0-30 28 0,0 0-68 16,0 0 143-16</inkml:trace>
  <inkml:trace contextRef="#ctx0" brushRef="#br0" timeOffset="2533.54">11277 6186 66 0,'31'0'139'0,"-31"30"-74"16,0 170 53-16,0-170-156 0,0-1-17 0,0-29-146 0,0 0 163 15,0 0-1-15</inkml:trace>
  <inkml:trace contextRef="#ctx0" brushRef="#br0" timeOffset="2712.86">11363 5500 214 0,'0'57'218'0,"0"-28"-206"0,-27 85 23 31,-1-55-31-31,28-31-2 0,0-1-11 0,0-27-30 16,0-27-179-1,0-1 62 1,0 0 93-16</inkml:trace>
  <inkml:trace contextRef="#ctx0" brushRef="#br0" timeOffset="2950.54">11652 5271 93 0,'0'56'305'0,"0"3"-264"31,0-3-21-31,0-56-20 63,0 0 6-63,27 289 30 0,1 54-56 0,-28-258-68 0,0 57-243 0,0-142 297 15,0 0 6-15</inkml:trace>
  <inkml:trace contextRef="#ctx0" brushRef="#br0" timeOffset="3511.99">11480 6044 50 0,'27'0'416'0,"-27"0"-402"0,28 0 11 16,3 0-7-16,24 0-3 15,3 0-8 1,-30 30-3-16,58-1-4 16,-86-29-5-16,58 28-107 15,-58-28 85-15,58 0-192 16,-58 0 185-16,28 0-31 0,-28-28 24 16,27 28 33-16,4 0 3 15,-3-29 5-15,-28 29 1 0,27 0 0 16,-27 0 2-16,31 0 24 0,-31 0 5 0,28 0-14 31,-28 0 64-31,27 29 7 0,-27-29-63 16,59 56 39-16,-59-56-58 0,27 27 16 31,4 3 2-31,-4 0-2 47,59-60 17-47,-86-55-35 0,0 28-7 0,0 27 1 15,-27 2 5 1,-4-29 1-16,31 57-3 0,0 0-1 31,-28 0 1-31,28 29 5 32,-58 169 19-32,89-24-15 15,-31-174-12-15,0 28 2 0,27 30-1 16,-27-58-1-16,28 29-9 15,3-1-57-15,-31-28 41 0,27 0-160 16,1-28 132-16,-28 28-5 0,86-59-93 16</inkml:trace>
  <inkml:trace contextRef="#ctx0" brushRef="#br0" timeOffset="4688.22">13826 5902 30 0,'0'0'262'0,"0"0"-262"16,-27 0 104-16,-4 57-13 0,31 0-76 0,-28-57-8 15,28 28-4-15,0-28 4 16,0 0-6-16,0 30 4 0,0-30 2 16,0 0 0-16,28 29 5 15,-28-29-6-15,31 0-3 0,-4 28 12 16,-27-28-13-16,0 28 7 0,28-28 3 16,-28 27-8-16,0-27-4 0,0 0 2 15,0 0-1-15,0 0 0 0,0 30 4 31,-28 0-4-31,28-30 1 0,-27 0-1 0,27 0 0 0,-31 28-20 32,31-28-14-32,0 0-17 0,0 0-16 15,0 0-58-15,0-28 79 0,31 28-119 0,-31 0 93 0,27-30 58 0,-27 30-18 32</inkml:trace>
  <inkml:trace contextRef="#ctx0" brushRef="#br0" timeOffset="5104.85">14314 6131 24 0,'0'0'26'0,"0"0"-13"0,28 0 154 0,-28 0-152 15,0 0-1-15,27 0 22 0,-27 0 14 16,0 0-27-1,0 0 37 1,0 0-47-16,0 0-7 31,-27-28 16-31,27 28-16 0,-28 0 6 0,28 0 0 0,-58 0 8 0,58 28-11 16,0 0 5 0,0 29 5 15,0-57-19 31,0 0 0 1,27 58 20-63,4 28 7 15,55-30-19-15,-31-26-167 0,-55-30 128 0,58-58-395 0</inkml:trace>
  <inkml:trace contextRef="#ctx0" brushRef="#br0" timeOffset="5398.93">14713 6186 38 0,'0'30'209'0,"0"-30"-209"62,0 30 47-15,0 25 63-47,85-140 45 0,-85 55-148 0,31 3-5 47,55-58-8-47,-86 85-8 0,28 0-40 31,-1 29-416-31,-27-29 446 0</inkml:trace>
  <inkml:trace contextRef="#ctx0" brushRef="#br0" timeOffset="5564.38">15115 6159 62 0,'0'0'40'0,"0"27"159"0,0-27-159 16,0 0 27-16,0 30-55 0,0-30 1 15,0 30 15-15,0-2-1 16,0-1-21-16,0 32-2 63,-28-31-459-63,28-56 412 0</inkml:trace>
  <inkml:trace contextRef="#ctx0" brushRef="#br0" timeOffset="5742.32">15173 5731 153 0,'0'28'160'0,"-31"-28"-133"0,31 85 43 16,-27-56-54 0,27 27-12-16,0-26-2 0,-28-1-68 31,28-1-48-31,0-28-46 0,0 0 103 15,0 28 22-15</inkml:trace>
  <inkml:trace contextRef="#ctx0" brushRef="#br0" timeOffset="6003.57">15259 6274 26 0,'0'27'26'0,"0"3"-4"15,0 27 27-15,0-57-28 0,0 28-1 16,0 59 25-16,0 0-3 47,27 84-23-47,-27-114-14 0,0 28-1 47,0 1-4-47,0-57-68 31,0-29-116-31,-27-29 157 0</inkml:trace>
  <inkml:trace contextRef="#ctx0" brushRef="#br0" timeOffset="6303.98">15314 6331 28 0,'0'-30'33'0,"0"3"25"0,0-1 35 0,0 28-40 15,31-30-21-15,-4 0 26 16,1 30-34-16,3 0 9 16,-31 30-9-1,27-30-16-15,-27 30 1 16,0-2 1-16,0-1-5 16,0 3 0-16,0-1-3 0,0-1-3 0,-27 0 1 0,27-28 0 15,-59 30-10 1,59-30 0-16,0 0 4 0,-27 29-17 15,27-29-25-15,-31 0-27 32,31 0 35-32,31 0-24 0,-31 0-17 0,0 0 54 15,55 0-63-15</inkml:trace>
  <inkml:trace contextRef="#ctx0" brushRef="#br0" timeOffset="6663.34">15657 5586 59 0,'0'0'0'0,"0"0"130"0,0 29-8 0,31-29-94 0,-31 0-15 0,0 0 0 16,0 29 12-1,28 0 15-15,-28-2-37 16,0-27 1-16,0 31 1 0,0-31-2 0,27 171 18 31,-27-114-12 1,31 115-7-32,-31-144-1 15,28 29 1-15,-28 28-5 0,0-55-6 47,0-1 2-47,0-1-20 0,0 0-119 0,0-28 94 0,0 0-36 0,0 0 10 16,0-28 39-16,0 28 35 0,-28-28-2 15,28 28-15-15</inkml:trace>
  <inkml:trace contextRef="#ctx0" brushRef="#br0" timeOffset="6948.79">15716 6216 20 0,'0'0'44'0,"0"-30"11"15,0 30-39-15,0-27 4 32,0-1 48-32,0 28-47 0,0-28 34 31,27 56 47-31,4-28-52 16,-31 0-36-16,28 0 3 0,-28 0-11 0,27 28 2 15,4-28-1-15,-31 0-7 63,86 0 29-32,0 0-17-31,27-56-53 0,-85 56-36 0,-28-29-129 0,0 29 20 0,0-30 152 31</inkml:trace>
  <inkml:trace contextRef="#ctx0" brushRef="#br0" timeOffset="7133.86">16289 6131 105 0,'0'0'58'0,"0"0"76"15,0 28-78-15,0-1-2 0,0-27-17 0,0 88 5 32,0-31-22-32,0-28-19 15,0-1-1-15,0 0-3 0,0-28-2 16,0 0-46-16,0 30-144 31,0-30 138-31,0 0-89 0,0 0 120 16,0 0 2-16</inkml:trace>
  <inkml:trace contextRef="#ctx0" brushRef="#br0" timeOffset="7519.25">16375 5873 55 0,'0'0'86'0,"0"0"-54"16,0 0 4-16,-31 29-21 31,31-2-17-31,-27-27-44 0,27 30-73 16,0-30 92-16,27 0 26 0,-27 29-2 15,0-29 2-15,31 0-6 16,-31 28 6-16,0-28 0 0,28 28 10 0,-28-28-7 0,0 0 4 16,27 0 34-16,-27 30 5 0,0-30-23 15,0 29 34 1,0-1-13-16,31 27-3 0,-31 33-4 15,28-61-11 1,-28-27-12-16,0 30 0 0,0-30 22 16,27 0-4-16,-27-30-27 0,0 30 1 15,31 0 3-15,-31-27 1 0,28-1-7 0,-28-2 1 16,27 0 4-16,-27 30-6 16,31-27 5-16,-31 27-3 0,27 0 0 62,32 115-12-62,-32-58-46 0,-27-28-42 0,0-29 54 0,0 56-206 16,0-56 240-16,0 0-12 0</inkml:trace>
  <inkml:trace contextRef="#ctx0" brushRef="#br0" timeOffset="7894.58">16891 6216 29 0,'0'0'68'0,"0"0"-3"0,27 0 12 0,-27 0-38 16,0 0-22-16,0 0 12 0,0 0 19 15,0 0-4 17,0 58-7-32,0-31-32 0,28 32 2 15,-28-59-5-15,0 28 4 0,30 0 11 16,-30-28-13-16,0 0-4 62,0 0 8-46,28-56 9 0,-28-30 18-16,27 28-14 0,4 143 8 0,-3 89-14 15,-28 169 2-15,0-314-14 16,-28 113 2 0,-30-84-4-16,30-30-8 0,-57 1-33 15,54-29-8-15,3 0 31 0,1 0-27 16,-32-29-173-16,32 29 95 15,27 0 24-15,-31-28 46 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D8F9A-F5CB-4EF8-A859-ED5E107B9763}" type="datetimeFigureOut">
              <a:rPr lang="en-US" smtClean="0"/>
              <a:t>11/12/2025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9A9E5-4F7F-4A7D-9DE1-8992323292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78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479E8-DC9F-278C-5826-C7CFE5FB7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84653A-6338-D9F8-665F-54CE1A08B5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BD8C5A-EF1B-2EF2-FA59-1C66A162FE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26920-0623-ED34-E4DD-5C0A8D1D1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649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831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BAF67-BF2D-184E-50B7-4707C252E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E06428-F26C-67CE-B39E-E97EC9D67D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5029B1-AE3F-59A1-B92C-AB0AEC1E74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B5AA6-CB75-F491-040D-CEFC12918A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350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50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0216B-980F-D6A5-CB59-DF6AE1896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70C1AB-F179-B9EE-D1FA-77219552F7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CE796D-419E-0212-E37F-18EAD20D80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32DC5-B4C7-E411-15CC-555B08218D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62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B0AC6-DDE2-A4E5-AA93-276A11467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E29B78-EE2B-F3D3-9B4A-D7BB17F7B9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6F256C-46D5-35B7-2C55-B7F6BFD367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73129-7788-21E3-0646-D617D1C9EE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067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C32A4-0760-818F-DD38-6704144F8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47087B-9DE5-0344-5BB8-8CD13608E9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0C38E7-CA4F-96D4-DADD-E0C61727A6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045FC-A4D7-3DE7-0D09-3984DF430E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28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B8E0E-EBCB-3023-14C8-364D08E4E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B42E40-44D9-CF6E-2850-3DBEC46B26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87267D-906D-454C-84F8-EBC7607505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9D1DF-4569-4857-36FE-4D2EE19819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824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848C8-6E7B-260D-59E7-0BF904748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975D49-53B6-6021-5007-CFD65AB08B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502191-53DF-6089-DA52-669A3CC9DC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EC1A0-8A9B-94FC-E92A-6AF99BDCB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596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cap="all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3D7850-C2A6-43CE-BBE4-8E81A0A5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1238250" cy="310515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AD3E03-2E3B-440C-9105-6F9D33006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2238376" cy="2476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189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cap="all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B38B0D13-BD5F-460B-B337-F4A934202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5141" y="2358007"/>
            <a:ext cx="2438400" cy="20193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BE72876B-D3DA-4462-9E24-3354D8D02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00625" y="2531837"/>
            <a:ext cx="2190750" cy="19431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14A539B6-6E3F-41BA-ACE2-76E8BB651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45608" y="2421056"/>
            <a:ext cx="2324100" cy="20574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063855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066E2EA-C6EA-4A02-818E-33BD582D92E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475514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97B9C3B0-3522-407C-B662-631E19ECC95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887174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9698" y="4824188"/>
            <a:ext cx="3124093" cy="46292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82D8880F-3EAC-45C9-91F2-19A193791A1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1129698" y="5280763"/>
            <a:ext cx="3124093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26261" y="4824188"/>
            <a:ext cx="3139479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Content Placeholder 5">
            <a:extLst>
              <a:ext uri="{FF2B5EF4-FFF2-40B4-BE49-F238E27FC236}">
                <a16:creationId xmlns:a16="http://schemas.microsoft.com/office/drawing/2014/main" id="{9019518E-E850-403D-A5B5-4B53F8C4A5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526261" y="5280763"/>
            <a:ext cx="3139479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38210" y="4824188"/>
            <a:ext cx="3124093" cy="46292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A8058154-45E5-403E-B714-AC85774F391F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38210" y="5280763"/>
            <a:ext cx="3124093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619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740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AE202E03-5C65-4305-B969-65220AD41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41825" b="23071"/>
          <a:stretch/>
        </p:blipFill>
        <p:spPr>
          <a:xfrm flipH="1">
            <a:off x="0" y="0"/>
            <a:ext cx="5441888" cy="6858000"/>
          </a:xfrm>
          <a:custGeom>
            <a:avLst/>
            <a:gdLst>
              <a:gd name="connsiteX0" fmla="*/ 5441888 w 5441888"/>
              <a:gd name="connsiteY0" fmla="*/ 0 h 6858000"/>
              <a:gd name="connsiteX1" fmla="*/ 0 w 5441888"/>
              <a:gd name="connsiteY1" fmla="*/ 0 h 6858000"/>
              <a:gd name="connsiteX2" fmla="*/ 0 w 5441888"/>
              <a:gd name="connsiteY2" fmla="*/ 6858000 h 6858000"/>
              <a:gd name="connsiteX3" fmla="*/ 5441888 w 54418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41888" h="6858000">
                <a:moveTo>
                  <a:pt x="5441888" y="0"/>
                </a:moveTo>
                <a:lnTo>
                  <a:pt x="0" y="0"/>
                </a:lnTo>
                <a:lnTo>
                  <a:pt x="0" y="6858000"/>
                </a:lnTo>
                <a:lnTo>
                  <a:pt x="5441888" y="6858000"/>
                </a:lnTo>
                <a:close/>
              </a:path>
            </a:pathLst>
          </a:cu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1E1C8C6D-0530-475B-A7F7-0E00C33ACF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0169" y="1152771"/>
            <a:ext cx="5431971" cy="846301"/>
          </a:xfrm>
        </p:spPr>
        <p:txBody>
          <a:bodyPr anchor="t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3D2778A3-7084-4333-8349-03B1FEB5FE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70ED2545-F96B-400C-B6F4-F1D2D83B72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4A2FECA2-3808-47DC-84EB-CD3395C2052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24393B9A-03C4-45C1-8172-F8B354458A4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18EC24A5-B4A5-4BAB-AE40-30EB69D6EF7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9" name="Text Placeholder 18">
            <a:extLst>
              <a:ext uri="{FF2B5EF4-FFF2-40B4-BE49-F238E27FC236}">
                <a16:creationId xmlns:a16="http://schemas.microsoft.com/office/drawing/2014/main" id="{726F36C0-4E6A-4A10-960D-11D78D04447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933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250D272-9B39-4C2D-B0F5-21010D11E4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749" y="1361938"/>
            <a:ext cx="6765925" cy="496888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286002"/>
            <a:ext cx="6094270" cy="3542143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39C283A-EC40-421C-8A0E-F9A3161C88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858125" y="2284624"/>
            <a:ext cx="3147332" cy="306388"/>
          </a:xfrm>
        </p:spPr>
        <p:txBody>
          <a:bodyPr>
            <a:noAutofit/>
          </a:bodyPr>
          <a:lstStyle>
            <a:lvl1pPr marL="0" indent="0">
              <a:buNone/>
              <a:defRPr sz="1400" cap="all" spc="15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05CA2B1-D510-4949-A638-C1A064DA41A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858125" y="2779713"/>
            <a:ext cx="3148013" cy="309562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03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46070C-E825-43D0-99F4-8B4614131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057683"/>
            <a:ext cx="12191998" cy="2010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4E92FC5-6FC2-45C2-9200-3244F9EA69A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354712"/>
            <a:ext cx="731520" cy="457200"/>
          </a:xfrm>
        </p:spPr>
        <p:txBody>
          <a:bodyPr anchor="ctr"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Year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4D75C136-D6C3-4431-8776-997070627A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FD15D323-BFE3-4ACE-9A2E-C9EB69458B1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B520767-B49F-4503-8120-B66E411F33E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0C2F5A0-E03E-4C89-B9EB-8D48889F5F9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9D3CBFE-13C8-4DB1-A831-9393264923E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82385A0A-C61D-4BBD-AC77-D7642F895E2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FED89FCE-7507-4C8C-923F-9222905894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2A9276DB-F427-4F8E-8E4C-466600F390F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79023948-0C1E-4DAB-B885-1C713409AA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2F73935-BF53-4510-8B8F-EDB1CD56A1B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AB6A03C-6180-41ED-A88D-ECBB80D160F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145AD645-55F0-41A9-AC53-ED30BF1340B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B3645A3-D681-45BF-B195-452D000802C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92468"/>
            <a:ext cx="731520" cy="457200"/>
          </a:xfrm>
        </p:spPr>
        <p:txBody>
          <a:bodyPr anchor="ctr"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Year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C39F248D-01B4-40EE-B483-E8E81806DFB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1D0F1859-7A34-42DF-873E-2CF864E4C4B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6EB397AF-B5C1-40FE-86D4-BA660E4C6E4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AF1343D5-DC0F-4C7E-967F-CFC300A2C80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9AD688A5-D2DF-4FC3-8171-FAEA8C4F556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EA05A5D4-01B0-4932-B03E-571986E282E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72A84601-CD4F-49ED-8D51-CEF032363058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DFC05EC7-9D6C-486B-9E2F-D3612013C0A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98F455FB-241B-4E1F-B581-FA6CBA239545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49FB196-753D-4A12-9460-57D8AB4B540B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9E38664A-8108-4E24-800B-3C32ADA43978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2908458B-A3ED-4855-9E08-108D7C4A8D36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FA35437-CCDE-4D92-B879-F23B329C8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9640" y="4034785"/>
            <a:ext cx="1033272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Date Placeholder 2">
            <a:extLst>
              <a:ext uri="{FF2B5EF4-FFF2-40B4-BE49-F238E27FC236}">
                <a16:creationId xmlns:a16="http://schemas.microsoft.com/office/drawing/2014/main" id="{1CDC588F-73BC-4108-974B-0EAAB8213C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noProof="0" dirty="0"/>
              <a:t>20XX</a:t>
            </a:r>
          </a:p>
        </p:txBody>
      </p:sp>
      <p:sp>
        <p:nvSpPr>
          <p:cNvPr id="37" name="Footer Placeholder 3">
            <a:extLst>
              <a:ext uri="{FF2B5EF4-FFF2-40B4-BE49-F238E27FC236}">
                <a16:creationId xmlns:a16="http://schemas.microsoft.com/office/drawing/2014/main" id="{B2AC1EB2-9B8F-4077-8B66-64F9549F2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noProof="0" dirty="0"/>
              <a:t>Pitch Deck</a:t>
            </a:r>
          </a:p>
        </p:txBody>
      </p:sp>
      <p:sp>
        <p:nvSpPr>
          <p:cNvPr id="38" name="Slide Number Placeholder 4">
            <a:extLst>
              <a:ext uri="{FF2B5EF4-FFF2-40B4-BE49-F238E27FC236}">
                <a16:creationId xmlns:a16="http://schemas.microsoft.com/office/drawing/2014/main" id="{28DE3E33-346A-45AF-B164-CB5DF04F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56323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6988B2D-0240-4256-8268-4B9FF1E72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0"/>
            <a:ext cx="25908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EEAAE1-3D04-41C3-B2D2-B3BEF34C3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704850" cy="10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4CE0E97-85AE-BE9D-BB93-C4A7A78A64A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8200" y="2138363"/>
            <a:ext cx="10515600" cy="3695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43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780" y="-3935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E4B72DA-52CB-4D39-A342-8857B4D95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7334250" y="0"/>
            <a:ext cx="485775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1D9BCDA-DFB7-41A4-A7C7-CEE86CED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87150" y="0"/>
            <a:ext cx="704850" cy="1724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>
              <a:defRPr sz="14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72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pos="93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90120" y="3782039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69060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739214" y="3796721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71693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339926" y="3669060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217963" y="3796721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634432" y="3782039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390120" y="5640875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27896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739214" y="5655557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Picture Placeholder 10">
            <a:extLst>
              <a:ext uri="{FF2B5EF4-FFF2-40B4-BE49-F238E27FC236}">
                <a16:creationId xmlns:a16="http://schemas.microsoft.com/office/drawing/2014/main" id="{0FB38616-82FB-4DAD-A82E-3777ACB4114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71693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27896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229878" y="5655557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634432" y="5640875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B0DFD584-E5CF-41EF-B51E-679CE22DD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473953"/>
            <a:ext cx="2057400" cy="1647825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E5C02DDF-25A6-42C7-9525-F279CE209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49000" y="5180889"/>
            <a:ext cx="1143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95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3D7850-C2A6-43CE-BBE4-8E81A0A5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1238250" cy="1328057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AD3E03-2E3B-440C-9105-6F9D33006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790950" cy="8921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19EE98D-9541-4F21-8952-3026DEF75EC4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75447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788813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43D2F47-FAF2-42C2-967D-251DD4B940D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838200" y="4464810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5120722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10">
            <a:extLst>
              <a:ext uri="{FF2B5EF4-FFF2-40B4-BE49-F238E27FC236}">
                <a16:creationId xmlns:a16="http://schemas.microsoft.com/office/drawing/2014/main" id="{AB843230-A4E3-4E21-AA93-998E28EB9018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3811391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562665" y="3788813"/>
            <a:ext cx="2342205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322C250-87FC-4F14-A42C-FFDA120D0D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62665" y="4464810"/>
            <a:ext cx="2342205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62665" y="5120722"/>
            <a:ext cx="2342205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10">
            <a:extLst>
              <a:ext uri="{FF2B5EF4-FFF2-40B4-BE49-F238E27FC236}">
                <a16:creationId xmlns:a16="http://schemas.microsoft.com/office/drawing/2014/main" id="{3AE0369E-A275-4E5A-AE0F-B1F9A54DEDFC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524377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98609" y="3788813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3C675D6-83FA-4036-B516-098EDCAF250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298609" y="4464810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98609" y="5120722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Content Placeholder 10">
            <a:extLst>
              <a:ext uri="{FF2B5EF4-FFF2-40B4-BE49-F238E27FC236}">
                <a16:creationId xmlns:a16="http://schemas.microsoft.com/office/drawing/2014/main" id="{CCA3A81E-171B-4946-B8BA-B2F406CF093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260321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4A1E92D-A5BF-4268-BFF3-1418A1F03589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9023074" y="3788457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B6439AAC-8A96-4015-8A87-ED8DF7027B6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9023074" y="4464454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492F9083-A886-4EEB-94D6-1FAE6DC33000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9023074" y="5120366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963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499" y="1020445"/>
            <a:ext cx="3171825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499" y="2924175"/>
            <a:ext cx="3171825" cy="251936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1pPr>
            <a:lvl2pPr marL="4572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2pPr>
            <a:lvl3pPr marL="9144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3pPr>
            <a:lvl4pPr marL="13716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4pPr>
            <a:lvl5pPr marL="18288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2703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82546"/>
            <a:ext cx="5111750" cy="152558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7F08D6-2CA7-4A5A-BE34-07113DCA535D}"/>
              </a:ext>
            </a:extLst>
          </p:cNvPr>
          <p:cNvCxnSpPr>
            <a:cxnSpLocks/>
          </p:cNvCxnSpPr>
          <p:nvPr/>
        </p:nvCxnSpPr>
        <p:spPr>
          <a:xfrm flipH="1" flipV="1">
            <a:off x="0" y="876300"/>
            <a:ext cx="4762500" cy="1628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68C87F-B9C3-4DFF-8454-F3F52CE4346B}"/>
              </a:ext>
            </a:extLst>
          </p:cNvPr>
          <p:cNvCxnSpPr>
            <a:cxnSpLocks/>
          </p:cNvCxnSpPr>
          <p:nvPr/>
        </p:nvCxnSpPr>
        <p:spPr>
          <a:xfrm flipH="1" flipV="1">
            <a:off x="2638425" y="0"/>
            <a:ext cx="2124076" cy="5186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316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2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200416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551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4811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318" y="1481138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2557463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0800" y="3633788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05000" y="4710114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5" y="1594478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8" y="2673328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7" y="3755394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79" y="4824430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5279" y="6356350"/>
            <a:ext cx="1808712" cy="365125"/>
          </a:xfrm>
        </p:spPr>
        <p:txBody>
          <a:bodyPr/>
          <a:lstStyle>
            <a:lvl1pPr>
              <a:defRPr sz="900"/>
            </a:lvl1pPr>
          </a:lstStyle>
          <a:p>
            <a:pPr algn="l"/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81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0" y="2563123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85664" y="3070348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87DD41A9-B6B3-48D9-A3A6-831B39C915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73004" y="2563123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FB791E68-EDF5-4CC2-8774-A27AEF1D25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73143" y="3070348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AA224F82-7E0C-4EBF-97D3-132481DBCDA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85899" y="4319431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699D24C6-4AFB-4222-8E0C-4D11CD9C0F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6412" y="4826656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B05E19C-DF33-4515-AC52-F95850810E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72630" y="4319431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C0EBC62D-442C-45D3-B66B-C6578FBB337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73143" y="4826656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298DCF7-7DC1-4618-8133-F63847B0A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88388" y="0"/>
            <a:ext cx="3503612" cy="235295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3A6567-233D-4A3B-B52B-DE7E5E35A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720943" y="0"/>
            <a:ext cx="2471057" cy="2699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48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8760" y="4156405"/>
            <a:ext cx="3139440" cy="1325563"/>
          </a:xfrm>
        </p:spPr>
        <p:txBody>
          <a:bodyPr anchor="b"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153063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186006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7D6A00C-D56B-4E8B-B992-7DA51D3C726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263043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DA90DA32-7E6A-4713-BDC9-73910E2A0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295985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D7E57261-C874-4DFD-AF7D-F9EC50B3BFD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373022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843F77CE-098F-4777-8C30-5CEE7954D1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05965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CAE269A-B6AB-42A6-9575-6057FA25A2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20106" y="4830024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46866A49-A3A8-4869-961C-EB41F6BC784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19680" y="5159449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D8D9106-8780-461D-9091-E074B0A3C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-4696" y="-1"/>
            <a:ext cx="4896735" cy="43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5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3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-8728"/>
            <a:ext cx="121920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Exercise #1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153063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186006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7D6A00C-D56B-4E8B-B992-7DA51D3C726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263043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DA90DA32-7E6A-4713-BDC9-73910E2A0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295985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D7E57261-C874-4DFD-AF7D-F9EC50B3BFD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373022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843F77CE-098F-4777-8C30-5CEE7954D1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05965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CAE269A-B6AB-42A6-9575-6057FA25A2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20106" y="4830024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46866A49-A3A8-4869-961C-EB41F6BC784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19680" y="5159449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80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FBD260-5143-4B12-B9F8-33E48D548909}"/>
              </a:ext>
            </a:extLst>
          </p:cNvPr>
          <p:cNvCxnSpPr/>
          <p:nvPr/>
        </p:nvCxnSpPr>
        <p:spPr>
          <a:xfrm>
            <a:off x="9096375" y="1497012"/>
            <a:ext cx="3095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7F08D6-2CA7-4A5A-BE34-07113DCA535D}"/>
              </a:ext>
            </a:extLst>
          </p:cNvPr>
          <p:cNvCxnSpPr/>
          <p:nvPr/>
        </p:nvCxnSpPr>
        <p:spPr>
          <a:xfrm flipH="1">
            <a:off x="6953250" y="-25401"/>
            <a:ext cx="3790950" cy="6902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70146B66-4F07-44BE-8AAB-48EA5170DA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A927BE5-2F4C-4EBD-9093-C4ED6E302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24463" y="6356350"/>
            <a:ext cx="17430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C4C1336B-CF5E-42FF-80E8-7D33A2D6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571235"/>
            <a:ext cx="4179570" cy="1715531"/>
          </a:xfrm>
        </p:spPr>
        <p:txBody>
          <a:bodyPr anchor="ctr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66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0169" y="1152771"/>
            <a:ext cx="5431971" cy="846301"/>
          </a:xfrm>
        </p:spPr>
        <p:txBody>
          <a:bodyPr anchor="t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</a:extLst>
          </p:cNvPr>
          <p:cNvCxnSpPr/>
          <p:nvPr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3864668D-D640-4ABF-BB9A-D60176660F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2E289D5A-B06B-43D4-A3CA-3B06C4D49F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1DCC2995-DE17-436D-82AE-6E107865CB7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7E70A65-1FB1-4F42-854B-8213ED73F79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45657994-DC61-4DEB-BB2B-65DFCA997AF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18397EE2-60CD-47FD-AF8F-83A5324D9D1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Date Placeholder 2">
            <a:extLst>
              <a:ext uri="{FF2B5EF4-FFF2-40B4-BE49-F238E27FC236}">
                <a16:creationId xmlns:a16="http://schemas.microsoft.com/office/drawing/2014/main" id="{1E25EFF1-65C7-4F93-8740-46885C6BEA5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C16D80BF-B599-4FC0-ABD5-98777872FE5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F64421B1-FF90-4939-90BD-8206DE5036D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5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0" r:id="rId3"/>
    <p:sldLayoutId id="2147483688" r:id="rId4"/>
    <p:sldLayoutId id="2147483694" r:id="rId5"/>
    <p:sldLayoutId id="2147483701" r:id="rId6"/>
    <p:sldLayoutId id="2147483697" r:id="rId7"/>
    <p:sldLayoutId id="2147483673" r:id="rId8"/>
    <p:sldLayoutId id="2147483676" r:id="rId9"/>
    <p:sldLayoutId id="2147483672" r:id="rId10"/>
    <p:sldLayoutId id="2147483699" r:id="rId11"/>
    <p:sldLayoutId id="2147483671" r:id="rId12"/>
    <p:sldLayoutId id="2147483700" r:id="rId13"/>
    <p:sldLayoutId id="2147483679" r:id="rId14"/>
    <p:sldLayoutId id="2147483692" r:id="rId15"/>
    <p:sldLayoutId id="2147483681" r:id="rId16"/>
    <p:sldLayoutId id="2147483674" r:id="rId17"/>
    <p:sldLayoutId id="2147483675" r:id="rId18"/>
    <p:sldLayoutId id="2147483696" r:id="rId19"/>
    <p:sldLayoutId id="2147483677" r:id="rId20"/>
    <p:sldLayoutId id="2147483678" r:id="rId21"/>
    <p:sldLayoutId id="2147483702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nalysis.cool/quiz3.php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0779F-5E13-EA0C-460E-3390DDEFB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7948-22D7-D1BF-D2F1-487C37F4D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4786"/>
            <a:ext cx="12192000" cy="557951"/>
          </a:xfrm>
        </p:spPr>
        <p:txBody>
          <a:bodyPr>
            <a:normAutofit/>
          </a:bodyPr>
          <a:lstStyle/>
          <a:p>
            <a:r>
              <a:rPr dirty="0"/>
              <a:t>Exercise 34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1FCEED4-FA3B-1B34-FA50-517EAD2AA17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28F5610-29C1-20E9-6983-77F65391699C}"/>
              </a:ext>
            </a:extLst>
          </p:cNvPr>
          <p:cNvSpPr txBox="1">
            <a:spLocks/>
          </p:cNvSpPr>
          <p:nvPr/>
        </p:nvSpPr>
        <p:spPr>
          <a:xfrm>
            <a:off x="0" y="459710"/>
            <a:ext cx="12192000" cy="5579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i="1" dirty="0"/>
              <a:t>Web Security Review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E8063-9300-B1A3-831D-F4DEBDE7E6BD}"/>
              </a:ext>
            </a:extLst>
          </p:cNvPr>
          <p:cNvCxnSpPr>
            <a:cxnSpLocks/>
          </p:cNvCxnSpPr>
          <p:nvPr/>
        </p:nvCxnSpPr>
        <p:spPr>
          <a:xfrm>
            <a:off x="363747" y="566473"/>
            <a:ext cx="11464506" cy="859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59F1F668-7D50-261C-21B7-A4CC64F81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721" y="1100648"/>
            <a:ext cx="10954532" cy="86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is the definition of an XSS attack? How does an XSS attack happen?</a:t>
            </a:r>
          </a:p>
        </p:txBody>
      </p:sp>
    </p:spTree>
    <p:extLst>
      <p:ext uri="{BB962C8B-B14F-4D97-AF65-F5344CB8AC3E}">
        <p14:creationId xmlns:p14="http://schemas.microsoft.com/office/powerpoint/2010/main" val="345111792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B9EBF-BD13-4D8A-007B-01DF586E5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5CB3A027-8234-8C15-D75C-D973627AB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Resources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68A1007-5E98-710C-55DE-07AFD9CF236B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25F40E-213C-F643-C599-496978CB70C8}"/>
              </a:ext>
            </a:extLst>
          </p:cNvPr>
          <p:cNvSpPr txBox="1"/>
          <p:nvPr/>
        </p:nvSpPr>
        <p:spPr>
          <a:xfrm>
            <a:off x="3174521" y="1845884"/>
            <a:ext cx="881778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express from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express'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fs from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node:fs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const app = express()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app.get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('/', (req, res) =&gt;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const data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fs.readFileSync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('content.html', 'utf8');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res.send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(data);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app.listen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(3000)</a:t>
            </a:r>
          </a:p>
        </p:txBody>
      </p:sp>
    </p:spTree>
    <p:extLst>
      <p:ext uri="{BB962C8B-B14F-4D97-AF65-F5344CB8AC3E}">
        <p14:creationId xmlns:p14="http://schemas.microsoft.com/office/powerpoint/2010/main" val="280265112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B9770-934C-87DE-8DB9-36C21BE10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2AE2F94-9779-FE2C-9E93-E4257164C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Sub-Resources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E99B84B-EB88-3E17-40E9-83B2F5E1FEE7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D4927C-01D8-1BE2-C73E-90CEE2FE6594}"/>
              </a:ext>
            </a:extLst>
          </p:cNvPr>
          <p:cNvSpPr txBox="1"/>
          <p:nvPr/>
        </p:nvSpPr>
        <p:spPr>
          <a:xfrm>
            <a:off x="3941387" y="1581805"/>
            <a:ext cx="4322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modular approach to </a:t>
            </a:r>
            <a:r>
              <a:rPr lang="en-US"/>
              <a:t>web development</a:t>
            </a:r>
          </a:p>
        </p:txBody>
      </p:sp>
    </p:spTree>
    <p:extLst>
      <p:ext uri="{BB962C8B-B14F-4D97-AF65-F5344CB8AC3E}">
        <p14:creationId xmlns:p14="http://schemas.microsoft.com/office/powerpoint/2010/main" val="508642273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26B82-FDA7-DB40-125D-FEEA2DB6B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A8C3BD1-40D1-4B41-BE5A-1D34E2EB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The Same Origin Policy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C4F55C7-73D1-1471-1AA0-FD82F1604997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</p:spTree>
    <p:extLst>
      <p:ext uri="{BB962C8B-B14F-4D97-AF65-F5344CB8AC3E}">
        <p14:creationId xmlns:p14="http://schemas.microsoft.com/office/powerpoint/2010/main" val="3230073154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98F69-6C7F-B87B-F560-D73BC3A4D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694F9C0-CB30-C0E8-00D6-B28FA5BC4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Sub-Resource Integrity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0008800-B4FD-7DF0-2651-1613F9EE6D14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AF11A3-E7F0-6DCD-F8E1-37075C27A9B3}"/>
              </a:ext>
            </a:extLst>
          </p:cNvPr>
          <p:cNvSpPr txBox="1"/>
          <p:nvPr/>
        </p:nvSpPr>
        <p:spPr>
          <a:xfrm>
            <a:off x="3048000" y="2781539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effectLst/>
                <a:latin typeface="JetBrains Mono"/>
              </a:rPr>
              <a:t>&lt;script </a:t>
            </a:r>
            <a:r>
              <a:rPr lang="en-US" b="0" i="0" dirty="0" err="1">
                <a:effectLst/>
                <a:latin typeface="JetBrains Mono"/>
              </a:rPr>
              <a:t>src</a:t>
            </a:r>
            <a:r>
              <a:rPr lang="en-US" b="0" i="0" dirty="0">
                <a:effectLst/>
                <a:latin typeface="JetBrains Mono"/>
              </a:rPr>
              <a:t>="https://example.com/example-framework.js" integrity="sha384-oqVuAfXRKap7fdgcCY5uykM6+R9GqQ8K/uxy9rx7HNQlGYl1kPzQho1wx4JwY8wC" </a:t>
            </a:r>
            <a:r>
              <a:rPr lang="en-US" b="0" i="0" dirty="0" err="1">
                <a:effectLst/>
                <a:latin typeface="JetBrains Mono"/>
              </a:rPr>
              <a:t>crossorigin</a:t>
            </a:r>
            <a:r>
              <a:rPr lang="en-US" b="0" i="0" dirty="0">
                <a:effectLst/>
                <a:latin typeface="JetBrains Mono"/>
              </a:rPr>
              <a:t>="anonymous"&gt;&lt;/script&gt;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66332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605F5-1A00-2EAA-DF1F-3E00C9926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47EC9DD-11A1-A48E-4094-DA1BE19E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Sub-Resource Integrity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D7CAB8B-3515-F112-9421-30C96A5E9296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990067-9F38-807D-658E-C295CDAB3EB0}"/>
              </a:ext>
            </a:extLst>
          </p:cNvPr>
          <p:cNvSpPr txBox="1"/>
          <p:nvPr/>
        </p:nvSpPr>
        <p:spPr>
          <a:xfrm>
            <a:off x="1707931" y="3647090"/>
            <a:ext cx="6931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cat FILENAME.js | </a:t>
            </a:r>
            <a:r>
              <a:rPr lang="en-US" dirty="0" err="1"/>
              <a:t>openssl</a:t>
            </a:r>
            <a:r>
              <a:rPr lang="en-US" dirty="0"/>
              <a:t> </a:t>
            </a:r>
            <a:r>
              <a:rPr lang="en-US" dirty="0" err="1"/>
              <a:t>dgst</a:t>
            </a:r>
            <a:r>
              <a:rPr lang="en-US" dirty="0"/>
              <a:t> -sha384 -binary | </a:t>
            </a:r>
            <a:r>
              <a:rPr lang="en-US" dirty="0" err="1"/>
              <a:t>openssl</a:t>
            </a:r>
            <a:r>
              <a:rPr lang="en-US" dirty="0"/>
              <a:t> base64 -A</a:t>
            </a:r>
          </a:p>
        </p:txBody>
      </p:sp>
    </p:spTree>
    <p:extLst>
      <p:ext uri="{BB962C8B-B14F-4D97-AF65-F5344CB8AC3E}">
        <p14:creationId xmlns:p14="http://schemas.microsoft.com/office/powerpoint/2010/main" val="3177219968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5AF1-623C-4E09-AB5D-8DD05714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0169" y="2006214"/>
            <a:ext cx="5431971" cy="846301"/>
          </a:xfrm>
        </p:spPr>
        <p:txBody>
          <a:bodyPr>
            <a:normAutofit/>
          </a:bodyPr>
          <a:lstStyle/>
          <a:p>
            <a:r>
              <a:rPr lang="en-US" b="1" dirty="0"/>
              <a:t>Lecture END!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2F697-D1D4-4B0A-B960-D1869BF8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z="1400" smtClean="0"/>
              <a:pPr/>
              <a:t>15</a:t>
            </a:fld>
            <a:endParaRPr lang="en-US" sz="1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045A92E-4F8A-2DC4-A507-E846998B24A4}"/>
              </a:ext>
            </a:extLst>
          </p:cNvPr>
          <p:cNvSpPr txBox="1">
            <a:spLocks/>
          </p:cNvSpPr>
          <p:nvPr/>
        </p:nvSpPr>
        <p:spPr>
          <a:xfrm>
            <a:off x="5816111" y="2537011"/>
            <a:ext cx="6161925" cy="11365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cap="small" dirty="0"/>
              <a:t>Preventing XSS and looking beyond</a:t>
            </a:r>
          </a:p>
          <a:p>
            <a:endParaRPr lang="en-US" sz="2400" i="1" cap="small" dirty="0"/>
          </a:p>
        </p:txBody>
      </p:sp>
    </p:spTree>
    <p:extLst>
      <p:ext uri="{BB962C8B-B14F-4D97-AF65-F5344CB8AC3E}">
        <p14:creationId xmlns:p14="http://schemas.microsoft.com/office/powerpoint/2010/main" val="3590963910"/>
      </p:ext>
    </p:extLst>
  </p:cSld>
  <p:clrMapOvr>
    <a:masterClrMapping/>
  </p:clrMapOvr>
</p:sld>
</file>

<file path=ppt/slides/slide2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4D21E-70AB-C6C4-C369-513D64668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C1883-A22F-B7CF-A795-E64E9181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4786"/>
            <a:ext cx="12192000" cy="557951"/>
          </a:xfrm>
        </p:spPr>
        <p:txBody>
          <a:bodyPr>
            <a:normAutofit/>
          </a:bodyPr>
          <a:lstStyle/>
          <a:p>
            <a:r>
              <a:rPr dirty="0"/>
              <a:t>Exercise 34 Solution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CF938E4-E259-C6C4-C57A-40FFF6DFF1C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BCBA0B9-CAC9-48BB-D268-5A9FBDBFA8BE}"/>
              </a:ext>
            </a:extLst>
          </p:cNvPr>
          <p:cNvSpPr txBox="1">
            <a:spLocks/>
          </p:cNvSpPr>
          <p:nvPr/>
        </p:nvSpPr>
        <p:spPr>
          <a:xfrm>
            <a:off x="0" y="459710"/>
            <a:ext cx="12192000" cy="5579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i="1" dirty="0"/>
              <a:t>Web Security Review</a:t>
            </a:r>
          </a:p>
        </p:txBody>
      </p:sp>
    </p:spTree>
    <p:extLst>
      <p:ext uri="{BB962C8B-B14F-4D97-AF65-F5344CB8AC3E}">
        <p14:creationId xmlns:p14="http://schemas.microsoft.com/office/powerpoint/2010/main" val="1481821140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1FE9-9059-4FE8-B4AC-9771F23A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4156405"/>
            <a:ext cx="3356538" cy="1325563"/>
          </a:xfrm>
        </p:spPr>
        <p:txBody>
          <a:bodyPr>
            <a:normAutofit/>
          </a:bodyPr>
          <a:lstStyle/>
          <a:p>
            <a:r>
              <a:rPr lang="en-US" b="1" dirty="0"/>
              <a:t>Administrivia</a:t>
            </a:r>
            <a:br>
              <a:rPr lang="en-US" b="1" dirty="0"/>
            </a:br>
            <a:r>
              <a:rPr lang="en-US" b="1" dirty="0"/>
              <a:t>and </a:t>
            </a:r>
            <a:br>
              <a:rPr lang="en-US" b="1" dirty="0"/>
            </a:br>
            <a:r>
              <a:rPr lang="en-US" b="1" dirty="0"/>
              <a:t>Announcements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5E8605-8289-EEFB-CEA0-3AA22BD1926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921828" y="2959855"/>
            <a:ext cx="5431971" cy="1196549"/>
          </a:xfrm>
        </p:spPr>
        <p:txBody>
          <a:bodyPr>
            <a:noAutofit/>
          </a:bodyPr>
          <a:lstStyle/>
          <a:p>
            <a:r>
              <a:rPr lang="en-US" sz="2000" dirty="0"/>
              <a:t>Quiz 3 Info (including review session: </a:t>
            </a:r>
            <a:r>
              <a:rPr lang="en-US" sz="2000" dirty="0">
                <a:hlinkClick r:id="rId2"/>
              </a:rPr>
              <a:t>https://analysis.cool/quiz3.php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2657321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AD68F-43FE-B3B1-E4B4-111DE0A69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8894F-9D43-48EC-7172-F5FC6661F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4156405"/>
            <a:ext cx="3356538" cy="1325563"/>
          </a:xfrm>
        </p:spPr>
        <p:txBody>
          <a:bodyPr>
            <a:normAutofit/>
          </a:bodyPr>
          <a:lstStyle/>
          <a:p>
            <a:r>
              <a:rPr lang="en-US" b="1" dirty="0"/>
              <a:t>Administrivia</a:t>
            </a:r>
            <a:br>
              <a:rPr lang="en-US" b="1" dirty="0"/>
            </a:br>
            <a:r>
              <a:rPr lang="en-US" b="1" dirty="0"/>
              <a:t>and </a:t>
            </a:r>
            <a:br>
              <a:rPr lang="en-US" b="1" dirty="0"/>
            </a:br>
            <a:r>
              <a:rPr lang="en-US" b="1" dirty="0"/>
              <a:t>Announcements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36347C-68BB-6421-B06C-5491818DC13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When is Quiz 3?</a:t>
            </a:r>
          </a:p>
        </p:txBody>
      </p:sp>
    </p:spTree>
    <p:extLst>
      <p:ext uri="{BB962C8B-B14F-4D97-AF65-F5344CB8AC3E}">
        <p14:creationId xmlns:p14="http://schemas.microsoft.com/office/powerpoint/2010/main" val="3474439330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6040" y="4434840"/>
            <a:ext cx="5570014" cy="1122202"/>
          </a:xfrm>
        </p:spPr>
        <p:txBody>
          <a:bodyPr/>
          <a:lstStyle/>
          <a:p>
            <a:r>
              <a:rPr lang="en-US" dirty="0"/>
              <a:t>Web Protections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1B20D-4C28-4DA3-ABBD-718C22A5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1122202"/>
          </a:xfrm>
        </p:spPr>
        <p:txBody>
          <a:bodyPr>
            <a:normAutofit/>
          </a:bodyPr>
          <a:lstStyle/>
          <a:p>
            <a:r>
              <a:rPr lang="en-US" sz="2000" dirty="0"/>
              <a:t>EECS 677: Software Security Evaluation</a:t>
            </a:r>
          </a:p>
          <a:p>
            <a:r>
              <a:rPr lang="en-US" sz="2000" dirty="0"/>
              <a:t>Drew Davidson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C88BF-A76D-967E-AC1A-5F285DBF3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5B6F4DD2-FA89-442A-4901-9D2AC4685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Last Time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92D113-2BFF-48A3-BAA7-F66DB22C4A85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Review: Web Security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4E7B12FA-443A-23FF-7EEB-0A58E869FC55}"/>
              </a:ext>
            </a:extLst>
          </p:cNvPr>
          <p:cNvSpPr txBox="1">
            <a:spLocks/>
          </p:cNvSpPr>
          <p:nvPr/>
        </p:nvSpPr>
        <p:spPr>
          <a:xfrm>
            <a:off x="1243103" y="1648447"/>
            <a:ext cx="9776993" cy="494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High-level overview of dynamic behavior</a:t>
            </a:r>
            <a:endParaRPr lang="en-US" sz="2800" dirty="0"/>
          </a:p>
          <a:p>
            <a:r>
              <a:rPr lang="en-US" sz="2800" dirty="0"/>
              <a:t>Dynamic server via </a:t>
            </a:r>
            <a:r>
              <a:rPr lang="en-US" sz="2800" dirty="0" err="1"/>
              <a:t>nodejs</a:t>
            </a:r>
            <a:endParaRPr lang="en-US" sz="2800" dirty="0"/>
          </a:p>
          <a:p>
            <a:r>
              <a:rPr lang="en-US" sz="2800" dirty="0"/>
              <a:t>Dynamic client via </a:t>
            </a:r>
            <a:r>
              <a:rPr lang="en-US" sz="2800" dirty="0" err="1"/>
              <a:t>javascript</a:t>
            </a:r>
            <a:r>
              <a:rPr lang="en-US" sz="2800" dirty="0"/>
              <a:t> browser</a:t>
            </a:r>
          </a:p>
          <a:p>
            <a:endParaRPr lang="en-US" sz="2800" dirty="0"/>
          </a:p>
          <a:p>
            <a:r>
              <a:rPr lang="en-US" sz="2800" b="1" dirty="0"/>
              <a:t>Classic Vulnerability</a:t>
            </a:r>
            <a:endParaRPr lang="en-US" sz="2800" dirty="0"/>
          </a:p>
          <a:p>
            <a:r>
              <a:rPr lang="en-US" sz="2800" dirty="0"/>
              <a:t>XSS – Cross-site Scripting</a:t>
            </a:r>
          </a:p>
        </p:txBody>
      </p:sp>
    </p:spTree>
    <p:extLst>
      <p:ext uri="{BB962C8B-B14F-4D97-AF65-F5344CB8AC3E}">
        <p14:creationId xmlns:p14="http://schemas.microsoft.com/office/powerpoint/2010/main" val="3716837952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86722" y="1496055"/>
            <a:ext cx="8613568" cy="1997867"/>
          </a:xfrm>
        </p:spPr>
        <p:txBody>
          <a:bodyPr>
            <a:noAutofit/>
          </a:bodyPr>
          <a:lstStyle/>
          <a:p>
            <a:r>
              <a:rPr lang="en-US" sz="2200" dirty="0"/>
              <a:t>Prevent the attack described last lecture (simple reflected XSS)</a:t>
            </a:r>
          </a:p>
          <a:p>
            <a:endParaRPr lang="en-US" sz="2200" dirty="0"/>
          </a:p>
          <a:p>
            <a:r>
              <a:rPr lang="en-US" sz="2200" dirty="0"/>
              <a:t>Sample some of the other issues in a client-server relationship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767A71F-AA81-6B1E-E414-78DB997AB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Today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3FD88DE-929B-7BA8-EA2B-29DB6E652E43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</p:spTree>
    <p:extLst>
      <p:ext uri="{BB962C8B-B14F-4D97-AF65-F5344CB8AC3E}">
        <p14:creationId xmlns:p14="http://schemas.microsoft.com/office/powerpoint/2010/main" val="587326794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72FB0-3044-A7C1-0798-94F473D52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30F-56D0-E872-119A-592337750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86722" y="1496055"/>
            <a:ext cx="7577318" cy="1997867"/>
          </a:xfrm>
        </p:spPr>
        <p:txBody>
          <a:bodyPr>
            <a:normAutofit/>
          </a:bodyPr>
          <a:lstStyle/>
          <a:p>
            <a:r>
              <a:rPr lang="en-US" sz="2400" dirty="0"/>
              <a:t>Content (data) being (mis)interpreted as code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75E3C6D-42AF-17C7-3A35-971280CC1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The problem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712961E-B8E5-7809-8565-EF00D1D18EB3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protections: XSS</a:t>
            </a:r>
          </a:p>
        </p:txBody>
      </p:sp>
    </p:spTree>
    <p:extLst>
      <p:ext uri="{BB962C8B-B14F-4D97-AF65-F5344CB8AC3E}">
        <p14:creationId xmlns:p14="http://schemas.microsoft.com/office/powerpoint/2010/main" val="1729790934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4A74EB0-F0C7-3462-95EF-9AB401B73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Sanitization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07838CA-729C-A9DC-3939-A6852900F07E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Protections: XSS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2B7354-BC3B-51EC-7474-A8B53C7EF973}"/>
              </a:ext>
            </a:extLst>
          </p:cNvPr>
          <p:cNvSpPr txBox="1"/>
          <p:nvPr/>
        </p:nvSpPr>
        <p:spPr>
          <a:xfrm>
            <a:off x="6322537" y="1729521"/>
            <a:ext cx="542328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express from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express'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validator from ‘validator'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const app = express()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app.get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('/', (req, res) =&gt;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let name = "(nameless)";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if ('v'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req.query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name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req.query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['v’];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name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validator.escape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(name);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res.send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(“Hello " + name);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app.listen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(3000)</a:t>
            </a:r>
          </a:p>
        </p:txBody>
      </p:sp>
    </p:spTree>
    <p:extLst>
      <p:ext uri="{BB962C8B-B14F-4D97-AF65-F5344CB8AC3E}">
        <p14:creationId xmlns:p14="http://schemas.microsoft.com/office/powerpoint/2010/main" val="31733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nolin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22318419 Minimalist sales pitch_Win32_v3" id="{94A97C69-66A9-4087-9F82-0ACADC7B1165}" vid="{910C8C3F-0EFE-4D8C-9BA0-48E193664E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A97235-BEC4-4F82-87A8-2F5DAD53B5F9}">
  <ds:schemaRefs>
    <ds:schemaRef ds:uri="http://purl.org/dc/elements/1.1/"/>
    <ds:schemaRef ds:uri="http://schemas.microsoft.com/office/2006/documentManagement/types"/>
    <ds:schemaRef ds:uri="http://purl.org/dc/terms/"/>
    <ds:schemaRef ds:uri="71af3243-3dd4-4a8d-8c0d-dd76da1f02a5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230e9df3-be65-4c73-a93b-d1236ebd677e"/>
    <ds:schemaRef ds:uri="16c05727-aa75-4e4a-9b5f-8a80a116589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9BF405E-7930-4D5C-ABB3-493E9D6D6C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F447F-FAA8-4106-988B-648F3C8EDB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Minimalist sales pitch</Template>
  <TotalTime>6070</TotalTime>
  <Words>384</Words>
  <Application>Microsoft Office PowerPoint</Application>
  <PresentationFormat>Widescreen</PresentationFormat>
  <Paragraphs>84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JetBrains Mono</vt:lpstr>
      <vt:lpstr>Tenorite</vt:lpstr>
      <vt:lpstr>Monoline</vt:lpstr>
      <vt:lpstr>Exercise 34</vt:lpstr>
      <vt:lpstr>Exercise 34 Solution</vt:lpstr>
      <vt:lpstr>Administrivia and  Announcements</vt:lpstr>
      <vt:lpstr>Administrivia and  Announcements</vt:lpstr>
      <vt:lpstr>Web Protections</vt:lpstr>
      <vt:lpstr>Last Time</vt:lpstr>
      <vt:lpstr>Today</vt:lpstr>
      <vt:lpstr>The problem</vt:lpstr>
      <vt:lpstr>Sanitization</vt:lpstr>
      <vt:lpstr>Resources</vt:lpstr>
      <vt:lpstr>Sub-Resources</vt:lpstr>
      <vt:lpstr>The Same Origin Policy</vt:lpstr>
      <vt:lpstr>Sub-Resource Integrity</vt:lpstr>
      <vt:lpstr>Sub-Resource Integrity</vt:lpstr>
      <vt:lpstr>Lecture END!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Drew's Cool 677 Slides</dc:title>
  <dc:creator>Davidson, Drew</dc:creator>
  <cp:lastModifiedBy>Davidson, Drew</cp:lastModifiedBy>
  <cp:revision>39</cp:revision>
  <dcterms:created xsi:type="dcterms:W3CDTF">2023-08-21T14:00:41Z</dcterms:created>
  <dcterms:modified xsi:type="dcterms:W3CDTF">2025-11-12T22:35:27Z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