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ink/ink1.xml" ContentType="application/inkml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6" r:id="rId4"/>
  </p:sldMasterIdLst>
  <p:notesMasterIdLst>
    <p:notesMasterId r:id="rId14"/>
  </p:notesMasterIdLst>
  <p:handoutMasterIdLst>
    <p:handoutMasterId r:id="rId15"/>
  </p:handoutMasterIdLst>
  <p:sldIdLst>
    <p:sldId id="1451" r:id="rId5"/>
    <p:sldId id="295" r:id="rId6"/>
    <p:sldId id="256" r:id="rId7"/>
    <p:sldId id="1126" r:id="rId8"/>
    <p:sldId id="529" r:id="rId9"/>
    <p:sldId id="1462" r:id="rId10"/>
    <p:sldId id="1464" r:id="rId11"/>
    <p:sldId id="1465" r:id="rId12"/>
    <p:sldId id="109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6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E9639D4-E3E2-4D34-9284-5A2195B3D0D7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62" y="237"/>
      </p:cViewPr>
      <p:guideLst>
        <p:guide orient="horz" pos="33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3F6ED8B-CF52-4A64-BACC-61D9C1041E0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7022B2-02C5-4E03-99BC-0BA3C57AC49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52A77B-D33C-49B3-A83C-450AA2ED72B3}" type="datetimeFigureOut">
              <a:rPr lang="en-US" smtClean="0"/>
              <a:t>11/18/2025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3FEE8C-8D38-4F2A-950E-071C6823E27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567A6D-959B-4552-AB8D-4CCA819CAA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F9A36D-7FAC-478F-9944-F324014F6F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4676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93.70078" units="1/cm"/>
          <inkml:channelProperty channel="Y" name="resolution" value="1399.82507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11-19T20:04:42.204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7642 6531 30 0,'0'0'0'0,"28"0"8"0,-28 0 2 0,0 0 56 0,0 0-39 0,0 0 27 0,0 0-44 0,0 0 1 0,0 0 36 0,0 29 37 0,0-1-72 16,-28 1 14-16,1 84-6 16,27-82-14-1,-31-31-4-15,31 0-1 0,0 28 2 16,0 0-1-16,0 1-2 0,0-29 1 16,0 28 0-16,0-28-1 0,0 0 0 0,58 29 3 31,-30 1-2-16,-28-30-2 1,58 28 1-16,-27-28 2 0,-31 0 2 0,0 0-2 0,0 29 1 0,0-29 2 16,28 28 6-16,-28-28-8 0,0 0-1 0,0 28-2 0,0-28 2 15,0 29 5-15,-28 30-4 32,-27-59-22-17,21 0 2-15,34 0 9 16,0 0-21-16,0 0-103 15,0-31 17 1,34 31 14-16,-34 0 86 0,0 0-17 47</inkml:trace>
  <inkml:trace contextRef="#ctx0" brushRef="#br0" timeOffset="1219.26">7642 6704 26 0,'0'0'7'0,"0"0"-4"0,0 0-2 0,0 0 0 0,0 0 2 0,0 0 0 0,0 0 6 0,0 0-3 0,0 0 10 0,0 0 23 0,0 0 17 0,0 0-43 0,0 0 23 0,0 0-8 0,0 0-2 16,0 0-18-16,0 0 12 0,0 0-13 0,0 26 5 16,0-26 2-16,0 31-10 0,0-31 4 0,0 28 1 15,0-28-5-15,0 28 0 0,0 29 8 16,0-57-10-16,62 116 12 31,-62-116-12-31,24 0-1 16,-24 0-1-16,31 0 5 0,-31 0-2 15,0 0 1-15,28 0-3 0,-28-29-2 16,0 29 0-16,27-58 3 0,-27 29-1 0,0 1-1 16,0-29 1-16,0-2 2 15,0 59-2-15,0-26 10 16,-27 26 4-16,27 26-9 16,0 5 3-16,0-3-2 0,0 0-4 0,0 1 0 15,0-1 2-15,0 31 1 0,0 26-1 0,0-28-4 0,0-29-1 16,0 59 2-16,0-58-1 0,0 84 8 0,0-84-6 15,-28 143 18-15,-3-143-16 0,31-1-4 16,-58 87 13-16,-55-57-14 31,113-58-7-31,-28-29-12 16,28 29 12-16,0-29-36 0,0 1-1 16,28 0-22-16,-1-1-14 15,4-29-26-15,-4 29 29 0,-27 29 49 16,28-28-1-16,6-1-5 0</inkml:trace>
  <inkml:trace contextRef="#ctx0" brushRef="#br0" timeOffset="1612.69">8044 6990 32 0,'0'0'38'0,"0"28"39"0,31-28-58 0,-31 0-10 0,0 0 7 0,0 0-9 0,24 0-1 0,-24 28 13 0,31-28-15 0,-3 0 7 0,-28 0-8 0,0 0 7 0,0 0-5 0,27 0 6 0,-27 0-3 0,31-28 2 0,-31 0-6 16,28-1-3-16,-28 29 1 0,0-28-1 0,0-59 2 31,0-29 5-31,0 90 12 16,0-5-11-16,0 31-3 0,0 0 7 0,-28-26 0 15,-3 26 10-15,4 0-8 0,27 0-9 16,0 0 5-16,-28 26 5 0,-3 62 9 16,7-60-18-1,24 0 1-15,0 58 3 32,24 86-5-32,35-113-1 15,-59-31-5 1,58 86-10-16,-30-114 2 0,-28 0-42 15,27 0-32 1,35-86-201-16,-62 30 252 0,0 56 26 0,24-59-8 0,7 2-3 16</inkml:trace>
  <inkml:trace contextRef="#ctx0" brushRef="#br0" timeOffset="1944.39">8615 6187 32 0,'0'0'95'0,"0"-29"-11"31,0 58 17-31,0-29-89 0,0 28 9 0,34-28-12 0,-34 30-1 15,24 313 75 1,-24-142-78 0,0-173-4-16,0 29-1 15,0 2-5-15,0-31 2 0,0 1-12 0,-24 84-149 32,24-82 95-32,0-31 35 0,0-31-37 15,0 31 71 32,-34-85-28-47,-52-172 185 0,86 257-137 16,0-31 56-16,0 31-23 0,86 31-13 0,-86-31-36 0,34 0 2 15,-34 28-4-15,55-28 0 16,-55 0-2-16,113 57-3 16,-85-57-2-16,-1 28-18 0,63 1-116 15,-35-29 57-15,92 0-52 16,-123-29 130-16,66 29-28 15</inkml:trace>
  <inkml:trace contextRef="#ctx0" brushRef="#br0" timeOffset="2273.15">10305 6761 30 0,'0'0'0'0,"-28"0"91"0,28 0-74 0,0 0 16 0,0 0-2 0,0 0-1 0,0 0-3 0,-31 0 9 0,31 28 5 0,0-28-14 0,0 28-9 0,0-28-10 0,0 86 13 31,0 57-6-31,0 287-19 16,0-401-2-16,0 28-22 0,-27-29-15 0,27 31-145 47,-28-88 32-47</inkml:trace>
  <inkml:trace contextRef="#ctx0" brushRef="#br0" timeOffset="2534.25">10246 6647 42 0,'0'0'25'0,"0"0"31"0,31-30 21 16,-31 30-6-16,0 0-52 0,28 0-2 0,-28 0 0 0,0 0 11 15,27 30 19-15,-27-30-38 16,0 0-1-16,35 83 22 0,-35-52-25 16,24 54 5-1,-48 87-1 1,-11-144-8-16,8 1 0 0,-32-1-7 31,32-56-14-31,27-1 7 0,-28 1-8 16,28-29-19-16,0 29 23 15,28-2-35-15,-28 1-5 0,27 1 37 16,118-57-174 0,-145 85 188-16,27-31-20 0</inkml:trace>
  <inkml:trace contextRef="#ctx0" brushRef="#br0" timeOffset="3098.67">10535 6704 34 0,'0'0'20'16,"0"0"60"-16,0 0-12 0,0 26-11 0,0 33 26 31,0 26-52-31,0-26-23 16,0-31-4-16,0-28-2 0,0 0-1 0,27 57 3 16,-27-29 2-16,0-28-1 0,28 0 0 15,-28 0-3-15,31 0 3 0,-31 0-2 0,27 0 11 16,-27-28-10-16,28 0-2 0,-28 28 0 0,0-29 3 15,31 1 0 1,0-88 17-16,-31 88-9 16,0 28 1-16,0 0-7 0,0 0 0 15,0 0-5-15,0 0-1 0,0 0 4 0,0 28 2 16,0 1-2-16,0-29-3 0,0 28 1 0,0 1-1 16,0 1-1-16,0-2-1 15,0-28-1-15,0 29 0 0,0-29-2 0,0 28-6 0,24 57-235 31,-24-85 188-31,0 0 7 16,31 0 8-16,-31 0 21 0,0-28 5 0,27-29-22 31,1 0 44-31,-28 57-3 0,31-58 86 16,-4 29 16-16,-27 29-90 0,0 0-1 0,0 0-4 16,0 0 13-16,0 59 36 15,0-31-49-15,0 1-3 0,27 27 8 16,-27-56-14-16,0 0-1 15,0 29 3-15,0-29-2 0,0 28 22 16,31-28-16-16,-31-28-2 0,0-1-3 0,0 29-1 16,0-28 2-16,31 0-1 0,-31-1 1 15,24-29-2-15,11-56 4 0,-35 86-6 0,24-3-2 32,7 5 0-32,-31 26 0 0,27 0-5 0,-27 0-10 0,0 0-2 15,0 0 6-15,28 26-37 0,-28-26 30 0,0 31-28 16,0-31-11-16,0 28-45 0,0-28 68 0,0 0 2 0,27 28-11 15,4-28-1 17</inkml:trace>
  <inkml:trace contextRef="#ctx0" brushRef="#br0" timeOffset="3891.3">11366 6817 27 0,'0'0'141'0,"0"0"-106"0,-31-28 13 0,31 28-5 0,0 0-17 0,-24 0 22 0,24 0-43 0,0 0 11 0,0 28-6 0,0 29 8 15,0-28-10-15,0 1-6 0,0-30 2 31,24 28 7-31,7 1 1 0,-31-29-5 0,0 0-4 0,0 0 0 16,0 0-1-16,28-29 3 0,-28 1-4 16,0-2 0-16,27 30-1 0,-27 0 1 0,0-29 0 15,0 1 0-15,0-29 0 16,0 57 1-16,0 0-1 0,0-28-1 16,0 28 0-16,0 0 2 46,0 172-7-46,0-144-12 0,0 29-61 0,0-57-24 0,0 28 60 0,0-28-44 16,0 0 49-16,0 0-48 16,0 0 83-16,0-28 1 0,0 0 1 0,28-1 0 0,-28-29 1 47,58-115 122-47,-58 147-84 0,28 26 44 15,-28 26-57-15,0 5 3 0,0-31-21 16,0 56 14-16,0-56-17 0,0 57 5 0,0-28-7 15,0 29 3-15,0-29-5 0,0-29 0 0,0 28 0 16,0 0 2-16,34-28-2 0,-34 29 4 31,0-29 2-31,52-172 12 16,-22 143-19 0,-30 1 4-16,31 28-1 0,-31-29-2 15,0 29 4-15,0-28-3 0,0 28 2 0,24 0 14 16,-24 28-11-16,31-28-1 0,-31 29 1 0,0-1-1 15,0 1 0-15,28 29 3 32,-1 27 2-32,-27-56-2 15,0-29-7-15,0 0 1 0,31 0-1 0,-31 0 2 16,0 0-2-16,0-29-1 0,0 29-1 0,0 0-1 0,0-28 2 16,0 28-3-16,0 0 3 0,0 0-3 15,0 0 0-15,28 0-1 0,-28 0 1 0,0 0-17 31,0 28-45-15,0-28-22-16,0 0 41 0,0 29-25 0,0-29 47 0,0 0-27 16,0 0-4-16,27 0-6 0,-27-29 44 15,0 29 13-15,0-28-2 0,31 0-1 16,-31 28-18-16</inkml:trace>
  <inkml:trace contextRef="#ctx0" brushRef="#br0" timeOffset="4202.55">12136 6730 31 0,'0'-26'138'0,"0"26"-88"0,0 0-27 0,0 0 19 0,0-31-9 0,0 31-19 0,0 0 31 0,0 0-36 0,0-26-2 0,0 26 33 16,0 0-24-1,0 26 6-15,0 31-20 0,0-57 0 0,0 31 0 16,0-3-1-16,0 0-2 0,0 1 2 0,0-1 1 15,0-28-3-15,0 29 3 0,0-29 0 0,31 30 7 32,-31 27 2-32,0-57-9 0,-59 85 10 31,32-85-13-31,-4 0-5 0,3 0-25 16,-30 28-44-16,58-56 56 0,0 28-41 15,0 0 1-15,0-29 12 0,31 29-5 16,-4 0-3-16,-27 0 28 0,28 0-11 0,30 0 17 15,-30 0-4-15</inkml:trace>
  <inkml:trace contextRef="#ctx0" brushRef="#br0" timeOffset="5657.87">13627 6673 45 0,'0'0'103'0,"0"0"-61"0,0-26 37 0,0 26-64 0,0 0 21 0,-31 0 31 0,31 0-59 0,0 0 0 0,-28 0 5 16,28 0 0-1,-27 57 20-15,27 0-19 0,0-57-13 0,0 0 2 0,0 56 4 16,0-27 0-16,27-29-6 0,-27 28 0 16,0-28 0-16,0 0 1 0,59 0 18 15,-59-28-17 1,0 28 0-16,0-29 0 0,0 1-3 15,27-57 10 1,-27 54 4-16,0 31-13 0,0-26 4 0,0 26-2 16,0 26 8-1,28 90-6-15,-28-88-4 0,0 1-1 0,0 28 0 16,34 30-26-16,-34-59 12 0,0 0-43 47,0 1-71-47,24-1-127 0,7-85 180 0,-31 29 73 15,55-87 30 1,3 29 167-16,-30 86-159 16,-28-28-8-16,27 28-15 0,-27 0 0 0,35 0 76 15,-35 28-73-15,0-28-8 0,0 29 5 16,0-29-7-16,24 0-1 0,-24 57 32 31,27-27-20-31,-27-30-14 0,0 0 0 0,31 0 7 16,-31-30-11-16,31 30 1 0,-31-29 1 15,0 29 0-15,24-28-12 16,-24-1-13-16,31 29-29 16,-31 0 40-16,0 0-3 0,28 0-30 0,-1 0-161 31,31 57 39-31</inkml:trace>
  <inkml:trace contextRef="#ctx0" brushRef="#br0" timeOffset="5929.35">14369 6874 23 0,'0'0'69'0,"0"0"-32"0,31 0 38 0,-31-28-5 16,0 28-34-16,0 0-6 0,0-29-23 0,0 29-3 0,0 0 3 0,0-28-1 15,0 28-2-15,0-59 8 16,0 59-7-16,0-57 4 0,0 57-6 16,0-56 16-16,0 56 4 0,0-29-11 0,0 29 3 15,0 0-2-15,0 0-6 0,0 0 15 0,-31 0-14 16,31 29-4-16,0-29 0 0,0 56 9 31,-24 88 4-31,24-87-13 0,0-28-3 0,0 1 1 0,0 27 1 16,0-29-4-16,0 0 1 0,0-28 0 0,24 29-2 15,7 30-1-15,-31-59-3 16,27 0-16-16,-27 0 8 0,28 0-22 0,-28 0-9 16,31 0-8-16,-4-31-19 0,-27 31 25 0,28 0-7 0,33-57-133 31,-37 57 165-31</inkml:trace>
  <inkml:trace contextRef="#ctx0" brushRef="#br0" timeOffset="6946.11">15887 6704 24 0,'0'0'6'16,"0"0"20"-16,0-31 56 15,-24 31 77-15,24 0-108 0,0 0-30 0,0 0 35 32,0 57-17-32,0-26-20 0,0-31-14 0,0 56 10 15,0 1 0-15,0-28-11 16,0 29-1-16,24-1 3 31,7 201 0-31,-3-116-9 16,-28 30 14-16,0-113-18 0,0-3-6 15,0-56-4-15,0 58-185 16,0-58 164 0,0 0-130-16,0-29 136 0,0-56-16 31,0 26 28-16</inkml:trace>
  <inkml:trace contextRef="#ctx0" brushRef="#br0" timeOffset="8037.77">15946 7134 28 0,'0'-31'19'0,"0"31"-11"0,0-28 17 0,27-144 97 16,-27 58-45-1,28 86-57 32,3-86 34-47,113 27 27 16,-144 87-67-16,27 28-6 0,1 1-2 31,-28 58 6-31,0-61-11 0,0 33-1 0,0-59 3 16,0 57-3-16,-28-29-2 0,28-28-1 15,-27 29-6 1,27-29-16-16,-55 0-132 0,55-29 143 16,0 29-13-16,0 0 14 0,0-28-15 0,24-1-13 31,89-27-80-31,-113 56 120 0,59 0 0 31,2 0 2-31,-36-31 2 31,2 31-1-31,35-83 28 0,-62 83-11 0,24-30 2 0,-24 30 2 0,0-29 7 16,31-28 56-16,-31 57-60 16,0 0-1-16,0 0 0 0,0 0 15 15,0 0-16-15,0 29-6 16,-31 58 1-16,31-4 2 47,58 90 9-47,-58-143-28 0,0-30 3 0,28 0 4 15,-28 0-4-15,0-30-4 0,31 30 3 0,-31-29-1 16,0 29-1-16,0-57 2 0,0 29-3 0,27-31 1 16,-27 2 4-16,0 31 0 15,0-4-4-15,0 1 1 0,0 29-1 16,0 0 17-1,0 0-17-15,28 29 3 0,-28 1-1 0,0 27-3 0,0-57-1 16,0 26-2-16,0 5 4 0,0-3-3 0,31-28 0 16,-31 28 0-16,0 1-2 0,0-1-12 0,0-28 4 0,0 29-2 15,0 1-40-15,30-2-20 0,-30-28 44 0,25 29-124 16,5-29 64 0,-30 0 4-16,114-144 70 15,-87 115 16-15,-27 29 0 0,0-28 5 16,31 28 0-16,-31 0 3 0,0-28 15 0,31 28-11 15,-31-57 24-15,0 57-22 0,24 0 33 0,-24-31-8 16,0 31-27-16,35-26 23 0,-35-4-2 16,0 30-19-16,0 0 10 0,0 0-12 15,0 0-1 1,0 0-1-16,0 30 22 0,-35-4-14 16,35 5-15-16,0-31 4 0,0 26-1 0,0 5-4 0,0-3 3 15,0-28-2-15,0 28 4 0,-24 29 0 16,24-57-6-16,0 87 9 15,-31-30-9-15,31-57-2 0,0 28-3 0,0 1-16 16,0-29-4 31,31-85-390-47,-7 56 398 0,11 1 9 16,20-2 4-16,-55 30 4 0,27-29 1 0,0 29 0 15,-27 0 1-15,0-28-1 0,59-1 49 16,-32-27 51-16,-27 56-81 0,28-31 39 31,-28 5-8-31,0-5 21 16,0 31-58-16,0 0-10 0,0-26 11 0,-28 26-14 0,28 0 9 0,-27 26-1 15,27-26-7-15,0 31 0 0,0-31-2 16,-31 26-1-16,31 5-1 0,0-31 2 0,0 28-2 16,0 29 5-16,0-57-6 0,0 57 2 31,31-27 0-31,-31-2 1 0,27 29-1 15,1-57 1-15,-28 0 0 0,0 28-2 0,0 1 0 0,0-29 0 0,0 0 1 0,0 0 1 16,0 28 0-16,0-28-1 0,0 0 0 16,-28 0-6-16,28 0 2 0,-27 0-64 15,-4-28 22-15,3-1-46 16,28 1-3-16,0 0 65 0,0-1-65 0,28-58 51 31,-28 87 32-31</inkml:trace>
  <inkml:trace contextRef="#ctx0" brushRef="#br0" timeOffset="8489.45">17519 6933 18 0,'0'0'7'0,"0"0"-4"0,0 0-1 0,0-30 3 16,0 30-3-16,0 0 2 0,0 0-2 0,0 0 0 0,0 0 4 0,0 0-2 0,0 0 9 0,0-29-6 0,0 29-5 0,0 0 7 0,0 0-7 0,0 0 7 0,27-28 41 0,-27 28-41 0,0 0 9 0,0 0-10 31,0 0 15-31,35-29 41 0,-35 29-42 16,0 0-11-16,0-28 19 0,0 28-23 16,24 0 2-16,-24 0-2 0,0 0 5 15,0 0-6-15,27 0-1 0,-27 0-3 0,0 0 1 0,31 0 1 16,-31-28 3-16,31 28-1 0,-31 0-2 15,0-31-1 1,0 31-3-16,24-57 10 0,-24 57-8 16,0-26 0-16,0 26 2 0,0 0-2 0,0-30 6 0,0 30-6 15,0 0 6-15,0 0 2 0,0 0-6 0,-24 0 3 0,24 0-4 0,0 30 7 16,-31-4-5-16,31-26-3 0,0 31-1 16,-31-5 1-16,31 61 5 15,0-58-6-15,-27 28 1 16,27 1-5 31,0 27-140-47,27-56 29 15,4-29-125-15</inkml:trace>
  <inkml:trace contextRef="#ctx0" brushRef="#br0" timeOffset="8919.49">17890 6617 47 0,'0'0'231'0,"-27"30"-199"0,27 27-10 0,-28-31-18 15,28-26-1-15,0 59-1 0,0-59-2 16,-31 57 3-16,62 58 15 31,-31-86-15-31,0-29 1 0,28 0-1 0,-28 28 5 16,27-28 2 0,4 0 20-16,0-115-2 0,-7 29-19 15,-24 30-8 1,31-174 5-16,-31 86-3 15,0 59 1-15,0-59 13 0,0 144-16 0,0-27 4 16,0 27-1-16,0 0-2 0,0-29 8 16,0 29-5-1,-31 85 19-15,31-27-19 0,0-29-1 16,0-1-2-16,0 29 2 0,0 87-1 0,0 26 0 16,0-113-1-16,31 59-1 0,-31-59-3 15,55 143-63-15,-24-169 43 0,-31 25-35 16,27-27-64-16,1-3 7 0,-28-26 114 62</inkml:trace>
  <inkml:trace contextRef="#ctx0" brushRef="#br0" timeOffset="9358.19">19154 6761 18 0,'0'0'19'0,"24"-31"77"0,-24 31-79 0,0 0 0 0,0 0 14 0,0 0-2 0,31 0-15 0,-31-26 1 0,0 26 38 0,0 0-2 0,0 0-42 0,0 0 20 0,0-31-10 0,0 31 0 0,-31 0 14 0,31 0-25 16,0 0-6 0,-24 31 7-16,-38 54-2 0,62-57-5 15,0 1-1-15,0-29 0 0,0 28 0 0,0-28 0 16,31 29-2-16,-31-29 2 0,31 30 0 0,-31-30 0 15,24 28 0-15,7-28 7 0,-31-28-5 16,28-2-3-16,-28 1 2 0,27 29-1 16,-27-57 4-1,31 1 1-15,-31 25-3 16,28 31 2 0,-28 0-3-16,0 0-1 0,0 0 0 0,0 0-1 0,0 0 1 0,0 31-1 15,0 54 2-15,27-28-5 16,-27-27-8-16,0-2-9 0,31 1-10 0,-31-29 12 15,0 56-48-15,0-56 39 16,31 29-118-16,27-29-37 0,-3-29 140 16</inkml:trace>
  <inkml:trace contextRef="#ctx0" brushRef="#br0" timeOffset="9582.76">19783 6704 24 0,'0'0'14'0,"0"0"9"0,27-31 15 0,-27 31 84 15,0-26-75-15,0 26-7 0,0 0 19 16,-27 0-22-1,27 0-31-15,0 0-2 0,-31 57 4 16,7-31-4-16,24 5 4 0,0-31-6 0,0 56 9 16,0 1-5-16,0 2 1 0,0-31-4 15,0-28-1-15,0 57 3 0,0-29-4 0,0 1 4 16,0 115 2 0,-34-57-3-1,-21-32-88-15,24-84-10 16,31-27-86-16,-28-86 51 31</inkml:trace>
  <inkml:trace contextRef="#ctx0" brushRef="#br0" timeOffset="10006.65">21068 6730 112 0,'0'0'187'0,"0"31"-172"0,0-31 2 0,0 0 13 0,0 28-6 0,0 0-4 0,0-28-11 0,0 57 3 0,0-28 4 0,0 1-9 0,0-2-4 0,31 114 8 0,-31-55-8 0,0-32-2 0,0 148 7 16,0-146-5-16,0 87-3 0,0-59-17 16,0-26-7-16,0-4-55 0,0-55 16 15,0 31-123-15,-31-31 145 0,31 0 0 16,0 0 14-16</inkml:trace>
  <inkml:trace contextRef="#ctx0" brushRef="#br0" timeOffset="10272.95">21040 7075 40 0,'28'-29'70'0,"-28"29"-25"0,0-28-27 0,31 28 15 0,-31-28-18 0,0 28 0 16,0 0-1-16,89-57 50 16,-65 27-2-16,3 30-44 0,-27 30-3 15,62-2 10 17,-38 201 12-32,-24-174-36 0,-24-24 0 0,-38 54-35 31,35-85 18-31,27 0-21 0,-24 0 16 0,24 0-33 0,0 0 21 15,-34-29-80-15,34 3 77 0,-28-4-39 0,28-56 49 16,28 58 25-16,-28 0-3 0,34-3-2 16,-10 31-11-16</inkml:trace>
  <inkml:trace contextRef="#ctx0" brushRef="#br0" timeOffset="10568.02">21497 7018 29 0,'31'0'101'0,"0"0"39"0,-7 28-97 15,-24-28-18-15,0 0-4 16,31 0 13-16,-31 29-21 0,0-29-6 0,0 28 25 47,0 3-29-47,0-3 3 0,0 0-7 0,0-28-2 15,0 0-2 1,0 0 11 0,27-28-5-16,-27 0-2 0,28-31 1 15,-28 59 2-15,0-29 4 16,31-27 5-16,-4 27-3 31,-27 29 21-31,28 57-23 0,-28-29-3 16,0 1 1-16,0 86 3 15,31-29-6-15,-31-30 1 0,0-27-1 0,0-1 0 0,0 31 4 16,0-59-6-16,0 57-6 16,0-57-8-16,0 28-11 0,0-28 9 0,0 0-55 31,0-85-266-31,0 55 303 0,0 1 9 15</inkml:trace>
  <inkml:trace contextRef="#ctx0" brushRef="#br0" timeOffset="10784.49">21985 7134 118 0,'0'0'103'0,"0"0"-47"0,0 28-19 0,0-28-19 16,0 28 37 15,0 1 11-15,0 84-14-16,27-200-29 15,-27 61-22-15,31-31 2 32,-3-59-2-32,-1 60-5 0,8-1-4 0,-11 27-39 15,7 1-146 1,-31 29 140-16,27-28-175 16</inkml:trace>
  <inkml:trace contextRef="#ctx0" brushRef="#br0" timeOffset="11060.38">22504 6302 21 0,'0'0'12'0,"0"0"91"0,0-28 21 16,0 28-77-16,0 0-38 0,0 0 0 16,0 0 9-16,0 0-13 0,0 0 1 0,0 28 13 15,0 1 20 32,24 115 19-47,-24-59-53 0,31 28-2 16,-31-25-2-16,0-32-2 0,0 1-1 15,0 115-26-15,0-115 2 0,0 2-8 0,0-31 14 16,-31 27-58-16,31-24 45 0,0-1-43 16,-24-30-6-16,24 26 26 0,0-26 43 0,0 0 6 0,0 0-16 15</inkml:trace>
  <inkml:trace contextRef="#ctx0" brushRef="#br0" timeOffset="11224.11">22356 6789 102 0,'0'0'58'0,"0"0"52"16,0 0 5-16,0 0-88 0,0 0-7 0,0 0-13 15,0 0 0-15,34 28 6 0,-10-28 3 0,66 57-3 32,-35-28-12-32,0 1-1 0,3-30-25 15,-58 28 5-15,58-28-37 0,-3 0-85 16,-24 0 19-16,24-28 45 0,-24-2 51 0,-3 30 10 0</inkml:trace>
  <inkml:trace contextRef="#ctx0" brushRef="#br0" timeOffset="12007.81">24417 6418 38 0,'0'0'115'0,"0"0"-80"0,0 0 13 0,0 0-19 0,0 0-3 0,0 0-15 0,0 0-1 0,0 0-1 0,0 0 0 0,0 28 21 0,0-28-24 0,0 114 51 0,0-27-37 0,0-61-16 16,0 5-3-16,0 168 9 31,0 60 13-31,0-231-22 15,31 1 5-15,-3-3-2 0,-28 5 5 16,27-31-5-16,7 30 16 16,-10-30-5-16,7 0-5 0,-3-61 2 15,-1 35-8-15,-27 26 0 0,28-57 3 0,3 57-3 16,-31-87 0-16,27 30-3 0,1-58 2 16,-28 29 0-16,34-1-2 0,-34 4 0 0,0 53 0 15,0-27-2-15,24 28-1 0,-24 1 3 0,0 28-2 0,0-28-2 0,0-1-1 16,0 29-9-16,28 0 9 0,-28-28-24 31,30 28-49-31,1 28 24 0,-31-28-22 16,24 0 28-16,-24 29 20 0,0-29-60 0,31 0 26 15,-31 0 32-15,0 28-22 0,28-28 43 0,-28 0 2 16,0 0-13-16</inkml:trace>
  <inkml:trace contextRef="#ctx0" brushRef="#br0" timeOffset="12545.78">25166 6503 28 0,'-31'0'59'0,"31"0"21"16,0 0-46-16,31 0 22 0,-31 0-32 0,0 0-14 16,0 0 21-1,0 28-10-15,0 29 2 16,0-28-18-16,24 1 0 0,-24-30 2 15,0 26-1-15,0-26-1 0,0 31 5 0,0-31-1 16,0 57 5-16,31-1-7 0,-31 1 6 16,0-28-9-16,0 1 1 0,0 27 3 0,0-29-3 15,0 0-4-15,0 88 17 32,0-59-13-32,0 0-2 0,0-27 0 0,0-30-1 0,0 26-1 15,0-26-1-15,0 0 3 0,0 0-3 0,0 29 1 0,0-29 3 16,0 0-3-16,0 0 0 31,0 28 3-31,0-28-4 0,0 0 4 31,0 0-1-31,0 0-1 0,0-28 4 0,28 28 8 16,-28-29-12-16,0 29 1 0,0-26-2 0,27 26 3 16,31-61 3-16,-30 61-5 15,-28 0 0-15,31-26 1 0,0 26-2 16,-31-29-1-16,24 29 3 0,-24 0-3 0,34 0 1 15,-34 0 1-15,24 0 2 16,-24 0-1-16,31 0-2 16,-31 0-1-16,0 0-2 0,0 0 1 0,0 0-1 0,0 0 0 15,0 0-6-15,0 29 0 0,0-29-39 16,0 0 34-16,0 0-63 16,0 0 24-16,0 0-118 0,0 0 111 15,0 0 7-15,0 0 14 0,0 0 2 0,0 0 18 0</inkml:trace>
  <inkml:trace contextRef="#ctx0" brushRef="#br0" timeOffset="13686.99">25077 6704 34 0,'0'0'25'0,"0"0"53"0,0 0-42 0,0 0-23 0,0 0 1 0,0 0-1 0,0 0-7 0,0 0 7 0,0 0 9 0,27-31-4 0,-27 31 8 0,0 0-17 0,0 0 9 0,0 0-10 15,0 0 11-15,31-26 7 47,-31 52 0-47,31 90 31 16,-31-31-43-16,0-56-11 0,0 1-1 0,0-30-2 0,0 28 2 0,0 1 0 15,0 56 3-15,0-57-3 0,0 59 1 16,0-32-2-16,0-55-1 0,0 31 0 16,0-1 0-16,0-4-1 0,0 3 1 0,0-1 1 0,0 1 0 0,0 1 1 15,0-2 3-15,0-28-1 0,0 57-7 16,-31-57-3 0,31 0-4-16,0-28-36 15,0-1 36-15,0 1 6 0,0 28 3 0,0-59 1 16,0 31 1-16,0-27 0 0,0 25-1 0,0-1 0 0,0-24 3 15,0 27-2-15,31 0 2 0,-31-88 2 0,0 59 1 0,0-1-4 16,0 1 3-16,24 0 0 0,-24-2 0 16,31-54 10-1,-3 56-3-15,-28 0-3 0,27 29-3 0,-27 28-3 16,0 0 2-16,31 0-2 0,-31 0 6 47,55 255 27-47,-55-224-36 0,0-3 0 15,0 0 2 1,0 116 4-16,0-87-6 16,-28-29 1-16,28 1 0 0,-27-29-3 47,-31 0 0-47,30 0 3 0,56 0 0 15,-28 0 0-15,0 28 0 0,27 3 0 31,31 25 5-31,-30-27-3 0,3 28 2 0,0-27-2 0,-7 25-1 16,10-27-1-16,-34 1 8 0,24 1 4 16,-24-2-14-16,31-28 1 0,-3 57 0 0,-28-57 0 0,27 29-1 15,-27-29-2-15,28 0-6 16,-28 0-6-16,0 0 3 0,0 0-13 0,0 0 9 0,0-29-21 16,0 1-9-1,30 28-40 1,-30-87-195-16,0 30 213 0,0 57 53 15</inkml:trace>
  <inkml:trace contextRef="#ctx0" brushRef="#br0" timeOffset="14026.55">25908 6359 106 0,'0'0'48'0,"0"0"-5"0,0 0 2 0,0 0-33 0,0 0 14 16,0 0-13-16,0 0 2 0,0 28 23 0,0-28-27 0,0 31 32 0,0-3-28 0,0-28-8 0,28 57 9 0,-28-29-1 0,0 29-6 0,0-57-5 0,0 85 7 15,27-28-3-15,-27 116 4 0,0-30-7 16,0-114-3-16,0 58 0 16,0-4 3-16,0-83-4 0,0 31 2 0,0-31-1 0,0 30 2 0,0-30 1 15,0 26 12-15,34-26-6 0,-34 0-3 0,24 0-3 16,-24 0-2-16,28 0 2 0,3 0-2 0,0-26 2 15,-7 26-5-15,7 0 1 0,-31 0 1 0,86-30-16 16,0 30-74 15,-86 0 65-31,30 0-104 16,25-57-163 0,-55 57 246-16</inkml:trace>
  <inkml:trace contextRef="#ctx0" brushRef="#br0" timeOffset="14449.51">26794 7162 22 0,'0'0'58'0,"0"0"-33"32,0 0 88-32,59 28 199 0,-59-28-305 0,0 0 2 15,27 0 5-15,-27 0-9 0,62 0 15 0,-62 0-17 0,24 0 3 16,7 0-4-16,-31 0 0 0,28 0 1 0,-1 0-2 0,-27-28-3 15,28 28-4-15,-28 0-4 0,30 0-7 0,-2 0-9 16,-28 0 9-16,0 0-4 0,0 0-2 16,27 0-35-16,-27-28-22 0,0 28 27 15,0 0 53 48</inkml:trace>
  <inkml:trace contextRef="#ctx0" brushRef="#br0" timeOffset="15574.86">10535 8250 55 0,'0'0'30'0,"0"0"26"0,0-29-36 0,0 29-8 0,0 0 17 0,0 0-13 0,0 0 1 0,0 0 14 0,0 0-17 0,0 0-2 0,0 0-2 0,0 0-1 0,0 0 7 0,0 29-1 0,0-29-8 0,0 0-1 0,0 0 0 0,27 87 22 0,-27-59-19 47,59 315 36-47,-59-343-36 15,0 0 0 1,86-115 27-16,-55 86-34 0,-31 29 0 15,0-28 0-15,24 28-1 0,7-55 3 0,-4 25 1 0,-27 30-4 16,59-57 2 0,-32 28 10-16,0 29-4 0,-27 0-9 0,0-28 2 0,31 28-1 0,0 0 8 15,-31 28-7-15,0-28 2 0,0 0-4 16,24 29 4-16,-24-3-6 0,0-26 0 0,0 31 2 16,0-31-2-16,0 30-19 0,0-4-11 0,0 3 13 0,0-1-30 15,0-28-15-15,0 29-78 0,0 1-14 16,0-2 128-16,0-28-16 15</inkml:trace>
  <inkml:trace contextRef="#ctx0" brushRef="#br0" timeOffset="15874.44">11277 8394 78 0,'0'0'45'0,"0"0"-1"0,0 0 18 0,0 0-23 0,0 0-2 0,0 0-19 0,0 0 17 0,0 0-7 16,-27 0-8-16,27 26 11 31,-28 5-11-31,28 54 3 0,0-57-20 0,0 1-1 0,0 1 2 0,28-2 2 15,-1 29 1 1,7-57 2-16,-34 0-5 0,24 0 8 16,-24 0-8-16,31-28 9 0,-31 28-6 0,28-29 2 0,-28 1-4 0,27-2 6 15,-27-27-3-15,28 28 2 0,-28-27-3 0,0 56-5 16,31-114 14 0,-31 114-13-16,0 0 0 15,0-28 7-15,0 28-7 0,0 0-3 0,-31 0 0 0,31 0 0 16,0 0 1-16,-28 0-3 15,28 0 0-15,-27 0-1 0,27 28-6 0,0-28-13 0,0 0 8 16,0 28-19-16,0-28 13 0,0 29-30 0,0-3-17 0,0 5-18 0,0-1 35 16,27-30-60-16,32 26-32 15,-59-26 115 1</inkml:trace>
  <inkml:trace contextRef="#ctx0" brushRef="#br0" timeOffset="16216.47">11792 7964 72 0,'0'0'0'0,"0"0"71"0,0 0-37 0,0-59 39 0,0 59-36 15,0 0-20-15,0 0 0 0,-27-26 16 0,27 26-16 0,0 0 12 0,-28-31 21 32,-3 62-13-32,31-5-29 15,0 147 3 1,0-58-12-16,0 1 2 0,0-88-1 0,0 29-2 0,0-31-2 16,0 90-28-16,0-88 15 0,0 88-47 0,0-59 8 15,0-29 22-15,0 59-148 16,0-87 159-16,0 0-4 0,0 0 24 15,-24-59 52-15,24 31 13 16,-31-57 70-16,31 85-111 16,-30-57 80-1,60-2-47-15,-30 31-30 0,31 28-18 0,-7 0 8 16,-24-29-11-16,31 29 1 0,-3 0 3 16,-1 29-7-16,32-29 0 0,-1 0-6 31,-3 28-25-31,31 1-167 31,0-29-106-31</inkml:trace>
  <inkml:trace contextRef="#ctx0" brushRef="#br0" timeOffset="17734.15">13424 7848 26 0,'0'0'30'0,"0"0"-18"0,0 0 47 0,0 31 132 0,0-31-149 0,0 0-32 0,0 0 7 0,0 0-4 0,34 26-1 0,-34-26-7 0,0 0 5 0,0 59 18 16,0-2-11-16,0 28-9 0,24-26-5 16,-24-31 2-16,0 29-3 0,0-29-1 15,0 59 0-15,0-58 0 0,0-3 1 0,0 118-8 16,0-57-33-1,0-30-19-15,0-28 33 0,0-29-33 0,0 28-7 0,0-28-5 16,0 0 33-16,0 0-27 0,-24 0 43 0,24 0 2 0,0 0 14 0,0-28-3 16,0 28-12-16</inkml:trace>
  <inkml:trace contextRef="#ctx0" brushRef="#br0" timeOffset="18159.36">13424 8394 38 0,'0'0'112'0,"0"0"10"16,0 26-105-16,0-26 29 0,34 0-23 0,-34 0-6 0,0 0-2 15,24 0-9-15,-24 0 1 0,31 31 6 16,-31-31-3-16,28 0-5 31,27 0-3-31,-24 0-8 16,-4-31-16-16,1 5-124 16,6-3 77-16,-34 29 10 15,24 0 29-15,7 0 36 16,-31 0 8-16,0 29 18 0,28-3 39 0,-28-26-25 15,0 31 7-15,0-31-39 0,0 56 21 16,0-27-15-16,0-29-11 0,0 28 4 0,0-28-2 31,0 59 29-31,0-31-29 0,0-28 0 0,0 0 0 0,0 0 0 16,0 0 1-16,0 0-6 0,27-28 0 0,-27 28-3 16,0 0 1-16,0-30-3 0,28 1 2 15,2 29-1-15,-30-28 3 0,28-1-4 0,-28 3-1 16,27 26 1-16,8-30 1 0,-35-1-8 0,24 5-7 15,3 26-22 1,-27-29-58-16,31 29-99 16,-31 0 92-16,0 0 34 0,31 0 16 47</inkml:trace>
  <inkml:trace contextRef="#ctx0" brushRef="#br0" timeOffset="19250.36">14142 8394 34 0,'0'0'16'0,"0"26"93"0,0 5-24 31,28-1-31-31,-28-4-29 0,27-26-11 0,-27 0 1 0,0 0-8 0,0 0-2 0,0 0 1 16,31 0-1-16,-31 0 14 0,0 0-14 0,0-26 1 16,0 26-3-16,27-30 2 0,-27-1-1 0,0 31-2 15,0-26 3-15,0-3 2 0,0 29 0 0,0-28-4 0,0 0 12 16,0-3 2-16,0 31-9 0,0 0 0 31,-27 31 8-31,27 25-16 0,-31-1 2 47,31-24-1-47,0 54-2 0,58 30-47 0,-58-86-21 16,28-1 55-16,-28-28 2 0,31 0-21 0,-31 0 25 15,31 0 9 1,-7-57 8 0,-24 29-7-1,0 28 2 1,58-142 114-16,-58 142-112 0,0 0 15 0,0 0-3 15,0 0-14-15,0 0 7 0,0 0-7 16,0 0 6-16,0 0-4 0,0 0-5 16,0 26 10-1,0-26-11-15,28 0 5 0,-28 0-6 0,0 0 2 16,31 0 1-16,-31 0 2 0,0 0-4 0,0-26-1 16,27 26 1-16,-27-30 3 0,0-1-3 0,0 5 0 0,28-3-1 15,-28 1 4-15,0 28-3 16,0-28 1-16,0 28-1 0,30 0 1 0,-30 0 2 47,31 198 12-47,28-25-21 15,-59-145-2-15,24 29-46 0,-24-57 12 16,0 0 18-16,0 28-24 0,31-28-13 0,-31 0 25 0,0-56-120 16,0 27 125-16,27-86-33 46,-27-84 47-46,28-2 23 0,-28 29 109 0,0 172-97 16,0-29 28-16,0 29-28 0,27 0 94 16,-27 0-73-16,0 0-27 15,0 29 11-15,0-1-5 0,0 1-9 16,0 58 26-16,0-59-32 0,0 116 10 31,0 26-6-31,0-54-15 0,-27-88-11 0,27 1-15 16,0-1-35-16,0-28 40 0,0 29-3 0,0-29-47 0,-28 0-58 15,28 0 82-15,0-29 45 0,0-28 3 16,0 29 6-16,0-2 1 0,0 1 0 0,0-115 17 16,0 61 107-16,0-4 24 15,0 87-121 17,0 0 52-32,28 28-51 0,30 59-20 15,-58-58-8-15,28 28 1 47,-1-1-17-47,62-56-268 0,-89-26 245 16,28-4 7-16,-28 30 28 15,0-31 3-15,27-24 29 0,-27 55-4 0,0 0-14 16,0 0 3-16,28 0 17 0,-28 0 3 0,0 29 18 0,0-29-36 16,0 0-3-16,0 26 7 0,0-26-12 0,31 31 15 15,-31-1-16-15,0-30 0 0,0 0 5 0,27 26-3 0,-27-26-5 16,0 0 0-16,0 0-1 0,0 29 3 0,0-29-3 0,28 0 3 15,-28 0-2-15,0 0-1 0,0-29 0 16,0-27 2 0,0-1-3-16,0 28 2 0,0 29 0 0,0-28 1 0,0 28 7 15,-28-28-7-15,28 28 4 0,0-31-7 0,0 31 0 0,0 0 0 16,0 0-1-16,-27 31 0 0,27-3-1 0,0-28 4 16,0 28-1-16,0 27-1 0,-31-55-1 0,31 61 0 15,0-35 1 16,0 118-6-31,0-58-70 0,0-58 28 0,31 0-16 0,-31-28 25 0,0 0-4 16,0 31-75 0,55-31 48-1</inkml:trace>
  <inkml:trace contextRef="#ctx0" brushRef="#br0" timeOffset="19554.25">15372 8394 65 0,'0'0'206'0,"0"0"-187"0,-28 0 20 0,28 0-5 0,0 0-5 0,0 26-17 0,-30 5 5 0,30-31-11 0,0 30 10 0,-25 53-4 0,25-54-9 0,0 58 9 0,0-87-12 0,0 57 7 0,0-57-4 0,25 28-4 15,5-28 2-15,-2-28 8 32,30-116 8-32,-58 32-17 0,28 25 4 0,-28-57 2 15,0 0 0-15,0 59-5 0,0 28 0 16,0 29 1-16,0-29 2 0,0 57-1 0,0-31-1 0,0 31 2 15,0-27-2-15,0 27 7 32,-28 58-6-17,28-1 4-15,-31 285 6 16,31-84-10 15,86 172-76-31,0-317-98 16,-27-82-161-16</inkml:trace>
  <inkml:trace contextRef="#ctx0" brushRef="#br0" timeOffset="20059.61">17066 8765 39 0,'0'0'0'0,"0"0"13"0,0 0-6 0,-35 0 28 0,35-57 136 0,-24 29-53 0,24-1-85 0,-31 29-23 0,31 0 1 0,0-28 10 15,0 28-10-15,0 0-3 0,-31 0 12 0,31 0-14 0,-27 0 7 16,27 0-9-16,0 0 3 0,-28 0-6 0,28 0 0 0,0 0-1 0,0 28 1 16,-31 29 4-16,31-28-5 0,0-29 2 15,0 28-2-15,0-28 1 0,0 59-1 32,31-31 5-32,-3 0-2 0,-28-28-3 0,27 0 2 0,-27 0 2 15,31-28 0-15,-31 0-1 0,31-3-1 0,-7-111-2 16,-24 55 4-1,0 87-4-15,35-28-1 16,-35 28 6-16,0 0-3 16,0 0 0-16,0 0 0 15,0 57 1-15,0 58-4 16,0-115 1-16,24 29-3 0,-24-1-5 0,0 0-2 0,0-28 0 16,0 31-7-16,0-3-25 0,0-28 12 0,31 28-90 0,-31 1 65 15,27-29-167 1,-27 0 182-16</inkml:trace>
  <inkml:trace contextRef="#ctx0" brushRef="#br0" timeOffset="20307.29">17461 8451 115 0,'0'0'277'0,"0"0"-245"0,-28 0-10 0,28 0-6 16,0 0-9-16,-27 0-2 0,27 30 3 0,-28-4-4 15,28 3-1-15,-31-1 0 0,31 31-5 31,-58 227 7-31,58-258-7 0,0 114 6 47,0-83 2-47,0-59-13 0,-28 0-5 0,28 0-14 16,-58-59-284 0,30-24 162-16</inkml:trace>
  <inkml:trace contextRef="#ctx0" brushRef="#br0" timeOffset="20833.66">19381 8536 97 0,'0'0'79'0,"0"0"31"0,-31 0-5 0,31 0-73 0,-27 0-18 0,27 0-4 0,0 0-5 0,-28 28-1 0,28-28 8 0,-31 29-3 0,31-29-7 0,-27 0 2 0,27 30-3 0,-28-30 1 0,28 28 1 0,0-28-1 0,0 29-2 16,0-1 8-1,0 1-4 1,55-1 11-16,-55-28-3 0,31 0-9 0,-31 0 7 16,28 28 4-16,-28-28-7 0,27 0-4 15,-27 0 4-15,0 0-5 0,0 0 0 0,0 31 5 0,0-31-4 0,0 28-3 16,0 0 2-16,0-28-1 0,0 0 1 0,0 29 1 0,-27-29-5 16,27 28-1-16,-28 1-5 0,-3 1-23 31,4-30-51-31,-1 0 4 0,28 0-26 0,0 0 22 0,28 0-25 15,-1-30 54-15,4 30 42 0,-31 0-14 16</inkml:trace>
  <inkml:trace contextRef="#ctx0" brushRef="#br0" timeOffset="21204.53">19694 8852 66 0,'0'0'84'0,"34"0"6"31,21 28 42-31,-55-28-121 0,27 29 7 0,-27-29-6 0,28 0-1 15,-28 0 0-15,27-29 4 0,-27 29-11 16,31-28 19-16,-31 28-19 0,28-28 8 16,-1-59 11-1,-27 58-14-15,0 1-1 16,0-1 19-16,0 29-17 0,-27 0-8 0,27 0 1 16,0 0 5-16,0 0-5 0,-28 0 2 15,28 29-3-15,-31-1 1 0,31-28 3 16,-27 29-5-16,-1-29 1 0,28 28 0 0,0-28 1 15,0 0-2-15,-27 28 1 0,27 3 0 0,0-3-3 16,0 29 0 0,0-29-3-16,0 31 3 0,0-33-1 0,0-26 0 0,27 31-7 15,-27-31 5-15,28 57-40 16,-1-57 18-16,-27 0-7 0,31 28-45 16,-31-28 43-16,28 0-110 0,-1 0-6 15,-27 0 123-15,35-28-23 31</inkml:trace>
  <inkml:trace contextRef="#ctx0" brushRef="#br0" timeOffset="21470.28">20267 8852 73 0,'0'0'159'0,"0"0"-113"0,0 0-26 16,0 0 21-16,0 0-5 0,-27 0 7 31,27-28 7-31,-31 28-44 0,31 0-1 0,0 0 16 15,0 0-11-15,0 0 1 0,0 0 4 0,-28 28 6 0,28 0-11 16,0 1-4-16,0-1-5 0,0-28-1 16,0 29 0-16,0 1 1 0,0-4 0 0,0 5 2 0,0-31-1 0,0 57 1 15,28-29-2-15,-28-28 1 0,0 28-1 0,0-28-1 0,86 29 3 32,-86-29-1-32,31 0 0 62,55-29-43-62,-86-115-338 0,27 118 288 0,-27-4 33 0,0 30 32 0</inkml:trace>
  <inkml:trace contextRef="#ctx0" brushRef="#br0" timeOffset="22218.03">20728 8824 22 0,'0'0'217'0,"27"0"-125"0,-27 0-83 0,0 0 1 0,0 0 43 0,0 28-13 0,0-28-32 0,0 0 5 0,0 0-7 0,0 0 4 0,0 28-6 0,0-28 5 0,0 0 9 0,0 0-8 0,0 0-3 16,28 0 7-16,-28 0 8 0,0 0 9 16,0 0-21-16,27-28-1 0,-27 28-6 15,0 0 1-15,31-59 1 0,-31 59-5 0,0-28 0 16,0 28 0-16,27 0 0 16,1-85-1-16,-28 85-2 0,0 0 1 0,0-29-3 15,0 29 0-15,0 0-18 16,34-28-6-16,-34 28-40 0,24 0-6 0,-24 0 43 15,0 28-96 1,31 1-88-16,-3-29 214 0,-28 0 1 0,0 0 1 16,0 0 1-16,0 0 5 0,0 28-1 0,27-28 4 0,-27 0 20 47,59 57 238-47,-59-29-244 0,27-28-14 0,-27 31 14 0,0-31-16 15,28 28 8-15,-28-28 2 0,34 0-3 16,-34 0-9-16,0 0 2 0,0 0 6 0,0 0-8 0,0-28 10 0,0 28-7 15,0 0-1-15,0-31 3 0,0 3-2 0,0 28 2 16,-34-28 14 0,34-1-18-16,-28 29 6 15,1 0 1-15,27 0-9 0,0 0-1 0,-31 0-3 0,31 0 1 0,0 29-1 0,0-29 2 16,0 28 3-16,-28 0-3 0,28 3 2 0,0-3 1 16,0 0-3-16,0 58-12 15,0-56 10-15,28 27-1 16,-28-31 1-16,31 5-5 15,58 82-276-15,-65-113 106 16,-24 0 81-16,27-28 29 16</inkml:trace>
  <inkml:trace contextRef="#ctx0" brushRef="#br0" timeOffset="22424.62">21442 8309 77 0,'0'0'141'0,"-31"-31"-96"0,31 31 11 0,0 0-7 0,0 0-6 0,-27 0-9 0,27 0-24 0,0 31-1 0,0-31 8 0,0 28 15 0,0 0-24 0,0-28 3 0,0 86 15 0,0-56-12 0,0-4-9 0,0 3 0 16,0-1-2-16,0 59 6 15,0 55-3-15,0-26-12 0,0-59 0 0,0-1 4 16,0 1-7-16,0 59-72 16,0-116 3-16,-28 57-246 15,28-57 265-15,0-29 24 0</inkml:trace>
  <inkml:trace contextRef="#ctx0" brushRef="#br0" timeOffset="22609.57">21212 8623 119 0,'0'0'143'16,"0"-30"-49"-16,0 30-46 0,0 0-11 0,0 0 59 31,89 0-39-31,-65 30-42 0,35-2 1 0,-32-28-13 16,4 29 5-16,-3-1-5 0,-1-28 2 0,4 29-4 0,0-29 1 0,-7 28-4 15,34-28 3-15,1 28-1 0,-4 3 4 0,7-31-2 16,51 28-50-1,-58 0-31-15,31-56-109 32,-59 28-149-32</inkml:trace>
  <inkml:trace contextRef="#ctx0" brushRef="#br0" timeOffset="63221.74">6124 10027 33 0,'0'0'12'0,"31"0"-5"0,-31-30-4 0,0 30 4 0,31 0 6 0,-31 0-7 0,24-29 16 16,10 29 14-16,-34 0-26 0,24 0 18 0,7 0 44 0,-3 29-51 15,-28-29-15-15,27 0-2 0,-27 0 5 0,28 0-5 0,3 0 0 16,-4 0 3-16,1 0-5 0,6 0 6 16,-10 0-5-16,7 0-3 0,-4 0 0 0,1 0 1 15,-1 0 4-15,-27 0-3 0,31 0 1 0,24-29 8 16,-55 29-9-16,35 0 4 16,102 0 6-16,-79 0-6 0,118 0 4 15,-67 29-6-15,8-29-3 16,-86 0 0-16,-31 0-1 62,945 144 9-46,-289-87-7-16,-570-57 0 0,-59 0-2 16,118 30-1 15,370 27 2-31,-402-57 0 0,87 26 1 0,57 3-3 15,-222-29 1-15,47 0 0 32,289 0-1-17,-227 30 5-15,-54-30-5 0,-8 0-1 0,117 28 3 16,-113-28-1-16,62 0 0 0,20 29 1 16,-27-29-1-16,-55 0 1 15,0 0 0-15,0 28 0 0,-24-28-1 0,20 0 1 0,-51 0-1 16,110 0 5-1,261 28 0 32,27 1-3-47,59 1-1 16,-261-30 1-16,-138 0 0 0,-34-30-1 0,58 30 3 16,-23 0-3-16,191 0 1 31,-78-29 1-31,110 29 0 15,-227 0-4-15,-55 0 2 0,54 0-2 0,1 0 2 16,172 0 2 0,-117 0-2-16,116 0 2 15,1 0-4-15,-172 0 2 0,-24 0-2 16,106 0 2-16,117 0-2 16,-223 0 1-1,134 0-2-15,-21 0 2 0,-61 0 0 0,88 0-2 0,-92 0 2 16,7 0-1-16,110 0 1 0,-52 0-1 15,28 0 4-15,-148 0-2 0,113 0 0 0,-110 0-2 16,114 0-1-16,-59 0 3 0,4 0-1 0,24 0 0 16,-21 0 0-16,-65 0 0 0,0 0 0 15,261 0-4 1,-58 0 10-16,-31-28-3 47,65 28-2-47,505-28 4 0,-540 56 2 15,-143 0-6-15,-56-28-1 0,0 0 1 0,-3 29-1 0,66-29 1 0,47 30-1 16,-113-30 1 0,148 29 2-16,82-1-1 0,-199-28 1 15,27 0-2-15,4 0-1 0,113 28 2 16,-3-28-3-16,-114 0 2 31,262 57 1-31,-348-57-3 0,86 0 1 0,-54 31 1 0,-28-31-1 16,51 0 1-16,-51 0-1 0,-3 28 1 15,143-28 4 1,-23 28-4-16,-96-28-1 0,-22 0 0 16,56 0 1-16,-58 0 0 0,-1 0 0 0,32 0 0 0,-32 0 0 15,59 0-3-15,-86 0 2 0,0 0 0 63,86-28 3-63,0 28-6 0,-55 0 5 0,24 0-49 15,-55 0 8-15,0 0-324 0,0 0 349 16,0 0-7-16</inkml:trace>
  <inkml:trace contextRef="#ctx0" brushRef="#br0" timeOffset="68922.99">7900 11515 28 0,'0'0'0'0,"0"0"6"0,0 0-4 0,0 0 17 0,0 0 18 0,0 0-21 0,0 0-16 31,-27-29 204-15,27 29-136-16,27 0-49 0,1 29-3 15,-28-29-8-15,34 58 8 16,-34-58-15-16,0 57 3 16,24 0 3-16,-24-29-8 0,0 31 2 0,27 85 14 31,-27-30 2-31,0-58-19 15,0-27-1-15,0 28 7 16,-27-27-3-16,27-4-7 0,-86 5-35 16,59-31 20-1,-4 0-3-15,3-31-6 0,-27 5-12 0,55 26 23 16,-31-30-18-16,7 30 16 0,-10-29-51 0,-21 1-17 31,-31-29 40-31,86 29 39 0,-27 28-12 16</inkml:trace>
  <inkml:trace contextRef="#ctx0" brushRef="#br0" timeOffset="69173.89">7388 11888 19 0,'-62'-57'21'0,"62"28"-15"0,-27-27 44 16,27-3 0-16,0 59-9 16,58-57 44-16,-58 57-75 15,55-57 39-15,-55 57-43 0,35-28 9 16,-11 28-2-16,62-30 15 0,-59 1-9 15,4 3-12-15,-4 26-1 0,59-31 12 16,28 31-9 15,6-26-3-31,-69 26-5 16,66 0-11-16,-89-30-9 0,-1 30-10 16,-27-29 9-16,31 29-33 0,-31-28-63 15,28 28 20-15,-28-29 29 0,0 29 18 0</inkml:trace>
  <inkml:trace contextRef="#ctx0" brushRef="#br0" timeOffset="69563.61">8673 11259 72 0,'0'0'0'0,"-24"0"49"0,24 0-19 16,0 0 27-16,-34 28 12 0,10-28-61 15,-38 57 40-15,34-28-32 16,28-29-12-16,-27 30 5 0,-4-4-3 16,31 5-1-16,0-31-3 0,-28 26 3 0,28 3-5 15,0 1 4-15,28 27 2 16,-28-57-4-16,0 0-1 0,0 28 2 0,31 0 3 0,24 29 19 31,7-26-10-31,-38-3-10 0,10 0 7 0,-34 1-5 16,0-1-4-16,0-28-1 15,0 59 7-15,0-31 4 0,0 1-8 0,-58 28-4 16,-4-1-7-16,34-27 0 16,1-1-19-16,-4-28-20 15,3-28-74 1,28-1 41-16,0 1-18 16,59-57-2 30,-32 56 72-46</inkml:trace>
  <inkml:trace contextRef="#ctx0" brushRef="#br0" timeOffset="69833.86">8931 11515 84 0,'0'0'225'0,"-24"30"-169"0,24-2-25 16,-35 1-21-16,35-1-1 0,0 0-4 0,-27 1 7 16,27 30-5-16,-28-31-2 0,28-28-2 15,0 85 6-15,0-56-6 0,0 1 3 16,0-2 5-16,0 1-7 0,28-3-2 15,-28 5-2-15,27-31 4 0,32-57 8 32,-1-87-1-17,-58 115-9-15,28 1 0 0,-28 0-2 0,0-60 4 16,0 60-4-16,0 28 0 0,0-28-1 0,0 28-6 16,0-29-21-16,-28 29 16 0,28 0-2 15,0 0-35-15,-27 29-126 47,27 56-56-47</inkml:trace>
  <inkml:trace contextRef="#ctx0" brushRef="#br0" timeOffset="70124.75">9164 11602 39 0,'0'0'61'0,"0"0"-44"0,0 0 53 16,0 0-23-16,0 0-38 15,0 0 8-15,0 28 1 0,0-28-11 0,-34 345 89 32,34-175-93-17,0-85-2-15,0 2-6 0,0-87 5 63,0 116-25-63,0-88 11 0,0 29-55 15,0-57-203 1</inkml:trace>
  <inkml:trace contextRef="#ctx0" brushRef="#br0" timeOffset="70429.02">9164 11486 131 0,'0'0'72'0,"0"0"-68"32,0 87 74-1,0 142 8-31,0-229-86 0,24 86 5 0,4-28 7 16,-28-29-12-16,31 28 0 0,0-1-2 0,-7 1 2 15,-24-57 0-15,31 29-2 0,-31-29 4 0,27 30 3 0,1-30-2 16,-28 26 3-16,30-26 9 0,-30 0-15 62,28-56 23-62,116-431-21 0,-144 315-2 16,28-84-62-16,-28 256 34 0,27 0-7 0,-27 0-12 16,31 0-75-16,-31 57 5 0,28-57 112 0,-28 28-19 31</inkml:trace>
  <inkml:trace contextRef="#ctx0" brushRef="#br0" timeOffset="71216.96">10562 11515 72 0,'0'0'0'0,"0"0"50"0,0 0-21 0,0 0-6 0,0 0-10 0,0 0 16 0,0 0 13 0,0 0-30 0,0 0 10 0,0 0-4 0,0 0 4 0,0 30-11 0,0-30-5 0,0 28 14 0,28 29-8 46,3 201 7-46,-4-58-10 0,-27-171-4 16,0-29-4-16,28 0 4 0,-28 0-2 0,0 0 0 16,0 0-1-16,0 0 0 0,31-29 7 0,-31 1-6 15,0 0-10-15,31-3 4 0,-31 5 4 16,0-31 3-16,0 57-2 0,24-59-2 0,-24 2 2 31,0 29-2-31,31 0-2 0,-31 28 4 0,0 0 0 16,27 56-5-16,-27-27 3 0,0-1-1 0,28 31 14 15,-28-31-11-15,0 27-4 0,31 4 9 16,-4-2 0-16,-27-57 9 16,27 28-5-16,4-28 3 0,0-28-7 0,-31-1-7 15,24 1-4-15,-24 0-3 16,145-317 4 0,-145 345 0-16,0-29-2 0,27-56-44 15,-27 57 36-15,31-2-162 47,-31 30-80-47</inkml:trace>
  <inkml:trace contextRef="#ctx0" brushRef="#br0" timeOffset="71716.89">11335 11888 21 0,'0'30'22'15,"0"-30"-2"-15,0 0 7 0,31 0 14 0,-31-30-36 0,0 30 4 0,28 0 7 16,27-29 26-16,-55 29-35 0,0 0-2 0,0-28 30 16,31 28-31-16,-31-29 29 15,0 29-24-15,0-28 10 31,-31 28 54-31,31 0-57 63,-28 172 28-63,28-58-6 0,0-86-36 0,0 1 2 16,0-29-2-16,0 28-1 0,0-28 0 0,0 116 5 15,0-88-2-15,0 0-1 16,0-28-3-16,0 29 3 0,0-29 1 0,0 28-2 0,0-28-1 15,0 29-2-15,0-29 2 0,0 0-1 0,0 0 2 0,0 30-2 16,0-30 2-16,0 0-1 0,0 0-1 0,0 0 1 16,0 28-1-16,0-28 0 0,28 0 1 0,-28 0 6 0,0 0-6 15,31-28-2-15,24-2 3 16,-21 30 0-16,-10 0-2 16,4-29-1-16,2 29 4 0,-30 0-5 0,31 0 2 15,-31 0-3-15,24-28 1 0,7 28-11 16,-31 0 5-16,28-29-14 15,-1 1-202-15,-27 28 122 16,0-28-50-16</inkml:trace>
  <inkml:trace contextRef="#ctx0" brushRef="#br0" timeOffset="71969.63">11480 11831 40 0,'0'0'36'0,"0"0"19"0,0-29 42 0,0 29-62 0,0-28-10 0,0 28-4 0,0-28 5 0,0 28-14 0,27 0 3 0,1 0-4 0,-28 0-8 0,34 0 3 0,-10 0-1 0,4 0-3 0,-28 0-1 0,30 0 2 0,1 0 0 0,24 0-86 31,-55 0-19-31,0 0-27 0,-31 0 70 16,31 0 36 0</inkml:trace>
  <inkml:trace contextRef="#ctx0" brushRef="#br0" timeOffset="72143.32">11366 12001 91 0,'114'144'304'0,"-87"-144"-302"0,35 29 2 0,-38-29-4 16,34 0-4-16,-27 0-7 16,-31 0 0-16,24 0-3 0,7-29-54 0,-3 29-1 0,-1-28-54 15,4-29 22 1</inkml:trace>
  <inkml:trace contextRef="#ctx0" brushRef="#br0" timeOffset="72423.25">12050 11859 26 0,'0'0'53'0,"0"0"-44"0,0 0 0 16,-28 0 49 31,28 29 65-47,0 1-80 0,28 27-8 47,-28 56 0-47,0-56-28 0,0 28-6 0,31 2 0 0,-31-58-1 0,0 28-5 15,0-27 2-15,0-2-5 0,0-28-1 0,0 29-4 0,0-29-16 0,0 28-7 16,0 1-62-16,0-29 36 16,0 0 0-16,0-29 23 0,0 29 30 0,0-28-3 15,0 28-3-15</inkml:trace>
  <inkml:trace contextRef="#ctx0" brushRef="#br0" timeOffset="72961.42">12022 11831 27 0,'0'0'12'0,"0"0"13"0,-27-29 10 15,27 1 24 1,-31 28-3-16,31-28-46 0,0 28 33 15,0-31-22-15,31 31 18 32,-4-28 5-32,1 28-38 0,-28 0-1 15,31 0 18-15,-31 0-19 16,0 0-2 0,55-29 14-16,-55 29-13 15,31 29-4-15,-31-29 2 16,0 0 3-16,0 28-4 0,0 31-3 15,0-59 2-15,0 57 4 16,0-57-4-16,-31 28-6 0,31-28 4 0,0 0 2 16,-28 29-2-16,28-29-1 15,-27 0 7 1,27 0-7-16,0 0 4 16,0 0 0-16,27 0 2 0,1 0-2 0,3 0 3 15,-31 0-3 32,55 30 7-31,62 112 20-16,-117-28-16 0,0-84 2 0,-28 27-1 0,-3-1-5 15,-27 1 2-15,34-57-10 16,-7 0 0-16,0 29-5 0,31-29 3 0,-28 30 3 16,28-30-1-16,-27 28-6 0,27-28 1 0,-31 0-19 15,31 29 16-15,0-29-17 0,-28 0-9 0,28 28-46 16,0-28 7-1,0 29-111 1,28-58 141-16</inkml:trace>
  <inkml:trace contextRef="#ctx0" brushRef="#br0" timeOffset="73469.09">13111 11630 52 0,'0'0'29'0,"-30"0"53"0,30 0-48 0,0 0-6 0,0 0-13 0,0 0 33 0,0 28 8 0,0 29-22 47,30 59-4-47,25 170-8 0,-24-142-22 0,-3-31-4 16,-56 3-80-1,28-88-158-15,0-28 207 16,-55-28-30-16</inkml:trace>
  <inkml:trace contextRef="#ctx0" brushRef="#br0" timeOffset="73706.92">12823 11602 129 0,'0'0'56'0,"0"0"15"0,0 0-55 0,0 28 18 16,31 0 26 0,0-28-50-16,-7 0 1 0,7 29-1 0,24-29 0 0,-55 0-6 15,86 28 7-15,-56-28-11 0,1 0 0 0,-7 0 1 16,35 0-3 0,54 0-16 30,-27 0-174-46,3 31-19 0</inkml:trace>
  <inkml:trace contextRef="#ctx0" brushRef="#br0" timeOffset="74014.39">13568 11831 100 0,'0'0'47'16,"0"0"40"-16,0 0-73 0,-27 0 5 0,27 0-8 0,0 0 0 0,-59 28 17 15,35 31-4-15,-10-31-22 16,10 27 7-16,24-55-8 0,0 31 4 0,-31 25 6 15,31-27-5-15,0 28-2 0,0-57 0 0,0 87 3 32,31-31-2-32,-7-27-1 15,10 28 4-15,21-27 12 0,-27-30-16 0,-1 0 6 16,1 0-1-16,-28-30-5 0,0 1 7 0,0 29-11 62,86-113 22-46,-52-202 2-16,-34 287-22 0,-62-116-2 0,35 116-13 16,27 28 1-16,-31 0-13 0,31 28 4 0,0-28-28 15,0 28-1-15,0 1-68 0,0-1 68 16,0 1-41-16,31 1 43 0,-31-2 34 0,27 1-8 0</inkml:trace>
  <inkml:trace contextRef="#ctx0" brushRef="#br0" timeOffset="74268.83">13998 11715 122 0,'0'0'0'0,"0"0"84"0,0 0-59 0,0 0-19 0,0 0 0 0,0 0 2 0,0 0 49 16,0 0-42 0,0 31 38-1,0 25-32-15,-24 316 24 16,24-372-45 46,0 143 4-46,-62 200-239-16,62-343 105 0,0-57 83 0,0 1 32 0,0 56-4 0</inkml:trace>
  <inkml:trace contextRef="#ctx0" brushRef="#br0" timeOffset="74531.06">14197 11831 60 0,'0'0'66'0,"0"0"-20"0,0 0-32 0,0 0-2 16,0 0 15 0,-27 115 164-1,27-86-177-15,-28-3-10 0,-3 33 5 16,31-59-9-16,-55 57 8 16,55-29-7-16,-31-28 0 0,4 29 0 15,27-29-1-15,0 0-1 0,0 0 1 0,0 0 0 0,0 0 1 16,0 30 1-16,89-4 27 31,-34 5-31-31,-27-3 5 0,-1-28-5 16,-27 0 3-16,31 28-2 0,-31 1-2 0,27-29-19 47,32 115-437-32</inkml:trace>
  <inkml:trace contextRef="#ctx0" brushRef="#br0" timeOffset="74856.7">14541 11746 102 0,'0'28'130'0,"0"29"-75"0,0-29-33 0,0 1-13 0,0 1 6 16,0 27 4-16,0 0-3 0,0-29-8 15,0 0-3-15,0 1-4 0,0 28 3 16,0-27 0-16,0 27 7 0,0-1 1 0,0-56-9 16,0 57 6-16,0-57-7 0,0 29 1 0,0-29-2 31,0 30 8-31,0 27 21 0,30-57-6 47,1 0-19-47,138-29-19 0,-169 29 3 0,27 0-62 15,4-28 21-15,-31 28-14 0,0 0 31 16,28-30-43-16,-28 1 37 0,0-28-60 16,0 57 92-16,0-28-10 0</inkml:trace>
  <inkml:trace contextRef="#ctx0" brushRef="#br0" timeOffset="75061.83">14716 11774 50 0,'0'0'33'0,"0"0"7"0,0 0 1 0,0 0-6 0,0 0 13 0,0 0-18 0,-31 0-10 0,31 0-11 0,0 0-2 16,0 0 5-16,0 0-5 0,0 0 20 15,31 0-2 1,-4 0 2-16,-27 0-23 0,28 0-2 0,-28 0 1 16,27-28-1-16,4 28 1 0,-3 0-1 15,-1 0-31 1,-27 0-25-16,34 0-117 0,-34 0 124 16,0 28-53-16,-34-28 74 0</inkml:trace>
  <inkml:trace contextRef="#ctx0" brushRef="#br0" timeOffset="75207.91">14626 12060 94 0,'0'0'136'0,"0"0"-103"16,0 0-25-16,0 28 18 0,0-28-10 0,0 0 1 15,0 29 47-15,35-1-51 0,-35-28-3 16,0 29 0-16,24-29-6 0,-24 0-1 16,144 115-88 15,-116-115 21-16,-28 0-23-15,0-28-6 0,27 28 33 0,-27-31 15 16</inkml:trace>
  <inkml:trace contextRef="#ctx0" brushRef="#br0" timeOffset="75420.88">15087 11831 73 0,'-31'0'233'0,"31"28"-232"0,31 114 27 31,-31 31-25-31,0-30-12 0,0-114 1 16,0 115-179-16,0-116 113 16,0 1 53-16,0-1-18 15</inkml:trace>
  <inkml:trace contextRef="#ctx0" brushRef="#br0" timeOffset="75712.14">15056 11859 28 0,'0'0'16'0,"0"0"13"0,0-28-10 0,0 28 1 0,0 0 17 0,0-57 41 15,0 57-60-15,0-28 23 0,31 28-19 16,-31 0-4-16,27 0 20 16,-27 28-25-1,28 29 4-15,6-29-2 0,-10 31 2 16,35 111-17-16,-29-141 2 0,-5 115-6 62,91 142 6-62,-88-286 1 0,-28-29 5 0,27 1-5 0,-27 28 1 0,0-29-2 0,31-29 1 0,-31 29-1 16,31-56-1-16,-31-30-3 0,55-257-2 31,-27 228-15-31,-28 144 7 0,0 0-5 16,0-28-32-16,27 28 18 0,-27 0-40 0,0 0-59 15,0 0 62-15,0 0 19 16</inkml:trace>
  <inkml:trace contextRef="#ctx0" brushRef="#br0" timeOffset="76003.58">16059 11515 172 0,'0'0'208'0,"0"0"-202"0,0 0 4 0,0 0 2 15,0 30 41-15,-27-2-37 16,27 1-2-16,-31-1-8 63,-24 57-2-63,27 88-2 0,28-115 8 0,0-29-10 0,0-3 1 0,0-26 2 15,28 87 4-15,-28-58-5 0,0-29-1 16,0 28-1-16,0 31 1 0,0-59-2 0,-28 26 0 31,28-26 2-31,-31 59 1 0,-113 55-62 0,144-84 38 0,-55-2-71 16,55-28 52-16,-31 29-104 0,-24-29-5 15,55 0 132-15</inkml:trace>
  <inkml:trace contextRef="#ctx0" brushRef="#br0" timeOffset="78208.69">17835 12060 10 0,'0'0'9'0,"0"-28"-1"0,0 28-6 0,0 0 0 0,0 0 2 0,0 0-4 0,0 0 1 0,0 0-1 0,0 0 0 0,0 0 0 0,0 0 0 0,0 0 0 0,0 0 0 16,0 0 0-16,0 0 0 0,0 0 0 0,0 0 0 0,0 0 0 31,28 0 0-15,-28 0 0-16,0 0 0 0,0 0-1 0,0 0-10 15,0 0-13-15</inkml:trace>
  <inkml:trace contextRef="#ctx0" brushRef="#br0" timeOffset="78738.56">17921 12060 11 0,'0'0'11'0,"0"0"-8"0,0 0-1 0,0 0-1 15,0 0 1-15,0 0 0 0,0 0 0 0,0 0-1 0,0 0 0 16,0 0-1 31,0 0 2-31,0-59 235-16,0 59-202 0,0 0-26 0,-31 0 13 15,31 0-2-15,0 0-13 0,0 0 2 16,0 0 5-16,-27 31 1 0,27-31-10 15,-28 0-1-15,-3 56 20 16,31-56-21-16,0 0 1 16,-27 29-7-1,27-1 9-15,0-28-4 0,0 0-2 0,0 0-2 16,0 29-1-16,27 1 5 0,-27-30 0 0,31 26-2 16,-3-26-3-16,-28 31 4 0,27-31-2 0,-27 28 2 15,31-28-1-15,-31 0 1 0,0 0-2 0,31 0 5 31,-31-28-3-31,24-3 2 0,-24-25-5 0,0 27 5 16,0 1-1-16,0-1-3 0,0 29 2 0,0-28 0 16,0 0 5-16,0-3-11 0,0 31 6 0,0 0-3 15,-24 0 5 1,24-26 18 15,24 196 16-31,7-141-35 0,-31-29-2 16,27 115-5-16,-27-115 2 0,28 28-4 15,-28 1-6-15,0-29 3 0,0 0 0 16,31 28-65-16,-31 1 51 0,0-29-33 0,0 0-16 0,0 30 31 16,0-30-48-16,0 0 53 0,0 0 11 0,0 0 11 0,0 0-21 15</inkml:trace>
  <inkml:trace contextRef="#ctx0" brushRef="#br0" timeOffset="78998.64">18323 12117 81 0,'0'0'35'0,"0"0"1"0,0 0 17 0,0 28-28 0,0-28-13 0,0 0 12 0,0 29-12 0,-31 1 14 0,31-30-21 15,0 57 15-15,0-29-12 0,0-28-6 0,0 28 0 0,0 1 0 0,0-1 5 0,0 1 28 0,0-29-18 16,31-86 33 15,82-171 7-15,-85 198-60-16,-1 33 0 0,-27 26-3 0,0 0 2 0,35-29 1 15,-35 29 3-15,0 0-2 0,24 29-66 16,-24-29 45-16,0 0-38 16,31 26-127-16,-31-26 105 0,0 0 60 0,27 31-19 15</inkml:trace>
  <inkml:trace contextRef="#ctx0" brushRef="#br0" timeOffset="79416.53">19092 12204 25 0,'0'0'215'0,"0"0"-199"16,0 0-4-16,0 0 0 0,31 0 20 15,0 0-16-15,-7 0 4 16,7-59 15-16,-31 59-23 16,0-28 0-16,28-29 1 15,-28 29-14-15,0-3 10 0,0 31-3 16,0-26 2-16,-28 26 2 0,28-29-2 0,0 29 0 0,0 0-5 15,-31 0 12-15,31 0-11 0,0 0 6 16,-24 0 4-16,24 29-5 0,-31-29-4 0,31 0-5 0,-31 57 3 47,31 172 6-47,0-116-40 16,31-84-4-16,-31 1-20 0,55 27-63 0,-55-57 64 0,31 28-67 15,-31-28 73-15,28 29-2 0,-1-29 22 0</inkml:trace>
  <inkml:trace contextRef="#ctx0" brushRef="#br0" timeOffset="79880.3">20783 12117 62 0,'0'0'150'0,"0"0"-83"0,0 0-53 0,0 0 18 0,0 0 21 0,0 0-37 0,0 0-12 0,0 28 6 0,27 1 2 0,-27 1-6 0,0-30-4 0,0 85 1 0,31-57-4 0,-31 29-9 0,0-28-44 0,0 29-211 0,0-58 164 0</inkml:trace>
  <inkml:trace contextRef="#ctx0" brushRef="#br0" timeOffset="80050.19">20868 11515 232 0,'0'58'131'0,"-27"-1"-114"0,27 0-12 47,0-29-4-47,-58 232-224 0,58-260 180 0,0 26 6 0,0-26 10 0,0 0-10 15</inkml:trace>
  <inkml:trace contextRef="#ctx0" brushRef="#br0" timeOffset="80313.49">21040 12230 148 0,'0'0'0'16,"0"0"120"-16,0 0-94 0,0 0-5 0,0 0-12 0,0 0 12 0,0 0 3 0,0 0-13 16,0 0 6-16,0 0-10 15,28-26 9 1,58-118-13-16,-86 144-5 0,34-28 0 0,-10-3 2 15,34 5 7-15,-58 26-7 16,0 0 0-16,31 0 8 0,-7 0 1 0,-24 0-5 16,0 26-3-16,0-26 0 0,31 59 5 0,-62 26-10 15,31-56 0-15,0-29 0 16,0 30-17 0,0 27-40-16,-24 28-203 31,24-57 167-31</inkml:trace>
  <inkml:trace contextRef="#ctx0" brushRef="#br0" timeOffset="80686.91">21614 11975 174 0,'0'0'140'0,"-31"0"-133"0,31 0 12 0,0 0-13 16,-24 0 16-16,24 26-10 0,0-26-8 15,0 31 3-15,0-3-2 0,-31 0-1 31,62 114 17-31,-31-83-20 32,24-59-3-32,34 0 9 15,-30 0-6-15,-28-28 5 0,0-29-2 0,0 27-2 0,31 1 8 16,-31-28-7-16,0 29-4 0,0-57-2 0,0-2 10 0,0 58-4 16,-31-486 45 30,31 515-41-46,0 0-5 16,0 29 1-16,0-29-1 0,0 30 1 0,0-30-1 16,0 26 5-16,0 5-5 0,0-5 0 0,0 33 2 15,0-2-2-15,0-29-1 0,0 88 1 16,31 113 10-16,-31-59-32 16,27-111-39-1,1 83-213-15,-28-114 121 16,0 1 124-16,0-29-2 0</inkml:trace>
  <inkml:trace contextRef="#ctx0" brushRef="#br0" timeOffset="80905.24">21985 12117 145 0,'0'0'150'0,"0"57"-50"0,0-57-63 15,0 56-6-15,0-25-21 0,0-31-6 16,0 56-6-16,0 30 7 15,0-86-7-15,0 58-8 0,0-1-88 16,0-28-40-16,0-1 24 0,0-28 114 63,0 0-118-63</inkml:trace>
  <inkml:trace contextRef="#ctx0" brushRef="#br0" timeOffset="80999.56">22157 11774 239 0,'0'0'72'0,"0"0"-39"0,0 0-12 0,0 0-14 15,0 0-4-15,0 28 2 0,0-28 3 0,0 29-4 0,0-1-2 0,0-28 0 0,-24 29-1 0,24 1 2 16,0 27-8 0,0-31-24-1,-35 61-255-15,35-30 202 0</inkml:trace>
  <inkml:trace contextRef="#ctx0" brushRef="#br0" timeOffset="81204.21">22301 12374 268 0,'113'29'146'0,"-85"-58"-220"0,34 1-222 0,-38 28 287 0,-24 0-26 15</inkml:trace>
  <inkml:trace contextRef="#ctx0" brushRef="#br0" timeOffset="81441.78">22672 12461 64 0,'0'0'47'0,"58"0"124"31,-58 0-158-31,0-28 0 0,0 28-9 0,0-30 9 16,0 30 0-16,0-29 15 15,0 1-7-15,0-1 7 0,0 29-21 0,0 0 7 16,0 0-5-16,0-28-4 16,0 28 3-16,-31 0 1 0,31 0-2 0,-27 0 0 0,27 28-4 31,-27 1 1 0,-4 172-76-31,31-201 47 0,0 28-38 0,0-28 23 16,31 59-151-16,-31-59 138 0,0 26 43 15,27-26-24-15</inkml:trace>
  <inkml:trace contextRef="#ctx0" brushRef="#br0" timeOffset="82394.92">23246 12289 68 0,'0'0'123'0,"0"0"-77"0,0-28 24 0,-31-3 55 0,31 31-121 0,-28 0 20 0,28 0-16 16,0 0-9-16,-27 31 16 31,27 54 13-31,0-28-17 0,0-27-8 0,0-30-2 0,0 28 1 16,27 1 0-16,-27-29-5 0,0 57-2 0,28-57 6 15,-28 28 2-15,31 0-4 0,-31-28-8 16,0 31 0-16,27-31-19 0,-27 0 7 0,28 0-95 16,-28-31 28-16,34 3-12 0,-34 0 0 31,24-29 47-31</inkml:trace>
  <inkml:trace contextRef="#ctx0" brushRef="#br0" timeOffset="82587.16">23472 11888 36 0,'0'-29'73'0,"0"29"-54"0,0 0-1 0,0-28 17 0,0 28-17 0,-27-29 21 0,27 29-2 15,0-28 27 1,0 0-57-16,0 28 20 47,0 142 40-47,0-84-55 0,0-3-7 0,27 4-3 16,-27 85-3-16,0-87-8 0,-27-1-11 15,27-27-11-15,0 28-11 16,-28 58-229-16,28-86 244 0,0-29 12 31,-27 0-5-31,27 0-3 0</inkml:trace>
  <inkml:trace contextRef="#ctx0" brushRef="#br0" timeOffset="82715.2">23359 12403 39 0,'0'0'11'0,"0"0"30"0,0-29 54 0,-24-28 0 0,24 57-77 15,0-28-1-15,0 28 0 0,0-28 20 0,0-3 0 16,0 5 8-16,0-4-20 0,24 30-4 16,-24 0-15-16,31-29 2 31,82 29-1-31,-58 0-38 0,4 0-60 15,-32 0 11-15,-27 0-30 0,31 0 1 16,-31 0 73-16,31 0-26 0</inkml:trace>
  <inkml:trace contextRef="#ctx0" brushRef="#br0" timeOffset="83051.87">23988 11630 33 0,'0'0'24'0,"0"0"-15"0,0 0 60 16,0 0-25 0,0 28 63-1,0 1-79-15,0-1 8 0,0-28-28 0,0 31 4 0,0-3-5 16,-24 0-6-16,24 1-3 0,0-1-6 0,0 1-7 16,0-29 0-16,0 30-33 0,0-30 15 15,-31 28-138-15,31-28 143 0,0 29-30 0</inkml:trace>
  <inkml:trace contextRef="#ctx0" brushRef="#br0" timeOffset="83205.42">24190 11687 129 0,'0'0'0'0,"0"0"159"0,0 0-106 0,0 0-37 0,0 0 15 0,0 0-16 16,0 0 7-16,0 0-15 0,0 28 21 0,0-28-23 16,0 31 2-16,-30-31-2 0,30 28-2 0,0-28 3 0,0 28-4 15,-55 171-276 16,24-168 90-31,31-31 154 0</inkml:trace>
  <inkml:trace contextRef="#ctx0" brushRef="#br0" timeOffset="83718.1">20240 11200 35 0,'0'-28'107'0,"0"28"-72"0,0 0 38 0,0 0-57 0,0 0 10 0,0 0 4 0,0 0-14 0,0 0-9 0,27 28 4 0,-27-28-7 0,0 0-1 0,0 0 1 0,0 31-3 16,0 25 1-1,28 1-12-15,-28-28-45 0,0-29 19 0,0 0-8 0,0 30-8 16,0-30-70-16,0 26 71 0</inkml:trace>
  <inkml:trace contextRef="#ctx0" brushRef="#br0" timeOffset="83921.64">20439 11114 118 0,'0'0'102'0,"0"29"-58"0,28-29 21 16,-28 0-50-16,0 29 14 0,0-29-9 0,0 28-8 15,0-28-1-15,0 31-4 16,0-31 0-16,0 28-4 0,0-28-2 0,0 57 3 47,30 0-39-47,-30 30-317 0,0-87 325 0,0 26 3 16</inkml:trace>
  <inkml:trace contextRef="#ctx0" brushRef="#br0" timeOffset="84688.8">26135 12261 44 0,'0'0'25'0,"0"0"-13"0,0 0 5 0,0 0-3 0,0 0 2 0,0 0-7 0,0 28 24 0,0-28 17 0,0 28-14 0,0-28-30 0,0 57 39 0,0 2-10 0,0 55 15 16,0-58-42-16,0-25-2 15,0 26 3-15,0-29-11 0,0 29 4 16,0-29-1-16,0 1 0 0,0-29 1 0,0 29-3 16,0-29 3-16,0 57-8 0,0-27-16 0,0-2-9 15,0 1-16-15,-24 28-267 31</inkml:trace>
  <inkml:trace contextRef="#ctx0" brushRef="#br0" timeOffset="85427.08">26338 12204 78 0,'0'0'124'0,"-31"0"-97"0,31 0-25 0,0 0 2 0,0 0 20 0,0 0 11 0,0 0-12 0,-28 0 4 0,28 0-10 0,-27 26 14 47,27 5 11-47,-31 54-24 0,-24 30-4 0,55-86-7 0,0-1-2 16,-31 29 6-16,31-29-8 15,0 29 6-15,-24-26-6 0,24-3 1 0,0-1 3 16,0 3 0-16,0-2-6 0,0-28 1 16,24 86 9-16,-24-86-11 0,31 59 7 0,-4-31-6 0,1 1-5 15,-28-29 4-15,31 0 1 0,-4 28-1 16,32 1-4-16,-29-29-16 16,-6 0-49-16,7 0 17 0,-3-57-152 15,-28 28 158-15,0 1-30 0,27-31 37 0,-27 59 8 16</inkml:trace>
  <inkml:trace contextRef="#ctx0" brushRef="#br0" timeOffset="85911.11">26626 12374 102 0,'0'0'253'0,"0"29"-174"0,0 1-38 16,0-30-34-1,0 85 4-15,0 0-2 47,24 58-9-47,10-143 4 16,-34-27-3-16,25-1-3 0,-25-3 1 0,30 31 1 0,-30-57-2 0,0 57 1 15,28-28-3-15,-1-29-12 16,1 29 2-16,-28-1-1 0,31 29-23 0,-31-28 7 16,27-2-54-16,-27 30 55 0,28 0-37 15,-28 0-11-15,0 0 14 0,58 30 30 31,-27-30 41-31,-31 0 2 0,0 0 1 16,0 0 50-16,28 0 27 0,-28 0-18 31,0 0-11-31,0 28-30 0,27-28-15 16,-27 0 3-16,28 0-14 0,-28 0 6 16,0 0 1-16,0 0-5 0,0 0-4 62,30-28 42-62,-30-59 0 0,-30 87-38 0,30 0-4 16,-28 57-2-16,28 1 0 15,0-29 1-15,-27-1-1 0,27 1-3 0,0-29-2 0,0 87-33 32,0 25-232-32,0-54 139 0,27-58 104 15</inkml:trace>
  <inkml:trace contextRef="#ctx0" brushRef="#br0" timeOffset="86265.64">27337 12461 57 0,'0'0'0'0,"0"0"51"0,31-58 94 16,-31 1-35-16,0 28-50 0,0 29-22 0,0 29-24 0,0 28-3 0,0-27-10 16,-31-2 1-16,31 114 2 15,0-142-4-15,0 31-2 16,31-5 1-16,-31-26 1 62,0 0 6-62,86-142 5 0,-59-30-2 0,63-343 24 0,-90 486-24 0,24 29-7 16,-24-28 0-16,0 0 5 16,0 28-8-16,0 0 4 0,0 0 0 0,0 0-1 0,31 28 9 15,-31 0-9-15,0 1 12 0,0 28 1 16,0 1-13-16,0 56 1 15,0 56-1 1,0 175-18-16,0-286 7 0,0 53-37 0,0-82 24 16,0 27-32-16,0 0-9 0,0 2-14 0,0-31-64 15,27 1-11-15,-27-1 135 16,0-28-11-16</inkml:trace>
  <inkml:trace contextRef="#ctx0" brushRef="#br0" timeOffset="86436.35">27798 12719 33 0,'30'-59'357'0,"-30"59"-340"0,0 0-17 63,0 0 21-63,0 86 1 0,24 117-15 0,-24-175-15 0,0 29-96 16,0-28 77-16,0-29-44 15,0 28-70-15,0-28 67 0,0 0 42 16</inkml:trace>
  <inkml:trace contextRef="#ctx0" brushRef="#br0" timeOffset="86858.42">27942 12776 24 0,'0'0'22'0,"0"0"-9"0,0 0-5 0,0 0-3 0,0 0 7 31,0 0-11-31,0 0-3 0,0 0-2 0,0 0-3 16,0 0-1-16,27 0 2 0,-27 0-2 0,0 0-2 15,0 0 8-15,0 0 0 0,0 0 1 0,0 0 1 16,0 0-2-16,0 0 1 0,0 0 1 0,0 0 0 15,0 0 5-15,28 0 11 0,-28 0-1 0,0 0 1 16,0 0 2-16,0 0 0 0,0 0-1 0,0 0 19 16,0 0 71-16,0 0-85 15,0 0 25-15,27 0-39 0,-27 0-3 0,0 0-5 63,31 0 35-48,24 0-4-15,-21-30-15 32,21-226 21-32,-85 227-22 0,30 29-14 0,-25 0 0 15,-9 0 1-15,34 0-2 0,0 29 0 16,-27-1 0-16,27-28 1 0,0 57 0 0,0-57 0 0,-28 59 0 0,28-33-1 0,0 5-1 16,0 54 2-16,0 1-1 0,0-58-3 15,0 31-6-15,0-59 0 0,0 85-51 31,0-56-37-31,0-29-10 0,28 0-9 0,-28 0 64 16,27-29 28-16,-27 1-3 16</inkml:trace>
  <inkml:trace contextRef="#ctx0" brushRef="#br0" timeOffset="87195.91">28313 12660 31 0,'0'0'60'0,"0"0"-33"16,0 0 31-16,0 0-5 0,0 0-11 0,0 0-25 0,0 0-4 0,0 0-13 31,55 59 76-15,-21-2-57-16,-10 116-5 0,-24-116-15 0,0-29 3 0,28 1-1 0,-28-29-5 15,31 28 6-15,-31-28 1 0,31 0-1 0,51-85 32 32,-55-31-20-17,-27 88-13-15,31 28 1 31,24-171 5-31,-24 114-8 0,-31 57 4 0,31-31-2 0,-31 3-3 16,24 28 5-16,7-28-2 0,-31 28 1 0,28 0 5 0,-28-29-4 16,27 29 5-16,-27 0-5 15,0 29 5-15,31-29 2 16,-4 113-3-16,-27-82-2 16,0-3-3-16,0-1-3 0,0 3-2 0,0-2 1 0,0 1 0 0,0 0-5 0,0 28-8 15,0-27-14-15,0 27-16 0,0-57 15 0,0 85-153 16,0-26 27-16,0-33 131 0,-27 5-4 15</inkml:trace>
  <inkml:trace contextRef="#ctx0" brushRef="#br0" timeOffset="87495.97">28914 12174 155 0,'0'0'214'0,"0"0"-204"0,0 0 5 0,0 0-5 0,0 0-4 0,0 0 1 0,0 0 10 0,27 30-2 0,-27-30-3 0,0 0-6 0,28 26 11 0,-28-26-3 0,31 0-6 0,-31 0 1 0,0 31-4 0,31 25 6 16,-7 88-6 31,-24 285-68-47,-24-256-142 0,24-145 158 15,0 31-174-15</inkml:trace>
  <inkml:trace contextRef="#ctx0" brushRef="#br0" timeOffset="87788.98">29089 12746 24 0,'0'-27'67'0,"0"-1"-9"0,0-3 0 16,24 5-7-16,-24-5-4 0,31 31-11 15,-31 0-20-15,28 0-8 0,-28 0-3 0,0 0 0 16,0 0 0-16,27 0-3 0,1 0 1 16,-28 31-4-16,31-31-1 0,-4 26-6 0,-27-26-14 0,0 31 3 15,62-3-140 1,-7-1 17-16,0-27 137 16,-55 0 9-16,0 0-2 15,27-27 2-15,-27 27 3 0,31 0 157 0,-31 0-110 16,0 0-33-16,0 0 0 0,0 0-3 15,0 0 17-15,0 0 26 0,0 0-44 0,0 0-9 16,0 27-1-16,0 31 11 16,0 0-17-1,-31-1-55-15,31 1-177 47,0-29 122-47,0-29 34 0</inkml:trace>
  <inkml:trace contextRef="#ctx0" brushRef="#br0" timeOffset="87897.89">29742 12317 216 0,'-86'286'-169'0,"86"-255"146"0,0-5-1 0</inkml:trace>
  <inkml:trace contextRef="#ctx0" brushRef="#br0" timeOffset="88516.97">29886 12634 140 0,'0'0'194'0,"0"-31"-142"15,-58 31 17-15,30 0-39 0,1 0-26 0,27 0-1 16,0 0-5-16,-31 0 5 0,31 31 3 16,0-31-5-16,0 26 0 0,0 33 2 31,31-32 1-31,-4 89 7 0,1-88-9 0,-28-28-4 0,0 29 1 15,0 1 3-15,0-2-2 32,31-28 2-32,-31 0 1 0,27-28-8 0,-27 28 0 47,28-30-66-47,3 1 35 15,0-28 26-15,-7 57 12 0,6-29 1 16,-30 29 4-16,28-58 13 0,-1 31-2 15,-27 27-13-15,0-28-1 0,0 28 5 16,0 0-5-16,31-31 7 0,-31 31-7 0,0 0 3 0,0 0-6 0,0 0 3 16,0-26 1-1,0 26-3-15,0-31 0 16,0 31 0-16,0-28-1 16,0 28 0-16,28 0-1 0,-28-28 0 0,0 28-2 15,0 0 1 32,58-230 18-47,-27 174-11 16,-7-31 21-16,-24 58-25 0,0 29 0 0,0 0-1 15,0 0-2-15,0 0 0 0,0 29 1 0,0-29 2 16,0 0 0-16,0 0-3 0,0 30 3 16,0-4-1-16,0-26 0 0,0 31 1 0,0-31 1 15,0 0 1-15,0 0-1 0,0 28-1 31,35 116 16-31,-35-87-18 0,0 87 2 16,0-118-2-16,0 118-3 0,0-86 3 16,0 29-1-16,0-59 0 0,0 29-7 0,0 30-24 0,0 27-92 15,0-114 90-15,0 28-50 16,0-28-140-16,24 0 155 0,-24 0 48 16</inkml:trace>
  <inkml:trace contextRef="#ctx0" brushRef="#br0" timeOffset="89159.61">30889 11888 27 0,'0'0'29'0,"0"0"-7"0,0 0 8 0,0 0-9 0,0 0 22 0,31 0-24 0,-31 0 11 0,0-29-4 0,0 29 16 0,0 0-17 0,0 0 1 0,0-28 0 0,0 28-13 0,0 0-2 0,0 0 0 0,0 0-2 0,0 0-1 0,24 0 13 0,-24 0 6 0,0 201 57 31,0-116-77-31,0 59 1 15,0-116-9-15,0 116 2 0,-24 57 0 16,24-116-2-16,0 29 4 0,-31 59-27 63,31-88-56-63,0-55-161 15,0-60 18-15</inkml:trace>
  <inkml:trace contextRef="#ctx0" brushRef="#br0" timeOffset="89468.72">31319 12490 232 0,'0'0'180'0,"0"0"-166"0,0 28 26 0,0-28-17 0,-31 29-8 16,31-29-11-16,0 0 3 0,0 0-5 15,0 28-1-15,0-28 2 0,-28 0 0 0,28 28-5 16,0-28 0-16,0 0-1 0,0 31 3 0,0-31 1 0,0 26-7 0,0 5 3 15,0-31 1-15,0 28-2 16,0 29-9-16,28 0 12 0,-28-28-1 16,0-1 3-16,31 1 3 15,-31-29-4-15,0 0 0 0,0 30-1 47,-31 55-330-47,31-56 206 0,-28-29 90 16</inkml:trace>
  <inkml:trace contextRef="#ctx0" brushRef="#br0" timeOffset="90313.24">8731 13665 49 0,'0'0'44'0,"0"0"-20"0,0 0-14 0,0 0 14 0,0 0-7 0,0 0-1 0,28 0 4 0,-28 0-9 0,0 0 2 0,27 0 37 0,4 0-41 0,-31 0-1 0,28 0 14 0,-1 0-14 0,8-29 15 0,-35 29-17 0,24 0-1 0,-24 0 1 16,86-30 13-1,-59 30-13-15,4 0 4 32,172-57 13-32,-148 86-21 0,-28-29-1 0,1 0-4 0,2 28-18 15,-2 2-66-15,-28-1 7 0,0-29-23 0,0 0 57 16,0 28 12-16,0-28-18 0</inkml:trace>
  <inkml:trace contextRef="#ctx0" brushRef="#br0" timeOffset="90852.53">10109 13434 79 0,'0'0'58'0,"-34"0"-32"0,34 0-18 0,0 30 73 0,-28-30-23 0,28 0-30 0,-27 0-15 0,27 0-5 0,-31 29 4 0,31-29-6 0,-55 28 25 15,-4 29-15-15,35-29-4 16,-34 88-1-16,58-88-2 0,0 31-6 0,0-59-3 62,0 26 1-30,113 90-9-32,-58-88-6 0,-55 1-9 0,148-1-340 0,-124 0 311 0</inkml:trace>
  <inkml:trace contextRef="#ctx0" brushRef="#br0" timeOffset="91162.31">10449 13665 104 0,'0'0'101'0,"0"0"-37"0,0 0-2 15,-31 0 9-15,4 0-34 0,3 28-29 16,-11 29 9 15,35 28-9-31,0-26-7 16,35-33-1-16,-35-26 0 0,0 31 1 0,24-31-2 0,-24 0 2 16,27 0-2-16,4 0 5 15,24-85 3 1,-55 28-2-16,0 57-5 62,31-59 7-62,24-142 18 0,-55 201-24 0,-55 116-81 0,55-59-33 32,0-1 10-32,0 1-51 0,0 2 106 0,0-59 24 15</inkml:trace>
  <inkml:trace contextRef="#ctx0" brushRef="#br0" timeOffset="91562.49">10621 13835 23 0,'0'0'7'0,"0"0"-4"0,0 0 9 0,0 0-2 15,0-26 22-15,0 26 7 0,27-31 22 16,-27-25 67 0,0 56-117-16,0 0 6 15,0 0 10-15,28 0-2 0,-28 28-16 16,0 31 2-16,0 26-11 16,0-85 1-16,0 26 0 0,0 5-1 15,31-3 3-15,-31-28-4 16,0 0 2-16,31-28-3 0,-31-3 4 0,0 31-2 0,24-26 4 47,93-262 6-47,-90 260-4 15,-27 28-3-15,0 28 9 0,58 59 16 32,-27-2-20-32,-7 3 0 15,-24-88-8-15,0 28 3 0,0-28-3 0,0 0 3 16,35 0-1-16,-35 0 3 15,0-28-3-15,24-3-3 0,-24 5 3 0,0-5-1 16,0 31-1-16,31-28 2 0,-31 0-3 0,0 28 1 0,0-29 0 0,0 29-1 16,27-28 1-16,-27 28 0 15,0 0-2-15,0 0 1 0,28 0-1 0,-28 0 1 0,0 0 0 16,0 28-2-16,0-28 0 0,0 57-18 0,0-29-4 0,0-28 9 16,27 57-24-16,-27-57 14 0,0 59-35 0,0 55-174 15,0-58 156 1</inkml:trace>
  <inkml:trace contextRef="#ctx0" brushRef="#br0" timeOffset="91815.82">11394 13894 107 0,'0'0'0'0,"0"26"110"0,0 5-104 0,0-31 11 0,0 57 4 0,0-1 3 0,0-27-14 0,0-1-5 0,0 31 1 0,0-31-3 0,27 29-2 0,-27 2 0 0,0-2 0 0,28 230-4 0,3-202 3 0,-31-28-2 0,0 1-6 0,0-29 3 0,0 56-18 16,0-57 10-16,0 3-4 0,0 23-25 0,0-23 20 0,0-5 0 15,0 5-15-15,0-3 6 0,-31 0-6 0,31-28 28 0,0 0-3 16,-28 0 7-16,28-28 2 0,0 28 0 0,0-28-15 15</inkml:trace>
  <inkml:trace contextRef="#ctx0" brushRef="#br0" timeOffset="92263.56">11366 14407 20 0,'0'0'6'0,"0"-26"-5"0,0-31 4 15,55-146 25 1,-27 2 103 0,30 31-31-16,-58 142-76 15,28-1-2-15,-28 1 3 0,0 28-16 0,34 0 4 0,-34 0-10 16,24 0 6-16,-24 0-7 0,28 28 16 15,2 29-5 17,-60 257-9-32,30-257-8 15,-28-26-4-15,28 25-4 0,-24-27-19 0,24-29 16 0,-34 28-18 0,6 1-114 16,28-29 63-16,-27-57-6 16,27 0 65-16,27-30 20 15,-27 58 3 1,62-56-2-16,-62 57 2 0,24-3-1 0,4 5 0 15,2-2 1-15,-30 28-1 0,31-31 2 0,-31 5-1 0,24 26 2 0,-24-31-1 16,31 31 5-16,-3-28 36 16,-28 28-11-16,27 0-4 0,-27 0-2 0,31 28 13 0,-31-28-26 15,0 0 8-15,0 31-10 0,28-31 12 16,-28 26-1-16,0 59 33 16,0-54-48-16,27-3 4 0,-27 29-4 15,0-57-4-15,0 28 11 0,0 1-5 0,0-29 0 0,0 0 9 16,31 0 12-16,-31 0-16 31,55-173-41-31,-55 173 14 16,0-26-36-16,31 26 29 0,-31-28-7 0,27-29-216 31,-27 26 205-31,28 31 15 0</inkml:trace>
  <inkml:trace contextRef="#ctx0" brushRef="#br0" timeOffset="92563.3">12198 13894 114 0,'0'26'141'0,"0"-26"-112"0,-31 0 43 0,31 0-46 0,-31 0-6 0,31 0-8 0,-28 0-1 0,28 31-3 0,0-31-9 0,0 28 2 0,0-28-1 0,0 85-1 0,0-85 0 15,0 29 0-15,28-29 3 0,-28 0-1 0,0 0-1 0,31 0 1 16,-31 0-2-1,31-29 9 32,27-169 12-47,-58 110-13 0,0 60-6 0,0 28-3 16,0 0-22-16,0 0 15 0,0 0-19 0,0 0 8 16,0 28 0-16,0-28-6 0,0 31-42 0,0-5 26 0,0 33-162 15,0-59 178 1</inkml:trace>
  <inkml:trace contextRef="#ctx0" brushRef="#br0" timeOffset="92976">12479 13809 79 0,'0'0'121'0,"0"0"-81"16,0 26 64 0,0 5-45-16,0-3-38 0,0-2-16 15,35 33 8-15,-35-30-10 0,0-1 3 16,0 0-7-16,0 1 1 0,0-1 2 0,24 3-1 31,-24-3 1-31,0-28-1 0,0 28-1 16,31-28-2-16,-4-115 1 31,1 30 4-31,-28 28-3 0,0-28 4 16,27 54-6-16,-27 31 1 0,0 0 2 0,0-26 3 0,0 26-3 0,0 0-1 15,0 0-1-15,0 0 0 16,31 0 2-16,-31 0-1 0,28 26 0 0,-28 5 0 0,0-3-1 15,0-2 2-15,0-26-1 0,27 31-1 0,-27-3 0 16,58 29 5 15,-58-85-4-31,28-1 0 0,-28 1 1 0,0-3-1 0,31 5 0 16,-31-2 1-16,0-3-1 0,0 5 1 16,31-5-2-16,-31 3 2 0,24 28-1 0,-24-28 2 15,0 28-2-15,0 0-1 0,31 0 1 0,-31 28 0 16,0-28-8-16,0 28 3 15,27 88-189 1,-27-59 64-16,0-57 87 0,0 28-20 0,0 1 38 16</inkml:trace>
  <inkml:trace contextRef="#ctx0" brushRef="#br0" timeOffset="93175.24">13111 13835 22 0,'0'0'342'0,"0"31"-320"0,0-31-4 0,31 0-12 0,-31 28 23 0,0-2-18 0,0-26-8 0,0 31 1 0,0 26 5 0,0-57-7 0,0 56-1 0,0-56 0 0,0 29-2 0,0-1 1 16,0 3-14-16,24 25-95 0,-24-56 72 15,0 0-61-15,0 0 40 0,0-28-95 16</inkml:trace>
  <inkml:trace contextRef="#ctx0" brushRef="#br0" timeOffset="93332.41">13252 13349 110 0,'0'85'288'0,"0"-55"-288"0,0 27-2 0,0-29-20 15,0 1-29-15,0-29 26 16,31 28-92-16,-31 2-25 15,28-1 125-15,-28-29 0 0</inkml:trace>
  <inkml:trace contextRef="#ctx0" brushRef="#br0" timeOffset="93565.38">13482 13606 46 0,'0'0'184'0,"0"0"-171"0,31 0 29 0,-31 0-27 0,0 0 1 16,0 30 52-16,0-30-61 0,0 57 8 16,0-57-10-16,-31 29 4 0,31 27 3 15,-24-25-10-15,24-31-1 0,0 26 0 0,-34 59 0 47,34 59 10-47,0-115-9 0,0-29 1 0,34 28 2 16,-34 3-2-16,0-31-1 0,0 28 1 0,0 0-2 15,0 1-3-15,0-29 0 0,0 0-7 16,0 28-58 31,-34 1-118-47,10-115-3 0</inkml:trace>
  <inkml:trace contextRef="#ctx0" brushRef="#br0" timeOffset="93798.68">13682 13894 88 0,'0'0'37'0,"0"26"23"15,34-26-26-15,-10 31 22 32,7-31-28-17,-3 0-14-15,-28-31-8 0,0 31-1 0,0-26 0 16,0 26 1-16,0-28-2 0,0 28 2 0,-28-31 25 15,28 31-21-15,0 0-5 0,-31 0 6 0,31 0-7 16,-24 0 6-16,24 31 7 0,-34 54 13 16,6-57-26-16,28 1-4 31,0 143 2-15,28-144-6-16,6 29-45 0,-10-57-13 0,35 0-159 15,-59 0 170-15,55-28-17 0,-55 28 50 16</inkml:trace>
  <inkml:trace contextRef="#ctx0" brushRef="#br0" timeOffset="94469.11">15430 13578 68 0,'0'0'106'0,"0"0"-81"0,0 0-4 0,0 0-10 0,-31 0-1 0,31 58 27 0,0-29-6 0,0-1-14 0,-27 1-11 0,27 58 6 0,0-61 0 0,0 33 1 0,0-33-10 16,0 33 1-16,0-59-3 0,27 29 3 0,-27-1-3 0,31 0 1 31,-3 1 23-31,-1-86-5 0,-27 57-17 16,31-85 11-16,-31 85-12 0,0-31 1 0,31-23-2 15,-31 23 0-15,0-26 0 0,0-56 3 0,0 84-3 16,0-114 4-16,0 84 6 0,0 30-5 0,0-56-1 15,0 28-5-15,0 57 1 0,0-87 5 32,0 87-3-32,-31-26 17 15,31 52-18-15,0-26 1 16,0 116 9-16,0 85-17 47,55 226-1-47,-24-283-44 0,-31-56-13 31,28-3-139-31,-28-57 50 0,27 1 97 0</inkml:trace>
  <inkml:trace contextRef="#ctx0" brushRef="#br0" timeOffset="94866.58">15887 14036 97 0,'-24'0'79'0,"24"0"-71"0,0 0 3 16,-34 0 22-16,34 28-31 0,0-28 3 16,0 0-5-16,0 0-1 15,0 0 2-15,0 29 0 0,0-29 9 47,34 28 45-47,-34 3-36 0,24-3 4 0,-24 0-2 0,31-28-9 16,-31 0-8-16,0 0 2 0,28 0 4 0,-28 0-6 15,0 0 2-15,27 0-5 0,-27 0 1 0,0 0-2 0,28-28 3 0,-28 28-2 16,0-59 7 0,31-26-2-16,-31 28-4 15,27-56 8 1,-54-3 5 0,27 59-1-16,-31 57-10 0,31-28-5 0,-28 28 3 15,28 0-1-15,0 28-1 0,-27-28-1 0,27 29-1 16,0-29 1-16,0 87-24 15,0-61 3-15,0-26 9 0,0 31-23 0,0-3-6 16,0-2-8-16,0-26 19 0,0 31-44 16,27 26-101-1</inkml:trace>
  <inkml:trace contextRef="#ctx0" brushRef="#br0" timeOffset="95222.02">16203 13866 62 0,'0'0'55'0,"0"0"-47"0,0 0 1 0,0 0 57 0,0 28-52 0,28-2-6 0,-28-26-7 0,27 31 9 0,-27-31-10 0,31 0 2 0,-31 0-1 0,28 28 11 0,-28-28-8 0,27 0 1 0,-27 0 9 15,59 0 18-15,-32-113-16 16,-27 113-15-16,0-31 4 0,0-26 10 0,0 57-10 16,-27-28 8-1,27 28 14-15,-25 0-6 0,25 28 3 16,0-28-14-16,-34 31-5 31,34-5-1-31,0 33 4 47,0 140-3-47,86-55-467 0</inkml:trace>
  <inkml:trace contextRef="#ctx0" brushRef="#br0" timeOffset="95438.84">16688 13778 66 0,'0'0'167'0,"0"31"-111"0,0-5-43 0,0-26 2 0,0 0-6 15,0 31-2-15,0-3 10 0,0-2-12 0,0-26 4 16,0 31-6-16,0-31 2 0,0 28 0 0,0 1 1 0,0 27-1 31,-28 88 2-31,28-115-4 0,-27 28-3 0,27-27-5 16,0-30-1-16,-31 26-16 0,31-26 12 0,-28 0-4 16,28 0-52-16,0-26 34 0,0 26-41 0,-27-30 0 15,54 1 5-15,-27 1 64 0,0 28-21 16</inkml:trace>
  <inkml:trace contextRef="#ctx0" brushRef="#br0" timeOffset="95871.11">16945 14036 25 0,'0'0'9'0,"0"0"20"0,0 0-20 0,0 28 74 16,0-28-69-16,0 0 11 0,0 0-15 16,0 0 0-1,0 29 9-15,0-29 34 47,0 59 19-47,31-31-26 0,0-28-30 0,-31 0-8 0,0 0-4 0,24 0 5 16,-24-28-5-16,0 28-2 0,35-31 6 0,-35 31-5 15,24 0-1-15,-24-28 1 16,31-1-1-16,-31 29-2 62,54-28 7-62,-26 0 9 0,3 56-9 0,-4 29-4 0,-27 87-8 0,0-116-1 0,0-28-1 0,0 29-16 16,0 27-104 15,0-25-176-31,0-31 276 0</inkml:trace>
  <inkml:trace contextRef="#ctx0" brushRef="#br0" timeOffset="96225.45">17749 13405 30 0,'0'0'55'0,"0"0"-41"0,0 0-6 0,0 0 11 0,0 0-10 0,0 0 33 0,0 0-14 0,0 0-21 0,0 0 9 0,0 0 4 0,0 0-16 0,0 0-1 0,0 0 4 0,0 29-5 0,0-29 2 0,0 30 1 0,0-30-2 0,28 29 5 0,-28 27 21 15,0-56-24-15,0 57 17 0,0 59-7 16,27-88-14-16,-27 0-1 15,0 29-5-15,0 2-8 0,0-33-12 0,0 5-19 16,0-3-20-16,0 1-15 0,0-1-10 16,0-28 79-16,0 0-17 0</inkml:trace>
  <inkml:trace contextRef="#ctx0" brushRef="#br0" timeOffset="97114.38">17461 13349 34 0,'0'0'54'0,"0"-29"-30"0,0 29 66 0,0 0-58 0,0-28-15 0,0 28-3 0,0 0-8 0,31 0 18 0,-31 0-3 16,0 0-16-16,0 0-1 15,0 28 2-15,0-28-4 0,0 29 3 16,0 1 7-16,0-30-4 0,0 0-5 0,0 26 3 16,0 3-6-16,0-29 1 0,0 0 0 0,0 30 0 0,0-30 0 15,0 0-2-15,0 29 4 0,0-1-2 0,0-28 0 0,0 0-1 31,27 57 1-31,-27-29 0 0,0 2-3 0,0-30-3 16,0 29-5-16,0-29-20 0,0 0-38 0,0 0-41 16,0 0 56-16,0 0 11 0,0 0-16 0</inkml:trace>
  <inkml:trace contextRef="#ctx0" brushRef="#br0" timeOffset="97535.37">17804 13207 78 0,'0'0'164'0,"0"0"-136"15,0 28 31-15,0-28-50 0,0 0 6 0,0 28 22 0,0-28-30 0,0 0 1 0,0 0-8 32,0 86 30-32,31 114-12 0,-3-56-8 0,-28-87-9 0,27 59 2 0,-27 26-2 0,0-114 0 15,0 29-2-15,0 2-1 0,0-3-2 16,0-27-8-16,0 28-11 0,0-27-36 0,-27 27-41 16,27-31-91-16,-28-26 149 0,28 0 31 15,0 0-13-15</inkml:trace>
  <inkml:trace contextRef="#ctx0" brushRef="#br0" timeOffset="97742.21">17694 13866 193 0,'0'0'66'0,"0"0"-31"0,0 0 15 16,0 28 12-16,0-28-36 0,0 0-6 16,55 0 19-1,-27 0-20 1,58 0 4-16,-28 0-14 0,-27 0-8 15,-7 0 2-15,7 0-2 0,55-59-25 32,31 2-206-32,-93 29 5 0,-24 28 157 15</inkml:trace>
  <inkml:trace contextRef="#ctx0" brushRef="#br0" timeOffset="98247.07">19896 13434 57 0,'0'0'46'0,"0"0"0"0,0 0-8 0,0 0-19 0,0 0 37 0,0 0 0 0,0 0-8 0,0 0-34 0,0 0 10 0,0 0-18 0,0 0 7 0,0 0-5 0,0 0-4 0,0 0 0 0,0 0 2 0,0 0-1 15,28 30 6-15,-28-30-8 0,0 29 5 0,0-29-1 16,27 56 3-16,-27-56-5 0,0 87 6 16,0-30-6-16,0 59-1 0,0-59-3 15,0-3-1-15,0 62-6 16,-27 28-43-1,27-116-54-15,0-28 64 0,0 29-6 0,0-29-7 0,0 0-59 16,0 0 70-16,0 0-28 0</inkml:trace>
  <inkml:trace contextRef="#ctx0" brushRef="#br0" timeOffset="98499.61">20099 13894 45 0,'24'26'255'0,"7"33"-220"0,-4-59-23 0,-27 29-2 0,28-29-3 0,-28 28-3 0,31-28 1 15,24 28 8-15,-55-28-9 16,31 0-2-16,-31 0 1 0,31 0 0 0,-31 0-3 0,24-28 10 16,7 0-4-1,-31-1 4-15,0-30 6 16,0 59-5-16,0-26-4 0,0 26-2 0,0-28 3 16,-31 28 2-16,31 0-7 0,0 0 0 15,-24 0-1-15,24 0 0 0,0 28 0 16,-31-28-1-16,31 26-2 0,-31 5 3 0,3-3-2 15,28 57-6-15,-27-56-4 16,27-1-8-16,0 3-16 0,0-31 12 0,0 85-217 31,27-57 103-31,1-28 106 0</inkml:trace>
  <inkml:trace contextRef="#ctx0" brushRef="#br0" timeOffset="98830.92">20497 14036 46 0,'0'-57'274'0,"0"57"-254"0,0-28 41 15,0 28-43-15,0 0 57 32,-30 0-70-32,30 28-3 15,0 1-2-15,0-29 0 16,0 28 0 0,0 29-2-16,30-29-1 0,-30-28 1 15,0 0 1-15,28 0 1 0,-28 0 5 0,0 0-5 0,27 0 2 16,-27-28-1-1,62-29 9-15,-62 29-6 16,0 28-2-16,0 0-1 0,0 0 0 16,0 0 3-16,0 0-4 0,0 0 1 0,24 28 0 0,-24 0 0 15,0 1 1-15,35 30-2 16,-35 26-2-16,24-57-2 0,-24 1-1 0,0-29 5 62,58 87-91-62,-3-31-303 0,-55-56 362 0</inkml:trace>
  <inkml:trace contextRef="#ctx0" brushRef="#br0" timeOffset="99044.25">21040 13349 137 0,'0'0'62'0,"0"0"22"0,0 30-58 0,0-30-3 16,0 26 11-16,0 3 5 15,0 30-26-15,0-31-9 0,0 29 6 16,0-29-8-16,0 31 1 0,0 26 1 16,0-57-3-16,0 3 0 0,0 26-2 0,0-3 1 0,0-23 0 0,59 283-40 31,-59-285 21-31,0 27-120 0,0-25 41 16,27-31 20-16,-27 26 45 0,0-26 26 0,0 0-21 15</inkml:trace>
  <inkml:trace contextRef="#ctx0" brushRef="#br0" timeOffset="99273.55">21356 13894 69 0,'28'0'244'0,"-28"0"-227"0,27 0 32 0,-27 0-40 16,0 26 32-16,0 5-13 0,0-31-21 16,0 28-2-16,0-28 1 0,-27 29 6 0,27-29-8 15,-28 28 3-15,-3 29-6 16,-24 2 0-1,55-3-1 1,-31 1 2-16,31-28-2 0,31 27 7 16,0-25-6-16,-31-31 0 0,0 26-1 0,55 4 0 15,-27-1-24-15,-1-29-56 16,-27 0-22-16,31 0 33 0,-3 0-110 0,-1-29 122 16</inkml:trace>
  <inkml:trace contextRef="#ctx0" brushRef="#br0" timeOffset="99840.24">22730 13894 66 0,'0'0'92'0,"0"0"-42"0,0 26 53 0,0 5-76 0,0-3-14 0,0 1 5 0,0-1-13 0,0 0 2 0,0 1 7 0,0 58 2 15,0 27-4-15,31 116-9 31,-62 143-45-31,31-288-34 0,0-57-3 0,-31 57-61 16,31-54 79-16,0-31 34 0</inkml:trace>
  <inkml:trace contextRef="#ctx0" brushRef="#br0" timeOffset="100112.47">22785 14008 85 0,'0'-29'161'0,"31"1"-103"0,-31 28-31 0,0-31 7 16,28 31-1-16,-1 0-20 0,4 0-2 16,-31 31-6-16,0-31 0 0,28 0 3 15,-28 28-3 1,27 29-3-16,4 87 4 0,-31-116-7 0,0-28 0 16,-31 86 4 15,4-56-2-31,-32 27-12 0,59-57 4 0,-27 0-20 0,-1 0-14 15,28 0 24-15,-55 0-68 0,55-31-12 16,0 5 37-16,0-4-7 16,55 1 52-1,-27 29-13-15</inkml:trace>
  <inkml:trace contextRef="#ctx0" brushRef="#br0" timeOffset="100486.43">23246 13979 55 0,'0'-28'190'0,"0"-29"-57"0,0 57-122 0,0 0 0 0,0 0 0 0,0 0 0 16,0 0-3-16,0 26-5 0,0-26-1 15,-31 31 0-15,31-31 1 0,0 28-3 0,0 1 1 0,0-1 0 0,0 0 0 16,0 1-1-16,0-1 1 0,0-28-1 16,0 31 2-16,0-3 0 0,0 0 1 0,0 1-1 0,31-1 7 15,-31-28-4-15,55 0 41 16,-55-57-40-1,34 57-6-15,-34-28 5 0,0 0-1 0,24-3-5 16,-24 3 3-16,0-1 4 0,0 1-2 0,0 0-2 16,31 28-1-16,-31 0 0 0,0-29 1 0,0 29-1 0,0 0 2 15,0 29-1-15,0-1-3 16,27 0 1-16,-27 29-1 47,28 116-248-47,-1-117-3 62,-27-56 223-62</inkml:trace>
  <inkml:trace contextRef="#ctx0" brushRef="#br0" timeOffset="100669.12">23761 13894 67 0,'0'-28'321'0,"0"28"-306"15,0 0 39-15,0 0-49 0,-31 0 3 0,31 28-2 16,0 29 2-16,0-29-5 0,0-28-2 15,0 57 2-15,0 0 0 0,0 2-4 16,0-31 2-16,0 29-1 16,0-57 1-16,-24 144-1 15,24-88-8-15,0-27-19 0,-31-1-5 0,31-28-12 16,0 0 16-16,0 0-5 0,-31 0-50 0,31-28-78 31,-27-57 94-31</inkml:trace>
  <inkml:trace contextRef="#ctx0" brushRef="#br0" timeOffset="100961.57">23964 14036 71 0,'0'-116'405'0,"0"116"-397"0,0 0-2 0,-31 0-3 16,31 31 1-1,0 82-1-15,0-84-4 0,0 86 1 16,0-86-1-16,0-1 2 0,0 1 1 0,0 1-3 16,0-4 2-16,0 5 1 0,0-31 1 0,0 26 1 15,0 4 2-15,0-1-1 0,0-29-3 16,0 58 3-16,-31-58-5 0,31 0 1 0,0 0-1 31,-28 29-12-31,-30-29-164 0,58-29 133 0,0 29-144 16,0-58 106-1,31 29 51-15</inkml:trace>
  <inkml:trace contextRef="#ctx0" brushRef="#br0" timeOffset="101716.66">24335 14064 31 0,'0'0'25'0,"0"0"9"0,0 0 9 0,0 0-31 0,0 0 30 0,0-28-6 0,0 28-16 0,0 0-2 0,0 0-1 0,0 0 6 0,0 0 62 0,0 28-65 0,0-28-3 16,27 57 0-1,-27 2-5-15,0-31-9 0,0 1 2 0,0-1-5 16,0-28 0-16,28 29 3 0,-28 1-2 0,0-4-1 16,0 5 1-16,0-31-1 0,0 26 0 0,0 4-1 0,0-30 3 0,0 29 3 15,27-29 18 17,4-59-12-32,-31 33-3 15,28-61-1 16,33-86 8-31,-61 173-11 0,0 0-3 0,24 0 1 0,-24 0 0 16,0 0-2-16,0 31 1 0,31-3-2 0,-31 0 1 16,28 29 3-1,-1-28 0-15,1 27 0 16,3-56 5-16,-4 0-7 0,-27-26-1 16,28-33 2-16,6 31-5 15,-34-1-12-15,24 1-7 0,-24 0-10 16,0-3 0-16,0 31 11 0,0 0-28 0,28-28-11 0,-28 28-9 31,0-29-7-31,30 1-93 16</inkml:trace>
  <inkml:trace contextRef="#ctx0" brushRef="#br0" timeOffset="102021.76">25018 14152 57 0,'0'0'292'0,"0"0"-258"0,0 0-19 0,0 0 10 0,0 0 13 47,0 0-10-31,-55 85 37-16,55-57-61 0,0 1-3 0,0 1-5 0,0-4 5 0,-31 5 2 0,31-31-4 15,0 26 0-15,0 4 3 0,0-30-3 16,0 29 3-16,31-1-2 0,-31-28 1 0,0 0 0 16,28 0-1-1,-1 0 0-15,32-87 6 0,-32 61-4 16,4-5 0-16,-31 5-1 0,0-4-2 15,31 30 1-15,-31-29 1 0,0 29-2 0,0-28-8 16,24-1-8-16,-24 1-10 16,0 28 16-16,0 0-51 0,0 0 14 0,0 0-19 15,0 0-23-15,0 85-151 32</inkml:trace>
  <inkml:trace contextRef="#ctx0" brushRef="#br0" timeOffset="102249.01">25393 14121 156 0,'0'116'315'0,"0"-88"-310"0,0-28-3 16,0 59 5-16,0-59-8 0,0 26 2 0,0-26 0 0,31 0 0 16,-31 0-1-16,0 0 0 0,24 0-1 0,10-26 4 15,-34 26 0-15,24-30-2 0,-24 1-1 16,59-28 1-1,-32-30-22 17,59 30-364-32,-86 57 354 0,0 29-26 15</inkml:trace>
  <inkml:trace contextRef="#ctx0" brushRef="#br0" timeOffset="102620.6">25822 14152 204 0,'-117'314'326'0,"117"-256"-323"0,0-58-3 0,0 0 0 0,0 0 0 16,35 0-19 15,-11-58 10-31,7-27 8 0,-4 28 5 31,59-545 39-31,-86 545-37 0,0 28-3 16,0-1 0-16,0 2 5 0,0-1-2 0,0 1-1 16,0 28-3-16,0 0 1 0,0 0 3 0,0 0-4 15,0 0 0-15,0 0-1 0,0 0 1 32,0 85 4-32,0 87-2 0,0-84-6 15,0 25 4-15,0 1-5 0,0-86 1 16,0 31-4-16,0 26-19 0,0-56-1 0,0 1 10 15,0-4-1-15,28 31-84 0,-28-57 67 0,0 0-3 16,27 0-51-16,-27 0-11 0,0 0 14 0,34-26 14 31</inkml:trace>
  <inkml:trace contextRef="#ctx0" brushRef="#br0" timeOffset="102855.89">26279 13951 30 0,'28'-31'475'0,"-28"31"-461"16,0 0-7-16,0 0-2 0,0 31 2 0,-28 26 3 0,28-1-7 16,0-27-3-16,0 30-1 15,0-31-1-15,0 0 2 0,0 1-1 0,0-1 1 16,28 1 0-16,-28 1 0 0,0-30 3 0,31 26 0 16,-1 31 5-1,-30-27-1-15,0-1 0 0,0-29-6 16,-30 58 5-1,-29-58-26-15,-27 29-191 16,59-29 63-16,-4 0 15 0,7 0 80 16,24 0 36-16</inkml:trace>
  <inkml:trace contextRef="#ctx0" brushRef="#br0" timeOffset="103826.53">9044 15183 18 0,'0'0'0'0,"0"0"9"0,0 0-7 0,0 0-2 0,31 0 2 0,-31 0 20 0,0-31 21 0,89 31 93 0,-65 0-104 0,4 0-24 16,34 0 28 0,-38 0-17-16,34 31 2 0,0-31-9 0,-30 0-3 0,-28 0-9 62,89 28 28-62,21-28-17 16,38 0-14-16,-148 0-24 15,24 0-76-15,-24-28-172 0</inkml:trace>
  <inkml:trace contextRef="#ctx0" brushRef="#br0" timeOffset="106065.09">10738 15355 5 0,'-31'0'4'0,"31"0"-1"0,0 0 6 0,0 0-10 0,0 0 0 0,0 0-1 0,0 0-15 0</inkml:trace>
  <inkml:trace contextRef="#ctx0" brushRef="#br0" timeOffset="106497.88">10738 15296 22 0,'0'0'6'0,"0"0"1"0,0 0 9 31,24 29 42-31,-24-29-51 0,0 0 0 0,0 0 3 0,0 0-7 0,0 0 8 16,0 0-2-16,0 0 6 0,0 0 5 15,0 0-7-15,0 0-6 0,0 0 7 0,0 0 1 16,0-29 6-16,0 29-4 15,0 0 0-15,0-28-8 0,-24 28-3 0,24 0 6 0,0 0-7 0,0 0 24 32,-31 0-20-32,31 0 1 0,-31 0-7 0,31 0 2 15,0 0 1-15,-55 28 10 32,24 1-13-32,31 29 1 15,0-1-4-15,0-28 2 16,0-1 0-1,86 31 10 1,-55-59-6-16,-31 0-5 0,0 0 2 0,31-29 2 16,-31-1-2-16,0 2 0 0,24-1-1 0,-24 1 2 15,0 28-2-15,0-29 1 0,0 1-2 16,0 28-2-16,0-30 4 0,0 1 0 0,0 29-2 0,0 0 0 16,0-28 0-16,0 28 2 0,0 0-1 31,0 28 4-31,0 1-1 0,0 1-4 0,0-2-1 15,0 1 0-15,31-1 1 16,-31 29-5-16,0-27-1 0,27 25-25 0,-27-55 13 0,0 31-29 16,0-31 16-16,0 28-6 0,28 0-96 0,-28-28 37 15,31 29 28-15,-4-29 42 0</inkml:trace>
  <inkml:trace contextRef="#ctx0" brushRef="#br0" timeOffset="106934.47">11277 15325 82 0,'0'0'61'0,"0"0"-35"0,0 0-3 0,0 0-9 0,0 0 21 0,0 30 13 0,-27-30-27 0,27 28-13 0,0-28-1 0,-28 57 12 32,-58 30-5-32,86-87-13 0,0 0-1 0,0 0 1 0,28 29 5 15,-28-29-3-15,0 0 0 0,27 0 3 0,-27-29 1 16,59-1 11-1,-59 2-15-15,0-1 1 0,27-28 0 0,-27 29-2 16,0-2 1 0,34-112 5-1,-34 54 3-15,0 34 1 0,0-5 3 0,0-26 3 16,-34 28-4-16,34-2 6 0,-27 31-8 16,27 28-9-16,0-29 1 0,-28 29 0 0,28 0 2 15,-31 0 2-15,31 0-6 0,0 0 2 0,0 0-3 16,-27 0-3-16,27 0 4 15,0 86-1 32,0 114-3-47,0 29 1 0,0-200 0 0,0 28-1 0,0 1-3 16,0-1-5-16,0 0-2 16,27 59-29-16,-27-60 27 0,31 3-38 0,-31-33 33 0,28 31-28 15,-28-28-19-15,27 29-19 16,7-1-120-16</inkml:trace>
  <inkml:trace contextRef="#ctx0" brushRef="#br0" timeOffset="107643.81">11878 15497 81 0,'0'0'89'0,"-27"0"-50"0,27-28 5 0,0 28-44 47,-28 0 66-1,-3 144 49-46,90-144-99 0,-59-31-7 0,27 5-3 16,-27-33 1-16,31 2 1 0,0 0-1 0,-31 29-4 16,0-31 2-16,0 31-3 0,0-1 1 0,0-58 8 15,0 61-7-15,0-31 2 0,0-30 1 0,0 87-5 16,0-57 6-16,0 57-6 31,0-57 6-31,-62 57 10 0,62 29-13 16,0-1-4-16,0 1-1 0,0 27 1 15,0 29-3-15,0-54 2 0,0 54 0 0,0 0-5 16,0-56 0-16,0 29-3 0,0 28-16 0,0-28-13 0,31 28-11 16,0-1-54-16,-31-29-2 0,0-25 40 0,24-31 4 15,7 55-38 1,-31-55 82 0</inkml:trace>
  <inkml:trace contextRef="#ctx0" brushRef="#br0" timeOffset="107959.87">12280 15527 66 0,'0'0'204'0,"0"0"-175"0,0 0 14 16,0 0 9-1,0 29-43-15,0-3 0 0,0 33-3 0,0-59-5 0,0 28 1 16,-24 1-4-16,24 1-6 0,0-4-8 16,0-26-38-16,0 31 30 0,0-31-3 0,0 0-36 15,0 0-52-15,0 0 82 0,0 0 7 0,0 0 4 16,0-31 19-16,0 5 0 0,0 26 1 0,0-59-1 0,0 3 4 31,24-145 13-31,-24 114 56 0,0 30 20 16,0 0-35-16,0 29-5 0,0-3-12 0,0 5-11 15,0 26-18-15,0 0 6 0,0 0-5 0,-24 0-4 0,24 0-1 16,0 0-3-16,0 0 0 0,0 57-2 16,-34-29-14-16,34-28 4 0,0 28-21 46,0 29-129-30,0-28-39-16</inkml:trace>
  <inkml:trace contextRef="#ctx0" brushRef="#br0" timeOffset="108355.98">12538 14781 116 0,'0'0'97'0,"0"29"-55"0,0-29-35 0,-24 0 35 31,24 58-10-31,0-29-17 0,0 28-2 0,0-1-10 16,0 86 5-16,0-111-7 0,0 25 1 0,0-27-2 0,0 58-2 15,0 55-3-15,0-112 0 0,0 25-8 16,0-24-6-16,0-3 10 0,0 0-1 0,0 31-38 16,0-33 20-16,0-26 2 0,0 31 10 15,-35-31 11 1,35 0-3-16,-27-31-10 0,27 5 17 16,0-4 7-16,0-27 13 0,0 29-11 15,0-3 6-15,0-24 22 0,27 25-12 16,8 2 4-16,-11 28-27 0,7 0 2 15,-4-29-3 32,1 29 1-47,119 29-124 0,-123-29 107 0,-24 0 0 0,0 0-11 0,59-29 11 16,-59 29 48 0,31 0-20-16,-31 29 1 15,0-29-6-15,0 28 6 0,0 2-5 0,0-1-6 16,0-3-2-16,0 5-2 0,0-31 0 0,0 28-1 0,0 59-79 31,0-87 43-31,0 0 7 0,0 0 26 0,0 0-3 16,0-30-10-16</inkml:trace>
  <inkml:trace contextRef="#ctx0" brushRef="#br0" timeOffset="108488.63">12940 15296 33 0,'0'-28'133'0,"0"28"-112"0,27-29 26 16,-27 1-33-16,0 28 36 0,0-28-34 15,0 28-1-15,0 0-3 0,0 0-3 0,0 0 1 16,0 172-113 15,0-115 2-31,0-29 26 16,0 1-6-1</inkml:trace>
  <inkml:trace contextRef="#ctx0" brushRef="#br0" timeOffset="109044.74">13111 15440 59 0,'0'0'94'0,"0"57"93"0,0-57-179 0,0 30 14 0,31-30-11 0,-31 29 4 16,0-3-10 0,0 5-1-16,24-3-2 0,-24-28 1 15,0 0-1-15,0-59 11 47,31-111 35-47,-31 170-36 0,0-57 26 0,0 57-28 16,0 0-8-16,-31 0-2 15,31 0 3-15,0 0-2 0,0 0-1 0,0 28 0 0,0 1 6 47,0 56 7-47,0-26-9 0,0-59-1 0,0 26 1 16,-24-26-2-16,24 31-2 16,0-31 1-16,0 28 1 0,0 0 1 0,0 1-1 15,0 27 1-15,24-56-2 16,-24 31-1-16,31-5-1 0,-31 3 2 15,28 1 0 1,-1-30 0 0,32 0 6-16,-59 0-7 0,27-59 2 0,-27 33-1 15,0-5 0 1,0-25 3-16,0-29-3 0,0-1 0 16,0 56 0-16,-27-27-2 0,27 57 1 15,0-28 0-15,0 28-2 0,-28-29 1 0,28 29 0 0,-31-28-10 31,31 28 3-31,0 0-5 0,0 28-17 0,0 29-29 16,0-28 40-16,0-1-3 0,0 2-31 0,0-30 22 16,0 55-47-16,0-55 32 0,0 0 46 62,31 87-196-62,-31-58 164 0</inkml:trace>
  <inkml:trace contextRef="#ctx0" brushRef="#br0" timeOffset="109453.13">13513 15582 26 0,'0'0'29'0,"0"0"-20"0,0 0 2 0,0 0-6 0,28 0 16 0,-28 0-15 0,0 0 57 0,27 0-30 0,-27 0-16 0,0 0 2 0,0 0 16 0,0 0-20 0,28 0 38 0,-28 0-44 0,0 0-1 0,0 0 3 0,0 0 3 15,0 0 3-15,31 0-10 16,-31 0-1-16,0 0-4 0,0 0 0 0,0 0 0 0,0 0 5 16,0 0 4-1,27 31-5-15,-27-31-6 16,0 28 2-16,0-28-1 0,0 28-1 0,0 1 0 0,0-29 1 16,0 0-1-16,0 30 0 0,28-4 0 15,-28-26 0 48,0 0 4-63,58 0 12 0,1-227 6 0,-32 197-21 15,-27 30 1-15,28 0 0 0,-28 0-1 0,0 0 0 0,0 0 4 16,30 85 4-16,-30-54-9 16,0-3 0-16,0 0 0 15,28 57-28 16,-28 1-180-31,0-56 94 0,0-2-47 16</inkml:trace>
  <inkml:trace contextRef="#ctx0" brushRef="#br0" timeOffset="109795.93">14170 15556 135 0,'-28'0'307'0,"28"142"-267"0,0-112-35 0,0-4-4 0,0 5 0 0,0-31 0 0,55 113 26 0,-55-113-17 0,31-28-5 0,-31-2 1 0,0 30-4 16,0-29 0-16,0 3-3 0,0-5 4 0,0-25 0 15,0 56-2-15,0-57 2 0,0 29 2 16,0-3 1-16,0-24 3 0,0 55-4 0,0-30-1 16,0 60 0-1,0-30-1 1,27 171-13-16,1-115-24 0,-28-25-32 16,0-5 33-16,0 3-49 0,0-29 29 0,31 30-141 15,-31-2 146-15,31-28-19 0</inkml:trace>
  <inkml:trace contextRef="#ctx0" brushRef="#br0" timeOffset="110033.05">14513 14954 121 0,'0'-114'315'0,"0"114"-305"0,0 0-4 15,0 0 8-15,0 28-7 0,0 1 5 0,0-29-7 16,0 28 5-1,28 402 30 1,2-172-37 0,1-173-4-16,-7 229-31 15,-24-255 15-15,35-31-4 0,-35 58-66 0,24 0-130 16,-24-86 156-16,0 30-15 0,0-30 49 16</inkml:trace>
  <inkml:trace contextRef="#ctx0" brushRef="#br0" timeOffset="110567.22">16059 15152 33 0,'0'31'323'0,"0"-31"-279"0,0 0-35 0,0 28-1 0,27-28 7 0,-27 28 3 0,0-28-14 0,0 0 1 0,0 29 4 0,0-29-3 0,35 57 3 0,-35 1-6 0,0-58-2 0,24 29 1 0,-24-1-2 0,0 1 1 0,31 58 1 0,-31-61-2 0,0 5 0 0,0 25 0 0,0-27-1 0,0 58-11 0,0-32-12 31,0 3-37-31,-55 56-294 0,55-114 316 15</inkml:trace>
  <inkml:trace contextRef="#ctx0" brushRef="#br0" timeOffset="110969.45">16059 15669 181 0,'144'85'212'0,"-144"-85"-214"0,28 0-7 0,-1-85-84 0,4 57 38 16,-31 0 0-16,28-3 8 15,-28-24-2 1,27 25 35-16,7-27 15 0,-34 29 3 0,0 28 8 0,0 0-9 16,0 28 5-16,25 1 4 0,-25-1-5 15,0 2-2-15,0 25 15 0,0 61 71 0,0-86-20 16,0-4-55-16,0-26-2 15,0 57 19-15,0-57-19 0,0 29-7 16,27-29 20 0,4-29 2-16,0-28-26 15,-7 1-1-15,-24 56-3 0,31-29-1 0,-31 29 0 0,0-28-1 16,27 0-7-16,-27 28-6 16,59-57-137-16,-59 57 82 0,0-29 32 15,0 29-112-15</inkml:trace>
  <inkml:trace contextRef="#ctx0" brushRef="#br0" timeOffset="111212.37">16749 15641 105 0,'0'0'160'0,"0"28"-92"16,0 1-31-16,0-29-26 0,0 0-2 0,0 30 8 0,0 27-3 16,0-31-5-16,0 3-7 0,0-29 0 15,0 30 3 1,0-2-6-16,0 1 6 0,25-1-3 0,-25-28-3 15,30-28 1-15,-30 28 0 0,0-29 0 16,0-29 3-16,28 58-2 0,-28-55 2 16,0-2 0-16,0 57-1 0,27-59 3 0,-27 59-2 15,0-56 3-15,0 56-3 16,0 0-1-16,0 0-1 16,31 28 0-16,-3 29 5 15,-28-57-6-15,0 30 1 0,0-30-3 0,27 57-7 16,-27-2-53-16,0-55 4 0,0 30 19 0,31 27-231 31,0-57 226-31</inkml:trace>
  <inkml:trace contextRef="#ctx0" brushRef="#br0" timeOffset="111436.98">17121 15698 36 0,'0'0'21'0,"0"0"127"0,0 0-126 0,0 0-2 15,0 0 16-15,0 0-21 0,0 0 10 0,-31 0 16 16,31 0-34-16,0 0-2 0,0 0-5 0,0 0 2 15,0 0-2-15,0 0 2 0,0 30 0 0,0-4 1 47,31 147 30-47,-31-116-23 0,0 1-1 0,0-1-6 16,0-28-3-16,0-1-7 16,0 1-12-16,0-29 4 0,-31 0-129 15,31 0 95-15,0-29-52 0,-24 1 39 0,24-1 19 0</inkml:trace>
  <inkml:trace contextRef="#ctx0" brushRef="#br0" timeOffset="111868.4">17347 15126 109 0,'0'0'209'0,"0"0"-191"0,0 0 9 0,0 26-3 16,0 5-14-16,0-3 0 0,0-28-5 16,0 57 2-16,31-29-3 0,-31 1 0 0,28 86 0 15,-28-58-3-15,0 2 0 0,0-33-1 0,0 5-2 16,0-3 0-16,0 116-37 31,-28 26-195-31,-3-113 115 0,31-27 117 0,-24-30 1 16,24 0-1-16,-34-30 4 0,34 30-2 0,0-28 2 15,-28-1 14-15,28 1 19 0,-27-1 110 16,27 29-116-16,0-28 18 0,0 28-11 16,0 0-21-16,0 0-2 0,27 0 18 31,-27 0-24-31,117 0-4 0,-89 28-5 0,-28-28 0 16,55 0-10-16,-55 29-19 0,31-29 5 0,-31 0-8 0,0 0-9 0,0 0 43 62,54 28-198-31,-19-28 135-31</inkml:trace>
  <inkml:trace contextRef="#ctx0" brushRef="#br0" timeOffset="112030.28">17581 15754 65 0,'0'0'74'16,"0"0"-18"-16,0 31-9 0,0-31-23 0,0 26-7 0,0 3-3 0,24-29-7 16,-24 30-1-16,0-30 2 0,0 28-4 15,27-28-2-15,4 0-1 0,-31 0-2 16,31 0 2-16,-31 0-1 0,0-28-1 15,0 28 1 1,0-30 2-16,0 30-2 0,0 0-2 0,0 0 0 0,-31 0 1 16,31 0 0-16,0 30 0 0,0-30-1 15,0 0 0-15,0 28-9 0,0 1 3 0,0-1-22 0,0-28 6 16,0 29-41-16,0-29 27 0,0 28-53 16,31 2 74-16,-31-1-14 0</inkml:trace>
  <inkml:trace contextRef="#ctx0" brushRef="#br0" timeOffset="112375.97">17952 15641 63 0,'0'0'0'0,"0"0"121"15,0 0-42-15,0 0-52 0,0 0-1 16,-31 0-2-16,31 28-7 0,-31 57 18 16,31-28-19-16,0 2-5 15,-27 26-7-15,27-56-4 0,27-1 1 16,-27 2 0-16,0-1-1 0,0-29 0 0,31 28 1 15,-31-28 1-15,31 0 2 0,-31 0-1 0,0 0 1 16,0-28 4-16,24-59 9 16,7-27-11-16,-31 29-3 0,0-2 0 0,0 30-1 15,0 29 0 1,0-202 4-16,0 58 1 0,27 113-5 16,-27-24 0-16,0 24 0 0,0 31-1 0,0 28 1 0,0 0-1 15,0 0 2-15,0 28 0 16,0-28-3-16,0 31 2 0,0-3-1 0,0-2 0 0,0 31-1 15,28 30 1-15,-28 57 0 47,58 284-6-47,1-83-244 0,-4-286 26 0,-21-32 185 0</inkml:trace>
  <inkml:trace contextRef="#ctx0" brushRef="#br0" timeOffset="113390.06">19525 15785 32 0,'0'0'16'0,"0"0"17"0,0-31 90 16,0-25-15-16,0 56-97 0,0 0 9 0,0 0-11 0,0 0 9 0,-31-29 52 62,-27 1-8-62,58 28-60 0,0 28 3 0,0-28-3 0,0 0 0 16,0 29-1-16,-24-29-1 0,24 0-1 0,0 30 3 0,0-30-1 16,0 26 0-16,0-26-2 0,0 0 2 0,0 31 1 0,0-5 0 15,0 3-3 1,0 58 9-16,0-87-4 15,0 28-3-15,0 1 3 0,0-29-2 0,0 28 1 16,0-28-1-16,24 0 1 16,-24 0-4-16,0 0 3 0,34 30-1 0,-34-30 0 0,0 0 0 15,55-30 8 1,-55 2-5-16,0 28-3 0,28-29 3 0,-28 29-3 16,27-57 1 30,1-172 9-46,-28 57-6 0,0 30 2 0,0 112-6 0,-28-27 1 0,28 0 0 16,0-2 1-16,0 2 0 0,0 3-1 16,-27 23 1-16,27 3-2 0,0 28 0 0,0-28 4 0,0 28-5 15,0-29 2-15,0 29 1 16,0 0-1-16,0 29-3 0,0-29 0 16,0 28 1-16,0 0 0 0,0 31 1 0,0-59-1 15,0 83 2-15,0-24-2 0,27 55-1 16,-27-27-1-16,0-30 2 0,28 87-4 0,-28-116 0 15,0 59-9-15,31 55-37 0,-31-114 33 0,0 1 0 16,27-1-21-16,-27 1 16 0,0-1-30 0,28-28 22 16,-28 59-88-1,34-31-111-15,-10 1 226 0,-24-29-6 0,0 0-8 16</inkml:trace>
  <inkml:trace contextRef="#ctx0" brushRef="#br0" timeOffset="113742.12">19896 15955 20 0,'0'0'0'0,"0"0"8"0,0 0 9 0,0 0-6 0,28-57 260 0,-28 29-226 0,0-2 40 0,0 30-74 16,-28-29 16-1,28 29-22-15,0 0-1 0,-31 29 4 16,31 1-7-16,0 27-2 16,0-29 1-16,0 1 0 0,0-29 0 0,0 28 0 15,0-28 1-15,31 30 0 0,-3-30 4 31,-28-58-4-15,0 29-1-16,27-28 0 0,-27-30 4 16,0 61 0-16,0-5 0 0,0-25 4 0,0 27-1 0,0 29-4 15,0 0 1-15,0 0 1 0,0 0 1 0,0 0 1 16,0 0 1-16,0 0-6 0,0 0 0 0,0 29 0 0,0 1 1 31,0 53 3-31,0-24-4 0,35-31 0 0,-35 1-2 0,0-1-1 0,24 1-1 16,-24-29 0-16,0 0 2 62,27 58-37-62,59-29-398 0,-86-58 390 0,31-58-32 0</inkml:trace>
  <inkml:trace contextRef="#ctx0" brushRef="#br0" timeOffset="114019.19">20295 15126 48 0,'0'0'37'0,"0"0"36"0,0 0-47 0,0-31 44 15,0-23 11-15,0 54-64 0,0 0-3 16,0 28 25-16,0-28-32 0,0 26 5 0,0 5-6 15,0 54 11-15,0-28-11 0,0-29-4 16,0 88 4-16,0-1-2 0,0 56-1 31,0-84-3-31,0 26-7 0,0-84 1 0,0-1-1 0,-28 59-59 0,28-30 16 16,-27-28-83-16,27-1 17 16,0-28 101-16,-31-28 4 15,31-1 16-15,0 1 3 16,-28-88 66-1,1 1 87-15,27 86-141 16,0 3-11 15,0 26 24-15,203 55-220-16,-179-25 115 0,7-30 40 0,54 0-44 16</inkml:trace>
  <inkml:trace contextRef="#ctx0" brushRef="#br0" timeOffset="114347.34">20673 15728 57 0,'0'0'215'0,"0"0"-160"16,0 0-26-16,0 0-17 16,0 0 12-16,0 0 6 0,0 26-21 0,-35 5 19 0,35-31-20 15,-24 85 1-15,-7 29-2 47,31-27-7-47,0 27 2 16,31-114 2-16,-7 0-1 0,-24-29 1 0,35 1-3 0,-35-1 3 15,24-86 8-15,7 29 1 16,-31 58-7-16,0-31 5 16,0 33-9-16,27 26 1 0,-27 0-2 0,0 0 0 0,0 0 0 15,0 0 2-15,28 85-7 32,-1 0-16-32,-27-85 20 62,144 173-418-62,-85-116 306 0</inkml:trace>
  <inkml:trace contextRef="#ctx0" brushRef="#br0" timeOffset="114788.54">22785 15754 68 0,'0'0'159'0,"-24"0"-117"0,24 0-22 0,0 0-4 0,-31 0-2 0,31 0-1 0,-58 31 41 0,58-5-21 0,0 3-15 0,-27 29 17 15,-4-29-28-15,31-1-4 0,0 1 2 0,0-1-4 16,0 31 3-16,0-59-4 0,0 28 0 0,0 29 1 16,0-57-1-16,0 29 1 0,31 1 1 0,-4 26-4 15,-27-26-1-15,0-30 1 0,27 57-15 0,-27-57-10 32,31 28-57-32,0-28-216 0,-7 0 265 0,-24 0 9 15</inkml:trace>
  <inkml:trace contextRef="#ctx0" brushRef="#br0" timeOffset="115131.26">23101 15898 170 0,'-58'29'333'0,"58"-29"-310"0,-55 28-6 16,55 1-11-16,-31-29-4 0,31 28-1 0,0 2 1 15,-27-1 0-15,27-1-2 0,0 29-3 16,-28-28 4-16,28 28-2 15,0-28 3-15,0-29-3 0,28 30 0 0,-28-30 0 0,0 26 1 16,27-26 1 0,4 0 0-16,0-56 1 0,-7 0 1 15,-24-3-2-15,34 31 0 0,-34-1 0 16,0 1 0-16,0 28-1 0,0-87 2 16,0 87-3-16,0-29 2 15,0 29-2-15,0 0-2 0,0-28 0 0,0 28-6 0,0 0 2 16,0 0-1-16,0 28-16 0,0 1-71 15,0-29 68-15,-34 28-125 16,34 31 1-16,0-31 66 47</inkml:trace>
  <inkml:trace contextRef="#ctx0" brushRef="#br0" timeOffset="115551.81">23132 15984 43 0,'0'0'346'0,"0"0"-334"0,0 0 23 0,0 0-12 0,0 0-6 0,28 0 0 0,-28 28 4 0,0-28-8 0,0 30-5 0,0-1 14 0,0-29-18 0,0 28 3 0,0 1-3 16,0 28 2-1,0 29-3-15,0-30 0 0,27-25 4 0,-27-3-3 0,0 0-6 0,59 29-14 16,-32 0-42-16,1-27-122 16,6-60-36-1,-10 2 143-15,-24-1 23 16</inkml:trace>
  <inkml:trace contextRef="#ctx0" brushRef="#br0" timeOffset="116014.82">23472 16012 55 0,'0'0'133'0,"-27"0"-66"0,27 30 51 15,0-30-98-15,0 29 0 0,0-29-14 16,0 85 17-16,0-56-20 16,0 1 1-16,0-30-2 0,0 56 2 0,0 0-1 15,0-56-2-15,27 31-1 16,-27-31 1-16,31-143 11 31,-31 56-10-31,28 30 2 0,-28 28-2 0,0-1-2 16,27-27 1-16,-27 29 3 0,35-1 5 15,-11 29-5-15,-24 0 0 0,0 0-2 0,27 29 13 16,4 56-4-16,24 31 6 31,-55-59-15-31,31 85-4 16,-31-26-20-16,0-116 22 62</inkml:trace>
  <inkml:trace contextRef="#ctx0" brushRef="#br0" timeOffset="116966.45">25448 15613 33 0,'-24'0'26'0,"24"0"-14"0,0-31 65 0,0 31-58 0,0 0 41 0,0-26-40 0,0 26-1 0,-31 0 35 15,31 0-38-15,0 0 64 16,0 113 0-16,0-84-74 0,0 27-3 0,-31 60-1 16,3 142 2-16,28-144-4 15,0 2-5-15,0-60 5 32,59-169 23-17,-59 83-21-15,55-113 14 16,3 57-4-16,-58 86-12 62,31-30 13-46,-3 2 7-16,-231 430-107 0,175-402 44 0,28 0-2 16,0 0 19-16,0 0-1 0,0 0-5 15,0-28-171-15,28-3 155 0,58-25 9 16,31 0 26-16,-90 26 9 0,1 30 1 15,2-29 0-15,25 29 7 0,-20-57 13 16,-11 57-4-16,7 0 58 0,-4-28-44 0,-27 28 0 0,28 0 49 16,-28 0-76 31,27 0 59-32,93 28 98 1,-120-56-154-16,0 28-4 0,0-29 5 0,0-1-1 15,0 2 3-15,-34 28 2 0,34-29-1 16,-27 1 2-16,-1 28-6 0,-3 0 8 16,4 0-5-16,-1 28 10 0,1 59 1 15,-4-58-11-15,31 85 5 16,0-28-12-16,0-86 1 62,31 87 3-62,-31-59 0 0,254 86-587 16</inkml:trace>
  <inkml:trace contextRef="#ctx0" brushRef="#br0" timeOffset="117481.87">27396 16042 142 0,'-59'-30'227'0,"59"30"-185"0,-24 0-32 0,-7 0 24 0,0 30-25 0,31-30-4 0,0 0-5 32,-86 0 20-32,-27 114-8 0,141-28-11 0,2-57 1 0,-2-29-1 0,-28 30-1 15,0-30 1-15,62 0 7 0,-38 26 3 47,3-26 6-47,35 59 17 16,-62-31-19-16,0 58-3 0,-31-28-11 0,0-58-1 0,4 57-4 0,-32-28-40 15,32-29 0-15,-1 0-18 16,28 0 23-16,-30-29-49 0,30 29 39 0,0-57-109 16,30-87 49-16</inkml:trace>
  <inkml:trace contextRef="#ctx0" brushRef="#br0" timeOffset="118824.69">27767 15527 107 0,'0'-30'367'0,"-28"60"-351"0,28-30-11 0,0 29 2 16,-27-3-1-16,27 33 2 0,-31-2-2 15,31 85 0 1,-28-112-5-16,28 55 0 0,0-56-2 0,-27 58 0 0,-4 113-42 31,7-113-39-31,-7-31 28 0,31-56 22 0,0 29-7 0,-31-29-2 16,31 28-47 46,-86-141-22-62,31-174 418 0,55 287-299 0,0-29 17 47,113 29 35-47,-85 29-61 0,89 28 4 0,-90-57-6 0,1 28 1 0,3-28-8 16,-4 29-14-16,-27-29 14 0,28 0-13 15,-28 0-2-15,31 30 2 0,-31-30 22 63,30-30-46-63,-30 1 64 0,-61 29 26 0,33 29-9 0,1 1-28 0,27-30 2 16,-31 86 32-16,31-29-28 15,-28 28-5-15,28-85-6 0,0 85 4 16,59-26 20-1,-59-59-14-15,55-59 30 16,-55 31-40-16,0-1-3 0,31 1 1 16,-1-57 8-1,-6-58-2-15,-24-1-6 0,0 115-1 16,0 29-2-16,0-30-9 0,0 30-10 0,0 0 9 0,0 0 0 16,0 0-15-16,0 0-1 0,0 0-3 0,0 59-68 15,0-59 71-15,0 28-5 0,35 29-122 16,-35-28 106-16,0 1 36 31,24 82 17-31,-24-81 25 0,0-31-3 0,0 28 41 0,0-28-29 16,31 0-1-16,-31 0-2 0,0 0-3 0,0 0-31 62,0 0 49-62,27 0 137 0,1-59-125 0,-28 33-59 16,27-4 3-1,32-26-2-15,-32 56-2 0,7-30 0 32,21 30-84-32,-55 0 67 0,28 0-16 15,-28 57-126 1,27-57 86-16,-27 0-2 0,0 0 41 0,0 0-12 0,0 0 24 0,0 0 21 62,28-27 124-62,3 27 37 0,-31 27-120 0,27-27-30 16,-27 0 0-16,28 0 7 16,-28 0-15-16,0 0 5 0,0 0-4 0,0 0 0 0,0 0 6 0,0 0-5 31,34 0-1-31,-34 0 3 0,0-27 2 16,-34-3 1-16,34 30 0 0,0 0-6 15,-55 0 4 16,55 0-7-31,-59 86-3 0,59 1-22 0,0-87 14 16,0 28-39-16,0 0 3 0,0 1-13 31,0-1 23-31,28 1-146 0,30-1 108 0,-58-28 70 0,28 0 2 16,6-28 0-16,-34-1 1 0,24 1 1 0,4 28 0 0,-28-57 1 16,31 29 1-16,0-59 15 0,-31 58 11 15,0 29-8-15,24-27 4 0,-24 27 1 0,0-30 48 0,0 1-49 16,30 1 64-16,-30-1-68 0,0 29 25 15,0-28-7 1,0 28-17-16,0 0-15 0,0 28 6 0,-30-28-7 16,30 57 7-16,0-28-10 0,0 28 1 15,-24 2-1-15,24-33 0 0,0-26 1 0,0 31 0 0,0-3-2 16,24 0 0-16,-24-28-1 16,30 0 2-16,-30 0-2 0,0 0 2 15,28-87 18-15,-28 61-17 0,27-60 3 16,4-30-3-16,-3-143 14 15,-28 230-14-15,27-141 9 16,-27-88 0-16,0 230-5 16,0 28-6-16,0 0 1 0,0 0-1 0,0 0 3 15,0 0-3-15,0 28 0 0,0 58 2 16,0-28-1-16,0-29-2 0,0-3 1 0,0 90 0 0,0-29-3 16,-27 170 2-1,27-171-1-15,0 1-9 0,0-1-20 0,0-1-18 0,27 0-60 16,4-28-7-16,-31-27 39 0,31-30 1 0,-31 29 15 15,24-29 0-15,-24 0 36 0</inkml:trace>
  <inkml:trace contextRef="#ctx0" brushRef="#br0" timeOffset="119203.12">29914 16099 106 0,'0'0'0'0,"0"0"134"15,-28 0-90-15,28 0-18 0,-27-28 13 0,27 28 6 0,-31 0-19 0,31 0-10 0,-28 0 2 0,28 0-11 0,0 28 22 0,-27-28-22 0,27 29 11 0,0-1 0 16,0 1-16-16,0 1 2 0,-31 56 5 16,31-60-7-16,-24 147-64 15,24-173 36-15,0 28-5 0,0 2-5 16,-31-1-112-1,31-1-99-15</inkml:trace>
  <inkml:trace contextRef="#ctx0" brushRef="#br0" timeOffset="119349.7">29945 15898 196 0,'0'0'75'16,"-31"-28"137"-16,31 28-181 15,-28 28-20-15,28 29-4 0,-27-28-6 0,27-29 0 16,0 0 0-16,0 28 0 0,0-28 0 0,0 30-2 0,0-30-8 15,0 29 1-15,0-29-25 0,-31 0 7 0,31 28-201 16,0 1 61-16,0-29 138 0,0 0-11 0</inkml:trace>
  <inkml:trace contextRef="#ctx0" brushRef="#br0" timeOffset="119570.86">30085 16215 223 0,'0'27'133'0,"0"2"-103"16,0 1-4-16,-27-4 19 15,27 33-10-15,0-59-16 0,0 0-16 0,27 28 8 0,-27-28-8 0,0 0 9 16,31-56 10-16,-3 25-12 0,-1 5-7 16,59-90 4-1,-27 2-2-15,27 55-2 32,-59 59-2-32,31 59 4 15,-30 341-150-15,-28-343-6 16,0-27 78-16,0-1-2 0,0-1-28 0,0 1 81 0,0-29-5 15</inkml:trace>
  <inkml:trace contextRef="#ctx0" brushRef="#br0" timeOffset="120415.31">11449 16471 56 0,'0'0'0'0,"0"0"36"0,0 0-24 0,0 0-10 0,0-28 10 0,0 28 44 0,0 0-33 0,0-29-5 0,0 29-11 0,0 0 0 0,31 0 5 0,-31 0 29 16,27 29-18-16,-27-29-12 0,28 57 3 0,-28-57-12 0,0 28 0 15,0 2 0-15,34-1 3 0,-34 28-4 0,0-29 0 16,0-28-1 47,52 201 1-63,-22 28-31 0,-112 28-284 0</inkml:trace>
  <inkml:trace contextRef="#ctx0" brushRef="#br0" timeOffset="120643.27">11222 16873 52 0,'0'0'94'0,"0"-29"-34"0,0 29-29 15,89 0 116 1,-89 0-140-16,24 0-4 0,7 0 1 0,-3 0 0 16,-1 0-4-16,-27 0 1 15,148 29 1-15,-96-29-8 0,9 0-14 16,-61 0 5-16,83 0-90 0,-56 0-55 15,4 0 128-15,-31 0 10 0,28 0 4 0,-28 0 18 63,27 0-6-63,4-29-15 0</inkml:trace>
  <inkml:trace contextRef="#ctx0" brushRef="#br0" timeOffset="120876.1">11995 16757 23 0,'0'0'246'0,"0"0"-233"0,0 0 13 0,-31 0-2 0,31 0-15 0,-24 0 15 15,-65 87 8-15,89-58-26 16,0-29-4-16,-59 286 18 31,59-286-19-31,31 28 0 0,-31 0 4 0,0 3-2 0,28-31 8 16,-1 28-7-16,-27-28 0 0,31 0 7 0,-31-28-2 0,31-3 1 15,-31 31-5-15,55-113 6 16,-55 84-7-16,0-1 0 0,27-83-3 16,-27 84 2 15,0-84 7-31,-27 56-8 0,27 57-3 0,0 26-3 0,0-26-1 0,0 0-2 15,-31 0-1-15,31 31-29 0,0-3 20 0,0 0 0 16,0-28-6-16,0 29-35 0,0-1-12 0,0 1-15 0,31 1-68 16,24-4 114-1</inkml:trace>
  <inkml:trace contextRef="#ctx0" brushRef="#br0" timeOffset="121346.07">12514 16185 68 0,'-35'0'165'0,"35"0"-129"16,0 0 8-16,0 0-32 0,0 30 10 0,-27-3-7 31,27 32-2-31,-28 456 29 16,28-458-43-16,0 30 2 16,-31-32-2-16,31-27 0 0,0 2-2 0,0 56-30 15,0-58 16-15,0 0-26 0,0 3-7 0,0-3-36 16,0-28 57-16,0 0 0 0,0 0-22 15,0-59 10-15,0 59 38 0,0-28 2 0,86-144 3 32,-27 30 6-32,-1 57 43 0,-30 54-15 0,-28 5-20 15,27-5 25-15,-27 31-13 0,0 0-11 0,0 0 0 16,31-28 57-16,-31 56-64 0,0-28 7 0,0 0-10 16,0 31 1-16,0-31-2 0,0 26 0 15,-31 33 15-15,4-2-5 0,27-29-3 31,-110 173 24-31,110-201-36 16,0 28-1-16,-35 1 4 0,35-29-1 16,0 28-4-16,0-28 1 0,35 0 0 0,20 59-5 15,-55-59 2-15,27 0-2 0,-27 0-1 16,28 0-3-16,-1 0-87 0,-27 0 64 16,0 0-5-16,31 0-7 0,-31 0 44 62</inkml:trace>
  <inkml:trace contextRef="#ctx0" brushRef="#br0" timeOffset="121526.67">12823 16986 37 0,'0'0'72'0,"0"0"-48"16,31 0 12-16,-31 29-5 0,0-29-17 0,0 0 19 15,31 28-21-15,-31-28-8 0,0 30 5 0,24-30 1 0,-24 0-7 0,58 29 19 47,28-116 42-47,-86 58-58 0,0 3-1 16,0-4-1-16,-27-56 24 15,27 86-10-15,0 0-18 63,-31 0 9-63,-79 199-2 0,79-83-17 0,0 56-196 0,31-144 54 16,0 1 119-16,31-29 4 0,-31 0 11 0</inkml:trace>
  <inkml:trace contextRef="#ctx0" brushRef="#br0" timeOffset="121800.79">13142 16930 73 0,'0'56'234'0,"0"-56"-219"0,0 29 9 0,0-1-13 0,0 2 6 0,0-1-2 0,0 56 4 16,0-57-18-16,0-28-1 0,0 31 1 0,0-3-1 16,24 1-1-16,-24-29 1 0,0 28 1 0,0-28 3 0,31 0-1 15,-3-28 4-15,-1-60-3 0,-27 60 0 16,117-199 2-1,-117 168-5-15,31 31 1 16,-31 28-1-16,24-29 9 0,-24 1 0 47,117 342 38-47,-90-198-55 0,-27-31-19 16,28-28-30-16,-28-29-27 15,0 1-59 1,0-29-54-16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8D8F9A-F5CB-4EF8-A859-ED5E107B9763}" type="datetimeFigureOut">
              <a:rPr lang="en-US" smtClean="0"/>
              <a:t>11/18/2025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B9A9E5-4F7F-4A7D-9DE1-8992323292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783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7479E8-DC9F-278C-5826-C7CFE5FB7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284653A-6338-D9F8-665F-54CE1A08B5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9BD8C5A-EF1B-2EF2-FA59-1C66A162FE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F26920-0623-ED34-E4DD-5C0A8D1D1D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6496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8319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0216B-980F-D6A5-CB59-DF6AE1896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770C1AB-F179-B9EE-D1FA-77219552F7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CE796D-419E-0212-E37F-18EAD20D80D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332DC5-B4C7-E411-15CC-555B08218D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62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F2DF50-0D61-907D-F3D7-3C88000C19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93DC5C-A044-7BFF-0C3D-68200217AD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9DD429-46FC-D1B7-7A3A-3600854AD2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054790-D905-D555-5837-3EDF45D39A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9030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2E7A3D-43C4-FC16-B3A9-E5CF370841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7FDB99-4C58-0402-626F-F89F1DFC80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B0BCAB-DB20-2850-832A-130ED0B5A2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295D7B-28D9-36AF-CC1E-899A30F72A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9C7E07-3C67-C64C-8DA0-0404F630397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942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image" Target="../media/image16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2" Type="http://schemas.openxmlformats.org/officeDocument/2006/relationships/image" Target="../media/image1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svg"/><Relationship Id="rId2" Type="http://schemas.openxmlformats.org/officeDocument/2006/relationships/image" Target="../media/image20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3.svg"/><Relationship Id="rId4" Type="http://schemas.openxmlformats.org/officeDocument/2006/relationships/image" Target="../media/image22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2" Type="http://schemas.openxmlformats.org/officeDocument/2006/relationships/image" Target="../media/image2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16040" y="4434840"/>
            <a:ext cx="4941771" cy="1122202"/>
          </a:xfrm>
        </p:spPr>
        <p:txBody>
          <a:bodyPr anchor="b">
            <a:noAutofit/>
          </a:bodyPr>
          <a:lstStyle>
            <a:lvl1pPr algn="l">
              <a:defRPr sz="3600" cap="all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6041" y="5586890"/>
            <a:ext cx="4941770" cy="396660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04F1E16-9A84-4D0E-9706-79C396AF6AE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9358" t="23650" b="-1"/>
          <a:stretch/>
        </p:blipFill>
        <p:spPr>
          <a:xfrm>
            <a:off x="0" y="0"/>
            <a:ext cx="9488312" cy="5054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108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ree Conten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243104" y="2776936"/>
            <a:ext cx="2882475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cap="all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43104" y="3834606"/>
            <a:ext cx="2882475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647665" y="2776936"/>
            <a:ext cx="2896671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cap="all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7665" y="3834606"/>
            <a:ext cx="2896671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63D7850-C2A6-43CE-BBE4-8E81A0A593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1238250" cy="310515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BAD3E03-2E3B-440C-9105-6F9D33006D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2238376" cy="24765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1F60A771-8BBC-4565-AB09-402DA7CB278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8066421" y="2776936"/>
            <a:ext cx="2882475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cap="all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C464A9BD-B815-4632-8F54-6EB70E48BAF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8066421" y="3834606"/>
            <a:ext cx="2882475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1895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cap="all" spc="15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B38B0D13-BD5F-460B-B337-F4A9342026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5141" y="2358007"/>
            <a:ext cx="2438400" cy="2019300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id="{BE72876B-D3DA-4462-9E24-3354D8D02A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000625" y="2531837"/>
            <a:ext cx="2190750" cy="1943100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14A539B6-6E3F-41BA-ACE2-76E8BB6516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45608" y="2421056"/>
            <a:ext cx="2324100" cy="20574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063855" y="3064615"/>
            <a:ext cx="1240971" cy="823912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4000" kern="1200" cap="all" spc="15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066E2EA-C6EA-4A02-818E-33BD582D92E7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5475514" y="3064615"/>
            <a:ext cx="1240971" cy="823912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4000" kern="1200" cap="all" spc="15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97B9C3B0-3522-407C-B662-631E19ECC95F}"/>
              </a:ext>
            </a:extLst>
          </p:cNvPr>
          <p:cNvSpPr>
            <a:spLocks noGrp="1"/>
          </p:cNvSpPr>
          <p:nvPr>
            <p:ph type="body" idx="16" hasCustomPrompt="1"/>
          </p:nvPr>
        </p:nvSpPr>
        <p:spPr>
          <a:xfrm>
            <a:off x="8887174" y="3064615"/>
            <a:ext cx="1240971" cy="823912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4000" kern="1200" cap="all" spc="15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29698" y="4824188"/>
            <a:ext cx="3124093" cy="462927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82D8880F-3EAC-45C9-91F2-19A193791A18}"/>
              </a:ext>
            </a:extLst>
          </p:cNvPr>
          <p:cNvSpPr>
            <a:spLocks noGrp="1"/>
          </p:cNvSpPr>
          <p:nvPr>
            <p:ph sz="half" idx="17"/>
          </p:nvPr>
        </p:nvSpPr>
        <p:spPr>
          <a:xfrm>
            <a:off x="1129698" y="5280763"/>
            <a:ext cx="3124093" cy="46292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cap="none" spc="50" baseline="0">
                <a:solidFill>
                  <a:schemeClr val="bg1"/>
                </a:solidFill>
              </a:defRPr>
            </a:lvl1pPr>
            <a:lvl2pPr marL="4572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526261" y="4824188"/>
            <a:ext cx="3139479" cy="46292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>
              <a:lnSpc>
                <a:spcPct val="100000"/>
              </a:lnSpc>
              <a:buNone/>
              <a:defRPr sz="2000" cap="all" spc="50" baseline="0">
                <a:solidFill>
                  <a:schemeClr val="bg1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Content Placeholder 5">
            <a:extLst>
              <a:ext uri="{FF2B5EF4-FFF2-40B4-BE49-F238E27FC236}">
                <a16:creationId xmlns:a16="http://schemas.microsoft.com/office/drawing/2014/main" id="{9019518E-E850-403D-A5B5-4B53F8C4A56B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526261" y="5280763"/>
            <a:ext cx="3139479" cy="46292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cap="none" spc="50" baseline="0">
                <a:solidFill>
                  <a:schemeClr val="bg1"/>
                </a:solidFill>
              </a:defRPr>
            </a:lvl1pPr>
            <a:lvl2pPr marL="457200" indent="0" algn="ctr">
              <a:lnSpc>
                <a:spcPct val="100000"/>
              </a:lnSpc>
              <a:buNone/>
              <a:defRPr sz="1400" cap="none" spc="50" baseline="0">
                <a:solidFill>
                  <a:schemeClr val="bg1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C464A9BD-B815-4632-8F54-6EB70E48BAF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938210" y="4824188"/>
            <a:ext cx="3124093" cy="462927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None/>
              <a:defRPr sz="2000" cap="all" spc="50" baseline="0">
                <a:solidFill>
                  <a:schemeClr val="bg1"/>
                </a:solidFill>
              </a:defRPr>
            </a:lvl1pPr>
            <a:lvl2pPr marL="4572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Content Placeholder 3">
            <a:extLst>
              <a:ext uri="{FF2B5EF4-FFF2-40B4-BE49-F238E27FC236}">
                <a16:creationId xmlns:a16="http://schemas.microsoft.com/office/drawing/2014/main" id="{A8058154-45E5-403E-B714-AC85774F391F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7938210" y="5280763"/>
            <a:ext cx="3124093" cy="462927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cap="none" spc="50" baseline="0">
                <a:solidFill>
                  <a:schemeClr val="bg1"/>
                </a:solidFill>
              </a:defRPr>
            </a:lvl1pPr>
            <a:lvl2pPr marL="4572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2pPr>
            <a:lvl3pPr marL="9144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3pPr>
            <a:lvl4pPr marL="13716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4pPr>
            <a:lvl5pPr marL="1828800" indent="0">
              <a:lnSpc>
                <a:spcPct val="100000"/>
              </a:lnSpc>
              <a:buNone/>
              <a:defRPr sz="1400" spc="5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6193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3700" y="892177"/>
            <a:ext cx="8421688" cy="1325563"/>
          </a:xfrm>
        </p:spPr>
        <p:txBody>
          <a:bodyPr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933700" y="2776936"/>
            <a:ext cx="3924300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933700" y="3834606"/>
            <a:ext cx="3924300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410173" y="2776936"/>
            <a:ext cx="3943627" cy="823912"/>
          </a:xfrm>
        </p:spPr>
        <p:txBody>
          <a:bodyPr anchor="b">
            <a:noAutofit/>
          </a:bodyPr>
          <a:lstStyle>
            <a:lvl1pPr marL="0" indent="0">
              <a:buNone/>
              <a:defRPr lang="en-US" sz="20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10173" y="3834606"/>
            <a:ext cx="3943627" cy="1997867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EE24E1DB-1F20-4C28-8069-D9219D1F8BB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9434" t="20278" b="22673"/>
          <a:stretch/>
        </p:blipFill>
        <p:spPr>
          <a:xfrm>
            <a:off x="25785" y="0"/>
            <a:ext cx="4368030" cy="3912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17409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raphic 13">
            <a:extLst>
              <a:ext uri="{FF2B5EF4-FFF2-40B4-BE49-F238E27FC236}">
                <a16:creationId xmlns:a16="http://schemas.microsoft.com/office/drawing/2014/main" id="{AE202E03-5C65-4305-B969-65220AD410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8301" r="41825" b="23071"/>
          <a:stretch/>
        </p:blipFill>
        <p:spPr>
          <a:xfrm flipH="1">
            <a:off x="0" y="0"/>
            <a:ext cx="5441888" cy="6858000"/>
          </a:xfrm>
          <a:custGeom>
            <a:avLst/>
            <a:gdLst>
              <a:gd name="connsiteX0" fmla="*/ 5441888 w 5441888"/>
              <a:gd name="connsiteY0" fmla="*/ 0 h 6858000"/>
              <a:gd name="connsiteX1" fmla="*/ 0 w 5441888"/>
              <a:gd name="connsiteY1" fmla="*/ 0 h 6858000"/>
              <a:gd name="connsiteX2" fmla="*/ 0 w 5441888"/>
              <a:gd name="connsiteY2" fmla="*/ 6858000 h 6858000"/>
              <a:gd name="connsiteX3" fmla="*/ 5441888 w 5441888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41888" h="6858000">
                <a:moveTo>
                  <a:pt x="5441888" y="0"/>
                </a:moveTo>
                <a:lnTo>
                  <a:pt x="0" y="0"/>
                </a:lnTo>
                <a:lnTo>
                  <a:pt x="0" y="6858000"/>
                </a:lnTo>
                <a:lnTo>
                  <a:pt x="5441888" y="6858000"/>
                </a:lnTo>
                <a:close/>
              </a:path>
            </a:pathLst>
          </a:cu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1E1C8C6D-0530-475B-A7F7-0E00C33ACFE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20169" y="1152771"/>
            <a:ext cx="5431971" cy="846301"/>
          </a:xfrm>
        </p:spPr>
        <p:txBody>
          <a:bodyPr anchor="t">
            <a:normAutofit/>
          </a:bodyPr>
          <a:lstStyle>
            <a:lvl1pPr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3D2778A3-7084-4333-8349-03B1FEB5FE7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22254" y="2469515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70ED2545-F96B-400C-B6F4-F1D2D83B724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21828" y="2798940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6" name="Text Placeholder 15">
            <a:extLst>
              <a:ext uri="{FF2B5EF4-FFF2-40B4-BE49-F238E27FC236}">
                <a16:creationId xmlns:a16="http://schemas.microsoft.com/office/drawing/2014/main" id="{4A2FECA2-3808-47DC-84EB-CD3395C2052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22254" y="3569311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7" name="Text Placeholder 18">
            <a:extLst>
              <a:ext uri="{FF2B5EF4-FFF2-40B4-BE49-F238E27FC236}">
                <a16:creationId xmlns:a16="http://schemas.microsoft.com/office/drawing/2014/main" id="{24393B9A-03C4-45C1-8172-F8B354458A4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21828" y="3898736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8" name="Text Placeholder 15">
            <a:extLst>
              <a:ext uri="{FF2B5EF4-FFF2-40B4-BE49-F238E27FC236}">
                <a16:creationId xmlns:a16="http://schemas.microsoft.com/office/drawing/2014/main" id="{18EC24A5-B4A5-4BAB-AE40-30EB69D6EF7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22254" y="4669107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9" name="Text Placeholder 18">
            <a:extLst>
              <a:ext uri="{FF2B5EF4-FFF2-40B4-BE49-F238E27FC236}">
                <a16:creationId xmlns:a16="http://schemas.microsoft.com/office/drawing/2014/main" id="{726F36C0-4E6A-4A10-960D-11D78D04447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921828" y="4998532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1" name="Date Placeholder 6">
            <a:extLst>
              <a:ext uri="{FF2B5EF4-FFF2-40B4-BE49-F238E27FC236}">
                <a16:creationId xmlns:a16="http://schemas.microsoft.com/office/drawing/2014/main" id="{71F34533-9677-48AF-9374-976825F4BB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4FAB8A26-B99E-4F96-8327-A932A14F2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24" name="Slide Number Placeholder 8">
            <a:extLst>
              <a:ext uri="{FF2B5EF4-FFF2-40B4-BE49-F238E27FC236}">
                <a16:creationId xmlns:a16="http://schemas.microsoft.com/office/drawing/2014/main" id="{EB0962D2-BCC3-48AB-A769-2A7327D29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6933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0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B250D272-9B39-4C2D-B0F5-21010D11E43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48749" y="1361938"/>
            <a:ext cx="6765925" cy="496888"/>
          </a:xfrm>
        </p:spPr>
        <p:txBody>
          <a:bodyPr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08AF2DB4-A973-4307-B59C-6058A138835C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838200" y="2286002"/>
            <a:ext cx="6094270" cy="3542143"/>
          </a:xfrm>
        </p:spPr>
        <p:txBody>
          <a:bodyPr/>
          <a:lstStyle/>
          <a:p>
            <a:r>
              <a:rPr lang="en-US"/>
              <a:t>Click icon to add chart</a:t>
            </a:r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39C283A-EC40-421C-8A0E-F9A3161C889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858125" y="2284624"/>
            <a:ext cx="3147332" cy="306388"/>
          </a:xfrm>
        </p:spPr>
        <p:txBody>
          <a:bodyPr>
            <a:noAutofit/>
          </a:bodyPr>
          <a:lstStyle>
            <a:lvl1pPr marL="0" indent="0">
              <a:buNone/>
              <a:defRPr sz="1400" cap="all" spc="15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305CA2B1-D510-4949-A638-C1A064DA41A7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7858125" y="2779713"/>
            <a:ext cx="3148013" cy="3095625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914400" indent="0">
              <a:buNone/>
              <a:defRPr sz="105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1371600" indent="0"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1828800" indent="0">
              <a:buNone/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85D26-FA83-4414-959E-98936A77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52E93-DE4C-4341-8D83-F0230E38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67230-4A0F-4B18-8BA9-C3B2FDD5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0030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D46070C-E825-43D0-99F4-8B46141311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057683"/>
            <a:ext cx="12191998" cy="201019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F8C642-49FB-4E16-A3A0-B2ACBEABFF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l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E4E92FC5-6FC2-45C2-9200-3244F9EA69A0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914399" y="3354712"/>
            <a:ext cx="731520" cy="457200"/>
          </a:xfrm>
        </p:spPr>
        <p:txBody>
          <a:bodyPr anchor="ctr"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Year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4D75C136-D6C3-4431-8776-997070627AAB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96596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FD15D323-BFE3-4ACE-9A2E-C9EB69458B12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275388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3B520767-B49F-4503-8120-B66E411F33E4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354180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30C2F5A0-E03E-4C89-B9EB-8D48889F5F9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432972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9D3CBFE-13C8-4DB1-A831-9393264923E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11764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82385A0A-C61D-4BBD-AC77-D7642F895E22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90556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FED89FCE-7507-4C8C-923F-92229058946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669348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2A9276DB-F427-4F8E-8E4C-466600F390FD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48140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79023948-0C1E-4DAB-B885-1C713409AA08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26932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2F73935-BF53-4510-8B8F-EDB1CD56A1BB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905724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4AB6A03C-6180-41ED-A88D-ECBB80D160F2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9845160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145AD645-55F0-41A9-AC53-ED30BF1340B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0633085" y="3502152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B3645A3-D681-45BF-B195-452D000802C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14400" y="4292468"/>
            <a:ext cx="731520" cy="457200"/>
          </a:xfrm>
        </p:spPr>
        <p:txBody>
          <a:bodyPr anchor="ctr"/>
          <a:lstStyle>
            <a:lvl1pPr marL="0" indent="0" algn="l">
              <a:buNone/>
              <a:defRPr sz="1400" b="1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Year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C39F248D-01B4-40EE-B483-E8E81806DFBE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969915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1D0F1859-7A34-42DF-873E-2CF864E4C4BE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757602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22" name="Text Placeholder 10">
            <a:extLst>
              <a:ext uri="{FF2B5EF4-FFF2-40B4-BE49-F238E27FC236}">
                <a16:creationId xmlns:a16="http://schemas.microsoft.com/office/drawing/2014/main" id="{6EB397AF-B5C1-40FE-86D4-BA660E4C6E46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545289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AF1343D5-DC0F-4C7E-967F-CFC300A2C807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4332976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9AD688A5-D2DF-4FC3-8171-FAEA8C4F5566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5120663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EA05A5D4-01B0-4932-B03E-571986E282EA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5908350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26" name="Text Placeholder 10">
            <a:extLst>
              <a:ext uri="{FF2B5EF4-FFF2-40B4-BE49-F238E27FC236}">
                <a16:creationId xmlns:a16="http://schemas.microsoft.com/office/drawing/2014/main" id="{72A84601-CD4F-49ED-8D51-CEF032363058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696037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28" name="Text Placeholder 10">
            <a:extLst>
              <a:ext uri="{FF2B5EF4-FFF2-40B4-BE49-F238E27FC236}">
                <a16:creationId xmlns:a16="http://schemas.microsoft.com/office/drawing/2014/main" id="{DFC05EC7-9D6C-486B-9E2F-D3612013C0A1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7483724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29" name="Text Placeholder 10">
            <a:extLst>
              <a:ext uri="{FF2B5EF4-FFF2-40B4-BE49-F238E27FC236}">
                <a16:creationId xmlns:a16="http://schemas.microsoft.com/office/drawing/2014/main" id="{98F455FB-241B-4E1F-B581-FA6CBA239545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8271411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27" name="Text Placeholder 10">
            <a:extLst>
              <a:ext uri="{FF2B5EF4-FFF2-40B4-BE49-F238E27FC236}">
                <a16:creationId xmlns:a16="http://schemas.microsoft.com/office/drawing/2014/main" id="{C49FB196-753D-4A12-9460-57D8AB4B540B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9059098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30" name="Text Placeholder 10">
            <a:extLst>
              <a:ext uri="{FF2B5EF4-FFF2-40B4-BE49-F238E27FC236}">
                <a16:creationId xmlns:a16="http://schemas.microsoft.com/office/drawing/2014/main" id="{9E38664A-8108-4E24-800B-3C32ADA43978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9846785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31" name="Text Placeholder 10">
            <a:extLst>
              <a:ext uri="{FF2B5EF4-FFF2-40B4-BE49-F238E27FC236}">
                <a16:creationId xmlns:a16="http://schemas.microsoft.com/office/drawing/2014/main" id="{2908458B-A3ED-4855-9E08-108D7C4A8D36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10634472" y="4425696"/>
            <a:ext cx="640080" cy="201776"/>
          </a:xfrm>
        </p:spPr>
        <p:txBody>
          <a:bodyPr>
            <a:noAutofit/>
          </a:bodyPr>
          <a:lstStyle>
            <a:lvl1pPr marL="0" indent="0" algn="ctr">
              <a:buNone/>
              <a:defRPr sz="10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MM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FA35437-CCDE-4D92-B879-F23B329C8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29640" y="4034785"/>
            <a:ext cx="10332720" cy="45719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" name="Date Placeholder 2">
            <a:extLst>
              <a:ext uri="{FF2B5EF4-FFF2-40B4-BE49-F238E27FC236}">
                <a16:creationId xmlns:a16="http://schemas.microsoft.com/office/drawing/2014/main" id="{1CDC588F-73BC-4108-974B-0EAAB8213CE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noProof="0" dirty="0"/>
              <a:t>20XX</a:t>
            </a:r>
          </a:p>
        </p:txBody>
      </p:sp>
      <p:sp>
        <p:nvSpPr>
          <p:cNvPr id="37" name="Footer Placeholder 3">
            <a:extLst>
              <a:ext uri="{FF2B5EF4-FFF2-40B4-BE49-F238E27FC236}">
                <a16:creationId xmlns:a16="http://schemas.microsoft.com/office/drawing/2014/main" id="{B2AC1EB2-9B8F-4077-8B66-64F9549F2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noProof="0" dirty="0"/>
              <a:t>Pitch Deck</a:t>
            </a:r>
          </a:p>
        </p:txBody>
      </p:sp>
      <p:sp>
        <p:nvSpPr>
          <p:cNvPr id="38" name="Slide Number Placeholder 4">
            <a:extLst>
              <a:ext uri="{FF2B5EF4-FFF2-40B4-BE49-F238E27FC236}">
                <a16:creationId xmlns:a16="http://schemas.microsoft.com/office/drawing/2014/main" id="{28DE3E33-346A-45AF-B164-CB5DF04FA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56323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rt Ar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085D26-FA83-4414-959E-98936A772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B52E93-DE4C-4341-8D83-F0230E38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66988B2D-0240-4256-8268-4B9FF1E723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V="1">
            <a:off x="0" y="0"/>
            <a:ext cx="2590800" cy="76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8EEAAE1-3D04-41C3-B2D2-B3BEF34C3B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704850" cy="10279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467230-4A0F-4B18-8BA9-C3B2FDD5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4CE0E97-85AE-BE9D-BB93-C4A7A78A64A9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838200" y="2138363"/>
            <a:ext cx="10515600" cy="36957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5431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 4 Peopl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9780" y="-3935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4E4B72DA-52CB-4D39-A342-8857B4D959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 flipV="1">
            <a:off x="7334250" y="0"/>
            <a:ext cx="4857750" cy="76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1D9BCDA-DFB7-41A4-A7C7-CEE86CED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487150" y="0"/>
            <a:ext cx="704850" cy="17240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0"/>
            <a:ext cx="2743200" cy="365125"/>
          </a:xfrm>
        </p:spPr>
        <p:txBody>
          <a:bodyPr/>
          <a:lstStyle>
            <a:lvl1pPr>
              <a:defRPr sz="1400"/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372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2" pos="936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Slide 8 Peop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0BDE76A-30A6-4268-9656-28A484C3DCC9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1877176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500168" y="3654378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A02C0876-23F7-41FA-9AC9-721097D1A3C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1390120" y="3782039"/>
            <a:ext cx="20574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7" name="Picture Placeholder 10">
            <a:extLst>
              <a:ext uri="{FF2B5EF4-FFF2-40B4-BE49-F238E27FC236}">
                <a16:creationId xmlns:a16="http://schemas.microsoft.com/office/drawing/2014/main" id="{C4CA5C9C-91D5-44B1-A82A-A49732B4691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226270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572D0301-10F1-41B4-BEF8-C53FA4D66214}"/>
              </a:ext>
            </a:extLst>
          </p:cNvPr>
          <p:cNvSpPr>
            <a:spLocks noGrp="1"/>
          </p:cNvSpPr>
          <p:nvPr>
            <p:ph type="body" idx="18" hasCustomPrompt="1"/>
          </p:nvPr>
        </p:nvSpPr>
        <p:spPr>
          <a:xfrm>
            <a:off x="3849262" y="3669060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7ADEB263-F204-4A78-A5E0-7361EFE0B921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3739214" y="3796721"/>
            <a:ext cx="20574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8" name="Picture Placeholder 10">
            <a:extLst>
              <a:ext uri="{FF2B5EF4-FFF2-40B4-BE49-F238E27FC236}">
                <a16:creationId xmlns:a16="http://schemas.microsoft.com/office/drawing/2014/main" id="{4EBC7D6F-397D-4C5A-AA62-F683F88531A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716934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>
              <a:buNone/>
              <a:defRPr sz="900">
                <a:solidFill>
                  <a:schemeClr val="bg1"/>
                </a:solidFill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E767B9DE-7410-43CC-90CF-52D67EF03D48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6339926" y="3669060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103678F5-B025-46E2-BD45-E77861487165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6217963" y="3796721"/>
            <a:ext cx="20574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92E6B581-A522-4758-A9A4-8B9C7B860CF2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136814" y="2428875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2">
            <a:extLst>
              <a:ext uri="{FF2B5EF4-FFF2-40B4-BE49-F238E27FC236}">
                <a16:creationId xmlns:a16="http://schemas.microsoft.com/office/drawing/2014/main" id="{E13DFE1F-4534-4828-990E-B052F51FC65C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8759806" y="3654378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7E3F385B-4DD9-4F3C-A02B-179B9FA61292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8634432" y="3782039"/>
            <a:ext cx="20574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5" name="Picture Placeholder 10">
            <a:extLst>
              <a:ext uri="{FF2B5EF4-FFF2-40B4-BE49-F238E27FC236}">
                <a16:creationId xmlns:a16="http://schemas.microsoft.com/office/drawing/2014/main" id="{1EBAEB1D-A7F9-4F90-B642-4277D3802BA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877176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4" name="Text Placeholder 2">
            <a:extLst>
              <a:ext uri="{FF2B5EF4-FFF2-40B4-BE49-F238E27FC236}">
                <a16:creationId xmlns:a16="http://schemas.microsoft.com/office/drawing/2014/main" id="{22930C5B-603C-494E-A467-8B394D01D406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1500168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2" name="Text Placeholder 2">
            <a:extLst>
              <a:ext uri="{FF2B5EF4-FFF2-40B4-BE49-F238E27FC236}">
                <a16:creationId xmlns:a16="http://schemas.microsoft.com/office/drawing/2014/main" id="{540C455F-A23B-493F-B95E-AB485D91DA6A}"/>
              </a:ext>
            </a:extLst>
          </p:cNvPr>
          <p:cNvSpPr>
            <a:spLocks noGrp="1"/>
          </p:cNvSpPr>
          <p:nvPr>
            <p:ph type="body" idx="33" hasCustomPrompt="1"/>
          </p:nvPr>
        </p:nvSpPr>
        <p:spPr>
          <a:xfrm>
            <a:off x="1390120" y="5640875"/>
            <a:ext cx="20574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6" name="Picture Placeholder 10">
            <a:extLst>
              <a:ext uri="{FF2B5EF4-FFF2-40B4-BE49-F238E27FC236}">
                <a16:creationId xmlns:a16="http://schemas.microsoft.com/office/drawing/2014/main" id="{9461A69E-14C8-4325-89AF-D4257C1C05BA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4226270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9" name="Text Placeholder 2">
            <a:extLst>
              <a:ext uri="{FF2B5EF4-FFF2-40B4-BE49-F238E27FC236}">
                <a16:creationId xmlns:a16="http://schemas.microsoft.com/office/drawing/2014/main" id="{6D1C374C-DAF7-40EF-B279-4EC7A2AFE6A2}"/>
              </a:ext>
            </a:extLst>
          </p:cNvPr>
          <p:cNvSpPr>
            <a:spLocks noGrp="1"/>
          </p:cNvSpPr>
          <p:nvPr>
            <p:ph type="body" idx="30" hasCustomPrompt="1"/>
          </p:nvPr>
        </p:nvSpPr>
        <p:spPr>
          <a:xfrm>
            <a:off x="3849262" y="5527896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3" name="Text Placeholder 2">
            <a:extLst>
              <a:ext uri="{FF2B5EF4-FFF2-40B4-BE49-F238E27FC236}">
                <a16:creationId xmlns:a16="http://schemas.microsoft.com/office/drawing/2014/main" id="{421FF438-E4E8-4643-BCB3-4A1C12429042}"/>
              </a:ext>
            </a:extLst>
          </p:cNvPr>
          <p:cNvSpPr>
            <a:spLocks noGrp="1"/>
          </p:cNvSpPr>
          <p:nvPr>
            <p:ph type="body" idx="34" hasCustomPrompt="1"/>
          </p:nvPr>
        </p:nvSpPr>
        <p:spPr>
          <a:xfrm>
            <a:off x="3739214" y="5655557"/>
            <a:ext cx="20574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7" name="Picture Placeholder 10">
            <a:extLst>
              <a:ext uri="{FF2B5EF4-FFF2-40B4-BE49-F238E27FC236}">
                <a16:creationId xmlns:a16="http://schemas.microsoft.com/office/drawing/2014/main" id="{0FB38616-82FB-4DAD-A82E-3777ACB41148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716934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>
              <a:buNone/>
              <a:defRPr sz="900">
                <a:solidFill>
                  <a:schemeClr val="bg1"/>
                </a:solidFill>
              </a:defRPr>
            </a:lvl1pPr>
            <a:lvl2pPr marL="457200" indent="0">
              <a:lnSpc>
                <a:spcPct val="100000"/>
              </a:lnSpc>
              <a:buNone/>
              <a:defRPr sz="900">
                <a:solidFill>
                  <a:schemeClr val="bg1"/>
                </a:solidFill>
              </a:defRPr>
            </a:lvl2pPr>
          </a:lstStyle>
          <a:p>
            <a:pPr lvl="0"/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0" name="Text Placeholder 2">
            <a:extLst>
              <a:ext uri="{FF2B5EF4-FFF2-40B4-BE49-F238E27FC236}">
                <a16:creationId xmlns:a16="http://schemas.microsoft.com/office/drawing/2014/main" id="{D4FEDD19-A7BA-45BB-93A0-F1E896C9F26D}"/>
              </a:ext>
            </a:extLst>
          </p:cNvPr>
          <p:cNvSpPr>
            <a:spLocks noGrp="1"/>
          </p:cNvSpPr>
          <p:nvPr>
            <p:ph type="body" idx="31" hasCustomPrompt="1"/>
          </p:nvPr>
        </p:nvSpPr>
        <p:spPr>
          <a:xfrm>
            <a:off x="6339926" y="5527896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4" name="Text Placeholder 2">
            <a:extLst>
              <a:ext uri="{FF2B5EF4-FFF2-40B4-BE49-F238E27FC236}">
                <a16:creationId xmlns:a16="http://schemas.microsoft.com/office/drawing/2014/main" id="{A12F0175-7AEE-46B1-9590-D4A427680DC7}"/>
              </a:ext>
            </a:extLst>
          </p:cNvPr>
          <p:cNvSpPr>
            <a:spLocks noGrp="1"/>
          </p:cNvSpPr>
          <p:nvPr>
            <p:ph type="body" idx="35" hasCustomPrompt="1"/>
          </p:nvPr>
        </p:nvSpPr>
        <p:spPr>
          <a:xfrm>
            <a:off x="6229878" y="5655557"/>
            <a:ext cx="20574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58" name="Picture Placeholder 10">
            <a:extLst>
              <a:ext uri="{FF2B5EF4-FFF2-40B4-BE49-F238E27FC236}">
                <a16:creationId xmlns:a16="http://schemas.microsoft.com/office/drawing/2014/main" id="{622ED9F4-EB9B-4588-8501-BFECB846EE73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136814" y="4287711"/>
            <a:ext cx="1066800" cy="1066800"/>
          </a:xfrm>
          <a:solidFill>
            <a:schemeClr val="tx1"/>
          </a:solidFill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1" name="Text Placeholder 2">
            <a:extLst>
              <a:ext uri="{FF2B5EF4-FFF2-40B4-BE49-F238E27FC236}">
                <a16:creationId xmlns:a16="http://schemas.microsoft.com/office/drawing/2014/main" id="{5026D39F-46AB-4680-9A52-F367344A3531}"/>
              </a:ext>
            </a:extLst>
          </p:cNvPr>
          <p:cNvSpPr>
            <a:spLocks noGrp="1"/>
          </p:cNvSpPr>
          <p:nvPr>
            <p:ph type="body" idx="32" hasCustomPrompt="1"/>
          </p:nvPr>
        </p:nvSpPr>
        <p:spPr>
          <a:xfrm>
            <a:off x="8759806" y="5513214"/>
            <a:ext cx="1828800" cy="343061"/>
          </a:xfrm>
        </p:spPr>
        <p:txBody>
          <a:bodyPr anchor="t">
            <a:noAutofit/>
          </a:bodyPr>
          <a:lstStyle>
            <a:lvl1pPr marL="0" indent="0" algn="ctr">
              <a:buNone/>
              <a:defRPr lang="en-US" sz="105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65" name="Text Placeholder 2">
            <a:extLst>
              <a:ext uri="{FF2B5EF4-FFF2-40B4-BE49-F238E27FC236}">
                <a16:creationId xmlns:a16="http://schemas.microsoft.com/office/drawing/2014/main" id="{04E11FE2-6320-4E8C-A5B3-8104AF329ADA}"/>
              </a:ext>
            </a:extLst>
          </p:cNvPr>
          <p:cNvSpPr>
            <a:spLocks noGrp="1"/>
          </p:cNvSpPr>
          <p:nvPr>
            <p:ph type="body" idx="36" hasCustomPrompt="1"/>
          </p:nvPr>
        </p:nvSpPr>
        <p:spPr>
          <a:xfrm>
            <a:off x="8634432" y="5640875"/>
            <a:ext cx="2057400" cy="343061"/>
          </a:xfrm>
        </p:spPr>
        <p:txBody>
          <a:bodyPr anchor="ctr">
            <a:noAutofit/>
          </a:bodyPr>
          <a:lstStyle>
            <a:lvl1pPr marL="0" indent="0" algn="ctr">
              <a:buNone/>
              <a:defRPr lang="en-US" sz="900" kern="1200" spc="150" baseline="0" dirty="0" smtClean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B0DFD584-E5CF-41EF-B51E-679CE22DDF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473953"/>
            <a:ext cx="2057400" cy="1647825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E5C02DDF-25A6-42C7-9525-F279CE2095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049000" y="5180889"/>
            <a:ext cx="11430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0955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ndin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63D7850-C2A6-43CE-BBE4-8E81A0A593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1238250" cy="1328057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BAD3E03-2E3B-440C-9105-6F9D33006D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790950" cy="89217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19EE98D-9541-4F21-8952-3026DEF75EC4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1075447" y="2118642"/>
            <a:ext cx="1856232" cy="1664208"/>
          </a:xfrm>
        </p:spPr>
        <p:txBody>
          <a:bodyPr anchor="t"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3788813"/>
            <a:ext cx="2330726" cy="804859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32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E43D2F47-FAF2-42C2-967D-251DD4B940D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838200" y="4464810"/>
            <a:ext cx="2330726" cy="438505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8200" y="5120722"/>
            <a:ext cx="2330726" cy="853167"/>
          </a:xfrm>
        </p:spPr>
        <p:txBody>
          <a:bodyPr lIns="0" r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Content Placeholder 10">
            <a:extLst>
              <a:ext uri="{FF2B5EF4-FFF2-40B4-BE49-F238E27FC236}">
                <a16:creationId xmlns:a16="http://schemas.microsoft.com/office/drawing/2014/main" id="{AB843230-A4E3-4E21-AA93-998E28EB9018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3811391" y="2118642"/>
            <a:ext cx="1856232" cy="1664208"/>
          </a:xfrm>
        </p:spPr>
        <p:txBody>
          <a:bodyPr anchor="t"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3562665" y="3788813"/>
            <a:ext cx="2342205" cy="804859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32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3322C250-87FC-4F14-A42C-FFDA120D0D6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562665" y="4464810"/>
            <a:ext cx="2342205" cy="438505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36EE64B-44BF-4634-97BC-5ED74C6DF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562665" y="5120722"/>
            <a:ext cx="2342205" cy="853167"/>
          </a:xfrm>
        </p:spPr>
        <p:txBody>
          <a:bodyPr lIns="0" r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Content Placeholder 10">
            <a:extLst>
              <a:ext uri="{FF2B5EF4-FFF2-40B4-BE49-F238E27FC236}">
                <a16:creationId xmlns:a16="http://schemas.microsoft.com/office/drawing/2014/main" id="{3AE0369E-A275-4E5A-AE0F-B1F9A54DEDFC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6524377" y="2118642"/>
            <a:ext cx="1856232" cy="1664208"/>
          </a:xfrm>
        </p:spPr>
        <p:txBody>
          <a:bodyPr anchor="t"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1F60A771-8BBC-4565-AB09-402DA7CB2780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298609" y="3788813"/>
            <a:ext cx="2330726" cy="804859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32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D3C675D6-83FA-4036-B516-098EDCAF2506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6298609" y="4464810"/>
            <a:ext cx="2330726" cy="438505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2" name="Content Placeholder 3">
            <a:extLst>
              <a:ext uri="{FF2B5EF4-FFF2-40B4-BE49-F238E27FC236}">
                <a16:creationId xmlns:a16="http://schemas.microsoft.com/office/drawing/2014/main" id="{C464A9BD-B815-4632-8F54-6EB70E48BAFF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98609" y="5120722"/>
            <a:ext cx="2330726" cy="853167"/>
          </a:xfrm>
        </p:spPr>
        <p:txBody>
          <a:bodyPr lIns="0" r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Content Placeholder 10">
            <a:extLst>
              <a:ext uri="{FF2B5EF4-FFF2-40B4-BE49-F238E27FC236}">
                <a16:creationId xmlns:a16="http://schemas.microsoft.com/office/drawing/2014/main" id="{CCA3A81E-171B-4946-B8BA-B2F406CF0939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9260321" y="2118642"/>
            <a:ext cx="1856232" cy="1664208"/>
          </a:xfrm>
        </p:spPr>
        <p:txBody>
          <a:bodyPr anchor="t"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Click to add content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84A1E92D-A5BF-4268-BFF3-1418A1F03589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9023074" y="3788457"/>
            <a:ext cx="2330726" cy="804859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32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#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B6439AAC-8A96-4015-8A87-ED8DF7027B60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9023074" y="4464454"/>
            <a:ext cx="2330726" cy="438505"/>
          </a:xfrm>
        </p:spPr>
        <p:txBody>
          <a:bodyPr lIns="0" rIns="0" anchor="b">
            <a:noAutofit/>
          </a:bodyPr>
          <a:lstStyle>
            <a:lvl1pPr marL="0" indent="0" algn="ctr">
              <a:buNone/>
              <a:defRPr lang="en-US" sz="1400" kern="1200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5" name="Content Placeholder 3">
            <a:extLst>
              <a:ext uri="{FF2B5EF4-FFF2-40B4-BE49-F238E27FC236}">
                <a16:creationId xmlns:a16="http://schemas.microsoft.com/office/drawing/2014/main" id="{492F9083-A886-4EEB-94D6-1FAE6DC33000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9023074" y="5120366"/>
            <a:ext cx="2330726" cy="853167"/>
          </a:xfrm>
        </p:spPr>
        <p:txBody>
          <a:bodyPr lIns="0" r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400" spc="50" baseline="0"/>
            </a:lvl1pPr>
            <a:lvl2pPr marL="457200" indent="0">
              <a:lnSpc>
                <a:spcPct val="100000"/>
              </a:lnSpc>
              <a:buNone/>
              <a:defRPr sz="1400" spc="50" baseline="0"/>
            </a:lvl2pPr>
            <a:lvl3pPr marL="914400" indent="0">
              <a:lnSpc>
                <a:spcPct val="100000"/>
              </a:lnSpc>
              <a:buNone/>
              <a:defRPr sz="1400" spc="50" baseline="0"/>
            </a:lvl3pPr>
            <a:lvl4pPr marL="1371600" indent="0">
              <a:lnSpc>
                <a:spcPct val="100000"/>
              </a:lnSpc>
              <a:buNone/>
              <a:defRPr sz="1400" spc="50" baseline="0"/>
            </a:lvl4pPr>
            <a:lvl5pPr marL="1828800" indent="0">
              <a:lnSpc>
                <a:spcPct val="100000"/>
              </a:lnSpc>
              <a:buNone/>
              <a:defRPr sz="1400" spc="50" baseline="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55C16C-AA88-4BBF-8040-11ECFED61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6963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514C6BF-376E-43E8-881D-2E767426990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8301" r="28341" b="23071"/>
          <a:stretch/>
        </p:blipFill>
        <p:spPr>
          <a:xfrm>
            <a:off x="5488815" y="0"/>
            <a:ext cx="6703185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0A9B92-C2D0-466A-A680-A35832C452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3499" y="1020445"/>
            <a:ext cx="3171825" cy="1325563"/>
          </a:xfrm>
        </p:spPr>
        <p:txBody>
          <a:bodyPr anchor="b">
            <a:normAutofit/>
          </a:bodyPr>
          <a:lstStyle>
            <a:lvl1pPr>
              <a:defRPr sz="28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41CE6-5A88-4C5C-B2A4-6A5D2153B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499" y="2924175"/>
            <a:ext cx="3171825" cy="2519363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spcBef>
                <a:spcPts val="1000"/>
              </a:spcBef>
              <a:buNone/>
              <a:defRPr sz="1400" baseline="0">
                <a:solidFill>
                  <a:schemeClr val="bg1"/>
                </a:solidFill>
              </a:defRPr>
            </a:lvl1pPr>
            <a:lvl2pPr marL="457200" indent="0">
              <a:lnSpc>
                <a:spcPct val="120000"/>
              </a:lnSpc>
              <a:spcBef>
                <a:spcPts val="1000"/>
              </a:spcBef>
              <a:buNone/>
              <a:defRPr sz="1400" baseline="0">
                <a:solidFill>
                  <a:schemeClr val="bg1"/>
                </a:solidFill>
              </a:defRPr>
            </a:lvl2pPr>
            <a:lvl3pPr marL="914400" indent="0">
              <a:lnSpc>
                <a:spcPct val="120000"/>
              </a:lnSpc>
              <a:spcBef>
                <a:spcPts val="1000"/>
              </a:spcBef>
              <a:buNone/>
              <a:defRPr sz="1400" baseline="0">
                <a:solidFill>
                  <a:schemeClr val="bg1"/>
                </a:solidFill>
              </a:defRPr>
            </a:lvl3pPr>
            <a:lvl4pPr marL="1371600" indent="0">
              <a:lnSpc>
                <a:spcPct val="120000"/>
              </a:lnSpc>
              <a:spcBef>
                <a:spcPts val="1000"/>
              </a:spcBef>
              <a:buNone/>
              <a:defRPr sz="1400" baseline="0">
                <a:solidFill>
                  <a:schemeClr val="bg1"/>
                </a:solidFill>
              </a:defRPr>
            </a:lvl4pPr>
            <a:lvl5pPr marL="1828800" indent="0">
              <a:lnSpc>
                <a:spcPct val="120000"/>
              </a:lnSpc>
              <a:spcBef>
                <a:spcPts val="1000"/>
              </a:spcBef>
              <a:buNone/>
              <a:defRPr sz="1400"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F5093-3C53-4152-B8FE-0522E07952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33500" y="6356350"/>
            <a:ext cx="985157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7F11D-8AF8-44D6-A48B-D8C7779B8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69886" y="6356349"/>
            <a:ext cx="2482842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C0879-6B0F-4AF6-A997-EC61DA89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36305" y="6356350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2703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6875" y="1671639"/>
            <a:ext cx="5111750" cy="1204912"/>
          </a:xfrm>
        </p:spPr>
        <p:txBody>
          <a:bodyPr anchor="b">
            <a:normAutofit/>
          </a:bodyPr>
          <a:lstStyle>
            <a:lvl1pPr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D4279-EA62-4397-878A-73F4948DB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76875" y="3682546"/>
            <a:ext cx="5111750" cy="1525588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87F08D6-2CA7-4A5A-BE34-07113DCA535D}"/>
              </a:ext>
            </a:extLst>
          </p:cNvPr>
          <p:cNvCxnSpPr>
            <a:cxnSpLocks/>
          </p:cNvCxnSpPr>
          <p:nvPr/>
        </p:nvCxnSpPr>
        <p:spPr>
          <a:xfrm flipH="1" flipV="1">
            <a:off x="0" y="876300"/>
            <a:ext cx="4762500" cy="16287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A768C87F-B9C3-4DFF-8454-F3F52CE4346B}"/>
              </a:ext>
            </a:extLst>
          </p:cNvPr>
          <p:cNvCxnSpPr>
            <a:cxnSpLocks/>
          </p:cNvCxnSpPr>
          <p:nvPr/>
        </p:nvCxnSpPr>
        <p:spPr>
          <a:xfrm flipH="1" flipV="1">
            <a:off x="2638425" y="0"/>
            <a:ext cx="2124076" cy="51863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Date Placeholder 6">
            <a:extLst>
              <a:ext uri="{FF2B5EF4-FFF2-40B4-BE49-F238E27FC236}">
                <a16:creationId xmlns:a16="http://schemas.microsoft.com/office/drawing/2014/main" id="{71F34533-9677-48AF-9374-976825F4BB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22" name="Footer Placeholder 7">
            <a:extLst>
              <a:ext uri="{FF2B5EF4-FFF2-40B4-BE49-F238E27FC236}">
                <a16:creationId xmlns:a16="http://schemas.microsoft.com/office/drawing/2014/main" id="{4FAB8A26-B99E-4F96-8327-A932A14F2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24" name="Slide Number Placeholder 8">
            <a:extLst>
              <a:ext uri="{FF2B5EF4-FFF2-40B4-BE49-F238E27FC236}">
                <a16:creationId xmlns:a16="http://schemas.microsoft.com/office/drawing/2014/main" id="{EB0962D2-BCC3-48AB-A769-2A7327D29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3167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00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67200" y="1615736"/>
            <a:ext cx="4179570" cy="1524735"/>
          </a:xfrm>
        </p:spPr>
        <p:txBody>
          <a:bodyPr anchor="b">
            <a:noAutofit/>
          </a:bodyPr>
          <a:lstStyle>
            <a:lvl1pPr algn="l">
              <a:defRPr sz="32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67200" y="3238103"/>
            <a:ext cx="4179570" cy="2004161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buNone/>
              <a:defRPr sz="1400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D3361C9-310A-4255-A94E-B77588962D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3176938" cy="6858000"/>
          </a:xfrm>
          <a:prstGeom prst="rect">
            <a:avLst/>
          </a:prstGeom>
        </p:spPr>
      </p:pic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BF358517-D7B7-40D0-A9D0-B650C80898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67200" y="6356350"/>
            <a:ext cx="1774371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6026D44C-0B39-4DE1-A0FC-5615DDAAE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79721" y="6356350"/>
            <a:ext cx="2661557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0F8222B4-B618-42C4-8BDB-D2E4DF2F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9428" y="6356350"/>
            <a:ext cx="1774371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5512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>
            <a:extLst>
              <a:ext uri="{FF2B5EF4-FFF2-40B4-BE49-F238E27FC236}">
                <a16:creationId xmlns:a16="http://schemas.microsoft.com/office/drawing/2014/main" id="{C97D5AF2-684A-4A8D-3D82-B57D7AC44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/>
          </p:cNvGrpSpPr>
          <p:nvPr userDrawn="1"/>
        </p:nvGrpSpPr>
        <p:grpSpPr bwMode="auto">
          <a:xfrm rot="10800000">
            <a:off x="8870040" y="0"/>
            <a:ext cx="3325208" cy="3325208"/>
            <a:chOff x="0" y="12289"/>
            <a:chExt cx="3550" cy="3551"/>
          </a:xfrm>
        </p:grpSpPr>
        <p:sp>
          <p:nvSpPr>
            <p:cNvPr id="12" name="Freeform 4">
              <a:extLst>
                <a:ext uri="{FF2B5EF4-FFF2-40B4-BE49-F238E27FC236}">
                  <a16:creationId xmlns:a16="http://schemas.microsoft.com/office/drawing/2014/main" id="{8CF5F650-F8F0-F4FE-44DA-1F14ADE428B2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289"/>
              <a:ext cx="1789" cy="2386"/>
            </a:xfrm>
            <a:custGeom>
              <a:avLst/>
              <a:gdLst>
                <a:gd name="T0" fmla="*/ 0 w 1789"/>
                <a:gd name="T1" fmla="+- 0 12290 12290"/>
                <a:gd name="T2" fmla="*/ 12290 h 2386"/>
                <a:gd name="T3" fmla="*/ 0 w 1789"/>
                <a:gd name="T4" fmla="+- 0 13484 12290"/>
                <a:gd name="T5" fmla="*/ 13484 h 2386"/>
                <a:gd name="T6" fmla="*/ 1192 w 1789"/>
                <a:gd name="T7" fmla="+- 0 14676 12290"/>
                <a:gd name="T8" fmla="*/ 14676 h 2386"/>
                <a:gd name="T9" fmla="*/ 1789 w 1789"/>
                <a:gd name="T10" fmla="+- 0 14079 12290"/>
                <a:gd name="T11" fmla="*/ 14079 h 2386"/>
                <a:gd name="T12" fmla="*/ 0 w 1789"/>
                <a:gd name="T13" fmla="+- 0 12290 12290"/>
                <a:gd name="T14" fmla="*/ 12290 h 2386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  <a:cxn ang="0">
                  <a:pos x="T12" y="T14"/>
                </a:cxn>
              </a:cxnLst>
              <a:rect l="0" t="0" r="r" b="b"/>
              <a:pathLst>
                <a:path w="1789" h="2386">
                  <a:moveTo>
                    <a:pt x="0" y="0"/>
                  </a:moveTo>
                  <a:lnTo>
                    <a:pt x="0" y="1194"/>
                  </a:lnTo>
                  <a:lnTo>
                    <a:pt x="1192" y="2386"/>
                  </a:lnTo>
                  <a:lnTo>
                    <a:pt x="1789" y="17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18870924-E47D-404F-59B5-BD1C58F7B04C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4678"/>
              <a:ext cx="1162" cy="1162"/>
            </a:xfrm>
            <a:custGeom>
              <a:avLst/>
              <a:gdLst>
                <a:gd name="T0" fmla="*/ 0 w 1162"/>
                <a:gd name="T1" fmla="+- 0 14679 14679"/>
                <a:gd name="T2" fmla="*/ 14679 h 1162"/>
                <a:gd name="T3" fmla="*/ 0 w 1162"/>
                <a:gd name="T4" fmla="+- 0 15840 14679"/>
                <a:gd name="T5" fmla="*/ 15840 h 1162"/>
                <a:gd name="T6" fmla="*/ 1161 w 1162"/>
                <a:gd name="T7" fmla="+- 0 15840 14679"/>
                <a:gd name="T8" fmla="*/ 15840 h 1162"/>
                <a:gd name="T9" fmla="*/ 0 w 1162"/>
                <a:gd name="T10" fmla="+- 0 14679 14679"/>
                <a:gd name="T11" fmla="*/ 14679 h 1162"/>
              </a:gdLst>
              <a:ahLst/>
              <a:cxnLst>
                <a:cxn ang="0">
                  <a:pos x="T0" y="T2"/>
                </a:cxn>
                <a:cxn ang="0">
                  <a:pos x="T3" y="T5"/>
                </a:cxn>
                <a:cxn ang="0">
                  <a:pos x="T6" y="T8"/>
                </a:cxn>
                <a:cxn ang="0">
                  <a:pos x="T9" y="T11"/>
                </a:cxn>
              </a:cxnLst>
              <a:rect l="0" t="0" r="r" b="b"/>
              <a:pathLst>
                <a:path w="1162" h="1162">
                  <a:moveTo>
                    <a:pt x="0" y="0"/>
                  </a:moveTo>
                  <a:lnTo>
                    <a:pt x="0" y="1161"/>
                  </a:lnTo>
                  <a:lnTo>
                    <a:pt x="1161" y="116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  <p:sp>
          <p:nvSpPr>
            <p:cNvPr id="14" name="Freeform 7">
              <a:extLst>
                <a:ext uri="{FF2B5EF4-FFF2-40B4-BE49-F238E27FC236}">
                  <a16:creationId xmlns:a16="http://schemas.microsoft.com/office/drawing/2014/main" id="{80806A65-E4FC-2F52-65B3-CC181E620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221" y="14675"/>
              <a:ext cx="2329" cy="1165"/>
            </a:xfrm>
            <a:custGeom>
              <a:avLst/>
              <a:gdLst>
                <a:gd name="T0" fmla="+- 0 3550 1221"/>
                <a:gd name="T1" fmla="*/ T0 w 2329"/>
                <a:gd name="T2" fmla="+- 0 15840 14676"/>
                <a:gd name="T3" fmla="*/ 15840 h 1165"/>
                <a:gd name="T4" fmla="+- 0 2386 1221"/>
                <a:gd name="T5" fmla="*/ T4 w 2329"/>
                <a:gd name="T6" fmla="+- 0 14676 14676"/>
                <a:gd name="T7" fmla="*/ 14676 h 1165"/>
                <a:gd name="T8" fmla="+- 0 1221 1221"/>
                <a:gd name="T9" fmla="*/ T8 w 2329"/>
                <a:gd name="T10" fmla="+- 0 15840 14676"/>
                <a:gd name="T11" fmla="*/ 15840 h 1165"/>
                <a:gd name="T12" fmla="+- 0 3550 1221"/>
                <a:gd name="T13" fmla="*/ T12 w 2329"/>
                <a:gd name="T14" fmla="+- 0 15840 14676"/>
                <a:gd name="T15" fmla="*/ 15840 h 116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2329" h="1165">
                  <a:moveTo>
                    <a:pt x="2329" y="1164"/>
                  </a:moveTo>
                  <a:lnTo>
                    <a:pt x="1165" y="0"/>
                  </a:lnTo>
                  <a:lnTo>
                    <a:pt x="0" y="1164"/>
                  </a:lnTo>
                  <a:lnTo>
                    <a:pt x="2329" y="1164"/>
                  </a:lnTo>
                </a:path>
              </a:pathLst>
            </a:custGeom>
            <a:solidFill>
              <a:schemeClr val="accent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109B023A-F28F-184D-BA48-3F1C0502AE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360" y="198408"/>
            <a:ext cx="10972800" cy="157431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>
              <a:defRPr sz="4400" b="1" i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add title 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66081BA-9135-73B1-DCE5-77FD12431F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94360" y="2148840"/>
            <a:ext cx="2133600" cy="3992"/>
          </a:xfrm>
          <a:prstGeom prst="line">
            <a:avLst/>
          </a:prstGeom>
          <a:ln w="101600">
            <a:solidFill>
              <a:schemeClr val="tx2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CAAA28-C292-C527-AD35-90836B8BB97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95523" y="2676525"/>
            <a:ext cx="5746750" cy="3597470"/>
          </a:xfrm>
        </p:spPr>
        <p:txBody>
          <a:bodyPr lIns="0">
            <a:normAutofit/>
          </a:bodyPr>
          <a:lstStyle>
            <a:lvl1pPr marL="0" indent="0">
              <a:spcBef>
                <a:spcPts val="1800"/>
              </a:spcBef>
              <a:buNone/>
              <a:defRPr sz="2000"/>
            </a:lvl1pPr>
            <a:lvl2pPr>
              <a:spcBef>
                <a:spcPts val="6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8007FA9C-C4D5-89EC-C457-5F329A338E1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620000" y="2676525"/>
            <a:ext cx="3947160" cy="3597470"/>
          </a:xfrm>
        </p:spPr>
        <p:txBody>
          <a:bodyPr lIns="0">
            <a:normAutofit/>
          </a:bodyPr>
          <a:lstStyle>
            <a:lvl1pPr marL="342900" indent="-342900">
              <a:spcBef>
                <a:spcPts val="1800"/>
              </a:spcBef>
              <a:buFont typeface="Arial" panose="020B0604020202020204" pitchFamily="34" charset="0"/>
              <a:buChar char="•"/>
              <a:defRPr sz="2000"/>
            </a:lvl1pPr>
            <a:lvl2pPr>
              <a:spcBef>
                <a:spcPts val="1800"/>
              </a:spcBef>
              <a:defRPr sz="2000"/>
            </a:lvl2pPr>
            <a:lvl3pPr>
              <a:spcBef>
                <a:spcPts val="1800"/>
              </a:spcBef>
              <a:defRPr sz="2000"/>
            </a:lvl3pPr>
            <a:lvl4pPr>
              <a:spcBef>
                <a:spcPts val="1800"/>
              </a:spcBef>
              <a:defRPr sz="2000"/>
            </a:lvl4pPr>
            <a:lvl5pPr>
              <a:spcBef>
                <a:spcPts val="1800"/>
              </a:spcBef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C5EA2E64-5690-A56B-7051-476EC7BADA5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en-US" dirty="0">
              <a:latin typeface="+mn-lt"/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5D79B4B-A9BD-581F-536E-DE7CF728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09A9-5501-47C1-A89A-A340965A2BE2}" type="slidenum">
              <a:rPr lang="en-US" smtClean="0"/>
              <a:pPr/>
              <a:t>‹#›</a:t>
            </a:fld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548110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00">
          <p15:clr>
            <a:srgbClr val="FBAE40"/>
          </p15:clr>
        </p15:guide>
        <p15:guide id="2" pos="7080">
          <p15:clr>
            <a:srgbClr val="FBAE40"/>
          </p15:clr>
        </p15:guide>
        <p15:guide id="3" pos="2880">
          <p15:clr>
            <a:srgbClr val="FBAE40"/>
          </p15:clr>
        </p15:guide>
        <p15:guide id="4" pos="5160">
          <p15:clr>
            <a:srgbClr val="FBAE40"/>
          </p15:clr>
        </p15:guide>
        <p15:guide id="5" pos="2520">
          <p15:clr>
            <a:srgbClr val="FBAE40"/>
          </p15:clr>
        </p15:guide>
        <p15:guide id="6" pos="4800">
          <p15:clr>
            <a:srgbClr val="FBAE40"/>
          </p15:clr>
        </p15:guide>
        <p15:guide id="7" orient="horz" pos="1224">
          <p15:clr>
            <a:srgbClr val="FBAE40"/>
          </p15:clr>
        </p15:guide>
        <p15:guide id="8" orient="horz" pos="1392">
          <p15:clr>
            <a:srgbClr val="FBAE40"/>
          </p15:clr>
        </p15:guide>
        <p15:guide id="10" orient="horz" pos="55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raphic 10">
            <a:extLst>
              <a:ext uri="{FF2B5EF4-FFF2-40B4-BE49-F238E27FC236}">
                <a16:creationId xmlns:a16="http://schemas.microsoft.com/office/drawing/2014/main" id="{9D2AF524-D4B4-4A3A-9CE4-EDAFE1D5A3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13884" y="0"/>
            <a:ext cx="10078116" cy="6858000"/>
          </a:xfrm>
          <a:custGeom>
            <a:avLst/>
            <a:gdLst>
              <a:gd name="connsiteX0" fmla="*/ 3793236 w 10078116"/>
              <a:gd name="connsiteY0" fmla="*/ 6858000 h 6858000"/>
              <a:gd name="connsiteX1" fmla="*/ 0 w 10078116"/>
              <a:gd name="connsiteY1" fmla="*/ 0 h 6858000"/>
              <a:gd name="connsiteX2" fmla="*/ 10078116 w 10078116"/>
              <a:gd name="connsiteY2" fmla="*/ 0 h 6858000"/>
              <a:gd name="connsiteX3" fmla="*/ 10078116 w 1007811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78116" h="6858000">
                <a:moveTo>
                  <a:pt x="3793236" y="6858000"/>
                </a:moveTo>
                <a:lnTo>
                  <a:pt x="0" y="0"/>
                </a:lnTo>
                <a:lnTo>
                  <a:pt x="10078116" y="0"/>
                </a:lnTo>
                <a:lnTo>
                  <a:pt x="10078116" y="6858000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E3987A5-99A6-4B33-BAAF-5315963538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5509419"/>
            <a:ext cx="4082142" cy="585788"/>
          </a:xfrm>
        </p:spPr>
        <p:txBody>
          <a:bodyPr>
            <a:normAutofit/>
          </a:bodyPr>
          <a:lstStyle>
            <a:lvl1pPr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BABF6CA-407C-4BF0-8234-1321A676E75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318" y="1481138"/>
            <a:ext cx="2141764" cy="514350"/>
          </a:xfrm>
        </p:spPr>
        <p:txBody>
          <a:bodyPr anchor="ctr">
            <a:noAutofit/>
          </a:bodyPr>
          <a:lstStyle>
            <a:lvl1pPr marL="0" indent="0" algn="r">
              <a:buNone/>
              <a:defRPr sz="1600" cap="all" spc="150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76D8129B-5B68-421C-968C-3663C86EFC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4375" y="2557463"/>
            <a:ext cx="2141764" cy="514350"/>
          </a:xfrm>
        </p:spPr>
        <p:txBody>
          <a:bodyPr anchor="ctr">
            <a:noAutofit/>
          </a:bodyPr>
          <a:lstStyle>
            <a:lvl1pPr marL="0" indent="0" algn="r">
              <a:buNone/>
              <a:defRPr sz="1600" cap="all" spc="15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6C741DCA-8EBD-44F5-9D38-E938A628AD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20800" y="3633788"/>
            <a:ext cx="2141764" cy="514350"/>
          </a:xfrm>
        </p:spPr>
        <p:txBody>
          <a:bodyPr anchor="ctr">
            <a:noAutofit/>
          </a:bodyPr>
          <a:lstStyle>
            <a:lvl1pPr marL="0" indent="0" algn="r">
              <a:buNone/>
              <a:defRPr sz="1600" cap="all" spc="15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5C43C6B1-A1BD-4A90-8B4B-F361C1BEDD2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905000" y="4710114"/>
            <a:ext cx="2141764" cy="514350"/>
          </a:xfrm>
        </p:spPr>
        <p:txBody>
          <a:bodyPr anchor="ctr">
            <a:noAutofit/>
          </a:bodyPr>
          <a:lstStyle>
            <a:lvl1pPr marL="0" indent="0" algn="r">
              <a:buNone/>
              <a:defRPr sz="1600" cap="all" spc="150" baseline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4" name="Text Placeholder 15">
            <a:extLst>
              <a:ext uri="{FF2B5EF4-FFF2-40B4-BE49-F238E27FC236}">
                <a16:creationId xmlns:a16="http://schemas.microsoft.com/office/drawing/2014/main" id="{0C66E1BD-33F0-4B94-BF94-CD4698F85C3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01535" y="1594478"/>
            <a:ext cx="5539095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35" name="Text Placeholder 15">
            <a:extLst>
              <a:ext uri="{FF2B5EF4-FFF2-40B4-BE49-F238E27FC236}">
                <a16:creationId xmlns:a16="http://schemas.microsoft.com/office/drawing/2014/main" id="{2D4661B1-6559-407A-9AEC-A46A0570AE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986028" y="2673328"/>
            <a:ext cx="5539095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36" name="Text Placeholder 15">
            <a:extLst>
              <a:ext uri="{FF2B5EF4-FFF2-40B4-BE49-F238E27FC236}">
                <a16:creationId xmlns:a16="http://schemas.microsoft.com/office/drawing/2014/main" id="{DCC983F7-6A25-42C0-811C-EA32138C5B8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576937" y="3755394"/>
            <a:ext cx="5539095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sp>
        <p:nvSpPr>
          <p:cNvPr id="37" name="Text Placeholder 15">
            <a:extLst>
              <a:ext uri="{FF2B5EF4-FFF2-40B4-BE49-F238E27FC236}">
                <a16:creationId xmlns:a16="http://schemas.microsoft.com/office/drawing/2014/main" id="{E83DA0EB-27DD-416A-8DA5-4AFDC8587E5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75279" y="4824430"/>
            <a:ext cx="5539095" cy="1010842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400" spc="50" baseline="0"/>
            </a:lvl1pPr>
          </a:lstStyle>
          <a:p>
            <a:pPr lvl="0"/>
            <a:r>
              <a:rPr lang="en-US"/>
              <a:t>Click to edit master text style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3795F91-C721-4363-956D-756673AE7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353515" y="5023933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AC14461-E27D-413D-B31A-47B74646AF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759917" y="3948451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D6AEA4C-7710-4829-BA87-8DD77F1593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173453" y="2872686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9BD473E-6203-491C-87AC-54AC0AB233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586263" y="1796083"/>
            <a:ext cx="1513211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4DC36F-5D3E-439D-80B5-32633FC34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898989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710A8A-CEC9-4787-A745-C28DD965F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5279" y="6356350"/>
            <a:ext cx="1808712" cy="365125"/>
          </a:xfrm>
        </p:spPr>
        <p:txBody>
          <a:bodyPr/>
          <a:lstStyle>
            <a:lvl1pPr>
              <a:defRPr sz="900"/>
            </a:lvl1pPr>
          </a:lstStyle>
          <a:p>
            <a:pPr algn="l"/>
            <a:r>
              <a:rPr lang="en-US" dirty="0"/>
              <a:t>Pitch Deck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62BD04-8F01-472A-9456-4702A2218B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10874" y="6356350"/>
            <a:ext cx="542925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81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42ACEF30-0520-40B3-A1F1-F3D2530563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85156" y="892177"/>
            <a:ext cx="8421688" cy="1325563"/>
          </a:xfrm>
        </p:spPr>
        <p:txBody>
          <a:bodyPr>
            <a:normAutofit/>
          </a:bodyPr>
          <a:lstStyle>
            <a:lvl1pPr algn="ctr">
              <a:defRPr lang="en-US" sz="2800" kern="1200" spc="15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A1FB681F-A94D-4BF8-8290-0811E98D49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85900" y="2563123"/>
            <a:ext cx="4031945" cy="365125"/>
          </a:xfrm>
        </p:spPr>
        <p:txBody>
          <a:bodyPr>
            <a:normAutofit/>
          </a:bodyPr>
          <a:lstStyle>
            <a:lvl1pPr marL="0" indent="0" algn="ctr">
              <a:buNone/>
              <a:defRPr lang="en-US" sz="2000" kern="1200" spc="15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7" name="Text Placeholder 18">
            <a:extLst>
              <a:ext uri="{FF2B5EF4-FFF2-40B4-BE49-F238E27FC236}">
                <a16:creationId xmlns:a16="http://schemas.microsoft.com/office/drawing/2014/main" id="{61E8C129-EF62-46A8-97F3-3CB5D014FB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85664" y="3070348"/>
            <a:ext cx="4031030" cy="105730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1" name="Text Placeholder 15">
            <a:extLst>
              <a:ext uri="{FF2B5EF4-FFF2-40B4-BE49-F238E27FC236}">
                <a16:creationId xmlns:a16="http://schemas.microsoft.com/office/drawing/2014/main" id="{87DD41A9-B6B3-48D9-A3A6-831B39C9158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73004" y="2563123"/>
            <a:ext cx="4031945" cy="365125"/>
          </a:xfrm>
        </p:spPr>
        <p:txBody>
          <a:bodyPr>
            <a:normAutofit/>
          </a:bodyPr>
          <a:lstStyle>
            <a:lvl1pPr marL="0" indent="0" algn="ctr">
              <a:buNone/>
              <a:defRPr lang="en-US" sz="2000" kern="1200" spc="15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ADD SUBTITLE</a:t>
            </a:r>
          </a:p>
        </p:txBody>
      </p:sp>
      <p:sp>
        <p:nvSpPr>
          <p:cNvPr id="32" name="Text Placeholder 18">
            <a:extLst>
              <a:ext uri="{FF2B5EF4-FFF2-40B4-BE49-F238E27FC236}">
                <a16:creationId xmlns:a16="http://schemas.microsoft.com/office/drawing/2014/main" id="{FB791E68-EDF5-4CC2-8774-A27AEF1D25E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673143" y="3070348"/>
            <a:ext cx="4031030" cy="105730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3" name="Text Placeholder 15">
            <a:extLst>
              <a:ext uri="{FF2B5EF4-FFF2-40B4-BE49-F238E27FC236}">
                <a16:creationId xmlns:a16="http://schemas.microsoft.com/office/drawing/2014/main" id="{AA224F82-7E0C-4EBF-97D3-132481DBCDA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485899" y="4319431"/>
            <a:ext cx="4031945" cy="365125"/>
          </a:xfrm>
        </p:spPr>
        <p:txBody>
          <a:bodyPr>
            <a:normAutofit/>
          </a:bodyPr>
          <a:lstStyle>
            <a:lvl1pPr marL="0" indent="0" algn="ctr">
              <a:buNone/>
              <a:defRPr lang="en-US" sz="2000" kern="1200" spc="15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ADD SUBTITLE</a:t>
            </a:r>
          </a:p>
        </p:txBody>
      </p:sp>
      <p:sp>
        <p:nvSpPr>
          <p:cNvPr id="34" name="Text Placeholder 18">
            <a:extLst>
              <a:ext uri="{FF2B5EF4-FFF2-40B4-BE49-F238E27FC236}">
                <a16:creationId xmlns:a16="http://schemas.microsoft.com/office/drawing/2014/main" id="{699D24C6-4AFB-4222-8E0C-4D11CD9C0FF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486412" y="4826656"/>
            <a:ext cx="4031030" cy="105730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3B05E19C-DF33-4515-AC52-F95850810EC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672630" y="4319431"/>
            <a:ext cx="4031945" cy="365125"/>
          </a:xfrm>
        </p:spPr>
        <p:txBody>
          <a:bodyPr>
            <a:normAutofit/>
          </a:bodyPr>
          <a:lstStyle>
            <a:lvl1pPr marL="0" indent="0" algn="ctr">
              <a:buNone/>
              <a:defRPr lang="en-US" sz="2000" kern="1200" spc="15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ADD SUBTITLE</a:t>
            </a:r>
          </a:p>
        </p:txBody>
      </p:sp>
      <p:sp>
        <p:nvSpPr>
          <p:cNvPr id="13" name="Text Placeholder 18">
            <a:extLst>
              <a:ext uri="{FF2B5EF4-FFF2-40B4-BE49-F238E27FC236}">
                <a16:creationId xmlns:a16="http://schemas.microsoft.com/office/drawing/2014/main" id="{C0EBC62D-442C-45D3-B66B-C6578FBB337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673143" y="4826656"/>
            <a:ext cx="4031030" cy="105730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EC90C5-A811-4E5C-ADD1-A89DB4E94DAA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56B621-AE19-45D3-B25F-23256C242DDD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8BDCB2-D8C3-4571-8154-76BEA9AE41A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9298DCF7-7DC1-4618-8133-F63847B0A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88388" y="0"/>
            <a:ext cx="3503612" cy="2352957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53A6567-233D-4A3B-B52B-DE7E5E35A1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9720943" y="0"/>
            <a:ext cx="2471057" cy="2699032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1487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Colum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42ACEF30-0520-40B3-A1F1-F3D2530563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08760" y="4156405"/>
            <a:ext cx="3139440" cy="1325563"/>
          </a:xfrm>
        </p:spPr>
        <p:txBody>
          <a:bodyPr anchor="b">
            <a:normAutofit/>
          </a:bodyPr>
          <a:lstStyle>
            <a:lvl1pPr algn="l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A1FB681F-A94D-4BF8-8290-0811E98D49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22254" y="1530635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7" name="Text Placeholder 18">
            <a:extLst>
              <a:ext uri="{FF2B5EF4-FFF2-40B4-BE49-F238E27FC236}">
                <a16:creationId xmlns:a16="http://schemas.microsoft.com/office/drawing/2014/main" id="{61E8C129-EF62-46A8-97F3-3CB5D014FB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21828" y="1860060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07D6A00C-D56B-4E8B-B992-7DA51D3C726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22254" y="2630431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8" name="Text Placeholder 18">
            <a:extLst>
              <a:ext uri="{FF2B5EF4-FFF2-40B4-BE49-F238E27FC236}">
                <a16:creationId xmlns:a16="http://schemas.microsoft.com/office/drawing/2014/main" id="{DA90DA32-7E6A-4713-BDC9-73910E2A0E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21828" y="2959856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D7E57261-C874-4DFD-AF7D-F9EC50B3BFD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22254" y="3730227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843F77CE-098F-4777-8C30-5CEE7954D14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921828" y="4059652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3" name="Text Placeholder 15">
            <a:extLst>
              <a:ext uri="{FF2B5EF4-FFF2-40B4-BE49-F238E27FC236}">
                <a16:creationId xmlns:a16="http://schemas.microsoft.com/office/drawing/2014/main" id="{4CAE269A-B6AB-42A6-9575-6057FA25A29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920106" y="4830024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4" name="Text Placeholder 18">
            <a:extLst>
              <a:ext uri="{FF2B5EF4-FFF2-40B4-BE49-F238E27FC236}">
                <a16:creationId xmlns:a16="http://schemas.microsoft.com/office/drawing/2014/main" id="{46866A49-A3A8-4869-961C-EB41F6BC784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919680" y="5159449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EC90C5-A811-4E5C-ADD1-A89DB4E94DAA}"/>
              </a:ext>
            </a:extLst>
          </p:cNvPr>
          <p:cNvSpPr>
            <a:spLocks noGrp="1"/>
          </p:cNvSpPr>
          <p:nvPr>
            <p:ph type="dt" sz="half" idx="20"/>
          </p:nvPr>
        </p:nvSpPr>
        <p:spPr>
          <a:xfrm>
            <a:off x="5919680" y="6356350"/>
            <a:ext cx="947516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56B621-AE19-45D3-B25F-23256C242DDD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7161955" y="6356350"/>
            <a:ext cx="3243942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8BDCB2-D8C3-4571-8154-76BEA9AE41A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>
          <a:xfrm>
            <a:off x="10700656" y="6356350"/>
            <a:ext cx="653143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6D8D9106-8780-461D-9091-E074B0A3C9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39434" t="20278" b="22673"/>
          <a:stretch/>
        </p:blipFill>
        <p:spPr>
          <a:xfrm>
            <a:off x="-4696" y="-1"/>
            <a:ext cx="4896735" cy="4385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950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3 Colum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42ACEF30-0520-40B3-A1F1-F3D2530563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-8728"/>
            <a:ext cx="12192000" cy="1325563"/>
          </a:xfrm>
        </p:spPr>
        <p:txBody>
          <a:bodyPr anchor="b"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Exercise #1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A1FB681F-A94D-4BF8-8290-0811E98D49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22254" y="1530635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7" name="Text Placeholder 18">
            <a:extLst>
              <a:ext uri="{FF2B5EF4-FFF2-40B4-BE49-F238E27FC236}">
                <a16:creationId xmlns:a16="http://schemas.microsoft.com/office/drawing/2014/main" id="{61E8C129-EF62-46A8-97F3-3CB5D014FB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21828" y="1860060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07D6A00C-D56B-4E8B-B992-7DA51D3C726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22254" y="2630431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8" name="Text Placeholder 18">
            <a:extLst>
              <a:ext uri="{FF2B5EF4-FFF2-40B4-BE49-F238E27FC236}">
                <a16:creationId xmlns:a16="http://schemas.microsoft.com/office/drawing/2014/main" id="{DA90DA32-7E6A-4713-BDC9-73910E2A0E6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21828" y="2959856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D7E57261-C874-4DFD-AF7D-F9EC50B3BFD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22254" y="3730227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843F77CE-098F-4777-8C30-5CEE7954D14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921828" y="4059652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23" name="Text Placeholder 15">
            <a:extLst>
              <a:ext uri="{FF2B5EF4-FFF2-40B4-BE49-F238E27FC236}">
                <a16:creationId xmlns:a16="http://schemas.microsoft.com/office/drawing/2014/main" id="{4CAE269A-B6AB-42A6-9575-6057FA25A29E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920106" y="4830024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24" name="Text Placeholder 18">
            <a:extLst>
              <a:ext uri="{FF2B5EF4-FFF2-40B4-BE49-F238E27FC236}">
                <a16:creationId xmlns:a16="http://schemas.microsoft.com/office/drawing/2014/main" id="{46866A49-A3A8-4869-961C-EB41F6BC7843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919680" y="5159449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8EC90C5-A811-4E5C-ADD1-A89DB4E94DAA}"/>
              </a:ext>
            </a:extLst>
          </p:cNvPr>
          <p:cNvSpPr>
            <a:spLocks noGrp="1"/>
          </p:cNvSpPr>
          <p:nvPr>
            <p:ph type="dt" sz="half" idx="20"/>
          </p:nvPr>
        </p:nvSpPr>
        <p:spPr>
          <a:xfrm>
            <a:off x="5919680" y="6356350"/>
            <a:ext cx="947516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56B621-AE19-45D3-B25F-23256C242DDD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7161955" y="6356350"/>
            <a:ext cx="3243942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8BDCB2-D8C3-4571-8154-76BEA9AE41A8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>
          <a:xfrm>
            <a:off x="10700656" y="6356350"/>
            <a:ext cx="653143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880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rodu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62075" y="1671639"/>
            <a:ext cx="5111750" cy="1204912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D4279-EA62-4397-878A-73F4948DB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62075" y="3660774"/>
            <a:ext cx="5111750" cy="152558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9FBD260-5143-4B12-B9F8-33E48D548909}"/>
              </a:ext>
            </a:extLst>
          </p:cNvPr>
          <p:cNvCxnSpPr/>
          <p:nvPr/>
        </p:nvCxnSpPr>
        <p:spPr>
          <a:xfrm>
            <a:off x="9096375" y="1497012"/>
            <a:ext cx="30956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87F08D6-2CA7-4A5A-BE34-07113DCA535D}"/>
              </a:ext>
            </a:extLst>
          </p:cNvPr>
          <p:cNvCxnSpPr/>
          <p:nvPr/>
        </p:nvCxnSpPr>
        <p:spPr>
          <a:xfrm flipH="1">
            <a:off x="6953250" y="-25401"/>
            <a:ext cx="3790950" cy="690245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Date Placeholder 6">
            <a:extLst>
              <a:ext uri="{FF2B5EF4-FFF2-40B4-BE49-F238E27FC236}">
                <a16:creationId xmlns:a16="http://schemas.microsoft.com/office/drawing/2014/main" id="{70146B66-4F07-44BE-8AAB-48EA5170DA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3A927BE5-2F4C-4EBD-9093-C4ED6E302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24463" y="6356350"/>
            <a:ext cx="1743075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C4C1336B-CF5E-42FF-80E8-7D33A2D64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27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2571235"/>
            <a:ext cx="4179570" cy="1715531"/>
          </a:xfrm>
        </p:spPr>
        <p:txBody>
          <a:bodyPr anchor="ctr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05D2CCB-CCFC-4A8A-ADA9-C1E4D13B96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828675"/>
            <a:ext cx="5876925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668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>
            <a:extLst>
              <a:ext uri="{FF2B5EF4-FFF2-40B4-BE49-F238E27FC236}">
                <a16:creationId xmlns:a16="http://schemas.microsoft.com/office/drawing/2014/main" id="{AEE644D4-F9A4-4237-BD5C-4B97ABA933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0" y="0"/>
            <a:ext cx="558165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2FF67A8-55FA-435D-A18C-96D63D22B5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20169" y="1152771"/>
            <a:ext cx="5431971" cy="846301"/>
          </a:xfrm>
        </p:spPr>
        <p:txBody>
          <a:bodyPr anchor="t">
            <a:normAutofit/>
          </a:bodyPr>
          <a:lstStyle>
            <a:lvl1pPr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DAC7E4E-FE06-4E90-8107-6B543E5515ED}"/>
              </a:ext>
            </a:extLst>
          </p:cNvPr>
          <p:cNvCxnSpPr/>
          <p:nvPr/>
        </p:nvCxnSpPr>
        <p:spPr>
          <a:xfrm flipV="1">
            <a:off x="2209800" y="0"/>
            <a:ext cx="2438400" cy="6858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3864668D-D640-4ABF-BB9A-D60176660F0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922254" y="2469515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2" name="Text Placeholder 18">
            <a:extLst>
              <a:ext uri="{FF2B5EF4-FFF2-40B4-BE49-F238E27FC236}">
                <a16:creationId xmlns:a16="http://schemas.microsoft.com/office/drawing/2014/main" id="{2E289D5A-B06B-43D4-A3CA-3B06C4D49F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921828" y="2798940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3" name="Text Placeholder 15">
            <a:extLst>
              <a:ext uri="{FF2B5EF4-FFF2-40B4-BE49-F238E27FC236}">
                <a16:creationId xmlns:a16="http://schemas.microsoft.com/office/drawing/2014/main" id="{1DCC2995-DE17-436D-82AE-6E107865CB79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922254" y="3569311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C7E70A65-1FB1-4F42-854B-8213ED73F792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5921828" y="3898736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45657994-DC61-4DEB-BB2B-65DFCA997AF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5922254" y="4669107"/>
            <a:ext cx="5433204" cy="365125"/>
          </a:xfrm>
        </p:spPr>
        <p:txBody>
          <a:bodyPr>
            <a:normAutofit/>
          </a:bodyPr>
          <a:lstStyle>
            <a:lvl1pPr marL="0" indent="0">
              <a:buNone/>
              <a:defRPr lang="en-US" sz="20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18397EE2-60CD-47FD-AF8F-83A5324D9D1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921828" y="4998532"/>
            <a:ext cx="5431971" cy="55795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add text</a:t>
            </a:r>
          </a:p>
        </p:txBody>
      </p:sp>
      <p:sp>
        <p:nvSpPr>
          <p:cNvPr id="17" name="Date Placeholder 2">
            <a:extLst>
              <a:ext uri="{FF2B5EF4-FFF2-40B4-BE49-F238E27FC236}">
                <a16:creationId xmlns:a16="http://schemas.microsoft.com/office/drawing/2014/main" id="{1E25EFF1-65C7-4F93-8740-46885C6BEA57}"/>
              </a:ext>
            </a:extLst>
          </p:cNvPr>
          <p:cNvSpPr>
            <a:spLocks noGrp="1"/>
          </p:cNvSpPr>
          <p:nvPr>
            <p:ph type="dt" sz="half" idx="20"/>
          </p:nvPr>
        </p:nvSpPr>
        <p:spPr>
          <a:xfrm>
            <a:off x="5919680" y="6356350"/>
            <a:ext cx="947516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18" name="Footer Placeholder 3">
            <a:extLst>
              <a:ext uri="{FF2B5EF4-FFF2-40B4-BE49-F238E27FC236}">
                <a16:creationId xmlns:a16="http://schemas.microsoft.com/office/drawing/2014/main" id="{C16D80BF-B599-4FC0-ABD5-98777872FE5F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>
          <a:xfrm>
            <a:off x="7161955" y="6356350"/>
            <a:ext cx="3243942" cy="365125"/>
          </a:xfrm>
        </p:spPr>
        <p:txBody>
          <a:bodyPr/>
          <a:lstStyle>
            <a:lvl1pPr>
              <a:defRPr sz="900"/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19" name="Slide Number Placeholder 4">
            <a:extLst>
              <a:ext uri="{FF2B5EF4-FFF2-40B4-BE49-F238E27FC236}">
                <a16:creationId xmlns:a16="http://schemas.microsoft.com/office/drawing/2014/main" id="{F64421B1-FF90-4939-90BD-8206DE5036D0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>
          <a:xfrm>
            <a:off x="10700656" y="6356350"/>
            <a:ext cx="653143" cy="365125"/>
          </a:xfrm>
        </p:spPr>
        <p:txBody>
          <a:bodyPr/>
          <a:lstStyle>
            <a:lvl1pPr>
              <a:defRPr sz="900"/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798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4C17E5-24ED-44BC-BA50-02EF90355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3D101-3AF0-4F06-90ED-B83615C36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E9FDE-AF95-49F8-A927-35A23C9E6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E900D-8FF9-4E80-860D-89C2D3B4E4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Pitch Deck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66A0C-1415-46A3-A1FF-BE18C7087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452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70" r:id="rId3"/>
    <p:sldLayoutId id="2147483688" r:id="rId4"/>
    <p:sldLayoutId id="2147483694" r:id="rId5"/>
    <p:sldLayoutId id="2147483701" r:id="rId6"/>
    <p:sldLayoutId id="2147483697" r:id="rId7"/>
    <p:sldLayoutId id="2147483673" r:id="rId8"/>
    <p:sldLayoutId id="2147483676" r:id="rId9"/>
    <p:sldLayoutId id="2147483672" r:id="rId10"/>
    <p:sldLayoutId id="2147483699" r:id="rId11"/>
    <p:sldLayoutId id="2147483671" r:id="rId12"/>
    <p:sldLayoutId id="2147483700" r:id="rId13"/>
    <p:sldLayoutId id="2147483679" r:id="rId14"/>
    <p:sldLayoutId id="2147483692" r:id="rId15"/>
    <p:sldLayoutId id="2147483681" r:id="rId16"/>
    <p:sldLayoutId id="2147483674" r:id="rId17"/>
    <p:sldLayoutId id="2147483675" r:id="rId18"/>
    <p:sldLayoutId id="2147483696" r:id="rId19"/>
    <p:sldLayoutId id="2147483677" r:id="rId20"/>
    <p:sldLayoutId id="2147483678" r:id="rId21"/>
    <p:sldLayoutId id="2147483702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A0779F-5E13-EA0C-460E-3390DDEFB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C7948-22D7-D1BF-D2F1-487C37F4D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4786"/>
            <a:ext cx="12192000" cy="557951"/>
          </a:xfrm>
        </p:spPr>
        <p:txBody>
          <a:bodyPr>
            <a:normAutofit/>
          </a:bodyPr>
          <a:lstStyle/>
          <a:p>
            <a:r>
              <a:rPr dirty="0"/>
              <a:t>Exercise 35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1FCEED4-FA3B-1B34-FA50-517EAD2AA17C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B5CEABB6-07DC-46E8-9B57-56EC44A396E5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D28F5610-29C1-20E9-6983-77F65391699C}"/>
              </a:ext>
            </a:extLst>
          </p:cNvPr>
          <p:cNvSpPr txBox="1">
            <a:spLocks/>
          </p:cNvSpPr>
          <p:nvPr/>
        </p:nvSpPr>
        <p:spPr>
          <a:xfrm>
            <a:off x="0" y="459710"/>
            <a:ext cx="12192000" cy="55795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200" i="1" dirty="0"/>
              <a:t>Web Authentication Review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6E8063-9300-B1A3-831D-F4DEBDE7E6BD}"/>
              </a:ext>
            </a:extLst>
          </p:cNvPr>
          <p:cNvCxnSpPr>
            <a:cxnSpLocks/>
          </p:cNvCxnSpPr>
          <p:nvPr/>
        </p:nvCxnSpPr>
        <p:spPr>
          <a:xfrm>
            <a:off x="363747" y="566473"/>
            <a:ext cx="11464506" cy="8594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59F1F668-7D50-261C-21B7-A4CC64F81A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721" y="1100648"/>
            <a:ext cx="10954532" cy="860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2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What are the disadvantages of sending passwords in a GET parameter? What is the advantage of using JWT?</a:t>
            </a:r>
          </a:p>
        </p:txBody>
      </p:sp>
    </p:spTree>
    <p:extLst>
      <p:ext uri="{BB962C8B-B14F-4D97-AF65-F5344CB8AC3E}">
        <p14:creationId xmlns:p14="http://schemas.microsoft.com/office/powerpoint/2010/main" val="345111792"/>
      </p:ext>
    </p:extLst>
  </p:cSld>
  <p:clrMapOvr>
    <a:masterClrMapping/>
  </p:clrMapOvr>
</p:sld>
</file>

<file path=ppt/slides/slide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031FE9-9059-4FE8-B4AC-9771F23A1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8760" y="4156405"/>
            <a:ext cx="3356538" cy="1325563"/>
          </a:xfrm>
        </p:spPr>
        <p:txBody>
          <a:bodyPr>
            <a:normAutofit/>
          </a:bodyPr>
          <a:lstStyle/>
          <a:p>
            <a:r>
              <a:rPr lang="en-US" b="1" dirty="0"/>
              <a:t>Administrivia</a:t>
            </a:r>
            <a:br>
              <a:rPr lang="en-US" b="1" dirty="0"/>
            </a:br>
            <a:r>
              <a:rPr lang="en-US" b="1" dirty="0"/>
              <a:t>and </a:t>
            </a:r>
            <a:br>
              <a:rPr lang="en-US" b="1" dirty="0"/>
            </a:br>
            <a:r>
              <a:rPr lang="en-US" b="1" dirty="0"/>
              <a:t>Announcements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85F786-3CB1-6ABE-6582-E7F678FA9345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657321"/>
      </p:ext>
    </p:extLst>
  </p:cSld>
  <p:clrMapOvr>
    <a:masterClrMapping/>
  </p:clrMapOvr>
</p:sld>
</file>

<file path=ppt/slides/slide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6815C6-3AD0-46E6-A74A-1967BD91A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16040" y="4434840"/>
            <a:ext cx="5570014" cy="1122202"/>
          </a:xfrm>
        </p:spPr>
        <p:txBody>
          <a:bodyPr/>
          <a:lstStyle/>
          <a:p>
            <a:r>
              <a:rPr lang="en-US" dirty="0"/>
              <a:t>Web APPS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01B20D-4C28-4DA3-ABBD-718C22A5E5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6041" y="5586890"/>
            <a:ext cx="4941770" cy="1122202"/>
          </a:xfrm>
        </p:spPr>
        <p:txBody>
          <a:bodyPr>
            <a:normAutofit/>
          </a:bodyPr>
          <a:lstStyle/>
          <a:p>
            <a:r>
              <a:rPr lang="en-US" sz="2000" dirty="0"/>
              <a:t>EECS 677: Software Security Evaluation</a:t>
            </a:r>
          </a:p>
          <a:p>
            <a:r>
              <a:rPr lang="en-US" sz="2000" dirty="0"/>
              <a:t>Drew Davidson</a:t>
            </a:r>
          </a:p>
        </p:txBody>
      </p:sp>
    </p:spTree>
    <p:extLst>
      <p:ext uri="{BB962C8B-B14F-4D97-AF65-F5344CB8AC3E}">
        <p14:creationId xmlns:p14="http://schemas.microsoft.com/office/powerpoint/2010/main" val="1642425379"/>
      </p:ext>
    </p:extLst>
  </p:cSld>
  <p:clrMapOvr>
    <a:masterClrMapping/>
  </p:clrMapOvr>
</p:sld>
</file>

<file path=ppt/slides/slide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2C88BF-A76D-967E-AC1A-5F285DBF31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5B6F4DD2-FA89-442A-4901-9D2AC4685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80" y="-95375"/>
            <a:ext cx="1217222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Last Time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8792D113-2BFF-48A3-BAA7-F66DB22C4A85}"/>
              </a:ext>
            </a:extLst>
          </p:cNvPr>
          <p:cNvSpPr txBox="1">
            <a:spLocks/>
          </p:cNvSpPr>
          <p:nvPr/>
        </p:nvSpPr>
        <p:spPr>
          <a:xfrm>
            <a:off x="7588" y="212473"/>
            <a:ext cx="121722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Review: Web Resources</a:t>
            </a:r>
          </a:p>
        </p:txBody>
      </p:sp>
      <p:sp>
        <p:nvSpPr>
          <p:cNvPr id="2" name="Content Placeholder 3">
            <a:extLst>
              <a:ext uri="{FF2B5EF4-FFF2-40B4-BE49-F238E27FC236}">
                <a16:creationId xmlns:a16="http://schemas.microsoft.com/office/drawing/2014/main" id="{4E7B12FA-443A-23FF-7EEB-0A58E869FC55}"/>
              </a:ext>
            </a:extLst>
          </p:cNvPr>
          <p:cNvSpPr txBox="1">
            <a:spLocks/>
          </p:cNvSpPr>
          <p:nvPr/>
        </p:nvSpPr>
        <p:spPr>
          <a:xfrm>
            <a:off x="1243103" y="1648447"/>
            <a:ext cx="9776993" cy="4946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4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/>
              <a:t>Authentication Security</a:t>
            </a:r>
          </a:p>
          <a:p>
            <a:pPr marL="457200" indent="-457200">
              <a:buFontTx/>
              <a:buChar char="-"/>
            </a:pPr>
            <a:r>
              <a:rPr lang="en-US" sz="2800" dirty="0"/>
              <a:t>Ensuring Database Integrity</a:t>
            </a:r>
          </a:p>
          <a:p>
            <a:pPr marL="457200" indent="-457200">
              <a:buFontTx/>
              <a:buChar char="-"/>
            </a:pPr>
            <a:r>
              <a:rPr lang="en-US" sz="2800" dirty="0"/>
              <a:t>Ensuring Credential Integrity</a:t>
            </a:r>
          </a:p>
        </p:txBody>
      </p:sp>
    </p:spTree>
    <p:extLst>
      <p:ext uri="{BB962C8B-B14F-4D97-AF65-F5344CB8AC3E}">
        <p14:creationId xmlns:p14="http://schemas.microsoft.com/office/powerpoint/2010/main" val="3716837952"/>
      </p:ext>
    </p:extLst>
  </p:cSld>
  <p:clrMapOvr>
    <a:masterClrMapping/>
  </p:clrMapOvr>
</p:sld>
</file>

<file path=ppt/slides/slide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6FB3A-B62C-3DAB-4FD1-B4EBDD650A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86722" y="1496055"/>
            <a:ext cx="8613568" cy="1997867"/>
          </a:xfrm>
        </p:spPr>
        <p:txBody>
          <a:bodyPr>
            <a:noAutofit/>
          </a:bodyPr>
          <a:lstStyle/>
          <a:p>
            <a:r>
              <a:rPr lang="en-US" sz="2200" b="1" dirty="0"/>
              <a:t>Putting it all together</a:t>
            </a:r>
          </a:p>
          <a:p>
            <a:r>
              <a:rPr lang="en-US" sz="2200" dirty="0"/>
              <a:t>- Developing a react app and examining security aspects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D767A71F-AA81-6B1E-E414-78DB997AB7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80" y="-95375"/>
            <a:ext cx="1217222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Today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E3FD88DE-929B-7BA8-EA2B-29DB6E652E43}"/>
              </a:ext>
            </a:extLst>
          </p:cNvPr>
          <p:cNvSpPr txBox="1">
            <a:spLocks/>
          </p:cNvSpPr>
          <p:nvPr/>
        </p:nvSpPr>
        <p:spPr>
          <a:xfrm>
            <a:off x="7588" y="212473"/>
            <a:ext cx="121722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Web Protections</a:t>
            </a:r>
          </a:p>
        </p:txBody>
      </p:sp>
    </p:spTree>
    <p:extLst>
      <p:ext uri="{BB962C8B-B14F-4D97-AF65-F5344CB8AC3E}">
        <p14:creationId xmlns:p14="http://schemas.microsoft.com/office/powerpoint/2010/main" val="587326794"/>
      </p:ext>
    </p:extLst>
  </p:cSld>
  <p:clrMapOvr>
    <a:masterClrMapping/>
  </p:clrMapOvr>
</p:sld>
</file>

<file path=ppt/slides/slide6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7B9EBF-BD13-4D8A-007B-01DF586E5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5CB3A027-8234-8C15-D75C-D973627AB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80" y="-95375"/>
            <a:ext cx="1217222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A Modern Web-App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168A1007-5E98-710C-55DE-07AFD9CF236B}"/>
              </a:ext>
            </a:extLst>
          </p:cNvPr>
          <p:cNvSpPr txBox="1">
            <a:spLocks/>
          </p:cNvSpPr>
          <p:nvPr/>
        </p:nvSpPr>
        <p:spPr>
          <a:xfrm>
            <a:off x="7588" y="212473"/>
            <a:ext cx="121722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Full Stack Security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59BA460-8AD9-B37C-C4E8-9D661621B060}"/>
              </a:ext>
            </a:extLst>
          </p:cNvPr>
          <p:cNvSpPr txBox="1"/>
          <p:nvPr/>
        </p:nvSpPr>
        <p:spPr>
          <a:xfrm>
            <a:off x="2262626" y="2459422"/>
            <a:ext cx="1036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frontend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896059B-72AE-2E16-557B-B68A906C3412}"/>
              </a:ext>
            </a:extLst>
          </p:cNvPr>
          <p:cNvSpPr txBox="1"/>
          <p:nvPr/>
        </p:nvSpPr>
        <p:spPr>
          <a:xfrm>
            <a:off x="6046626" y="2459422"/>
            <a:ext cx="511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 err="1"/>
              <a:t>api</a:t>
            </a:r>
            <a:endParaRPr lang="en-US" b="1" u="sng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1500DBA-38C3-82BE-C8A3-AA312E03D2DA}"/>
              </a:ext>
            </a:extLst>
          </p:cNvPr>
          <p:cNvSpPr txBox="1"/>
          <p:nvPr/>
        </p:nvSpPr>
        <p:spPr>
          <a:xfrm>
            <a:off x="8639500" y="2459422"/>
            <a:ext cx="11515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u="sng" dirty="0"/>
              <a:t>database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EDB8356-3FF4-C1C0-BED8-DAB375A6C703}"/>
              </a:ext>
            </a:extLst>
          </p:cNvPr>
          <p:cNvSpPr/>
          <p:nvPr/>
        </p:nvSpPr>
        <p:spPr>
          <a:xfrm>
            <a:off x="8758067" y="2874579"/>
            <a:ext cx="914400" cy="9144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sqlite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2C42FA2-C5B9-E3CF-55EF-92BE3B98C9A9}"/>
              </a:ext>
            </a:extLst>
          </p:cNvPr>
          <p:cNvSpPr/>
          <p:nvPr/>
        </p:nvSpPr>
        <p:spPr>
          <a:xfrm>
            <a:off x="5845265" y="2828754"/>
            <a:ext cx="914400" cy="9144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node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32A677-743F-5A2B-3664-ED0A8F7A962D}"/>
              </a:ext>
            </a:extLst>
          </p:cNvPr>
          <p:cNvSpPr/>
          <p:nvPr/>
        </p:nvSpPr>
        <p:spPr>
          <a:xfrm>
            <a:off x="2317104" y="2828754"/>
            <a:ext cx="914400" cy="914400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react</a:t>
            </a:r>
          </a:p>
        </p:txBody>
      </p:sp>
    </p:spTree>
    <p:extLst>
      <p:ext uri="{BB962C8B-B14F-4D97-AF65-F5344CB8AC3E}">
        <p14:creationId xmlns:p14="http://schemas.microsoft.com/office/powerpoint/2010/main" val="280265112"/>
      </p:ext>
    </p:extLst>
  </p:cSld>
  <p:clrMapOvr>
    <a:masterClrMapping/>
  </p:clrMapOvr>
</p:sld>
</file>

<file path=ppt/slides/slide7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E15F33-200F-5458-B723-65947362EB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89717C49-88CB-08CE-9EA4-93A898A0EF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80" y="-95375"/>
            <a:ext cx="1217222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React Frontend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CE902067-BC98-D564-B5D1-719B72551893}"/>
              </a:ext>
            </a:extLst>
          </p:cNvPr>
          <p:cNvSpPr txBox="1">
            <a:spLocks/>
          </p:cNvSpPr>
          <p:nvPr/>
        </p:nvSpPr>
        <p:spPr>
          <a:xfrm>
            <a:off x="7588" y="212473"/>
            <a:ext cx="121722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Web Protections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CD4367-A417-6D89-7238-2B082D5D7399}"/>
              </a:ext>
            </a:extLst>
          </p:cNvPr>
          <p:cNvSpPr txBox="1"/>
          <p:nvPr/>
        </p:nvSpPr>
        <p:spPr>
          <a:xfrm>
            <a:off x="588575" y="2643352"/>
            <a:ext cx="251831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npm</a:t>
            </a:r>
            <a:r>
              <a:rPr lang="en-US" dirty="0"/>
              <a:t> create </a:t>
            </a:r>
            <a:r>
              <a:rPr lang="en-US" dirty="0" err="1"/>
              <a:t>vite@latest</a:t>
            </a:r>
            <a:endParaRPr lang="en-US" dirty="0"/>
          </a:p>
          <a:p>
            <a:r>
              <a:rPr lang="en-US" dirty="0"/>
              <a:t>cd frontend</a:t>
            </a:r>
          </a:p>
          <a:p>
            <a:r>
              <a:rPr lang="en-US" dirty="0" err="1"/>
              <a:t>npm</a:t>
            </a:r>
            <a:r>
              <a:rPr lang="en-US" dirty="0"/>
              <a:t> install </a:t>
            </a:r>
            <a:r>
              <a:rPr lang="en-US" dirty="0" err="1"/>
              <a:t>axios</a:t>
            </a:r>
            <a:endParaRPr lang="en-US" dirty="0"/>
          </a:p>
          <a:p>
            <a:r>
              <a:rPr lang="en-US" dirty="0" err="1"/>
              <a:t>npm</a:t>
            </a:r>
            <a:r>
              <a:rPr lang="en-US" dirty="0"/>
              <a:t> run dev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19EED6-16AA-4A72-5504-584FBBE08C55}"/>
              </a:ext>
            </a:extLst>
          </p:cNvPr>
          <p:cNvSpPr txBox="1"/>
          <p:nvPr/>
        </p:nvSpPr>
        <p:spPr>
          <a:xfrm>
            <a:off x="4472142" y="2564525"/>
            <a:ext cx="7590539" cy="3293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import {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useState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} from 'react'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import './App.css'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import { Login } from './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Login.jsx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export default function App()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const [token,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setToken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 =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useState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window.sessionStorage.getItem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("token"));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(token === undefined || token === null){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return &lt;Login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tokenSetter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={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setToken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 /&gt;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(&lt;p&gt;{"I'm some content!!!!"}&lt;/p&gt;)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83841273"/>
      </p:ext>
    </p:extLst>
  </p:cSld>
  <p:clrMapOvr>
    <a:masterClrMapping/>
  </p:clrMapOvr>
</p:sld>
</file>

<file path=ppt/slides/slide8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E5A533-028A-9DFE-D9FE-11056E08B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39966E97-7F30-C32B-F061-4DCB79A1D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80" y="-95375"/>
            <a:ext cx="12172220" cy="1325563"/>
          </a:xfrm>
        </p:spPr>
        <p:txBody>
          <a:bodyPr>
            <a:normAutofit/>
          </a:bodyPr>
          <a:lstStyle/>
          <a:p>
            <a:r>
              <a:rPr lang="en-US" sz="3400" b="1" dirty="0"/>
              <a:t>Node Backend API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2A43E266-E29A-BE60-4508-C07570ACB5F2}"/>
              </a:ext>
            </a:extLst>
          </p:cNvPr>
          <p:cNvSpPr txBox="1">
            <a:spLocks/>
          </p:cNvSpPr>
          <p:nvPr/>
        </p:nvSpPr>
        <p:spPr>
          <a:xfrm>
            <a:off x="7588" y="212473"/>
            <a:ext cx="121722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kern="1200" cap="all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600" b="1" dirty="0"/>
              <a:t>Web Protections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C110DA-95EC-92F7-3566-129897284E82}"/>
              </a:ext>
            </a:extLst>
          </p:cNvPr>
          <p:cNvSpPr txBox="1"/>
          <p:nvPr/>
        </p:nvSpPr>
        <p:spPr>
          <a:xfrm>
            <a:off x="588575" y="2643352"/>
            <a:ext cx="28244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npm</a:t>
            </a:r>
            <a:r>
              <a:rPr lang="en-US" dirty="0"/>
              <a:t> create</a:t>
            </a:r>
          </a:p>
          <a:p>
            <a:r>
              <a:rPr lang="en-US" dirty="0" err="1"/>
              <a:t>npm</a:t>
            </a:r>
            <a:r>
              <a:rPr lang="en-US" dirty="0"/>
              <a:t> install express sqlite3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06568C-FCBC-FAE1-693C-7215C847C228}"/>
              </a:ext>
            </a:extLst>
          </p:cNvPr>
          <p:cNvSpPr txBox="1"/>
          <p:nvPr/>
        </p:nvSpPr>
        <p:spPr>
          <a:xfrm>
            <a:off x="4371430" y="1571293"/>
            <a:ext cx="7467109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app.post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('/login', (req, resp) =&gt; 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const name = req.body.name;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const pw = req.body.pw;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const Q = "SELECT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name,id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FROM accounts"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+ " WHERE pw = '" + pw 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+ "' AND name = '" + name + "'";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db.get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(Q, function(err, row){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(!row){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resp.send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JSON.stringify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({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ok:false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return;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const creds = { 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name":row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[‘name’], "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id":row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['id’]}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const token =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encodeJWT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(creds, SECRET);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const res = {'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ok':true,'token':token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resp.send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JSON.stringify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(res));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});</a:t>
            </a:r>
          </a:p>
          <a:p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97044997"/>
      </p:ext>
    </p:extLst>
  </p:cSld>
  <p:clrMapOvr>
    <a:masterClrMapping/>
  </p:clrMapOvr>
</p:sld>
</file>

<file path=ppt/slides/slide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605AF1-623C-4E09-AB5D-8DD057148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0169" y="2006214"/>
            <a:ext cx="5431971" cy="846301"/>
          </a:xfrm>
        </p:spPr>
        <p:txBody>
          <a:bodyPr>
            <a:normAutofit/>
          </a:bodyPr>
          <a:lstStyle/>
          <a:p>
            <a:r>
              <a:rPr lang="en-US" b="1" dirty="0"/>
              <a:t>Lecture END!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32F697-D1D4-4B0A-B960-D1869BF86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0"/>
            <a:ext cx="2743200" cy="365125"/>
          </a:xfrm>
        </p:spPr>
        <p:txBody>
          <a:bodyPr/>
          <a:lstStyle/>
          <a:p>
            <a:fld id="{B5CEABB6-07DC-46E8-9B57-56EC44A396E5}" type="slidenum">
              <a:rPr lang="en-US" sz="1400" smtClean="0"/>
              <a:pPr/>
              <a:t>9</a:t>
            </a:fld>
            <a:endParaRPr lang="en-US" sz="14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045A92E-4F8A-2DC4-A507-E846998B24A4}"/>
              </a:ext>
            </a:extLst>
          </p:cNvPr>
          <p:cNvSpPr txBox="1">
            <a:spLocks/>
          </p:cNvSpPr>
          <p:nvPr/>
        </p:nvSpPr>
        <p:spPr>
          <a:xfrm>
            <a:off x="5816111" y="2537011"/>
            <a:ext cx="6161925" cy="113656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US" sz="2000" kern="1200" cap="all" spc="1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i="1" cap="small" dirty="0"/>
              <a:t>Basic end-to-end scheme</a:t>
            </a:r>
          </a:p>
          <a:p>
            <a:endParaRPr lang="en-US" sz="2400" i="1" cap="small" dirty="0"/>
          </a:p>
          <a:p>
            <a:r>
              <a:rPr lang="en-US" sz="2400" i="1" cap="small" dirty="0"/>
              <a:t>Next Time: Filling out functionality</a:t>
            </a:r>
          </a:p>
        </p:txBody>
      </p:sp>
    </p:spTree>
    <p:extLst>
      <p:ext uri="{BB962C8B-B14F-4D97-AF65-F5344CB8AC3E}">
        <p14:creationId xmlns:p14="http://schemas.microsoft.com/office/powerpoint/2010/main" val="3590963910"/>
      </p:ext>
    </p:extLst>
  </p:cSld>
  <p:clrMapOvr>
    <a:masterClrMapping/>
  </p:clrMapOvr>
</p:sld>
</file>

<file path=ppt/theme/theme1.xml><?xml version="1.0" encoding="utf-8"?>
<a:theme xmlns:a="http://schemas.openxmlformats.org/drawingml/2006/main" name="Monoline">
  <a:themeElements>
    <a:clrScheme name="Custom 14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9E6D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6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22318419 Minimalist sales pitch_Win32_v3" id="{94A97C69-66A9-4087-9F82-0ACADC7B1165}" vid="{910C8C3F-0EFE-4D8C-9BA0-48E193664EF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7" ma:contentTypeDescription="Create a new document." ma:contentTypeScope="" ma:versionID="c6f9a84f66a9c8b9a21755b9ffafb945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27df39e3e7036dff54f89ddd5805ce72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79BF405E-7930-4D5C-ABB3-493E9D6D6CE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C1F447F-FAA8-4106-988B-648F3C8EDB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EA97235-BEC4-4F82-87A8-2F5DAD53B5F9}">
  <ds:schemaRefs>
    <ds:schemaRef ds:uri="http://purl.org/dc/elements/1.1/"/>
    <ds:schemaRef ds:uri="http://schemas.microsoft.com/office/2006/documentManagement/types"/>
    <ds:schemaRef ds:uri="http://purl.org/dc/terms/"/>
    <ds:schemaRef ds:uri="71af3243-3dd4-4a8d-8c0d-dd76da1f02a5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sharepoint/v3"/>
    <ds:schemaRef ds:uri="230e9df3-be65-4c73-a93b-d1236ebd677e"/>
    <ds:schemaRef ds:uri="16c05727-aa75-4e4a-9b5f-8a80a1165891"/>
    <ds:schemaRef ds:uri="http://schemas.microsoft.com/office/2006/metadata/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Minimalist sales pitch</Template>
  <TotalTime>7293</TotalTime>
  <Words>368</Words>
  <Application>Microsoft Office PowerPoint</Application>
  <PresentationFormat>Widescreen</PresentationFormat>
  <Paragraphs>76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Courier New</vt:lpstr>
      <vt:lpstr>Tenorite</vt:lpstr>
      <vt:lpstr>Monoline</vt:lpstr>
      <vt:lpstr>Exercise 35</vt:lpstr>
      <vt:lpstr>Administrivia and  Announcements</vt:lpstr>
      <vt:lpstr>Web APPS</vt:lpstr>
      <vt:lpstr>Last Time</vt:lpstr>
      <vt:lpstr>Today</vt:lpstr>
      <vt:lpstr>A Modern Web-App</vt:lpstr>
      <vt:lpstr>React Frontend</vt:lpstr>
      <vt:lpstr>Node Backend API</vt:lpstr>
      <vt:lpstr>Lecture END!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Drew's Cool 677 Slides</dc:title>
  <dc:creator>Davidson, Drew</dc:creator>
  <cp:lastModifiedBy>Davidson, Drew</cp:lastModifiedBy>
  <cp:revision>42</cp:revision>
  <dcterms:created xsi:type="dcterms:W3CDTF">2023-08-21T14:00:41Z</dcterms:created>
  <dcterms:modified xsi:type="dcterms:W3CDTF">2025-11-19T22:44:08Z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