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6" r:id="rId4"/>
  </p:sldMasterIdLst>
  <p:notesMasterIdLst>
    <p:notesMasterId r:id="rId14"/>
  </p:notesMasterIdLst>
  <p:handoutMasterIdLst>
    <p:handoutMasterId r:id="rId15"/>
  </p:handoutMasterIdLst>
  <p:sldIdLst>
    <p:sldId id="1451" r:id="rId5"/>
    <p:sldId id="295" r:id="rId6"/>
    <p:sldId id="256" r:id="rId7"/>
    <p:sldId id="1126" r:id="rId8"/>
    <p:sldId id="529" r:id="rId9"/>
    <p:sldId id="1462" r:id="rId10"/>
    <p:sldId id="1463" r:id="rId11"/>
    <p:sldId id="531" r:id="rId12"/>
    <p:sldId id="109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6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E9639D4-E3E2-4D34-9284-5A2195B3D0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315" y="605"/>
      </p:cViewPr>
      <p:guideLst>
        <p:guide orient="horz" pos="33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3F6ED8B-CF52-4A64-BACC-61D9C1041E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7022B2-02C5-4E03-99BC-0BA3C57AC49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2A77B-D33C-49B3-A83C-450AA2ED72B3}" type="datetimeFigureOut">
              <a:rPr lang="en-US" smtClean="0"/>
              <a:t>11/14/2025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3FEE8C-8D38-4F2A-950E-071C6823E27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567A6D-959B-4552-AB8D-4CCA819CAA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9A36D-7FAC-478F-9944-F324014F6F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4676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93.70078" units="1/cm"/>
          <inkml:channelProperty channel="Y" name="resolution" value="1399.82507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1-14T20:08:25.986"/>
    </inkml:context>
    <inkml:brush xml:id="br0">
      <inkml:brushProperty name="width" value="0.05292" units="cm"/>
      <inkml:brushProperty name="height" value="0.05292" units="cm"/>
      <inkml:brushProperty name="color" value="#FF00FF"/>
    </inkml:brush>
    <inkml:brush xml:id="br1">
      <inkml:brushProperty name="width" value="0.05292" units="cm"/>
      <inkml:brushProperty name="height" value="0.05292" units="cm"/>
    </inkml:brush>
    <inkml:brush xml:id="br2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9017 7677 14 0,'0'0'9'32,"27"-28"-7"-32,-27 28-2 15,0 0-6-15,0 0 2 0,0 0-2 16,0 0-3-16</inkml:trace>
  <inkml:trace contextRef="#ctx0" brushRef="#br1" timeOffset="7191.89">13458 8049 31 0,'0'0'8'0,"0"0"13"0,0 0-1 16,-34 0 8-16,34 0-6 31,-24 0 122-15,24 0-139-16,0 0 2 0,0 0 5 0,0 0 1 0,0 0-6 0,0 0 14 0,-31 0-6 16,31 0-4-16,0 29 9 31,-31-29 6-31,4 28-20 0,27-28 0 0,0 0-4 15,0 0 3-15,-28 30 5 47,-3 27-1-47,31 0-3 0,0-29-4 0,0-28-2 63,0 87 7-63,31-1 1 0,-3-86-6 15,-28 0 2-15,0 0-1 0,27 0 1 0,-27 30 2 47,86-30-3-47,-86 0-5 16,34 0-5-16,-10 26-41 0,-24-26 48 62,0 0-126-62,31 0-185 0</inkml:trace>
  <inkml:trace contextRef="#ctx0" brushRef="#br1" timeOffset="7842.08">13826 8165 34 0,'-55'-29'315'0,"83"374"-240"0,-28-406-54 0,27 6-11 0,-27 27-1 0,28-116 17 31,-28 144-23-31,0-28 1 16,30 28-1-16,-30-29 3 0,0 29-4 0,28 0 1 16,-28 0-3-1,0 29-1-15,0-29-33 0,27 28-20 16,-27 0-337 15,0-28 382-31,0 0-13 0</inkml:trace>
  <inkml:trace contextRef="#ctx0" brushRef="#br1" timeOffset="8390.74">14197 8193 24 0,'0'0'5'0,"0"0"0"0,0 0-4 0,0 0 3 0,0 0-3 0,0 0 5 15,0 0 1-15,0 0 24 0,0 0-13 16,0 0 7-16,0 0-7 16,0 0 41-16,0 0-33 0,0 0 8 15,-27 0-12-15,27 0-10 32,0 0 8-1,-28 85 77-31,28 2-92 0,0-58-3 0,0-3 0 15,28-26-2-15,-28 0 0 0,27 31 3 16,4-31-3-16,-31 0 2 0,0-31 2 16,27 31-3-16,1-55 8 15,-28 27-5-15,0 0-4 0,0-3 2 16,31 31 1-16,-31-28-1 16,0-29 0-16,0 57 1 0,-31-28-1 15,31 28-2-15,0 0-2 0,0 0 2 0,0 0 4 0,0 28-11 31,0 0-13-31,0-28-10 0,0 29-9 0,0-29 15 0,0 28-37 16,0-28-63-16,0 31 2 47,0-31 86-47</inkml:trace>
  <inkml:trace contextRef="#ctx0" brushRef="#br1" timeOffset="8725.73">14541 8049 61 0,'0'0'0'0,"0"0"84"0,0 0-6 0,0 0-27 0,0 0-35 0,0 0 8 0,0 0-15 0,0 0 5 0,0 0-8 0,0 0-6 62,-28 29 17-46,28 230 41-16,28-202-28 47,-28-31 5-47,0 5-34 0,0-1 10 0,0-30-10 15,-28 26-7-15,28 3-4 0,0-29 3 0,0 0-15 0,-27 0-49 16,27 0-52 0,-31-29 72-16,31 29-2 15,31-26-47-15,-31 26 88 0,27-30 6 0,-27 30 4 0,0 0-1 16,28-31-27 31</inkml:trace>
  <inkml:trace contextRef="#ctx0" brushRef="#br1" timeOffset="9012.03">14743 8337 25 0,'0'0'6'0,"0"0"-5"0,0 0 2 0,28 0-1 0,-28-28 59 15,0-3 4 17,0 31-55-32,0-28 19 15,0-1 72-15,0 1-75 0,0 28-9 0,0 0 0 0,0 0-11 16,0 0 30-1,0 0-32-15,-28 0-1 0,28 28-2 0,0-28 0 16,0 29 0-16,0-1 3 0,0 3 0 16,0 25 2-1,0-56-1-15,28 29 3 0,-28-3-1 16,0-26-2-16,0 31 0 0,0-31 3 16,0 30-3-16,0-4-1 15,0-26-2-15,0 29 4 0,0-29-6 16,-28 0-2-16,28 28 4 0,0-28 0 15,-58 0-20-15,58 0-6 0,0 0 7 16,-24 29-75-16,24-29 32 0,0 0-84 47,24-29 13-47</inkml:trace>
  <inkml:trace contextRef="#ctx0" brushRef="#br1" timeOffset="9474.17">15200 8337 43 0,'0'0'104'0,"0"0"-69"0,0 0-17 0,0 0 20 0,-24 0-2 0,24 0 2 32,0 0-8-17,-62 0 9-15,62 28-33 0,0-28 0 0,0 86 8 16,0-86-12-16,0 30-1 0,28 25 2 15,-28-55-3-15,34 57 6 16,-34-57-4-16,0 30-2 0,24-2 7 0,4-28 17 16,3-28-5-1,-31-31-7-15,0 31-11 0,30-1 0 16,-30 3 4-16,25-61 2 31,-25-29-2-31,0 116-6 0,-25-28-48 31,25 56 37-31,0-28-46 0,-30 31-131 32,30-3-4-32</inkml:trace>
  <inkml:trace contextRef="#ctx0" brushRef="#br1" timeOffset="9728.42">15430 8394 143 0,'0'57'141'0,"0"-1"-80"0,0-56-50 0,0 0 4 16,0 29 0-16,0-29-7 0,0 0-5 0,0 0 1 0,0 0 7 15,28-55 6 1,-28 25-15-16,27-1 4 0,4 5-1 0,-31-3-5 0,31 29 1 16,-31-28 0-16,0 28 1 0,24-59 0 15,-24 59 1-15,31-28-4 0,-31 28 1 0,0 0 0 16,28 0-10-16,-28 0 1 0,0 28-184 31,27-28-15-31,-27 31 180 0</inkml:trace>
  <inkml:trace contextRef="#ctx0" brushRef="#br1" timeOffset="9924.02">15805 8309 188 0,'0'255'282'0,"0"-255"-293"0,0 29-45 0,0-29 30 0,0 0-40 15,0 0-34-15,0-29-56 0,-31 1 123 16,31-1 11 31</inkml:trace>
  <inkml:trace contextRef="#ctx0" brushRef="#br1" timeOffset="10010.59">15829 7879 153 0,'0'0'108'0,"0"26"-75"47,-24 175-128-47,24-201 53 16,0 30-65-16,0-30 82 0,0 0 0 0</inkml:trace>
  <inkml:trace contextRef="#ctx0" brushRef="#br1" timeOffset="10427.17">16032 8278 36 0,'0'0'22'0,"0"0"13"16,0 0 4-16,0 0-22 0,0 0 52 15,0 0-57-15,0 0 6 0,0 0-9 0,0 0 7 16,0 0-3-16,0 0-3 0,0 31 5 15,0-3 0-15,0-28-8 0,0 28 5 0,0 27-3 16,0 32-4-16,0-87-5 0,27 29 1 16,-27-1 2-16,0-28 0 0,27 0 7 15,-27 0-4-15,0 0 6 16,35-57 7-16,-35 31-19 0,0 26 4 0,0-30 0 0,0-1-2 16,0 31-2-16,0-26 1 0,24-3 3 0,-24 1-2 0,0 28-1 15,0-28 5-15,0-3-5 0,0 3 10 0,0 28-8 16,0 0 2-16,31 59 4 0,-31-31-4 15,0 0-1-15,27 27 4 0,-27 148 10 32,0-146-17-32,0 143 5 0,-27-1-3 15,-4-140-3-15,31-31 0 0,0-28-1 0,-24 29-60 16,-11-29 22-16,35-57-53 16,-27 29 65-16,27-29-66 0,0 26 55 15,0-111-82-15,0 86 111 0,0 56 7 0,27-87-27 16</inkml:trace>
  <inkml:trace contextRef="#ctx0" brushRef="#br1" timeOffset="10840.72">16492 8250 49 0,'0'0'85'0,"0"0"-62"0,0 0-4 0,0 0-3 15,0 0 15-15,0 0 38 0,0 0-43 16,0 0-6-16,0 0-12 0,0 28 7 0,24-28-7 0,-24 0 7 16,0 31 4-16,0-31-15 0,0 28 3 15,0-28-4-15,0 28-1 16,31-28 1-16,-31 55-1 0,0-24-3 0,0-31-4 0,0 30-12 0,0-30-19 15,0 0 8-15,0 0-265 16,0 0 249-16</inkml:trace>
  <inkml:trace contextRef="#ctx0" brushRef="#br1" timeOffset="10992.29">16602 7936 247 0,'-28'170'188'0,"28"-140"-217"16,0-30 14-16,0 29-87 16,0-29 62-16,0 28-108 0,28-28 84 0,-28 0 50 0,0 0-9 15</inkml:trace>
  <inkml:trace contextRef="#ctx0" brushRef="#br1" timeOffset="11255.57">16804 8365 142 0,'0'55'156'0,"0"6"-109"0,0-35-22 0,0 3-16 16,0-1 5-16,0 1-6 0,28 1 2 31,-28-30-5-31,0-30-2 0,0 1 3 0,27 1-7 0,-27-1 1 16,0-27 2-16,31 56-1 0,-31-57 4 16,28 28 5 15,30 58 50-31,-58-3-53 15,31 35-6-15,-31-61-1 63,0 26-2-63,24 204-442 0,-24-230 413 0,0 0-2 0</inkml:trace>
  <inkml:trace contextRef="#ctx0" brushRef="#br1" timeOffset="14575.27">18062 8309 17 0,'-28'-31'32'0,"28"31"-14"0,0 0-18 62,0-28 36-62,0-1 55 0,0 29-14 0,0 0-77 63,0 0 59-63,0 144-22 0,0-144-37 0,0 29 2 16,0-29-2-16,28 26 5 0,-28-26-4 15,0 31 0-15,0-1 0 0,0-4 3 16,0-26 2-16,0 29-5 0,0-29 1 15,0 0 0-15,0 0-1 0,0 28 0 0,0-28 0 0,0 29-1 16,0-29 1-16,0 30 1 16,0-2-1-16,0-28 1 0,0 29-1 0,0-29-1 15,0 28 1-15,0-28-2 0,0 0 2 0,0 29 0 16,0-29-2-16,0 28 2 16,0-28-1-16,0 28 0 15,0 3 0-15,0-31 0 0,0 0 1 0,0 28 0 0,-28 0-1 31,28 1-1-31,0-1-1 0,0 1 2 16,0 1 0 15,0-4 0-31,0 5 3 16,0 26-6-16,0-57 3 0,0 0 1 0,0 0-2 16,0 0 0-1,0 0-1-15,0 0-12 0,0 0-44 16,0 0-59-16,0 0 0 0,0 0 65 0,0 0 22 0</inkml:trace>
  <inkml:trace contextRef="#ctx0" brushRef="#br1" timeOffset="15543.79">18034 8309 17 0,'0'0'15'0,"0"0"-14"0,0 0 2 0,0 0 8 0,0 0 12 16,0 0-14-16,0 0 8 15,0 0 74-15,0 0-73 0,0 0-1 16,0-31 4-16,0 31-15 0,0 0 6 16,0 0-7-16,0 0-5 62,0 0 15-62,28-28 52 0,-28 28-61 0,0-29 5 0,0 29-7 0,0 0-2 16,0 0 5-16,31 0 0 15,-31-28 2-15,0 28-7 0,0 0-1 16,0 0 2-16,27 0-1 0,-27 0 0 0,0 0 1 16,0 0-2-16,0 0 0 0,0 0 1 0,28 0-1 15,-28 0 0-15,0 0 3 0,62 0 3 63,-4 28 13-63,-58 1-18 0,0-29-1 47,55 170 12-47,-55-139-11 15,-31-1 1 32,-51 82-1-47,20-82-2 16,62-30-3-16,-28 28-3 0,28-28-1 0,-27 0-2 0,27 29 2 15,-31-29-49 17,3 0-120-32,1 0 35 15,27 0 123-15,0 0 4 0,0 0 7 0,0 0-16 16</inkml:trace>
  <inkml:trace contextRef="#ctx0" brushRef="#br1" timeOffset="30394.73">18581 8278 21 0,'0'0'7'0,"0"0"-1"0,0 0 3 0,0 0-2 0,0 0 13 16,0 0-8-16,0 0 10 0,0 0 11 16,0 0 1-16,0 0-22 0,0 31 22 15,0-31-5-15,0 0-10 0,0 28-1 0,0-28 12 16,0 28-7-1,0-28-5-15,0 0-12 0,0 0 4 16,0 0-2-16,0 0 8 0,0 0-9 0,0 0 0 0,0 0 4 16,0 29 3-16,0-3-5 62,0 90 20-62,0-116-20 0,0 0 0 16,27-55 9-1,0-6-13-15,-27 35-3 0,28-31 1 16,-28 29-1-16,31-3-2 0,-31 31-1 0,27-28 3 16,-27-1-3-16,28 29-38 15,-28 29 1 1,0-29-17-16,0 0-68 0,0 28 9 0,0-28 62 0,0 0 13 16,0 0-20-16</inkml:trace>
  <inkml:trace contextRef="#ctx0" brushRef="#br1" timeOffset="30775.73">18979 8337 66 0,'-27'0'46'0,"27"0"-24"15,0 0 32 1,-31 0-4-16,7 0-27 0,24 0 14 15,0 0-28-15,-31 0 19 16,31 0 2-16,0 28 0 16,0 27-20-16,0-24-5 0,0-1 1 0,0-4-5 15,0 3 7-15,31-1 6 16,-31-28-11-16,24 0 24 0,-24 0-22 16,31-28-3-16,-31-1 1 0,27-27 4 15,-27-1-7-15,0 0 6 16,0 29-7-16,0-3 2 15,0 3-8-15,-27 56-18 16,27-28-8-16,0 59-69 16,0-31-20-1,0 1 83-15,0-29-38 0,0 26 12 16,0 5 43-16</inkml:trace>
  <inkml:trace contextRef="#ctx0" brushRef="#br1" timeOffset="31195.41">19209 8365 26 0,'0'0'23'0,"0"0"6"0,0 0 60 0,0 0-35 0,0 0-38 0,0-28 23 15,0 28-28-15,0 0 26 16,0 28-16-16,0 27 27 31,28 89-11-31,-28-115-34 0,0 230 5 16,0-115-15 0,0-87 5-16,0 0-3 0,0-29-1 0,0 0-9 0,0 1 3 15,-28 28-91 1,28-29-20-1,-31-85-24-15,31 29 126 0</inkml:trace>
  <inkml:trace contextRef="#ctx0" brushRef="#br1" timeOffset="31418.65">19295 8193 46 0,'0'0'149'0,"28"0"-127"0,-28 0 31 0,27 28-23 16,4 1 8-1,-31-1-27-15,0 3-1 0,31-31-5 0,-31 56 23 63,-62 143 14-63,35-170-42 0,-1 1-11 0,-30-30-56 16,58 0 4-16,-28 0-49 15,28 0 45-15,28-30-19 0,-28 30 58 0</inkml:trace>
  <inkml:trace contextRef="#ctx0" brushRef="#br1" timeOffset="31694.79">19553 8481 28 0,'0'0'26'0,"0"0"-16"16,0 0 18-16,0 0-19 0,27 26 36 31,-27-26-34-31,28-26 5 0,-28 26-8 0,0 0-5 0,31 0 1 0,-31-30-3 15,0-1 4-15,0 31-3 0,0 0 0 0,0-26 0 16,0-3 4-16,0-27 11 0,0 25 13 16,0 31-17-16,0-28 9 0,0 28-4 0,0 0-10 0,0 0 10 15,0 0-6-15,0 0-5 0,-31 115 37 47,3 1-37-31,28-90-6-16,0 90-8 15,0 26-323-15,0-142 264 0</inkml:trace>
  <inkml:trace contextRef="#ctx0" brushRef="#br1" timeOffset="31942.21">19752 8507 94 0,'0'0'155'0,"0"0"-110"15,0 0-13-15,0 29-1 0,0-1 5 31,0-28-6-31,58 0-17 0,-30-28-10 16,-28 28-2-16,0-29-1 0,27 3 1 0,-27 26 0 0,59-61-1 16,-59 61-1-16,0-26-4 15,27 26-2-15,-27 0-9 0,0 0-9 0,35 0-10 16,-35 0 13-16,24 0-162 16,-24 26 136-16,27 5-51 31</inkml:trace>
  <inkml:trace contextRef="#ctx0" brushRef="#br1" timeOffset="32309.02">20381 7590 100 0,'0'0'51'0,"0"0"44"0,0 0-65 0,0 30 0 0,0-30-2 0,-24 29-2 16,24-1-6-16,0-28-11 0,0 57 10 15,0-28-16-15,0-29-3 63,0 85 11-63,24 548-96 0,-48-521-55 0,24-112 110 0,0 30-80 15,-31-30 93-15,31-30 0 0,-31 30 15 0,31 0 2 63,0-112-21-63</inkml:trace>
  <inkml:trace contextRef="#ctx0" brushRef="#br1" timeOffset="32578.46">20240 8250 25 0,'0'-57'401'0,"27"57"-350"47,1 57-13-47,3 2-31 0,110 113-31 0,-141-146-5 0,30-26 13 16,-30 0-4-16,0 0-2 0,28 29-190 47,30-29 27-47,-27-29 195 31,-31 3 68-31,0 26 97 31,59 55-32-31,-59-55-142 0,0 28-1 16,24 1 3-16,-24-29-2 0,58 30-1 16,-30-2-3-1,-28-28 2-15,27 0-2 0,-27 0 1 0,0 0-8 16,0 0-13-16,31 0-45 0,-31 0 6 15,27 0-125-15,-27-28 161 0,28-2-14 16</inkml:trace>
  <inkml:trace contextRef="#ctx0" brushRef="#br1" timeOffset="32775.33">21126 8193 81 0,'0'0'113'0,"0"0"-67"0,0 0-15 0,0 0 9 15,0 57 9-15,0-29 5 0,0 3-37 0,0 25 27 16,-27-1-28-1,27 32-2-15,-31-1-2 0,3 1-6 0,1-2 0 0,-32 146-7 16,1-32-3 31,30-86-88-47,28-82-24 0,0-31-76 0,0-31 68 16</inkml:trace>
  <inkml:trace contextRef="#ctx0" brushRef="#br1" timeOffset="33343.91">17406 9626 24 0,'0'0'14'0,"0"0"-4"0,0 26 37 0,0-26 7 0,0 0-39 0,27 30 77 16,-27-30-54-16,0 0-27 0,0 0 10 15,0 0-13-15,28 0 14 16,30 0 25-16,-58 0-42 0,27 0 3 16,8 0-1-16,47 29 6 46,90-29-389-46,-172 0 337 16,0 0 18-16</inkml:trace>
  <inkml:trace contextRef="#ctx0" brushRef="#br1" timeOffset="33512.69">17890 9280 94 0,'0'0'99'0,"0"0"-17"0,0 28-55 15,0 3 1-15,0-3-16 0,-55 145 42 16,24-144-50-16,4 141 7 15,27-141-10-15,0 27 1 0,0 32-1 0,0-60-1 16,0 0-2-16,0 31-9 16,0-30 4-16,0-1-12 0,0-28-7 0,0 28-83 15,0-28 6-15,0 0 31 0,0 0 49 16,0 0-20-16</inkml:trace>
  <inkml:trace contextRef="#ctx0" brushRef="#br1" timeOffset="34175.57">14771 10913 30 0,'0'0'4'0,"0"0"1"0,0 0-2 0,-28 0 15 0,28 0-6 0,0 0 36 0,0 0-32 0,0 0 60 16,0 29-40-16,0-29-25 15,0 0 25-15,0 0-22 0,0 0-2 0,0 0 13 0,0 0-15 0,0 28 9 0,0-28 12 63,28 144 22-63,-1 1-48 0,-27-88-13 0,0-29-12 16,0 31-69-16,0-33-208 15,0-26 279-15,0 0-14 16</inkml:trace>
  <inkml:trace contextRef="#ctx0" brushRef="#br1" timeOffset="34436.1">14884 10512 129 0,'0'30'82'0,"-27"-30"-51"0,27 57 19 0,-28-29-14 16,28-28-25-16,-31 57 30 15,31-26-35-15,0-3-2 0,0-28-3 0,-27 28 1 0,27 1-2 0,0-29 0 16,0 0 0-16,0 26-10 0,0 5-56 15,-28-31 28-15,28 30-113 16,0-30 151 47</inkml:trace>
  <inkml:trace contextRef="#ctx0" brushRef="#br1" timeOffset="34627.92">15056 10970 82 0,'0'28'167'0,"-28"3"-116"0,28-31-46 0,0 28 4 15,0-28 2-15,0 0-8 0,28 0 0 0,-28 0 0 32,0 0 2-32,58-59 29 0,-30 31-19 0,6 0 6 15,-34 28-14-15,24 0 6 0,-24 0-8 0,28 28 17 16,-28-28-15-16,0 59 2 15,31-31-6-15,-31 1 0 0,0-1-3 16,0-28 1-16,0 58 0 16,30 86-96-16,-30-116 14 15,0-28 3-15,0 0 29 0,0 0 0 0,0-28-79 16</inkml:trace>
  <inkml:trace contextRef="#ctx0" brushRef="#br1" timeOffset="34886.12">15630 10169 175 0,'0'0'85'0,"0"0"-70"0,-28 0-2 0,28 0 5 0,0 0-5 0,0 0 32 16,0 29-22-16,0-29-5 16,0 30 3-16,0-4-12 0,28 5-2 0,-28-5 3 15,27 61 2-15,-27-30-10 16,31 59 0-16,-4-31-3 0,-27 30-3 15,28 84-49 1,-28-83-3-16,-28-88 39 0,28 30-19 16,0-30-2-16,-27 3 18 0,27-31 0 0,0 0-2 0,-31 28-54 15,4 0-12-15,27-28 85 16,-28-56-11-16,28 56-6 0</inkml:trace>
  <inkml:trace contextRef="#ctx0" brushRef="#br1" timeOffset="35047.94">15458 10913 41 0,'0'0'80'0,"0"0"41"0,27-26-79 0,-27 26-1 0,0 0-22 0,0 0-2 15,62 0 58 17,134 0-38-32,-196 0-37 62,120 0-105-46,-96 0-235-16,-24 0 312 0</inkml:trace>
  <inkml:trace contextRef="#ctx0" brushRef="#br1" timeOffset="35327.68">15946 10942 52 0,'0'28'46'0,"27"31"92"0,59 26-83 0,-59-56-48 0,-27-29-7 63,117-86 38-63,-89-1-20 0,-28 30 29 0,-28 31-40 0,28 26-7 62,-202 111 85-62,202-23-88 16,31-60 5-16,-31 1-4 0,54 87-37 16,5-59-36-1,-28-57 20-15,-4 0-25 0,-27 0-15 16,0 0 49-16,28 0-11 0,-28 0 45 0,0 0-19 0</inkml:trace>
  <inkml:trace contextRef="#ctx0" brushRef="#br1" timeOffset="35709.92">16378 10942 71 0,'0'0'145'0,"0"0"-110"0,-34 28 50 15,34-28-71-15,0 28-4 0,0 3-2 0,-27-31-8 16,27 57 3-16,0-57-2 0,0 28 0 15,27 30 8 1,-27-30-4-16,0-28 0 0,0 31-1 16,34-31 2-16,-34 28 18 31,0-28-20-31,25 28 17 16,2-143 15-16,-27 115-35 0,0-29 2 0,0 0-1 0,0-28 9 15,0 29-12 1,0-3 7-16,0 3 3 0,0 28-2 15,0 0-5-15,31 59 8 0,-31-31 1 16,55 146 4 0,-55-61-13-16,0 29 3 0,0-83-3 0,0-2-3 15,-86 200 6 1,34-198 0 15,-37-59-168-31,58-59 64 0,4 2 18 16,27 29 48-16,27-31-76 15,4 31 61-15,-31-1 33 0,0 1 12 0,28 28 1 16,-1-28-26-16</inkml:trace>
  <inkml:trace contextRef="#ctx0" brushRef="#br1" timeOffset="35922.43">16516 11403 32 0,'31'-87'300'0,"-31"87"-290"0,27 0 32 15,-27 28-32-15,0-28-4 0,0 0-2 0,0 0 7 0,0 0 3 16,0 0-5-16,28 0-1 0,-28 0-1 0,0-28 10 16,31-57 21-1,-4 54-32-15,-27 3-6 0,0 28 2 0,0-29-1 0,28 0-2 16,-28 29 1-16,31-28 0 16,-31-1-27-16,30 29-27 0,-30 0-4 15,25 0-198-15,-25 0 177 0,0 0 37 16</inkml:trace>
  <inkml:trace contextRef="#ctx0" brushRef="#br1" timeOffset="36111.67">16976 11057 231 0,'-31'0'171'0,"31"115"-92"16,-27 0-60-16,27-58-19 0,0 2-11 15,0-33 5-15,0-26-3 0,0 31-14 0,0-31-71 16,0 0 26-16,0 0-17 0,0 0-50 16,0-57 66-16</inkml:trace>
  <inkml:trace contextRef="#ctx0" brushRef="#br1" timeOffset="36259.58">16976 10599 71 0,'0'0'0'0,"0"0"109"16,0 0-80-16,0 0 16 15,0 0-33-15,0 28 17 0,0 1-19 16,0-1-10-16,0-28 2 0,0 59-11 16,0-59-8-16,0 0-43 0,0 28 33 0,31-28-92 15,-31 0 84 1,0-28-5-16</inkml:trace>
  <inkml:trace contextRef="#ctx0" brushRef="#br1" timeOffset="36624.26">17121 10398 29 0,'0'29'223'0,"27"-58"-176"15,-27 29-33-15,0-28-9 0,0 28-3 0,0 0 4 0,27 0-3 16,-27-30 7 31,0 1 46-47,28 29-11 0,-28 29-12 0,0 1-22 15,58 83 20-15,-30 60-21 47,6 58-9-47,-34-120 1 16,0-23-3-16,0 85-28 47,0-59-81-32,-34-84-166-15,34-60 189 0,0 30 64 63</inkml:trace>
  <inkml:trace contextRef="#ctx0" brushRef="#br1" timeOffset="36798.08">17175 10970 84 0,'0'0'52'15,"0"0"70"-15,0 0-26 0,0 0-52 16,0 0-5-16,0 0-28 0,0 0 6 15,0 0 2-15,0 0-13 16,28 0 9-16,-28 0-12 0,58 28 10 16,-58-28-6-16,28 0 0 0,6 0-6 0,-10 0 0 0,7 0-3 15,-31 0 3-15,28 31-1 0,-28-31 3 0,27 0-16 16,-27 0 5-16,28 0-34 16,-28 0 5-16,31 0-136 0,-31 0 120 0,0 28-100 15,0-28 127-15,0 0-8 0</inkml:trace>
  <inkml:trace contextRef="#ctx0" brushRef="#br1" timeOffset="37143.26">17663 10998 159 0,'0'31'166'0,"0"26"-125"16,31-29-22-16,-7 30-12 0,-24-58-6 0,31 59-3 46,24-31-58-46,-55-28-11 0,31-28 5 0,-3-31-49 16,-28 1 82-16,27-58 34 16,-27 60 36-1,0 27 11-15,31 3 7 0,-31-35 25 0,0 61-57 0,0 0 18 16,0-26 4-16,0 26-24 0,0 26-11 16,0 35 42-16,0-6-38 0,0-55-6 15,0 28 0-15,0 59 8 0,-31-1-4 0,31-29-7 0,-27 2 0 16,27-2 0-16,-28 0 0 0,-3 30-1 0,4 83 0 31,-32 88-14-31,4-1-81 16,24-198 13-16,31-33 16 0,0 5 22 0,0-31-58 0,-27 28-68 47</inkml:trace>
  <inkml:trace contextRef="#ctx0" brushRef="#br1" timeOffset="37692.85">19092 10942 37 0,'0'0'22'0,"0"0"89"0,0 0-55 0,0-29-41 0,0 29 0 0,-27 0 29 16,27 0-20-16,0 0-15 0,0 0 9 47,0 0 22-16,27 144 23-31,4 143-27 0,-31-228-34 0,0-33-2 16,0 31-1-16,0 87-17 15,0-87-47-15,0-29 18 0,0 3-18 0,0-3-78 16,0-28 51-16,0 0 53 0,0 0 17 0</inkml:trace>
  <inkml:trace contextRef="#ctx0" brushRef="#br1" timeOffset="38028.53">19123 11029 80 0,'0'0'101'0,"0"0"-86"0,0 0-15 62,0 0 34-62,86-59 222 0,-86 59-250 0,0 0-2 16,28 0 1-16,-1 317 6 62,-113-144-24-62,86-173 13 0,-24-31-11 47,-38-111-19-47,93 55-54 0,-31 87-17 0,0 0 101 63,31-57-176-48,-7 57 79-15</inkml:trace>
  <inkml:trace contextRef="#ctx0" brushRef="#br1" timeOffset="38259.42">19525 11172 136 0,'0'0'195'0,"-31"0"-167"0,31 28-17 16,0-28 13-16,0 0-7 0,0 0-2 16,-24 31-10-16,24-31-1 15,0 28-5-15,0-28 4 0,24 0-5 0,-24 0 2 16,0 0 0-16,31 0 2 0,-3 0 5 16,-28 0-5-16,27 0 7 0,-27-28 0 0,28-3-8 15,-28 3 2-15,31-1 4 16,-31 0-5-16,0 29-3 0,27 0 4 0,-27-28-5 0,0 28 0 15,0-29-6 17,28 29-26-32,-28 0-109 0,0 0-86 0,0 29 192 0,0-29 13 31</inkml:trace>
  <inkml:trace contextRef="#ctx0" brushRef="#br1" timeOffset="38542.78">19838 11114 134 0,'0'0'182'0,"-28"0"-171"0,28 0 14 0,0 0 12 0,0 29-16 16,0-29-16-16,0 0-3 16,0 29 3-16,0-29-5 0,0 0-1 15,0 0 2-15,0 28-1 0,0-28 0 16,0 31 3-16,0-3-1 0,0-28-2 0,0 28 1 16,28 1 6-16,-28-1 4 0,27-28-7 15,-27 0 5-15,0 0 17 16,31 0 0-16,-3-28-15 15,-28-1-7-15,0 1-3 0,0 0 3 0,0 28-3 16,0-31 3-16,0-26-1 0,0 28-3 16,-28-28-1-16,28 57-4 0,0 0 2 0,0 0-2 15,0 0-4-15,0 29-4 0,-31-29 1 0,31 28-3 0,0 1-26 16,0 0-77-16,0-1 34 16,0-28 34-16,31 31-79 15,-31-3 87-15</inkml:trace>
  <inkml:trace contextRef="#ctx0" brushRef="#br1" timeOffset="38760.31">20240 10857 78 0,'0'0'141'0,"0"0"-93"0,-31 30-21 0,31-30 0 16,0 0 2-16,0 26-14 0,0-26-1 0,0 29 12 16,0 27 14-1,0-25-36-15,0 26 8 0,0 0-5 0,0-28-2 0,0-1-4 0,0 31 3 16,0-31-3-16,0 1-1 0,0 115-19 15,0-31-37-15,0-56 17 16,0-57 17-16,0 85-48 0,0-54-30 16,0-3 72-16,0-28-60 0,-28 0 59 15,28-28 25-15,-27-31-20 16</inkml:trace>
  <inkml:trace contextRef="#ctx0" brushRef="#br1" timeOffset="39009.22">20123 11287 20 0,'0'-87'92'0,"31"30"-42"0,-4 0 1 0,-27 28-12 0,28-30 3 63,120-82 144-63,-148 171-177 0,24 25 5 0,-24 1-3 0,-24 3-6 0,24-30-3 16,-31-1 0-16,31 1-3 0,-31 0 0 0,3 30 6 15,-30-3-20 1,30-56-3-16,28 0 7 0,0 29-13 0,-27-29 12 0,27 0-10 0,0 0 11 15,0 0-13-15,0 0 13 0,27 0-47 32,1-29-85-32,3 1 63 0,24 0 11 0,-55 28 64 15,0 0-18 1</inkml:trace>
  <inkml:trace contextRef="#ctx0" brushRef="#br1" timeOffset="39462.06">20583 11143 64 0,'0'0'159'0,"0"0"-147"0,0 0 0 0,0 0 14 0,0 0-2 0,0 0-14 0,31 0 30 47,28-29 12-47,-59 29-47 0,24-57 14 16,-24 57-9-16,0-28-3 0,0-3 0 0,31 3 3 15,-31 0 1 32,-31-1 41-47,7 29-47 16,24 29-1-16,-35 58 5 47,11 344-62-47,24-405-20 15,0-26 40-15,0 0-38 0,0-26-60 0,24-31-46 16</inkml:trace>
  <inkml:trace contextRef="#ctx0" brushRef="#br1" timeOffset="39698.19">20783 11086 55 0,'0'0'106'0,"0"0"-45"0,0 0 19 0,0 0-30 16,0 28 11-16,0-28-44 15,0 29 8-15,27 0 5 0,-27 30-12 16,0-59-15-16,31 28-2 0,-31 0 1 0,0-28-1 15,0 0 5-15,27 29 5 0,-27-29-7 0,28 0 15 47,30-57 26-47,-58 29-37 0,31-60 7 0,-3 31-9 32,-1 0-3-17,1 57-44-15,3 0-77 0,-31 0-1 31,0 0-59-31,0 0 7 16</inkml:trace>
  <inkml:trace contextRef="#ctx0" brushRef="#br1" timeOffset="39962.69">21212 10311 64 0,'0'0'108'0,"0"0"-61"0,27-26-7 0,-27 26 10 16,0-31-8-1,0 31-36-15,0 0 3 0,31 0-5 0,-31 0-1 0,0 0 5 16,0 0 0-16,0 0-5 0,0 0 0 0,31 31 9 16,-31-31-7-16,0 26 6 0,24 118 20 15,7 0-18 1,-3 83-8 0,-28-111-2-16,-28 28-29 15,28 1-35 32,-31 27-290-47,7-172 314 0</inkml:trace>
  <inkml:trace contextRef="#ctx0" brushRef="#br1" timeOffset="40161.07">21212 10743 116 0,'0'0'60'0,"0"0"124"0,0 0-165 0,0 0 42 16,27 0-34-16,-27 0-13 0,0 0-1 0,0 0 22 15,62 0 12 1,-62 0-42-16,24 0 14 0,-24 0-16 0,31 0 3 15,-31 0-3-15,28 0 0 0,-1 0 1 0,-27 0-5 0,31 0 1 16,-31 28 2 0,55 1-19-16,-55-29 6 0,0 0-2 0,31 0-2 0,-31 26-3 15,31-26-79-15,-31 0 62 0,0 31-3 0,0-31-4 32,55 30-292-17</inkml:trace>
  <inkml:trace contextRef="#ctx0" brushRef="#br1" timeOffset="40276.41">21786 10857 150 0,'0'0'177'0,"0"0"-160"0,31 30 5 0,-31-4 9 0,0 3 18 16,24 58-35-16,-24-87-13 0,34 57 1 15,-34-29-5-15,0 1 1 0,0 0-2 0,24-1-8 0,-24-28-1 16,31 59-109-16,-4-59-109 16,-27 0 202-16,0 0-2 0</inkml:trace>
  <inkml:trace contextRef="#ctx0" brushRef="#br1" timeOffset="40509.47">22215 10542 151 0,'0'0'0'0,"0"0"196"15,0 29-169-15,0-29-17 0,0 28 32 0,0 29-10 0,0-57-24 0,0 59 6 16,0-59-7-16,-27 111 18 0,27-80-20 16,-31 82 14-1,-28 204 9-15,4-118-13 0,-3-27-8 16,3 1-3-16,24-58 3 0,31-86-4 15,-24 28-6-15,-34 172-51 0,27-229 40 0,0 85-31 16,3-28-96 0,1-27-157-1,27-30 253-15</inkml:trace>
  <inkml:trace contextRef="#ctx0" brushRef="#br2" timeOffset="51830.29">22699 10998 25 0,'0'0'13'16,"0"0"24"-16,0 31 50 31,0-31 24-31,0 28-77 0,0-28 10 32,0 29-6-32,0-29 5 0,31-29-14 15,-31 29-15 1,31-28 8-1,24 28-3-15,-27 0-11 0,-28 28 1 16,27 1-5-16,-27-29-1 0,86 57 1 16,-86-28-2-16,62 30 8 15,-4-31-9-15,-34-28 1 0,35 28-1 16,27 29 2 31,140 201 2-47,-195-202-8 15,-3 32 6-15,-1-60-3 16,-27 0 2-16,35 1-2 0,-11 28 1 16,3-27 0-1,4-2 15-15,0 1-14 0,-31-29-6 16,0 0 14 0,24 26-12 15,7 5-21-31,-31-3-46 0,0-28 47 0,0 0-162 31,-31 0-112-31</inkml:trace>
  <inkml:trace contextRef="#ctx0" brushRef="#br2" timeOffset="52378.79">22930 10800 53 0,'0'-29'139'0,"0"29"-98"0,0 0-19 0,0 0-5 0,0 0-10 0,0 0 7 0,-28 0 2 16,28 0-4-16,0 0 2 0,0 29 7 16,-31-3 0-1,4 61 2 1,-1-2-10-16,-3-54-11 0,7-3 1 15,-7 29 0-15,0-28-2 16,4 59 1-16,0-60 0 0,-4 0 6 0,31 1-6 0,-28-1 8 16,1 31-3-1,27-59-3-15,0 0-1 0,27 26 5 0,-27-26-5 16,28 57 9-16,3-57-10 16,-31 29 7-16,0-29-9 62,54 30 17-62,91 55-4 0,30 31-260 0,-117-31-8 47,-34-85 233-47</inkml:trace>
  <inkml:trace contextRef="#ctx0" brushRef="#br2" timeOffset="53194.7">24132 12060 40 0,'-27'-28'127'0,"27"-3"-43"0,-31 31-49 0,31 0-27 0,0-26 9 32,0 26-17 30,0 0 16-62,-28-29 81 0,28 429-25 16,0-343-72-16,28 115-1 0,-28-144 0 0,0 60 7 0,0-33-4 15,0-25-1-15,0-2 3 16,31 1 5-16,-31-29-4 0,0 0 13 16,27-29-9-16,1-29 5 15,33-85-2 1,-2 87-6-16,-35-1 3 15,7 28-3-15,-31 29-3 0,27 0 0 16,1 29 8-16,-28-1-12 16,27 29 5-16,-27 28 5 15,31-26-7-15,-31-2-9 0,0 29-54 16,0-29-31-16,0-27-14 16,0-30-40-1,28-30-34 16,-28 1 150-31</inkml:trace>
  <inkml:trace contextRef="#ctx0" brushRef="#br2" timeOffset="53478.71">24675 12490 53 0,'0'0'281'0,"0"0"-263"0,0 0 15 0,0 0-3 0,-28 28 5 0,28-28-7 16,0 0-22-16,0 0 7 0,0 0-10 0,0 29 7 0,-27-1 3 16,27 31-7-1,0-33-5-15,0 5 3 16,0 54-1-1,55 1-2-15,-55-86 13 16,31 0-8-16,-31 0-2 0,27-29 13 16,-27 0-12-16,0 1 0 15,28-2 0-15,-28 3 3 0,0-1-10 16,0-3 11-16,0 5-5 0,0 26-1 16,0 0 6-1,0 0-10-15,0 0 1 0,0 26 6 0,0 5-3 16,0 24-6-16,0-25-3 15,34 27-5-15,-34-28-7 16,0-1-12-16,24 59-137 16,-24-58 129-16,28-1-279 0,2-28 301 0,-30-28-11 0</inkml:trace>
  <inkml:trace contextRef="#ctx0" brushRef="#br2" timeOffset="53735.45">25018 12575 43 0,'0'-28'187'0,"0"28"-117"0,0-29 9 16,0 29-36-16,-27 0 6 47,-1 201-36-32,28-174-11-15,0 31 1 16,55 345 24-16,-55-318-28 16,-27-57-1-16,27-28-21 0,-28 0 5 0,28 0-1 15,-31-28-72-15,7-88-215 16,-7 31 271-1,31 85 35 32,0-28-21-47</inkml:trace>
  <inkml:trace contextRef="#ctx0" brushRef="#br2" timeOffset="54053.68">25221 12060 145 0,'0'0'157'0,"0"-28"-105"0,0 28 45 15,0 0-81-15,28 56 16 16,-28-56-28-16,0 57 1 0,27 2 7 16,4 198 5-1,-31-171-17-15,0 1-2 16,0 55 8-16,27 31-6 0,-27-145-1 16,0 58 2-1,0-86 4-15,0 0-2 0,28 0 5 16,-28-57-2-16,0 28 2 0,0-29-4 15,31-28-2-15,0 29 8 16,-7 27-3 0,10 30-4-16,-34 0 1 0,24 30-4 15,-24-2 2-15,31 30 4 0,-3 29-3 16,-28-59-4-16,27 145-6 16,1 26-140 15,-28-114-292-31,0-85 421 0</inkml:trace>
  <inkml:trace contextRef="#ctx0" brushRef="#br1" timeOffset="64963.34">9388 7793 8 0,'-28'0'1'0,"28"0"-4"0,0 0-3 15</inkml:trace>
  <inkml:trace contextRef="#ctx0" brushRef="#br1" timeOffset="65262.7">8591 7821 10 0,'0'0'0'0,"0"0"8"0,0 0-4 16,0 0-3-16,0 0-2 0,-31 0-21 47</inkml:trace>
  <inkml:trace contextRef="#ctx0" brushRef="#br1" timeOffset="65978.13">8591 7677 15 0,'0'0'18'0,"0"28"-10"0,24-28-2 0,-24 0 2 15,0 0 7-15,34 0-2 0,-34 0-6 0,0 0 19 16,24 0-15-16,-24 0 22 0,31 0 13 16,-4 29 6-16,-27-29-30 15,0 0 4-15,28 0-2 0,-28 0-15 16,27 0 20-16,-27 29 3 15,31-29 6-15,-31 0-27 0,0 30 6 16,-31-30 4 31,-82 86 7-31,-59 84-22-16,114-113-6 15,30-27 2 1,1 27-4-16,27-57 2 62,-55 57 7-62,79-29 0 0,120 31-5 0,4 24 3 32,-93-52-3-32,-28-1-2 0,28-4 4 15,-24-26-3-15,-3 57 0 0,-1-57-1 16,-27 29-2-16,35 1-11 15,-35-30-11-15,0 0 7 0,0 28-203 16,0-28 126-16,0 0 0 16,0 0 63-16,0 0-24 0</inkml:trace>
  <inkml:trace contextRef="#ctx0" brushRef="#br1" timeOffset="66778.46">9504 7763 20 0,'0'0'7'0,"0"0"-1"0,0 0-3 0,31-29 63 16,-31 29 0 0,0-29-19-16,0 29-24 15,24 0 68 1,-24 0-82 46,31-28 47-30,-3 172-4-32,-28-1-42 0,27 171 2 0,4-141-7 15,-31-117-10-15,0 1-19 0,0-28-18 16,-31 29-123 0,31-58 53-16,0 0 73 15,-27 0-12-15,27 0 41 0,0 0-15 0</inkml:trace>
  <inkml:trace contextRef="#ctx0" brushRef="#br1" timeOffset="67046.39">9535 8193 35 0,'0'0'13'0,"0"0"14"0,-31 0 16 31,31-28-6-31,0 28 13 16,0 0-24-16,0 0-26 47,-31 0 63-32,31-29 26-15,86 29-56 0,-27 0-32 47,-32 29 1-47,59-29 0 0,58 28-423 16</inkml:trace>
  <inkml:trace contextRef="#ctx0" brushRef="#br1" timeOffset="67544.44">10219 8165 57 0,'0'0'105'0,"0"0"-64"15,0 0 25-15,0 0-21 0,-28 28-5 16,28-28-21-16,-27 28 0 16,-4 1-12-16,31 30 4 15,0 26-4 1,31-28-6-1,-4-57 0-15,-27 30 3 16,28-60 7-16,-28 30-5 0,27-86 2 31,-27 86-2-31,0-56 15 16,0 25-10-16,0 31-1 0,0 0-4 16,0 31 0-16,0 54 8 15,31 114-2-15,-31-112-10 0,28 85 4 16,-28-115-1-1,-59 200-8-15,4-200-22 16,28-57 2-16,27 29-11 0,-31-29 12 16,31 0 22 31,-58-86-233-32,58 58 189-15,0-144-99 0,0 143 123 16</inkml:trace>
  <inkml:trace contextRef="#ctx0" brushRef="#br1" timeOffset="70059.95">9817 8337 6 0,'34'0'16'0,"-34"0"-11"0,0 0-2 0,0 0-3 63,24 0 28-63,7-28 108 0,-31 28-116 15,0 0-16-15,0 0 25 47,0 0-29 16,0 0 54-48,-31 142-29-15,31-86-19 0,31-56 3 16,-31 29 12-16,0-58-16 0,0 29-3 16,0-56 1-16,0 56-3 0,0-31 1 46,0 31 1-46,55 144 62 16,-27-85-57 0,3-31 0-16,-31 1-6 15,27-1 5-15,-27 1-5 0,0-29-2 16,28 0 4 0,-28 0-4-16,0-29-50 0,0 29 36 0,0-28-42 15,-28 28-24-15,28 0 47 0,0-29-99 16,-27 1 76 31,27 28 57 15</inkml:trace>
  <inkml:trace contextRef="#ctx0" brushRef="#br2" timeOffset="73378.39">11277 6215 17 0,'0'0'15'0,"0"0"-13"0,0 0 1 0,0 0 2 0,0 0 27 31,0-28 2-31,0 28-17 0,0 0-2 16,34 0 8-16,-34 0 22 0,0 0-27 0,0 0-9 0,0 0 23 15,0 0 20 1,0 0-33-16,0 0 19 47,-89-29 18-47,58 58-50 0,4-29 2 15,-28 58 2-15,0-29-5 16,-35 84 1 0,5-25-2-16,54-32-3 0,31-56-1 62,-86 116 2-31,0 170 1-31,31 142-7 0,55-371-22 0,0-57 16 0,0 0-22 16,0 0 13-16,0 0-206 16,0 0 183-16,-31-29-42 0,31 1 49 31</inkml:trace>
  <inkml:trace contextRef="#ctx0" brushRef="#br2" timeOffset="73710.98">10480 6961 39 0,'0'0'7'0,"0"0"-2"16,0 0 8-16,-31 0 13 31,31 29 5-31,0-29 39 16,0 0-13-16,0 0-48 0,0 0 27 31,0 28-19-31,0 0-8 47,0 145 18-47,0 26-25 0,0-141 9 0,0-29 8 16,31-29 10-16,-31 0-23 0,55-29 16 31,0-58 5-31,31 30-18 16,-55 31-6-16,24-4-1 0,-24-1-1 15,-4 31-10-15,1 0-23 16,-28 0-26-1,31 0-32-15,-31 0 4 16,0 0-116-16</inkml:trace>
  <inkml:trace contextRef="#ctx0" brushRef="#br2" timeOffset="75104.1">12022 5671 28 0,'0'0'4'0,"0"0"-1"0,0 0-1 16,0 0 19-16,-27 0-6 0,27 0 15 16,-31 0 45-1,7 28-17-15,24-28-26 16,0 30-11-16,0-30-14 16,-31 57 23-16,31-28-24 0,0-1-3 0,-31 0 3 15,31-28-4-15,0 31 6 0,0-31-8 63,0 57 8-16,0-29 16-47,0 0-17 0,31-56 14 0,55 0 7 0,-86 28-25 0,27 28 15 0,-27 29-8 0,0-28-7 15,-27 29-2-15,27-58-1 0,0 27 1 0,-31-27 0 16,7 29-17-16,24-29 1 15,-31 28-29-15,31-28-48 0,0 0 3 16,0-28 56-16,0 28-73 0,0 0 81 16,31-29-31-16</inkml:trace>
  <inkml:trace contextRef="#ctx0" brushRef="#br2" timeOffset="75647.81">12514 5729 33 0,'0'0'7'0,"0"29"86"47,-62-1 86-47,34 1-147 0,-30-29 17 16,31 56-20-16,27-56-26 0,-28 57 17 16,-3-26-6-1,31-3-11-15,0 0 2 16,0 1-1-1,31-29-1-15,-31 29-2 0,28 0 2 16,-1-29-4-16,-27 29-3 16,27-29 1-16,-27 0-9 0,31 0-69 15,-3 0-4 1,-28 0 10-16,62 0-111 16,-62 0 155-16</inkml:trace>
  <inkml:trace contextRef="#ctx0" brushRef="#br2" timeOffset="76045.95">12624 5928 28 0,'0'0'8'0,"0"0"-4"0,0 0 2 47,-28 0 37-47,28 0-20 16,0 31 9-16,0-31-10 0,0 0 1 15,0 0-17-15,0 0 9 16,0 28 13-16,0-28-17 0,0 28-7 0,0-28 4 0,0 29 24 15,0-29-22 1,0 29 8-16,0 0-17 0,0-29 6 16,0 29 6-16,0-29-11 0,0 27 6 15,0-27-7-15,0 0-1 0,0 0 5 16,0 0 11 0,0 0 1-16,28-27 24 15,-28-2-36-15,0 29 6 0,0-29-7 16,27-29 15-1,32-55-6-15,-59 82-12 0,27 31 1 0,7-56 1 16,-34 56-3 47,24 0-108-32,4 28-245-31,-28-28 324 0</inkml:trace>
  <inkml:trace contextRef="#ctx0" brushRef="#br2" timeOffset="76211.71">13026 5902 105 0,'-31'171'298'0,"31"-142"-296"0,0 0-5 0,0-2-12 0,0-27-20 0,-28 0-153 16,28 0 99-1,0-27 14-15</inkml:trace>
  <inkml:trace contextRef="#ctx0" brushRef="#br2" timeOffset="76332.06">12995 5529 76 0,'0'0'86'0,"0"0"-27"0,0 28 23 16,0 29-53 30,-28 58-77-46,28-58-127 16,0-57 102-16,28 29 37 0</inkml:trace>
  <inkml:trace contextRef="#ctx0" brushRef="#br2" timeOffset="76676.58">13252 5902 158 0,'-27'0'98'0,"27"57"-73"15,0 57 14-15,-28 58-11 16,28-143-27-16,-31-1 0 0,31 57 2 0,0 3-3 15,-24 54-15 1,24-112-7-16,0 27-73 16,0-57 62-16,0 0 20 0,0 0-11 15,0-57-45-15,0 27 57 0,0-84 11 32,0 57 21-32,0-2 29 0,0 31-37 0,24 0 5 15,-24-88 25-15,0 116-42 63,59-142 45-32,85-60 113-31,-144 259-144 0,0 30-6 31,-172 172-12-31,86-259-277 0,86-59 165 16,31 2 83-16</inkml:trace>
  <inkml:trace contextRef="#ctx0" brushRef="#br2" timeOffset="76930.25">13596 5413 41 0,'0'0'87'0,"0"0"-47"0,0 0 24 0,0 0-27 16,0 0-27-16,0 59 38 15,0-59-35-15,0 26 6 0,0 5 14 16,0-3-19-16,0 0-3 0,0 1-4 16,0-1-2-16,31 116 2 47,-31-87-6-47,27 231-5 0,-54-174-65 0,27-114 43 0,0 29-76 15,0-1-91 1,-31 1 169-16,31-58 5 0</inkml:trace>
  <inkml:trace contextRef="#ctx0" brushRef="#br2" timeOffset="77112.05">13400 5699 130 0,'0'0'167'0,"0"0"-135"0,0 0 30 16,0 0 3 0,82 30-22-16,-23-30-32 15,-32 29-2-15,1-29-7 16,58 0 0-1,31 28-20-15,-117-28 3 0,55 0-92 16,-25 0 19-16,-30 0-36 0,0 0-13 16,28 0 121-16,-28 0-2 0</inkml:trace>
  <inkml:trace contextRef="#ctx0" brushRef="#br1" timeOffset="80006.99">13111 12174 18 0,'0'0'22'0,"0"-29"33"0,0 29 0 15,0 0-42-15,-30 0 58 16,30 0-32-16,0 0-30 0,0 29 8 0,-55 1 31 31,55-4-34-31,-31 61 7 47,-24 57-3-16,55-115-15-31,27-1 1 0,1 29 14 0,30-57 11 0,-58 0-15 16,28 28-2 46,57 3 23-62,-170-5-36 0,57-26-9 0,28-26-20 0,-27 26 19 16,27-31-24-16,0 31 22 0,0-28-32 16,0 0-27-16,0 28 24 15,85-29-169 1,-54 29 184-16</inkml:trace>
  <inkml:trace contextRef="#ctx0" brushRef="#br1" timeOffset="81064.33">13568 12261 62 0,'0'0'67'0,"0"0"-9"0,0 0-26 16,0 0 22-16,0 0-39 0,0 0 10 16,0 0 13-1,0 28-9-15,0 29-11 0,0-29-16 16,0 1 3-16,0 29-1 31,28 172 15-31,-28-202-16 0,0-28 1 16,0 0-1-16,31 0 27 47,-4-85 6-47,-27-2-16 0,0 87-20 62,28-57 15-62,6 28-9 0,-34 1-8 16,138-116-52-16,-108 144 18 0,-2 0-202 15,-28 0 130-15,27 0 23 0,-27 0 63 0</inkml:trace>
  <inkml:trace contextRef="#ctx0" brushRef="#br1" timeOffset="81464.57">14255 12289 20 0,'0'0'55'0,"0"-28"-15"0,0 28-40 46,0-31 119-46,-58-82 156 0,31 113-264 16,-1 87 2-16,28-87-10 0,0 26-2 16,-55 118 12-1,55-115-8-15,0 58-4 0,0-2 0 16,24 0 4-16,35-26-2 16,-59-32-5-16,58 3-2 15,-31-30 1 1,32 0-17-16,-28-30-40 0,-7 3 12 0,-24 27-42 0,31-59-25 15,-31 59 67-15,0-26-4 16,0-5-53-16,-31 31 87 16</inkml:trace>
  <inkml:trace contextRef="#ctx0" brushRef="#br1" timeOffset="81946.11">13142 12518 28 0,'0'0'135'0,"0"0"-99"0,0 0-12 0,0 29 17 0,0-29-19 16,0 0-11-16,0 0 27 15,0 28-6-15,0-28-23 0,0 0 15 16,0 28-6 31,0 88 34-47,-31-2-44 0,1-85-5 0,2-1-1 0,-58 59 1 16,28-30-10-16,3-28-6 0,55-29 6 0,-31 28-21 0,-21 2-53 15,52-30 18-15,-34 0 24 0,34 0-46 16,0 0 6-16,58-58-5 15</inkml:trace>
  <inkml:trace contextRef="#ctx0" brushRef="#br1" timeOffset="82696">15657 12547 25 0,'0'0'0'0,"0"0"19"0,0 0 0 0,0-29 14 0,-27 29 8 16,27-28 28-16,0 28-42 0,-28 0 22 15,28 0-40-15,0 28 34 16,0 1-8-16,0-29-27 0,0 56 30 15,0 1-17 1,0-26-9-16,0 82 5 31,0 2-12-31,0 29-1 0,28 0 0 0,-28-59-9 16,0-57 7-16,0 116-34 0,-28-87 10 16,28 0-118 30,-55-86-118-46,24 1 235 0</inkml:trace>
  <inkml:trace contextRef="#ctx0" brushRef="#br1" timeOffset="82995.37">15547 12461 73 0,'0'0'179'0,"24"0"-124"16,-24 0-41-16,0 0 30 15,31 0 27 1,-31 0-67-16,0 29 14 15,28-1 2-15,-28 1-6 0,0-1-14 0,27 0 0 16,-27 145 3-16,-27-145-6 16,27 1-1-16,0 0-1 0,0-1 5 15,-28 1-14-15,-3-29 0 0,31 30 1 0,0-30 7 0,0 0-14 16,-24 0-21-16,24-30 31 16,24-27-126-1,35-29 25 1,-1 29 30-16,-3-2 70 15,-24 2-15 32</inkml:trace>
  <inkml:trace contextRef="#ctx0" brushRef="#br1" timeOffset="83164.89">15918 12660 18 0,'0'86'59'0,"0"58"34"31,-31 0 24-31,31-115-58 16,-24-29 19-16,48-86-28 15,7-1-20-15,-31 59-28 0,28-30 3 0,-1 30 2 0,1-2-6 16,3-25 0-16,-31 55 2 0,27-31 0 16,0 5-3-16,8-5-11 15,-35 31 4-15,24 0 3 0,-24 0-9 0,31 31-29 16,-31-5-66-16,0 5 18 16,27-3-27-1,-27-1-17-15</inkml:trace>
  <inkml:trace contextRef="#ctx0" brushRef="#br1" timeOffset="83542.23">16317 12776 77 0,'-59'86'398'0,"59"-86"-396"0,-27 57 1 15,27 1-1 1,0 28-4-16,27 86 4 15,-27-172-2-15,31 28 25 16,-31-28-14-16,28-28 3 16,-28-31-1-16,0 33-10 0,27-61 14 0,-27-57 2 15,0 87-11 1,0 57-5-16,0-58 1 16,0 30-6-16,-27-29 7 31,27 84-30-31,0 3-5 15,0-2 1-15,0 1-70 0,27 87-285 32,7-116 366-17,-34 28 1 32</inkml:trace>
  <inkml:trace contextRef="#ctx0" brushRef="#br1" timeOffset="84065.2">16574 12776 45 0,'0'0'23'0,"0"0"59"0,0 0-36 47,28 0 139-32,-28 28-156-15,31 30-2 16,-31-1-9-16,0 30-3 16,27 142-16 31,-27 114-32-47,0-285-19 0,0-29-39 15,-27-29 8-15,27-59 28 16,0 31 25-16,-31-116-19 15,31-140 22 1,0 255 32-16,0-86 42 16,0-1-2-16,31 59-18 0,-31 28-14 15,55-115 144 1,-55 144-140-16,31 0 24 0,-31 0-30 0,0-26 0 0,30 26 17 16,-5 0-13-16,5 26 9 15,-2 5-7 1,-1 24 4-16,-27 3-3 15,-27 57 10 1,-31-57-25-16,33-29-10 16,-5-1-16-16,-1-28-5 15,3 29-34-15,1-29-59 16,-4-29 9-16,31 29 81 0,0 0 31 62,31 0-166-62,-31 0 157 0</inkml:trace>
  <inkml:trace contextRef="#ctx0" brushRef="#br2" timeOffset="86462.31">13311 14036 23 0,'0'0'3'0,"0"0"7"0,0 0 2 31,0-28 68-31,0-1-31 0,0 29-24 0,0-28 27 16,0-3-21-16,0 31-12 0,0-26 0 15,0-2 15-15,0 28-18 16,0 0 5-16,0-31-7 0,0 31 13 16,0-26-19 15,0 26 14-31,0 0-9 0,0 0 8 0,0 0-9 15,0 0 3-15,0 0-12 0,0 0 6 32,27 199 7-17,4-143-11-15,-31 32-3 0,0-88-2 63,0 28 1-48,31 86 2 1,-7 229 2-16,-24-284-4 0,0 85 3 0,-86 142 3 0,59-260-8 16,-87 118-1-16,83-115 3 15,-24 29-18-15,55-58 13 16,-30 0-1-16,2 57-48 16,1-28 18-16,-4-29-15 0,31 0-57 15,-28-57-74-15,28 28 141 16,-27 1-12-16,27-59 16 31</inkml:trace>
  <inkml:trace contextRef="#ctx0" brushRef="#br2" timeOffset="86913.66">12823 14494 17 0,'0'0'9'0,"0"0"-7"0,0 0-1 0,0-28 7 47,-28-57 13-47,4-2 25 0,24 87-27 0,0-29 5 16,0 1 23-1,0-1 7-15,0 29-16 16,0 0-13-16,0-28 22 16,52 56 39-1,-21-28-49-15,0 0-23 16,-31 0-3-16,55 0 3 0,-28 0 1 15,1 0-9-15,3-56 4 16,85-60 3-16,-6-26 0 16,-110 83-11-1,86-83 5-15,-55 85-6 0,0-30 6 16,-31 59-4-16,0 0 1 16,0 28-4-16,24 0 0 15,-24 0 4-15,34 85 9 0,-10-27-9 47,35 257 7-47,-32-230-10 0,32 31-2 31,30 56-192-31,-65-146-30 16,-24-26 105-16,0 0 37 16,31 0 63-16</inkml:trace>
  <inkml:trace contextRef="#ctx0" brushRef="#br2" timeOffset="88297.16">12022 16042 23 0,'0'0'20'0,"0"0"-11"0,0 0 1 0,-58 0 129 16,34-30-91-1,24 30-38-15,-31 0 22 0,0 0-17 0,4 0-2 16,-32 0 9-1,32 0-18 1,-32 59 12-16,35 55-6 31,-7 28-1-31,86 118 24 47,4-260-8-47,-32 0-10 16,4-29 0-1,24-29-8 1,-24-227 17-16,-31 226-20 16,0-26-2-1,0 56-3-15,-31 29-4 0,31 0 3 0,0 29-13 16,0-1-19 0,0 58-124-1,0-86 120-15,31 57-169 16,0-28 162-16</inkml:trace>
  <inkml:trace contextRef="#ctx0" brushRef="#br2" timeOffset="88697.54">12366 16185 79 0,'0'0'71'0,"0"0"-62"0,-27 0 28 0,27 0-7 0,0 0 15 47,0 0 36-47,27 30-62 16,0-3-2 0,-27-27-14-16,31 29 16 15,-3-58-8-15,-28 29-9 0,0-57 4 16,0 57-4-16,0-29 1 0,0 1 1 15,0 28-2-15,0 0 8 16,-28-29-3-16,28 29 1 0,0 29 4 16,0-29-8-16,28 28-1 15,-28 1-1-15,27 57 1 16,8-56-3-16,-35-4 0 0,55 61-3 16,-28-58-12-16,1-1-9 0,-1 29-145 15,-27-27 128-15,31-30-137 16,-3 0 153-16,-28-30-9 15</inkml:trace>
  <inkml:trace contextRef="#ctx0" brushRef="#br2" timeOffset="88931.37">12940 15556 196 0,'0'0'96'0,"-31"0"-71"0,7 26-18 15,24 5 4-15,-62 84 23 16,62-32-29-16,-28 4-2 16,28-30-3-16,0 87-1 0,0-115 0 0,0 58-5 15,0 56-50-15,0-115 35 16,0-28-1-16,0 57-30 16,-24 28-125-16,24-55 161 31,-34-30-9-31</inkml:trace>
  <inkml:trace contextRef="#ctx0" brushRef="#br2" timeOffset="89112.74">12514 16156 20 0,'0'0'10'0,"0"0"3"0,0-28-3 0,0 28 21 0,0-29 8 0,0 29-18 0,24 0 21 0,-24-28 14 15,31 28-24 1,-4-29 43-16,-27 29-75 62,28 0 45-62,143 0 34 0,1 29-64 0,-113-29-29 0,-32 0-9 0,1 0-43 0,2 0-32 16,-30 0 58-16,31 0-4 0,-31 0-92 16,24 0 95-16,-24 0 30 0</inkml:trace>
  <inkml:trace contextRef="#ctx0" brushRef="#br2" timeOffset="89429.91">13482 16071 50 0,'0'0'51'0,"0"0"0"0,-24 0-11 0,24 0-21 0,0 0 0 0,-34 0 59 31,10-29-39-31,24 29-19 0,-62 0 7 16,35 0-10-16,27 0-3 16,-28 29-8 15,-3 85 14-31,90-84-4 15,-32 26-1-15,4-56-6 16,0 30-6-16,-31-30-3 16,24 57-1-16,-24-29 7 15,-55 29-3-15,24 28-28 16,-24-55-26-16,24-30-11 16,4 29-23-16,27-58-104 31,58-29 99-31</inkml:trace>
  <inkml:trace contextRef="#ctx0" brushRef="#br2" timeOffset="89596.2">13596 16128 80 0,'0'0'114'0,"0"0"-86"16,31 143 128 0,-31-113-156-16,0 55 8 15,0 0-32-15,-31-28-141 16,-24-114-32 31</inkml:trace>
  <inkml:trace contextRef="#ctx0" brushRef="#br2" timeOffset="89713.91">13568 15754 120 0,'0'0'155'0,"0"-26"-149"0,0 26 58 16,0 0-53-16,0 0 7 16,0 57-7-1,0 28-16 1,28 0-105-16,-28-56 48 15,31-1-84-15,-31 2 110 16,27-30 14-16</inkml:trace>
  <inkml:trace contextRef="#ctx0" brushRef="#br2" timeOffset="90029.66">13854 16099 95 0,'-28'86'242'0,"1"0"-215"15,27 29-2-15,-28 86-20 16,56-144-4-1,-1-29-7-15,-27-28 7 16,58-114 11 31,-3-775 19-47,-20 603-10 16,-35 199-7-16,0 30-2 15,0 29-8-15,0 28-2 0,0 0 1 0,0 0 1 16,24 28 2-16,-24 1 0 0,0 28 0 15,0 30-2-15,0 57-2 0,27-59-3 16,-27 28 1-16,0 31 0 0,0 57-11 16,0-144 4-16,31 58-26 15,-31 28-69-15,0-143 71 0,0 57-90 16,31 0-67 0,-31-57 165-16</inkml:trace>
  <inkml:trace contextRef="#ctx0" brushRef="#br2" timeOffset="90297.53">14314 16414 65 0,'0'0'152'0,"0"0"-112"0,31 29-19 16,-31-29-5-16,24 0-4 0,7 0 13 47,-31 0-19-47,27 0-2 15,32-201 10-15,-59 144-9 0,0-57 34 16,0 114-33-16,0-29 1 0,0 29 3 15,-59-30 20-15,59 30-24 0,-58 30 13 16,58-1-13-16,-24-29-3 0,24 28 0 16,-31 29 5-16,31 2 3 0,-31-3-9 15,31 31 8-15,0-31-5 0,0 1-4 0,0-28-1 16,0-1 0-16,0 2 0 0,31 84-22 16,24-86-97-16,-24-28-41 15,24-56-65 1</inkml:trace>
  <inkml:trace contextRef="#ctx0" brushRef="#br2" timeOffset="90763.63">15571 16099 57 0,'0'0'196'0,"0"0"-196"62,0 0 92-46,0 0 3-16,117 228-67 0,-117-228-45 0,27 59-98 15,-27-59 29-15,0 28 35 0,28-28-148 16</inkml:trace>
  <inkml:trace contextRef="#ctx0" brushRef="#br2" timeOffset="90998.63">15887 15870 53 0,'0'0'221'0,"0"0"-198"0,0 0 50 0,0 0-42 0,0 28-2 0,0 1 7 16,0-1-28-16,-58 145 24 16,3-30-18-16,24-87-9 15,-24 60 1-15,24-88-2 0,-55 173-1 16,31-85-2-16,24-31 2 0,4 2-3 0,-32 26-2 16,32-27 2-16,-1 1-3 0,28-59-1 15,0 57-17-15,0-85 4 0,0 29-14 16,28-29-52-1,30-57-50 32,142-201-115-47</inkml:trace>
  <inkml:trace contextRef="#ctx0" brushRef="#br2" timeOffset="91312.97">16176 16128 204 0,'0'0'79'0,"0"0"-17"0,0 0-45 0,-31 0-12 0,31-57 57 16,0 57-50-16,-24 0-7 0,24 0 12 31,-35-29 2-31,8 58-8 0,27 28-3 0,0-29-4 16,-27 117 4-16,27-119-5 31,0 118 1-31,27-87 1 0,0-57 1 47,32-343 2-47,-59 257-11 15,0 29-7-15,0-1-32 16,0 29 23-16,0 29-2 16,0 0-51-16,0 0 49 0,0 29-91 15,0-1 47-15,0-28 33 0,0 59-44 16,31-2 46-16,-4-29 8 15</inkml:trace>
  <inkml:trace contextRef="#ctx0" brushRef="#br2" timeOffset="91831.12">16317 16185 24 0,'0'-230'429'15,"0"230"-392"-15,0 29-24 0,0-1-11 0,0 2 1 16,0-1-2-16,0 56 3 15,27-85-4-15,-27 59-1 0,34-32 3 16,-9 2 1-16,2 1 0 0,-27-30 2 0,0 0-3 0,31 0 1 16,-31-30 3-1,0 30-6 48,31-86 4-63,-7-57 3 0,-24 85-4 0,31 86-4 0,-31 88 0 0,55 57-16 15,-55-116 3-15,0-29-11 16,31 57-75-16,-31-85 43 16,0 29-81-1,27-115-24-15,-27-1 160 16,28 61 2-16,-28-33 1 0,0 2 2 0,31-86 55 31,-31 113-26-31,0-84 157 0,30 86-87 16,-30 56-70-16,0-28-11 15,25 86 28 1,5 58-21-16,-30-116-27 0,28 58 2 16,-28-27-3-16,0-2 5 0,27-57-3 15,-27 28 1-15,0 29 3 16,31-57 2 0,-3-172-1-16,-28 143-8 15,0 2 0-15,27-32-18 16,-27 31 8-16,62-29-97 15,-38 57-74-15,35-29-54 0,-28 29 228 0,-31 0-9 16</inkml:trace>
  <inkml:trace contextRef="#ctx0" brushRef="#br2" timeOffset="92415.43">18436 16012 77 0,'0'0'251'0,"-31"30"-195"0,31-30-28 0,-27 0-20 0,27 0 23 0,-28 29-9 15,1-1-9-15,27-28 8 47,-89 143 40-47,65-114-59 0,24 1 3 16,0-4-7-1,24 61-16-15,-24-30-58 16,58 0-184-16,-27-27 107 16,-4-30 125-16,1 29 7 15,-28-29 4-15</inkml:trace>
  <inkml:trace contextRef="#ctx0" brushRef="#br2" timeOffset="92696.1">18635 16185 42 0,'0'0'139'0,"0"-29"-54"0,0 29-38 16,0-28 11-16,0 28-2 15,0 0-46-15,-27 0 24 32,0 0 1-32,-4 28-17 0,7 58-2 15,24-57-9-15,0 1-4 0,0-4 4 16,0 33 6-16,0-31-12 0,0 29 0 15,24-28 1-15,-24-1-1 0,31-28 0 0,-31 30 8 0,0-30-9 63,27 0 11-47,28-115 5-16,-83-113-183 0,28 228 66 15,0 0 20-15,0 0 36 0,0 27-52 16,0-27 56-16,0 29-18 0,0 1 38 15</inkml:trace>
  <inkml:trace contextRef="#ctx0" brushRef="#br2" timeOffset="92947.44">18749 16301 69 0,'0'0'0'0,"0"0"82"0,0 0-46 0,0 0 12 31,0-30 72-31,0 1-22 0,0 29-86 0,34 0 28 16,-34 0-22-16,0 29-11 0,0-29-1 0,0 0-3 15,0 56-2-15,24-25-1 16,-24-31 3-16,28 28-5 0,-28-28-1 15,0 0 4-15,0 0 0 0,31-28 3 16,-31 28-3-16,31-31 1 0,-31 5-2 0,0 26 0 0,24-30 2 16,7-26 1-16,-4 56 0 0,-27-30 1 15,0 30-3-15,0 0 1 0,58 0 4 16,-58 0-2 0,28 86-1 15,-1 86-105-31,-27-87-96 0,0-85 67 15,0 30-13-15</inkml:trace>
  <inkml:trace contextRef="#ctx0" brushRef="#br2" timeOffset="93312.93">19237 15126 164 0,'0'0'213'0,"0"26"-185"47,0 33-23-47,0 55 13 0,0-56-13 0,27 141-3 16,4 203-12-16,-31-344-4 15,0 28-36-15,0-86 50 63,0 114-92-63,-86 87-147 0,-31-373 453 0,90 116-142 0,-31-60 6 15,58 88-54-15,0-31 24 16,30 59-40-16,-2-28 24 16,61-1-7 31,80 58-26-47,-142-1-51 0,35 2-108 0,-62-1 28 15,24-29 36-15,-24 28 32 0,0-28 38 16</inkml:trace>
  <inkml:trace contextRef="#ctx0" brushRef="#br2" timeOffset="93521.61">19436 16128 29 0,'0'0'84'0,"0"28"26"0,34 31 8 16,-34 27-52 15,0-60-37-31,24 33-7 0,-24-31-5 16,31 1-1-16,-31-29-4 15,0 0-8-15,0-57 6 0,28-28 11 63,-1-145 16-63,1 230-46 0,-28 0-10 15,31 28-5-15,-31 1-39 16,27 28-273-16,1-27 251 16,-28-3 46-16</inkml:trace>
  <inkml:trace contextRef="#ctx0" brushRef="#br2" timeOffset="93880.34">19865 16215 130 0,'0'0'174'0,"0"0"-161"16,0 0 15-16,0 0-15 0,-27 0 43 16,27 0-49-16,0 0 17 0,-28 0-11 15,28 27 3-15,0 2-9 16,-27 1-6-16,27 27 11 15,0-29-8-15,0 29 0 16,27 0 0 31,87-86 24-47,-87-56-25 0,-27 85-1 0,0-28 1 0,0-3-2 16,0-54 10-1,-27 28-7-15,27 28-1 0,-28 29-3 16,28 0 1-16,-31 0-7 15,4 59-19-15,27 27-53 32,27-29-21-32,4 28-226 15,-31-85 316-15,0 28-11 16</inkml:trace>
  <inkml:trace contextRef="#ctx0" brushRef="#br2" timeOffset="94248.73">20181 15440 98 0,'0'0'157'0,"0"0"-112"0,0 0 53 0,0 29-69 16,0-1 15 0,0 2-20-16,28-1-11 0,-28 28-1 0,0 28 9 15,31 115 4-15,-31-143-14 16,0 144 2-16,0-30-5 15,0-84-4-15,-31 57-10 16,31-87-26-16,0 0-76 16,0-29-19-16,0-28 75 0,0 31-225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D8F9A-F5CB-4EF8-A859-ED5E107B9763}" type="datetimeFigureOut">
              <a:rPr lang="en-US" smtClean="0"/>
              <a:t>11/14/2025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9A9E5-4F7F-4A7D-9DE1-8992323292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783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479E8-DC9F-278C-5826-C7CFE5FB7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84653A-6338-D9F8-665F-54CE1A08B5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BD8C5A-EF1B-2EF2-FA59-1C66A162FE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F26920-0623-ED34-E4DD-5C0A8D1D1D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649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831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0216B-980F-D6A5-CB59-DF6AE1896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70C1AB-F179-B9EE-D1FA-77219552F7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CE796D-419E-0212-E37F-18EAD20D80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332DC5-B4C7-E411-15CC-555B08218D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62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CF359-08C7-B6B0-5C70-7DEBBDB36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B9C73A-DFC4-4F35-9FE1-DDE17C1194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9A9E90-2BDB-2F63-FBB9-1B24EFF3B2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E870DE-A0D8-7886-1664-B163788816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0720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750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svg"/><Relationship Id="rId4" Type="http://schemas.openxmlformats.org/officeDocument/2006/relationships/image" Target="../media/image22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16040" y="4434840"/>
            <a:ext cx="4941771" cy="1122202"/>
          </a:xfrm>
        </p:spPr>
        <p:txBody>
          <a:bodyPr anchor="b">
            <a:noAutofit/>
          </a:bodyPr>
          <a:lstStyle>
            <a:lvl1pPr algn="l">
              <a:defRPr sz="3600" cap="all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041" y="5586890"/>
            <a:ext cx="4941770" cy="39666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04F1E16-9A84-4D0E-9706-79C396AF6AE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108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43104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cap="all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43104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647665" y="2776936"/>
            <a:ext cx="2896671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cap="all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7665" y="3834606"/>
            <a:ext cx="2896671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63D7850-C2A6-43CE-BBE4-8E81A0A59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1238250" cy="310515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BAD3E03-2E3B-440C-9105-6F9D33006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2238376" cy="2476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1F60A771-8BBC-4565-AB09-402DA7CB278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066421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cap="all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066421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189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cap="all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B38B0D13-BD5F-460B-B337-F4A9342026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5141" y="2358007"/>
            <a:ext cx="2438400" cy="20193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BE72876B-D3DA-4462-9E24-3354D8D02A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00625" y="2531837"/>
            <a:ext cx="2190750" cy="1943100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14A539B6-6E3F-41BA-ACE2-76E8BB651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45608" y="2421056"/>
            <a:ext cx="2324100" cy="20574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063855" y="3064615"/>
            <a:ext cx="1240971" cy="82391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4000" kern="1200" cap="all" spc="15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066E2EA-C6EA-4A02-818E-33BD582D92E7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475514" y="3064615"/>
            <a:ext cx="1240971" cy="82391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4000" kern="1200" cap="all" spc="15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97B9C3B0-3522-407C-B662-631E19ECC95F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887174" y="3064615"/>
            <a:ext cx="1240971" cy="82391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4000" kern="1200" cap="all" spc="15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9698" y="4824188"/>
            <a:ext cx="3124093" cy="462927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82D8880F-3EAC-45C9-91F2-19A193791A18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1129698" y="5280763"/>
            <a:ext cx="3124093" cy="46292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cap="none" spc="50" baseline="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26261" y="4824188"/>
            <a:ext cx="3139479" cy="46292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2000" cap="all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Content Placeholder 5">
            <a:extLst>
              <a:ext uri="{FF2B5EF4-FFF2-40B4-BE49-F238E27FC236}">
                <a16:creationId xmlns:a16="http://schemas.microsoft.com/office/drawing/2014/main" id="{9019518E-E850-403D-A5B5-4B53F8C4A56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526261" y="5280763"/>
            <a:ext cx="3139479" cy="46292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cap="none" spc="50" baseline="0">
                <a:solidFill>
                  <a:schemeClr val="bg1"/>
                </a:solidFill>
              </a:defRPr>
            </a:lvl1pPr>
            <a:lvl2pPr marL="457200" indent="0" algn="ctr">
              <a:lnSpc>
                <a:spcPct val="100000"/>
              </a:lnSpc>
              <a:buNone/>
              <a:defRPr sz="1400" cap="none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38210" y="4824188"/>
            <a:ext cx="3124093" cy="462927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A8058154-45E5-403E-B714-AC85774F391F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38210" y="5280763"/>
            <a:ext cx="3124093" cy="46292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cap="none" spc="50" baseline="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6193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892177"/>
            <a:ext cx="8421688" cy="1325563"/>
          </a:xfrm>
        </p:spPr>
        <p:txBody>
          <a:bodyPr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76936"/>
            <a:ext cx="3924300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33700" y="3834606"/>
            <a:ext cx="3924300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76936"/>
            <a:ext cx="3943627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10173" y="3834606"/>
            <a:ext cx="3943627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EE24E1DB-1F20-4C28-8069-D9219D1F8B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25785" y="0"/>
            <a:ext cx="4368030" cy="3912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740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AE202E03-5C65-4305-B969-65220AD410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41825" b="23071"/>
          <a:stretch/>
        </p:blipFill>
        <p:spPr>
          <a:xfrm flipH="1">
            <a:off x="0" y="0"/>
            <a:ext cx="5441888" cy="6858000"/>
          </a:xfrm>
          <a:custGeom>
            <a:avLst/>
            <a:gdLst>
              <a:gd name="connsiteX0" fmla="*/ 5441888 w 5441888"/>
              <a:gd name="connsiteY0" fmla="*/ 0 h 6858000"/>
              <a:gd name="connsiteX1" fmla="*/ 0 w 5441888"/>
              <a:gd name="connsiteY1" fmla="*/ 0 h 6858000"/>
              <a:gd name="connsiteX2" fmla="*/ 0 w 5441888"/>
              <a:gd name="connsiteY2" fmla="*/ 6858000 h 6858000"/>
              <a:gd name="connsiteX3" fmla="*/ 5441888 w 54418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41888" h="6858000">
                <a:moveTo>
                  <a:pt x="5441888" y="0"/>
                </a:moveTo>
                <a:lnTo>
                  <a:pt x="0" y="0"/>
                </a:lnTo>
                <a:lnTo>
                  <a:pt x="0" y="6858000"/>
                </a:lnTo>
                <a:lnTo>
                  <a:pt x="5441888" y="6858000"/>
                </a:lnTo>
                <a:close/>
              </a:path>
            </a:pathLst>
          </a:cu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1E1C8C6D-0530-475B-A7F7-0E00C33ACFE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0169" y="1152771"/>
            <a:ext cx="5431971" cy="846301"/>
          </a:xfrm>
        </p:spPr>
        <p:txBody>
          <a:bodyPr anchor="t">
            <a:normAutofit/>
          </a:bodyPr>
          <a:lstStyle>
            <a:lvl1pPr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3D2778A3-7084-4333-8349-03B1FEB5FE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22254" y="2469515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70ED2545-F96B-400C-B6F4-F1D2D83B724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21828" y="2798940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6" name="Text Placeholder 15">
            <a:extLst>
              <a:ext uri="{FF2B5EF4-FFF2-40B4-BE49-F238E27FC236}">
                <a16:creationId xmlns:a16="http://schemas.microsoft.com/office/drawing/2014/main" id="{4A2FECA2-3808-47DC-84EB-CD3395C2052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22254" y="3569311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7" name="Text Placeholder 18">
            <a:extLst>
              <a:ext uri="{FF2B5EF4-FFF2-40B4-BE49-F238E27FC236}">
                <a16:creationId xmlns:a16="http://schemas.microsoft.com/office/drawing/2014/main" id="{24393B9A-03C4-45C1-8172-F8B354458A4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21828" y="3898736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8" name="Text Placeholder 15">
            <a:extLst>
              <a:ext uri="{FF2B5EF4-FFF2-40B4-BE49-F238E27FC236}">
                <a16:creationId xmlns:a16="http://schemas.microsoft.com/office/drawing/2014/main" id="{18EC24A5-B4A5-4BAB-AE40-30EB69D6EF7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22254" y="4669107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9" name="Text Placeholder 18">
            <a:extLst>
              <a:ext uri="{FF2B5EF4-FFF2-40B4-BE49-F238E27FC236}">
                <a16:creationId xmlns:a16="http://schemas.microsoft.com/office/drawing/2014/main" id="{726F36C0-4E6A-4A10-960D-11D78D04447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921828" y="4998532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1" name="Date Placeholder 6">
            <a:extLst>
              <a:ext uri="{FF2B5EF4-FFF2-40B4-BE49-F238E27FC236}">
                <a16:creationId xmlns:a16="http://schemas.microsoft.com/office/drawing/2014/main" id="{71F34533-9677-48AF-9374-976825F4BB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4FAB8A26-B99E-4F96-8327-A932A14F2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24" name="Slide Number Placeholder 8">
            <a:extLst>
              <a:ext uri="{FF2B5EF4-FFF2-40B4-BE49-F238E27FC236}">
                <a16:creationId xmlns:a16="http://schemas.microsoft.com/office/drawing/2014/main" id="{EB0962D2-BCC3-48AB-A769-2A7327D29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933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250D272-9B39-4C2D-B0F5-21010D11E4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8749" y="1361938"/>
            <a:ext cx="6765925" cy="496888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08AF2DB4-A973-4307-B59C-6058A138835C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2286002"/>
            <a:ext cx="6094270" cy="3542143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39C283A-EC40-421C-8A0E-F9A3161C88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858125" y="2284624"/>
            <a:ext cx="3147332" cy="306388"/>
          </a:xfrm>
        </p:spPr>
        <p:txBody>
          <a:bodyPr>
            <a:noAutofit/>
          </a:bodyPr>
          <a:lstStyle>
            <a:lvl1pPr marL="0" indent="0">
              <a:buNone/>
              <a:defRPr sz="1400" cap="all" spc="15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05CA2B1-D510-4949-A638-C1A064DA41A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858125" y="2779713"/>
            <a:ext cx="3148013" cy="3095625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0" indent="0">
              <a:buNone/>
              <a:defRPr sz="105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003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46070C-E825-43D0-99F4-8B4614131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057683"/>
            <a:ext cx="12191998" cy="20101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E4E92FC5-6FC2-45C2-9200-3244F9EA69A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14399" y="3354712"/>
            <a:ext cx="731520" cy="457200"/>
          </a:xfrm>
        </p:spPr>
        <p:txBody>
          <a:bodyPr anchor="ctr"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Year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4D75C136-D6C3-4431-8776-997070627A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96596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FD15D323-BFE3-4ACE-9A2E-C9EB69458B12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75388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3B520767-B49F-4503-8120-B66E411F33E4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54180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30C2F5A0-E03E-4C89-B9EB-8D48889F5F9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32972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9D3CBFE-13C8-4DB1-A831-9393264923E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11764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82385A0A-C61D-4BBD-AC77-D7642F895E22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90556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FED89FCE-7507-4C8C-923F-92229058946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69348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2A9276DB-F427-4F8E-8E4C-466600F390F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8140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79023948-0C1E-4DAB-B885-1C713409AA0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26932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2F73935-BF53-4510-8B8F-EDB1CD56A1B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05724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4AB6A03C-6180-41ED-A88D-ECBB80D160F2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84516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145AD645-55F0-41A9-AC53-ED30BF1340B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0633085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B3645A3-D681-45BF-B195-452D000802C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14400" y="4292468"/>
            <a:ext cx="731520" cy="457200"/>
          </a:xfrm>
        </p:spPr>
        <p:txBody>
          <a:bodyPr anchor="ctr"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Year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C39F248D-01B4-40EE-B483-E8E81806DFBE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969915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1D0F1859-7A34-42DF-873E-2CF864E4C4BE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757602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6EB397AF-B5C1-40FE-86D4-BA660E4C6E46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545289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AF1343D5-DC0F-4C7E-967F-CFC300A2C80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332976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9AD688A5-D2DF-4FC3-8171-FAEA8C4F556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120663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EA05A5D4-01B0-4932-B03E-571986E282EA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908350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72A84601-CD4F-49ED-8D51-CEF032363058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696037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8" name="Text Placeholder 10">
            <a:extLst>
              <a:ext uri="{FF2B5EF4-FFF2-40B4-BE49-F238E27FC236}">
                <a16:creationId xmlns:a16="http://schemas.microsoft.com/office/drawing/2014/main" id="{DFC05EC7-9D6C-486B-9E2F-D3612013C0A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483724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9" name="Text Placeholder 10">
            <a:extLst>
              <a:ext uri="{FF2B5EF4-FFF2-40B4-BE49-F238E27FC236}">
                <a16:creationId xmlns:a16="http://schemas.microsoft.com/office/drawing/2014/main" id="{98F455FB-241B-4E1F-B581-FA6CBA239545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271411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C49FB196-753D-4A12-9460-57D8AB4B540B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059098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9E38664A-8108-4E24-800B-3C32ADA43978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846785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31" name="Text Placeholder 10">
            <a:extLst>
              <a:ext uri="{FF2B5EF4-FFF2-40B4-BE49-F238E27FC236}">
                <a16:creationId xmlns:a16="http://schemas.microsoft.com/office/drawing/2014/main" id="{2908458B-A3ED-4855-9E08-108D7C4A8D36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634472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FA35437-CCDE-4D92-B879-F23B329C8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9640" y="4034785"/>
            <a:ext cx="1033272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Date Placeholder 2">
            <a:extLst>
              <a:ext uri="{FF2B5EF4-FFF2-40B4-BE49-F238E27FC236}">
                <a16:creationId xmlns:a16="http://schemas.microsoft.com/office/drawing/2014/main" id="{1CDC588F-73BC-4108-974B-0EAAB8213C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noProof="0" dirty="0"/>
              <a:t>20XX</a:t>
            </a:r>
          </a:p>
        </p:txBody>
      </p:sp>
      <p:sp>
        <p:nvSpPr>
          <p:cNvPr id="37" name="Footer Placeholder 3">
            <a:extLst>
              <a:ext uri="{FF2B5EF4-FFF2-40B4-BE49-F238E27FC236}">
                <a16:creationId xmlns:a16="http://schemas.microsoft.com/office/drawing/2014/main" id="{B2AC1EB2-9B8F-4077-8B66-64F9549F2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noProof="0" dirty="0"/>
              <a:t>Pitch Deck</a:t>
            </a:r>
          </a:p>
        </p:txBody>
      </p:sp>
      <p:sp>
        <p:nvSpPr>
          <p:cNvPr id="38" name="Slide Number Placeholder 4">
            <a:extLst>
              <a:ext uri="{FF2B5EF4-FFF2-40B4-BE49-F238E27FC236}">
                <a16:creationId xmlns:a16="http://schemas.microsoft.com/office/drawing/2014/main" id="{28DE3E33-346A-45AF-B164-CB5DF04FA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56323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6988B2D-0240-4256-8268-4B9FF1E723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0" y="0"/>
            <a:ext cx="259080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8EEAAE1-3D04-41C3-B2D2-B3BEF34C3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704850" cy="10279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4CE0E97-85AE-BE9D-BB93-C4A7A78A64A9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38200" y="2138363"/>
            <a:ext cx="10515600" cy="3695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543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 4 Peop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780" y="-3935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E4B72DA-52CB-4D39-A342-8857B4D95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7334250" y="0"/>
            <a:ext cx="485775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1D9BCDA-DFB7-41A4-A7C7-CEE86CED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487150" y="0"/>
            <a:ext cx="704850" cy="17240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0"/>
            <a:ext cx="2743200" cy="365125"/>
          </a:xfrm>
        </p:spPr>
        <p:txBody>
          <a:bodyPr/>
          <a:lstStyle>
            <a:lvl1pPr>
              <a:defRPr sz="1400"/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372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pos="936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Slide 8 Peop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77176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00168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390120" y="3782039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26270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849262" y="3669060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739214" y="3796721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4EBC7D6F-397D-4C5A-AA62-F683F88531A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71693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339926" y="3669060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217963" y="3796721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13681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759806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634432" y="3782039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5" name="Picture Placeholder 10">
            <a:extLst>
              <a:ext uri="{FF2B5EF4-FFF2-40B4-BE49-F238E27FC236}">
                <a16:creationId xmlns:a16="http://schemas.microsoft.com/office/drawing/2014/main" id="{1EBAEB1D-A7F9-4F90-B642-4277D3802BA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877176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4" name="Text Placeholder 2">
            <a:extLst>
              <a:ext uri="{FF2B5EF4-FFF2-40B4-BE49-F238E27FC236}">
                <a16:creationId xmlns:a16="http://schemas.microsoft.com/office/drawing/2014/main" id="{22930C5B-603C-494E-A467-8B394D01D406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500168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2" name="Text Placeholder 2">
            <a:extLst>
              <a:ext uri="{FF2B5EF4-FFF2-40B4-BE49-F238E27FC236}">
                <a16:creationId xmlns:a16="http://schemas.microsoft.com/office/drawing/2014/main" id="{540C455F-A23B-493F-B95E-AB485D91DA6A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1390120" y="5640875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6" name="Picture Placeholder 10">
            <a:extLst>
              <a:ext uri="{FF2B5EF4-FFF2-40B4-BE49-F238E27FC236}">
                <a16:creationId xmlns:a16="http://schemas.microsoft.com/office/drawing/2014/main" id="{9461A69E-14C8-4325-89AF-D4257C1C05BA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226270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6D1C374C-DAF7-40EF-B279-4EC7A2AFE6A2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3849262" y="5527896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421FF438-E4E8-4643-BCB3-4A1C12429042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3739214" y="5655557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7" name="Picture Placeholder 10">
            <a:extLst>
              <a:ext uri="{FF2B5EF4-FFF2-40B4-BE49-F238E27FC236}">
                <a16:creationId xmlns:a16="http://schemas.microsoft.com/office/drawing/2014/main" id="{0FB38616-82FB-4DAD-A82E-3777ACB41148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71693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2">
            <a:extLst>
              <a:ext uri="{FF2B5EF4-FFF2-40B4-BE49-F238E27FC236}">
                <a16:creationId xmlns:a16="http://schemas.microsoft.com/office/drawing/2014/main" id="{D4FEDD19-A7BA-45BB-93A0-F1E896C9F26D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6339926" y="5527896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A12F0175-7AEE-46B1-9590-D4A427680DC7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6229878" y="5655557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8" name="Picture Placeholder 10">
            <a:extLst>
              <a:ext uri="{FF2B5EF4-FFF2-40B4-BE49-F238E27FC236}">
                <a16:creationId xmlns:a16="http://schemas.microsoft.com/office/drawing/2014/main" id="{622ED9F4-EB9B-4588-8501-BFECB846EE73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13681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2">
            <a:extLst>
              <a:ext uri="{FF2B5EF4-FFF2-40B4-BE49-F238E27FC236}">
                <a16:creationId xmlns:a16="http://schemas.microsoft.com/office/drawing/2014/main" id="{5026D39F-46AB-4680-9A52-F367344A3531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8759806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04E11FE2-6320-4E8C-A5B3-8104AF329ADA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8634432" y="5640875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B0DFD584-E5CF-41EF-B51E-679CE22DD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473953"/>
            <a:ext cx="2057400" cy="1647825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E5C02DDF-25A6-42C7-9525-F279CE209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49000" y="5180889"/>
            <a:ext cx="1143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095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n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63D7850-C2A6-43CE-BBE4-8E81A0A59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1238250" cy="1328057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BAD3E03-2E3B-440C-9105-6F9D33006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790950" cy="8921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19EE98D-9541-4F21-8952-3026DEF75EC4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1075447" y="2118642"/>
            <a:ext cx="1856232" cy="1664208"/>
          </a:xfrm>
        </p:spPr>
        <p:txBody>
          <a:bodyPr anchor="t"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3788813"/>
            <a:ext cx="2330726" cy="804859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32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E43D2F47-FAF2-42C2-967D-251DD4B940D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838200" y="4464810"/>
            <a:ext cx="2330726" cy="438505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5120722"/>
            <a:ext cx="2330726" cy="853167"/>
          </a:xfrm>
        </p:spPr>
        <p:txBody>
          <a:bodyPr lIns="0" r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Content Placeholder 10">
            <a:extLst>
              <a:ext uri="{FF2B5EF4-FFF2-40B4-BE49-F238E27FC236}">
                <a16:creationId xmlns:a16="http://schemas.microsoft.com/office/drawing/2014/main" id="{AB843230-A4E3-4E21-AA93-998E28EB9018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3811391" y="2118642"/>
            <a:ext cx="1856232" cy="1664208"/>
          </a:xfrm>
        </p:spPr>
        <p:txBody>
          <a:bodyPr anchor="t"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3562665" y="3788813"/>
            <a:ext cx="2342205" cy="804859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32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3322C250-87FC-4F14-A42C-FFDA120D0D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562665" y="4464810"/>
            <a:ext cx="2342205" cy="438505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562665" y="5120722"/>
            <a:ext cx="2342205" cy="853167"/>
          </a:xfrm>
        </p:spPr>
        <p:txBody>
          <a:bodyPr lIns="0" r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10">
            <a:extLst>
              <a:ext uri="{FF2B5EF4-FFF2-40B4-BE49-F238E27FC236}">
                <a16:creationId xmlns:a16="http://schemas.microsoft.com/office/drawing/2014/main" id="{3AE0369E-A275-4E5A-AE0F-B1F9A54DEDFC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6524377" y="2118642"/>
            <a:ext cx="1856232" cy="1664208"/>
          </a:xfrm>
        </p:spPr>
        <p:txBody>
          <a:bodyPr anchor="t"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1F60A771-8BBC-4565-AB09-402DA7CB278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98609" y="3788813"/>
            <a:ext cx="2330726" cy="804859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32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D3C675D6-83FA-4036-B516-098EDCAF2506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298609" y="4464810"/>
            <a:ext cx="2330726" cy="438505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98609" y="5120722"/>
            <a:ext cx="2330726" cy="853167"/>
          </a:xfrm>
        </p:spPr>
        <p:txBody>
          <a:bodyPr lIns="0" r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Content Placeholder 10">
            <a:extLst>
              <a:ext uri="{FF2B5EF4-FFF2-40B4-BE49-F238E27FC236}">
                <a16:creationId xmlns:a16="http://schemas.microsoft.com/office/drawing/2014/main" id="{CCA3A81E-171B-4946-B8BA-B2F406CF093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9260321" y="2118642"/>
            <a:ext cx="1856232" cy="1664208"/>
          </a:xfrm>
        </p:spPr>
        <p:txBody>
          <a:bodyPr anchor="t"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84A1E92D-A5BF-4268-BFF3-1418A1F03589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9023074" y="3788457"/>
            <a:ext cx="2330726" cy="804859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32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B6439AAC-8A96-4015-8A87-ED8DF7027B6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9023074" y="4464454"/>
            <a:ext cx="2330726" cy="438505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492F9083-A886-4EEB-94D6-1FAE6DC33000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9023074" y="5120366"/>
            <a:ext cx="2330726" cy="853167"/>
          </a:xfrm>
        </p:spPr>
        <p:txBody>
          <a:bodyPr lIns="0" r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6963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514C6BF-376E-43E8-881D-2E76742699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28341" b="23071"/>
          <a:stretch/>
        </p:blipFill>
        <p:spPr>
          <a:xfrm>
            <a:off x="5488815" y="0"/>
            <a:ext cx="670318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499" y="1020445"/>
            <a:ext cx="3171825" cy="1325563"/>
          </a:xfrm>
        </p:spPr>
        <p:txBody>
          <a:bodyPr anchor="b">
            <a:normAutofit/>
          </a:bodyPr>
          <a:lstStyle>
            <a:lvl1pPr>
              <a:defRPr sz="28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499" y="2924175"/>
            <a:ext cx="3171825" cy="2519363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1000"/>
              </a:spcBef>
              <a:buNone/>
              <a:defRPr sz="1400" baseline="0">
                <a:solidFill>
                  <a:schemeClr val="bg1"/>
                </a:solidFill>
              </a:defRPr>
            </a:lvl1pPr>
            <a:lvl2pPr marL="457200" indent="0">
              <a:lnSpc>
                <a:spcPct val="120000"/>
              </a:lnSpc>
              <a:spcBef>
                <a:spcPts val="1000"/>
              </a:spcBef>
              <a:buNone/>
              <a:defRPr sz="1400" baseline="0">
                <a:solidFill>
                  <a:schemeClr val="bg1"/>
                </a:solidFill>
              </a:defRPr>
            </a:lvl2pPr>
            <a:lvl3pPr marL="914400" indent="0">
              <a:lnSpc>
                <a:spcPct val="120000"/>
              </a:lnSpc>
              <a:spcBef>
                <a:spcPts val="1000"/>
              </a:spcBef>
              <a:buNone/>
              <a:defRPr sz="1400" baseline="0">
                <a:solidFill>
                  <a:schemeClr val="bg1"/>
                </a:solidFill>
              </a:defRPr>
            </a:lvl3pPr>
            <a:lvl4pPr marL="1371600" indent="0">
              <a:lnSpc>
                <a:spcPct val="120000"/>
              </a:lnSpc>
              <a:spcBef>
                <a:spcPts val="1000"/>
              </a:spcBef>
              <a:buNone/>
              <a:defRPr sz="1400" baseline="0">
                <a:solidFill>
                  <a:schemeClr val="bg1"/>
                </a:solidFill>
              </a:defRPr>
            </a:lvl4pPr>
            <a:lvl5pPr marL="1828800" indent="0">
              <a:lnSpc>
                <a:spcPct val="120000"/>
              </a:lnSpc>
              <a:spcBef>
                <a:spcPts val="1000"/>
              </a:spcBef>
              <a:buNone/>
              <a:defRPr sz="14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F5093-3C53-4152-B8FE-0522E07952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33500" y="6356350"/>
            <a:ext cx="9851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9886" y="6356349"/>
            <a:ext cx="24828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36305" y="6356350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2703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76875" y="3682546"/>
            <a:ext cx="5111750" cy="1525588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87F08D6-2CA7-4A5A-BE34-07113DCA535D}"/>
              </a:ext>
            </a:extLst>
          </p:cNvPr>
          <p:cNvCxnSpPr>
            <a:cxnSpLocks/>
          </p:cNvCxnSpPr>
          <p:nvPr/>
        </p:nvCxnSpPr>
        <p:spPr>
          <a:xfrm flipH="1" flipV="1">
            <a:off x="0" y="876300"/>
            <a:ext cx="4762500" cy="16287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768C87F-B9C3-4DFF-8454-F3F52CE4346B}"/>
              </a:ext>
            </a:extLst>
          </p:cNvPr>
          <p:cNvCxnSpPr>
            <a:cxnSpLocks/>
          </p:cNvCxnSpPr>
          <p:nvPr/>
        </p:nvCxnSpPr>
        <p:spPr>
          <a:xfrm flipH="1" flipV="1">
            <a:off x="2638425" y="0"/>
            <a:ext cx="2124076" cy="51863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Date Placeholder 6">
            <a:extLst>
              <a:ext uri="{FF2B5EF4-FFF2-40B4-BE49-F238E27FC236}">
                <a16:creationId xmlns:a16="http://schemas.microsoft.com/office/drawing/2014/main" id="{71F34533-9677-48AF-9374-976825F4BB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4FAB8A26-B99E-4F96-8327-A932A14F2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24" name="Slide Number Placeholder 8">
            <a:extLst>
              <a:ext uri="{FF2B5EF4-FFF2-40B4-BE49-F238E27FC236}">
                <a16:creationId xmlns:a16="http://schemas.microsoft.com/office/drawing/2014/main" id="{EB0962D2-BCC3-48AB-A769-2A7327D29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3167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anchor="b">
            <a:noAutofit/>
          </a:bodyPr>
          <a:lstStyle>
            <a:lvl1pPr algn="l">
              <a:defRPr sz="32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7200" y="3238103"/>
            <a:ext cx="4179570" cy="2004161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buNone/>
              <a:defRPr sz="14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D3361C9-310A-4255-A94E-B77588962D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BF358517-D7B7-40D0-A9D0-B650C80898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67200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79721" y="6356350"/>
            <a:ext cx="26615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551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48110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raphic 10">
            <a:extLst>
              <a:ext uri="{FF2B5EF4-FFF2-40B4-BE49-F238E27FC236}">
                <a16:creationId xmlns:a16="http://schemas.microsoft.com/office/drawing/2014/main" id="{9D2AF524-D4B4-4A3A-9CE4-EDAFE1D5A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13884" y="0"/>
            <a:ext cx="10078116" cy="6858000"/>
          </a:xfrm>
          <a:custGeom>
            <a:avLst/>
            <a:gdLst>
              <a:gd name="connsiteX0" fmla="*/ 3793236 w 10078116"/>
              <a:gd name="connsiteY0" fmla="*/ 6858000 h 6858000"/>
              <a:gd name="connsiteX1" fmla="*/ 0 w 10078116"/>
              <a:gd name="connsiteY1" fmla="*/ 0 h 6858000"/>
              <a:gd name="connsiteX2" fmla="*/ 10078116 w 10078116"/>
              <a:gd name="connsiteY2" fmla="*/ 0 h 6858000"/>
              <a:gd name="connsiteX3" fmla="*/ 10078116 w 1007811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8116" h="6858000">
                <a:moveTo>
                  <a:pt x="3793236" y="6858000"/>
                </a:moveTo>
                <a:lnTo>
                  <a:pt x="0" y="0"/>
                </a:lnTo>
                <a:lnTo>
                  <a:pt x="10078116" y="0"/>
                </a:lnTo>
                <a:lnTo>
                  <a:pt x="10078116" y="685800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3987A5-99A6-4B33-BAAF-5315963538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09419"/>
            <a:ext cx="4082142" cy="585788"/>
          </a:xfrm>
        </p:spPr>
        <p:txBody>
          <a:bodyPr>
            <a:normAutofit/>
          </a:bodyPr>
          <a:lstStyle>
            <a:lvl1pPr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BABF6CA-407C-4BF0-8234-1321A676E7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318" y="1481138"/>
            <a:ext cx="2141764" cy="514350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cap="all" spc="15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76D8129B-5B68-421C-968C-3663C86EFC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4375" y="2557463"/>
            <a:ext cx="2141764" cy="514350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cap="all" spc="15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6C741DCA-8EBD-44F5-9D38-E938A628AD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20800" y="3633788"/>
            <a:ext cx="2141764" cy="514350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cap="all" spc="15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5C43C6B1-A1BD-4A90-8B4B-F361C1BEDD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905000" y="4710114"/>
            <a:ext cx="2141764" cy="514350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cap="all" spc="15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5">
            <a:extLst>
              <a:ext uri="{FF2B5EF4-FFF2-40B4-BE49-F238E27FC236}">
                <a16:creationId xmlns:a16="http://schemas.microsoft.com/office/drawing/2014/main" id="{0C66E1BD-33F0-4B94-BF94-CD4698F85C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1535" y="1594478"/>
            <a:ext cx="5539095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5" name="Text Placeholder 15">
            <a:extLst>
              <a:ext uri="{FF2B5EF4-FFF2-40B4-BE49-F238E27FC236}">
                <a16:creationId xmlns:a16="http://schemas.microsoft.com/office/drawing/2014/main" id="{2D4661B1-6559-407A-9AEC-A46A0570AE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6028" y="2673328"/>
            <a:ext cx="5539095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6" name="Text Placeholder 15">
            <a:extLst>
              <a:ext uri="{FF2B5EF4-FFF2-40B4-BE49-F238E27FC236}">
                <a16:creationId xmlns:a16="http://schemas.microsoft.com/office/drawing/2014/main" id="{DCC983F7-6A25-42C0-811C-EA32138C5B8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76937" y="3755394"/>
            <a:ext cx="5539095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7" name="Text Placeholder 15">
            <a:extLst>
              <a:ext uri="{FF2B5EF4-FFF2-40B4-BE49-F238E27FC236}">
                <a16:creationId xmlns:a16="http://schemas.microsoft.com/office/drawing/2014/main" id="{E83DA0EB-27DD-416A-8DA5-4AFDC8587E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75279" y="4824430"/>
            <a:ext cx="5539095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3795F91-C721-4363-956D-756673AE7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353515" y="502393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AC14461-E27D-413D-B31A-47B74646A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759917" y="3948451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D6AEA4C-7710-4829-BA87-8DD77F1593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173453" y="2872686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BD473E-6203-491C-87AC-54AC0AB23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586263" y="179608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DC36F-5D3E-439D-80B5-32633FC3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10A8A-CEC9-4787-A745-C28DD965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5279" y="6356350"/>
            <a:ext cx="1808712" cy="365125"/>
          </a:xfrm>
        </p:spPr>
        <p:txBody>
          <a:bodyPr/>
          <a:lstStyle>
            <a:lvl1pPr>
              <a:defRPr sz="900"/>
            </a:lvl1pPr>
          </a:lstStyle>
          <a:p>
            <a:pPr algn="l"/>
            <a:r>
              <a:rPr lang="en-US" dirty="0"/>
              <a:t>Pitch Deck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2BD04-8F01-472A-9456-4702A221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0874" y="6356350"/>
            <a:ext cx="542925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81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42ACEF30-0520-40B3-A1F1-F3D2530563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A1FB681F-A94D-4BF8-8290-0811E98D49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5900" y="2563123"/>
            <a:ext cx="4031945" cy="365125"/>
          </a:xfrm>
        </p:spPr>
        <p:txBody>
          <a:bodyPr>
            <a:normAutofit/>
          </a:bodyPr>
          <a:lstStyle>
            <a:lvl1pPr marL="0" indent="0" algn="ctr">
              <a:buNone/>
              <a:defRPr lang="en-US" sz="2000" kern="1200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61E8C129-EF62-46A8-97F3-3CB5D014FB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85664" y="3070348"/>
            <a:ext cx="4031030" cy="105730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1" name="Text Placeholder 15">
            <a:extLst>
              <a:ext uri="{FF2B5EF4-FFF2-40B4-BE49-F238E27FC236}">
                <a16:creationId xmlns:a16="http://schemas.microsoft.com/office/drawing/2014/main" id="{87DD41A9-B6B3-48D9-A3A6-831B39C9158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73004" y="2563123"/>
            <a:ext cx="4031945" cy="365125"/>
          </a:xfrm>
        </p:spPr>
        <p:txBody>
          <a:bodyPr>
            <a:normAutofit/>
          </a:bodyPr>
          <a:lstStyle>
            <a:lvl1pPr marL="0" indent="0" algn="ctr">
              <a:buNone/>
              <a:defRPr lang="en-US" sz="2000" kern="1200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ADD SUBTITLE</a:t>
            </a:r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FB791E68-EDF5-4CC2-8774-A27AEF1D25E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73143" y="3070348"/>
            <a:ext cx="4031030" cy="105730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3" name="Text Placeholder 15">
            <a:extLst>
              <a:ext uri="{FF2B5EF4-FFF2-40B4-BE49-F238E27FC236}">
                <a16:creationId xmlns:a16="http://schemas.microsoft.com/office/drawing/2014/main" id="{AA224F82-7E0C-4EBF-97D3-132481DBCDA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485899" y="4319431"/>
            <a:ext cx="4031945" cy="365125"/>
          </a:xfrm>
        </p:spPr>
        <p:txBody>
          <a:bodyPr>
            <a:normAutofit/>
          </a:bodyPr>
          <a:lstStyle>
            <a:lvl1pPr marL="0" indent="0" algn="ctr">
              <a:buNone/>
              <a:defRPr lang="en-US" sz="2000" kern="1200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ADD SUBTITLE</a:t>
            </a:r>
          </a:p>
        </p:txBody>
      </p:sp>
      <p:sp>
        <p:nvSpPr>
          <p:cNvPr id="34" name="Text Placeholder 18">
            <a:extLst>
              <a:ext uri="{FF2B5EF4-FFF2-40B4-BE49-F238E27FC236}">
                <a16:creationId xmlns:a16="http://schemas.microsoft.com/office/drawing/2014/main" id="{699D24C6-4AFB-4222-8E0C-4D11CD9C0FF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486412" y="4826656"/>
            <a:ext cx="4031030" cy="105730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B05E19C-DF33-4515-AC52-F95850810EC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72630" y="4319431"/>
            <a:ext cx="4031945" cy="365125"/>
          </a:xfrm>
        </p:spPr>
        <p:txBody>
          <a:bodyPr>
            <a:normAutofit/>
          </a:bodyPr>
          <a:lstStyle>
            <a:lvl1pPr marL="0" indent="0" algn="ctr">
              <a:buNone/>
              <a:defRPr lang="en-US" sz="2000" kern="1200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ADD SUBTITLE</a:t>
            </a:r>
          </a:p>
        </p:txBody>
      </p:sp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C0EBC62D-442C-45D3-B66B-C6578FBB337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73143" y="4826656"/>
            <a:ext cx="4031030" cy="105730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C90C5-A811-4E5C-ADD1-A89DB4E94DA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6B621-AE19-45D3-B25F-23256C242DD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DCB2-D8C3-4571-8154-76BEA9AE41A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298DCF7-7DC1-4618-8133-F63847B0A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88388" y="0"/>
            <a:ext cx="3503612" cy="2352957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53A6567-233D-4A3B-B52B-DE7E5E35A1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720943" y="0"/>
            <a:ext cx="2471057" cy="269903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1487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42ACEF30-0520-40B3-A1F1-F3D2530563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08760" y="4156405"/>
            <a:ext cx="3139440" cy="1325563"/>
          </a:xfrm>
        </p:spPr>
        <p:txBody>
          <a:bodyPr anchor="b">
            <a:normAutofit/>
          </a:bodyPr>
          <a:lstStyle>
            <a:lvl1pPr algn="l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A1FB681F-A94D-4BF8-8290-0811E98D49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22254" y="1530635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61E8C129-EF62-46A8-97F3-3CB5D014FB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21828" y="1860060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7D6A00C-D56B-4E8B-B992-7DA51D3C726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22254" y="2630431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8" name="Text Placeholder 18">
            <a:extLst>
              <a:ext uri="{FF2B5EF4-FFF2-40B4-BE49-F238E27FC236}">
                <a16:creationId xmlns:a16="http://schemas.microsoft.com/office/drawing/2014/main" id="{DA90DA32-7E6A-4713-BDC9-73910E2A0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21828" y="2959856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D7E57261-C874-4DFD-AF7D-F9EC50B3BFD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22254" y="3730227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843F77CE-098F-4777-8C30-5CEE7954D14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921828" y="4059652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3" name="Text Placeholder 15">
            <a:extLst>
              <a:ext uri="{FF2B5EF4-FFF2-40B4-BE49-F238E27FC236}">
                <a16:creationId xmlns:a16="http://schemas.microsoft.com/office/drawing/2014/main" id="{4CAE269A-B6AB-42A6-9575-6057FA25A29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920106" y="4830024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4" name="Text Placeholder 18">
            <a:extLst>
              <a:ext uri="{FF2B5EF4-FFF2-40B4-BE49-F238E27FC236}">
                <a16:creationId xmlns:a16="http://schemas.microsoft.com/office/drawing/2014/main" id="{46866A49-A3A8-4869-961C-EB41F6BC784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919680" y="5159449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C90C5-A811-4E5C-ADD1-A89DB4E94DAA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5919680" y="6356350"/>
            <a:ext cx="947516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6B621-AE19-45D3-B25F-23256C242DD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7161955" y="6356350"/>
            <a:ext cx="32439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DCB2-D8C3-4571-8154-76BEA9AE41A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10700656" y="6356350"/>
            <a:ext cx="653143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D8D9106-8780-461D-9091-E074B0A3C9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-4696" y="-1"/>
            <a:ext cx="4896735" cy="438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950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3 Colum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42ACEF30-0520-40B3-A1F1-F3D2530563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-8728"/>
            <a:ext cx="12192000" cy="1325563"/>
          </a:xfrm>
        </p:spPr>
        <p:txBody>
          <a:bodyPr anchor="b"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Exercise #1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A1FB681F-A94D-4BF8-8290-0811E98D49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22254" y="1530635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61E8C129-EF62-46A8-97F3-3CB5D014FB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21828" y="1860060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7D6A00C-D56B-4E8B-B992-7DA51D3C726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22254" y="2630431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8" name="Text Placeholder 18">
            <a:extLst>
              <a:ext uri="{FF2B5EF4-FFF2-40B4-BE49-F238E27FC236}">
                <a16:creationId xmlns:a16="http://schemas.microsoft.com/office/drawing/2014/main" id="{DA90DA32-7E6A-4713-BDC9-73910E2A0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21828" y="2959856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D7E57261-C874-4DFD-AF7D-F9EC50B3BFD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22254" y="3730227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843F77CE-098F-4777-8C30-5CEE7954D14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921828" y="4059652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3" name="Text Placeholder 15">
            <a:extLst>
              <a:ext uri="{FF2B5EF4-FFF2-40B4-BE49-F238E27FC236}">
                <a16:creationId xmlns:a16="http://schemas.microsoft.com/office/drawing/2014/main" id="{4CAE269A-B6AB-42A6-9575-6057FA25A29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920106" y="4830024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4" name="Text Placeholder 18">
            <a:extLst>
              <a:ext uri="{FF2B5EF4-FFF2-40B4-BE49-F238E27FC236}">
                <a16:creationId xmlns:a16="http://schemas.microsoft.com/office/drawing/2014/main" id="{46866A49-A3A8-4869-961C-EB41F6BC784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919680" y="5159449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C90C5-A811-4E5C-ADD1-A89DB4E94DAA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5919680" y="6356350"/>
            <a:ext cx="947516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6B621-AE19-45D3-B25F-23256C242DD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7161955" y="6356350"/>
            <a:ext cx="32439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DCB2-D8C3-4571-8154-76BEA9AE41A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10700656" y="6356350"/>
            <a:ext cx="653143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880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rodu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20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15255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9FBD260-5143-4B12-B9F8-33E48D548909}"/>
              </a:ext>
            </a:extLst>
          </p:cNvPr>
          <p:cNvCxnSpPr/>
          <p:nvPr/>
        </p:nvCxnSpPr>
        <p:spPr>
          <a:xfrm>
            <a:off x="9096375" y="1497012"/>
            <a:ext cx="3095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87F08D6-2CA7-4A5A-BE34-07113DCA535D}"/>
              </a:ext>
            </a:extLst>
          </p:cNvPr>
          <p:cNvCxnSpPr/>
          <p:nvPr/>
        </p:nvCxnSpPr>
        <p:spPr>
          <a:xfrm flipH="1">
            <a:off x="6953250" y="-25401"/>
            <a:ext cx="3790950" cy="69024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70146B66-4F07-44BE-8AAB-48EA5170DA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3A927BE5-2F4C-4EBD-9093-C4ED6E302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24463" y="6356350"/>
            <a:ext cx="1743075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C4C1336B-CF5E-42FF-80E8-7D33A2D64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27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2571235"/>
            <a:ext cx="4179570" cy="1715531"/>
          </a:xfrm>
        </p:spPr>
        <p:txBody>
          <a:bodyPr anchor="ctr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05D2CCB-CCFC-4A8A-ADA9-C1E4D13B96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66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EE644D4-F9A4-4237-BD5C-4B97ABA933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58165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FF67A8-55FA-435D-A18C-96D63D22B5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0169" y="1152771"/>
            <a:ext cx="5431971" cy="846301"/>
          </a:xfrm>
        </p:spPr>
        <p:txBody>
          <a:bodyPr anchor="t">
            <a:normAutofit/>
          </a:bodyPr>
          <a:lstStyle>
            <a:lvl1pPr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DAC7E4E-FE06-4E90-8107-6B543E5515ED}"/>
              </a:ext>
            </a:extLst>
          </p:cNvPr>
          <p:cNvCxnSpPr/>
          <p:nvPr/>
        </p:nvCxnSpPr>
        <p:spPr>
          <a:xfrm flipV="1">
            <a:off x="2209800" y="0"/>
            <a:ext cx="243840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3864668D-D640-4ABF-BB9A-D60176660F0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22254" y="2469515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2" name="Text Placeholder 18">
            <a:extLst>
              <a:ext uri="{FF2B5EF4-FFF2-40B4-BE49-F238E27FC236}">
                <a16:creationId xmlns:a16="http://schemas.microsoft.com/office/drawing/2014/main" id="{2E289D5A-B06B-43D4-A3CA-3B06C4D49F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21828" y="2798940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1DCC2995-DE17-436D-82AE-6E107865CB7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22254" y="3569311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C7E70A65-1FB1-4F42-854B-8213ED73F79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21828" y="3898736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45657994-DC61-4DEB-BB2B-65DFCA997AF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22254" y="4669107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18397EE2-60CD-47FD-AF8F-83A5324D9D1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921828" y="4998532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7" name="Date Placeholder 2">
            <a:extLst>
              <a:ext uri="{FF2B5EF4-FFF2-40B4-BE49-F238E27FC236}">
                <a16:creationId xmlns:a16="http://schemas.microsoft.com/office/drawing/2014/main" id="{1E25EFF1-65C7-4F93-8740-46885C6BEA57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5919680" y="6356350"/>
            <a:ext cx="947516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8" name="Footer Placeholder 3">
            <a:extLst>
              <a:ext uri="{FF2B5EF4-FFF2-40B4-BE49-F238E27FC236}">
                <a16:creationId xmlns:a16="http://schemas.microsoft.com/office/drawing/2014/main" id="{C16D80BF-B599-4FC0-ABD5-98777872FE5F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7161955" y="6356350"/>
            <a:ext cx="32439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F64421B1-FF90-4939-90BD-8206DE5036D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10700656" y="6356350"/>
            <a:ext cx="653143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98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452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70" r:id="rId3"/>
    <p:sldLayoutId id="2147483688" r:id="rId4"/>
    <p:sldLayoutId id="2147483694" r:id="rId5"/>
    <p:sldLayoutId id="2147483701" r:id="rId6"/>
    <p:sldLayoutId id="2147483697" r:id="rId7"/>
    <p:sldLayoutId id="2147483673" r:id="rId8"/>
    <p:sldLayoutId id="2147483676" r:id="rId9"/>
    <p:sldLayoutId id="2147483672" r:id="rId10"/>
    <p:sldLayoutId id="2147483699" r:id="rId11"/>
    <p:sldLayoutId id="2147483671" r:id="rId12"/>
    <p:sldLayoutId id="2147483700" r:id="rId13"/>
    <p:sldLayoutId id="2147483679" r:id="rId14"/>
    <p:sldLayoutId id="2147483692" r:id="rId15"/>
    <p:sldLayoutId id="2147483681" r:id="rId16"/>
    <p:sldLayoutId id="2147483674" r:id="rId17"/>
    <p:sldLayoutId id="2147483675" r:id="rId18"/>
    <p:sldLayoutId id="2147483696" r:id="rId19"/>
    <p:sldLayoutId id="2147483677" r:id="rId20"/>
    <p:sldLayoutId id="2147483678" r:id="rId21"/>
    <p:sldLayoutId id="2147483702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0779F-5E13-EA0C-460E-3390DDEFB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C7948-22D7-D1BF-D2F1-487C37F4D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4786"/>
            <a:ext cx="12192000" cy="557951"/>
          </a:xfrm>
        </p:spPr>
        <p:txBody>
          <a:bodyPr>
            <a:normAutofit/>
          </a:bodyPr>
          <a:lstStyle/>
          <a:p>
            <a:r>
              <a:rPr dirty="0"/>
              <a:t>Exercise 34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1FCEED4-FA3B-1B34-FA50-517EAD2AA17C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28F5610-29C1-20E9-6983-77F65391699C}"/>
              </a:ext>
            </a:extLst>
          </p:cNvPr>
          <p:cNvSpPr txBox="1">
            <a:spLocks/>
          </p:cNvSpPr>
          <p:nvPr/>
        </p:nvSpPr>
        <p:spPr>
          <a:xfrm>
            <a:off x="0" y="459710"/>
            <a:ext cx="12192000" cy="5579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i="1" dirty="0"/>
              <a:t>Web Security Review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E8063-9300-B1A3-831D-F4DEBDE7E6BD}"/>
              </a:ext>
            </a:extLst>
          </p:cNvPr>
          <p:cNvCxnSpPr>
            <a:cxnSpLocks/>
          </p:cNvCxnSpPr>
          <p:nvPr/>
        </p:nvCxnSpPr>
        <p:spPr>
          <a:xfrm>
            <a:off x="363747" y="566473"/>
            <a:ext cx="11464506" cy="859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59F1F668-7D50-261C-21B7-A4CC64F81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721" y="1100648"/>
            <a:ext cx="10954532" cy="860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 is the threat model defeated by SRI? How is SRI implemented?</a:t>
            </a:r>
          </a:p>
        </p:txBody>
      </p:sp>
    </p:spTree>
    <p:extLst>
      <p:ext uri="{BB962C8B-B14F-4D97-AF65-F5344CB8AC3E}">
        <p14:creationId xmlns:p14="http://schemas.microsoft.com/office/powerpoint/2010/main" val="345111792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31FE9-9059-4FE8-B4AC-9771F23A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760" y="4156405"/>
            <a:ext cx="3356538" cy="1325563"/>
          </a:xfrm>
        </p:spPr>
        <p:txBody>
          <a:bodyPr>
            <a:normAutofit/>
          </a:bodyPr>
          <a:lstStyle/>
          <a:p>
            <a:r>
              <a:rPr lang="en-US" b="1" dirty="0"/>
              <a:t>Administrivia</a:t>
            </a:r>
            <a:br>
              <a:rPr lang="en-US" b="1" dirty="0"/>
            </a:br>
            <a:r>
              <a:rPr lang="en-US" b="1" dirty="0"/>
              <a:t>and </a:t>
            </a:r>
            <a:br>
              <a:rPr lang="en-US" b="1" dirty="0"/>
            </a:br>
            <a:r>
              <a:rPr lang="en-US" b="1" dirty="0"/>
              <a:t>Announcements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55E8605-8289-EEFB-CEA0-3AA22BD1926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921828" y="2959855"/>
            <a:ext cx="5431971" cy="1196549"/>
          </a:xfrm>
        </p:spPr>
        <p:txBody>
          <a:bodyPr>
            <a:noAutofit/>
          </a:bodyPr>
          <a:lstStyle/>
          <a:p>
            <a:r>
              <a:rPr lang="en-US" sz="2000" dirty="0"/>
              <a:t>Remember! Quiz 3 is Monday</a:t>
            </a:r>
          </a:p>
        </p:txBody>
      </p:sp>
    </p:spTree>
    <p:extLst>
      <p:ext uri="{BB962C8B-B14F-4D97-AF65-F5344CB8AC3E}">
        <p14:creationId xmlns:p14="http://schemas.microsoft.com/office/powerpoint/2010/main" val="922657321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6040" y="4434840"/>
            <a:ext cx="5570014" cy="1122202"/>
          </a:xfrm>
        </p:spPr>
        <p:txBody>
          <a:bodyPr/>
          <a:lstStyle/>
          <a:p>
            <a:r>
              <a:rPr lang="en-US" dirty="0"/>
              <a:t>Web Authentication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01B20D-4C28-4DA3-ABBD-718C22A5E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041" y="5586890"/>
            <a:ext cx="4941770" cy="1122202"/>
          </a:xfrm>
        </p:spPr>
        <p:txBody>
          <a:bodyPr>
            <a:normAutofit/>
          </a:bodyPr>
          <a:lstStyle/>
          <a:p>
            <a:r>
              <a:rPr lang="en-US" sz="2000" dirty="0"/>
              <a:t>EECS 677: Software Security Evaluation</a:t>
            </a:r>
          </a:p>
          <a:p>
            <a:r>
              <a:rPr lang="en-US" sz="2000" dirty="0"/>
              <a:t>Drew Davidson</a:t>
            </a: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C88BF-A76D-967E-AC1A-5F285DBF3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5B6F4DD2-FA89-442A-4901-9D2AC4685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Last Time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792D113-2BFF-48A3-BAA7-F66DB22C4A85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Review: Web Resources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4E7B12FA-443A-23FF-7EEB-0A58E869FC55}"/>
              </a:ext>
            </a:extLst>
          </p:cNvPr>
          <p:cNvSpPr txBox="1">
            <a:spLocks/>
          </p:cNvSpPr>
          <p:nvPr/>
        </p:nvSpPr>
        <p:spPr>
          <a:xfrm>
            <a:off x="1243103" y="1648447"/>
            <a:ext cx="9776993" cy="494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/>
              <a:t>The various, distributed resources in a site</a:t>
            </a:r>
          </a:p>
          <a:p>
            <a:r>
              <a:rPr lang="en-US" sz="2800" dirty="0"/>
              <a:t>- The SOP</a:t>
            </a:r>
          </a:p>
          <a:p>
            <a:r>
              <a:rPr lang="en-US" sz="2800" dirty="0"/>
              <a:t>- SRI hash integrity</a:t>
            </a:r>
          </a:p>
        </p:txBody>
      </p:sp>
    </p:spTree>
    <p:extLst>
      <p:ext uri="{BB962C8B-B14F-4D97-AF65-F5344CB8AC3E}">
        <p14:creationId xmlns:p14="http://schemas.microsoft.com/office/powerpoint/2010/main" val="3716837952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6FB3A-B62C-3DAB-4FD1-B4EBDD650A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86722" y="1496055"/>
            <a:ext cx="8613568" cy="1997867"/>
          </a:xfrm>
        </p:spPr>
        <p:txBody>
          <a:bodyPr>
            <a:noAutofit/>
          </a:bodyPr>
          <a:lstStyle/>
          <a:p>
            <a:r>
              <a:rPr lang="en-US" sz="2200" dirty="0"/>
              <a:t>Privileged operations</a:t>
            </a:r>
          </a:p>
          <a:p>
            <a:pPr marL="342900" indent="-342900">
              <a:buFontTx/>
              <a:buChar char="-"/>
            </a:pPr>
            <a:r>
              <a:rPr lang="en-US" sz="2200" dirty="0"/>
              <a:t>Data persistence</a:t>
            </a:r>
          </a:p>
          <a:p>
            <a:pPr marL="342900" indent="-342900">
              <a:buFontTx/>
              <a:buChar char="-"/>
            </a:pPr>
            <a:r>
              <a:rPr lang="en-US" sz="2200" dirty="0"/>
              <a:t>Authentication tokens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767A71F-AA81-6B1E-E414-78DB997AB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Today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3FD88DE-929B-7BA8-EA2B-29DB6E652E43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Web Protections</a:t>
            </a:r>
          </a:p>
        </p:txBody>
      </p:sp>
    </p:spTree>
    <p:extLst>
      <p:ext uri="{BB962C8B-B14F-4D97-AF65-F5344CB8AC3E}">
        <p14:creationId xmlns:p14="http://schemas.microsoft.com/office/powerpoint/2010/main" val="587326794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B9EBF-BD13-4D8A-007B-01DF586E5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5CB3A027-8234-8C15-D75C-D973627AB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Token-Based Identity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68A1007-5E98-710C-55DE-07AFD9CF236B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Web Protections</a:t>
            </a:r>
          </a:p>
        </p:txBody>
      </p:sp>
    </p:spTree>
    <p:extLst>
      <p:ext uri="{BB962C8B-B14F-4D97-AF65-F5344CB8AC3E}">
        <p14:creationId xmlns:p14="http://schemas.microsoft.com/office/powerpoint/2010/main" val="280265112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D80C5-D527-0B8E-B2F4-78F511A02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1D395029-A935-3C8E-399C-D8C98DAD8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Refresh and AUTH TOKENS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3770BE2-ED71-7EF7-09DE-A22AD95AEBA1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Web Protections</a:t>
            </a:r>
          </a:p>
        </p:txBody>
      </p:sp>
    </p:spTree>
    <p:extLst>
      <p:ext uri="{BB962C8B-B14F-4D97-AF65-F5344CB8AC3E}">
        <p14:creationId xmlns:p14="http://schemas.microsoft.com/office/powerpoint/2010/main" val="1720913487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24A74EB0-F0C7-3462-95EF-9AB401B73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Data Persistence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07838CA-729C-A9DC-3939-A6852900F07E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Web Auth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C263D2-FDBE-F3EE-D8E5-1A998966F5BE}"/>
              </a:ext>
            </a:extLst>
          </p:cNvPr>
          <p:cNvSpPr txBox="1"/>
          <p:nvPr/>
        </p:nvSpPr>
        <p:spPr>
          <a:xfrm>
            <a:off x="425669" y="2209063"/>
            <a:ext cx="1175413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 err="1">
                <a:latin typeface="Courier New" panose="02070309020205020404" pitchFamily="49" charset="0"/>
              </a:rPr>
              <a:t>npm</a:t>
            </a:r>
            <a:r>
              <a:rPr lang="en-US" dirty="0">
                <a:latin typeface="Courier New" panose="02070309020205020404" pitchFamily="49" charset="0"/>
              </a:rPr>
              <a:t> install sqlite3</a:t>
            </a:r>
          </a:p>
          <a:p>
            <a:pPr>
              <a:buNone/>
            </a:pPr>
            <a:endParaRPr lang="en-US" dirty="0">
              <a:latin typeface="Courier New" panose="02070309020205020404" pitchFamily="49" charset="0"/>
            </a:endParaRPr>
          </a:p>
          <a:p>
            <a:pPr>
              <a:buNone/>
            </a:pPr>
            <a:endParaRPr lang="en-US" dirty="0">
              <a:latin typeface="Courier New" panose="02070309020205020404" pitchFamily="49" charset="0"/>
            </a:endParaRPr>
          </a:p>
          <a:p>
            <a:pPr>
              <a:buNone/>
            </a:pPr>
            <a:r>
              <a:rPr lang="en-US" b="1" dirty="0">
                <a:latin typeface="Courier New" panose="02070309020205020404" pitchFamily="49" charset="0"/>
              </a:rPr>
              <a:t>Command line:</a:t>
            </a:r>
          </a:p>
          <a:p>
            <a:pPr>
              <a:buNone/>
            </a:pPr>
            <a:r>
              <a:rPr lang="en-US" dirty="0">
                <a:latin typeface="Courier New" panose="02070309020205020404" pitchFamily="49" charset="0"/>
              </a:rPr>
              <a:t>sqllite3</a:t>
            </a:r>
          </a:p>
          <a:p>
            <a:pPr>
              <a:buNone/>
            </a:pPr>
            <a:r>
              <a:rPr lang="en-US" dirty="0">
                <a:latin typeface="Courier New" panose="02070309020205020404" pitchFamily="49" charset="0"/>
              </a:rPr>
              <a:t>CREATE TABLE accounts (</a:t>
            </a:r>
          </a:p>
          <a:p>
            <a:pPr>
              <a:buNone/>
            </a:pPr>
            <a:r>
              <a:rPr lang="en-US" dirty="0">
                <a:latin typeface="Courier New" panose="02070309020205020404" pitchFamily="49" charset="0"/>
              </a:rPr>
              <a:t>	id INTEGER PRIMARY KEY, </a:t>
            </a:r>
          </a:p>
          <a:p>
            <a:pPr>
              <a:buNone/>
            </a:pPr>
            <a:r>
              <a:rPr lang="en-US" dirty="0">
                <a:latin typeface="Courier New" panose="02070309020205020404" pitchFamily="49" charset="0"/>
              </a:rPr>
              <a:t>	name TEXT NOT NULL, </a:t>
            </a:r>
          </a:p>
          <a:p>
            <a:pPr>
              <a:buNone/>
            </a:pPr>
            <a:r>
              <a:rPr lang="en-US" dirty="0">
                <a:latin typeface="Courier New" panose="02070309020205020404" pitchFamily="49" charset="0"/>
              </a:rPr>
              <a:t>	pw TEXT NOT NULL,</a:t>
            </a:r>
          </a:p>
          <a:p>
            <a:pPr>
              <a:buNone/>
            </a:pPr>
            <a:r>
              <a:rPr lang="en-US" dirty="0">
                <a:latin typeface="Courier New" panose="02070309020205020404" pitchFamily="49" charset="0"/>
              </a:rPr>
              <a:t>	token TEXT NOT NULL)</a:t>
            </a:r>
          </a:p>
        </p:txBody>
      </p:sp>
    </p:spTree>
    <p:extLst>
      <p:ext uri="{BB962C8B-B14F-4D97-AF65-F5344CB8AC3E}">
        <p14:creationId xmlns:p14="http://schemas.microsoft.com/office/powerpoint/2010/main" val="317339059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05AF1-623C-4E09-AB5D-8DD057148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0169" y="2006214"/>
            <a:ext cx="5431971" cy="846301"/>
          </a:xfrm>
        </p:spPr>
        <p:txBody>
          <a:bodyPr>
            <a:normAutofit/>
          </a:bodyPr>
          <a:lstStyle/>
          <a:p>
            <a:r>
              <a:rPr lang="en-US" b="1" dirty="0"/>
              <a:t>Lecture END!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2F697-D1D4-4B0A-B960-D1869BF86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0"/>
            <a:ext cx="2743200" cy="365125"/>
          </a:xfrm>
        </p:spPr>
        <p:txBody>
          <a:bodyPr/>
          <a:lstStyle/>
          <a:p>
            <a:fld id="{B5CEABB6-07DC-46E8-9B57-56EC44A396E5}" type="slidenum">
              <a:rPr lang="en-US" sz="1400" smtClean="0"/>
              <a:pPr/>
              <a:t>9</a:t>
            </a:fld>
            <a:endParaRPr lang="en-US" sz="14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045A92E-4F8A-2DC4-A507-E846998B24A4}"/>
              </a:ext>
            </a:extLst>
          </p:cNvPr>
          <p:cNvSpPr txBox="1">
            <a:spLocks/>
          </p:cNvSpPr>
          <p:nvPr/>
        </p:nvSpPr>
        <p:spPr>
          <a:xfrm>
            <a:off x="5816111" y="2537011"/>
            <a:ext cx="6161925" cy="11365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000" kern="1200" cap="all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i="1" cap="small" dirty="0"/>
              <a:t>More data next Time</a:t>
            </a:r>
          </a:p>
        </p:txBody>
      </p:sp>
    </p:spTree>
    <p:extLst>
      <p:ext uri="{BB962C8B-B14F-4D97-AF65-F5344CB8AC3E}">
        <p14:creationId xmlns:p14="http://schemas.microsoft.com/office/powerpoint/2010/main" val="3590963910"/>
      </p:ext>
    </p:extLst>
  </p:cSld>
  <p:clrMapOvr>
    <a:masterClrMapping/>
  </p:clrMapOvr>
</p:sld>
</file>

<file path=ppt/theme/theme1.xml><?xml version="1.0" encoding="utf-8"?>
<a:theme xmlns:a="http://schemas.openxmlformats.org/drawingml/2006/main" name="Monoline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22318419 Minimalist sales pitch_Win32_v3" id="{94A97C69-66A9-4087-9F82-0ACADC7B1165}" vid="{910C8C3F-0EFE-4D8C-9BA0-48E193664EF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C1F447F-FAA8-4106-988B-648F3C8EDB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9BF405E-7930-4D5C-ABB3-493E9D6D6C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A97235-BEC4-4F82-87A8-2F5DAD53B5F9}">
  <ds:schemaRefs>
    <ds:schemaRef ds:uri="http://purl.org/dc/elements/1.1/"/>
    <ds:schemaRef ds:uri="http://schemas.microsoft.com/office/2006/documentManagement/types"/>
    <ds:schemaRef ds:uri="http://purl.org/dc/terms/"/>
    <ds:schemaRef ds:uri="71af3243-3dd4-4a8d-8c0d-dd76da1f02a5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sharepoint/v3"/>
    <ds:schemaRef ds:uri="230e9df3-be65-4c73-a93b-d1236ebd677e"/>
    <ds:schemaRef ds:uri="16c05727-aa75-4e4a-9b5f-8a80a1165891"/>
    <ds:schemaRef ds:uri="http://schemas.microsoft.com/office/2006/metadata/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Minimalist sales pitch</Template>
  <TotalTime>6188</TotalTime>
  <Words>133</Words>
  <Application>Microsoft Office PowerPoint</Application>
  <PresentationFormat>Widescreen</PresentationFormat>
  <Paragraphs>43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Tenorite</vt:lpstr>
      <vt:lpstr>Monoline</vt:lpstr>
      <vt:lpstr>Exercise 34</vt:lpstr>
      <vt:lpstr>Administrivia and  Announcements</vt:lpstr>
      <vt:lpstr>Web Authentication</vt:lpstr>
      <vt:lpstr>Last Time</vt:lpstr>
      <vt:lpstr>Today</vt:lpstr>
      <vt:lpstr>Token-Based Identity</vt:lpstr>
      <vt:lpstr>Refresh and AUTH TOKENS</vt:lpstr>
      <vt:lpstr>Data Persistence</vt:lpstr>
      <vt:lpstr>Lecture END!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Drew's Cool 677 Slides</dc:title>
  <dc:creator>Davidson, Drew</dc:creator>
  <cp:lastModifiedBy>Davidson, Drew</cp:lastModifiedBy>
  <cp:revision>40</cp:revision>
  <dcterms:created xsi:type="dcterms:W3CDTF">2023-08-21T14:00:41Z</dcterms:created>
  <dcterms:modified xsi:type="dcterms:W3CDTF">2025-11-14T20:52:13Z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