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slides/slide225.xml" ContentType="application/vnd.openxmlformats-officedocument.presentationml.slide+xml"/>
  <Override PartName="/ppt/slides/slide12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29"/>
  </p:notesMasterIdLst>
  <p:handoutMasterIdLst>
    <p:handoutMasterId r:id="rId30"/>
  </p:handoutMasterIdLst>
  <p:sldIdLst>
    <p:sldId id="1412" r:id="R6a8f5a22d11f44d5"/>
    <p:sldId id="1411" r:id="R77a5ca33b2c94d0f"/>
    <p:sldId id="1402" r:id="rId5"/>
    <p:sldId id="1401" r:id="rId6"/>
    <p:sldId id="296" r:id="rId7"/>
    <p:sldId id="295" r:id="rId8"/>
    <p:sldId id="256" r:id="rId9"/>
    <p:sldId id="1060" r:id="rId10"/>
    <p:sldId id="1368" r:id="rId11"/>
    <p:sldId id="1384" r:id="rId12"/>
    <p:sldId id="1395" r:id="rId13"/>
    <p:sldId id="1394" r:id="rId14"/>
    <p:sldId id="1404" r:id="rId15"/>
    <p:sldId id="1396" r:id="rId16"/>
    <p:sldId id="1403" r:id="rId17"/>
    <p:sldId id="1397" r:id="rId18"/>
    <p:sldId id="1400" r:id="rId19"/>
    <p:sldId id="1407" r:id="rId20"/>
    <p:sldId id="1398" r:id="rId21"/>
    <p:sldId id="1406" r:id="rId22"/>
    <p:sldId id="1399" r:id="rId23"/>
    <p:sldId id="1405" r:id="rId24"/>
    <p:sldId id="1409" r:id="rId25"/>
    <p:sldId id="1410" r:id="rId26"/>
    <p:sldId id="1359" r:id="rId27"/>
    <p:sldId id="140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>
        <p:guide orient="horz" pos="33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9.xml" Id="rId13" /><Relationship Type="http://schemas.openxmlformats.org/officeDocument/2006/relationships/slide" Target="slides/slide14.xml" Id="rId18" /><Relationship Type="http://schemas.openxmlformats.org/officeDocument/2006/relationships/slide" Target="slides/slide22.xml" Id="rId26" /><Relationship Type="http://schemas.openxmlformats.org/officeDocument/2006/relationships/customXml" Target="../customXml/item3.xml" Id="rId3" /><Relationship Type="http://schemas.openxmlformats.org/officeDocument/2006/relationships/slide" Target="slides/slide17.xml" Id="rId21" /><Relationship Type="http://schemas.openxmlformats.org/officeDocument/2006/relationships/theme" Target="theme/theme1.xml" Id="rId34" /><Relationship Type="http://schemas.openxmlformats.org/officeDocument/2006/relationships/slide" Target="slides/slide3.xml" Id="rId7" /><Relationship Type="http://schemas.openxmlformats.org/officeDocument/2006/relationships/slide" Target="slides/slide8.xml" Id="rId12" /><Relationship Type="http://schemas.openxmlformats.org/officeDocument/2006/relationships/slide" Target="slides/slide13.xml" Id="rId17" /><Relationship Type="http://schemas.openxmlformats.org/officeDocument/2006/relationships/slide" Target="slides/slide21.xml" Id="rId25" /><Relationship Type="http://schemas.openxmlformats.org/officeDocument/2006/relationships/viewProps" Target="viewProps.xml" Id="rId33" /><Relationship Type="http://schemas.openxmlformats.org/officeDocument/2006/relationships/customXml" Target="../customXml/item2.xml" Id="rId2" /><Relationship Type="http://schemas.openxmlformats.org/officeDocument/2006/relationships/slide" Target="slides/slide12.xml" Id="rId16" /><Relationship Type="http://schemas.openxmlformats.org/officeDocument/2006/relationships/slide" Target="slides/slide16.xml" Id="rId20" /><Relationship Type="http://schemas.openxmlformats.org/officeDocument/2006/relationships/notesMaster" Target="notesMasters/notesMaster1.xml" Id="rId29" /><Relationship Type="http://schemas.openxmlformats.org/officeDocument/2006/relationships/customXml" Target="../customXml/item1.xml" Id="rId1" /><Relationship Type="http://schemas.openxmlformats.org/officeDocument/2006/relationships/slide" Target="slides/slide2.xml" Id="rId6" /><Relationship Type="http://schemas.openxmlformats.org/officeDocument/2006/relationships/slide" Target="slides/slide7.xml" Id="rId11" /><Relationship Type="http://schemas.openxmlformats.org/officeDocument/2006/relationships/slide" Target="slides/slide20.xml" Id="rId24" /><Relationship Type="http://schemas.openxmlformats.org/officeDocument/2006/relationships/presProps" Target="presProps.xml" Id="rId32" /><Relationship Type="http://schemas.openxmlformats.org/officeDocument/2006/relationships/slide" Target="slides/slide1.xml" Id="rId5" /><Relationship Type="http://schemas.openxmlformats.org/officeDocument/2006/relationships/slide" Target="slides/slide11.xml" Id="rId15" /><Relationship Type="http://schemas.openxmlformats.org/officeDocument/2006/relationships/slide" Target="slides/slide19.xml" Id="rId23" /><Relationship Type="http://schemas.openxmlformats.org/officeDocument/2006/relationships/slide" Target="slides/slide24.xml" Id="rId28" /><Relationship Type="http://schemas.microsoft.com/office/2018/10/relationships/authors" Target="authors.xml" Id="rId36" /><Relationship Type="http://schemas.openxmlformats.org/officeDocument/2006/relationships/slide" Target="slides/slide6.xml" Id="rId10" /><Relationship Type="http://schemas.openxmlformats.org/officeDocument/2006/relationships/slide" Target="slides/slide15.xml" Id="rId19" /><Relationship Type="http://schemas.openxmlformats.org/officeDocument/2006/relationships/commentAuthors" Target="commentAuthors.xml" Id="rId31" /><Relationship Type="http://schemas.openxmlformats.org/officeDocument/2006/relationships/slideMaster" Target="slideMasters/slideMaster1.xml" Id="rId4" /><Relationship Type="http://schemas.openxmlformats.org/officeDocument/2006/relationships/slide" Target="slides/slide5.xml" Id="rId9" /><Relationship Type="http://schemas.openxmlformats.org/officeDocument/2006/relationships/slide" Target="slides/slide10.xml" Id="rId14" /><Relationship Type="http://schemas.openxmlformats.org/officeDocument/2006/relationships/slide" Target="slides/slide18.xml" Id="rId22" /><Relationship Type="http://schemas.openxmlformats.org/officeDocument/2006/relationships/slide" Target="slides/slide23.xml" Id="rId27" /><Relationship Type="http://schemas.openxmlformats.org/officeDocument/2006/relationships/handoutMaster" Target="handoutMasters/handoutMaster1.xml" Id="rId30" /><Relationship Type="http://schemas.openxmlformats.org/officeDocument/2006/relationships/tableStyles" Target="tableStyles.xml" Id="rId35" /><Relationship Type="http://schemas.openxmlformats.org/officeDocument/2006/relationships/slide" Target="slides/slide4.xml" Id="rId8" /><Relationship Type="http://schemas.openxmlformats.org/officeDocument/2006/relationships/slide" Target="/ppt/slides/slide225.xml" Id="R77a5ca33b2c94d0f" /><Relationship Type="http://schemas.openxmlformats.org/officeDocument/2006/relationships/slide" Target="/ppt/slides/slide126.xml" Id="R6a8f5a22d11f44d5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10/31/2025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1399.8250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31T19:04:54.505"/>
    </inkml:context>
    <inkml:brush xml:id="br0">
      <inkml:brushProperty name="width" value="0.05292" units="cm"/>
      <inkml:brushProperty name="height" value="0.05292" units="cm"/>
      <inkml:brushProperty name="color" value="#FFA500"/>
    </inkml:brush>
  </inkml:definitions>
  <inkml:trace contextRef="#ctx0" brushRef="#br0">3977 6388 34 0,'0'0'4'0,"0"0"20"0,0 0-1 0,0 0-2 0,0 0 1 0,0 0 25 16,0 0-7-16,0 0 41 16,0 0-72-1,0 0 26 1,0 0-24-16,0 0 4 0,0 0 11 0,0 0-20 0,0 0 11 0,0 0-5 15,0 28 17 1,0-28-15-16,0 0-1 0,0 0 7 31,0 30 2-31,0-1-4 0,0-29-18 0,0 0 0 63,0 28 3-63,-27 59 6 0,27 26-6 0,27-84-2 15,4 57 4 17,-31-57-2-32,0-29-2 15,28 27 4-15,-1-27-2 16,-27 0 1-16,0 0-3 0,31 0 1 0,-31-27-1 16,27-30-1-1,1 28 0 16,3-115 8-31,-4 85-5 0,-27 32 1 16,0-1 5 0,0 0-1-16,0 28-6 15,-27 28 3-15,27-28-2 0,0 0-2 0,0 28 4 16,0-28-3-16,0 27 0 31,0 5-2 0,0-5 4-31,55 146 7 0,-55-173-11 16,31 57 2-16,-4-30 0 0,-27-27-1 16,28 59 3 15,3-30-6-31,-4-2 1 0,-27 2 1 16,28-29-11-1,-28 0-41-15,0 0 3 0,0 0 19 0,0-29-269 16,31-27 116-16,-31 56 150 15</inkml:trace>
  <inkml:trace contextRef="#ctx0" brushRef="#br0" timeOffset="474.06">4578 6531 36 0,'0'27'327'0,"0"5"-285"31,0 24 7-31,31 1-14 32,-31-28 12-32,28 0-26 0,-28-29-18 0,0 0 8 15,0 0-7-15,0 0 0 0,27-29 1 0,-27 29-6 16,31-29 6 0,-31-1-5-16,0 30 3 0,28-27-1 15,-28 27-2-15,0 0 0 0,0 0 11 31,27 27 7-31,-27-27-18 0,31 30 7 16,-31 28-3-16,0-58-5 0,0 0 1 63,0 29 1-48,0 28-452-15,28-57 304 16,-28 0 112-16</inkml:trace>
  <inkml:trace contextRef="#ctx0" brushRef="#br0" timeOffset="690.09">4922 6703 28 0,'0'0'0'0,"0"0"10"16,0 0-5-16,0 0 13 0,0 0-4 0,0 0 24 0,31 0 76 15,-31 0-82-15,0 0 7 16,0-30 1-16,0 30 44 16,0 0-47-1,27 30-1 1,-27-1-11-16,0 29-14 0,0-58-9 15,28 57-1-15,-28-57-1 63,0 56-15-63,0-26-504 0</inkml:trace>
  <inkml:trace contextRef="#ctx0" brushRef="#br0" timeOffset="856.19">5039 6074 98 0,'0'0'94'0,"0"0"72"0,0 0-113 0,0 29 23 16,-31 27-55-1,31-29-9-15,0 3-4 0,0 28-6 16,0-31-8-16,0-27-62 31,58 0-353-31,-58 0 386 16</inkml:trace>
  <inkml:trace contextRef="#ctx0" brushRef="#br0" timeOffset="1094.46">5324 5759 67 0,'0'0'329'0,"27"55"-249"15,-27-55-57-15,31 30-5 0,-31 55 9 16,55 202-5 0,-24-28-21-1,-31-231-4-15,28 86-23 0,-28-58-21 16,0 32-109 0,0-31-32-16,0-57 102 15,0 0 73-15,-28-28-35 16</inkml:trace>
  <inkml:trace contextRef="#ctx0" brushRef="#br0" timeOffset="1300.21">5238 6388 44 0,'0'0'197'0,"0"0"-82"16,0 0 38-16,0 0-130 0,27 0 9 16,4 0 2-16,-31 0-34 62,28 0 9-62,-28 0-1 0,285 0 54 0,-199-28-111 0,-28 28-87 16,1 0-160-1,-4 0 155-15,3 0 86 16</inkml:trace>
  <inkml:trace contextRef="#ctx0" brushRef="#br0" timeOffset="1877.05">7014 6103 32 0,'0'0'0'0,"0"0"14"0,0 0 26 0,0-29 149 15,0 29-146 1,28-30 32 0,-28 30-26-1,0-28 20-15,0 28-29 0,0-28-14 16,0 28-10-16,0 0-12 0,0 0 11 15,0 0-9 1,0 28 8-16,0-28-3 0,0 58-4 63,58 343 6-63,-58-203-15 0,27-139-7 0,-27-1-24 15,0-30 8-15,0-28 5 0,0 29-8 16,0-29-90-16,0 27-50 0,0 2-57 15,0-29 190 1</inkml:trace>
  <inkml:trace contextRef="#ctx0" brushRef="#br0" timeOffset="2138.94">6956 6503 59 0,'0'0'118'0,"-28"0"-63"0,28 0-2 0,0 0 41 16,0 0-62-16,0 0-7 16,0 0 32-1,28 0-4-15,-1 0-24 0,-27 0-21 0,0 0-1 16,31 0-1 15,24 0 20-15,31 28-23-1,-28-28-12-15,28 27-384 0,-27-27 170 16</inkml:trace>
  <inkml:trace contextRef="#ctx0" brushRef="#br0" timeOffset="2437.9">7443 6531 42 0,'0'0'238'0,"0"0"-174"0,0 27-32 0,0 5 22 16,0-32-34-1,86 56 27 1,-86-56-44-16,28 0 3 0,-28 0-2 0,0-29 2 0,0 29-4 0,0 0-2 63,58-171 11-48,-58 141-11-15,-31 2 2 0,-24 28 63 0,24 87-51 16,4-31 8-16,-1-29-15 0,28 32-2 15,0-59-4-15,0 56 3 16,0 32 0-16,0-59-5 16,28 28-37-1,30-57-21-15,-30 0-140 0,-1 0 140 0,32 0-165 16,-32-29 187-16,4 1 1 16</inkml:trace>
  <inkml:trace contextRef="#ctx0" brushRef="#br0" timeOffset="2702.04">7842 6503 30 0,'0'0'39'0,"0"0"27"15,0 0 19-15,0-28 67 16,0 28-44-16,-28 0-40 0,1 0-25 16,-4 0-24-1,4 28-1-15,27-28-14 0,-28 28 4 16,28 31 1-16,28-32-8 16,-28-27 1-16,0 29 1 0,27-29 6 15,-27 0-9 48,31 27 10-48,-31-27-8-15,-117 201-143 0,117-228 113 0,-27-2-37 0,27 29 49 0,0-28-20 0,0-59-40 0,58 1-80 16,28-28-2 0</inkml:trace>
  <inkml:trace contextRef="#ctx0" brushRef="#br0" timeOffset="2941.24">8158 5902 44 0,'0'0'142'0,"0"0"5"15,27 57-17 1,-27-28-79-16,0 27-10 16,0-56-33-1,31 87 15-15,-31-87-23 63,28 459-9-32,-28-432-5-31,0 117-497 0,-28-144 459 0</inkml:trace>
  <inkml:trace contextRef="#ctx0" brushRef="#br0" timeOffset="3100.18">8045 6186 188 0,'0'0'0'0,"0"0"109"0,0 0-43 0,0 30 20 15,0 0-34-15,0-30-16 0,27 28-7 16,32 29 8-16,-5-57-27 16,-23 29-2-16,-3-29-2 0,-28 0-3 0,58 28 3 15,-30-28-6-15,-1 0 0 0,59 0-32 16,-86 0 17-16,59-28-49 16,26-31-278-16,-57 32 243 15,58-1 15-15</inkml:trace>
  <inkml:trace contextRef="#ctx0" brushRef="#br0" timeOffset="3512.04">9044 6360 42 0,'-27'-29'317'0,"27"29"-258"0,0 0-34 0,0 0 44 47,0 85 8-47,0-26-67 16,27 83-20-16,-27-56-106 0,0-57-35 15,0-29 81-15,0 29-182 16</inkml:trace>
  <inkml:trace contextRef="#ctx0" brushRef="#br0" timeOffset="3661.18">9044 6016 85 0,'-27'28'205'0,"27"2"-164"15,0-30-35-15,0 29 0 0,0-1-2 16,0 0-17 0,0-1-93-16,0 3-69 0,0-30 136 15</inkml:trace>
  <inkml:trace contextRef="#ctx0" brushRef="#br0" timeOffset="4281.54">9274 6416 79 0,'0'230'395'0,"0"-203"-383"0,0 3-3 0,0-1 5 16,0 0-10-16,0-29 25 0,59-58-6 31,-59 58-21-31,55-86 1 0,-24 0 0 0,24-29 2 0,-24 30-3 0,24 0-3 16,3-2-3-16,-31 59 3 16,-27 0 0-16,31 28 1 0,-31 0 0 15,0 0 1-15,0 28-1 16,0 27 1-16,0 60-9 15,0-85 1-15,-31 55-93 16,31-26-59-16,0-31 69 0,0 0 47 16,31-1-67-16,-31-27 93 15,28 0 15-15,-1-27 0 16,32-58 1 0,-59 85 1-16,27-30 0 0,32-55 6 15,-1 0 156 32,-58 85-102-47,28-30 112 47,-28 60-111-47,0 112-32 0,0-55-22 0,27-87-5 0,-27 0 4 0,0-29 0 31,31-1-2-31,-31-26 0 0,0 27-3 16,0-56 13-16,0 55 18 15,0 30 5 1,0 172-5 0,0-114-29-16,0 113 2 0,0-85-1 31,0 173 2-31,-58 25-9 0,58-253-7 0,0-31 2 0,-28 28-8 16,28 1-14-16,-31-29-72 15,31-29 77-15,0 29-33 0,0-28 26 0,0-116-292 16,0 115 301-16,59-113-35 15</inkml:trace>
  <inkml:trace contextRef="#ctx0" brushRef="#br0" timeOffset="4718.53">10879 6475 40 0,'0'0'60'0,"0"0"-60"63,-31 0 90-63,31-29 103 0,31 29-25 0,-31 0-161 0,0 0 3 0,27 29 13 31,32-29 13-31,-32 0-30 0,-27 0 4 16,28 28-11-16,3-28 0 31,-4 0-89-31,-27 0 3 16,0 0-38-16,0 0-61 0,28 28 70 15,-28-28 79-15</inkml:trace>
  <inkml:trace contextRef="#ctx0" brushRef="#br0" timeOffset="8153.61">12109 6446 34 0,'0'0'10'16,"0"0"-6"-1,0 0-2-15,0 0 1 0,0 0 31 0,0 0 36 16,0 0-34 0,0 0-16-16,-28-30 29 0,28 30-40 15,0 0 22 1,0 0 27-16,0 0-58 62,0 0 17-62,-31 0 72 0,31 0-85 0,-27 59 17 0,-1-31-10 0,28 27-4 16,0-55-6-16,0 0 1 16,-31 59 1-16,31-30-2 0,31 57 4 31,-31-57-5-31,28 28 4 16,-1-57-2-16,4 0 0 0,-3 0 2 15,-1 0 6-15,-27-28-5 16,0 28-4-16,0-29 1 0,31-59 3 15,-31 88-5-15,28-27 2 0,-28-29 0 16,0-3 4 0,-28 3 7-1,28 27-4-15,0 29 0 16,0-30-7-16,-31 30 1 0,31 0-2 16,-27 0-1-16,27 0 0 15,0 30-7-15,0-30-24 16,-28 29-59 31,28 27-160-47,28-29 96 0,-28-27 83 0</inkml:trace>
  <inkml:trace contextRef="#ctx0" brushRef="#br0" timeOffset="8550.89">12651 6531 43 0,'0'0'10'0,"0"0"56"0,0 0 13 16,0 0-44-16,0 0-4 0,0 0 16 15,-27 0 10 1,27 0 5-16,-58 0-17 15,58 0-29 1,-28 0-4-16,1 0-7 0,27 0-3 0,0 0 7 0,-31 0-6 0,31 0 2 16,-28 172 59 31,28-143-53-47,0 0-11 15,0 28 7-15,0-28-6 0,28-29 0 0,3 56 0 31,-4-26-1-31,-27-1-1 0,28-29-1 0,2 27-14 16,-2-27-51 0,-1 29-161-16,-27-58 96 0,31 29 75 15,-31 0-3 1,28-27 11-16</inkml:trace>
  <inkml:trace contextRef="#ctx0" brushRef="#br0" timeOffset="8927.75">12967 6531 53 0,'0'0'391'0,"0"0"-371"0,-27 27 4 0,-4 5-10 0,31-5-1 0,-27 29 6 16,27-26-16-16,0-1 8 16,0 0-2-16,0 57 8 15,0-86-13-15,0 0-1 0,27 56 12 32,-27-26-9-32,31-30-2 0,-31 29 2 0,27-2 1 15,-27-27-6-15,28 0 3 0,-28 0-2 0,0 0-2 31,58 0-2-31,-58 0 1 0,28 0-9 0,-28 0 4 0,58-27-64 16,-58 27 16-16,0 0-18 0,28 0-17 16,-28 0 37-16,0-29-108 15,0 29 124-15,31 0-38 16</inkml:trace>
  <inkml:trace contextRef="#ctx0" brushRef="#br0" timeOffset="9404.62">13369 6503 43 0,'0'0'56'0,"0"0"50"0,0 0-63 0,0 0-5 16,0 0 29-16,0 0-36 0,0 28 49 15,0-28-50 1,0 59-11-16,28-32 3 15,-28 29-1 1,0 32-9-16,0-59-7 16,27-1-3 15,59 57 11-31,-86-85-14 0,0 0 3 0,31 0-2 0,-31-29 4 62,55-199 2-62,-24 199-6 0,-31-30 1 0,0 59-1 0,0 0 1 0,0-27 0 0,0 27 0 16,0 59 34 0,28-32-27-16,-28 29 4 0,0-26-7 15,27 28 2 1,-27-1-5-16,31-1-1 0,-31-56 2 16,0 29-3-16,27 1-10 15,1 26-79 1,-28-56 66-16,0 0-1 15,31-56-441-15,-4 26 438 16,-27 30 17 0,0 0-18-16</inkml:trace>
  <inkml:trace contextRef="#ctx0" brushRef="#br0" timeOffset="9599.62">13971 6646 42 0,'0'0'0'16,"0"0"56"-16,0 0 27 0,0 27 6 0,0 3 24 16,0-1-56-16,-31-29-48 15,31 86 26 48,31-1-7-63,-4-85-6 0,86-313 3 0,-82 281-25 0,-31-51 1 15,28 54 0-15,-28-29-2 16,27 30-4-16,4-1-52 31,-3 29-314-31,-28 29 303 0,27-29 9 0</inkml:trace>
  <inkml:trace contextRef="#ctx0" brushRef="#br0" timeOffset="9896.15">14513 6360 115 0,'0'0'0'0,"0"0"123"0,0 0-110 0,0 0 6 0,0 28 17 16,0-28 13-16,0 0-26 0,0 0-4 0,0 0 23 15,0 0 9-15,-27 0-36 16,27 0-1-1,0 0 2-15,-31 28 0 0,31-28-11 0,0 0 1 16,-28 30 0 0,28 27-4-16,0 30-1 15,0-31-1-15,0-56 0 63,28 57 3-48,-28-57-1-15,31 58 8 0,-4-1 9 0,-54-1-14 16,-32-27-8-16,32 1-34 0,-31-30-473 0,85-30 487 0,4 30-14 16</inkml:trace>
  <inkml:trace contextRef="#ctx0" brushRef="#br0" timeOffset="10507.59">15915 6590 41 0,'0'0'42'0,"0"0"27"0,0 0 8 0,0 0-5 16,0 0-52-16,0-32 54 15,0 32-8-15,0-27-22 16,-27 27-32-16,27 0-3 0,0 0 5 16,0 27-9-1,-28 5 1-15,28-32-2 0,0 27 11 16,0 29-5-16,0-56-7 0,0 0-2 0,0 88 8 62,55-31 5-62,3-114 8 0,-58 28-20 0,0 29-2 0,28-59 3 16,-28-24 8 0,0 51 4-16,0 32-8 0,31 0 6 15,-31 0-5 1,27 88 2-16,1-2-8 16,-28-57 0-16,31 28-6 15,-31-1-11-15,27-27-45 16,1 1-28-1,-28-30 57-15,31 0-189 0,-4-30 66 0,-27 30 102 16,28-56-26-16</inkml:trace>
  <inkml:trace contextRef="#ctx0" brushRef="#br0" timeOffset="10757.38">16547 5787 106 0,'-31'316'400'0,"31"-173"-377"16,0-58-21-16,31 0-1 0,-31-26-1 16,0-3 0-16,0 3-2 0,0-3-9 0,0 59-64 0,0-58 5 0,0-1-127 15,-31-27 108-15,31 1 43 16,0-30 4-1</inkml:trace>
  <inkml:trace contextRef="#ctx0" brushRef="#br0" timeOffset="10893.36">16375 6446 86 0,'0'0'115'0,"0"-30"66"31,0 30-14-31,0 0-157 0,28 0 13 16,-1 30-5-16,4-1-12 0,24-1-3 15,62 0-61-15,-90-28 27 0,59 27-228 47,172-139-2-31</inkml:trace>
  <inkml:trace contextRef="#ctx0" brushRef="#br0" timeOffset="11366.56">18206 6016 48 0,'0'0'134'0,"0"0"-86"16,0 0-13-16,0-28 12 0,0 28-9 0,0 0-13 15,0 0 17-15,0-29-6 16,0 58-4-16,28-29 3 16,-28 28 0-16,0 87-8 15,31-30-17-15,-4 145 6 0,-27-173-14 16,28 113 1 0,-28 60-5-16,0-171-6 0,-28 54-78 15,28-84-36 1,-27 0-206-16,27-29 309 0,0 0 10 0,-31-29-30 15</inkml:trace>
  <inkml:trace contextRef="#ctx0" brushRef="#br0" timeOffset="11567.82">18120 6301 165 0,'86'202'429'0,"-27"-174"-420"15,-32-1-5-15,1 5-1 0,3-32-3 0,-4 27 0 16,1-27-41-16,3 0 21 0,23-59-177 16,-54 32 151-16,31-1-61 15,-31 0 55-15,28-31-24 0,-28 59 58 0,27-56 5 0,-27-3 7 16,0 59-28-16</inkml:trace>
  <inkml:trace contextRef="#ctx0" brushRef="#br0" timeOffset="11820.2">18694 6103 38 0,'0'0'16'0,"0"0"101"0,0 0-79 0,0 28 159 31,0 0-146-31,0-1-36 0,0 3-11 16,-31 28 4-16,31 28 1 0,0-30-6 16,0 86 6-16,0-110-6 0,0 51 5 15,0-53-3-15,31-1 10 16,-3-29-2-16,-1-59-3 16,32 3 7 30,-1-30 43-46,-31 113-53 0,-27 5-4 0,0 24-1 16,0-29 0-16,0 61-6 16,0-2-40-16,0-59-2 0,0 2-13 15,0-29 25-15,0 30-43 0,0-30 32 0,0 0-8 0,0 0-159 16,0-30 171-16,0 30 6 16</inkml:trace>
  <inkml:trace contextRef="#ctx0" brushRef="#br0" timeOffset="12128.8">19124 6590 83 0,'0'0'146'0,"0"0"-137"16,27 27 10-16,-27 29 88 0,0-26-69 31,58 85 12-31,-30-59-41 0,-1-56 0 16,4 29-1-1,-3-29-3 1,-1-85 0-16,4 28-4 0,-31-58 6 47,-58-28 53-47,30 143-31 15,-3 55-11-15,4 4-12 0,27-59-6 0,-28 144 12 16,28-115-10 0,0 55 0-16,0-55-3 0,0 1 1 0,0 55-15 15,0-56-36-15,28-1 23 16,-28 1-88-16,27 0-53 0,32-29-5 15,-32 0 139-15,-27 0-1 0</inkml:trace>
  <inkml:trace contextRef="#ctx0" brushRef="#br0" timeOffset="12738.9">21497 6617 32 0,'-27'0'6'0,"27"0"3"0,0-27-3 0,0 27 3 15,0 0 3-15,0 0 3 0,0 0 118 16,0 0-63-16,0 0-6 15,0 0-25-15,0 0-21 16,-28 0 41-16,28 27-30 0,0-27-4 16,-30 0-11-16,2 0-5 15,28 29-8-15,-27-29 4 32,-32 27 0-32,59 3-4 0,0-30 1 0,0 0-1 15,0 0 1-15,28 0-2 16,-28 0 2-16,31 0 10 15,24 0 5-15,-25 0-5 0,-30 29 7 16,0-29-17 0,0 0 0-16,-30 58 3 15,30-58-5-15,0 0 0 0,-28 28 0 0,-58 1-28 16,59-29-34 0,27 0-15-16,-31 0 27 15,31 0 20 1,31 0-272-1,-4 0 214-15</inkml:trace>
  <inkml:trace contextRef="#ctx0" brushRef="#br0" timeOffset="13125.84">21755 6673 77 0,'0'0'205'0,"-27"0"-150"0,-1 30 42 0,28-1-83 0,0 0-3 0,0-29-9 0,0 29 1 0,0-1-2 0,0 1 0 0,0-2 3 15,28 2 1-15,-28-29 4 0,27 30 11 32,4-60 2-32,-4 1-14 0,-27 2-5 0,28-59 24 15,3 28-5 1,-31 1-1-16,0 28-4 31,27 58 16-31,-27-2-33 0,0-27 1 0,0 88 2 16,28-59-1-16,-28 84 0 0,0-27-13 15,31 0-122 1,-31-57 46-16,0-29 87 62,27 29-329-62,-27-58 224 0</inkml:trace>
  <inkml:trace contextRef="#ctx0" brushRef="#br0" timeOffset="13518.51">22301 5929 121 0,'0'0'51'0,"0"0"115"16,0 0-90-16,0 0-40 15,0 0-23-15,0 0 34 16,0 0-22-16,0 30 2 16,0-1-21-16,0-1 0 15,0 0-6-15,0 2 0 0,28 112 6 0,-28-112-7 16,0-2 1-16,0 58-2 0,0 85 2 16,0-56 0-1,0-58-3-15,27 30 3 0,-27-59 1 0,0-28 0 16,0 0 1-1,31-57-2 17,55-173 7-32,-86 230-2 15,0 0-1-15,0 27 1 0,0 32 12 16,0-30-14-16,-31-2 0 16,4-27-2-16,-1 30 1 0,-3-1-4 15,4 0 1-15,27-29-8 0,-28 0-38 16,28 0-21-16,0 0 39 0,0 0-34 0,28 0-64 15,30-29-96 1,-3 0 201-16,-24 29-12 0</inkml:trace>
  <inkml:trace contextRef="#ctx0" brushRef="#br0" timeOffset="13929.19">22930 6416 47 0,'0'0'194'0,"0"0"-128"16,0 0-8-16,0 0 49 0,0 30-61 0,0-30-33 16,0 29 62-1,58-1-38 1,-30-28-8-16,-1 28-26 15,4-28-7 1,-31 0-2-16,55 0-91 0,-55 0-20 0,31 0-242 47,24 0 267-47</inkml:trace>
  <inkml:trace contextRef="#ctx0" brushRef="#br0" timeOffset="14263.49">23730 6590 35 0,'0'0'96'0,"0"-32"-47"15,0 32 113-15,31 0-85 16,-31 0-36 15,28 88 45-31,-1-2-76 16,-27-28-7-16,0-30-1 0,0 87 1 0,0-59-4 0,0-27 2 16,0 57 0 30,-86 401-348-46,59-487 175 0,27 0 168 16,0-56-3-16,0 27-28 0</inkml:trace>
  <inkml:trace contextRef="#ctx0" brushRef="#br0" timeOffset="14528.29">23847 6646 37 0,'0'0'0'0,"0"-29"50"0,28-30 24 0,-28 32-1 15,0-1-20-15,0 0-31 16,27-31 76-16,4 31-61 0,-31 28-21 15,28-28 6-15,-1 28 5 16,4 28-6-16,24 30-4 16,-55-29-16-16,0-29 1 0,0 56 0 0,0-29-2 15,31 32 0-15,-31-30 1 0,0 28-1 0,0-57 0 16,0 29 1-16,0 0 0 0,-31 28-21 16,31-57-15-16,0 29-14 0,-28-29-102 15,1-57-80 16,27-30 162-31</inkml:trace>
  <inkml:trace contextRef="#ctx0" brushRef="#br0" timeOffset="14767.7">24417 6475 71 0,'0'0'163'0,"31"83"-62"0,-31 5-15 15,0-2-59-15,0-28-14 16,0 26 2-1,0-55-6-15,0-29-3 0,0 30 22 0,55-30 18 16,-55-30-36-16,31 1 1 0,-3-27-1 16,-1-1-5-16,-27 28-4 0,59-57 0 15,-1-57 1 1,-31 86-41 0,1 57-18-16,3 0-25 0,-31 0 47 15,0 0-113-15,0 0 33 0,27 0 72 0,-27 29-43 63</inkml:trace>
  <inkml:trace contextRef="#ctx0" brushRef="#br0" timeOffset="15103.53">25135 6732 81 0,'0'0'98'0,"0"0"25"15,0 0-39-15,0 0-22 0,-31-29-5 16,4 29-22 0,27 0-27-16,0 0 3 15,-58-30 9-15,58 30-11 16,0 0-1 0,0 30 8-16,0-30-14 0,0 87 7 0,0-59-7 15,31 1-1-15,-31-29-1 0,0 27 2 16,0-27-2-16,54 0 7 15,-23 0-7-15,-3-56 2 0,-28 28 0 16,27-30-3-16,-27-28 3 0,0 57-2 16,0-113-9 31,0 113-169-47,0 114-63 0,0 1 90 0,0-30 90 31</inkml:trace>
  <inkml:trace contextRef="#ctx0" brushRef="#br0" timeOffset="15447.06">25479 6590 232 0,'0'0'226'0,"0"0"-168"0,-31-32-8 16,31 32-32-1,-27 59 2-15,-1-3-7 16,28 32-10-1,0-88-2-15,28 86 1 16,-28-59-2-16,0 2 0 0,27-29 1 16,4 0 1 46,24-230 8-62,-55 260 1 0,31 57-5 16,-4 56 13-16,-27-29-11 0,0-86-6 0,-27 87 10 0,-4 56 1 0,3-83 1 15,-30 54-2-15,-28 30-34 16,31-142-32-16,55-60 25 0,0 30 11 16,0-200-245-1,86-29 53-15,-58 200 167 16,-1-30 13-16,4 32 13 0,-4-30-30 16</inkml:trace>
  <inkml:trace contextRef="#ctx0" brushRef="#br0" timeOffset="15778.49">25963 6790 130 0,'0'0'200'0,"0"-29"-147"0,0 29 97 0,31 113-110 0,-31-84-32 0,0-29 20 16,28 30-15-16,-28-30-8 0,58-115 32 16,-3 29-22-1,31-56-16-15,-86 83-1 0,58 31-27 16,-58 28-13-16,0 0 14 15,28 0-245-15,3 28 154 16,-31-28 0-16,0 27 99 0,27 5-26 16</inkml:trace>
  <inkml:trace contextRef="#ctx0" brushRef="#br0" timeOffset="16451.27">26424 6761 51 0,'0'0'299'0,"0"0"-143"0,0 0-87 16,0 0-18-16,-31 0-44 0,31 0-7 62,0 29 28-30,-55 114 15-32,168-29-29 0,-113-143-13 0,0 0 0 0,28 2 0 15,-28-2 0-15,31-1-1 0,-31-26 1 31,27-1-1-31,1-60 0 0,-28 117-5 0,0 59-16 32,-28 56-63-32,28-29-55 15,0-57 33-15,0-2-18 0,0 2 13 0,0-29 72 0,0 0-11 16,28-56 46-16,-28 27 2 0,30-1 0 16,-2-83 4-16,-1 55 3 15,4 29 2-15,-31-28 15 0,28 1 79 31,-1-3 29 16,32 318 184-47,-59-231-313 0,0 87 5 0,0-86-5 16,0-29-2-16,0 27 1 0,27-54-5 16,4 27 4-1,-31-59-7-15,28 3-4 16,-1-30 10-16,31-58 6 15,-30 117 0 1,-28 27-5-16,0 0 3 0,0 0 6 16,31 0-6-16,-31 27 3 0,0 2-3 0,0 57-3 15,0-57 2 1,27 28 1-16,-27-28-1 0,28-29 4 16,-28 0-2-16,0 0-1 0,58-86 5 15,-58 86-4-15,28-58-2 0,-28 58 0 0,31-57-3 0,-31 57 3 16,27-56 0-16,1 24 2 0,-28 32-3 15,31 0 3 1,-31 59-1-16,27-3-3 16,-27-26-2-16,0-30 3 47,0 58-16-47,0 285-581 0,0-343 591 0,0 0-26 0</inkml:trace>
  <inkml:trace contextRef="#ctx0" brushRef="#br0" timeOffset="17636.97">28626 6590 92 0,'0'0'0'0,"0"0"100"0,0 0 28 0,0 27-26 16,-28-27-93-1,28 0 13-15,0 0-18 0,0 29 25 16,0 57 13-1,0-86-35-15,0 29 0 0,0 28 6 16,28-28 2-16,-28 27-1 16,31-56-7-16,-4 30 6 15,-27-30-7-15,0 0-2 16,28 0 5-16,3-30-6 0,-4-26 4 0,-27 27-4 16,58-57 4-1,-30 0 0 1,-1 30-3-16,-27 24 4 15,31 32 12-15,-31 0-6 47,0 32-5-47,0 51 2 16,28 62-7-16,-28-116-7 0,0 27 4 16,0-56-1-16,27 59-10 0,-27-59 5 31,0 27-6-31,0 2-75 0,31-29-4 0,-31 0 53 0,0 0-49 15,0-29-30-15,28 2-76 0,-28-32 107 16</inkml:trace>
  <inkml:trace contextRef="#ctx0" brushRef="#br0" timeOffset="18017.99">29227 6673 53 0,'0'0'0'0,"0"0"46"0,0-27 282 47,0 54-223-31,0 3-89-16,0-1-11 0,0-29 4 0,0 58 5 31,0 26-6-31,31-55-3 0,-31 1-1 0,27-30 5 16,1-30 0-16,3 1-7 15,-4 29-1-15,1-27-1 16,3-2 0-16,-4 29 7 16,1 0-1-16,-28 29 0 15,0-2-6-15,30 2 1 0,-30 1-2 16,0-30 1-16,0 56-48 15,0-56 25-15,0 29-196 16,0-29 150-16,0 0-119 0,0 0 102 16</inkml:trace>
  <inkml:trace contextRef="#ctx0" brushRef="#br0" timeOffset="18207.93">29773 6761 271 0,'0'0'241'0,"0"29"-179"0,0-1-39 15,0-28-18-15,0 56 15 0,0 59-7 16,0 0-18 15,0-29-132-31,0-57-134 16,0-29 93-16,0-29 152 16</inkml:trace>
  <inkml:trace contextRef="#ctx0" brushRef="#br0" timeOffset="18379.47">29972 6416 192 0,'0'0'0'0,"0"-28"255"0,0 28-236 0,0 0 3 16,0 0 76 0,0 28-78-16,0 2-6 15,0-1-9-15,0-29-3 0,0 56 0 0,0-56 0 0,0 27-12 16,0 5-40-16,0-32 50 62,0 27-60-62,0-27-261 0,0-86 131 0</inkml:trace>
  <inkml:trace contextRef="#ctx0" brushRef="#br0" timeOffset="18544.31">30230 5929 111 0,'0'0'178'0,"0"0"-118"0,0 0-38 0,0-27 40 16,0 27-27-16,0 0-8 16,0 0-25-16,0 0 4 15,0 27 6 1,0 32 1-16,0 84-9 15,0-28-11-15,0-60-6 16,0-25 4-16,0 85-34 0,0-3-31 0,-27 62-144 16,-4-32 88-1,31-113 92-15</inkml:trace>
  <inkml:trace contextRef="#ctx0" brushRef="#br0" timeOffset="18702.8">30086 6503 233 0,'0'0'0'0,"0"0"179"15,0-28-120-15,0-1-13 16,0 29 1-16,31 0-21 47,24 57-1-31,147-2-15-16,-2-23-635 0</inkml:trace>
  <inkml:trace contextRef="#ctx0" brushRef="#br0" timeOffset="19827.28">11851 7878 49 0,'0'0'77'0,"0"0"-46"0,0 0 16 0,0 0-2 0,0 0-29 0,-28 0 56 16,28 0-30-16,0 0-17 15,0 0 1-15,0 0-20 16,-30 0 24-16,30 29-27 0,0-29-2 15,0 56 8 1,0 3-7-16,0-3 0 16,0-29 0-1,30 32-2-15,-2-30 8 0,-1-29-4 0,-27 27 1 16,31-27-3-16,-3-56 7 0,-28-3-7 31,27-139 6-31,-27 84-5 16,0 54 7-16,0 5 10 31,-55 55 19-31,55 85-36 16,0-85-3-16,-31 85-5 31,31 30-105-31,31-85 28 0,-31-1-27 0,28-1-16 16,30 0-13-16,-58-28 109 15</inkml:trace>
  <inkml:trace contextRef="#ctx0" brushRef="#br0" timeOffset="20231.75">12624 7506 56 0,'0'0'81'0,"0"0"-63"16,0-30 24-16,0 30 23 15,0-27-37-15,0 27 11 0,0 0-26 0,0-29-1 0,-28 29 36 16,28 0-35-16,0 0 14 15,0 0-6-15,0 0 3 0,0 0 1 16,0 56 1-16,0 89-12 16,0-60-12 31,-30 87-3-47,30-28-24 0,-28 84-183 0,28-199 43 15,0-29 161-15,0-29 0 0,0-1-6 31,-27-140 96-31,27 83 48 16,0 87-92-16,-31-28-9 0,31 28-20 16,31 0 106-16,-31 28-112 15,0-28 4-15,27 30-4 0,1-1-3 32,2-1 4-32,56 0-11 0,-58-1-13 0,30-27-57 0,-30 0-6 15,-28 32 29-15,27-32-139 16,90-59-2-16</inkml:trace>
  <inkml:trace contextRef="#ctx0" brushRef="#br0" timeOffset="20684.8">14541 7621 31 0,'0'0'5'0,"0"-30"6"0,0 30 15 0,0 0 6 16,0-28 11-16,0 28 17 16,0 0-25-16,0-28 11 0,0 28-13 0,0-29 37 0,0 29-46 15,0 0-1-15,0 0-2 0,0 0 6 47,-28-30 10-31,1 60 3-16,27 27-27 0,-31 58 2 15,31-87-14-15,0 29 2 16,-28 1-1-16,28 28-3 0,0-58 1 0,0 59-4 0,0-59-2 16,0 27-15-16,-27 33-34 15,27-2-174 1,0-57-19-16,-31-29 214 0</inkml:trace>
  <inkml:trace contextRef="#ctx0" brushRef="#br0" timeOffset="20879.33">14342 7848 239 0,'0'0'81'16,"0"0"-45"-16,0 0 3 0,0 30-6 0,0-30 4 0,0 29 2 0,27-1-19 16,-27 0 7-16,58 31-8 15,-30-31-11-15,-28 0-6 0,0-28 2 16,31 0-1-16,-31 27-3 0,27 5-1 0,1-32 3 31,3 27-3-15,168 2-499-16,-199-58 458 0,27 2-3 31</inkml:trace>
  <inkml:trace contextRef="#ctx0" brushRef="#br0" timeOffset="21157.77">14857 7963 33 0,'0'0'17'0,"0"0"1"0,0 0 69 15,0 0-28-15,0 0-32 0,0-28-1 16,0 28 42 0,-28 0 69-16,28 58-108 15,-31-29-18-15,31 27 6 16,0-29-7-16,0 32-4 0,0-30-1 15,31 57 5 1,-31-86-7-16,28 58 8 16,-1-30 2-16,4-28-3 0,-3 0-10 15,-28-57-3-15,27-1-8 16,-27 1-14 0,0 28 4-16,0 2 12 0,31-5-41 15,-31 32 27-15,0 59-51 47,28 56-230-47,-28-57 227 31</inkml:trace>
  <inkml:trace contextRef="#ctx0" brushRef="#br0" timeOffset="21456.28">15200 8137 114 0,'0'27'287'0,"0"2"-265"0,0-2-12 0,28 32 46 0,-28-30-47 16,0 28 5-1,31-28 5 1,24-29-7-16,-24 0 6 0,-31 0-16 0,27 0 1 16,32-86 16-1,-4-2 9 1,-55 88-25-16,30 0 7 0,-2 0-12 0,-28 0 4 0,0 0-2 62,27 30-1-30,4 85-19-32,-3 0-433 0,-1-115 368 0,-27 0 52 0,31-30-1 0</inkml:trace>
  <inkml:trace contextRef="#ctx0" brushRef="#br0" timeOffset="21704.22">15946 8050 32 0,'0'0'0'0,"0"0"107"0,0 0 29 0,0 0-105 0,0 28 100 16,0 58-37-16,0-57-78 16,-31-2 8-16,31 61-9 15,0-59-10 1,-27-1-3-16,27 1 0 15,0-29-2-15,0 27 0 0,27 2-1 0,4 1 2 16,24 26-76 0,31-112-357 46,-55-30 344-62</inkml:trace>
  <inkml:trace contextRef="#ctx0" brushRef="#br0" timeOffset="21857.45">16317 7563 114 0,'0'0'189'0,"-28"28"-128"0,28-28-32 15,0 59 2-15,0-31-19 0,0 142 16 16,28-111-27-16,-28-3 3 0,0 3-3 0,27 83-4 16,-27-56-8-16,0-28-23 15,0-29 7-15,-27 84-217 0,27-83 133 16,-28-1 71-16</inkml:trace>
  <inkml:trace contextRef="#ctx0" brushRef="#br0" timeOffset="22019.21">16317 7963 216 0,'199'142'267'0,"-199"-110"-284"15,86-5-200 1,-55 2 22-16,-4-58 173 0,-27 2-10 16</inkml:trace>
  <inkml:trace contextRef="#ctx0" brushRef="#br0" timeOffset="22146.85">16832 7963 72 0,'0'0'0'0,"0"30"163"0,0-1-91 0,0 27 20 16,-27 59-44-16,27-88-24 15,0 61-10-15,-31-31-14 0,31 28 2 16,0-85-4-16,0 30-13 0,0-1-73 0,0-2-26 15,0-27-36-15,0-27 73 16,0-32 48 0</inkml:trace>
  <inkml:trace contextRef="#ctx0" brushRef="#br0" timeOffset="22290.87">17004 7733 30 0,'0'0'9'0,"0"0"-9"47,0 60 1-31,0 54-12-16,0-86-18 0</inkml:trace>
  <inkml:trace contextRef="#ctx0" brushRef="#br0" timeOffset="22611.37">17090 8050 31 0,'0'0'85'0,"0"0"-10"0,0 28 9 0,0-28-49 16,0 0-12-16,0 27-14 0,0 5 0 16,0-32 0-1,0 27 37-15,0-27-17 0,0 0-20 16,0 29-6-16,0-29-1 15,0 27 4-15,0 32 20 0,0-59-1 16,0 29-10-16,0-29-8 0,0 0-4 16,27 29 18-16,-27-29-3 0,0 0-10 15,31 0-4 1,-31-58 5-16,0-1-7 0,0 32-1 0,28-2 1 16,-28-57 4 30,0 58-2-46,0 28 3 0,0 0-6 0,0 55 3 0,0-55-3 16,0 59 0-16,0 27-2 16,0-57 1-16,0 29-7 15,0-1-13-15,0-57 15 16,0 27-9 0,0-27 5-1,0-27-8-15,0 27-25 0,27-57-107 16,-27-1-150-16,0-1 242 15</inkml:trace>
  <inkml:trace contextRef="#ctx0" brushRef="#br0" timeOffset="23067.37">17578 8078 54 0,'0'0'93'0,"0"0"-35"0,0 0-1 15,0 0-36-15,0 0 17 0,0 0 5 16,0 27 24-1,0 5-15-15,0 51-6 32,27-53-41-32,-27-1-1 0,0 29-2 0,0-30-1 0,0-28-1 15,28 29 14-15,-28-29-12 0,0 0 2 16,31 0-2-16,-31-29 2 16,27-28-1-1,-27 28-2-15,28-30 4 0,-28 32-6 0,30-29 2 16,-2 56 1-1,-28 27-3-15,0-27-3 0,0 29-11 16,0-2 3 31,27 32-56-47,-27 112-372 0,31-171 402 0</inkml:trace>
  <inkml:trace contextRef="#ctx0" brushRef="#br0" timeOffset="23610.87">17949 8308 28 0,'0'0'10'0,"0"-29"13"0,27 29 14 16,-27 0-12-16,0-29 62 0,0 29-33 0,0-30-13 15,31 30 12 1,-31-27 19-16,0-2-28 16,0 29-17-16,0-27 7 0,0 27-26 0,0 0 7 15,0 0-1-15,0 0-8 16,0 0-1-16,0 27 2 0,0-27-8 0,0 29 4 16,0-29 2-16,28 27-2 15,-28-27 1-15,0 30-4 0,0-1 3 16,27-29-1-16,-27-29 9 15,0-1-12-15,0 3 0 0,0-2 2 16,0 2 0-16,0-60 0 16,0 59 0-16,0-1 1 15,31 29-1-15,-31 0 9 16,0 29-4-16,0-29-1 0,0 0 0 16,0 0-5 46,0 28 3-62,0 0 5 0,0-1 1 16,0 147-6-16,0-116-3 15,0-30 2-15,27-28-2 0,-27 0 1 0,28 56-4 16,-28-56 3-16,31 0 3 16,-31-27-3-16,27 27 0 0,1-86 0 15,-28 86 1-15,0-88 1 0,31-27-2 16,-31 60 2-1,0-2 0 1,27 27-1-16,-27 60 3 0,0-1-1 16,28-1 1-1,-28 86-1-15,0-58-2 0,31 32-1 16,-31-59-2-16,0-1-6 0,0 57-93 47,55-26-449-47,-55-59 511 15</inkml:trace>
  <inkml:trace contextRef="#ctx0" brushRef="#br0" timeOffset="24037.45">18694 7449 46 0,'0'0'153'0,"0"0"-110"0,28 0 45 0,-28 0-12 0,0 0-76 63,27 27 92-63,-27-27-36 0,59 345 27 0,-59-288-81 16,0 87 5-16,0-61-3 15,0-24-2-15,0-30-2 0,0 28 1 0,0-28 1 0,0 29-1 16,0 55-17-16,0-113 6 15,0 30-1-15,0-30-39 0,0 29-69 0,0-58-12 16,0 29 11 0,0-30 61-1,27-83-81-15</inkml:trace>
  <inkml:trace contextRef="#ctx0" brushRef="#br0" timeOffset="24237.81">19065 7993 108 0,'0'0'145'0,"0"0"-23"0,0 0-101 15,0 29 75-15,0-1-33 0,0 27-41 16,0-55-19-16,0 32-2 0,0-5 3 0,0-27-4 63,0 29 2-32,59 172-151-16,-59-230-259-15,0 1 378 0</inkml:trace>
  <inkml:trace contextRef="#ctx0" brushRef="#br0" timeOffset="24481.79">19237 7591 146 0,'0'0'177'16,"0"0"-157"-16,0 0 1 0,0 30 26 15,0 55-27-15,0-85-16 16,0 27-1 0,0 33-4-16,27-60-2 0,-27 28-5 0,0-28-39 15,31 0 24 1,-31 0-18-16,0-28 35 0,55-2-4 15,-55 30 11-15,0-30 8 0,31 3 3 0,-31 27 9 0,0-28 44 16,0 56-8 0,0-28-43-16,0 27-9 15,0 33 14 1,0 82-13 15,-58 432-151-31,58-547-5 0,0 2-36 16,0-29 159-16</inkml:trace>
  <inkml:trace contextRef="#ctx0" brushRef="#br0" timeOffset="24805.17">19264 7993 50 0,'0'-30'274'0,"0"30"-243"0,31 0 14 0,-31 0-3 16,0 0-4-16,28 30 17 0,-1-1-25 16,-27-1-16-16,59 59 14 15,-59-60-22-15,27 29-3 0,4-26-2 16,-3 57 2-1,-1-30-38 1,4-30-64-16,-4-27 18 0,-27 0 50 0,28-27-142 31,3-59 35-31,-31 57 136 0,27 0-14 0,1-1 4 16,-28 3 12-16,31-2 3 47,24 144 214-47,-24-86-207 15,-31-29-3-15,27 86 11 0,-27-30-15 16,28 3-2-16,-28-59-1 16,31 56-16-16,-31-56-2 0,27 0-126 15,-27 0 70-15,27-29 58 16,-27 2-8-16</inkml:trace>
  <inkml:trace contextRef="#ctx0" brushRef="#br0" timeOffset="25023.92">20096 8105 172 0,'0'0'0'0,"0"0"147"0,0 0-42 16,-28 59-28-16,28-30-55 16,-86 199 39-1,1 2-37-15,54-115-17 0,-24 142-15 16,24-142 11-16,3-85-1 0,1 112-3 16,27-84-3-16,-31-1-4 0,31 0-9 15,0-29-8 1,-28 31-74-16,1-31-188 47,27-56 116-47</inkml:trace>
  <inkml:trace contextRef="#ctx0" brushRef="#br0" timeOffset="32292.43">4609 9855 58 0,'0'0'29'0,"0"0"9"0,0 0 27 0,-31 0 46 0,4 0-39 32,-1 57 58-32,28-28-81 0,0 27-9 15,0-26-37-15,0-1 3 0,0-29-3 16,28 56 6-16,-28-27 4 16,27-29-2-16,-27 0 3 0,0 0-11 15,31 0 1-15,-31-58 4 16,28 58-7-16,-28-56 6 0,0 26-6 15,0 1 0-15,0 2 3 16,0-2 2-16,0-28 2 0,0 28 2 16,0 29-10 46,0 0 10-31,-28 86 9-31,83 143-12 0,62 1-38 0,-117-174-32 0,28-56 18 16,-28 27-14-16,27 3-226 16,-27-30 165-16,58 29-17 15</inkml:trace>
  <inkml:trace contextRef="#ctx0" brushRef="#br0" timeOffset="32590.44">5039 9997 58 0,'0'0'0'0,"0"30"120"0,0-30-55 0,0 0-1 0,0 29-11 0,0-29-8 0,0 27-33 0,0-27 10 16,0 29-2 0,27 57 27 30,1 115-18-46,58 143 5 0,-56-115-23 0,25 30-5 16,-24-176-4-16,-3 5-2 0,-28-31 2 0,0 28 0 16,0-85-4-16,27 59 0 15,-27-32-14-15,0-27-51 16,0 0 41-16,-27-56-153 0,-1-3 54 16,28 59 86-16,-58-201-50 0,58 174 85 15,-28-29-39-15</inkml:trace>
  <inkml:trace contextRef="#ctx0" brushRef="#br0" timeOffset="32993.26">5152 10284 42 0,'0'0'0'0,"0"0"0"47,0 0 10-47,28-28-9 0,-28-1 3 16,0 0 15-16,0 0 11 0,0 1-8 0,30-1 53 15,-30 29-3-15,28-56 24 16,-1 56-19 0,-27 0-49-1,31 27 6-15,24 31 41 16,4-1-47-16,-32-28-10 0,-27 0-9 0,59 28 9 15,-59-30-11 1,0-27-3-16,27 87 12 16,-27-60-5-16,-55 3-13 31,24-1 3-31,-55 0-23 0,59-29-26 16,-32 0-35-16,32 0-25 15,27 0 72-15,0-29-88 0,27 0-93 16,4-1 160-1</inkml:trace>
  <inkml:trace contextRef="#ctx0" brushRef="#br0" timeOffset="33268.32">5695 10056 109 0,'0'0'126'0,"0"0"-104"0,0-29 24 0,0 29 30 0,0 0-18 0,0 0-44 16,31 29 25-16,-4 84 27 15,32 58-37-15,-59-112-25 16,27 55 6-16,-27 1-8 0,28-29 0 16,-28 0-2-16,0 1 1 0,31 27 1 15,-31 1-10-15,0 56-100 16,0-56-119-1,-31-86 14 17,31-29 163-32</inkml:trace>
  <inkml:trace contextRef="#ctx0" brushRef="#br0" timeOffset="33477.62">5726 10427 50 0,'0'0'18'0,"0"-28"-7"0,0 0 15 16,0-116 132-1,55 29-40-15,-55 115-105 16,31-29 13-16,24-27 37 0,-24-3-7 15,-4 59-29-15,1 0-19 0,2 0 19 16,-30 29-16-16,28 1 4 0,-1-30-13 16,-27 29 1-16,0 56 5 0,0-28-7 15,0-28-1-15,-55 57-14 32,25-59-10-32,-25 4-56 0,24-3-142 15,3-56 79-15,28-3 43 0,0-25 84 16,0 28-26-16</inkml:trace>
  <inkml:trace contextRef="#ctx0" brushRef="#br0" timeOffset="33733.12">6327 9253 115 0,'0'27'122'0,"0"-27"-35"16,0 30-59-16,0 0 72 15,27-2-65-15,-27-28-3 0,0 114 34 32,28 88-40-32,-28-146-22 15,31 1-3-15,-31 30 2 0,0 56-26 16,0-58-46-16,0-56 42 0,0-1-44 16,0 59-205-1,0-59 170-15,0 1 59 16</inkml:trace>
  <inkml:trace contextRef="#ctx0" brushRef="#br0" timeOffset="33908.14">6585 10027 179 0,'0'0'0'0,"0"0"195"62,0 114 13-62,27 85-194 0,-27-85-97 16,0-84-336-16,-27-60 370 0,27 30 4 16</inkml:trace>
  <inkml:trace contextRef="#ctx0" brushRef="#br0" timeOffset="34017.58">6640 9740 50 0,'0'0'16'0,"0"27"20"16,0-27-33-16,0 30-2 0,0 28-4 15,0-58-2-15,0 29-19 0,0-1 13 0,0 1-4 0,0-29 11 16,0 27-40-16</inkml:trace>
  <inkml:trace contextRef="#ctx0" brushRef="#br0" timeOffset="34269.91">7014 10141 148 0,'0'0'86'0,"-31"28"8"47,-82 1 99-47,85 0-146 0,28 28-28 0,0-57-17 16,0 56 4-16,0 3-6 0,28-59 0 0,-28 28 0 0,0-28-1 16,27 57 2-16,4 1-4 0,-3-31-6 15,-28 3-10-15,27-30-86 16,4 0-77-16,-31 0 45 15,28 0 44-15,-28-30 46 0</inkml:trace>
  <inkml:trace contextRef="#ctx0" brushRef="#br0" timeOffset="34572.5">7186 10256 80 0,'0'0'0'0,"0"0"80"0,0 0-36 0,0 0 156 15,0 0-139-15,-31 0-11 16,31 0-41-16,0 0-9 47,-55 0 46-32,55 84 1-15,27-25-39 0,59 84 2 0,-86-143-11 0,28 27 1 0,3-27 3 16,-4 0 0-16,-27-27-2 0,0-2-1 0,28-30 5 16,-28 59-5-16,0-27 1 0,0-29 2 15,0 25-1-15,0 31 1 0,0-27 0 16,0 27 4-16,-28 0-4 0,28 27 9 15,0 4-5-15,0-3 0 0,0 0-7 16,0-28 1-16,28 86-3 0,3 29 5 16,-4-58-9-16,-27 1-22 15,28-1-37-15,2-30 2 16,25-27-411 0,-24-55 414-16</inkml:trace>
  <inkml:trace contextRef="#ctx0" brushRef="#br0" timeOffset="34762.31">7615 9711 177 0,'28'316'257'0,"-28"-202"-239"0,27 29-4 16,-27 0-8-16,0-116-5 0,0 88 1 15,0-28-3-15,0-58 0 0,31 29-1 0,-31 56-96 16,0-114 54-16,0 0-51 0,0 30-38 15,0-30 89-15,0 0 32 0,-31-60-33 16</inkml:trace>
  <inkml:trace contextRef="#ctx0" brushRef="#br0" timeOffset="34891.68">7584 10284 43 0,'-27'-57'70'0,"27"-1"-18"0,0 30 34 0,0-1-20 16,0 0 5-16,0 29-57 0,0 0-8 0,27 0 5 16,4 58 2-1,-3-30-10-15,-28-28-2 0,58 58 1 0,-30-29-3 0,-1-1-1 16,-27 1-14-16,86 29-188 15,-86-58 148-15,86 28-60 16,-86 0 73-16</inkml:trace>
  <inkml:trace contextRef="#ctx0" brushRef="#br0" timeOffset="35048.78">8158 10284 91 0,'0'56'352'0,"0"-56"-320"0,-27 229 48 0,27-199-81 0,0-1 1 15,0-1-15-15,0 1-44 0,0-29-4 16,27-29-96-16,-27 1 72 0,0-1 10 0,0-1 51 16,27-26 4-16,-27-30 18 0,0-28-38 15</inkml:trace>
  <inkml:trace contextRef="#ctx0" brushRef="#br0" timeOffset="35513.75">8244 9826 50 0,'0'0'0'0,"0"0"8"0,0 0 13 0,0 0-19 0,0 0-1 0,0 29 1 0,0-29 1 16,0 57 12-16,0-28-13 0,0 27 3 15,0-26-4-15,0-1-1 0,0-2 0 0,0 31 0 16,27-30 1-16,-27 30 21 16,31-29 4-16,-3 28 41 0,-28-30-31 15,27 4 4-15,-27-3 25 16,0-28-43-16,0 28-1 0,31-28 22 0,-31 0-26 0,0 27-8 62,0 3 8-62,0-1 6 0,0-29-17 0,0 29 13 16,0-29-9-16,28 27 5 0,-28 3 10 16,27-30-8-16,-27 0-5 15,0 0 0-15,31-30 1 0,-31 3-5 0,0 27-5 16,0-29 1-16,0-30 10 0,0-24-8 16,0 52 1-16,0 31-1 15,0-27 0-15,0 27-5 16,0 0 2-16,0 0 0 0,-31 0 9 0,31 0-11 0,0 27 0 15,0 4 5 1,0-3-1-16,0 57-2 0,0-27-4 16,0-31 1-1,31 3 5-15,-31 27-23 0,28-57-81 16,-28 0 35-16,0 0 25 0,0 0-60 16,0 0 39-16,0-28-9 15,0 28 69 32,0-59-236-47,0 32 182 0</inkml:trace>
  <inkml:trace contextRef="#ctx0" brushRef="#br0" timeOffset="35781.44">8701 10256 257 0,'0'0'152'0,"0"28"-118"0,0-28-22 0,0 56 70 0,0-25-62 0,0-3-13 0,0 0 3 0,31-1 3 0,-31 32-2 0,0-59-10 0,27 56 11 15,-27-26-5-15,0-1-5 0,28-1 2 0,3-28-2 16,-31 0 5-16,0 0-6 0,0 0 0 15,27 0 3-15,1 0 8 0,-28 0-4 16,30 0 12-16,-30 0-17 16,0 0 0-16,0 0-3 0,28 29 2 15,-28 0-1-15,0-29 0 0,0 0-2 0,0 29-34 32,0 0-7-32,0-1-80 0,0-28 27 0,0 27-38 0,0-27 60 15,0 0-38-15,0 0 111 63,0 0-41-63,0 0 5 0</inkml:trace>
  <inkml:trace contextRef="#ctx0" brushRef="#br0" timeOffset="37427.14">10391 9597 76 0,'0'0'25'0,"0"0"38"0,0-28-33 0,0 28 5 0,0 0 46 16,0 0-35-16,0 0-30 0,0 0 37 0,0 0 2 16,27 0-38-16,-27 56 51 0,59 59-15 31,-32 0-26-31,4-2-14 0,-31 31-3 0,28-87-8 15,-28 1-1-15,0 28 0 0,0-59 0 0,0 4 0 0,0-3-1 16,-28 142-31 0,28-140 18-16,0-1-47 0,-31-29 32 0,31 28-84 0,-27-28 8 15,27 0-59-15,-59-87 54 16,4-28 93-16,55 32 12 16,-30-4 3-16,30 1 12 0,-28 0 28 15,28 1 201 1,-27 55-137 31,54 60 28-47,86 84-78 0,-82-57-49 15,-3-57-2-15,-1 29-3 0,90 0-3 16,-31 28-42-16,-31-57 5 16,-24 0 22-16,-4-57 2 0,1 57 8 15,3-29-3-15,-31 0 6 0,27 29-4 0,-27-29 9 16,0 29 1-16,28-28 1 0,-28 28-1 15,0-29 3-15,0 29 1 0,31 0 21 0,-31 0-10 16,0 0 17 0,27 0-5-16,-27 29-6 0,28-29-11 15,-28 0-9-15,31 28 1 0,-4-28 0 16,-27 0 3-16,28 0 2 0,-28-28-3 16,0 28-4-1,0-85 16-15,-28 85-12 0,28-29-1 16,-27 29 6-16,27-30-1 0,-31 30-7 0,-55 59 1 15,86-59-2 48,-55 142 4-63,196 59-411 0,-110-201 355 0,24 0-82 16,30-86 118-1,-54 29 16-15,-3-1 4 0,-1 1 11 16,32-57 348-1,-59 114-294 1,0 0-21-16,0 0-35 0,-28 56 51 16,28-27-57-16,0-29-2 0,-31 115 12 15,4-58-9-15,27 30-8 16,0-59 0-16,-28 57 6 16,28-56-5-16,0 0 0 0,0-29-1 0,0 57 4 15,-31-57-5-15,4 29-20 16,-1-29-67-16,28 0 30 15,-30-29-15-15,30-1 30 0,0 30-5 0,0-56-61 63,30-86-122-63</inkml:trace>
  <inkml:trace contextRef="#ctx0" brushRef="#br0" timeOffset="37715.6">11535 9482 186 0,'0'28'214'0,"0"59"-189"0,0 0 0 0,0-60-17 0,0 59 12 0,0-57-15 16,0 113 12-16,0-54-18 0,0-61-2 15,0 2-10-15,0 28-20 0,-28-28 8 0,28 0-40 0,0 0 25 16,0-29-2-16,-27 84-150 0,27-53 178 0,0-31 8 16,-31 28 23-16,31-28 12 15,-27 0 5-15,27-28 16 0,0-3 18 16,0 31 10-16,-28-56 47 15,56-1-42-15,-1 28-50 16,4 29-27-16,-4-29 0 0,1 29-1 0,-28 0-2 16,31 0 0-16,-4 0-3 0,32 0 4 15,-32 0-6-15,1 0 0 0,30 29-46 47,-30-29-111-47,2 0-240 0</inkml:trace>
  <inkml:trace contextRef="#ctx0" brushRef="#br0" timeOffset="37830.49">11878 10256 128 0,'0'0'209'0,"0"28"-172"0,0 1 43 16,0 29-22-16,0-30-32 0,0 57 29 0,0 59-21 16,0-58-33-16,0-57-2 0,0 0 1 15,0-29 0-15,0 28 0 0,0-1-51 0,0-27-5 16,0 0 22-16,0 0-44 0,0-27-92 0,0-1 48 16,0-30 57-16,0 0 38 0</inkml:trace>
  <inkml:trace contextRef="#ctx0" brushRef="#br0" timeOffset="38208.94">12023 9912 83 0,'0'29'234'15,"0"27"-172"-15,0 3-50 0,0-59-12 0,0 27 2 0,0 2-1 32,0 28-21-32,27 30-225 0,-27-87 213 15,31 28-19 16,-3-28 41-15,-1 29 17-16,-27-29 124 0,0 0-84 0,31 0-21 16,-31 27 72-16,0 4-76 15,0-3-19-15,0-28 7 0,0 28-8 0,28-1 2 32,-1-27 27-32,4 0 27 0,-31 0-24 15,27 0-25-15,1-27 21 0,-28-1-23 16,0 0 18-16,31 28-20 0,-31-31 13 15,0 31-14-15,0 0-1 0,27-27 1 0,-27 27-3 16,0 0 1-16,0 0-3 0,0 0 2 0,0 27-6 16,0 32-6-16,0-31-8 15,0 29-83-15,0-28 33 0,28 27-168 16,-28-56 155-16,0 30 41 0,0-30 30 16,31 0-1-1,-31 0-16-15</inkml:trace>
  <inkml:trace contextRef="#ctx0" brushRef="#br0" timeOffset="38501.9">12566 10256 32 0,'0'0'8'0,"0"0"27"63,30-87 291-63,-30 231-178 0,28-86-145 0,-28 25-4 0,27-83 1 16,-27 59 1-16,0-59 0 0,31 56-2 15,-3-56 7-15,30-27-8 16,-58-2 7-1,0 0-3-15,0-1 0 0,0 3 1 0,0-60 35 16,0 87-20-16,0-27 5 16,0 27-13-16,0 0-4 0,0 0-5 0,0 86 3 15,0 57 4 1,0-29-7-16,-31 172 6 16,-82 59-193-16,113-345 77 15,-28 27-89-15,28-27 63 16,0-56 79-1</inkml:trace>
  <inkml:trace contextRef="#ctx0" brushRef="#br0" timeOffset="38837.17">13397 10256 112 0,'0'28'330'0,"27"1"-289"16,59-2 76-16,-27-27-108 16,-1 0-6-16,-58 0-3 0,55-27-65 15,-24 27 42-15,-31 0-40 32,55-57-296-17,-55 57 257-15</inkml:trace>
  <inkml:trace contextRef="#ctx0" brushRef="#br0" timeOffset="39348.36">15115 9454 108 0,'0'0'136'16,"0"0"-79"-16,0 0-24 0,0 0 42 15,0 28-34-15,0 0-15 16,0-28-8-16,27 30-2 0,-27-1-3 0,0 27 4 16,0-29-13-1,58 176 8-15,-58 54-9 0,0-113-4 16,0-1-23-16,-27-29-32 47,-31 87-422-47</inkml:trace>
  <inkml:trace contextRef="#ctx0" brushRef="#br0" timeOffset="39955.21">15001 10083 125 0,'0'0'258'0,"0"0"-130"0,28 0-76 0,-28 29-47 0,0-29 0 16,27 0 4-16,-27 29-3 0,31-1 4 0,-31-28-8 0,28 0 1 16,-1 29-1-16,4 0-2 0,24 0-4 15,-24-1-11-15,-4-28-15 16,32 56-131-16,27-56-171 15,-59 0 310-15,59-84 27 16,-86 55 21 0,27 29 27-16,-27-29-21 0,31 0 172 15,-3 1-84 32,-1 56-59-47,4-28-57 0,-31 0-1 0,0 0 0 16,28-28 1-16,-28 28-2 0,0-29-1 47,0-27 1-32,-59-3 40-15,32 59-35 0,27 30 5 32,-59 84 6-32,59-57-18 0,-27 58 4 15,27 26-14-15,27-82-27 0,-27-30 20 0,31-2-121 31,55-27-158-31,-58-27 230 0,-1-2 29 0,4-57 29 16,24-1 4-16,-55 60 4 0,59-117 7 31,-32 116 22-31,-27-30 193 0,0 31-149 16,0 27-15-16,0 0-35 16,0 27 76-16,-27 2-65 0,-32 86-5 15,59-86-26-15,-27-1 2 16,27 28 0-16,-28 117-2 15,28-173-2-15,0 29-1 16,0 57-1 31,-31-29-124-47,31-86-40 0,0-58-135 0,0 87 269 0</inkml:trace>
  <inkml:trace contextRef="#ctx0" brushRef="#br0" timeOffset="40136.92">16118 10056 144 0,'0'0'69'0,"0"0"-6"0,0 27 12 0,0-27-50 0,0 58 46 16,0-30-48-16,0 1-11 0,0 29 33 0,0-1-18 16,0-30-19-16,27 60-1 15,-27-1-1-15,0 0-10 16,0-57 0-16,0-1-14 0,0 30-50 0,0-29 35 15,0-29-44-15,0 29-30 0,0-29 41 0,0 28-97 16,0-28 128-16</inkml:trace>
  <inkml:trace contextRef="#ctx0" brushRef="#br0" timeOffset="40606.81">16204 9540 49 0,'0'0'119'0,"0"29"-97"0,27-1 90 16,-27-28-92-16,0 28 11 0,0-1-17 0,28 5 27 15,-28 51 12-15,30 5-20 16,-30 54 0-16,28-83-22 0,-28 54-1 16,0-26-5-1,0-59-4-15,-28 257-3 0,28-226-16 16,-30-2-6-16,30 1-33 0,-28-58 0 16,28 0 26-16,0 29-36 0,-27-29-102 0,-4-29 105 15,31 0 35 1,-28-29-7-16</inkml:trace>
  <inkml:trace contextRef="#ctx0" brushRef="#br0" timeOffset="40880.83">16173 10313 36 0,'0'0'16'0,"0"0"29"0,0 0-9 0,0 0 95 16,0 0-88-16,0 0 28 0,31 27-19 0,-31-27-12 15,27 31 22-15,1-3-22 16,2 0-23-16,-2-28-14 0,-1 57 5 16,4-57-10 30,110-171-536-46,-110 85 516 0,-3 57 20 16,-28 29 2-16,0 0 0 0,0-29 0 16,58 1 125-16,-58 28-3 15,0 0-26-15,0 28-70 0,27 1 42 0,-27 0-31 16,0 28-8-16,0 58 16 16,-27-60-40-16,27 4-3 0,0-30-2 0,0-2 1 15,0 32-21-15,0-31-13 0,0-28-15 0,0 29-197 31,0-86 63-31,0 28 164 0,0-57-28 16</inkml:trace>
  <inkml:trace contextRef="#ctx0" brushRef="#br0" timeOffset="41505.1">16719 9826 43 0,'0'29'189'0,"0"-29"-145"0,0 29 5 0,0-29-27 15,27 28-16-15,-27 1-4 0,0-2 1 16,0 2-2 15,28 57-14 0,3 87-144-31,-4-116 84 0,-27 1 54 0,28-30 39 16,3 0 99-16,-31-28-79 0,27-87 33 16,-27 31-19-16,0 28-28 15,28-1-13-15,-28 0 21 0,30 0-3 0,-30 1 13 16,28 28-20-16,-1 0-3 15,-27 28-5 1,31 1 2-16,-31 0-11 0,28 28 5 16,-28-28-11-16,0-2-2 0,0 32 1 0,27-59 2 0,-27 28 1 0,0 29-5 15,0 28-42 1,0-55-2-16,0-30 20 0,0 29-73 16,31-29-34-16,-31 0 36 15,28 0 21-15,-28-29 39 0,27-1 29 16,32-112 47-16,-32 114-26 0,4-58 67 0,-3 29 2 15,-28 28-19-15,27 0-48 0,-27 29-15 63,0 0 11-63,31-29 104 0,-31 58-98 0,27 227 31 0,1-197-51 16,-28-30 3-16,31 28 1 15,-31-28 0-15,0-29-1 0,55-144 2 16,-55 87-2-1,-28-86 2-15,28 86-1 0,0-1 2 16,0 1 4-16,0 57-3 0,0 0-2 16,0-29 15-16,0 58-3 15,28 143-3-15,-28-116-9 16,31 117 6-16,-31-117-3 0,0 3 1 0,0 27-1 0,-31 142 13 16,-24-54-10-16,24-32-11 0,3-27-46 15,1-86 20-15,-31 0-137 16,58-29 123-16,-59-29-292 15,32-29 307-15,27 28-2 16</inkml:trace>
  <inkml:trace contextRef="#ctx0" brushRef="#br0" timeOffset="41965.68">19209 9625 41 0,'0'-85'395'0,"28"114"-330"0,-28-1-16 0,27 86-8 16,4-28-27-16,-31-28-10 0,28 28 1 15,-28-59-3-15,0 61-2 0,0-32 0 16,0 30-3-16,0 115-54 16,0-116-40-1,-28 59-306-15,-3-144 385 0,31 0-20 0</inkml:trace>
  <inkml:trace contextRef="#ctx0" brushRef="#br0" timeOffset="42345.39">19179 9941 170 0,'0'0'261'0,"30"0"-242"0,-30 0 14 0,28 27 4 0,-28 2-17 16,27 30 11-16,59-3-8 16,-86-56-21-1,31 29-2-15,-3-29-4 0,-28 0 0 0,27 0-50 16,4-85-172 15,24-116-35-31,-55 143 260 0,0 28 5 16,31-26 32-16,-31 56 71 0,27 56 23 15,-27-26-80-15,28-1-9 16,-28 29-9-16,0 26 7 0,0-25-16 0,0-30-13 16,31 27 3-16,-31 30-3 0,0-57-7 15,27 57 9-15,1-59-3 0,3-27 13 16,-31 0-11-16,0 31-2 0,27-62-2 15,1 4-1-15,30-30 5 16,-30 28-7-16,3 0-1 0,-31 0-1 0,27 1 2 16,-27 28-1-16,0 0-1 0,0-29 0 0,27 29 4 0,4-29-2 15,-3 87-5 1,-28-30-12-16,0 30-29 16,0-1-43-16,0-57 43 0,0 29-72 15,0 57-220 1,0-86 304-16</inkml:trace>
  <inkml:trace contextRef="#ctx0" brushRef="#br0" timeOffset="43078.94">20412 10056 80 0,'0'0'172'0,"27"0"-108"0,-27 27 25 16,28 2-18-16,-28-29-57 0,31 0-1 0,-31 0-10 16,0 29 1-16,27-29 6 0,1 0 2 15,-28 0-3-15,31-29 6 0,-31 29-15 63,0 0 14-63,0-228 83 0,0 228-82 15,-31 28 11-15,3 1-19 0,28 27-4 0,0 3-1 16,-27 26 2-16,27 58-7 16,0-114-2-16,27 112-105 15,1-82-183-15,30-30 60 16,-58-29 199-16,28 0-12 16</inkml:trace>
  <inkml:trace contextRef="#ctx0" brushRef="#br0" timeOffset="43608.7">22270 9826 50 0,'-27'0'345'0,"27"0"-309"0,27 0 20 0,-27 0 3 15,0 0-49-15,0 29 0 0,31 0 14 0,-31-1-2 16,28 28-7-16,-28 59-4 0,27 0-7 16,-27 0-9-16,0-88 1 0,0 4-15 15,0-3-21-15,0 27-453 16,0-55 412-1</inkml:trace>
  <inkml:trace contextRef="#ctx0" brushRef="#br0" timeOffset="43817.82">22387 9454 255 0,'0'0'185'0,"-31"0"-110"16,31 0-43-16,0 0-7 15,0 28-4-15,0-28-15 0,0 28-4 0,0 2 0 0,0 27-9 31,0-29-140 16,0-28-264-47,0 0 373 16</inkml:trace>
  <inkml:trace contextRef="#ctx0" brushRef="#br0" timeOffset="44084.41">22559 9797 50 0,'0'0'0'0,"0"29"96"0,0-29-80 0,0 58 80 16,0-1-35-16,0-1-19 0,0-56-30 0,0 30-2 0,0 55 39 15,27-56 0-15,-27-1-18 16,28 1-11-16,-28-29-9 0,0 0 7 16,31 0-3-16,-4-29-5 0,1 1 10 31,30-30 2-31,-30 31-17 0,3-2 4 0,-31 29-4 0,27-30 8 15,-27 30-10-15,0 0 2 32,0 0-5 15,28 0 6-32,2 259-6-15,-30-88-607 0,0-199 540 0</inkml:trace>
  <inkml:trace contextRef="#ctx0" brushRef="#br0" timeOffset="44392.97">23273 9941 46 0,'0'0'115'15,"0"0"-99"-15,0 0 14 0,0 0 65 0,0 0-60 16,0 0-13-16,0-29-3 0,0 29-10 16,28 0 24-16,-28 0-19 15,0 0-7-15,0 0 41 32,58 344 57-32,-58-260-98 15,0 60-1-15,0-59-2 0,0 60 1 16,0-116-7-1,0 85 0-15,0 30-59 0,0-88-2 0,0-56 24 16,0 59-114-16,0-31 26 0,0-28 31 0,-27 28 23 16</inkml:trace>
  <inkml:trace contextRef="#ctx0" brushRef="#br0" timeOffset="44639.8">23418 10198 103 0,'0'0'136'0,"27"-57"-87"0,-27-1 42 15,28-28 0 1,3 57-67-16,-31 29-14 0,55-27 21 16,-55-2-6-16,31 58-7 15,-4-29-13-15,0 56 5 16,-27-26-9-16,0-1 1 0,0 113 0 16,-54-27-5-16,23-29-248 46,3-58 60-30,28-84 38-16</inkml:trace>
  <inkml:trace contextRef="#ctx0" brushRef="#br0" timeOffset="44917.41">23933 9912 92 0,'0'0'201'0,"0"0"-160"0,0 0 73 0,0 0-101 15,0 0-6-15,0 0 4 0,0 29 0 16,0-2 13-16,0 2-16 15,0 1-4-15,0-1-1 0,28-2 1 0,-28-27-3 0,0 29 1 16,0 0 0 0,27-1 0-16,4-28 3 0,-31 0 4 0,0 0-1 15,27-86 16-15,-27 59-21 0,28-32 2 16,-28 59-4-16,0-113 22 16,0 84-13-1,0 0-7-15,0 29 2 0,0 0 10 47,117 401-24-47,-117-372-7 0,0-1-7 0,27 1-41 0,1 29-242 16,-28-30 168-16,31-56 68 15</inkml:trace>
  <inkml:trace contextRef="#ctx0" brushRef="#br0" timeOffset="45090.66">24476 9253 215 0,'0'0'142'0,"0"27"-113"0,0-27-27 0,-28 30 0 0,28 28 26 0,0-31 0 16,-31 3-17-16,31 27 7 0,0 113-3 15,0-55-9-15,0-56-5 0,0 27-2 0,0 29-2 16,0-30-7-16,0-56-2 0,0 28-37 16,-27 85-172-16,27-83 106 0,0-31 69 15,-28-1 6-15</inkml:trace>
  <inkml:trace contextRef="#ctx0" brushRef="#br0" timeOffset="45224.79">24246 9941 137 0,'0'0'164'0,"0"0"-69"0,0 0-95 63,0 0 106-48,31 0-33-15,254 86-593 0,-258-86 465 16</inkml:trace>
  <inkml:trace contextRef="#ctx0" brushRef="#br0" timeOffset="45749.08">26022 9138 155 0,'0'-28'177'0,"0"28"-127"0,0 0-17 0,0-28-14 0,0 28 21 15,0 0 6-15,0-29-18 0,0 29-27 16,0 0 3-16,0 0-2 0,-28 57 4 0,-30 30 13 16,30-31-14-16,-3-29-1 0,-54 118 4 15,30-60-7-15,24-26 1 16,-110 139 4-16,24 62-5 47,-82 226-273-47,199-457 209 0,0-29-5 15,0 0-46-15,27 0 59 0,-27 0 20 16</inkml:trace>
  <inkml:trace contextRef="#ctx0" brushRef="#br0" timeOffset="46080.62">26279 10027 173 0,'0'0'197'0,"-27"0"-125"16,27 0-43-16,-31 0-5 15,31 0-19-15,-27 0 7 0,-1 29-1 16,28-29-7-16,0 27 0 0,-31-27 0 0,31 86 16 16,-27-28-11-16,27-58-7 0,0 57 3 0,0-1-2 15,0-25 0-15,27-3 1 0,-27-28-4 63,117-115 48-48,-62-257-103-15,-55 315 31 0,0 28-40 0,0 0 32 0,0 29-6 0,0 0-77 16,0 0-85-16,0 29 150 16,0-29 36-16,31 29-23 15</inkml:trace>
  <inkml:trace contextRef="#ctx0" brushRef="#br0" timeOffset="46400.98">26510 10112 190 0,'0'0'214'0,"0"-29"-208"0,0 2 10 0,0 27 7 16,0-29 3-16,0-1 0 0,-31-26 63 15,31 27-73-15,0 29-7 16,0-28-1-16,0 28-6 0,0 0 1 0,0 28 4 16,0-28-3-16,31 29-1 15,-31-29-2-15,0 27 2 16,27-27-3-16,-27 29 2 0,58 1 3 47,-3-116 12-47,-55 57-16 0,0 29-1 0,0-57 4 0,31 28-1 15,-31 29 0-15,0 0 0 0,0-29-1 0,0 29 7 16,0 0-8-16,0 29 3 0,0 0-2 0,28 0 1 31,-28 84 7-31,27-54-4 0,-27-32-6 0,31 88-1 16,-31-86-1-1,28 57-57-15,-1-86-16 16,-27 27-4-16,0-54-22 0,0 27 42 0,0-29-147 16,0-28 119-16,0 28 71 0,31 0-20 0</inkml:trace>
  <inkml:trace contextRef="#ctx0" brushRef="#br0" timeOffset="46595.71">27111 8995 346 0,'0'0'126'0,"0"0"-54"0,0 0-65 0,0 0-6 0,0 0 2 0,0 28 10 0,-31 2-2 16,31-1 1-16,0 86 3 47,0 28-3-47,58 114 3 0,-58 1-13 16,-58 171-212-16,58-400 157 0,-55 57-246 15,24-58 261-15,31-28 3 16</inkml:trace>
  <inkml:trace contextRef="#ctx0" brushRef="#br0" timeOffset="46718.93">26881 9855 154 0,'0'-29'231'0,"0"29"-190"0,27-29 104 15,-27 29-102-15,31 0-34 16,-4 29-10-16,1 0-6 0,3 0-7 0,-31-1 3 16,27-28-19-16,32 56-65 0,-4-27-196 15,3 1 151-15,-58-30 106 0</inkml:trace>
  <inkml:trace contextRef="#ctx0" brushRef="#br0" timeOffset="47947.54">27626 9826 83 0,'0'0'67'0,"0"0"15"0,0 0-74 0,0 0 10 0,0 0-8 16,0 0 0-16,0 29 14 0,-31-29 1 0,31 0-3 0,0 29-2 16,0-29-10-16,0 0 14 0,0 0-13 0,0 28 0 15,0 1 9-15,31-2 10 0,-31 61 9 16,28-32-10-16,-28 1-23 0,0-28 1 0,27 144 7 15,4-90-11-15,-31 119 0 16,0-202-3 47,0 87 1-63,0 171-155 0,-31-372-269 0</inkml:trace>
  <inkml:trace contextRef="#ctx0" brushRef="#br0" timeOffset="48175.48">27739 9941 67 0,'0'0'47'0,"0"-29"-8"0,0 1-10 0,0 28-13 0,28 0 2 16,-28-29 26-16,0 0-23 0,31 0 19 0,-4-1-10 15,1 3-9-15,3 27-3 0,-4-29 14 0,1 29-21 16,3-27 21-16,-4 83-11 16,-27-56-17-16,28 57 5 15,-28 30-1-15,-55-3-4 0,-31 31-5 31,55-86-10-31,-24 0-32 0,24-29-39 0,3 0-43 16,28 0 20-16,0 0 4 16,0 0 98-16,59 0-37 31</inkml:trace>
  <inkml:trace contextRef="#ctx0" brushRef="#br0" timeOffset="48979.39">28368 9912 106 0,'0'0'110'0,"0"0"-63"0,0 0 14 16,0 0-17-16,0 0 10 15,0 0 1-15,0-28-41 16,0 28-3-16,-27 0-9 0,27 0 0 0,0 0 1 16,0 0-2-16,0 0-3 15,0 0 4-15,0 0 0 0,0 0-3 0,0 28 0 0,0-28 1 16,0 0 1-16,27 29 2 0,-27-29-2 0,0 0 1 16,0 27 0-16,0-27 3 0,0 29 4 0,0-29-6 0,0 0 1 15,31 0 1-15,-31 0 8 0,0 0 3 16,0 0-11-1,0 0 6-15,0 0-8 0,0 0 3 16,0-29-1-16,0 29 0 16,0 0-4-16,27 0 4 0,-27 0-2 0,0 0-1 15,0 0 19-15,0 0-11 16,0 0-3-16,0 0-4 0,0 0 0 16,0 0-3 46,0 29 5-46,28-29-1-16,-28 0 10 0,0 0-11 0,0 0-3 0,0 0 1 0,0 0 2 15,0 30-3-15,0-30 1 0,0 0-2 0,0 0 1 16,0 29 2-16,31-29-3 16,-31 27 1-16,0-27-1 15,27 0 4-15,-27 0-1 16,0 29 0-16,28-29-3 0,-28 0 2 0,0 0-1 15,0 0-1-15,0 0 5 0,0 0-3 0,0 0-2 16,0 0 2-16,0 0 1 16,0 0-2-16,0 0 3 15,0 0 2-15,0 0-4 0,0 0-1 16,31 0 4 0,-31 0-5-16,0 29 5 46,0-29-2-46,55 0-5 16,-24-29 6-16,-31 0-2 0,55-57 0 31,-55 1 0-31,0 57-1 0,31-1-2 16,-31 0 2-16,0 29 2 0,0-29-3 0,27-1 1 16,-27 3-2-16,0 27 4 0,0 0-1 15,0 0 0-15,0 0 2 16,0 27-3-16,0 32 3 0,0 27 1 15,0-57-4 1,0-2 1-16,0 32 2 16,0-3-1-16,0 2-2 15,27 57 2-15,-27-87-2 0,0 28 5 0,31-25-6 16,-31-31-4-16,28 28-66 16,-1-28 17-16,-27-28 20 0,0 28-48 0,31-87-164 15,-31 30 99-15,28-58 65 0,-28 59 52 16</inkml:trace>
  <inkml:trace contextRef="#ctx0" brushRef="#br0" timeOffset="49202.15">29114 8880 229 0,'0'0'165'0,"0"0"-135"0,0 0-16 0,0 0 2 0,0 0-8 0,-28 0 45 0,28 27-45 0,0 61 22 31,0-30-6-31,28 27-10 0,-28 2-5 0,27-32-4 15,-27 5 0-15,31 25-3 16,-31 0-1-16,27-26-2 0,-27 198 2 16,28-115-9-16,-28-27-26 0,-28 29-108 15,28-115 98-15,0 28-61 0,-27 1-129 16,-4-58 219-16,31 0-16 16</inkml:trace>
  <inkml:trace contextRef="#ctx0" brushRef="#br0" timeOffset="49337.85">28914 9711 185 0,'0'0'94'0,"0"0"43"0,0 0-90 0,55 29 45 16,-55-2-80-16,59 3 13 15,-32-30-22-15,519 87-118 32,-460-87-324-17,-86 0 398-15</inkml:trace>
  <inkml:trace contextRef="#ctx0" brushRef="#br0" timeOffset="50531.06">13541 11488 104 0,'0'0'125'0,"0"0"-118"0,-31 0 10 0,31 0 16 16,0 0 28-16,0-29 19 0,0 29-56 15,0 0 0-15,0 0-19 0,0 0 1 16,0 0 12-16,0 29-8 0,0-2-1 16,0 32 1-16,0-30-8 15,31 142 4-15,-31-27-2 0,28-61 4 16,-28-53-2-16,0 114-3 0,27-58-1 16,4-1-1-16,-31-27 5 0,0-28-7 15,28-2 1-15,-28-28 2 0,0 0 6 0,27 27 0 0,4-82 5 16,-4 25-12-1,32-84 6-15,-59 85-2 16,27-1-2-16,32-85 9 31,-4 88 42-31,-55 27-39 16,-55 27-7 0,-4 32 3-16,32-59-10 0,-4 28-1 15,-24-28-2-15,55 0 0 0,-31 0-2 0,4 28-13 16,-1-28-12-16,28 0-3 0,0 0-118 15,28 0 79-15,-1-28-14 0,31 28-71 16,-30 0 73-16,3 0 45 16,-31 0 31-16,55 0-35 0</inkml:trace>
  <inkml:trace contextRef="#ctx0" brushRef="#br0" timeOffset="50803.55">14084 12146 44 0,'27'0'99'0,"-27"0"-58"0,0 0-3 0,0 0-2 0,0 0 11 16,31 0-16-16,-31 0 1 0,28 0 7 15,-28 0-13-15,27 0 5 0,-27 0-16 16,0 0-5-16,31 0 7 0,-31 0-17 63,28 0 30-63,30-57-1 0,-58 28-31 0,-31-85 17 15,31 114-5-15,0 0-6 0,0-28 2 0,-27 56 33 0,-1 27-15 16,-3 33-17-16,4-2-7 15,27 0 3-15,27 27-26 16,4-25-208 0,-3-61 166-16,-28-27-11 0,0 0-5 0,0 0 10 0,27 0-8 15,-27 0 34-15</inkml:trace>
  <inkml:trace contextRef="#ctx0" brushRef="#br0" timeOffset="51099.61">14513 11515 243 0,'0'0'164'0,"0"0"-143"0,0 29 5 0,0 30 54 16,0-32-50-16,0 31-13 0,28 85 7 15,-28-87-13-15,0-56-11 63,0 144 7-63,31-29-5 0,-4-30-2 15,87-85 4-15,-114-28-3 0,31-29 3 0,-4 0-10 0,-27 28 7 16,27-57-16-16,4 58 16 0,-31 0-2 16,28 28 1-1,-28 0 10-15,0 0-1 0,0 0-9 0,27 28 0 0,-27 27-1 0,0 33 1 16,0-61-1-16,0-27-1 16,-27 115-74-16,27-56-26 15,0-3 0-15,0 2-145 0,0-28 183 16,0-30 26-16</inkml:trace>
  <inkml:trace contextRef="#ctx0" brushRef="#br0" timeOffset="51417.88">15029 12116 76 0,'0'0'142'0,"0"-27"-71"0,0 27-45 0,0 0 23 16,0-29 3-16,0 29 49 0,0 0-70 16,0 0-14-16,0 29 12 15,0-29-25-15,0 0-4 63,-28 27 13-63,56 118-5 0,-1-116-6 0,4-29 3 0,-31-29-10 15,28-29 9-15,-28-56 1 16,0 114-4-16,0-29 0 0,0 0-2 16,0 29 6-16,0 0 1 0,0 0 5 15,27 58 2 1,-27-1-7-16,0-28-6 0,0-1 0 0,31 59 0 15,-4-3-1-15,-27-84 1 0,0 60-2 16,28 54-68 0,-28-114 38-16,31 56-399 0,-4-56 333 15,-27-28 60-15</inkml:trace>
  <inkml:trace contextRef="#ctx0" brushRef="#br0" timeOffset="51688.71">15431 12060 134 0,'0'143'371'0,"0"-85"-364"0,27-1 8 15,-27-29-4-15,58 60 23 16,-30-60-26-16,-28-28 12 16,27 0-7-16,4-28-7 0,-31-2 10 15,28-28 11-15,-1-57-21 16,4 87 0-16,-31-29-7 0,28-29 1 15,-28 86-3-15,0-59-14 0,27 32-7 0,-27 27 1 16,0-28-6-16,0 0-48 0,0 28 9 16,0 0-68-1,0 56-61-15,31 1 98 0</inkml:trace>
  <inkml:trace contextRef="#ctx0" brushRef="#br0" timeOffset="51849.61">15915 12261 165 0,'0'0'0'0,"0"-30"246"16,0 30-134-16,0 0-87 0,0 0-19 16,0 0 1-16,0 0-7 62,31 173 43-46,-31-88-647-16</inkml:trace>
  <inkml:trace contextRef="#ctx0" brushRef="#br0" timeOffset="51978.6">16001 11745 178 0,'0'0'244'0,"0"0"-212"0,0 0-17 0,0 0 9 15,0 0-11-15,0 29-13 0,0 28-7 16,0-57 5-16,0 56 9 0,0-25-24 16,0 25-86-16,31-29-1 15,-31 3-71-15,0-30 140 0,0 0 15 0,27 29-30 16</inkml:trace>
  <inkml:trace contextRef="#ctx0" brushRef="#br0" timeOffset="52592.59">16289 12116 149 0,'0'0'204'0,"-30"30"-102"0,2-1 22 0,28-1-116 0,0-28-5 0,0 0-1 16,-27 58 1-1,54 27 1-15,1-57-3 0,-28-28 0 0,0 30 2 16,30 0-5-16,-30-30 3 0,28 28-1 0,-1-28 7 16,4-28-5-1,-3-60 15-15,-28 60-16 0,0-29-3 16,0 57 4-16,0-30-3 0,0 2 0 0,0-29-8 16,0 0-84-1,0 28 67-15,0 0-169 16,0 29 114-16,0 0 11 0,0 0 40 0,0 0-17 15,0 85 12 1,27-26 28-16,4-31 3 0,-31 0 4 0,28 2 7 16,-28-30-3-16,0 0 51 0,27 0 65 15,-27 0-120 48,0-86 118-48,0 57-73-15,0 29-31 16,31-86 159-16,24 344-135 0,-55-230-39 16,0 0 2-16,0 2-2 0,0-30 2 0,31 58-1 15,-31-31 6-15,27 32-10 16,-27-31 12-16,28 0 2 16,-28 2-8-16,31-30 0 15,-31 0 0-15,0 0 0 0,27 0 5 16,-27 0-6-16,0-58 0 0,28-29-1 15,-28 60-1-15,0-1 2 0,0-2-1 16,31-28-8-16,-31 30 5 0,0 0-3 16,27-1 4-16,-27 29-4 0,0-30-85 15,28 30-6 1,-28 0-6-16,0 0-37 0,0 30 28 16,0-30 38-1</inkml:trace>
  <inkml:trace contextRef="#ctx0" brushRef="#br0" timeOffset="53417.42">16719 12031 48 0,'0'0'138'0,"0"0"20"16,27 29-139-16,-27-29 21 0,0 0-29 0,0 0-3 0,0 29 16 16,0-2-11-16,0-27-11 0,0 0-4 15,0 30 1-15,0-30 1 0,0 29 4 0,0-29-4 16,0 56 5-16,0-26 2 15,0-30 11-15,0 85 37 16,0-57-48-16,28 32 8 0,3-5 6 16,-31-55-12-16,0 30 0 15,27-1 26-15,-27-29-16 16,28-59 6-16,-28 32-13 0,31-89 6 16,-31 31-9-16,27 55-2 15,-27-26 2-15,28-3-2 0,-28 3-6 0,0 56 1 16,30-29-4-16,-30-1 6 0,28 3-4 0,-1 27 1 15,4-28-10-15,24 28-37 16,-55 0 26-16,59 28-225 16,-59-1 91-16,58 3-127 15</inkml:trace>
  <inkml:trace contextRef="#ctx0" brushRef="#br0" timeOffset="53971.82">19065 12001 30 0,'-27'0'303'0,"-4"0"-278"0,3 0 41 16,28 0-41-16,0 0-12 0,0 0-2 0,0 0-1 0,-27 30 12 0,27-30-14 0,0 0 2 16,-31 29 25-16,31 0-24 15,-28-2-6-15,28 3 3 16,28 27-4-16,3 1 0 16,24-29 8-16,3-1 9 15,-30-28-14-15,30-87 6 16,-58 59-10-16,28 0-1 0,2-87 9 15,-2 56-17 1,-28-55 20-16,0 87-11 0,0-2 1 0,0 29-1 16,0-28-2-16,-28 28-2 15,28 0 1-15,0 0 1 0,0 28-12 0,0 1-5 16,0-2 10-16,0 4-12 0,0-3-38 16,55 86-232-1,-24-85 140-15,-3 28 41 0,-1-28 79 0</inkml:trace>
  <inkml:trace contextRef="#ctx0" brushRef="#br0" timeOffset="54330.5">19725 11287 213 0,'0'0'149'0,"0"0"-128"0,0 0-10 15,-31 0 12-15,3 0-12 0,28 27 14 16,-27 32 15-1,27-30-29-15,55 257 21 16,-55-28-30 0,31-230 3-16,-31 58-10 15,0 29-24-15,0-87 13 0,0 0-7 0,0 59-82 0,-31-59-57 16,3 0 7-16,28-28 148 16,0 30 1-16,-27-88 4 0,-4-27 3 15,3-30 38 1,1 0 214-16,27 115-253 62,0-85 143-62,27-1-39 16,59 113-86 0,0 32-73-16,-86-59 30 0,86 28-114 0,27-1-233 0</inkml:trace>
  <inkml:trace contextRef="#ctx0" brushRef="#br0" timeOffset="54788.16">22044 11431 68 0,'0'0'27'0,"-31"0"77"0,31 0-11 0,0 0 57 16,0 0-137-16,0 0 19 0,0 28-18 0,31 28 17 16,-4 3-15-16,1-3-1 15,-28 2-11-15,58 114 9 16,-31-58-6-16,-27 58 8 0,31-115-17 15,-31 114-23-15,-31-141 9 0,31 28-57 16,-54-1-269 0,23-57 264-16,31-30 55 0,-28 30 19 0,1-27-35 15</inkml:trace>
  <inkml:trace contextRef="#ctx0" brushRef="#br0" timeOffset="55267.66">21786 11803 113 0,'0'0'332'0,"0"28"-277"0,27-28-23 15,32 56 52-15,-59-25-65 0,27-3-13 0,1 0 11 16,30-1-4-16,-30 3-8 16,30-1 9-16,28 0-6 15,0-2-8 1,-28-27-48-16,-3-27-37 16,-24-61-62-16,-31 33 41 0,0-4-2 0,28 32 60 15,-28-59-18-15,0-29 30 0,27 0 31 16,-27 59 20-16,31-1 109 15,-31 57-54-15,28 0-12 0,-28-29 15 16,27 29-30-16,-27 29-5 0,0-29-5 0,0 28 9 16,31 1-13-1,-31 57-7-15,0 56 3 16,0-113-24-16,0 0-1 0,0 84 8 0,0-26 1 0,27 28-1 16,-27 27-7-1,0-142-1 32,28 143 4-47,3-113 9 0,-31-30-5 0,27-58-1 0,1 30-2 16,-28 28-4-16,31-28 5 0,-31-1-4 0,27-1-2 0,-27 2 3 15,28 28-1-15,3-28 2 16,-31 28-4-16,27 0-1 0,-27 0 2 16,0 28-2-16,28-28 0 0,-28 28 4 0,0 2-2 15,30 113-50 1,-30-58-28-16,0-55 45 0,0-1-5 0,28 27-249 15,-28-26 164-15,0-30 86 0,0 0 18 0,27-30-30 16</inkml:trace>
  <inkml:trace contextRef="#ctx0" brushRef="#br0" timeOffset="55551.43">23188 12146 107 0,'0'57'317'0,"27"1"-276"0,-27-58-37 0,31 0-2 0,-31 29 4 0,27-29 3 16,-27 28-4-16,28-28 4 0,-28 0-8 0,0-28 2 15,31-31 8-15,-31 31-13 16,27-59 8-16,-27 60-7 0,-27-61-8 16,27 33 10-16,-31-4 20 46,-24 146 54-46,24 142-69 0,4-171-6 0,27 27 1 16,58 232-63-16,-31-234-37 16,59-51-210-16,-58-32 225 15,58 0 25 1</inkml:trace>
  <inkml:trace contextRef="#ctx0" brushRef="#br0" timeOffset="56283.73">25448 12231 39 0,'0'0'90'0,"0"0"-16"0,31 0-26 0,-31 0-3 0,27 0 21 16,1 0-57-16,3 0 15 0,-4 0 9 0,1 0-4 15,30 0-1-15,-58 0-11 16,28-28 1-16,3 0 4 16,-31 28-19-16,27-29 7 0,-27-28 0 15,0 28-9-15,0-30-5 0,-27 32 4 16,27-1 6-16,-31 28-1 0,31-28 6 0,-28-3-2 15,1 31-12-15,-4 0 7 0,31 0 3 0,-28 0-5 16,28 31 5-16,-27-3 17 0,27-28-23 0,0 28 7 16,-31 29 7-16,31 28-1 15,0-26-3-15,0 56 2 16,0-1-10-16,31-84-3 0,-31-2-1 0,0-28 1 62,0 27-1-46,55 60-9 0,3-29-174-16,-30-173-272 0,3 30 409 0</inkml:trace>
  <inkml:trace contextRef="#ctx0" brushRef="#br0" timeOffset="56511.82">26049 11887 144 0,'0'0'202'0,"0"0"-125"0,0 31-6 0,0-3-52 0,0-28-4 16,-27 55 14 15,27 60-5-31,0 30-22 15,27-2 1-15,4-143-4 16,-3 30 5-16,30-60 1 0,-30 0 0 0,30-26 8 16,-31-1 0-16,-27 27-12 0,28 30 2 15,3-115 31 1,-31 115-31 0,0 0 6-16,27 0-8 46,-27 30-6-46,59 286-185 16,-59-289-66-16,27 3 66 0,1-60 155 0</inkml:trace>
  <inkml:trace contextRef="#ctx0" brushRef="#br0" timeOffset="56683.02">27080 11287 120 0,'0'0'74'0,"0"0"80"0,0 27-97 0,0 32 5 16,-28 112-18-1,28-56-35-15,0-86-5 0,-27 143 1 0,27-58 1 0,0-28-1 16,0-57-4-16,-31 28-4 0,31 28 3 0,-28 30-27 16,28-87 9-16,-27 87-99 15,-31-28-91-15,58-59 155 0,-28 2-30 16,28-30 80-16,-31 0-26 0</inkml:trace>
  <inkml:trace contextRef="#ctx0" brushRef="#br0" timeOffset="56831.69">26767 12374 33 0,'-31'-84'221'0,"31"-31"-6"0,0 86-181 16,0-1-21-16,0 30 0 0,0 0 6 0,31 0-11 15,-31 0-8 48,0 0 8-47,114 87-4-16,85 84-514 0,-168-171 452 0</inkml:trace>
  <inkml:trace contextRef="#ctx0" brushRef="#br0" timeOffset="56957.85">27252 12116 52 0,'0'0'39'0,"0"30"76"0,0-30 28 15,0 29-87-15,0 27 17 16,0 59 4-16,0-57-62 0,0 0-9 16,-28-1-3-16,28 87-6 15,-27-88-122 1,27-56 91-16,0 0-5 0,0-28-52 0,0 0-57 0,-31-1 73 16,31-86 11-16</inkml:trace>
  <inkml:trace contextRef="#ctx0" brushRef="#br0" timeOffset="57067.4">27310 11831 28 0,'0'56'162'0,"0"3"-137"16,0 55-240-16</inkml:trace>
  <inkml:trace contextRef="#ctx0" brushRef="#br0" timeOffset="57297.13">27482 12231 233 0,'0'30'249'0,"0"55"-172"15,-28-57-54-15,28 32-18 0,0-60-3 0,0 55 2 16,0-55-7-16,28-27 2 16,-1-1 1-16,4-2 4 0,-31 30 1 15,0-30-5-15,28 2 0 0,-1-57-4 0,-27 85 4 16,31-58 3-16,-3 1 0 15,-1 27-6-15,-27 3-9 0,31-2-3 16,-31 29 11-16,27 0-17 0,-27 29-72 16,0-2 34-16,0 3 19 0,28 55-264 15,-28-85 291-15,0 59-23 0</inkml:trace>
  <inkml:trace contextRef="#ctx0" brushRef="#br0" timeOffset="57612.78">27911 12231 54 0,'0'0'84'0,"0"0"-38"0,28 0-8 0,-28 0 3 0,31 0 20 15,-4 30-13-15,1-30-38 32,-28 0-10-32,30 0 0 0,-30 0-1 0,0 0-13 0,28 0 9 0,-28 0-8 15,0-86 9-15,0 86 3 16,0-29 8-16,0-1 3 0,0 3-3 0,-28 27 2 16,28-29 20-16,0 0 8 0,-30 29 11 15,2 0-28-15,1 0 24 16,-4 58-12-16,31 28-18 0,0 29-4 15,0-115-12-15,0 28 1 16,0 58 4-16,0-56 2 0,31 25-2 0,24 4 1 16,-55-3 1-16,0-56-5 62,58 30-7-46,55-88-565-16,-113 30 523 0</inkml:trace>
  <inkml:trace contextRef="#ctx0" brushRef="#br0" timeOffset="58546.07">13912 13434 63 0,'0'0'48'0,"0"0"8"0,0 0-40 0,0-27 38 0,-27 27-12 0,27 0-6 0,0 0-7 0,0 0-17 0,0 0 9 0,0 0-12 16,-31 27 24-16,31-27-19 15,-28 31 6-15,1-3-3 0,27-28-14 0,0 28-1 16,0-1 6-16,-31-27-3 0,31 30 0 16,0-1 3-1,31 0 5-15,-4-29 1 16,1 0-7-16,-28 0 2 15,58-88 4-15,-58 88-13 63,0-83 17-63,0-147 24 0,0 258-12 0,28 116-4 31,-28-144-25-31,31 86 6 0,-4-1 4 0,1-27-6 16,-28-1-1-16,30 0-1 15,-2-29-3-15,-1 59 4 0,-27-59-3 16,0-1-2-16,31 61-178 16,-31-88-13-16,28 0-76 15,-28-28 217 1</inkml:trace>
  <inkml:trace contextRef="#ctx0" brushRef="#br0" timeOffset="58846.82">14713 13407 82 0,'0'0'79'0,"0"27"-1"0,0-27-58 16,0 31 36-16,0 52 5 0,31-24-30 15,-31 56 12 1,0-29-22-16,27-1-7 0,0 88 6 16,-27-88-12-16,31 2-2 0,-31 0-2 0,28-4-3 15,-28 34 1-15,27-33-1 0,-27-55-2 16,0 57-1-16,0 29-13 0,0-86 4 0,0 28-68 16,0-57 54-16,0 29-89 0,0-29-78 15,-27-86 135-15,27 57 26 16</inkml:trace>
  <inkml:trace contextRef="#ctx0" brushRef="#br0" timeOffset="59050.66">14829 13548 60 0,'0'0'60'0,"0"-55"-11"0,0-4-7 0,0 59-42 63,0 0 40-48,172 59 231-15,-144 55-260 0,-28 1-11 0,-28-59-1 16,-3-26-17 0,-24 27-184-16,24-57-32 0,4-28 156 31</inkml:trace>
  <inkml:trace contextRef="#ctx0" brushRef="#br0" timeOffset="59252.3">15345 13434 94 0,'0'0'132'0,"0"31"-50"16,0 82-1-16,0-55-54 15,0 28-13-15,0 200 28 16,0-228-38-16,0 27 2 0,0-26-4 0,0-31-2 16,0 59 1-16,0 84-3 46,-31 30-225-46,31-174 14 0,0-27 170 0</inkml:trace>
  <inkml:trace contextRef="#ctx0" brushRef="#br0" timeOffset="59472">15286 13663 67 0,'0'0'48'0,"0"-85"179"0,0 28-188 16,28 1 34-16,-28 25-49 0,0-25 3 15,0 28-19-15,58-1 26 16,-30 29 16-16,3 0-41 15,-4 57-1-15,1 58-1 16,2-60-4-16,-30 33 2 16,-30-2-2-16,30-30-2 15,-28-26-4-15,28-1-1 0,-27-1-25 16,-32-28-68-16,32-57-161 16,-4 27 205-16,31-26-68 15,0-3 88-15,0 32-2 16</inkml:trace>
  <inkml:trace contextRef="#ctx0" brushRef="#br0" timeOffset="59685.5">15802 12805 83 0,'0'0'41'0,"0"0"39"16,0 0-31-16,27 29 58 15,-27-2-81-15,0-27-15 0,0 30 7 0,0 28 8 0,0-1-10 16,0-28-5-16,31 57 5 0,-31 143 4 31,0-145-25-31,0-25 6 0,0 55-2 16,0-85-4-16,0-2-24 0,0 32-27 0,0-31-20 0,-31 0-17 15,31 31-108 1,0-31 162-16</inkml:trace>
  <inkml:trace contextRef="#ctx0" brushRef="#br0" timeOffset="59875.21">16059 13465 179 0,'0'28'248'0,"0"-28"-196"0,28 114 55 0,-28-85-104 16,0-2 1-16,0 3-2 0,0-30-2 0,0 57 1 0,0-29-4 15,0-28 0-15,0 0-4 0,0 59-102 16,0-59-27-16,0 0 1 15,0 0-11-15,0-29 125 0,0-1-15 0</inkml:trace>
  <inkml:trace contextRef="#ctx0" brushRef="#br0" timeOffset="60003.17">16087 13292 44 0,'0'0'41'0,"0"-29"81"0,0 1-33 0,0-1 13 16,0 29-88-16,31 0 27 16,-31 29-32-16,0-1-3 0,0 1-9 0,0-29 0 15,0 29 1-15,0 0-65 16,27 28-260-1,-27-57 297-15,0 0-6 0</inkml:trace>
  <inkml:trace contextRef="#ctx0" brushRef="#br0" timeOffset="60217.23">16461 13434 68 0,'-58'114'442'0,"30"-84"-437"0,28-1-4 0,0-29 1 16,-31 86-2-1,62-29-6-15,-31-29-14 16,0-28 7-16,0 30-26 0,28-1-108 16,-28-1 39-16,27-28 10 0,4 0 11 15</inkml:trace>
  <inkml:trace contextRef="#ctx0" brushRef="#br0" timeOffset="60532.19">16660 13493 59 0,'0'0'0'0,"0"0"69"0,0 0-32 0,0 0 16 0,0 0-31 15,0 0 2-15,0 0 31 0,0 0-29 0,-27 0 58 16,27 0-70-16,0 28 6 0,0-28-1 0,0 0-9 0,0 0-4 16,-31 0 2-16,31 0 1 0,0 27-8 15,0 3 1 32,0-30-4-47,0 29 4 16,0 57 7-1,58-29-6-15,28-85 14 0,-86-1-17 0,0-1 2 0,0-26-4 0,0-58 4 32,0 86 8-32,0-30-10 0,0 58 0 0,0 0 2 0,0 0-1 15,28 27 4 1,-28 117-4-16,31-86 0 15,-31 56-17-15,27-27-91 16,1-31-75-16,-28-56 107 0,0 27-71 0,0-27 103 16</inkml:trace>
  <inkml:trace contextRef="#ctx0" brushRef="#br0" timeOffset="61385.25">17031 12891 101 0,'0'115'303'0,"31"29"-286"0,-31 284-18 0,0-370-39 0,0-1-14 0,0-28 23 16,-31-1-35-1,31 0-51-15,-27 2 96 0,27-30 13 0,0 0 1 16,0-30 3-16,-28 2 0 0,28 28 3 0,-30-57 12 15,30 0 53-15,0-1 23 16,-28 28-37-16,28 3-13 0,28-1 13 16,-28 0-7-16,30 28-31 0,-30 0-2 0,0 0-2 0,0 0-1 0,28 0 3 0,-28-31-6 15,27 31 2-15,32 31 1 16,-59-31-6-16,27 0 1 0,4 0-4 0,-3 28-37 16,-28-28 13-16,27 0-48 0,-27 0 27 0,31 0-56 15,-31 0 55-15,28 0-41 16,-28-28 77-16,27 28 10 0,-27-31 6 0,0 31 5 15,31-27 93-15,-31 27-19 0,28 0-1 16,-28 58-2-16,0-58-62 0,0 0-18 63,27 113 101-63,-27 117-46 0,0-173-53 15,31 28-127-15,-31-85-53 0,0-57 16 0,0-86 96 16,27-114 62-1,-27 229 5-15,0-30-1 0,28 29 1 0,-28-28 2 16,31-1 23 0,-31 58-12-16,0 0-2 0,27 29 0 15,-27-29-6-15,0 0-5 0,0 29 10 32,28 0 0-32,-28-1 4 15,31-28-1-15,-31 29 59 0,27-29-18 16,-27 0-29-16,0 0 0 0,0 27-3 0,28-27 30 0,-28 31-28 15,0-31 0-15,31 28 2 0,-31 0-12 0,0-28-10 16,0 27 12-16,0 3-6 0,0-30-6 0,0 29 1 16,0-29 6 31,-31 56 6-32,3 3-5-15,1-31-5 0,54 59 13 0,-27-59-16 16,28 0-3-16,3-1 2 0,-4 3-4 0,-27-30 5 15,58-30 5-15,-58 30-4 16,28-83-2-16,-28 54 3 0,0-1-4 16,0-55 1-16,0-1 0 0,0 0 3 15,-58-1-2 1,58 87-3-16,0 0-2 0,0 0 0 0,0 0-3 16,-28 0 4-16,28 0-3 0,0 0 2 0,0 59-6 15,0 55-31 1,0-85-11-16,0-2-4 0,0 3 15 0,0-1-62 15,0-1-40-15,0 0-11 0,0 2 28 16</inkml:trace>
  <inkml:trace contextRef="#ctx0" brushRef="#br0" timeOffset="61653.37">17890 13350 269 0,'0'0'158'0,"0"0"-123"0,0 0-27 0,0 84 100 15,31 145-46-15,-31-199-59 0,0-1-4 0,0-1 4 16,0-28-1-16,28-28-6 16,-28-31 1-16,0 59 1 0,27-56 0 15,4-3 7-15,-31 32-5 0,55-1 2 16,-55 28 1 15,58 85 13-31,-58-56-11 0,28 27-2 0,-28 89-4 0,0-3-38 16,0-112 26-16,0 56-36 15,0-57-100-15,0-1 54 16,0-28-31-16,0 0 61 0,0 0-35 0,0 0 93 16,0 0-19-16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1399.8250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31T19:37:25.567"/>
    </inkml:context>
    <inkml:brush xml:id="br0">
      <inkml:brushProperty name="width" value="0.05292" units="cm"/>
      <inkml:brushProperty name="height" value="0.05292" units="cm"/>
      <inkml:brushProperty name="color" value="#800080"/>
    </inkml:brush>
  </inkml:definitions>
  <inkml:trace contextRef="#ctx0" brushRef="#br0">13026 15440 36 0,'0'-28'194'0,"0"28"-151"0,0-28-24 0,0 28-3 15,0 0-6-15,0 0 8 0,0 0-2 0,0 0-8 16,0 0 5-16,0 0-1 0,0 0-6 0,0 0 21 15,0 0 24 1,0 0-39 0,27 0 21-16,-27 0-22 0,28 0-4 0,-28 0 9 15,31 0-2 1,-4 0-6-16,-27 0 0 0,114 0 5 0,-83 0-9 16,-4 0-2-16,0 0-1 0,4 0 0 0,-3 0 0 15,-1-29 0-15,59 29 0 0,31-30 4 16,-89 30-7-1,-1 0 2-15,90 0-4 0,-90 0 4 0,32 0 1 0,-4 0 1 0,3 0 0 16,114-28-1 0,-145 28-1-16,4-28 1 0,24 28 0 0,-24 0 0 0,24-29 1 15,-24 29-2-15,24 0-2 0,3 0 6 16,-30 0-3-16,-28 0-1 62,117 0 0-46,82 0 1-16,-141 0-1 0,-3-30 0 0,-24 30-2 0,-31 0 2 0,28 0 0 0,-1 0-19 16,-27 0-66-16,0 0-15 15,0 0 57-15,0 0-125 0,0 0-31 16</inkml:trace>
  <inkml:trace contextRef="#ctx0" brushRef="#br0" timeOffset="491.9">13569 14981 28 0,'0'0'7'0,"0"0"11"0,0-27-11 0,0 27 22 0,0 0-6 0,0-29-10 15,0 1 79 1,0 28-56-16,0-29 1 0,-28 29 28 16,28 0-39-16,0 0-14 0,0 0-1 0,-31 0 34 15,4 29-19-15,-1-1-6 0,-3 1-14 0,-24 29 7 16,-3-30 0-16,-28 27-4 0,0 33 1 15,-27-31 4-15,82-28-11 0,-55-1 3 16,59-28-1-16,-32 28-1 16,4 2 15-16,55-30-16 0,0 0 4 15,0 0-4-15,0 29 9 0,0-29-9 16,0 28 4-16,55 0-2 16,-24-1-2-16,55 61 4 0,-31-61-6 0,203 147 5 31,-200-117-5-31,28-30-1 47,343 205-31-47,-370-232-11 15,167-29-510-15,-195 0 522 16</inkml:trace>
  <inkml:trace contextRef="#ctx0" brushRef="#br0" timeOffset="2445.6">16547 14981 21 0,'0'0'0'0,"0"0"11"0,0 0-8 0,0 0 1 0,0 0-2 0,0 0 20 0,0 0-2 15,0 0 18-15,0 0 12 0,0 0-11 16,0 0-19-16,0 0 15 0,0 0 9 16,0 0 4-16,0 0-39 0,0 0 10 0,0 0-8 0,0 0 10 15,0 0 18 1,0 0-27-16,-31 0 21 16,31 0-26-16,-27 0 3 0,-1 0 3 15,-3 31-4-15,31-31-4 16,-86 142 25-1,59-113-25-15,27-2-2 16,0-27-1-16,0 87 5 0,27-29-1 16,4-29-4-16,-3 27 1 15,30-29-2-15,-30 3 0 16,-28-30-1-16,27 30 1 0,4-30-3 0,-31 0 2 62,55 28 4-62,89-56-166 0,-116 28 16 0,3-30-154 16</inkml:trace>
  <inkml:trace contextRef="#ctx0" brushRef="#br0" timeOffset="9032.95">17921 15095 34 0,'0'0'168'0,"-31"-27"49"16,31 27-203-1,0 0 0-15,0 0-4 0,0 0 0 0,0-28 4 16,0 28-5-16,31 0 21 0,-31 0-9 16,28 0-6-16,-1 0 7 0,-27 0-16 0,0 0-1 15,31 0 7-15,-31 0-5 0,28 0 7 16,-1 0-12-16,4 0 2 0,-31 0-2 0,55-28 1 15,-24 28-3-15,55 0 0 16,-59 0 0-16,-27 0-1 0,28 0 2 0,89-31-39 16,-63 31-32-1,5 0-107 32,-32 31-130-47,-54-31 266 0</inkml:trace>
  <inkml:trace contextRef="#ctx0" brushRef="#br0" timeOffset="9250.89">18007 15297 48 0,'0'0'0'0,"0"0"187"16,0 0-76-16,0 0-27 0,0 0-30 16,0 0-29-1,0 0 18-15,55-28 4 16,3 28-20-16,-30 0-13 0,30 0-7 15,-58 0-4-15,86 0 3 16,-58 0-5-16,-28 0 0 0,31 0 0 0,-4 28 0 0,32-28-1 0,-59 0-1 16,54 0-11-16,32 28-126 15,-55-28 50-15,24 0-112 16,-24 0 17-16,-3 0 145 0</inkml:trace>
  <inkml:trace contextRef="#ctx0" brushRef="#br0" timeOffset="10054.01">19924 14609 29 0,'0'0'12'0,"0"0"-5"16,0 0 65-16,0-27 161 0,0 27-198 0,0 0 15 15,0 0-24-15,0 0-18 16,0 27-3-16,0-27 9 0,0 0-11 16,0 59 7-16,0-59-8 15,0 56 8-15,0-27 1 0,0 28 5 0,0 30-9 16,-27-87-2-16,27 84 9 0,-59 30 10 15,59-84-20-15,-27 28 6 0,-32 28 5 16,1 0 1 0,30-57-14-16,-30-1 5 0,3 27 0 15,24-55-4-15,-24 30 2 0,24-30-4 0,31 0 2 16,-27 0-3-16,-1 0 0 0,-3-30 2 16,-24 3 2-16,24-1-5 15,31 0 3-15,-27 28-1 0,27 0-1 0,0-29 3 16,0-1 2-16,0 2-2 0,0 0-2 15,0 28 3-15,0-29 2 16,0 29-5-16,27 0 1 0,-27 0 0 0,31 0 1 47,-3-30 4-47,58 60 19 0,-28-1-16 16,-30-29-4-16,-1 0-4 0,31 28 5 15,1 0 4-15,-32-28-8 16,-27 0-2-16,86 30 5 15,-58-30-3-15,-28 29-2 0,31-29 1 0,24 0 0 16,-24 0 0-16,-31 0 1 0,54 0 0 0,5 28-2 16,-32-28-3-16,4 0 2 15,-3-28-2-15,30 28-6 0,28-29-25 16,-58-1 5-16,-1 30-26 16,-27-28 30-16,0 28-4 0,31 0-1 0,-31 0-39 0,27-28-18 15,1 28-29-15,-28-29-92 0,58 29 91 16</inkml:trace>
  <inkml:trace contextRef="#ctx0" brushRef="#br0" timeOffset="12620.18">16746 16472 31 0,'0'0'13'0,"0"0"8"0,0 0 11 0,0 0 5 0,0 0 4 0,28 0 19 15,-28 0-26-15,0 0-18 0,0 0 81 16,0 0-67-16,0 0 33 15,0 29-23 17,0 29-8-17,0 113 26-15,-28-114-44 0,1-28-5 0,-4 27-4 16,3 3 1-16,-30 24 4 31,-28 5-2-31,59-61-4 0,-32 3 1 0,32-30-2 0,-1 0-2 16,-30 0 4-1,30-30-3-15,-2 30 0 0,2-55 3 16,28-5 0 0,-27 5 4-16,27 55-3 0,27-28-3 0,-27-1 5 15,0-29-1-15,28 58 0 16,2-28-4-16,-2 28-1 0,-1 0 3 0,4 0-4 16,-3 0-1-1,30 56 5-15,-30-26-2 0,58 27-2 16,-28-2 0-16,-3-55-2 0,-24 30 0 15,-4 0 2-15,1-30-3 0,3 28 4 47,168 58-153-31,-55-58-422-16,-144 0 548 0</inkml:trace>
  <inkml:trace contextRef="#ctx0" brushRef="#br0" timeOffset="13310.43">17976 16615 30 0,'0'0'34'0,"0"0"-14"0,0 0 34 0,0 0-24 0,0 0 112 0,0 0-119 0,31 0 37 16,-31 0-26-16,0 0-7 47,0 0 31-32,28 0 35-15,-1 0-39 0,-27 0-47 16,31 0-3-16,-31 0 2 0,27 0-7 0,-27 0 4 0,28 0-2 16,3 0-1-16,-31 27 0 15,27-27 0-15,1 0 0 0,-28 0-2 16,31 0 1-16,-4 0-11 0,-27 0 7 16,28 0-17-16,3 0-10 0,-4 0 7 15,1 0-79-15,-28 0 35 0,0-27-83 16,0 27 31-16,0 0 13 15,0 0 82-15</inkml:trace>
  <inkml:trace contextRef="#ctx0" brushRef="#br0" timeOffset="13695.38">17921 16931 48 0,'0'0'85'0,"0"0"-28"0,-31 0 37 0,31 0-27 0,-27 0 46 16,27 0-55-16,0 0-21 15,0 0-25-15,-28 0 33 16,28 0-39-16,0 0 2 0,0 0 26 15,28 0-12-15,-1 0-10 16,59 0 5-16,-55 0-13 16,-31 0-2-16,28 0 2 0,57 0 1 15,-57 0-5-15,3 0 0 0,-4 0 0 0,-27 0 0 16,114 0-2-16,-114 0-1 0,31 0 0 16,-4 0-10-16,-27 0 4 0,59 0-134 15,-59 0 99-15,27 0-133 16,-27 0-55-16,0-29 128 31</inkml:trace>
  <inkml:trace contextRef="#ctx0" brushRef="#br0" timeOffset="14027.47">18378 16129 25 0,'0'0'141'0,"0"0"-108"0,0 0 28 0,0 0-6 0,0 27-32 0,0-27-3 0,0 59 89 16,0-3-42 0,-27 30-33-16,27-28-7 15,-59 28-1-15,-27 114 5 16,59-114-14-16,-4-29-13 0,31-29-1 0,-55 144 6 15,24-57-6 1,4-58-4-16,-1 86-58 16,28-115 16-16,0 3-18 15,0-3-371 32,0-28 370-47,0 0 32 0</inkml:trace>
  <inkml:trace contextRef="#ctx0" brushRef="#br0" timeOffset="14436.98">19350 16472 67 0,'0'0'168'0,"59"430"257"0,-59-373-424 0,0 113 2 0,-28 32-55 31,28-174 34-31,-31 0-83 0,31 3-63 15,0-31 108-15,0 0-159 0</inkml:trace>
  <inkml:trace contextRef="#ctx0" brushRef="#br0" timeOffset="14942.58">19811 16415 30 0,'0'0'23'0,"0"0"-8"0,0 0 0 15,0 0 51-15,27 0-19 0,-27 29-35 0,0-29 0 0,0 0 29 16,28 0 30-1,-28 0-56 1,0 0 11-16,31 0 0 0,-31 0-18 0,27 28 5 16,0 28 14-1,-27 3-15-15,31 26 1 16,-31-27-2-16,0-31-4 0,-31 147 8 31,4-61-1-31,0-55-6 16,27-58-4-16,-59 57 16 15,59-57-16-15,0 0-4 47,-86 0 29-31,114-115 37-16,58 115-43 0,-55 30-15 0,23 25-1 16,5 4-2-1,-32-31-9-15,-27-28-15 16,31 0-15-16,-31 28-20 0,28-28-30 0,-28 0-34 15,0 0 42-15,27 0-9 0,-27 0-55 0,0 0 61 16</inkml:trace>
  <inkml:trace contextRef="#ctx0" brushRef="#br0" timeOffset="15441.54">20353 16528 78 0,'0'0'414'0,"0"0"-381"0,0 0-6 0,0 0 20 0,0 0-27 0,28 0-8 0,-28 0-7 0,0 0-5 15,0 31 7-15,0-31-7 16,31 0 4-16,-31 0-4 0,27 0 0 16,-27 0-2-16,0 28-8 15,0 0 8-15,0-28 1 0,0 57 1 16,0-57-1-16,-27 29 1 0,27-29 2 16,0 29 1-16,-31-2-4 0,31-27 1 0,0 0 1 0,0 30 0 15,-28-30-2-15,28 29 9 16,0-29-6 15,0 0 11-31,0 0-5 0,59 115 50 47,-4 56-34-47,-55-144-23 0,0 3-2 0,0-1 3 16,0-1 0-16,0 0-43 15,0-28 24-15,-28 0-64 16,28 0 53-16,-27 0-35 0,27-28-15 0,-31 28 34 0,31 0-6 0,0-28-130 15,0-1 124-15,0 29-14 0,0-30 58 0,0 3-21 16</inkml:trace>
  <inkml:trace contextRef="#ctx0" brushRef="#br0" timeOffset="15769.01">20724 16642 86 0,'0'0'66'0,"0"30"271"0,0-1-258 0,0-29-79 47,0 29 19-32,0 57 6-15,-27-58-22 16,27 59 2-16,86 26 35 0,-28-83-31 0,-30-30-8 0,-1 0-3 16,4 0-17-16,-3 0-53 15,-28-30-32-15,27 30-73 16,-27-30-27 0,0 3 112-16</inkml:trace>
  <inkml:trace contextRef="#ctx0" brushRef="#br0" timeOffset="15936.13">20927 16587 84 0,'0'28'469'0,"0"-1"-419"15,0 3-37-15,0-1 17 16,-31 0-17-16,31 28-2 0,0 28-2 0,0 2-9 31,-27 170 3 0,27 88-359-31,0-316 138 0,0 0 137 0,0-29 54 16</inkml:trace>
  <inkml:trace contextRef="#ctx0" brushRef="#br0" timeOffset="16296.21">21528 16642 171 0,'0'30'381'0,"-31"55"-319"16,4 2-39-1,27-59-21-15,0 2-1 0,-28-1-2 0,28 54 7 16,0-23-5-1,0-32 0-15,55 86 62 47,4-56-50-47,-59-29-8 0,27-1-3 0,-27 0 0 0,0-28-3 16,0 28-6-16,0-28 0 0,0 31-53 16,0-3 37-16,-27-28-4 0,27 0-81 0,-28 0 60 0,-3 0-72 15,4-28-94-15,27-3 167 16,-58-53-23-16</inkml:trace>
  <inkml:trace contextRef="#ctx0" brushRef="#br0" timeOffset="16546.25">21442 16672 52 0,'0'-30'361'0,"0"30"-286"0,28-27-17 0,-28-1 12 16,0 28-51-16,27 0 42 16,-27 0-50-16,59 0 17 0,-32 0-26 0,-27 0 1 15,59 28 3 1,-1-28-7-16,-30 0-4 0,-1 27 3 0,4-27-28 15,-31 0 30 48,27 0-46-32,1 0-96-15,30 30-378-16</inkml:trace>
  <inkml:trace contextRef="#ctx0" brushRef="#br0" timeOffset="19540.49">15888 16156 28 0,'0'0'10'0,"0"0"-9"16,0-27 1 0,0-2 2-16,0 29-3 0,0-28 23 15,0 28 2-15,0 0 56 0,0 0-27 16,0 0-9-1,0 0-37-15,0 0 39 0,0 0-41 16,0 0 6-16,0 0-11 0,0 28 1 0,0-28 4 16,0 0-4-1,0 29 0-15,0-2-2 0,0 2 0 0,0 1-2 0,0 55-3 16,0-56 3-16,0-1 1 0,0 1 0 0,0 0 0 16,0 57 4-16,-28 85-2 0,28-113-3 15,0 28 1-15,0 29 0 0,0-87 0 0,0 0 1 16,0 29 0 15,0 58-1-31,-58 228 3 0,30-255 8 0,28-31-3 16,0-57 1-16,-31 29 3 0,31 27 3 15,0-26-9-15,-27-30-2 16,27 29 1-16,0-29-3 16,0 27 1-16,0-27-1 0,0 29 2 15,0-29-3-15,27 0 9 16,4 0-5-16,-31 0 0 15,28 0 1-15,-28 0-3 0,58 0 3 16,-30 0-4-16,-28 0 2 0,58 0-3 16,-58 0 0-16,55-29-2 0,-24 29 2 15,-4 0 2 1,1-27-1-16,30 27 1 0,1-29 2 16,-32 29-4-16,1 0-1 0,57 0 2 15,-54 0 1-15,83-30-4 16,-28 30 2-16,-86 0-1 62,85 0 1-62,259 0 3 0,27 0 0 0,-227 30-3 0,-85-30 1 16,82 29-3 0,30-2 3-16,-112 2-1 15,27-29-2-15,-59 0 2 0,59 0 1 0,-55 29-3 16,-31-29 2-16,141 0-2 0,-55 0 5 15,-1 0 2-15,1 0-3 16,-86 0-2-16,86 0 3 31,86 28 1-31,-86-28 6 16,0 0-5-16,-28 0-1 0,1 0 0 0,-4 0 0 0,-55 0-2 16,85 0 6-16,1 0 0 15,31-28 5-15,-31 28-5 16,-59-29-6-16,1 29-2 0,116-29 5 15,-30 29 1 1,-83 0-6-16,23-27 3 0,5 27-4 0,-32 0 1 0,4 0 1 16,24 0 1-16,4 0 0 0,-32 0-2 0,59 0-1 15,58 27 6 17,258-54 2-32,-374 27-8 15,30 0 0-15,28-29 2 16,0 29 1-16,-59 0-4 0,87 0 2 15,-56 0 0-15,56 56 2 0,-84-56-2 16,-2 0-1-16,-28 0-2 0,58 29 6 16,28-29 0-16,-58 0-3 0,58 0 3 15,-59 0 2 1,31 0-5-16,-58 0-1 0,28 0 0 0,30 0 1 16,1-29 0-16,27 58-5 15,-59-29 3-15,32 0-1 16,-32 29 3-16,0-29-1 15,4 0 1-15,-31 0-2 0,28 0 2 0,-28 0 1 16,27 0-1-16,-27 0 0 16,31 0-1-16,-31 0 0 15,28 0-1-15,-28 0 3 16,0 0-2-16,0 0 0 62,27 0 4-62,-27-58 5 0,0 31-8 0,0-32-3 0,0 30 1 0,0-27 3 16,0-30-2-16,0 0-1 16,0 57 0-16,0 1 1 15,0-59-1-15,0 30 0 0,0-29 3 16,0 57-2-16,0-116-1 0,0 90 1 0,0-2 1 16,0-88-4-1,0 118 2-15,0-31 1 16,-27-86-1-16,27 117 1 0,0-2-3 15,0 29 1-15,0 0 2 0,0 0-4 0,0-28-2 0,0-1 7 16,0 0-2-16,0 29 0 0,0 0 0 16,-28 0 0-16,28 0 0 15,0 0 1-15,0 0 0 16,0 0 0-16,0-29 1 0,-31 29-1 0,31 0-1 16,-27 0 4 30,27 0-4-46,-28 0 3 0,-3 0 0 0,-82-28 0 16,86 28 0-16,-4 0-4 0,31 0 2 16,-28 0 0-16,1 0 1 0,-4 0-3 0,-24 0 6 15,24 0-3-15,31 0-2 16,0 0 1-16,-55 0 1 16,24 0-1-16,31 0 1 0,-27 0 0 15,-1-29-1-15,-3 29 0 0,31 0 1 16,-27 0 0-16,27 0-1 0,-28 0 2 0,28 0-4 0,-31-29-1 15,4 29 3-15,-1 0 1 0,28 0 0 16,-58 0 0-16,58-27-1 0,0 27-1 47,-58 0 2-47,3 0-4 0,-31-29 3 0,55 29 1 16,3 0 0-16,28 0 0 0,-58-30 1 15,58 30-2-15,-141 0 0 16,24-29 3-16,90 29-4 0,-1-27 1 0,-58 27 1 0,-30-29 0 0,88 29-2 15,-58-28 2-15,59 28-1 0,-59-29 1 0,86 29-1 63,-86 0 0-63,-515-58 9 0,601 58-7 0,-59 0 0 16,1-30 0-16,30 30-1 0,1 0 3 0,-4-27-3 15,4 27-2-15,-1 0 0 0,-3-29 4 0,31 29-3 16,-55-27 1-16,24 27-2 0,4 0 2 15,-1 0 0-15,-3 0 1 0,4-32-2 0,27 32 0 16,-58 0 2-16,3 0-1 16,-4 32-3-16,32-32 3 0,27 0-1 15,-86 0 2-15,0 0-1 32,-31 0-2-32,90 0 1 0,-59-32 1 15,27 32-4-15,4 0 3 16,-3 0-1-16,31 0 2 0,-4-27 0 0,-55 27 0 15,58 0-1-15,-30 0 2 0,3 0 1 16,-4 0 0-16,-54 0-4 31,-90 0 6-31,148 0-6 0,25 0 2 0,-84 27 1 32,114-27-3-32,-144 0 3 0,89 0-1 0,-31 32-3 0,55-32 2 15,-24 0 1-15,-3 0-2 16,-1 0 5-16,4 0 0 0,-3 0-4 0,58 0-2 15,-58 0 0 1,-83 0 7-16,82 0-6 0,32 0 2 0,-32 0 0 0,-26 0-1 16,57 0 0-16,-3 0 0 15,-24 0 1-15,24 0-1 0,4 0-1 16,-32 27 3-16,32-27-1 0,-31 0 0 16,30 0-2-16,1 0 2 15,-32 0 0-15,59 0-1 16,-58 0 0-16,30 0 1 0,28 0 0 0,-27 0 0 0,-4-27-4 15,31 27 4-15,-28 0-2 0,1 0 0 16,27-32 0-16,-31 32-5 16,31 0-7-16,0 0-10 15,-27 0-8-15,27 0-30 0,0 0 33 0,0 59-207 16,27-3-84 31,-27-26 254-47</inkml:trace>
  <inkml:trace contextRef="#ctx0" brushRef="#br0" timeOffset="66991.08">22758 4267 30 0,'-316'230'615'0,"289"-230"-610"0,-1 87 15 16,-3-32-8-16,-24 90 9 16,83 55 2-16,58-114-21 15,-59-57-2 1,4-2 0-16,82 32-3 15,-54-30-3-15,27 0-25 16,55-29-144 0,-25-29-63-1,-61-29 46-15,-24 58 166 16,24-57-31-16</inkml:trace>
  <inkml:trace contextRef="#ctx0" brushRef="#br0" timeOffset="67597.39">23675 4584 38 0,'0'0'18'0,"0"28"278"0,0-28-228 0,0 0-32 0,0 0 20 16,0 0-14-16,0 0-34 16,0 27 29-16,0-27-19 15,28 0-12-15,-1 30 10 0,-27-30-12 0,59 0 11 16,27 0-6 15,-28 0-8-31,-3 0 1 0,3 0-6 0,-30 0-2 16,3 0-6-16,24 0-18 0,-24 0-81 15,-4 0 69 1,-27-30-113-16,28 30-61 0,-28 0 188 16,0 0-9-16,-28 0 33 0</inkml:trace>
  <inkml:trace contextRef="#ctx0" brushRef="#br0" timeOffset="67797.89">23933 4813 36 0,'0'0'20'0,"-31"28"176"15,-24 0-65-15,-3-28-33 0,58 0-78 16,-28 30 30-16,-3-30-23 0,62 57 44 31,-3-29-61-31,-28-28-7 0,86 0 8 16,-59 27-8-16,117-27-5 15,-116 0-5 1,3 0 0-16,55 0-103 0,-86-27 69 0,55 27-141 16,-24 0 32-16,-4-28 14 0,1 0 95 15</inkml:trace>
  <inkml:trace contextRef="#ctx0" brushRef="#br0" timeOffset="68372.67">25506 4441 41 0,'0'0'67'0,"0"0"63"0,0 0-30 16,0 0-83-16,28 0 24 0,-28 0-29 15,0 0 69-15,0 0-56 16,31 0-2-16,-31 0 23 15,0 0-27-15,0 0-8 0,0 0-1 0,0 28 0 16,0-28 2-16,0 58-5 0,0-58-5 16,0 85 8-16,0-28-3 15,-31 58-5 1,31-115-2 46,-113 172 6-46,-204 86-3-16,118-346-5 0,172 32 5 0,27 29-2 0,-31-32 2 16,89-84 24-1,-58 143-22-15,59-28 20 16,-32 28-19-16,-27 0 2 0,59 0 10 0,-32 56-4 16,0-56-9-16,59 87 6 0,-27-32-5 15,-32-23-4-15,4-5 1 16,24 29 3-16,4-26 2 0,85 28-6 15,-117-58-2 1,32 29-8-16,-32-29-3 0,32-29-52 16,-32 29 40-16,1 0-37 0,30-29-192 31,28-30-164-31</inkml:trace>
  <inkml:trace contextRef="#ctx0" brushRef="#br0" timeOffset="80613.28">23102 6159 30 0,'0'0'28'0,"0"27"20"0,0-27 0 0,0 0 27 0,0 0-36 15,0 0-29-15,0 0 20 0,0 0-24 0,0 0 20 16,0 0-21-16,0 0 18 15,0 0-12-15,0 0 15 16,0 0-20-16,27 0 32 16,-27 0-4-16,0 30-2 15,0-30-24-15,0 30 2 0,0-30-7 16,0 55 18-16,0-25-18 0,0-30 1 16,0 29 6-16,0-29-10 62,-27 86 12-46,-145 200 9-16,-199-85 5 0,141-201-12 0,171-30-13 15,32 30 1-15,27 0-2 0,-28-29 4 16,-3 2-4-16,31 27 6 16,31-29 0-1,-3 1 6 1,-1 28-8-16,4 0 2 15,24 28 4-15,62 1 3 0,-89-2-11 0,57 32 2 16,-57-30-3 0,30-29 5-16,1 27 2 0,-59 2-7 0,113 28 8 15,-85-57-7-15,57 29 2 0,32 57 3 32,-89-86-10-32,116 29-11 15,-117-2-14-15,-27-27 16 0,59 0-64 16,-32 31-104-1,-27-31 125-15,0 0 55 47,59 0-302-47,-32 0 217 16</inkml:trace>
  <inkml:trace contextRef="#ctx0" brushRef="#br0" timeOffset="81247.73">24019 6646 25 0,'0'0'5'0,"0"0"9"0,0 0 3 0,0 0-6 0,0 0 32 16,0 0 41-16,0 0-66 0,0 0 68 15,0 0-69-15,27 0 15 0,-27 0-16 0,0 0 13 16,0 0-1-16,0 0-2 0,0 0-3 0,0 0-2 16,0 0-21 31,114 0 107-47,-83-29-94 0,55 29 3 0,-1 0-10 15,-57-27-6-15,58 27-1 16,-28 0-12-16,-3 0-22 15,-24 0 8 1,-3-32-60-16,-28 32 61 0,27 0-73 16,-27 0 60-16,0 0-124 15,0-27 61-15,0 27 87 0,0 0-15 16</inkml:trace>
  <inkml:trace contextRef="#ctx0" brushRef="#br0" timeOffset="81531.03">24191 6790 38 0,'0'0'15'0,"0"0"35"0,0 0-17 0,0 0 165 0,0 0-27 16,0 0-136 0,0 0-23-16,0 0-2 0,0 0-10 62,27 0 32-62,117 28 25 0,114 1-56 0,-230-29-41 16,30 0-94-16,-3-29-139 15,-24-28 68 1</inkml:trace>
  <inkml:trace contextRef="#ctx0" brushRef="#br0" timeOffset="82904.75">25620 6360 53 0,'0'0'61'0,"0"0"77"31,0 0 55-31,0 28-147 0,0-28-30 0,0 28 2 16,31 2 5-16,-31 55 0 15,0-85-18-15,0 86 8 0,0-57-5 0,27 172 3 32,-27-115-8-32,28 56-2 31,-28 29-10-31,0-56-42 0,0-85-63 16,0-30-6-16,0 0-84 0,0-30 139 15,0-26 16-15</inkml:trace>
  <inkml:trace contextRef="#ctx0" brushRef="#br0" timeOffset="83373.74">25994 6531 35 0,'0'0'54'0,"0"0"-3"0,0 0 38 31,0-28-40-31,0 28-49 63,114-87 182-63,-87 87-140 0,59 0 2 0,-55 0-25 0,24 30 7 0,-24-1-17 0,-31-1-6 15,27 0-1-15,-27 31 1 0,28 24 2 0,-28-83-5 0,0 30 0 16,0 28 0-16,0-1 3 0,-28 28-6 16,1-55 4-16,-4 26 1 0,3-27-2 15,1 0 0-15,27-29-1 0,-31 28 2 0,4 1-2 0,27-29 1 16,-59 0 1-16,32 0-1 15,-1-29 3 1,28 1 1-16,-31 28 0 0,62-29 5 16,-3 29 2-16,-1 0-6 0,4 0-1 15,24 0 9-15,-55 0-11 0,31 0-2 16,-4 29 3-16,1-29-1 0,3 28 0 0,-4-28-1 16,1 29-3-16,30 0 1 0,-58-29-2 0,28 29-9 15,3-1-5-15,-4-28 5 0,1 29-110 16,-28-29 37-16,0 0 31 0,0 0-138 15,30-57 42-15,-30 28 121 0,0 29 29 63</inkml:trace>
  <inkml:trace contextRef="#ctx0" brushRef="#br0" timeOffset="84360.43">27025 6388 33 0,'0'0'0'0,"0"0"135"0,-31 0-73 0,31 0-11 0,0 0-9 0,0 0-22 0,0-28 14 0,0 28 12 15,0 0-32-15,0-29 8 0,0 29-1 0,0 0-1 16,0 0-6-16,0 0-9 0,0 0 4 0,0-30 8 16,0 30-9-16,0 0-2 0,0 30-3 15,31-30 10-15,-31 0-3 16,27 29-1-16,-27-1-7 16,0-28-1-16,28 58 3 0,-28-58-4 62,0 0 2-46,-28 171-1-16,-30-198-2 0,58-5 0 0,0 5 3 15,0 27 6-15,0 0-4 0,31 59 4 16,-4-3 4-16,-27 1-2 16,0 1-3-1,28-29 1-15,-28 55 10 0,0-55-12 16,0 1-3-1,0 55 7-15,-28-28-17 0,28-28-2 0,-86 0-104 32,59-29 24-32,-4-29-186 0,4 0 226 0,27 1-55 15,27-1 52-15</inkml:trace>
  <inkml:trace contextRef="#ctx0" brushRef="#br0" timeOffset="84798.8">27423 6416 28 0,'-27'0'55'0,"27"0"193"0,0 0-181 16,0 0-48-16,0 0-1 0,0 0-2 0,0 30 30 0,0-1-32 16,0-1-4-16,0-28-8 15,0 55 18-15,0-23-18 0,0-5 3 0,0-27-3 16,0 86 4-16,0-86-6 0,0 29 1 0,0 0 5 15,0-29-4-15,58 29 11 16,-30-1-2-16,30-28 1 0,-58 0-12 16,55-28-1-16,-24 28-2 15,-31 0-5-15,28-29-15 0,-28 29-12 16,58-58-189-16,-58 58 135 16,0-30 1-16,0-26-2 15,0 29 80-15,0-5 7 16,0-23 33-16,0 55-12 0,0-28 34 0,0 28-52 62,-31-29 136-46,4-29 147-16,-1 402-167 0,-3-87-104 0,31-199-8 0,0-1-2 16,0 1-5-16,-27 26-17 0,27-53-21 0,0-3 13 15,0 1-167-15,0-2-31 0,0-54 91 16,0 27 101-1</inkml:trace>
  <inkml:trace contextRef="#ctx0" brushRef="#br0" timeOffset="85028.45">27911 6360 117 0,'0'0'147'0,"0"0"5"0,0 0-90 0,0 28 4 15,0-28-49-15,0 0 12 0,0 28 0 16,0 31-9-1,0 24-6-15,0-24-7 0,28 27-3 32,-28 58-3-32,31-29-1 31,-31 56-50-31,-31-114-82 0,31-57-12 16,-28 0 13-1,28 0 12-15,-27-57 56 0,-4-1 56 0,31 58-12 16</inkml:trace>
  <inkml:trace contextRef="#ctx0" brushRef="#br0" timeOffset="85194.92">27911 6475 46 0,'0'0'0'0,"0"0"201"0,28 0-102 16,-28 0-60-16,0 0 51 0,31 0-14 15,-4 28-39 1,31 0-5-16,-30-28-26 16,-1 27 2-16,32-27-3 15,-32 0-5 16,59 32 0-31,-55-64-24 0,82-23-385 0,-85-2 223 0,-28 57 166 16</inkml:trace>
  <inkml:trace contextRef="#ctx0" brushRef="#br0" timeOffset="87107.92">21384 3667 38 0,'0'0'0'0,"0"0"12"0,0-29 25 0,0 0-7 16,0-1-6-16,0 30-16 0,0 0 9 0,0 0 41 16,0 0-31-16,0 0 8 0,0 0-12 15,0 30 19-15,0-30-33 0,28 29 10 16,-28 0 4-16,0-29-12 16,30 29 6-16,-2 28 0 0,-28-1-7 0,0 3 1 15,27 199 3 48,-54-117-9-63,27-82-6 0,-58 254 1 15,-314 1007 5-15,314-1148-4 0,31-2 4 0,-1 4 0 0,-3 54 2 0,-24 202 1 16,24-317-6 0,31 2 1-16,0-85-1 0,0 28-1 0,0 56 10 0,0-86-7 0,0 31-3 15,0-31 0-15,0 27 3 0,31 5 4 16,-3 25 12-16,-28-56-11 15,27-1-3-15,-27-28 2 0,31 28-7 16,-31-28 5-16,55 30 1 16,-24-30-4-16,-4 0-2 0,1 0 0 15,-28 29 1-15,31-29-3 0,-4 0 0 0,1 28 3 16,30-28 1-16,-58 0-3 0,28 28 0 0,3-28 0 0,24 27 1 16,-24 5 2-16,-4-5 2 0,59-27-4 15,-28 29 0-15,56-2 4 16,-87-27-5-16,59 0 1 0,31 0 2 15,24 0 1-15,-55 0 0 16,85 0-4-16,-85 0 1 0,-27 0-1 0,-1 30 0 0,341 28 0 47,-111-1 7-47,83-1-6 16,-227-56 0-16,-89 29-1 0,176-29 7 15,-118 0-3-15,31 0 5 0,28 30 11 16,-59-30-7-16,59 0-7 0,0 0-3 15,-114 0-2-15,313 29-3 16,-226-29 5-16,-1 0 0 0,-3 0-7 0,3 0 4 16,0-29 4-16,-3 29-4 0,289-30 7 15,-286 1-4-15,55 2-6 16,4 27 2-16,-4-29 2 0,-141 29-1 16,56 0 0-16,-1-28 3 0,59 28 2 0,58 28-5 15,-144-28-1 1,0 0 3-16,27 0-2 0,-54 0 1 0,-1 0 1 15,-31 0-2-15,32 0-1 0,27 0 1 0,-31-28 5 32,-24 28-6-32,-4 0 2 0,-27 0-1 62,59 0 0-31,140-58 18-31,-199 29-16 0,0 29-2 0,0-30 0 0,27 30 0 16,-27-27 4-16,31-2-3 16,-3 29-2-16,-28-27 3 15,27 27-3-15,4-144 5 16,-31-1-7 0,0-25 5-16,0 83-4 0,0-55-13 15,0 54 7-15,-31 4 8 0,31-89 2 0,0 2-1 16,-27-89 1-16,27-25-3 15,0 143 1 1,0-60-1-16,0-169 0 0,0 140 3 31,0 175-1-31,-28-30 1 0,28 29 0 0,-31 28-2 16,4-29 0-16,-1 1 1 0,28 57-1 62,-31-200-2-62,4 28-2 0,-59-114-5 0,0 227 5 16,28 59 4-16,30 0 0 16,-30 0 0-16,3 0 2 0,-62-27-4 15,90 27 1-15,-87 0-2 16,-88-58-12 0,174 58 14-16,-30-30-1 0,-28 3 1 15,-28-1 2-15,87 28-1 0,-59-28 1 16,28 28 2-16,-1-31-2 15,-54 31-2-15,54-27 2 0,-167-2 1 16,109 29 2-16,4-28-2 16,-59 28 1-16,0 0-2 15,145-29-1-15,-289 0 5 16,288 29-5-16,-89-29-3 0,-340 0 2 16,200 29 6-1,112 0-3-15,145 0-2 63,-257 0 6-63,-430 58-4 0,-200 143 1 0,801-173-3 0,1-1 1 15,-115 3-6-15,142-30 2 0,-141 0-3 16,113-30 5-16,27 30 1 0,1-27-2 16,-28-29-7-16,0-2 4 0,59 29 5 15,-1 29-2-15,-3 0-4 0,4 0-1 0,-1 0-27 16,28 0 22-16,-31 0-31 0,31 0 7 0,-27 29-26 15,27-2 38-15,-58 175-190 16,30-30-16-16,28-115 213 16,0 28-9-1</inkml:trace>
  <inkml:trace contextRef="#ctx0" brushRef="#br0" timeOffset="88219.32">23847 9855 32 0,'0'0'21'0,"0"0"66"32,0 0 56-32,0 0-93 0,0 0 34 0,-31 0-72 0,31 0 9 15,0 0-12-15,0 0-1 0,-27 0 22 16,27 0-23-16,-28 29 30 0,28-29-33 15,-31 28 4-15,31-28-2 0,-27 56 1 0,27-27-4 16,-28 1-3-16,28-1 1 16,0-2 0-16,0 31-2 0,0-30 2 15,28 30-1 1,-1-29-1-16,-27-29 2 0,31 28-1 0,24-28 0 16,-24-28 6-1,-31-1-3-15,28 0 0 0,-28 0-2 0,27-57 6 0,-27 0-4 16,31-85 3-16,-31 142-4 0,0-84 6 15,0 81-5-15,0-23 3 16,0 27-3-16,0-59 6 0,-31 30-5 0,31-28 10 16,0 55-8-16,0-27 2 0,0 29 4 15,0 0-1 1,0-1 6 31,0 29-7-47,0 85 12 0,0-58-19 0,31 33-1 0,-31 25-1 15,0 30 1-15,0-115-1 0,28 29-2 16,-28 54 1-16,0 5 1 0,27-31-1 0,-27-28 0 16,31 113 2-16,-4-113-2 15,1 86 1-15,-28-58 0 0,58 30 2 16,-30-30-4-16,-28-57 1 0,0 27 0 16,58 4 3-16,-30-3-4 15,3 0 5-15,-31-28-6 0,27 0 0 0,59 0-5 16,-86 0-5-1,27 0-33-15,4 0-35 0,-31 0 44 0,0-28-6 16,28 28-67-16,-1-86-271 16,-27 57 339-16</inkml:trace>
  <inkml:trace contextRef="#ctx0" brushRef="#br0" timeOffset="88676.22">24933 9797 50 0,'0'0'157'0,"0"29"45"16,0-29-179-16,0 0 53 0,0 0-76 62,0 0 60-46,31 58 6-16,140-1-74 0,-116-57-56 0,-55 0 38 16,31 0-82-16,-3-29-93 15,-1 29 16 1,-27 0 143-16</inkml:trace>
  <inkml:trace contextRef="#ctx0" brushRef="#br0" timeOffset="88894.99">24933 10112 32 0,'0'0'12'0,"0"0"35"0,-28 29 115 16,1-29-92-16,27 28 54 16,0-28-107-16,0 29 28 0,0-29-32 0,27 29 29 15,32-29 5 1,-4 29-24-16,-24-29-14 15,-4 0-7-15,-27 0 0 0,27 28-1 16,32-28 0-16,-59 0-1 63,58 0-36-63,56-28-548 15,-114 28 555-15</inkml:trace>
  <inkml:trace contextRef="#ctx0" brushRef="#br0" timeOffset="89462.24">26080 9826 29 0,'28'-59'329'16,"-28"32"-274"-16,0 27-21 0,0 0-17 0,0 0 31 0,0 0-8 0,0-29 12 16,0 29-1-16,-28 0-15 0,28 0-32 0,-31 29 3 15,31-29-3-15,-27 27 6 16,-1 3 1-16,-3-1-2 16,4 29 1-16,-1-1-4 0,-3-1-1 0,31-26 1 15,0-1-2-15,0 27 1 16,-27-56-5-16,27 144 11 15,27-116-8-15,-27 1-1 0,59 29 1 0,-59-58-1 16,86 28 5-16,-59 0-8 16,4-28 0-1,-3 0-2-15,-1 27-3 0,4-27 0 0,82 0-151 16,-113 0 111-16,59 0-153 16,-59 0 199 46,86-27-342-46,-59 27 303-16</inkml:trace>
  <inkml:trace contextRef="#ctx0" brushRef="#br0" timeOffset="90068.2">26822 9997 27 0,'0'0'12'0,"0"0"12"0,0 0 11 0,31 0 31 16,-31 0 34-16,0 0-56 0,0 0-3 15,0 0-1-15,0 0-21 0,28 0 46 16,-28 0-51-16,0 0 10 0,27 0-13 0,-27 0-1 0,0 0 10 15,58 30 15-15,-30-30-20 16,3 0-9-16,82 0 8 16,-113 0-12-16,28 0-2 0,30 0-2 15,-30 0-7-15,-28 0 0 0,31 0-81 16,-31 0-64-16,0-30 6 16,-31 30 24-16,31-29 86 15,0 29 29-15,-28-27 0 0,28-2 12 16,-27 1 24-16,27 28 22 0,0 0 27 15,-31-29 7-15,31 29-45 0,0 0-4 0,-28-29 70 16,1 29-66-16,27 0 27 47,-59 58 59-31,87 55-105-16,-28-27-18 0,0-57-1 0,31 57-12 15,-31-57-4-15,0 0-14 16,0-1-18-1,0 28-171-15,0-25-88 0,0-62 246 16</inkml:trace>
  <inkml:trace contextRef="#ctx0" brushRef="#br0" timeOffset="90373.73">27739 9569 65 0,'0'0'165'0,"0"0"-165"47,0 0 178-47,0-29 26 0,0 86-165 0,28-29-37 0,-28-1 0 0,0 32 3 15,0-30-2-15,31 199-6 16,-31-27-10-16,0-172 5 16,0 57-15-16,0 29-26 0,0-60 6 15,0 33-46-15,0-61 48 0,0 3-68 0,0-1-16 16,0 57-28-16</inkml:trace>
  <inkml:trace contextRef="#ctx0" brushRef="#br0" timeOffset="94265.52">23617 11402 44 0,'0'0'49'0,"0"0"96"0,0 0-84 0,-27 0 26 0,27 0-4 31,0 0-5-31,-31 0-56 0,31 0 6 47,-114 0 62-47,1 86-64 16,82-59-21-16,31 2-1 0,0-29-3 0,-28 86 1 15,1-28 5-15,27-1-6 16,0 29 1-16,27-30 3 15,-27-25-6-15,28-3 5 0,3 0 4 0,-31-28-4 16,86 27-5-16,-59 3 0 0,1-30-11 16,-28 0-10-16,31 0 5 0,-4 0-25 15,1 0-56-15,-28 0 50 0,31 0-4 16,-4-30-274-16,31-25 190 16</inkml:trace>
  <inkml:trace contextRef="#ctx0" brushRef="#br0" timeOffset="94527.72">24105 11515 28 0,'0'0'410'0,"0"0"-395"16,0 0 44-1,0 0-49-15,27 0 24 0,1 29-16 0,-28-29-13 0,0 0 6 16,58 0 6-16,-58 0-17 16,59 0 0-1,-59-29-1-15,55 29-69 16,-55 0 45-16,0 0-69 0,0 0 53 0,0 0-56 0,30 0-62 16,-30 0 75-16,-30 0 72 0,30 0-12 15</inkml:trace>
  <inkml:trace contextRef="#ctx0" brushRef="#br0" timeOffset="94706.41">24160 11659 31 0,'-28'29'169'0,"1"-1"42"0,27-28-184 0,0 0 16 16,-31 29 17-16,31 0-38 0,0 0 19 15,31-1-22-15,-4-28-8 16,59 29-6 0,0-2-6-16,-86-27 3 62,86 0-75-62,27 0-296 0,-54 0 171 0</inkml:trace>
  <inkml:trace contextRef="#ctx0" brushRef="#br0" timeOffset="95278.32">25335 11630 28 0,'0'-27'335'0,"0"27"-324"0,27 0 21 0,-27-29-7 0,0 29-15 0,0 0 5 0,0 0-2 0,0 0 15 16,0 0-15-16,0 0-3 0,0 29-2 15,0-29 1-15,0 27-3 0,0 2-5 0,0 28 5 16,-27 1 0-16,-32-1-9 15,32 30 29-15,-59 26-15 16,58-84 1 0,-30 0-7-16,58-29-2 0,-58 0 3 15,30 0-3-15,28 0-2 0,-27-29 3 16,27 29-2 15,55-142 48-31,-55 142-50 63,58 0 28-48,28 83 23-15,0 5-43 0,27-31 4 16,-54-57-20-16,-1-30-21 0,-58 30 16 0,27 0-5 0,1-27-57 0,3 27 44 16,-31-29-47-16,0 0 28 0,27 29-10 0,1-30-235 15,-28 30 244-15,0-27 9 16,0 27 17-16</inkml:trace>
  <inkml:trace contextRef="#ctx0" brushRef="#br0" timeOffset="96467.33">23816 12634 29 0,'0'0'14'0,"0"0"1"0,0 0 39 0,0 0-37 0,0 0 1 16,0-30 57-16,31 30-37 0,-31 0 46 16,0 0-56-16,0 0 5 0,0 0-23 15,0 0 3-15,0 0-4 0,0 0 9 0,0 0-9 16,0 0-1-16,0 0 6 0,0 0-7 0,0 0 10 15,-31 30-3-15,4 27 2 16,-32 30-3 0,59-60-11-16,-86 59 11 15,32-57 4-15,23 0-14 0,3-29 0 0,1 29 6 0,-4-29-6 16,3 0 5-16,1 0-6 0,27 0 3 0,-31 0-3 16,-55-29 3-16,86 29-2 15,-28-29 5 32,-30-57 21-47,116 30-10 0,-58 56-14 0,59 0 9 0,-32 0-4 16,-27 0-10-16,0 27 1 0,28-27-5 0,3 0 7 0,-4 0 5 15,32 0-8-15,-32 29 3 0,-27-29-1 0,28 0 1 16,30 0-5-16,-31 0 3 16,-27 27-3-16,59-27 4 0,-32 30 0 0,4-30-4 15,-3 29 2-15,-28-29 1 0,27 29 2 0,4 0-8 0,24-1-20 16,-24 1-5-16,24-2-116 15,3 32-297 1,-30-59 384-16,3 0 35 16</inkml:trace>
  <inkml:trace contextRef="#ctx0" brushRef="#br0" timeOffset="96690.22">24304 12805 40 0,'0'0'19'0,"0"0"48"0,0 0 123 0,0 0-133 0,0 0-30 0,0 0 78 47,58 29-18-47,-30-29-78 0,-1 0-4 0,4 0-5 0,-3 0-1 16,58 0-23 0,-59 0-56-16,-27 0 47 15,31 0-347 1,-31 0 351-16,0 0-4 15,0-29 7-15</inkml:trace>
  <inkml:trace contextRef="#ctx0" brushRef="#br0" timeOffset="96830.66">24476 12805 23 0,'0'0'23'0,"0"29"30"0,-28-29 182 15,-3 57-14 1,4-28-194-16,27-29-16 0,0 29 11 16,27 0-1-16,4-29-12 15,-3 0-7-15,-1 28-3 16,4-28-4-16,-31 0-12 0,55 0-150 15,-24 0-87 1,-3 0 89-16,-1 0 127 0</inkml:trace>
  <inkml:trace contextRef="#ctx0" brushRef="#br0" timeOffset="97085.02">25135 12634 32 0,'0'0'38'0,"0"0"42"16,0 0 21-16,0 0-54 0,0 0-4 0,0 0-5 15,0 0 54-15,0 0-70 0,0 29 90 16,28-1-78-16,-28 0-27 16,0 87 25-1,0-29-36-15,0-86 2 16,0 142-8-16,0-113-8 0,0 1 2 0,0 26-54 0,0-27 40 0,-28 0-52 15,28-1 33-15,0 1-134 0,0-29 73 16,0 0 74-16,0 29 0 0,0-29 20 0</inkml:trace>
  <inkml:trace contextRef="#ctx0" brushRef="#br0" timeOffset="97505.37">25421 12604 33 0,'0'0'8'0,"0"0"83"0,0 0-58 0,27 0 62 0,-27 0-44 16,0 0-11-16,0 0-6 0,31 0 37 16,-31 0-47-16,0 0-12 0,27 0 7 0,1 30 10 15,-28-30-6 1,31 29-13-16,-31-29-6 0,27 56 2 15,-27-56-7-15,0 27 4 0,0 5-1 16,0 51 2-16,0-83-2 0,0 30-2 16,-27 28 3-16,27-58-1 0,-31 57 3 15,3-57-7-15,28 29-2 0,-27-2 5 0,-4-27 3 16,4 0-7 0,27 0 5-16,0 0-2 62,-28-27 10-46,114-2 65-16,0 58-56 0,-59-2-23 0,1-27-5 0,3 29-60 0,-31-29 34 0,27 0-108 15,-27 0 2 1,59 0-130-16,-59-29 238 0</inkml:trace>
  <inkml:trace contextRef="#ctx0" brushRef="#br0" timeOffset="98480.41">25963 12719 32 0,'0'-28'287'0,"0"28"-287"62,0 0 97-62,0 0 85 0,0 28-131 0,0-1-44 16,31-27-6-16,-31 32 0 16,0-32 2-16,0 27 1 0,28-27-3 0,-28 0-2 15,0 29 2-15,0-29-3 0,0 27 8 31,0-27-8-31,0 0-5 0,0 0 8 0,0 30 2 16,0-30-4-16,0 0 2 16,0 0 2-1,-28 0 2-15,28 0-8 0,0 0 7 0,0 0-8 16,0 0 6-16,0 0 6 31,0 0-6-31,28 0 16 0,-28 0-10 16,0 0-5-16,0 0 1 0,0 0 2 0,0 29-2 15,0-29-4-15,0 0 0 63,0 0-1-47,-28 29 0-16,28-29 4 0,-31 0-6 0,4 0 11 0,27 0-8 15,0 29-5-15,0-29 5 16,0 0-1-16,0 0 2 15,0 0-2-15,0 0 4 0,27 0-1 16,-27 0-6 0,0 0 8-16,0 0-4 0,0 0 2 15,0 0-5 1,0 0 1-16,0 0 2 16,0 0 1-16,0 0 0 15,0 0-2-15,0 0 0 0,0 28-3 16,0-28 5-16,0 0 3 0,0 0 1 15,0 0-5-15,0 0 1 0,0 0-3 16,0 0 4-16,31 0-3 16,-31 0 5-16,0 0-2 15,0 0-7-15,0 0 5 0,0-28-1 32,0 28-2 14,28 0 12-46,-28 0-10 0,27 28 2 0,4-28-2 0,-31 29 4 16,0-29-4-16,0 0 2 0,28 0-1 0,-28 0-1 0,0 27-1 16,0-27 14-1,0 0-15-15,0 29 3 0,0-29 4 0,-28 0-2 16,28 30-10-16,-31-30 6 16,31 0 2-16,-55 29-10 0,24-29-12 15,-24 0-27 1,24 27-7-16,4-27-70 15,27 0 60-15,0 0 26 16,27 0-255-16,-27 0 252 0,31 0 7 31</inkml:trace>
  <inkml:trace contextRef="#ctx0" brushRef="#br0" timeOffset="98941.72">26510 12719 26 0,'0'0'10'0,"0"0"65"32,0 0-33-32,0 0-21 0,0 0 54 0,0 0-63 0,0 0-2 0,0 0 32 15,0 0-29-15,0 0-2 0,0 0-11 63,-31 59 45-63,3-3 33 0,28 30 41 0,28-86-89 0,-28 29-23 15,31-29 9-15,-31 0-9 0,55 29 26 16,-25-29-28-16,-2 0-2 16,-1 0-7-16,4 28 1 0,24-28-56 15,-24 0-56-15,-31-86-317 31,0 86 406-31,0-59-15 0</inkml:trace>
  <inkml:trace contextRef="#ctx0" brushRef="#br0" timeOffset="99111.05">26681 12462 69 0,'0'86'439'0,"0"-58"-407"15,0-28-18-15,-31 58 20 0,31 27-8 0,0-85-26 63,-27 172 5-63,-1 114-5 0,28-113-239 0,0-145 101 0,0 1-32 15,0-29 147-15,0 0 9 0,0 0 6 0,0 0-19 16</inkml:trace>
  <inkml:trace contextRef="#ctx0" brushRef="#br0" timeOffset="99606.49">27111 12719 31 0,'0'0'73'0,"0"0"12"0,0 0 28 0,0 0-83 0,0-28 79 16,-31 28-44 15,31 0-4-31,-28 28-52 0,28 58 12 16,0-57-19-16,0-2 3 15,0 3-4-15,0 28 2 0,0-29 2 0,0-1-8 16,0 1 3-16,0-2 3 0,28 32 9 16,3-59-9-16,-31 0 0 0,27 0-4 15,-27 29 0-15,28-29 4 16,-28 0-4-16,0 0-5 0,0 27-145 15,-28-27-36 1,28 0 135-16,-27 29-52 0,-4-58 18 16,3 29 70-16,1-27-13 15</inkml:trace>
  <inkml:trace contextRef="#ctx0" brushRef="#br0" timeOffset="99758.54">27025 12719 36 0,'27'0'304'0,"1"0"-164"0,-28 0-113 0,31 0 18 0,-4 0-11 0,32 0-1 15,27 0 16 1,-86 0-41-16,27 0 1 0,31 27-4 0,28-27-9 16,-86 0 5-16,86-27-30 0,-31-1-97 31,-24 0 47-31,-31-1-95 0,0-1-21 16,0 2 142-16,0 28 33 0</inkml:trace>
  <inkml:trace contextRef="#ctx0" brushRef="#br0" timeOffset="100955.85">23675 13663 34 0,'0'0'16'0,"0"0"26"0,0 0 40 16,0 0-29-16,0 0-31 0,0 0 47 16,-31 0 10-16,31 0-62 15,0 0 0-15,0 30 0 0,-27-30-13 0,27 29 25 16,-27-29-14-16,-4 28 13 16,31 0-23-16,0-28 0 0,-28 0 0 0,28 30-1 0,0-1 0 15,0-29-2-15,-27 28-1 0,27 0 4 16,0 29-5-16,0-27 3 15,0 26-1-15,0-26-2 0,0-1-1 0,27 27 3 16,-27-56 0-16,0 0-1 0,28 30 17 31,3-60-8-31,-4 2-2 0,0-175 23 63,4-367 34-63,-31 483-51 0,0 59-7 0,0 28 4 0,0 0 3 15,0 0-15-15,0 0 10 0,0 0 2 16,0 0-3-16,0 57 8 0,0-57-13 0,0 29 0 16,0 28-1-16,0-28-2 0,0 112-2 15,28 4 1-15,-1-116 4 16,4 57 0-16,-3-1-2 16,-1-28-2-16,4-27 1 0,-3-2-2 0,30 59-11 31,-58-59 0-31,28-28-28 0,30 28-82 15,-58-28 85-15,0 0-54 0,27 0-28 16,1-56-201-16,3 27 288 0</inkml:trace>
  <inkml:trace contextRef="#ctx0" brushRef="#br0" timeOffset="101763.11">24304 13578 25 0,'0'0'14'0,"0"0"61"16,0 0-34-16,0 0 91 47,0-30 4-47,0 30-91 0,0 0-23 0,0 0 11 15,0 0 5-15,0 0-24 0,0 0-6 0,28 30 4 16,-28-30 4-16,30 0-5 16,-30 0 0-16,28 0-7 15,-1 0-3-15,-27 0 3 0,31 0-3 0,-31 0 0 0,28 0-1 16,-28 0 0-16,27 0 2 0,-27 0-3 0,31 0-3 15,-3 0 5-15,-1 0-7 0,-27-30 0 16,31 30-20-16,-31 0 14 0,0 0-33 0,28 0-25 16,-28 0 5-1,0 0-276-15,0 0 298 16,0 0 19-16</inkml:trace>
  <inkml:trace contextRef="#ctx0" brushRef="#br0" timeOffset="101996.37">24277 13808 24 0,'113'85'623'0,"-86"-113"-612"16,4 28-2-16,-3 0-5 0,-1 0 2 15,59 0-5 1,-55 0-2-16,-31 0-5 0,28 0-3 0,-28 0-11 0,27 0-39 16,4 28-5-16,-31-28-33 0,0 0-38 15,27 0-121-15,-27 27 225 0</inkml:trace>
  <inkml:trace contextRef="#ctx0" brushRef="#br0" timeOffset="104688.81">25249 13578 33 0,'0'0'50'0,"0"0"290"31,0 0-271-31,0 0-23 0,27 0-28 0,-27-30 23 15,0 30-19-15,0 0-14 0,0 0 9 16,0 0 0-16,0 0-9 16,0 0 2-16,0 0 0 0,0 0-6 15,0 0-2-15,31 0 9 0,-31 0-5 16,0 0-4 0,28 30 1-16,-1-30-1 15,-27 0-1-15,31 0 1 0,-31 0 0 16,28 29-1-16,-1-29 3 0,-27 0-5 0,31 29 0 15,-31-29 4-15,55 27 1 16,-55-27-4-16,0 30 3 0,31-30-2 0,-4 29 4 16,-27-29-4-16,0 0 1 0,28 0-2 15,3 56 3-15,-31-56-1 0,0 0-2 16,0 0-1-16,27 30 3 0,-27-1-1 16,28-1 4 30,3 27-2-46,54 61-2 0,-85-116 0 16,0 30 3 0,28-1-6-16,-28-1 4 0,0 0-5 15,0-28 5-15,0 0-2 0,0 30 1 16,0-30-1-16,0 29-1 16,0-1 2-16,-28-28-3 0,28 28 3 15,-30-28-1-15,30 0 0 0,-55 27 1 47,-31 5-1-47,27-32-2 16,59 0 2-1,-27 0 2-15,-4-32-2 0,31 32 0 0,0 0-2 16,-28 0 3-16,28-27 0 16,-27 27 0-16,27 0 0 0,0 0-2 15,-31-28 6 1,31 0-5-16,0-1 0 15,-27 29 1-15,27-58-2 16,0 58 0-16,27-28 2 16,-27-1-1-16,0 29-2 15,31-58 4 1,24 0-1-16,-24 28-2 0,-4 3 0 16,1 27 2-16,-28-28-1 15,31 28 0-15,-31-28 1 0,27-1 2 16,1 29-4-1,3-30-1-15,-31 30 4 16,27-28-3-16,-27 28 1 16,28 0 2-16,2-28 1 0,-2-1 2 15,-28 29-5-15,0 0 0 16,27 0-1-16,-27-30 0 0,0 30 2 0,31-56 3 16,-3 27-6-16,-28 29 1 0,0 0 1 15,0-30 0-15,0 30 3 0,27-27-3 16,-27 27 3-1,0-28 5-15,0 0-2 0,0 28-6 63,0 0 2-63,0-58-12 0,0 58-19 0,0 0-3 16,0 27-66-16,0-27 43 0,-27 0-16 15,27 0-21-15,0 0 34 0,0 31-150 0,0-3 110 16,0-28 60-16,0 0 20 15</inkml:trace>
  <inkml:trace contextRef="#ctx0" brushRef="#br0" timeOffset="109002.09">27939 12949 27 0,'0'0'34'0,"0"0"-10"0,0 0-24 47,0 0 185-31,0 0-22-16,31 0-11 0,-4 0-129 0,-27 0-16 0,0 0 15 15,28-29-5-15,-28 29-15 0,30-29 14 16,-2-1-7-16,-28 30-8 0,0-56 5 16,27 29-4-16,-27-32 1 15,0 59 1-15,0 0-5 0,31-28 2 0,-3-29 6 16,-28 57-6-16,27 0 1 16,4 0 18-16,-31 29-11 15,0-29-8-15,28 83 6 16,-1-51-5-16,-27-32 5 0,0 27 0 0,0 59-5 15,0-57-3 1,31-29 3-16,-31 29 4 0,0 28-22 16,0-57 5-16,28 29-29 0,-28-29 15 15,0 0-69-15,0 27-9 0,0-27-132 16,0-56-10 0</inkml:trace>
  <inkml:trace contextRef="#ctx0" brushRef="#br0" timeOffset="110743.5">29000 12404 34 0,'0'0'243'0,"0"0"-213"16,0 0-5-16,0 0 20 0,0 0-5 0,0 0-5 0,0 0-23 15,0 0 0-15,0 0 10 0,0 0-10 0,0 0 1 16,0 0 36-1,0 0-21 1,0 0-21-16,0 0 4 0,0 0 0 16,28 0-6-16,-28 0-3 0,0 0 2 0,86 30 14 15,-86-30-14-15,27 0 9 16,4 0 0-16,-31 0-13 62,27 0 7-62,118 142 2 0,-59 1-13 0,-59-28 2 16,1 29 9-16,-28-116-2 16,0 57-7-16,0-55-1 0,0 55 5 0,0-28-1 0,-28-28-7 15,28 29 2-15,-27-58 2 0,27 28 4 0,-59 28-13 16,32-25 8-16,-4-3 3 16,3-28 1-16,1 0-4 0,-4-28 5 0,31-3 1 15,-28 31 5-15,1-56-4 16,27 28-4-16,0 28 1 0,0-115-3 15,0 115 3-15,55-85 8 0,-24 56-5 16,24-57-1 0,-24 57 1-16,-4 1-7 0,1-1 7 0,30 0 3 15,-58 0-5-15,28-1 2 0,2 30-2 32,84-198 19-32,-56 83-24 15,-30 1 1-15,-28 84 0 0,27-56 9 16,4 58-10-16,24-116-37 15,-24 114-30 17,-31 30-73-32,0 0 21 15,27 30-66-15,-27-1 30 16,0-1 143-16,0-28-2 0</inkml:trace>
  <inkml:trace contextRef="#ctx0" brushRef="#br0" timeOffset="111108.75">29914 12778 32 0,'0'0'0'0,"0"0"232"31,0 27 81-31,31 2-283 0,-31-29-26 16,0 0 6-16,0 0-6 0,27 27 16 0,-27-27-19 16,0 0 2-16,28 0-4 15,3 0-1-15,-4 0-1 0,-27 0 13 0,28 0-15 16,30-27-26-16,-58 27 15 15,0 0 3-15,28 0-40 0,3 0-89 16,-31-29-4-16,0 29 42 0,0 0 61 0,0 0 11 16,0 0-9-16,0 0 14 0</inkml:trace>
  <inkml:trace contextRef="#ctx0" brushRef="#br0" timeOffset="111341.56">30031 12978 30 0,'0'0'20'0,"-31"28"302"15,31 1-260 1,-28-29-46-16,28 0-16 63,0 27 44-63,0 61 106 0,86-88-57 0,-27-59-95 15,-32 59 9-15,1-29-15 0,-28 29-12 16,58-27-114-1,-30-2-376 1,-28 29 440-16</inkml:trace>
  <inkml:trace contextRef="#ctx0" brushRef="#br0" timeOffset="112359.72">31061 12434 27 0,'0'0'0'0,"0"0"90"16,0 0-37-16,0 0 0 0,0 0 25 16,0 0-37-16,0 0-28 15,0 28 29-15,0-28-35 0,0 0-2 0,28 0 10 0,-28 27 1 16,0-27-8-16,0 30 6 0,0-1-7 16,0-29-3-16,0 56 7 46,0 31 3-30,-114 171 23 0,114-258-34-16,-30 0 4 0,30 29-2 0,-28-29 0 0,28 0-4 15,0 0 1-15,-27 0 0 0,27 0-1 16,-31-29 6-16,31 29-2 0,0 0-4 0,0 0 0 0,0 0 2 16,-28-29 11-16,28 29 2 0,0-29-11 0,28 29 14 31,3-30 10-31,-4 30 7 0,-27 0-31 15,58 0 23-15,-30 0-22 16,-1 30-1-16,4-1 0 16,-31-29-2-16,55 29 3 0,-24 0 0 15,24-1-6-15,-24 1 5 16,-31-29-7-16,55 27-19 16,-24-27-86-1,-31 0 81-15,27 0-123 0,1 0-37 16,-28 0 186 46,31 0-275-62</inkml:trace>
  <inkml:trace contextRef="#ctx0" brushRef="#br0" timeOffset="113329.55">31803 12805 26 0,'0'0'29'0,"0"0"31"0,0 0 115 0,0 29-146 0,0-29-29 62,0 0 98-62,0 27 39 0,31 3-29 0,-31-30-109 0,28 0 11 0,-1 0-8 32,4 29 2-1,83-29-19-31,-56 29-94 15,-31 0-303-15,-27-29 271 16</inkml:trace>
  <inkml:trace contextRef="#ctx0" brushRef="#br0" timeOffset="113555.53">31889 12719 40 0,'0'0'219'0,"0"27"-157"0,0 5 58 0,0 24-48 31,0-29-47-31,0-27-13 0,0 59 15 16,0-1-15-16,0 26 2 0,0-25-19 16,0-3-61-1,0-56 6-15,0 29 22 0,0 0-129 0,0-29 38 0,0 28 44 16,0-28 67-16,0 0-17 15</inkml:trace>
  <inkml:trace contextRef="#ctx0" brushRef="#br0" timeOffset="114003.83">32576 12489 61 0,'0'0'229'0,"0"0"-114"0,0 0-32 0,0 30-28 0,0-1 0 0,0-1-39 0,31 30 4 31,-31-1-2-31,0 86-9 0,0-57-4 0,0-28-5 15,0-30-1-15,0 28 0 0,0-27 0 0,0 30-1 0,0 26 6 16,0-57-8-16,0 1-3 16,0 144-104 15,-31-2-411-31,31-144 501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1399.8250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31T19:40:56.626"/>
    </inkml:context>
    <inkml:brush xml:id="br0">
      <inkml:brushProperty name="width" value="0.05292" units="cm"/>
      <inkml:brushProperty name="height" value="0.05292" units="cm"/>
      <inkml:brushProperty name="color" value="#008000"/>
    </inkml:brush>
    <inkml:brush xml:id="br1">
      <inkml:brushProperty name="width" value="0.05292" units="cm"/>
      <inkml:brushProperty name="height" value="0.05292" units="cm"/>
      <inkml:brushProperty name="color" value="#800080"/>
    </inkml:brush>
  </inkml:definitions>
  <inkml:trace contextRef="#ctx0" brushRef="#br0">4609 7848 53 0,'0'0'10'0,"0"0"71"0,0 30 162 15,0-30-232-15,0 29 14 0,28 27 25 16,-28-26-31 15,58 55 56-31,-58-58-55 16,28 5-6-16,-28-32-11 16,0 83 19-1,0-24-5-15,27-30-12 16,-27 0-1-16,0-1 4 0,31 1-5 15,-3-29 7-15,-28 0-1 0,27 0 1 16,4-57-4-16,-4 57-3 0,1-87 11 16,3 30-11 15,110-258 4-31,-25 115-1 0,111-316-6 0,-168 429 5 16,54-26-11-16,-55 113-31 0,-58 0-14 31,28 113-509-31,-28-84 478 15</inkml:trace>
  <inkml:trace contextRef="#ctx0" brushRef="#br0" timeOffset="14014.6">4094 11774 37 0,'0'0'5'0,"0"0"-1"0,0 0 9 0,0 0 37 16,0 0 7-16,0 0-34 15,0-58 134 1,0 58-148 0,27-28 31-16,-27 28-26 0,0 0-14 62,59-58 72-31,-4 58 50-31,-24 201-99 0,-4-114-9 0,1 55-10 16,3-86 1-16,-31 3-4 16,27-3 3-1,1-26 0-15,-28-30-2 0,58-30 18 31,-58 2-18-31,27-29 3 0,32-29 8 0,-59 57-11 16,144-199-13 0,-89 84 23-16,234-228 6 15,-176 229-8 1,-85 115-5-16,-28-1-4 16,30 29 2-16,-2-58 0 15,-1 58-4-15,4-28-2 47,-3 28-222-47,-28-29-155 0,-28-1 246 0</inkml:trace>
  <inkml:trace contextRef="#ctx0" brushRef="#br1" timeOffset="46710.14">14915 9225 40 0,'0'0'0'0,"0"0"21"0,0 0 82 0,0 0-45 0,0 0-40 15,0 0 87 1,0 0-66 0,28 0 15-16,-28 0-34 0,0 28-3 0,0-28 4 15,0 27 13-15,0-27-34 63,27 0 35-32,-27 60 3-31,-27 512-11 0,27-543-28 16,0-2-3-16,0-27 2 0,0 29-6 0,0-29-13 15,0 30-60-15,0-30-97 16,0-30 13-16,27 30 72 16,4-29 16-16</inkml:trace>
  <inkml:trace contextRef="#ctx0" brushRef="#br1" timeOffset="47700.25">15400 9253 34 0,'-28'0'156'0,"1"27"-80"0,-32 3 4 0,32 0-43 0,-117 25 39 47,-1 60-29-47,118-85-39 0,-32 27 0 16,-81 113 14-16,109-111-21 31,-55 56-1-31,58-88-3 0,1 2-21 15,-4 1-87 1,31-1 7 0,0-29 17 31,58 0-92-47,-58 27 142 0</inkml:trace>
  <inkml:trace contextRef="#ctx0" brushRef="#br1" timeOffset="49018.8">15946 9454 34 0,'0'0'18'0,"0"0"107"0,0 0-107 0,0-29 65 0,0-1-35 0,0 30-13 15,27-27 7-15,1 27 20 31,3-28-47-15,-4 28 21-16,32 55 0 16,-59-55-36 31,0 115 15-32,-86 86 5-15,-31-115-4 0,90-116-12 16,-1 3 2-16,28-2-1 15,0 2 4-15,55-5 28 32,-55 32-34-32,117 59 14 15,-62-30-12 1,3 28-4-16,-30-28-2 0,30 0-13 31,-30 0-69-31,2-1-116 31,-2-56-194-31</inkml:trace>
  <inkml:trace contextRef="#ctx0" brushRef="#br1" timeOffset="49428.96">16489 9197 33 0,'0'0'38'0,"0"0"26"0,0 0 79 0,-28 0-70 0,28 28-35 15,0 0-16-15,0-28-1 0,-31 27-1 0,31 3 23 16,0 0-27-16,-27-30-9 0,27 55 23 15,-28-25-22-15,28-30-4 0,-31 0 4 16,31 29-2-16,-27-1 1 0,27-28-1 16,-113 87 8-1,82-59-9-15,3-28-2 0,28 0-3 63,-113 87 13-32,-59 113 0-15,86-57-190-16,55-114-135 0,31-29 203 15,0 27 72-15</inkml:trace>
  <inkml:trace contextRef="#ctx0" brushRef="#br1" timeOffset="50782.51">17004 9368 25 0,'0'0'351'0,"0"0"-329"0,27 27 4 0,-27-27-23 0,0 0 9 15,0 0-7-15,31 30-1 16,-31-30-2-16,0 0-1 0,28 0 0 0,-28 0-2 16,27 29 3-16,4-29 0 15,-31 28 0 1,28 0 1 0,-28-28 0-16,0 30-1 0,-28-30 5 0,28 0 1 15,0 29-2-15,-31-29 17 16,4 28 5-16,27-28-13 15,0 0-2 1,0 0 2-16,0 0 7 0,0 0-17 0,0 0 19 16,27 0-17-16,-27 0 0 0,0 28-4 15,31-1 5-15,-3-27-3 0,-1 59 4 32,-27-30-5-17,-27 28-4-15,27-57-1 0,-59 58-79 16,32-29-328 31,-1-29 246-47</inkml:trace>
  <inkml:trace contextRef="#ctx0" brushRef="#br1" timeOffset="56361.47">15314 10685 34 0,'0'0'14'0,"0"0"4"16,0 0 67-16,0 0-30 0,0 0-18 0,0 0 53 16,0 0-80-16,0 0-10 62,0 0 65-46,31 0-23-16,-31 0-6 0,27 0-12 0,-27 29-17 0,0-29-6 0,0 29 8 0,0-29-6 31,0 29-3-31,0-29 4 16,0 28-1-16,0-28-3 0,0 0 0 15,0 27 5-15,0 3-1 0,0-30-5 0,-27 0 1 0,27 30-1 16,0-30 2-16,0 28 1 0,0-28-2 0,-31 27 3 15,31-27-2-15,-28 30 3 16,28-30-2-16,0 0 0 0,0 0-1 16,-27 29-2-16,27-29 1 0,0 0 2 31,0 0 0-31,0 0-3 0,0 0 2 0,0 0 1 16,0 0-3-16,0 0 1 0,0 28 1 15,0-28-2 1,0 0 2-16,0 0 1 0,0 0-1 15,0 0-1-15,0 0-1 0,0 0 1 63,0 0-1-63,27 0-4 0,-27 0-8 16,0 0-58-16,0 0 47 0,0 28-41 0,0-28-79 15,0 0 85-15,-27 0-126 16</inkml:trace>
  <inkml:trace contextRef="#ctx0" brushRef="#br1" timeOffset="56973.05">15458 10743 35 0,'0'0'0'0,"0"0"11"0,0 0 7 0,0 0-4 0,0 29 17 0,0-29-14 15,0 0 14-15,-27 0 18 16,27 0-16-16,0 0-10 0,0 0-12 0,0 0 22 0,0 0-24 16,0 0-1-16,-31 0 24 15,31 0-4-15,0 0-11 16,-28 0 6-16,28 0-7 16,0 28 18-16,-27-28-29 0,27 0 8 0,0 0-6 0,-31 27 18 31,31-27-22-31,0 0 5 0,-28 30 3 0,28-30-3 0,-58 30 14 31,30 25-14-31,1-25 0 16,27-1-7-16,0 27 4 15,0-56-4-15,0 87 5 16,0-59-6-16,0-1 5 16,0 5-1-16,0-32-4 62,0 27 5-62,172 146 2 0,-172-145-6 0,55-28-3 16,-55 29 5-16,31-29-2 0,-4 0 0 0,-27 0-2 0,0 0-14 15,28 0-1-15,2 0-11 0,-30 0 7 0,28-29-161 32,30 1-136-32,-58-1 297 15,0 29-12-15</inkml:trace>
  <inkml:trace contextRef="#ctx0" brushRef="#br1" timeOffset="57443.19">15829 11029 56 0,'0'0'105'0,"0"0"-68"0,0 0 23 0,0 0 40 0,0 0-34 0,0 0-24 15,31 0-6-15,-31 0-31 0,28 0-2 0,-1 0 1 16,-27 0-1-16,58 0-3 31,56 0-21-31,-83 0-18 0,-4 0-125 16,-27 0-7-16,0 0 136 15,0 28-14-15,-27-28 46 16,-32 59 4-16,32-59 2 0,-32 28 46 16,59-28-49 46,-27 28 134-62,-176 31 127 0,262 24-135 16,-32-83-121-16,59 0-3 0,-55 0-1 0,55 0-1 15,-31 0-10-15,-24 0-1 0,55 0-66 16,-1 0-140-16,29 0-85 16</inkml:trace>
  <inkml:trace contextRef="#ctx0" brushRef="#br1" timeOffset="68315.45">20182 6790 41 0,'0'0'49'0,"0"0"-25"0,0 0 22 0,0 28 0 0,0-28-4 0,0 0-23 15,-28 0 32-15,28 0-25 0,0 0-7 16,0 0 2-16,0 29 8 0,0-29-5 15,0 0-14-15,28 0 4 16,-28 0 4 0,0 0 2-16,27 0-7 0,-27 0-4 0,0 0-1 15,31 0-5-15,-3 0 4 0,-28 0-7 63,0 0 5-63,171-29 13 0,-143 29-16 15,116 0 7-15,-116 0-7 0,2 0-1 0,-2 0 2 0,30 0 8 16,-30 0-6-16,-1 0-3 0,59 0 5 16,-55 0-4-1,24 0 1 1,-24 0-1-16,-4 0-3 0,59 29 6 16,-58-29-9-16,3 0 4 0,-4 0 1 15,-27 27-2-15,59-27 2 0,-32 0 0 16,1 0-1-16,30 29 1 15,-30-29 3-15,2 0-1 0,-30 0-2 16,28 0-1-16,-28 0-1 0,58-29-1 16,-58 29 1-16,55 0 2 15,4-27 0-15,27-2-2 0,-28 29 0 16,-3-28 1-16,-55 28 1 0,31 0-3 16,24-29 2-1,-24 29-1-15,-31 0-1 0,27 0 2 0,59 0 1 47,0 0-2-47,0 0 2 16,-86 0-2-16,58 0-1 15,-30 0 2 1,-1 0-1-16,4 0 3 0,-31 0-3 0,28 29-1 0,-28-29 2 0,58 0 0 16,-58 0 1-16,28 0-2 15,30 0 0-15,-31-29 1 16,-27 29 0-16,28 0-2 0,-28 0 1 0,31-29 0 15,-4 29 1-15,-27 0-1 0,59-29 0 16,-32 29-1-16,1 0 1 16,30 0 0-16,-58 0 0 0,28 0 1 15,-28 0 0-15,0 0 0 0,58 0 1 0,-58 0-1 16,58 0 0-16,-30 0 1 16,-28 0 0-16,0-30-1 0,27 30-1 0,-27 0 1 0,31 0 0 15,-3 0 1-15,30-27-3 16,-30 27 2-1,-1 0 0-15,-27 0-1 0,58 0 2 47,1 27 2-47,-32-27-6 0,-27 0 4 0,28 0-2 0,3 0 1 16,-31 0-2-16,27 0 5 16,1 30-3-16,3-30-1 0,-31 0 0 15,27 0 0-15,-27 0 0 0,0 0-1 0,28 0 0 16,-28-30 1-1,31 30-2-15,-31 0-2 0,0 0-1 16,27 0-24-16,-27 0 16 0,27 0-62 0,-27 0-8 0,0 0-36 31,0 0 71-31,31 0-116 0,-31 0 57 16,0 0 74-16</inkml:trace>
  <inkml:trace contextRef="#ctx0" brushRef="#br1" timeOffset="68736.52">23531 6475 56 0,'0'0'304'0,"0"0"-217"0,0 0-48 0,0 0-17 0,0 0-12 0,0 28 17 15,0-28-12-15,0 28 1 16,28-1 5-16,-28 5-12 0,31-5 5 0,-4 2-2 16,-27-29-9-16,0 0 1 15,58 57 14 1,-58-57-18-16,0 0 2 16,28 29 0-16,-1-29-1 0,-27 29 1 0,0-29-1 0,31 0 0 0,-31 0-1 46,-31 113 9-46,31-84-9 0,-27 1-1 16,-59 26 4 0,0 2-49-1,59-1-169-15,27-57 215 63,-31 0-159-63,3 58-98 0</inkml:trace>
  <inkml:trace contextRef="#ctx0" brushRef="#br1" timeOffset="71061.48">17890 6475 34 0,'0'0'28'0,"0"0"23"0,0 28 7 0,0-28-3 0,-27 0-22 15,27 28-5-15,-28-28 6 0,28 27-13 16,-31-27 0-16,31 32 0 0,-27-32 0 15,-31 27 36 1,30 2-22 0,1-2 4-16,-32 32 0 31,1-1 1-31,30-1-16 16,1-30-11-16,27 2-11 0,0 1 8 0,27 26-2 15,-27-27-5-15,28-29-2 0,-28 0 2 16,31 29 1-16,-4-1-2 0,1-28-3 15,30 29-4-15,-58 0 4 0,86 0-7 16,0-1-99 0,-59-28-32-1,4 0 32-15,-31 0 42 0,28 0-64 0,-1-28 43 0,-27 28 49 16</inkml:trace>
  <inkml:trace contextRef="#ctx0" brushRef="#br1" timeOffset="71630.25">18120 6761 33 0,'0'0'24'0,"0"0"68"0,0 0-46 0,0 0-24 15,0 0 83-15,0 0-68 16,0 0-20-16,0 0 42 0,0 0-46 0,0 0 38 16,0 0-18-16,0 29 7 31,0-29-32-31,28 28 18 0,-28-28-14 16,58 29-6-16,1-2-4 15,-32-27-1-15,1 0 0 0,-28 29-1 0,58-29 0 16,-58 0-1-16,28 0-2 0,3 0-8 15,-31 0 0-15,27-29-46 0,-27 29 2 16,0-27 14-16,0 27-28 0,0-29-16 16,-27 29-28-16,-4 0 81 15,31 0 15-15,-55 0 2 63,-117 85 98-63,86-85 17 0,28 59 23 0,58-59-104 0,0 27 0 15,0-27 21-15,27 29-22 0,4-29-9 16,-4 0 25-16,87 29-2 16,-83-29-22-16,24 28-4 15,-24-28-3-15,-4 0 1 0,-27 0-2 16,0 0-1-16,28 0 2 0,30 0-13 16,-31 0-13-16,-27 0-12 0,31-28-106 15,-31 28 104-15,28-29-39 0,-28 29-9 16,0 0 1-16,0-29-12 0,27 29 91 15,-27 0-27 1</inkml:trace>
  <inkml:trace contextRef="#ctx0" brushRef="#br1" timeOffset="73031.8">18921 6703 39 0,'0'0'102'15,"0"0"-2"-15,0 0-37 0,0 0 25 16,0 0-72-16,-28 0 34 16,28 0-8-16,0 29-19 0,0-29-8 15,-27 29-3 1,27 0 0-16,0-1-9 0,0-28-1 0,0 0 0 0,0 0-2 62,0 56 4-62,55 32 6 0,-24-176-3 0,-31 61-5 16,0 27-2-16,0-29 3 0,27 1-3 0,-27-1 3 16,0 0 11-16,0 0 4 15,0 58 4 1,0-29-17-16,0 29 3 0,0 0-4 0,0 28 6 16,0-1-7-16,0 59 2 0,0-86-3 15,-27 143 0-15,27-114-4 0,0-1 1 16,0-30 0-16,-31 32-10 0,31-30-10 0,0-29 1 0,0 0 5 15,-28 0-79 1,28 0 25-16,0-29-32 0,0 29 31 0,28-59-168 0,-28 32 221 16,0 27-14-16</inkml:trace>
  <inkml:trace contextRef="#ctx0" brushRef="#br1" timeOffset="73384.72">19209 6673 34 0,'0'0'211'0,"0"0"-190"0,0 0 30 0,0 0-38 0,0 0 18 0,0 0-14 0,0 0 4 0,28 30 3 0,-28-30-5 16,0 0-8-16,27 0-3 0,-27 0-1 0,0 0-5 15,0-30 0-15,0 30 0 0,31-56 6 16,-31 29-7-16,0 27 0 15,0-59 12-15,0 59 6 16,0-28-7 0,0 28 18-16,-31 0-1 0,31 28-7 15,0-28-17-15,-27 27 7 0,27 5-2 0,0 24 4 16,0-56-11-16,0 57 3 0,0 1-1 31,27 114-8-31,-27-143-20 16,31-29-41-16,-3-59-282 15,-28 59 277-15,0-85-50 0,27 28 79 0</inkml:trace>
  <inkml:trace contextRef="#ctx0" brushRef="#br1" timeOffset="73584.58">19436 6016 58 0,'0'0'0'0,"0"0"59"0,0 0 142 15,0 0-166-15,0 0-2 0,0 0 39 16,0 28-61-16,0-28-3 0,0 0 1 0,0 59 22 15,0-59-24-15,31 83 20 0,-3 32-12 16,-28-28-15 0,0 0 0-16,27-31-12 0,-27 59-70 31,0-29-106-31,-27-57 5 16,27 28 82-16</inkml:trace>
  <inkml:trace contextRef="#ctx0" brushRef="#br1" timeOffset="73741.87">19409 6360 43 0,'0'0'147'0,"0"0"-147"63,0-29 197-63,27 29-86 0,32 29-98 0,-1-1-11 0,-31 0-91 16,1-28-136-1,3 30 89-15,-31-30 106 0,27 0-3 16</inkml:trace>
  <inkml:trace contextRef="#ctx0" brushRef="#br1" timeOffset="74080.32">19752 6446 27 0,'0'0'18'0,"0"0"-10"0,0 0-4 0,0 0-1 0,28 0 16 16,-28 0-16-16,0 0 1 0,31 0-3 15,-31 0-1-15,0 0 0 0,0 0 0 16,0 0 1-16,0-30-1 15,27 30 1-15,-27 0 2 0,0 0 6 16,0 0-1-16,0 0 2 0,0 0-7 16,0 0-2-16,0 0 2 15,0 0-3-15,0 0-1 0,0 0 2 16,0 0-1-16,28 0 0 0,-28 0 1 0,0 0-1 62,0-28-1-46,0 28-90-16,0 0 82 0,0 0 7 0,0 0-22 16</inkml:trace>
  <inkml:trace contextRef="#ctx0" brushRef="#br1" timeOffset="74365.1">19897 6416 22 0,'27'0'44'0,"-27"-28"39"15,0 28-51-15,0 0 6 16,0-28 5-16,0 28-30 0,0 0 32 0,0 0-29 15,0 0-1-15,0 0 13 0,0 0 32 16,0 0-51-16,0 0 0 0,0 0 17 16,0 0-6-16,0 0-4 15,0 0-13-15,0 0 13 16,0 0-10-16,0 28 3 0,0-28-9 62,0 0 15-46,-27 115 41-16,27-87-47 0,0-28-6 16,0 59 4-1,0-32-6 1,27 2 2-16,-27-29-4 0,0 0 0 0,0 27 0 0,27-27 0 0,4 0-30 16,-31 0-5-16,0 0-15 0,28-27-165 15,-28 27 89-15,0 0 68 16,27-56-64-16</inkml:trace>
  <inkml:trace contextRef="#ctx0" brushRef="#br1" timeOffset="75147.89">20123 5814 33 0,'0'0'28'0,"0"0"25"16,0 0 35-16,0 0 50 15,0 0-138 48,0 30 70-63,0 170 8 0,0 30-64 0,0-203-14 16,31 3 3-1,-3-1-3-15,-28-58 3 16,0 29-2-16,27-57-2 0,-27 57 2 0,31-28 4 0,-31-2 0 0,28 30 7 31,-28 0-9-31,27 0-1 0,-27 30-1 0,0-30-1 0,0 55-4 16,0-55-3-16,0 30-2 0,0-1-16 15,0-1-11-15,0-28-15 0,0 28-15 0,0 2 27 0,0-30-50 16,0 29-30-16,31-1 60 16,-4-85 59-1,-27 27 0-15,28-26 1 16,-28 56 0-16,0-29-1 0,0-1 6 0,0 3 1 15,31 27 24-15,-31-28 26 0,0-2 13 0,0 0 19 16,0 3 3 15,0 27-8-15,0 57 23-16,0 28-78 0,0-55-20 16,0-1-8-16,0-1 1 0,27 0 4 15,-27-28-2-15,0 0-3 0,28 0 2 16,-28 0-5-16,0 0 0 15,31-28-14-15,-31 0-4 0,0-1 1 0,27-1 5 0,-27 3 7 16,0-1-20-16,0-32-67 16,0 60 77-16,28 0-2 15,-28 0 1-15,0 0 13 0,0 30-8 16,0-30 3-16,0 0-1 0,0 30-18 16,0-30 14-16,0 28-24 0,0-1 24 0,0-27 13 0,0 30 1 46,31-30 25-46,-31 0 55 16,0 0-53-16,0-30-12 0,0 30-4 0,0 0 2 16,27 0 90-16,-27 0-102 62,0 0 20-46,58-27 84-16,-3-61-84 0,-55 88-20 0,31-55 2 0,-3 27-7 0,-1-1-2 31,-27 29-31-31,31-30-96 0,-31 30-20 0,28 0 87 0,-28 0-133 0,0 0 182 16,0 0-10-16</inkml:trace>
  <inkml:trace contextRef="#ctx0" brushRef="#br1" timeOffset="85087">15802 6531 539 0,'86'59'46'0,"-86"-32"-45"15,0-27-1-15,0 0-1 0,0 0 5 16,0 0-4-1,0 0 0-15,0 29-2 0,0-29 2 0,0 0 2 0,0 0 1 16,0 0-3 0,27 0-1-1,-27 0 3-15,0 0-1 16,0 0 1-16,0 0-3 0,0 27 4 16,0-27 4-16,0 30-5 15,0-1 0-15,-27-29 2 16,27 29-2-1,0 0 7 1,-59 55 14-16,32-84-12 16,27 29-5-1,-28-29-1-15,28 0-1 16,0 0 0-16,0 0-4 16,28 0 1-16,-1 0 0 0,-27 0-1 15,0 0 0 48,31 0 4-63,-3 0 5 0,-28 0-7 0,0 0 0 0,-28 30 2 0,28-30-4 15,0 0 4 1,-31 29 1-16,4-2-1 0,-1-27-3 16,-3 29 0-16,31-29-1 15,0 29 1-15,0-29 0 0,0 28 0 16,0-28-1-16,0 0 1 15,0 0-1 1,-27 0 0 0,27 0 0-16,0 0 0 15,0 0-2-15,27 0-1 16,-27 0 1-16,31 0 2 16,-31 0 0-16,28 0 1 0,-1 0-5 15,-27 0 2-15,31 0-1 0,-31 0 3 63,28 58-22-63,-114 86-11 0,58-144 18 15,-3 28-36-15,31-28 36 16,-27 0-94-16,-1 0-4 16,28 0 6-16,0 0-86 15,0 0 186-15,0 0-32 0</inkml:trace>
  <inkml:trace contextRef="#ctx0" brushRef="#br1" timeOffset="85461.49">16173 7246 42 0,'-28'0'356'0,"28"0"-286"0,0 0-35 0,0 0-7 0,0 0 15 16,0 0-9-16,0 31-24 0,0-31-7 0,0 28-3 0,0-28 1 16,0 0-1-16,0 29 1 0,28-29-2 15,-28 27-10-15,0-27-1 0,0 30-285 16,0-60 81 0,0 30 130-1</inkml:trace>
  <inkml:trace contextRef="#ctx0" brushRef="#br1" timeOffset="85781.6">16547 6590 64 0,'0'0'38'0,"0"0"106"0,0 0-42 0,0 27 24 16,0-27-93-1,0 29-25-15,0 28 25 0,0-57-27 0,0 29 3 16,0 57 5 0,28 114-2-16,-1-171-11 15,4-1 0 1,-31 1-1-16,0-29-1 0,27 0-1 0,-27 29 0 0,0 28-18 16,0-28-21-1,-27 29-32-15,-4-58 20 0,31 28-17 0,0-28-15 16,-27 0 35-16,27 0 3 0,-28-28-62 15,-3-3 106-15,31 4-32 16</inkml:trace>
  <inkml:trace contextRef="#ctx0" brushRef="#br1" timeOffset="85954.34">16461 6646 32 0,'0'0'0'63,"0"0"0"-48,0-29 16 1,172-200 512-16,-31 229-488 0,-110 0-38 0,-4 0 5 0,32 28-4 16,54-28-44-1,-86 0-59-15,4 0 24 0,-3 0-219 32,-1 0 210-32,-27 0 54 0</inkml:trace>
  <inkml:trace contextRef="#ctx0" brushRef="#br1" timeOffset="101409.48">17804 10513 39 0,'0'0'12'0,"0"0"28"0,0 0 36 47,0 29 192-47,0 85-174 0,0-85-88 16,0 0 5-16,0 0-7 0,-27 85 12 31,-59 1-5-31,28-58 0 16,-56 30 9-1,87-87-17-15,-32 0 6 16,32-29-8-16,-31-57 14 15,30 57-6-15,28-28 5 16,0 29 0 0,0-2-13-16,28 30 7 0,-1 0-5 15,59 85 12 1,-55-85-13-16,24 59 7 0,-24-31-7 0,-4 0-1 16,32 31 3 30,54 56 4-30,172-147-345-16,-254 32 155 0,24-55-25 16</inkml:trace>
  <inkml:trace contextRef="#ctx0" brushRef="#br1" timeOffset="107850.38">14342 9280 36 0,'0'0'6'0,"0"-27"19"0,0 27-4 0,27 0-1 0,-27 0-12 16,0 0 18-16,0 0-17 0,0-28 8 0,0 28-7 15,31 0 33-15,-31 0-22 0,0 0 4 16,0 0-19-16,0 0 9 0,0 0-11 62,27 0 8-62,-27 0 18 0,0 0-28 0,0 0 8 0,0 28-1 0,0-28-1 0,0 27 7 16,0-27-12-16,0 30 6 16,0 0 5-16,0-2-10 0,0-1 2 0,0 60 7 15,0-59-12-15,0 31 1 0,0 24 3 16,0 91 0-1,0-88-3-15,0-30-1 0,0 203 4 16,-27-59-1-16,27-143-4 0,0 1 1 0,-31 85 0 16,31 29 0-16,-27 0 3 15,-32 86 7 1,32-172-9-16,-1 56 7 0,28-83-6 16,-31 26 4-16,31-56-4 0,0-1-3 0,-27 30 3 31,27-1 9-31,0-28-5 0,0-29-7 62,0 27 12-62,0 60 25 0,58-60-3 0,-30-27-31 0,-28 0-2 32,171 0 12-32,-112 0-10 15,-32 0-4-15,1 0 0 0,30 0 2 16,-30 0-2-16,-28 0 4 0,86 0 1 15,-1 0 0 17,290-55 7-32,-289 27-12 15,86-3 11-15,-117 4-7 0,-25 27-4 16,56 0 1-16,0-29 4 0,28 1-3 31,-56 28-3-31,28 0 2 0,-59-29 1 16,87 29 0-16,3 0 1 0,-32 0-2 15,-57 29-1-15,-1-29 0 0,90 28-2 32,-117-28 4-32,258 29-1 31,-86-29-6-31,-1 27 7 0,-116-27-4 16,62 0 3-16,-89 0 0 0,85 0 0 15,-55 0-2 1,87 31 4-16,-59-31-4 0,-1 28 5 0,-30-28-4 15,148 55 29-15,-148-55-24 16,-55 0-4-16,86 0 2 16,31 30 2-16,-62-30 0 31,89 0 6-31,-117 0-7 0,59 29-2 16,-55-29-1-16,-3 0-2 0,-1 29 8 15,-27-29-3-15,0 0 3 16,31 0-5-16,-31 0 4 15,0 0-13-15,0 0 6 0,0-58 2 16,-31 1-12 0,31 29 16-16,0 28-4 47,-27-28 5-16,27-3-8-31,0-53 2 0,-28-145-1 0,28 170 0 0,-31-427 6 15,31 429-4-15,0-172-3 0,0 171 3 0,0-143 3 0,0 116 0 0,0-1 1 0,31-58-1 32,24-199 0-32,-24 284-4 0,-31 3 2 0,28-30 1 15,-28 1-1 1,0-30-1 0,0 0 0-16,27 58-2 0,-27 1 7 15,0-3-6 1,0 31 5-1,0 0-5-15,0 28 3 0,-27-29-1 16,-1 29 0 0,-89 0-12-16,90 0 10 0,-231 0 2 15,172 0 1-15,-113-30 6 16,-59 2 2 0,142 28-8-16,-283-58-8 0,368 58 5 15,-24 0 3-15,-3 0-4 0,-56-30-1 0,-260 30 11 47,-196-27-33-47,281-1 24 16,62 56-15-16,142-28 6 15,26 27-3-15,32-27 5 0,-59 30-38 16,55-30 31-16,31 0-48 0,0 0 37 0,-28 29-87 16,28-29 80-1,28 0-197-15,30 29 92 0</inkml:trace>
  <inkml:trace contextRef="#ctx0" brushRef="#br1" timeOffset="108605.58">15571 11946 23 0,'0'0'14'0,"0"0"36"0,0 0-20 0,31 0 15 0,-31 28 75 31,0-28-53-31,0 0-57 0,0 0-10 63,-31 27 78-63,-140 61 93 0,143-88-166 0,28 0 3 0,0 0-4 31,-27 0 0-31,-59 27 20 0,27 3-17 16,-26-1 0-16,26-1-4 15,4 0 2-15,24 2-5 0,-24-1 3 16,-31-1 1-16,-288 173 4 16,346-201-10-1,-202 172 12-15,175-144-15 0,24-1 5 16,-54 32-1-16,57-3 3 0,-30-26-5 15,30 28 2-15,1-29-2 0,-4-1 0 16,31 1 4-16,-28-29-3 16,28 27-4-16,-27-27-25 0,27 0 12 62,0 0-155-46,0 0-279-16</inkml:trace>
  <inkml:trace contextRef="#ctx0" brushRef="#br1" timeOffset="108931.58">13768 12634 36 0,'0'0'0'0,"0"0"96"0,31 0 67 0,-31 0-144 0,27 0 48 0,-27 0-29 0,28 29-31 0,-28-1 13 16,0 59 3-1,-55-31-9-15,55 1-10 0,-59 58 8 16,-26 56 4-16,57-142-12 0,-30 57 11 0,-1-28-12 16,59-30-2-16,-27 1 4 0,-1 29 16 15,-3-58-14-15,31 28 1 16,0-28-6-16,0 0 20 16,0 0-16-16,86-28 19 46,344-145-10-46,-344 173-10 0,-28 29-19 0,-58-29 1 16,27 29-57-16,4-1-124 16,-31-28 123-16,0 29-142 0,0-2 134 31</inkml:trace>
  <inkml:trace contextRef="#ctx0" brushRef="#br1" timeOffset="112570.32">11020 14839 32 0,'0'0'39'0,"0"0"-4"0,0 0-8 0,0 0 1 0,0 0 15 0,0 0-28 0,0 0 85 16,0 29-90-16,-28-29 39 47,1 29-21-47,-90 28 32 16,62 29-46-16,55-31-13 0,27 33 2 15,-27-88-2-15,28 114 2 16,3-27 2-1,-4-87-3-15,-27 28 1 16,28 0-3-16,30-1-25 16,-30-27-33-16,3 0-5 0,-4-27-17 15,1-1-103 1,2 28 152-16,25-57-27 16</inkml:trace>
  <inkml:trace contextRef="#ctx0" brushRef="#br1" timeOffset="113000.29">11480 14897 31 0,'0'0'37'0,"0"0"20"47,0 0 121-47,0 0-66 0,55 0-36 0,-24 0-74 15,-4 0 6 1,1 0-2-16,58 0-12 31,-28-29-201-31,-58 0 19 16,0 29 130-16,-27-29 42 16,-4 29 13-16,-24 0 3 15,55 0 1-15,-31 0 0 0,-24 29 4 0,55-29 1 16,-59 0 38-16,32 0 28 15,-4 29 25-15,4 0-8 16,27-29-64-16,0 57 32 31,58 1-11-31,-3-30-36 0,-24 0-8 0,-4-28 1 16,-27 0-2-16,28 27 1 0,3-27-3 0,-4 0 1 16,1 0-2-16,58 0-131 46,-1 0-221-46</inkml:trace>
  <inkml:trace contextRef="#ctx0" brushRef="#br1" timeOffset="113584.48">12511 14697 32 0,'0'0'28'0,"0"0"11"0,0 0 22 15,0 0 41 32,55 56 104-47,-55 1-187 0,0 30 7 16,0-59-20-16,-28 115 14 16,1-86-12-16,-4-28-6 15,3 27 4-15,1-26 0 0,-4-1 1 16,3-29-5-16,-85 0 4 31,113-29-3-31,-31 29 0 0,4-30 6 0,-1-26 12 16,28 56-19-16,0-29 13 15,28 29-5-15,-28 0-2 0,27 0 4 16,59 58 1-16,-28-1-8 16,-30-28-2-16,3-1 1 15,24 0-3-15,3 2 0 16,-30-1-1-16,30-1 1 15,-31-28-2-15,4 0-9 0,24 0-50 16,-24 0-35-16,-31 0 95 63,55 0-213-63,4 0-95 15</inkml:trace>
  <inkml:trace contextRef="#ctx0" brushRef="#br1" timeOffset="115878.43">10734 15985 21 0,'28'0'332'0,"-28"0"-317"0,0 0 11 0,0 0-20 0,0 29 15 0,0-29-12 0,0 29-2 15,0-29 1-15,-28 57 9 16,28-57-12-16,0 29-2 0,-27 27 7 16,27-26-6-16,-31 26 5 0,4-27-4 15,-1 0-1-15,28-1-2 0,-86 59 7 0,86-87-7 16,0 28 0-16,-31-28-1 0,-24 29 4 15,24-2-1-15,4 4-2 0,-59-31 2 16,28 0 1 0,58-31-5-1,-55 4 6-15,55-2-5 0,0 1-1 16,27-30 10 0,-27 58-9-16,0-29 1 15,28 1 4-15,-28 28-6 63,31 0 9-63,195 86 50 0,-195-57-59 0,-3 28 7 0,30-30 7 15,-30 4-12-15,-1-31-3 0,-27 28 0 0,58 0 6 16,-58-28-5-16,59 27-4 16,-4 3-8-16,-24-1-5 15,-31-29-6-15,27 0-37 0,1-29-75 16,3-1-5-16,-31 30 83 0,27 0 1 15,-27-27-62-15,0-1 100 0,28 28 0 0</inkml:trace>
  <inkml:trace contextRef="#ctx0" brushRef="#br1" timeOffset="116321.6">11164 16357 18 0,'0'0'19'0,"0"0"-4"0,0-28 135 15,0 28-129 1,0 0 55-16,-28 0-14 16,28 0-49-16,0 0 13 0,0 0-12 15,0 0 50-15,0 0-56 0,0 0 14 16,0 0 4-16,0 0-14 16,0 0-3-1,28 0 11-15,-28 0-18 0,27 0 2 16,-27 0-1-16,59 0-2 0,-59 0-1 0,27 0 1 0,4 0-1 15,-3 0 0-15,30 0 1 16,-3 0-13 0,-55 0 5-16,58-29-32 0,1 29-175 47,-4-29-76-47,-55 29 265 0</inkml:trace>
  <inkml:trace contextRef="#ctx0" brushRef="#br1" timeOffset="116614.07">11078 16528 24 0,'0'0'0'0,"0"0"36"0,0 0 24 16,0 0 33-16,0 0-46 16,-27 31 48-1,27-31-63-15,0 0-2 0,0 0 12 0,0 0 7 31,27 0-28-31,1 0-11 0,30 0-1 16,0 0-3-16,28 0-4 16,-58 0-1-16,-1 0 2 15,-27 0-3 48,59 0-2-63,54 0-204 0,-55-31-112 0,-58 31 284 0</inkml:trace>
  <inkml:trace contextRef="#ctx0" brushRef="#br1" timeOffset="116897.08">11449 16043 21 0,'0'0'9'0,"0"0"-1"0,0 0 28 0,0 29-21 0,0-29 30 0,0 0 0 16,0 0-16-16,0 57 53 31,0-30-60-31,-27 2 7 0,27 1-10 0,-28 55 22 16,28-85-34-16,-58 115 20 0,30-2-3 15,28-113-24 48,-31 0 2-63,-55 288-1 0,86-173-249 0,0-115 161 0,31 0 17 15,-31-29 38-15,0 29 7 16</inkml:trace>
  <inkml:trace contextRef="#ctx0" brushRef="#br1" timeOffset="117466.03">12109 16100 21 0,'0'0'93'0,"0"-28"-16"0,0 28-54 16,0 0 65-16,-28 0-47 0,28-29-2 0,0 29-26 16,0 0 36-16,-31 0-21 15,31 0-20-15,-27 0 6 0,27 0 0 0,0 0-6 0,-28 29 5 16,-30 55 26-1,58-84-35-15,-28 115 15 16,-3-57-13-16,31-30-6 0,0 30 5 0,0-1 7 16,0-57-12-16,0 115 7 15,0-87-8 1,0-1 1-16,31 3 3 0,-3-30-2 16,-1 29 0-16,-27-29 4 0,59-59-5 15,-32 32 4-15,-27-1-3 0,31 0-7 0,-3-3 3 0,-1-25 1 16,4-1 4-16,-3-58-1 0,-28 86-1 15,0-57 0-15,0 86 0 63,0-56-5-63,-59-30-37 16,59 57 32-16,-27 29-53 0,-32 29-24 0,4 57-122 0,55-86 161 0,-31 56-71 0,31-26 102 15,-27-30 9-15,27 29-11 0</inkml:trace>
  <inkml:trace contextRef="#ctx0" brushRef="#br1" timeOffset="120656.51">17719 11831 23 0,'0'0'26'16,"0"0"-17"-16,0 0 18 0,0 0 8 0,0 0 6 16,0 0 5-16,0 0-23 0,0 0 23 0,0 0-5 0,0 0-6 15,0 0-20-15,0 0 57 16,0 0-42-16,30 0-4 0,-30 0-9 47,0 29 7-47,28-2 13 0,-28-27-33 0,0 0-1 0,0 0-3 62,27 0 5-62,32 59 1 0,27 26 13 0,-59 0-16 0,32 2-1 16,-32-29-4-16,-27-29 2 0,0-29 0 0,58 56 1 15,-30 2 2-15,3 0-3 0,-4 28 1 0,1-58 0 16,30 87 3-16,1-60-2 0,-4 33 7 16,3-31-2-16,0 1-3 15,-58-29-3-15,28-1 2 16,30 1 3-16,-30 27-7 0,30-26 0 0,-30-1 1 16,30-2-3-1,-30 2-29-15,-1-29 16 0,-27 0-22 0,31 0-48 16,-31-29 8-16,0 29 34 0,27-27-222 15,-54 27 211-15,27 0 20 0</inkml:trace>
  <inkml:trace contextRef="#ctx0" brushRef="#br1" timeOffset="120953.55">18351 13150 51 0,'0'0'29'0,"0"0"4"15,0 0 78-15,0 0-16 0,0 27-62 0,0-27-5 0,0 29-4 0,0 0-12 0,27 28 29 16,-27-28-33-16,59 28 25 0,-59-1-30 0,27-56-2 16,-27 31 3-16,27-3 2 0,4 0-3 15,-3 29-2-15,30-28 7 0,-30 0 4 0,30-2 3 16,-30-27 12-16,-1 0-12 0,4-27-7 15,24-61 20 1,31-26-15-16,-28-28-4 0,1 85-10 16,-59-28-1-16,27 56-2 0,-27-1 3 0,28-26-10 15,-28 27-6-15,31 29-33 0,-4-28-2 0,-27 28-18 0,0-29-196 16,0 29 209-16,28 0 12 0,-28 29 0 16,0-29 15-16</inkml:trace>
  <inkml:trace contextRef="#ctx0" brushRef="#br1" timeOffset="122957.37">19838 13693 34 0,'0'0'42'0,"0"0"-23"0,0 0 53 0,0 0-22 0,28-30 52 0,-28 30-64 15,0 0 31 1,0-27-5-16,-28 27-42 0,28 0 2 16,0 0-9-16,-27-29 4 0,-4 29-11 15,3 0 11-15,28 29-18 0,-58-29 8 16,58 27-10-16,-28 3 3 15,1 27 1-15,27-57-5 0,0 28 4 16,0-28-1-16,-31 59-1 0,31-31 2 16,31-28-4-16,-4 55 4 0,1-55 0 31,89 116-6-31,-117-86 7 16,27 27-3-1,-54 1 2-15,27-29-4 16,-59-1 3-1,1 27 4-15,30-23-7 16,-30-32 4-16,30 0-3 0,1-32 0 0,27 32 2 16,27-55 1-16,1 27-2 15,3-1-1-15,-31-1 1 0,27 30 2 0,32-56 1 0,-32 56-5 16,32-87 4-16,-32 59-1 16,86-87 8-1,-82 58-6-15,-3-1-3 0,-28 30 2 0,0-1-1 16,0-1-4-16,0 3 3 0,0 27 0 0,0-29-3 0,-28 0-9 15,-3-1-10 1,4 30-14-16,-31 0-48 0,58 0 84 63,-28 59-162-63,1 84-158 0</inkml:trace>
  <inkml:trace contextRef="#ctx0" brushRef="#br1" timeOffset="123780.56">19295 14897 27 0,'0'0'8'0,"0"0"-6"0,0 0 15 0,0 0-7 15,0-29 25-15,0 29 59 0,0-29 2 16,0 29-49-16,-31 0 54 16,4 0-64-16,-1 0-6 15,28 0-19-15,-30 0 11 16,-25 29 3-16,24-29-14 0,3 29 11 15,1-1-16 1,-4-28-1-16,31 29-1 0,-28-2-1 47,142 117 1-47,-28-59-19 47,58-26-396-47,-86-59 250 47,-30-29 116-47</inkml:trace>
  <inkml:trace contextRef="#ctx0" brushRef="#br1" timeOffset="123958.05">19639 14954 38 0,'0'0'0'0,"0"0"49"16,0 27 43-16,0-27 45 0,27 0-112 15,32 31 37 1,-32-31-46-16,1 0-13 0,30 0 6 16,-30 0-7-16,30 0-71 15,-31 0-33-15,4 0-96 16,-31 0 179-16,0 0-26 0</inkml:trace>
  <inkml:trace contextRef="#ctx0" brushRef="#br1" timeOffset="124123.93">19666 15040 36 0,'28'114'497'0,"3"-114"-494"16,-4 0-4-16,32 29-3 0,-32-29-1 15,1 0-37-15,3 0 13 0,-31 0-7 0,54 0-160 0,-23 0 53 16,-3 0 100-1,-1 0 6-15</inkml:trace>
  <inkml:trace contextRef="#ctx0" brushRef="#br1" timeOffset="124629.56">20639 14496 33 0,'0'0'0'0,"0"0"25"0,0 0 297 47,0 29-286-32,0-1-1 1,0 1-13-16,0-2-16 0,0 32 11 15,0-3-8-15,0 30 4 16,-28-57-8-16,1 29-2 16,-4-58-2-16,3 57 7 0,-58 1 5 31,28-30-7-31,58-28-4 0,-55 28 7 0,-3-28 2 16,30-28 2-1,-3 0 3-15,4 28-10 16,27-58 13-16,58 1 4 15,-30 28-13-15,-1 29-8 16,4 0 3-16,-4 0 5 0,1 0-5 0,-28 0-4 16,31 0 1-1,24 29 3 32,319 199-17-47,-374-228-14 0,114 0-203 16,-114 0 175-16,0 0-5 0,27 0-5 0,4-30-141 0,-4 30 161 31</inkml:trace>
  <inkml:trace contextRef="#ctx0" brushRef="#br1" timeOffset="125816.31">19093 16043 28 0,'0'0'11'0,"0"0"60"0,0 0-49 15,-28 0 38-15,28 0-23 0,0 0 11 16,0 0-35-16,0 0 22 15,-27-29 5-15,27 29-5 0,0 0-21 0,0 0 0 16,0-29 11-16,0 29 13 16,0 0-24-1,0 0-2-15,0 0 0 0,0 0-6 0,-31 29 14 16,31-29-16-16,0 86 16 16,-28-30-10-16,1 3-3 0,-4-30-1 15,-24 56 7 1,24-57-8-16,-24 1 1 15,24 0 0-15,4 0-1 0,-59-1-2 0,58-28 2 0,-3-28-3 16,4 28 0-16,27 0-1 0,-28-29 0 0,-3 0 5 47,31 29-4-47,0-29 5 0,59-57 15 0,-1 86-14 16,-30 0-4-16,58 58 3 0,-59-58-4 15,4 57 4-15,-3-57-5 16,-1 29 3-16,4-29 0 0,-31 29-5 0,27-29 5 0,1 28-3 15,30-28 0-15,-30 29-3 16,3-29-2-16,-4 0-6 0,1 0-9 16,-28 27 4-16,31-27-25 0,24 0-79 15,3 0-181 1,-31 0 178-16,4 0 35 0,-31 0 76 0,28 0-10 0</inkml:trace>
  <inkml:trace contextRef="#ctx0" brushRef="#br1" timeOffset="126395.66">19553 16072 29 0,'0'0'30'0,"0"0"78"15,0 28-60-15,0-28-27 16,-31 0 30-16,31 29-21 15,0-29-20-15,0 0 17 0,0 0 0 16,0 0-20-16,0 0 11 0,0 0-13 0,0 0 15 0,0 0-9 16,0 0 7-16,0-29-7 15,0 29 2-15,0 0-4 0,31 0 3 16,-31 0-7-16,0 0 0 0,0 0 6 0,0 0 23 47,0 0-22-47,0 0 11 0,0 0 3 0,0 0-2 47,0 0-4-47,0 0-16 0,86 0 2 0,0 0-4 15,-86 0-3-15,55 0 2 16,-24-28-1-16,-4 28-1 0,1 0 1 16,30 0-12-16,-58 0 6 0,0 0-2 0,58-29-23 15,-30 29-12-15,-28 0 22 0,27-29-100 16,4 29-97-16,-31-29 59 0,0 29 128 15,0 0 5 1</inkml:trace>
  <inkml:trace contextRef="#ctx0" brushRef="#br1" timeOffset="126748.55">19409 16357 42 0,'0'0'19'0,"0"0"95"0,0 29-89 0,-28-29 46 15,28 0 11-15,0 0-45 0,-31 0 8 16,31 0 16-16,0 0-41 0,31 0 9 15,-31 0-12-15,55 0 14 16,-24 0-25-16,24 0 7 16,3 0-5-16,28 0-3 0,-58 0-4 15,30 0 1 1,1 0-1-16,-32 0 1 0,1 0-2 0,3-29-8 16,-4 29 0-16,-27 0-3 0,27 0-4 0,4 0-54 15,-3 0-95-15,-1-28 110 0,-27 28-67 0,0 0 64 16,31-29-67-16</inkml:trace>
  <inkml:trace contextRef="#ctx0" brushRef="#br1" timeOffset="127507.39">20783 15899 51 0,'0'0'29'0,"0"0"10"0,0 0 46 0,0 0-47 0,0 0-5 16,-28-27 139-16,28 27-126 15,0-32 20-15,0 32-34 16,-31 0-25-16,31 0-1 0,0 0 9 0,0 0-9 0,-27 0 8 16,27 0-8-16,-28 32 0 15,-30 24-4-15,31 1 8 16,-32 87 2-16,32 27-4 16,-4-27 9-1,31-144-17 32,31 115 5-31,110-2 7-16,61-485 12 0,-174 287-23 0,-28-30 1 15,-28 29-5 1,28 57 2-16,0-1-14 0,-31-26-24 16,-24 29-55-1,24 27 28-15,4 27-68 16,27 2 52-16,-28 28-134 15,28 1 122-15</inkml:trace>
  <inkml:trace contextRef="#ctx0" brushRef="#br1" timeOffset="136205.43">11480 13350 33 0,'0'0'93'0,"0"0"-24"0,0-29 20 16,0 0-16-1,-31 29-45-15,31 0 17 0,0 0-18 16,0 0 5-16,0 0-11 15,0 0-14-15,0 29 22 16,0-29-22-16,0 0 23 47,31 0-12-47,55 0-12 0,-86 0-1 0,27 0-4 0,1 0-1 0,30 29 0 16,-30-29 3-16,3 0-7 15,-31 28 7-15,27 1-8 0,-27-2 5 0,0 32 1 16,0-31-5-1,0-1 5-15,-27 3 0 0,27-1 0 16,-59 27 3-16,32-26-2 0,-4-30-1 16,-24 29 1 15,24-1 4-31,89-28-4 16,1 28 16-1,-32 2-12-15,1 27 2 0,-28 58 12 16,0-87-18-16,-55 87 4 15,24-57-10 1,31-58 3-16,-55 29-43 31,24-1-76 1,-24-143-307-32,168 0 336 0</inkml:trace>
  <inkml:trace contextRef="#ctx0" brushRef="#br1" timeOffset="136516.5">11909 13980 38 0,'0'0'21'0,"0"0"8"0,0 0 81 0,0 0-11 0,0 0-73 0,0 0-1 0,0 0-4 0,0 0 17 0,0 0-22 0,0 0 47 15,0 28-37-15,0 0-16 16,0 2-8 0,0-30-2-16,0 29-175 31,0-29 115-31,0 28-80 31,0-28-9-31</inkml:trace>
  <inkml:trace contextRef="#ctx0" brushRef="#br1" timeOffset="136766.35">12195 13465 88 0,'0'0'179'0,"0"0"-150"0,0 0 44 0,-28 28-25 0,28 27-6 16,0-55-25-16,0 30-8 0,0-30-2 0,0 58 12 15,0 28 2-15,55 0-6 16,-24-29-12 0,-31-29-3-16,0 29-2 0,27-27 2 15,-27-2-3-15,0 0-53 0,-27 2-287 16,27-30 291-16,-31 0-14 31,4-30 38 16</inkml:trace>
  <inkml:trace contextRef="#ctx0" brushRef="#br1" timeOffset="136875.35">12109 13434 37 0,'0'0'46'0,"0"-27"104"0,0 27-81 0,27 0 69 16,-27 0-98-16,59 27 29 15,-1 4-59 1,55 25 9-16,-54-56-12 16,-32 27-8-16,1-27 0 0,30 0-11 0,-58 0 1 15,28 0-9-15,-28 0-8 0,58 0-109 0,-31 0-10 0,32-27-57 16,-59 27 180-1</inkml:trace>
  <inkml:trace contextRef="#ctx0" brushRef="#br1" timeOffset="139190.63">12280 14668 27 0,'0'0'324'0,"0"0"-290"0,0 0 6 16,0 0-18-16,0 0-9 0,0 0 12 31,28 0-13-31,-28 29-3 0,58 27 12 16,-58-27-17-16,28-29-2 15,3 86 18-15,24 27-1 16,31 60-8 0,-28-87-5-16,-58-57-5 15,27 27 3-15,4-26-1 0,55 82 3 16,-58-52-5-16,-1-5-1 15,4-25 1-15,-31-30-1 0,28 57 0 16,-1-57-2-16,-27 28-1 0,0-28-2 0,0 0-12 0,0 0-33 16,31 0 23-16,-31 0-41 0,0 0-77 15,0 0 20-15,0 0-17 16,0-28 121-16</inkml:trace>
  <inkml:trace contextRef="#ctx0" brushRef="#br1" timeOffset="141615.04">13510 14724 22 0,'0'0'6'0,"0"0"-1"0,0 0-3 15,0-27 16-15,0 27 9 0,0 0-20 16,0 0 48 0,0 0-42-16,0-29 33 0,0 29 2 0,0 0-25 15,0 0-8-15,0 0 13 0,0 0 10 16,0 0-27-16,0 0 1 0,0 0 10 15,0 0 1-15,0-30 0 0,0 30-17 0,0 0 34 16,0 0-36 0,0 0 19-1,0 0-4-15,0 0 1 16,31 0-1-16,-31 0-14 0,0 0 4 16,0 0-5-1,28 0 5-15,-28 0-8 16,0 0 1-16,0 0 2 0,27 0-2 0,-27 0 2 47,59 30 0-47,-32-1-3 0,4-29 3 15,-31 27-4-15,27-27 1 16,-27 0-2-16,59 58 4 16,-59-58-2-16,0 0-2 0,0 28 2 15,27 1 6-15,-27-29-5 0,28 29-2 16,-28-29-1-16,0 0 1 0,31 29 0 0,-31-29-1 15,27 57 4 1,1-57-5-16,-28 27-4 0,0-27 5 0,31 31 3 16,-31-31-1-1,27 56 2 1,1 1-6 0,-28-57 3-16,0 29 3 0,0-29-2 15,0 29 0-15,0-2 0 0,0-27 0 16,0 30-3-16,0-1 3 0,-28-29-3 15,28 28 3 32,-58 115-1-47,30-143 1 0,1 27-1 0,27-27 2 0,0 30 4 16,-31-30-3-16,3 0-4 16,28 0 0-16,-27 30 1 0,27-30 0 0,-31 0 2 15,3 0-3-15,1 0 1 16,-4 0 2-1,31-30-2-15,-27 30 2 16,27 0-3-16,0 0-1 0,-28-30 4 16,28 30-2-16,0-27-1 0,0 27 2 15,0-28-1-15,0 28 1 16,0-28-1-16,28-59 0 16,-28 87 0-16,27-28 0 15,-27 28 1-15,31-59-2 16,-4 3 3-16,-27 56-2 15,28-29-1-15,3-1 0 0,-31 30 1 16,0 0 1-16,27-27 2 0,-27 27-2 0,28-28-2 0,-28 28 1 16,31-28 3-16,-31 28-4 0,27-31 2 15,1 4 0 32,88-117-3-47,-88 58 5 0,-1 86-3 0,4-86 1 16,-31 57 0-16,28 2-2 0,-28-2 4 15,27 1-4-15,-27-1-1 16,0 29 3 0,31 0-1-16,-31-29 0 31,0 29-1-31,0 0-3 0,0 0-11 16,0 0 7-16,0 0-32 0,0 0-18 0,0 0 31 15,0 29-133-15,-31-29-22 0,31 29 40 16,0-29 116-16</inkml:trace>
  <inkml:trace contextRef="#ctx0" brushRef="#br1" timeOffset="146434.48">11136 13321 18 0,'0'0'8'0,"0"0"1"0,0 0 1 0,0 0 11 0,0 0 25 16,0 0 20-16,0-29-27 16,0 29-27-16,0-29 22 0,0 29-34 62,28 0 74-62,-1-57 24 0,204 143 10 16,-204-57-102-16,59 57 3 15,-28-59-8-15,87 60-4 0,-60-30 11 0,-30-28-5 16,4 0-3-16,54 28 5 0,-54-28-4 0,54 27 1 16,-82-26-1-16,168 82 0 15,-85-82 3 1,-114-30-5-16,30 30-1 0,-2-30 2 0,-1 28-3 15,-27-28 3 48,0 0 0-1,0 0 0 1,0 0 0-1,0 0 0 1,0 0 0-1,31 28-2-15,55 31-325-31,-86-59 81-16</inkml:trace>
  <inkml:trace contextRef="#ctx0" brushRef="#br1" timeOffset="146757.73">10106 13150 38 0,'0'0'200'0,"0"0"-152"0,0 0-23 0,27 0-13 0,-27 56 52 0,0-27-42 0,0-1-8 0,0 1-4 0,0 29 16 0,0-30-25 0,28 28 17 15,3-25-14-15,-4-31-5 0,32 56 2 16,112-56 9 0,-143 0-14-16,58 0-54 15,-86 0 4-15,27 0-59 0,4-28-30 16,-31 0 49-16,0 28 93 16,0-31 0-16,0-25 0 15,-31-30 4-15,4 0 2 16,-1 30 68-16,28 27-46 0,-31-1 28 15,4 1 24-15,-1-27 31 16,28 56-47 47,-86 315 64-63,56-143-125 0,30-144-2 0,0 316-4 0,30-229-53 15,-30-87 31-15,0 0-121 0,28 2 50 16,-28-1-12-16,0-1 30 15,0 0 31-15</inkml:trace>
  <inkml:trace contextRef="#ctx0" brushRef="#br1" timeOffset="157349.53">9645 16100 20 0,'0'0'7'0,"0"0"20"0,0 0-13 0,0 0 1 0,0 0 50 0,0 29 7 15,0-29-61-15,0 0 23 16,0 27-3-16,0-27-12 16,0 0 0-16,0 0 0 0,0 0-11 0,0 29 0 0,0-29 29 15,0 0-37 48,0 0 15-63,0 30 33 0,-27 26-20 15,-59 88-17 1,-113 198 9-16,168-283-20 0,-24-3-1 16,55-26 0-16,-31-1 1 0,31-29 0 0,-27 28 1 0,-1 27-7 31,-3-55-9-31,4 30-49 16,27-30 43-16,0 0-5 0,0 0-123 15,0 0-6-15,0-30 96 16,0 30 49-16,-28 0-12 0</inkml:trace>
  <inkml:trace contextRef="#ctx0" brushRef="#br1" timeOffset="157810.32">9103 16357 25 0,'0'0'30'0,"0"0"-18"0,0 0 2 0,0 0 61 15,0 0-35 1,0 0 10-16,0 0-40 0,27 0 43 16,-27 0-15-1,0 0-18-15,0 29 23 16,0-29-39-16,0 29 4 16,0 28 17-16,-27 30-1 0,-87 111-8 15,83-139-13-15,4 27 0 16,-59 26 4-16,28-24-4 15,58-88 0-15,-55 86 11 0,24-86-2 0,3 56 4 16,28-56-13-16,-27 30 5 0,27-1 13 31,27-29-13-31,59-29 6 0,-58 29-9 0,88-58 3 16,-88 58-7-16,85-28 3 0,4-31-1 16,-89 59-3-16,57-27 0 0,-26-1-2 0,-4-2-3 15,-55 30 5 48,31 0-4-48,168-85-535 1,-172 85 499-16,-27 0 7 0</inkml:trace>
  <inkml:trace contextRef="#ctx0" brushRef="#br1" timeOffset="158537.76">14056 15985 44 0,'0'0'61'0,"0"-30"-1"15,0 30-24-15,0 0 37 0,0-27 10 16,0 27-46-16,0 0-13 15,0 0-12 1,-30 0 69-16,30-29-62 0,0 29-10 16,0 0-5-16,0 0 0 0,0 0 7 0,0 0-1 0,30 0-5 15,-2 0 10 1,30 29 6-16,-30-29-19 0,-1 0 0 16,-27 27-1-16,31-27 0 0,-3 30 0 0,-1-30 1 15,4 29 0-15,24 29-2 0,3-30 0 16,28 57-1-16,0-26-2 15,-58-3-22-15,3-27 9 0,-4-29-1 16,32 57-91-16,-5 1-155 0,-54-30 152 0,31-28 67 16,-3 29 12-1</inkml:trace>
  <inkml:trace contextRef="#ctx0" brushRef="#br1" timeOffset="158868.62">14314 16444 44 0,'0'0'0'0,"0"0"85"0,0 0-26 0,0 0 1 16,28 28 35-16,-1 28-25 16,4-25-46-16,24 25 13 0,3 1-23 15,56 58 7-15,3 0 9 31,-32-58-5-31,-57-57-17 0,-28 0-3 16,86-87 21 0,-28-84-17-16,56-144-12 15,-87 85 4-15,-27 230-1 63,58-142-24-63,-30 200-306 0,-28 55 124 15,0-54 183-15,0-32-4 0</inkml:trace>
  <inkml:trace contextRef="#ctx0" brushRef="#br1" timeOffset="161026.9">9591 12634 37 0,'0'0'0'0,"0"0"25"0,0 0-12 0,0-30 33 0,0 30 49 15,0 0-66-15,0 0-29 63,0 0 41-63,-31 87 63 0,31-59-81 0,0 31-9 0,0 225 34 0,0-225-47 16,0 254 11-1,0 31-12-15,-28-202 2 0,1 119 1 16,27-61-3-16,-86 344 0 15,86-457 2-15,-59 428 2 16,59-460-4-16,-27 176-1 0,-4-172 1 0,31 54 1 0,0-55-3 16,-28 199-1-1,28-228 4-15,0 28 0 0,0 29 2 0,0-57-4 0,0-29 1 16,0 114 17-16,-27-57-16 16,27 28 0-1,0-26-1 1,0-59 1-16,0 56 0 0,0-26-1 0,0-1 1 15,0 27 0-15,0-56 2 0,0 57 6 0,0-57-8 16,0 0 0 0,0 30 5 15,0-2-2-31,0-28 1 0,55 0 10 0,3 0-15 16,1-28 6-16,-32 28 1 15,1 0-2-15,30-30-8 16,1 30 0-16,-32 0 6 15,31 0 1-15,-30 0-3 0,-28 0 2 16,86 0-1 0,-28 0 2-16,-58 0-7 0,28 0 5 31,401-113 10 0,-316 113-9-31,59 0-2 31,172 0-5-31,-227-29 13 0,-62 29-11 0,3-30 3 16,114-55 6 0,-86 28-7-16,113-58 4 31,58 1-5-31,1 85-2 31,-114 29 8-31,-30 0-5 16,3 0 3-16,-32 0-7 0,-30 0-1 31,90 0 13-31,-59 0-9 0,27 0 6 0,-27 0-2 0,31 0 4 16,-90 0-3-16,32 0-3 0,-32 0 0 0,31 0-1 0,-30 0 0 15,30 0 4-15,-30 0-1 0,-28 0-2 0,113 0-1 16,-54 0 0-16,-32 0 1 16,4 0-1-16,55 0 3 15,-86 0-4-15,86 0 0 16,-86 0 3-16,27 0-3 15,-27 0 3-15,0 0-1 16,28 0 2-16,-28 0-2 0,0 0-1 16,0 0 2-1,0 0-4-15,0 0 4 16,0 0-3-16,0 0 1 62,0 0 0-62,58 0-7 0,-30 29 9 0,30-29 3 0,-31 0-5 16,-27 0-1-16,31 0 3 16,-3-29-5-16,-28 29 2 0,0 0-1 0,0-28-2 15,27 28 2-15,-27-29 3 16,0 29-1-16,31-29 5 0,-31 0-3 16,0 1-3-1,28-30 3-15,-28 31-1 0,27-117-1 16,-27 116 1-16,31-89 2 15,-3 61-3-15,-28-3 0 16,0 32-1-16,27-117 3 16,-27-113-1-16,0 170-1 15,0-143 2-15,0 32 2 0,0 54-8 16,0-56 9-16,0 85-9 16,0 58 6-1,31 28 0-15,-31-57 0 16,0 58-1-16,0 28-1 47,27-143-1-47,1-144 2 0,-28 86 2 0,0 172-3 15,0 29-2-15,31-30 0 0,-31 30 2 16,0-27 2-16,0 27-1 0,0 0-3 16,0 0 2-16,0 0 2 15,0 0 0-15,-31 0-3 16,3-28 0-16,1 28 0 15,-117 0-2-15,116 0 7 16,-89 0-3 0,90 0-1-16,-31 0-6 0,30 0 7 0,-30 0 1 15,30 0-2-15,-30 0 0 0,30 28 1 16,1-28-2-16,-59 0 2 0,86 0-2 0,-86 0 0 0,55 0 1 16,4 0-1-16,-87 0 1 0,114 0 2 15,-86 0 10 1,-30-28-11 15,-111-58 2-31,110 29-5 16,31 57 0-16,-55-58 13 15,55 29-9-15,-144 1-11 16,-141-57 19-16,227 56-8 16,-141-1 2-16,254 1-6 15,-110 29 2-15,-62-27 7 16,176 27-7-16,-117 0-5 0,-114-29 10 15,230 58-5-15,-85-29-5 16,27 0 7 0,-31 27 2-16,62-27-7 15,-30 0 3-15,-32 0-1 0,3-27 3 32,-171-59-2-32,254 86 2 0,4 0-2 15,27 0-4-15,-28 0-8 16,28 0-7-16,0 0-158 15,28 29-40-15,-28 28-7 16,27-30 158 0</inkml:trace>
  <inkml:trace contextRef="#ctx0" brushRef="#br1" timeOffset="163692.14">6440 17590 12 0,'0'0'4'0,"0"0"-2"0,-27 0 2 0,27 0-3 0,-31 0 2 16,3 0-1-1,28 0-2-15,-27 0 1 0,27 0-1 16,0 0 1-16,-31 0 0 0,31 0-1 16,0 0 0-1,-27 29 0-15,27-29 0 0,0 0 1 0,0 28 0 16,0-28 1-16,-28 29 4 15,28-29 1-15,0 0-5 32,-31 27 17-32,31-27-18 0,-27 0 0 15,27 0-2 17,-28 0-20-32,-3 0 11 31,31-27 10-31,0 27 2 0,0 0 14 15,0-29 26-15,0 29-31 0,0 0 1 0,0 0 1 0,0 0 13 47,0 0 165-47,0 0-170 0,0 0 22 16,-27 0-24-16,27 0-2 16,0 0 3-1,0 0 12-15,0 0-27 0,0 29 3 16,0-29 2-16,0 0-4 0,0 0-2 0,0 27 6 0,0 61 3 15,-28-61-8 1,-3 88 10-16,4-57-11 16,-31 26 5-16,58-53-7 0,-55 25 4 0,55-29-4 0,-59 32 5 15,32-30-6-15,-4-29 0 0,-24 27 4 16,-62-27 5 0,62 0-9-16,55-27 1 15,-58-31-3 1,58 1 0-16,27-30 6 47,90-26-9-47,-117 113 6 15,27 0 2-15,32 57-1 16,-59-28-1-16,27 29 4 16,32-2-3-16,-32 1 1 15,32-28-2-15,-32 27 0 16,31-26-2-1,-30-1-3-15,30-1-3 0,-58-28 5 0,28 28-2 16,-1-28-1-16,32 0-19 0,-59 0 9 16,27 0-23-16,4 0-11 0,-31-28 19 0,28 28-44 0,-28 0 30 15,58 0-189-15,-31-28 91 16</inkml:trace>
  <inkml:trace contextRef="#ctx0" brushRef="#br1" timeOffset="164233.4">6440 17991 60 0,'0'0'30'0,"0"0"86"0,-27 28-56 0,27-28-3 0,0 0-26 16,0 0-22-16,0 0-1 0,0 0 29 16,0 0-9-16,27 0 2 15,-27 0-23-15,28 0-2 0,3 0 5 0,55 0-6 16,-59 0-3-1,1 0-3-15,2 0 4 0,-2 0-5 16,-1 0-28-16,-27 0 16 0,59 0-89 0,-59 0 56 16,0 0 21-16,0 0-31 0,27 0-7 0,-27 0 7 15,0 0 36-15,0 0-7 0,-27 0 15 0,27 0 13 16,0 29 0 0,-59-2-1-16,4 4 3 46,-175 25 138-46,172-29 23 0,30-27-151 0,28 0 0 0,0 0-1 0,0 0 6 16,28 0 13-16,3 0-9 0,-31 0-1 16,55 0 7-16,-24 0-19 15,55 0 2-15,-59 0-5 0,1 0-3 0,57 0 0 16,-54 0-3-16,24 0-43 16,-24-27-14-16,-3 27-20 15,-28 0-133-15,0 0 128 16</inkml:trace>
  <inkml:trace contextRef="#ctx0" brushRef="#br1" timeOffset="164441.15">6756 17590 24 0,'0'0'56'0,"0"29"35"16,0-29-38-16,0 28 20 0,0 1-38 0,0-29-20 15,0 27 10-15,0 2-13 0,0-29-12 63,0 59 30-63,-116 339 24 0,116-368-54 0,-28 55-2 15,1 2-132-15,27-87 77 0,0 0-55 0,27-28 5 16,-27 28 87-16,28-29 1 0,-28-1 2 0</inkml:trace>
  <inkml:trace contextRef="#ctx0" brushRef="#br1" timeOffset="164836.67">7186 17791 21 0,'0'0'18'0,"0"0"14"0,0 0 3 0,0 0-18 15,0 0 1-15,0 0 39 0,0 0 17 16,0 27-5-16,0-27-69 62,-31 29 53-46,-55 57-19-16,0 285-2 0,117-284-26 16,-31-87-5-16,55 58 13 15,31-58 16-15,-55-30-22 16,-4-26-1-16,1 27-3 0,30-116 0 0,-30 31-2 15,-28 87 0-15,0-59 2 0,0 28 0 0,0 1-2 16,0 1 0 0,-86-3-15-16,58 59-17 0,28 0 16 0,-27 0-19 15,27 0 16-15,-59 59-167 16,32-32 63 0,27 31 24-16,27 57 63 0</inkml:trace>
  <inkml:trace contextRef="#ctx0" brushRef="#br1" timeOffset="165787.35">7584 18106 18 0,'0'0'0'0,"0"0"71"0,0 0-20 0,0 0-4 16,0 0 20-16,0 0-26 0,0 0-7 0,0 0-8 0,31 0 12 16,-31 0-30-16,0 0 4 15,0 0 6-15,0-31-7 16,28 31-2-16,-28 0-7 0,0-27 3 0,27-2 9 15,4 1-8 1,-31 28-3-16,28-58 14 0,-1 58-9 0,-27-57 6 16,0 28-7-16,0 29-4 15,31-29 10-15,-31 29-8 0,0 29 8 16,0 0-10-16,27 28 2 16,-27-28-6-16,28 0 4 15,-28 28 1 16,117 114-64-31,-90-171-9 0,-27 0-51 16,0 0-3-16,28 0-61 16,-28 0 165-16</inkml:trace>
  <inkml:trace contextRef="#ctx0" brushRef="#br1" timeOffset="167175.79">8302 17619 15 0,'0'0'7'0,"0"0"61"16,-31 0 29-16,31 0-74 15,0 0 51-15,0 0-1 0,0 0-62 0,0 0 24 47,0 0-16-47,0 0 17 0,0 0 18 0,0 0-36 16,0 0-11-16,0 0-3 0,31 0 5 15,-31 0-7-15,28 0 6 0,-28 0-4 0,27 28 2 16,-27-28-4-16,31 29 3 0,-31-29-5 16,28 27 2-16,-28-27-1 0,0 0-1 0,27 29 0 15,32 30 2 1,-32-3 2-16,4-27-4 0,-4 28 0 16,1-28 0-16,-28 0 1 0,31 86 2 15,-31-87-4-15,0 57 0 0,0 59 2 16,0-116 0-16,0 0-2 0,-31 31 1 0,31-31-1 0,-28 0 2 15,28-1-1-15,-27 3 2 0,-4-30-5 16,31 0 1-16,-55-30-5 0,24-25-2 16,31 27 7-1,-27-59-2-15,27 0 3 16,27 60 1-16,32-116-1 16,54-58 7-16,-82 144-6 0,24-1 0 15,-55 31 1-15,58-32 1 47,56-141 3-47,-84 170-195 0,-30 30 84 0,0 0-29 16,28 0-10-1</inkml:trace>
  <inkml:trace contextRef="#ctx0" brushRef="#br1" timeOffset="167527.23">9274 17818 20 0,'0'0'214'0,"0"0"-151"0,0 29-47 0,0-29-3 0,0 0 16 0,0 0-11 0,0 0-13 0,0 29 20 0,28-29 6 31,3 0-23-31,-4 0-3 0,32 0 1 0,-32 0-6 0,1 0 0 0,3 0-25 15,-4 0-53 1,32-29-250-16,-59 29 319 16,0 0-4-16</inkml:trace>
  <inkml:trace contextRef="#ctx0" brushRef="#br1" timeOffset="167707.43">9247 18162 80 0,'0'0'216'0,"0"27"-146"0,0-27-35 16,27 0-23 0,32 0-11-1,-32 0-2 17,59-27-12-32,59-29-387 0</inkml:trace>
  <inkml:trace contextRef="#ctx0" brushRef="#br1" timeOffset="167984.92">9989 17647 91 0,'0'0'55'0,"0"0"4"0,0 0-15 0,0 0 37 0,0 29-11 15,0-29-36-15,0 0-27 0,0 27 4 16,31 2-2-16,-31 1-2 16,0 26-3-16,0 2-5 0,0 28-4 0,0 0-10 15,0-28-9-15,0-30 6 16,0-28-2 31,-31 200-356-47,31-200 363 0</inkml:trace>
  <inkml:trace contextRef="#ctx0" brushRef="#br1" timeOffset="168331.83">10305 17762 65 0,'0'0'43'0,"0"0"167"16,0 0-166-16,0 0 9 0,28 0 5 15,-28 0-39-15,0 0-8 0,30 29 24 16,-30-29-26-16,0 27-6 0,0-27 1 0,28 58 6 16,-28-58-11-16,0 28 3 0,-28 30-2 15,28-29 1-15,0-1 0 0,0 1-2 16,-30-2 1-16,2 32-3 16,1-59-3-16,27 0 1 0,-31 0-6 0,3 0 2 15,28 0 9-15,0 0 3 0,0 0-3 63,0-28 15-63,28 56 17 0,30 0-20 0,0-1-12 0,-58-27-1 0,55 30-15 15,-55-30 3-15,0 0-6 0,31 29-82 0,24-29-146 16,-55 0 122-16,31 0 53 16</inkml:trace>
  <inkml:trace contextRef="#ctx0" brushRef="#br1" timeOffset="168766.68">10793 17676 69 0,'0'0'0'0,"0"0"112"0,0-29-12 0,0 29-36 0,0 0-14 0,0 0-28 0,0-28 27 16,-31 28-6-1,31-29-22 32,31 115 6-47,-31-30-29 31,27 3 6-31,-27-32-2 0,0 2-1 16,-27-29 1-16,27 29-4 16,0-29 2-16,0 0-1 0,0 0 0 0,-31 0 1 15,31 0-3-15,0 0 6 16,0-29 0-16,31 29 1 0,-31 0 4 15,27-29 27 1,-27 29-22-16,0 29-2 16,28 0-4-16,-28-1-8 31,0 30 1-31,0-29-14 16,-28-1-37-16,28-28-30 15,0 0 58-15,0 29-50 0,-27-29-82 16,27 0 116-16,27 0-89 0,-27 0 72 15,0 0 52-15,28 0-12 0</inkml:trace>
  <inkml:trace contextRef="#ctx0" brushRef="#br1" timeOffset="169006.78">11136 17732 109 0,'0'0'129'0,"0"0"-81"0,0 0 15 0,0 0 7 0,0 30-30 0,0-30-23 0,0 0-3 0,0 29 43 15,28-2-37-15,-28 2-2 16,58 0-12 0,-30-29-6-16,-1 28-25 0,-27-28-9 15,59 29-134-15,-59-29 3 16,27 0 50-16,-27 0 48 0,0 0 50 15</inkml:trace>
  <inkml:trace contextRef="#ctx0" brushRef="#br1" timeOffset="169154.32">11363 17561 38 0,'0'0'174'0,"0"0"-109"16,-86 343 188-16,59-172-254 0,27-112-3 15,0 111-113-15,-28-111-59 16,28-3 27-16,0-26 84 16,0-30 60-16,0 0-8 0</inkml:trace>
  <inkml:trace contextRef="#ctx0" brushRef="#br1" timeOffset="170215.12">11851 17904 33 0,'0'0'110'0,"0"-28"-4"0,-28 28-18 0,28 0-36 0,0 0-24 0,-30-29 14 16,30 29 10-16,-28 0-36 15,28 57 38 1,0 30-44-16,28-30 0 15,-28-30-7-15,30 32 3 16,-30-59-6 31,0 28 2-47,28 29 1 0,-1 28 0 16,32 60-165-16,-118-203-221 0,59 30 336 0,-27-31 21 15</inkml:trace>
  <inkml:trace contextRef="#ctx0" brushRef="#br1" timeOffset="170365.33">11765 17762 34 0,'0'-30'307'0,"28"1"-200"0,2 29-66 16,-2 0 4-16,-28 0-33 15,27 0 13 1,90 59 7-16,-31-59-30 0,-86 0-2 16,114 0-24-16,-87 0 3 15,31 0-88-15,-30 0-18 16,30 0-41-16,1-30 12 0</inkml:trace>
  <inkml:trace contextRef="#ctx0" brushRef="#br1" timeOffset="171307.63">14744 17502 33 0,'0'0'11'0,"0"0"29"16,0 0 11 30,0 0 200-46,0 0-178 0,-31 0-40 0,31 30-21 16,-28-30 2 0,1 87 4-1,-59 56 0-15,55-114-16 16,-24-2 4-16,55-27-6 0,-86 29 6 16,55-29-5-16,4 0-1 0,-32 0 2 15,32-29-2-15,27 29 1 0,-28-27 0 16,28 27-1-16,0 0 2 0,-31-59-1 15,31 30 1-15,0 29 2 16,31 0 0-16,-31 0 0 0,0 0-1 0,86 0 16 16,-58 29-15-1,57 30 14-15,-57-32-14 0,3-27-2 16,-4 29 5-16,1 0-1 0,3-1-3 16,-4 1-1-16,1-29-2 15,58 29-3 1,-28 0-10-16,-31-29-11 0,4 0-42 15,55-29-293 1,-86 0 237-16,28 0 51 47</inkml:trace>
  <inkml:trace contextRef="#ctx0" brushRef="#br1" timeOffset="171672.88">15142 17590 31 0,'31'0'527'0,"-31"0"-509"0,27 0-11 0,32 0 0 16,-4 0-6-16,-55 0-1 15,31 0-4-15,-31 0-2 0,27 0-14 0,-27 0-17 0,28 0-60 16,-28 0 57-16,31 0-110 0,-31 0 91 0,27 0-87 16,-27 0 139-16,0 0-18 15</inkml:trace>
  <inkml:trace contextRef="#ctx0" brushRef="#br1" timeOffset="171885.7">15173 17732 57 0,'0'0'0'0,"0"0"92"0,-31 0 71 15,31 0-115-15,-27 0 7 0,27 30-10 16,0-30 1-16,0 29-37 0,0-29 18 16,27 0-5-1,31 27 3-15,28-27 1 16,-86 0-24-16,0 0-2 62,86 0 8-46,172-56-412-16,-258-3 183 0</inkml:trace>
  <inkml:trace contextRef="#ctx0" brushRef="#br1" timeOffset="172108.63">15544 17244 48 0,'0'0'32'15,"0"0"53"-15,0 0 19 0,0 0-76 16,-28 30 105-1,-2 27-83-15,30-1-13 0,-28 59-7 0,1-56-15 16,27-1-7-16,-31-58-5 0,3 57 0 0,28-1-2 16,-27-26 1-16,-32 55-1 0,32 1-3 15,-4-57 0 1,3 0-7-16,1 28-62 0,-4 1-40 47,117-2-274-47</inkml:trace>
  <inkml:trace contextRef="#ctx0" brushRef="#br1" timeOffset="172790.31">16145 17475 21 0,'0'0'0'0,"0"0"10"0,0 0 47 16,0 0-16-16,0-29 0 0,0 29-2 0,0 0-4 15,0 0-4 1,0 0 74-16,0 0-65 16,-27 0 13-16,27 0-30 0,-31 29 4 0,31-29-7 15,-28 27-15-15,28 3 6 16,0-30-11 46,-58 87 22-62,3 112-1 0,110 58 37 0,-55-284-49 16,58-30 10 0,-30-1-17-16,3-28 3 0,-31-29-2 0,27 59-3 15,-27 27 1-15,0 1-1 0,0-59 3 16,0 57-4-16,0-85-76 0,0 87 18 15,0 28-20-15,0 0-23 16,0 0 16-16,0 0-76 0,0 0 81 16,0 28 63-16,0 3 1 0,0-31-3 15</inkml:trace>
  <inkml:trace contextRef="#ctx0" brushRef="#br1" timeOffset="173280.3">16430 17732 23 0,'0'0'19'0,"0"0"33"0,0 30-9 0,0-30-1 0,0 0 12 16,0 0-38-16,-27 0 8 15,27 29 37-15,0-29-34 16,0 27 19-16,0-27-35 0,0 0 33 0,0 0-23 16,27 0 5-16,-27 0 6 0,0 0-24 15,31 0 12-15,-3-56 2 16,-28 26-13-16,27-83 12 15,-27 55-18 1,31 29 1-16,-31-28 2 0,28 28 6 0,-28 1-7 16,0 28-3-16,0 0 0 0,0 0 5 0,27 0-2 0,-27 0 7 15,0 0-12 48,0 28 17-63,31 87 4 0,-4 86-18 0,-27-172-5 0,0-2-9 15,0 2-52-15,0-29 39 0,28 29-69 0,-28-1 50 16,31-28-225-16,-31 29 92 16,0-29 160-16,0 0-8 0</inkml:trace>
  <inkml:trace contextRef="#ctx0" brushRef="#br1" timeOffset="175182.92">17234 17159 35 0,'0'0'148'16,"0"0"-100"-16,0 0-25 16,0 0 35-16,0 0-43 0,0 0 12 0,0 0-1 0,0 0-3 0,0 0-7 0,0 0-10 15,0 0 6-15,0 0 18 16,0 0-12-16,0 29-5 16,28-29 8-16,-28 0-18 0,27 0 4 0,-27 28-2 15,0 0 3 1,31-28-5-16,-31 30 10 47,86 228 18-47,-59-200-24 15,1 256 8-15,-28-227-15 0,-28-59 0 0,28 1 2 0,-58 85-1 32,58-87 0-32,-27 3 0 0,-32-30-1 15,4 0-2-15,55 0 1 0,-58-57 2 16,58 57-2-16,0-28 2 0,-28 28-1 0,28-59 2 15,0 59-2 1,0-27 4-16,28-2-2 0,-28 1 0 0,27-1 0 0,-27 29-1 16,59-58 1-16,-59 30-1 15,58-30 10-15,-3 2 2 0,-24 26-8 16,-4 1 2-16,1-55 10 0,30-89-1 31,-30 58-12-31,3 58 0 0,-31-1-4 16,0 1-1 15,27 27-3-31,32 117-568 47,-32-29 469-47,-27-58 76 0</inkml:trace>
  <inkml:trace contextRef="#ctx0" brushRef="#br1" timeOffset="175724.02">17890 17676 26 0,'0'0'114'0,"-27"0"-85"0,27 0 24 0,0 0-27 0,0 0 25 0,0 0 49 16,0 0-82-16,0 0 1 15,0 27 81 1,0-27-89-16,0 0 30 0,0 0-32 0,0 0 7 0,0 0 6 16,27 0 1-16,-27 0-20 0,59 0 6 15,-32 0-7-15,-27 0-1 0,31 0 3 0,-31 0-4 16,55 0 0-16,-24 0 1 31,82-27-44-31,-85-2-10 16,3 29 29-16,-4 0-222 15,1 0 14-15,-28 0 184 0,0 0 16 47</inkml:trace>
  <inkml:trace contextRef="#ctx0" brushRef="#br1" timeOffset="175984.16">17835 17933 80 0,'0'0'181'0,"0"29"-110"0,0-29-49 0,-31 0 36 0,31 0-42 0,0 0 13 16,0 0 31-16,31 0-21 15,-31 0-20-15,28 0-12 0,-1 0 3 0,-27-29-6 16,59 29 13-1,27-29-8-15,-1 1-6 32,-26 28-9-32,-59-29-8 15,55 29-155-15,-24-29-34 0,-31 29 83 16,27 0 76-16,-27-27 4 0,0 27 35 16,0 0-19 15</inkml:trace>
  <inkml:trace contextRef="#ctx0" brushRef="#br1" timeOffset="176257.15">18320 17331 29 0,'0'0'94'0,"0"0"-26"0,-28 0 61 16,28 28-75-16,-27-28 2 0,27 59-6 15,-31-31-19-15,31-28-21 0,0 29-2 0,-28-2 7 16,1 32 5-16,27-30-10 0,-31 28 0 0,-24 58 1 15,-62 114-4 1,117-201-7-16,-27 59-1 16,-1 26-11-16,-3-113 5 15,31 58-81 1,0-31 5-16,0 3-35 0,0-1-147 16,0-29 237 46</inkml:trace>
  <inkml:trace contextRef="#ctx0" brushRef="#br1" timeOffset="176839.4">18780 17446 26 0,'0'0'88'0,"0"0"35"0,0 0-32 0,0 0-45 0,0-28-6 0,0 28-7 0,0 0-7 0,0 0-16 0,0 0 9 16,0 0 11-16,0 0 3 15,0 28-9-15,0 28-7 16,0-26-7-16,0-1-8 0,0 57 6 0,0-30-5 16,0 88-4 31,-31 143-129-47,31-232-287 0,0-25 359 0,0-30 35 15</inkml:trace>
  <inkml:trace contextRef="#ctx0" brushRef="#br1" timeOffset="177191.53">19007 17502 36 0,'0'0'47'0,"0"0"26"0,0 0 45 16,0 0-53-16,0 0-15 0,0 30-15 15,0-30-17-15,31 29 2 16,-31 0-12-16,0 0-2 0,0-1-4 0,27 87 6 31,-27-30-6-31,0-28 0 16,-27 1-1-16,-4-1 2 0,31-57-3 0,0 0 0 62,-28 0 1-31,1-86 73-31,54 86-40 0,1 0-9 0,58 115 4 0,-55-115-27 0,24 86-1 16,-25-58-7-16,-2-28-27 16,-1 27-31-16,4 3-70 15,-3-30-6-15,30 0-105 16,-58-30 207-16</inkml:trace>
  <inkml:trace contextRef="#ctx0" brushRef="#br1" timeOffset="177696.91">19580 17676 25 0,'0'0'9'0,"0"-29"194"47,0 1 65-47,0-1-197 0,0 29-50 0,0 0-3 0,0 0 0 16,0 0-1-16,0 29-8 15,0-29-2-15,0 0-6 0,0 28-1 16,0-28 0-16,0 0 0 0,0 29 0 0,0-29 0 16,0 27 0-16,0-27 0 15,0 0-3 1,0 29-5-16,-27 1 7 16,27-30 7-1,-31 0-8-15,31 0 1 16,0 0 3-16,0 0 5 15,0 0-7-15,0 0 7 16,0 0-3-16,0 0 2 0,31 0 4 31,-31 56 4-31,0-27-12 0,0 0-1 0,0-1-3 16,0-28 1-16,0 29 2 0,0-29-1 0,0 29 2 16,0-29-1-16,-31 29-9 0,31-29 3 15,0 28-2-15,-27-28-48 16,27 0-8-16,-28 0 27 0,28 0-22 15,0 0 58 48,0 0-93-47,28 0-271-16,-28 0 341 0</inkml:trace>
  <inkml:trace contextRef="#ctx0" brushRef="#br1" timeOffset="177999.41">19866 17703 30 0,'0'0'156'0,"0"29"-44"0,0-29-84 0,0 0 40 0,-28 30-38 0,28-30-19 15,0 29 27-15,0-29-31 0,0 27 0 0,0-27 2 16,0 29 2-16,0 0 0 15,0-29 1-15,0 57 36 16,0-57-27-16,0 0-21 63,59 29 33-63,81-29-115 0,-140 0 53 15,31 0-43-15,-31 0 28 0,0 0-63 0,0 0-26 0,0 0 30 16,28 0 69-16,-28 0 6 0</inkml:trace>
  <inkml:trace contextRef="#ctx0" brushRef="#br1" timeOffset="178199.55">20037 17502 79 0,'0'0'197'0,"0"0"-147"0,0 0 99 15,0 30-91-15,-27-30-28 0,27 29-1 16,0 29 2-1,0-1-9-15,-28-1-4 0,28 59-11 47,-58 315-187-47,58-430 135 0,0 27-70 16,0 32-215 0</inkml:trace>
  <inkml:trace contextRef="#ctx0" brushRef="#br1" timeOffset="178440.56">20268 17647 34 0,'0'0'68'0,"0"0"-16"16,0 0 4-16,0 29 149 16,0-2-158-16,-28 32-14 0,28-30-21 0,-31 113 28 15,31-27-27 1,0 26-11 15,0-82-2-31,0-59-1 0,0 29-3 0,0-29-12 16,31 0-75-16,-31 0-245 15,-31-58 245-15,31 58 68 16</inkml:trace>
  <inkml:trace contextRef="#ctx0" brushRef="#br1" timeOffset="178593.25">20154 17676 133 0,'0'0'339'0,"28"0"-240"0,-28 0-82 0,27 0 23 0,4 0-13 16,-31 0-20-16,0 0 2 0,28 0-3 15,30 0 2-15,-31 0-16 0,59 0-93 16,28 0-55 0,-28 0-111-16,-1 0 114 15</inkml:trace>
  <inkml:trace contextRef="#ctx0" brushRef="#br1" timeOffset="183997.14">4609 16501 36 0,'0'0'4'0,"0"0"-1"0,0-29 4 0,-31 29 39 0,31 0-29 15,0 0 15 1,0 0 30-16,-27 0-16 0,27 0 10 16,0 0-28-16,0 0 5 15,0 0 5-15,0 29 5 16,0-2-14 15,0-27 9-31,0 31-11 0,27-31-15 16,-27 0-4-16,31 0-1 0,-31 28-1 0,0 0-2 15,28-1-1-15,30 3 3 16,-30-1-2 0,30 27-3-16,-30-26-1 0,-1-1 3 0,-27-1-3 15,58 0 1-15,-58-28 1 0,145 142 7 32,-59-82-10-32,-31-5 4 0,-55-25-2 0,30-1 0 0,25-1 1 15,-24 30 0 1,-3-1 1-16,-28-29-2 15,58-28 0-15,-58 28-3 0,28 31 3 16,-28-59-1-16,27 29 0 16,4-2-1-16,-31 3 1 15,55 28 0-15,-55-29-2 16,0-29-5-16,0 28-2 0,0-28 3 47,31 0-21-32,-31-28-157-15,-31-30-115 0,31 58 271 0,-27-29-32 0</inkml:trace>
  <inkml:trace contextRef="#ctx0" brushRef="#br1" timeOffset="184491.14">4551 16959 65 0,'-28'0'62'16,"28"0"113"-16,0 0 9 0,0 0-108 0,28 0-45 16,-28 0-13-16,0-28 10 0,0 28-15 0,0 0-7 15,-28-87 21 1,-3 0-16-16,4-28-2 0,-31 32-4 16,3-32-9-16,-4 0 8 15,1 30-5-15,58 56 3 16,0 29 2-16,0-30-1 15,0 30-1-15,0 0-2 0,58 59 10 16,1-32-9-16,81 59 0 16,63 1 11-16,-148-59-8 0,4 1-5 0,26-2 3 15,-57-27 2-15,30 0-5 0,1 0-3 16,-59 0 1-16,27 0-24 16,1 0 12-16,-28-27-24 0,31 27-50 15,-4-29-100-15,1 1 48 16,2-1-104-16</inkml:trace>
  <inkml:trace contextRef="#ctx0" brushRef="#br1" timeOffset="185320.16">2603 15384 59 0,'0'0'75'0,"0"0"-22"0,-27 0 41 47,27 28 83-47,0 0-155 0,27 87-2 16,-27-88-19-16,31 88 10 15,-31-56-6-15,27-2 4 0,-27 2 0 16,28-32-4-16,3 29 11 16,-31-26-14-16,0-30 2 15,27 0 2-15,-27 0-3 0,0 0 1 16,28-30 7-16,-28 3-3 0,31 27-1 16,-31-29-1-16,0 2 6 0,0-5-5 15,0 5 0-15,27 27 7 0,-27-28-9 0,0 28 1 16,0 0-2-16,0 0-3 0,0 0 3 0,0 0 0 0,-27 28 4 15,27-1-6 1,-31 5-2-16,31-32 0 0,0 27-1 0,0 2-4 16,-28-29-4-16,28 27-104 15,0-27 81-15,0 30-3 0,0-30-47 0,28 0-24 16,3 0-140-16,-4 0 236 0,1 0-32 16</inkml:trace>
  <inkml:trace contextRef="#ctx0" brushRef="#br1" timeOffset="185875.1">3118 15697 36 0,'-55'-28'531'0,"55"28"-525"0,0 28 14 16,0 2-17-16,0-1 5 16,0 0-4-16,55-29 1 15,-24 28-4 1,-3-28 0-16,-28-28 1 0,58-1 2 0,-30 0-1 31,-28-1 4-31,0 30 4 16,0 0-4-16,0 30-1 15,0 28-4-15,0-30-3 0,0-1 1 0,27 61-29 16,-27-61 0 0,31 3-32-16,-31-30 33 0,28 29-65 0,143-144-59 31,-112 29 147-16,-4-30 13 32,-24-26 42-47,-31 27 90 0,0 87-124 16,0 28 38-16,-31 0 2 0,-24 115-19 31,24-30-21-15,31 30 0-1,31-86-6-15,-31-29-7 0,27 0 2 0,-27 0-3 16,0 0 10-16,28 0-9 0,-28-29 14 0,31-1-8 0,-31 30 3 16,27 30 0-16,-27-1-6 15,0 28 3-15,28 85-1 16,-56-25-9-16,1-4 4 16,-32 59-40-16,59-143 21 15,-27-29-30-15,27 29-4 0,-31-29-57 16,31 0 19-16,-28 0-16 0,1-58-75 0,-4 30 102 15,31-57 52-15</inkml:trace>
  <inkml:trace contextRef="#ctx0" brushRef="#br1" timeOffset="186153.1">3977 14981 30 0,'0'0'33'0,"0"0"-9"0,0-27 127 0,-27-2-65 16,27 1-40-16,0-1-2 0,0 29-18 15,0 0-1-15,0-29 2 0,0 29 11 16,0 29-29-16,0-29 19 0,27 0-12 16,-27 57 8-16,0 30-4 15,31 55-8 1,-31-86-11-16,0 3-23 15,0-3-38-15,0-26-7 0,28-1 26 0,-28-1-12 16,0-28-8-16,0 55-149 0,0-25 119 16,0 0 56-16</inkml:trace>
  <inkml:trace contextRef="#ctx0" brushRef="#br1" timeOffset="186305.02">4063 15697 70 0,'0'0'0'0,"0"0"192"0,0 59 16 15,0-59-190-15,0 29 9 0,0-1-16 0,0-1-16 16,0-27-30-16,0 32-46 16,0-32 19-16,0 0-281 15</inkml:trace>
  <inkml:trace contextRef="#ctx0" brushRef="#br1" timeOffset="204315.16">16489 16329 22 0,'0'0'10'0,"0"0"-4"0,0 0 21 16,0 0 5-16,0 0-19 0,0 0 0 0,0 0 2 0,0 0 33 15,0 0 18-15,0 0-1 16,0 0-34-1,0 0-5-15,0 0 11 0,-28 0-9 47,-3 28 18-47,31-28-31 0,0 29-7 0,0-29-1 0,-27 0-4 0,27 29 6 16,0-29 1-16,0 29-8 16,0-29 6-16,0 0-4 15,27 28 10-15,4-28-9 0,-31 29 0 0,28-29-2 0,-28 0-1 16,58 27 3-1,28-27-1-15,-86 0-4 0,86 31 1 0,-59-31-4 16,59 0-15-16,-86 0 8 0,28 0-20 16,-28 0 10-16,58 0-89 0,-58 0 74 15,28 0-218-15,-28-31 172 16,0 31 50-16</inkml:trace>
  <inkml:trace contextRef="#ctx0" brushRef="#br1" timeOffset="204562.64">16805 16271 31 0,'0'0'6'0,"0"-27"24"0,0 27 8 0,0 0-17 0,0-29 23 63,-86 58 282-63,55-29-323 0,31 27 2 0,0-27-3 0,-28 29 0 16,1 86 14-1,27-29-8-15,-31-28-8 16,31-30 1-16,-27 172 1 0,27-143-1 15,0-29-3-15,0 59-5 16,0-59-6-16,0-1-34 0,0-27 32 16,0 30-46-16,0 0-173 15,27-30 106 1,-27 0 99-16</inkml:trace>
  <inkml:trace contextRef="#ctx0" brushRef="#br1" timeOffset="208812.92">16231 16271 36 0,'0'0'119'0,"-27"-27"-26"15,27-2 28 1,-31 29-86-16,31-30 17 16,0 30-31-16,0 0-11 0,0-29-2 0,-28 29 13 15,28 0-3-15,0 0-8 0,0-27 10 16,0-2 0-1,0 29-18-15,28 0 3 0,30 0 4 0,0 0-2 16,-30 0-6-16,-1 0 1 0,-27 0-2 16,117 29 1-1,-89-2-1-15,-28-27 0 0,27 0 0 0,32 59 3 16,-32-3-4 31,-113 145 16-32,59-172-16-15,-1-29 2 0,-3 0 1 0,31 0-1 16,-27 0 4 0,54 0-3-16,-27 27 7 0,31-27-1 15,-31 0-1-15,55 0 8 0,-24 31-7 0,-31-31-3 0,0 0-2 0,28 28 3 0,-28 0-3 16,27-28-2-16,4 86 9 0,-31-86-9 16,-31 56 3-16,31-26-1 15,-55 27 6 1,-3 1-7-16,58-58-2 0,-28 29 1 15,-3-29-4-15,-24 28-15 0,24-28-7 0,31 0 0 0,-27 0-1 16,27-28 0-16,0 28 13 0,0 0-35 0,27-29-99 16,4 29 77-1,24-30-116-15,-24 30 141 0,-31 0 10 0,86 0-5 16,-86 0 14-16</inkml:trace>
  <inkml:trace contextRef="#ctx0" brushRef="#br1" timeOffset="209066.16">16719 16872 25 0,'0'0'15'0,"0"0"1"15,-31-28 180-15,31 28-147 0,0 0 0 0,0 0-4 16,0 0-25-16,0 0 14 0,0 0 4 0,0 0-27 0,0 0-4 15,0 0 7-15,0 0-9 0,0 28 6 16,0 2-6-16,0-30-5 0,0 0-8 0,0 29-18 16,0-29-98-1,31 28-87 1,-31-28 111-16,27-28 29 0</inkml:trace>
  <inkml:trace contextRef="#ctx0" brushRef="#br1" timeOffset="209516.24">17117 16300 57 0,'0'0'92'0,"0"0"30"0,0 0-50 0,-27-29 2 15,27 29-47-15,0 0-15 0,0 0 8 0,0 0-12 16,0-27 20-16,0 27-24 0,-28 27 6 16,28-27-4-16,0 0-3 0,0 29-1 15,-31 0 0-15,31 57 2 16,0 0 5-16,0-59-8 0,0-27 0 15,31 59-1-15,-31-31 2 0,0-28-2 16,28 27 3-16,-28 32-4 16,0-59-1-16,0 0-18 0,0 29-16 15,0-29-17-15,0 0-12 0,0 0-53 16,-28-29-18-16,28 29 97 16,-31-59-15-16,4 32 48 0,27-1 2 0,-28-31-1 15,28 3 4-15,-30-1 5 0,30 28-2 16,0 0 7-16,0-28 13 0,0 1 114 15,0 56-100-15,0-29 30 0,0 29-36 16,30 0 24-16,-30-30 15 31,172 60 102-31,-172-1-165 47,285-2 29-47,-226-54-68 0,-32 27 14 0,32 0-97 16,-32-29 24-16,59 29-262 31,-86-30 309-31</inkml:trace>
  <inkml:trace contextRef="#ctx0" brushRef="#br1" timeOffset="213750.14">17289 18506 27 0,'0'0'10'0,"0"0"2"0,0 0 29 0,0 0 15 16,0 0-28-16,0 0 1 15,0 0-2-15,0 0-2 0,0 0-5 16,0 0 36-16,0-28-23 16,0 28 31 31,0-59 23-47,0 31-30 0,0 0-46 0,-27 28-5 15,27-29 1 1,-28 29 1-1,-3 29-2-15,4-29-5 0,27 28 0 0,0 0 0 16,-28 2 1-16,28 27-1 16,-31-29 1-16,31 29 1 0,0-27-2 15,0-30 0-15,0 28 0 0,0 29 1 16,31-57-1-16,-31 29-2 16,28-29 0-16,-1 28-5 0,-27-28-6 15,31 0-21-15,-31 0-17 0,28 0 17 0,-1 0-156 16,-27 0 126-16,59-28-129 15,-59 28 145-15</inkml:trace>
  <inkml:trace contextRef="#ctx0" brushRef="#br1" timeOffset="214296.77">17691 18561 32 0,'0'0'12'0,"0"0"30"0,0 0-3 0,0 0 160 31,0 0-157-31,0 0-17 16,0 0-2-16,0 0-2 0,0 0 11 15,0-27 10-15,28 27-27 0,-28 0-3 16,0 0-1-16,0 0-6 0,30 0 0 0,-30 0 4 16,28-28-5-16,-1 28 2 0,32 0-7 15,-32 0 2-15,4 0-5 16,-31 0 1-16,28 0-34 16,-1 0 0-16,-27 0-58 0,0 0 7 46,-55 55-187-46,24-25 274 0,4-30 1 0,27 30 1 16,-28-30-1-16,-3 28 1 0,-24-28 11 16,-3 27 105-1,0 3 38-15,30-30-120 0,28 0 32 16,0 0-55-16,0 29 34 16,28-29-18-16,3 0-13 15,24 0 4-15,-25 0-6 16,25 0-12-16,4 0-1 0,-59 0 0 62,58 0-59-62,56 0-440 0</inkml:trace>
  <inkml:trace contextRef="#ctx0" brushRef="#br1" timeOffset="-214291.19">18292 18791 26 0,'0'0'7'0,"0"0"1"0,0 0 9 0,0 0 15 0,0 30 79 16,0-1-43-1,0-29-57-15,0 0-11 63,0 28 50-32,0-28 29-31,28 28 4 0,-28-28-73 0,31-28 18 0,-31 0 8 16,0 28-20-16,0 0-7 15,0-29 15-15,0-1-7 16,0 2-6-16,0 0-4 0,27-1-3 0,-27-1 3 15,0 3-2-15,0-1 5 0,0-2-4 16,0 0-3-16,0-25 7 0,0 55-9 0,0-57 8 16,28 57-4-16,-28-58 5 15,0 30-10-15,0 28 2 16,31-29 1-16,-31-28 1 31,27 28 0-31,0 0-4 0,-27 29 0 16,31 0 0-16,-31 0 1 0,0 0 0 0,0 0-1 15,28 0-1-15,-28 0 2 0,27 0 0 16,4 0-1-16,-31 0-1 0,28 29 2 16,-28-29-2-1,0 29 0-15,0-29 1 63,27 27 2-48,-113 60-7 1,31-59 2-16,55-28 2 0,-31 0 1 0,31 30-1 0,0-1 1 0,31-29 0 0,-31 0 1 16,0 0 0-16,28 0-2 15,-1 0 3-15,4 0-2 16,-31 0 0-16,0 0-2 0,28 0 4 0,-28 0-2 0,27 28-2 31,-27-28 2-31,0 28 2 0,0-28-2 0,-27 0-1 16,-1 27-3-1,-3 3-11 1,-55 0-94-16,86-30 57 16,0 28-276 31,31-1 108-47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1399.8250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31T19:48:13.571"/>
    </inkml:context>
    <inkml:brush xml:id="br0">
      <inkml:brushProperty name="width" value="0.05292" units="cm"/>
      <inkml:brushProperty name="height" value="0.05292" units="cm"/>
      <inkml:brushProperty name="color" value="#80008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24620 6274 625 0,'-58'-401'4'0,"58"287"-3"0,0-30 1 31,86-460 20-31,-59 462-19 16,4 27 1-16,-31 30-1 0,27 28-1 0,-27-28 0 0,0 27 1 15,0 30-1-15,28-1 1 0,-28-28 5 16,0 28-6-16,0 0 2 0,0-1 4 16,-28 3-2-16,28 27 0 15,-27 0-3 1,27 0-1-16,-31 0 1 0,-24 27 3 0,-3 3-9 0,-1-1 4 16,-226 57 0-16,113-29 2 15,59-29-1-15,-31-28 0 0,-1 30 0 16,5-30-1-16,-5 0 2 0,-54-58-5 0,-4 1 3 15,118 57-8 1,-56-30-40-16,141 30 32 0,-59 0-112 16,59 0 92-16,-27 0-48 15,27 30-12-15,0-1 40 0,0-1-57 0,113 115-17 16,-85-116 99-16</inkml:trace>
  <inkml:trace contextRef="#ctx0" brushRef="#br0" timeOffset="888.13">22645 4784 32 0,'0'-30'25'0,"0"30"-9"0,0 0 20 15,27-27 20 1,-27 27-43-16,0 0-1 0,0 0 26 0,0-28 16 16,0-2-16-16,0 30-12 0,28 0 9 0,-28-30 15 31,0 30-15-15,58-55 73-16,-58 55-98 0,0 0-6 0,0 0 1 0,0 0-1 15,0 28 6-15,0-1 0 16,28 88 1-16,-28-85-10 0,-28 114 2 15,28-61-1-15,-58 91 2 0,58-88-5 0,-28 29 2 0,-58 258 2 47,1 343-1-47,85-660-2 16,-28-29 2-16,28 5 0 0,0 24-2 16,0-29 6-16,28 3-5 15,-28-30 0-15,58 29 3 0,-3-29-1 31,117-29 3-31,-28-1 2 0,55 3-1 16,-113-2-3-16,58 29-2 16,-30-27-1-16,30-5 0 0,114-51 2 15,-200 54-1-15,55-29 4 16,-54 30-5 0,27-31 10-16,-31 4-8 0,-24 25 1 0,-4 30-3 31,1-30 2-31,2 3 0 0,-2 27-3 0,-28 0 2 15,0 0-1-15,0 27 1 16,0-27-5-16,0 0-1 47,-144 30-499-47,116-30 337 16,28 0 147-16,-27 0-19 0</inkml:trace>
  <inkml:trace contextRef="#ctx0" brushRef="#br0" timeOffset="1385.23">23703 6818 65 0,'0'0'211'0,"0"0"-167"0,0 0 33 0,0 0 20 16,0 0-86-16,0 0 69 15,0 0-65-15,0 0 5 0,27 0-14 16,-27 0 2-16,0 0 2 0,31 0-1 0,-31 0-4 0,0 0-1 0,55 0 8 16,4 85 1-1,-32-55-9-15,32 26-1 16,-32-27-3-16,59 115 3 0,-28-87 1 15,1 58-6-15,-4 0 1 16,3-58 10-16,28 115 10 16,-28-87-19-16,-30-85 1 0,-1 58-3 0,4-31-13 31,-3 3-127-31,-28-30 95 0,0 0-312 0,0 0 253 16,0 0 85-16,0 0-14 0</inkml:trace>
  <inkml:trace contextRef="#ctx0" brushRef="#br0" timeOffset="1676.39">24218 7848 39 0,'0'-27'280'0,"-27"27"-256"0,27 0 77 16,0 0-85-16,0 0-3 0,0 0 27 31,27 27 13-31,32 3-33 0,-32 27-6 0,1 1-2 0,88 86 3 15,-116-88-13-15,55-29 5 16,-24 32 0-16,24-1 10 16,-24-58 11-16,-31 0-22 0,0-29 3 15,55-372 9-15,-55 342-19 16,0-198-4-16,31 27-28 16,-31 203 9-16,0-2-9 0,0 29 9 0,0 0-84 15,0 0 20-15,0 29-75 16,27 57 18-1,-27 144 48-15</inkml:trace>
  <inkml:trace contextRef="#ctx0" brushRef="#br0" timeOffset="2454.03">24675 8050 38 0,'0'0'20'0,"0"0"84"0,0-28 15 0,0 28-97 0,0 0 39 16,0 0-42-16,0-29 58 15,0 58-46-15,0-29-24 0,0 28 12 16,0 0-5-16,0 31 4 0,0-32-8 0,0 117 13 16,0-87-20-16,0 28 4 0,0-85-7 62,0 172 11-46,-113 431 28-16,85-460-27 0,56 86 11 0,-1-229-20 0,4 28 0 0,55-28-3 15,0 27-2-15,0 5 4 0,226 24-4 32,-81 30 0-32,-87-57-2 0,-58 0 1 0,0-1 2 15,-31-28 0-15,89 56 5 16,-117-27-2-16,90 57 8 16,-89-57-8-16,-1 0-4 0,-27-1 3 0,0-28-2 15,31 87 4-15,-31-59-4 0,28 1 1 0,-28-29 3 0,0 27-6 16,-28-54 0-1,28-174 1 1,55-27 1-16,-24 55 4 31,-31 173-3 16,113-201-1-31,32-84-1-16,26-60 14 0,-57-26-8 0,-114 342 1 15,0 29-6-15,0-30 2 16,-59 1-1-16,59 29-1 0,-113-27 8 16,113 27-8-16,-28 0-1 0,-116-29 6 15,86 1-3-15,-28-1-2 0,-27 0-2 16,27 0 5-16,0-1 3 0,0 3-3 0,-58-2 2 16,89 2-2-16,-62 27 4 0,-55 0-3 0,86 0-4 15,31 0 2-15,-62 56-1 16,90-56-4-16,-32 57-15 0,32-28-7 0,0-29 9 15,-4 29-124 1,31 0 92-16,0-29-7 0,0 0-10 0,0 28-159 0,0 1 141 0,31-2 40 16</inkml:trace>
  <inkml:trace contextRef="#ctx0" brushRef="#br0" timeOffset="2984.06">26135 10083 29 0,'-27'-86'445'0,"27"86"-404"0,0-29-9 0,0 29-15 0,0 0 1 0,0 0-10 0,0 0 10 0,0 0 1 16,27 0-13-16,4 29 19 16,55 57-5-1,27 115-10-15,-27-1-7 0,-27-56-4 16,-4-58 1-16,89 172-5 31,-144-201-5-31,58 58-51 0,-58-60 10 0,28 4-142 16,-28-59 141-16,0 29-131 0,0-29 99 15,-28 0 59-15,28 0-1 0</inkml:trace>
  <inkml:trace contextRef="#ctx0" brushRef="#br0" timeOffset="3294.16">26252 11287 166 0,'-31'27'254'0,"4"-27"-192"0,27 0 14 0,85 0-42 16,-57 30-24-16,30-30-2 0,-30 29-2 16,58 29-2-16,116 85 9 31,-147-58-13-31,62 30 2 0,-31-29 0 0,-59-59 24 0,1 4-25 15,3-31 7-15,-31-31 4 0,27 4-2 16,-27-174-3 0,28-27 1-16,-28 141-5 0,0-58-2 0,31-25 0 0,-31 113-1 0,27-58 1 15,1 1-1 1,3-30 0-16,-4 87-16 0,1 28-33 16,3 29-5-16,-4 0-22 0,0 29-89 15,-27 57-17-15,0-58 130 0,31 203-69 16</inkml:trace>
  <inkml:trace contextRef="#ctx0" brushRef="#br0" timeOffset="4086.64">27252 11803 77 0,'0'0'161'16,"0"0"-125"-16,0-29 89 15,-28 29-67-15,28 0-49 0,0-29 4 16,0 29 8-16,28 29 7 15,-28 0-4-15,0-1-21 0,0 1 9 16,0 57 4-16,0-58-13 0,0 114 7 16,-28 3-1-16,1-88-5 0,27-1-2 0,-31 4-1 0,31-60-1 62,-86 285 18-46,-55 2-6-16,168-172-11 0,87-59 4 0,3-56-5 0,82 0 0 15,-55 0 0-15,28 0-2 0,-117 0-1 16,148 0 9-16,-63 29-10 16,-109-29 5-16,141 57 1 0,-117-57-3 0,3 29-1 15,-30 0-1-15,30 28-8 0,28 86 15 16,-27-116-5-16,-32 32-2 16,1-30 4-16,30 28-2 15,-58-57 2-15,86 57 1 16,-59-57-2-16,4-28 2 15,-3-1 0-15,-28-1 0 0,58-26-4 0,-58-3 3 16,55-55 17 0,-24 58-9-16,-31 28-6 0,28-1-5 0,-1-86 7 15,31 30-4-15,-30 26-5 0,30-83 6 16,-30 113 0-16,202-488-7 62,-117 174 13-62,-113 286-14 0,0 57 5 0,0-28-4 16,0 0-5-16,0 28 0 0,-27-31 11 0,-1 31 0 0,-30 0 1 16,-28-27-2-16,28 27 1 0,3 0-2 15,-62 0 4-15,-24 0-2 0,83 0 1 16,-28-29 1-16,0 1-3 0,58 28 0 0,-116-29 7 16,31 0-3-1,-32 0 6-15,87 1-8 0,3 28 0 0,-3 28 0 16,58-28-3-16,-28 29-1 0,-3-29-1 0,31 0 1 15,-27 58-25-15,-1-30-30 0,-3 1 14 16,4-2-24-16,27 4-42 0,-28-3-28 0,28 27-62 16,-30-25 162-16</inkml:trace>
  <inkml:trace contextRef="#ctx0" brushRef="#br0" timeOffset="4576.87">28969 13493 84 0,'0'0'0'0,"0"0"139"0,0 0-85 0,0 0-37 0,0 0 20 0,0 28-5 0,0-28 9 0,0 0-18 0,0 0 7 15,0 0-20-15,0 27 28 0,31-27-12 16,-3 0 16 31,85 174-15-47,31 84-18 0,-85-28-1 16,-32-115-5-16,-27-32 1 0,28 5-1 15,-28-59-4-15,0-1-1 0,31 87-4 0,-4-59-7 16,-27-27-34-16,0 28-64 15,0-28 26-15,0-29-26 0,0 0-62 16,0 0 95-16</inkml:trace>
  <inkml:trace contextRef="#ctx0" brushRef="#br0" timeOffset="4921.33">29086 14897 129 0,'0'0'143'0,"-31"0"-71"0,4-87-51 16,27 87-9-16,0-57 66 0,0 57-66 16,0-29 1-16,0 29-13 62,27-56 55-46,145 56 16-16,257 716-50 0,-398-660-20 0,55 145 1 15,-58-115 0-15,-1-57-1 0,4-29 0 0,-31 29 3 0,55-29 9 16,-24 0-11-16,-4-29 9 0,1-58-2 16,3 59-7-16,24-173 1 15,3 58-2-15,-58 115 0 0,28-31-1 16,3-26-4-16,24-28-8 16,-25 82-5-16,-2 31-37 0,-28-27 35 15,0 27-136-15,0 0 107 0,0 27-269 16,0-27 290-16,0 31 0 15</inkml:trace>
  <inkml:trace contextRef="#ctx0" brushRef="#br0" timeOffset="5800.42">30343 15582 89 0,'0'0'82'0,"0"0"-27"0,0 0-45 0,0 0-7 0,31-27 68 0,-31 27-48 0,0 0 0 0,0 0 34 16,0 0 3 31,0 172-3-47,-58 56-33 0,0-140-20 0,30-2 0 0,-116 171 16 15,58-56-11 1,58-146-6-16,1 33-3 0,-4-2 0 16,31 0 2-16,0-29-2 0,0-2 0 15,0-25 1-15,58 28 0 16,28-1-1-16,-27-28 0 0,-4-1-1 16,116-28 3-1,-140 0-2-15,110-28-1 0,148-58-3 16,-176 58 3-16,-85 28 1 15,57-30 0-15,-54 30 2 0,-3 0-3 0,30 30 1 16,-30-2 0-16,58 29 2 16,-86-28-2-16,27 27 2 15,-27-56 0-15,0 30-1 0,0-30 0 0,0 29-2 0,0-29 5 16,0 28-4-16,0-28-1 16,-27-57 2-1,27-29-2-15,0-58 4 47,58-113-10-47,141 112 7 0,-199 118 0 0,114-60-6 16,-28 3 3-16,-28 26 1 15,-58 58-1-15,27-29-2 0,4-28 6 0,-31 57-1 16,28-85 8-16,-28 55-6 16,0 1-2-16,0 29 0 15,0-27 2-15,-28-2-2 16,-3 29 3-16,31 0-4 0,-27 0 3 0,-1-28-1 15,28 28 1-15,-30 0 0 0,-25-29 1 16,-90 0 2-16,-27 0 0 16,28-1 3-16,-55-26 5 15,55 56-8-15,89 0-6 0,24 0 2 0,3 0-1 16,1 0 3-16,27 29-2 0,-31-29-1 16,3 57-9-16,1 30-84 15,27-59 14-15,0 1 25 0,0 27-275 16,27-26 247-1</inkml:trace>
  <inkml:trace contextRef="#ctx0" brushRef="#br1" timeOffset="8339.18">22988 6646 51 0,'28'0'214'0,"-28"0"-118"0,-28 57 115 0,28-57-190 15,-31 29-8-15,4 0-6 0,27 0-3 0,0-29-3 16,-58 84 3-16,58-55-2 0,-28 1-3 16,28-1 4-16,-113 171-2 15,54-57-2-15,32-114-2 0,-32 86 8 16,32-29-1-16,-90 85-58 16,90-84-84-16,-1-59-32 15,-3-1-16-15,31-27 186 63,-27 30-42-63,27-30 0 0</inkml:trace>
  <inkml:trace contextRef="#ctx0" brushRef="#br1" timeOffset="8605.09">22099 7591 39 0,'0'0'7'0,"0"0"44"0,0 0 90 16,0 0-92-16,0 0-25 0,0 0 36 0,0 0-30 15,0 0-17-15,0 0 0 0,31 0 11 0,-31-28-4 0,27 28 36 31,-27 0-48-31,0 0 4 0,0 0-7 0,27 0 6 0,-27 28 2 0,0 2-5 16,0 27-1-16,-27 28-4 16,27-27-1-16,-86 143 1 15,59-145-2-15,27-29-1 0,-31 32 3 0,31-3-1 0,-28-26 7 16,28-1-3-16,0-29 3 0,0 0-4 16,0 0 14-16,59-29 4 0,-4-28-10 15,3 28-11-15,114-142 4 0,-86 113-1 16,-28 30-6-16,-3-31 1 0,-24 59 2 15,55-27-7 1,-31 27-9-16,31 0-247 31,-28 57-162-31</inkml:trace>
  <inkml:trace contextRef="#ctx0" brushRef="#br1" timeOffset="9260.03">24991 9540 83 0,'0'0'324'0,"0"0"-283"0,0 0 8 0,0 0-49 31,-285 543 153-31,199-428-147 15,-58 86 1 1,58-116-10-16,86-56 3 16,-86 57 2-16,59-57-1 0,-4 28-4 0,31-28-3 0,-28-29-2 0,1 58-44 15,-4-30-86-15,31-28-37 32,-28 0-106-32</inkml:trace>
  <inkml:trace contextRef="#ctx0" brushRef="#br1" timeOffset="9519.79">24304 10083 171 0,'0'0'143'0,"28"-27"11"0,-28 27-94 0,0 0-36 0,30 0 13 0,-30 0 3 15,0 56-24-15,0 1-9 0,0 1-3 0,-58 28 2 16,31 28-1-16,27-28 0 31,-59 115 3-31,59-201-8 63,0 0 0-1,-27 29 16-62,140-29 38 0,258-115-30 0,-82 56-770 0,-289 32 718 0</inkml:trace>
  <inkml:trace contextRef="#ctx0" brushRef="#br1" timeOffset="10279.84">27025 12861 71 0,'0'0'101'0,"0"0"-10"0,0 0-9 16,0 30-34-16,0-30 0 0,0 29-27 0,0-29 34 15,0 29-25-15,0 0-6 0,0-1 7 0,0 1-15 16,0-2-3-16,0 32-4 0,0-30-7 15,-59 84 12-15,1-26-17 0,31-30-5 16,-1 1 7-16,-58 55 2 16,0 31 0-16,-171 229-16 31,171-202-43-31,55-144 12 47,3 5-456-47,28-64 482 0</inkml:trace>
  <inkml:trace contextRef="#ctx0" brushRef="#br1" timeOffset="10528.06">26393 13521 70 0,'0'0'121'0,"0"0"-57"0,0 0 26 0,0 0-26 15,0 0-34-15,-28 0 43 16,28 0-54-16,0 27 12 0,-27 88 18 0,-4 0-34 16,3-56-12-16,-30 140 6 0,-83 290-3 31,141-461-2-31,0-28-3 15,0 0 0-15,0 29 11 0,28-29 5 16,-1-29 1-16,59 1-2 16,0-1-7-16,-28 0-3 0,28-30 0 15,28 32-8-15,2 27-16 16,-30 27-113 0,28 32-239-1,-29-30 188-15,-57 0 151 16</inkml:trace>
  <inkml:trace contextRef="#ctx0" brushRef="#br1" timeOffset="11388.78">29773 16902 28 0,'28'0'57'16,"-28"0"16"-16,0-30 0 0,0 30 11 0,0-28-46 0,27 28-3 0,-27 0 3 0,0-28 39 0,31 28-46 0,-31 0-8 15,0 0-17-15,0 28 0 0,0-28 0 0,0 28 5 16,0 31 6-16,-86 139 1 15,28-83-10-15,30-28-5 0,-30 0-1 16,30-30-2-16,-143 230 5 16,54-87-31-1,89-171 14-15,-30 86-74 16,-28-59-213-16,86-56 178 0,-27 27 53 0,27-27 41 16</inkml:trace>
  <inkml:trace contextRef="#ctx0" brushRef="#br1" timeOffset="11649.67">29227 17532 123 0,'0'0'72'0,"0"29"196"0,0-29-248 0,-28 29 19 0,28-29-22 0,0 29 16 15,-27-1-9-15,-4 57 8 0,4 30-15 16,27-86-16 0,-28 86 8-16,28-87-7 0,-31 59 1 0,62-59 1 15,24 27 9-15,-24-25 2 16,24-1 1-16,-24-29 0 0,24 0-6 15,-24 0-1-15,24-29-2 0,61-28 4 16,-30 57-10-16,-86-28 0 16,55 0-2-16,4-3-5 0,-1 4-28 15,-30 27-49-15,-1-29 38 0,-27 29-79 0,31-28 40 16,-31-1-197 15,0 0 176-31</inkml:trace>
  <inkml:trace contextRef="#ctx0" brushRef="#br1" timeOffset="12407.08">20553 8421 52 0,'31'88'451'0,"-31"-117"-424"0,27 29-16 0,1-30 19 0,2 30-2 32,84-56 16-32,-1-1-27 0,59 28-7 15,-86 0-6-15,0 29 0 0,31 0-2 0,-62 0 1 16,346 29 12-1,-315-29-13-15,114 0 8 0,-115 0-7 0,60 0-1 16,-32 0 1-16,-27 0-1 0,58 0-1 0,-85 0 2 0,140-29 0 31,-141 29 0-31,28-29-4 0,-58 29-24 16,-28 0 14-16,0 0-14 0,0 0-82 16,0 0 70-16,-28 0-58 0,-3 0-110 15,-24 0 79-15,-3 0 71 0,30 0 44 16,-2 0-21-16</inkml:trace>
  <inkml:trace contextRef="#ctx0" brushRef="#br1" timeOffset="12962.53">20896 8164 43 0,'31'-59'154'0,"-3"4"-68"16,-1-2-16-16,4 57-34 0,24-58 24 16,-55 58-37-16,31 0-3 0,-31 0-1 0,0 58-3 15,0-58-9-15,0 144 18 0,-59 113-9 16,1-57-8-16,31-143-6 0,-32 172 2 16,32-143-5-16,-1 58 1 0,-58 200 3 31,28-173 1-31,30-85 0 0,-2 0 1 0,2-28 0 0,1 55 6 15,27-84-8-15,0 1 1 16,0-30 2-16,0 29-4 0,0-29 0 16,27 0 0-16,-27 0-2 0,28 0 1 0,-28 0-1 62,116 0 9-46,513-29 11-16,257-57-5 0,-827 57-15 15,27 1 0-15,-28-30 3 16,-58 29-1-16,55-57-3 0,-24 59 0 0,55-203-6 16,-59 171 6-16,1 4 1 15,58-175-4-15,-55 173 4 16,-4-116 10 0,1 86-14-16,2 31 9 0,-30-1-2 15,28-29-6-15,-28 86 2 0,0-29 0 0,0 0-4 0,0 2-4 16,0 27-13-16,0-29-35 15,0 29 39-15,0 0-54 0,-28 29 10 0,28-29-54 16,0 27-56-16,-30 2 65 16,2 28 63-16</inkml:trace>
  <inkml:trace contextRef="#ctx0" brushRef="#br1" timeOffset="13694.94">21813 8880 38 0,'0'0'13'0,"0"0"103"0,0 0-17 0,0 0-43 0,0 0-40 15,0 0 14-15,-27-28 42 16,-4 56-31 0,31-28-36-16,-55 86 18 15,55 1-3-15,0 28-5 16,0-58-7-16,55 28 6 16,-24-55-7-16,-31-2-3 0,27-1 5 15,1 3-6-15,3-1 5 0,-31-29-7 0,27 28 9 16,-27-28-10 46,0 28 3-62,28 2 5 0,-56 55 14 0,1-85-18 0,-59-143 3 0,86 115-6 16,0-173 6-16,0 145-4 0,0-3 1 0,27 3 2 16,-27 27-1-16,0 29-1 0,28-58-1 15,-28 0-3-15,31 28-3 0,-31 30 1 16,0 0-2-16,0 0 0 0,0 0-3 0,0 0-41 15,-31 59-213 1,31-2 12-16,-28-27 142 0</inkml:trace>
  <inkml:trace contextRef="#ctx0" brushRef="#br1" timeOffset="14483.16">23074 10915 92 0,'0'0'83'0,"0"0"-20"0,0 0 8 0,0 0-30 16,28 0 16-16,-28 0-42 0,58 0 39 15,-58 0-44-15,28 27 7 0,30 3 8 0,-31-30-3 16,32 0-7-1,199 29 27-15,-204-29-37 16,235 0 25-16,-148 0-20 0,3-29-6 16,0 29 3-16,-116 0-7 0,85 0 9 0,-27 0-5 15,-27-30-5-15,-1 30 1 16,-31 0-1-16,-27 0 1 0,28 0-9 16,-28 0-16-16,0 0-85 0,-28 0-170 31,1 0 149-31,27 0 131 62,-117 0-119-62</inkml:trace>
  <inkml:trace contextRef="#ctx0" brushRef="#br1" timeOffset="14933.86">23301 10827 40 0,'0'0'13'0,"0"0"7"0,0 0 41 0,0 0 29 15,0 0-63-15,0 0 52 0,-28 0-18 0,28 0-25 16,0 0-3-1,0 30 33-15,0 0-35 16,0 55-5-16,0 30-12 0,0 29-3 0,-27 27 3 16,-4-58-12-16,4-54 1 0,27-3-2 15,-59 174 6-15,32-172-8 0,27-2 7 0,-28 30 7 16,-3 0-6-16,4-57-9 0,27-1-1 16,0 0 11-16,-28-28-8 0,28 30 1 15,0-30-3-15,0 0 9 0,28 0-6 0,-1 0 0 0,-27 0-1 16,0 0 1-16,59 0-4 0,-59 0 3 62,171-58 6-62,286 58-4 0,-285 28-1 0,58 59-4 0,-58-1 2 16,-114-56 2-16,-30-30 0 0,-1 28-4 0,-27-28 4 16,31 0 1-16,24 0-1 15,-24 0-5-15,-3 0 6 0,-1-58-8 16,4 0 4-16,-3-57 4 15,57-56 0 1,-57 112-10-16,3-55 3 0,-4 1 6 0,1 27 0 16,3-28 0-16,-4-1 0 15,1 0 1-15,-28 58 1 16,31 1-4-16,-31 24 1 16,0 5-3-16,0 27-19 0,-31 0-89 31,3 0 82-31,28 27-211 15,-27 5 30-15,-4-32 196 0,31 27-23 16</inkml:trace>
  <inkml:trace contextRef="#ctx0" brushRef="#br1" timeOffset="15402.32">24218 11373 50 0,'0'0'57'0,"0"0"-16"0,0 0 39 0,0 0-10 0,0-59 73 31,0 59-106-31,0-27 41 16,0 27-60-16,0 0-11 0,-27 0 10 0,-4 0-10 15,31 0-2-15,-28 0 2 0,1 27-2 0,-4-27-4 0,3 30 1 16,28-1-1-16,-27 29 2 0,-31 85 1 15,30-87-4-15,28 30 1 0,28-28-1 16,-28-29 0-16,85 28 2 63,1 1 1-63,-27-58 3 0,-4 28 12 15,-55 57 20-15,0-85-36 0,-28 29 1 0,1-29-2 0,27 0 0 16,0 0 1-16,-31 0-8 0,31-29-9 0,-28-28 8 15,28 29 7-15,0-58-1 16,0-86-5-16,28 114 8 0,-28 31-3 0,0-32 1 0,58-54-4 16,-58 84 3-16,28-29-7 0,3-28-15 15,-4 86-38 1,-27 0 19-16,0 0-52 0,-27 29-53 16,27-2-40-16,-86 90 78 15</inkml:trace>
  <inkml:trace contextRef="#ctx0" brushRef="#br1" timeOffset="16680.16">25506 14981 44 0,'-27'-27'435'0,"-4"27"-421"0,31 0 3 0,0 0-13 16,-27 0 2-16,27 27-1 0,0 4-1 0,-28-3-2 15,28-28-1-15,0 28 0 16,0-1 1-16,0 3-1 0,0-1-3 0,0 0 2 15,28-2 0-15,-1 32 2 0,4-31-2 16,24 30 0-16,-24-29 1 0,24-1-1 0,-24 0 0 16,-4-28 1-16,1 57 3 0,-28-57-3 15,58 85 16-15,-58-55-11 0,0-1 1 16,0 27 2-16,0-26-7 0,-27-1 0 0,27-29 1 16,0 0-2-16,-59 29 1 0,32-58-4 15,-4 0 1-15,3-29 0 16,1 30 0-16,-4-86 2 15,3 84 0-15,28-27-1 0,28-58 3 16,58-56 2-16,-55 171-5 16,-4-59 1-16,-27 59-1 0,28-27 1 0,3-1-5 15,-31 28 4 48,27 0-4-48,-54 55-230-15,-90 90-123 0</inkml:trace>
  <inkml:trace contextRef="#ctx0" brushRef="#br1" timeOffset="17723.75">24675 14697 78 0,'0'113'364'0,"0"2"-314"16,-27 28-25-16,27-28-6 16,-28-29-8-16,28 29-4 0,-31-87-4 0,4 87 4 15,-1-1 1-15,28-58-6 0,-31 3-1 16,-24 140 8-16,55-169-8 0,-31 28 0 0,31-1 0 0,-27 58 1 16,27-30-2-16,-28 59 8 15,28-87 2 1,0 1-4-16,0-58-4 15,28 28 1-15,-28 0-2 0,27-28 2 0,32 0-2 16,-32 27 0-16,118-27 10 0,-60 0-5 16,29 0 0-16,3 0-5 0,-31 0-2 15,-32 0 3-15,91-27-2 0,-118 27 0 0,59 0 3 16,117-28-4 0,54 28-10-16,-229 0 8 0,30 0-4 15,-30 0 0-15,58 28-21 0,-59-1 23 0,4-27 2 16,-3 59 0-1,-28-59 3 32,27 29 0-15,-27-2 3-32,230-856-20 0,-116 628 17 15,-83 171-1-15,-31 2 2 0,113-144 10 0,-86 142-7 16,-27-25 7-16,31 27-3 15,-31-59 20-15,0 87-24 0,0-57 4 16,-31 0 2-16,4-1-6 16,-31 28-1-16,30 3-3 0,-30-29 0 0,3-2 3 15,-4 29 0-15,-54-57-2 0,-4 0 1 16,31 57 0-16,31 29 0 16,-117 0-6-16,56 0 4 0,-84 58 1 15,1 57-12-15,168-87 6 0,-24 1 0 0,-116 142-42 16,85-113 19-16,27-1-17 0,32-28-11 15,-4-29-12 17,3 28-32-17,28-28-206-15</inkml:trace>
  <inkml:trace contextRef="#ctx0" brushRef="#br1" timeOffset="18952.18">28571 18075 34 0,'0'-27'183'0,"0"27"-126"0,0 0-31 0,0-29-7 0,0 29-6 0,0 0-7 0,27-28 9 16,-27-1-1-16,0 29 1 0,0 0-10 0,0-29 4 15,0 29 6-15,0 0-9 0,0 0 8 0,0 29-1 16,0 0-9-16,0-29 0 0,0 28 10 0,-27 87 0 15,27-87-10-15,-31-1-2 16,31 61 2 15,31 113 29-31,24-173 6 16,3 0-4-16,-30-28-12 16,30 57 6-16,-58-27-20 15,0-30-7-15,0 28 3 16,0-28-5 31,-58 57 9-16,-114 0-9-31,144-57 0 0,-58-28-9 0,59-31 5 0,54-283 9 0,1 312-5 0,58-85 1 16,-86 88-4-16,31-1 0 0,-4-31 3 15,1-83-61 1,-28 85-82-16,-55 28-182 15,-4 29 193 1</inkml:trace>
  <inkml:trace contextRef="#ctx0" brushRef="#br1" timeOffset="19653.79">28055 17847 33 0,'0'0'156'0,"0"0"-96"0,0 0 14 0,0 0 4 16,0 0-60-16,0 0-1 15,0 0 4-15,0 0-15 0,0 29 1 0,0-1 1 16,0 30-3-16,0-29-1 0,0-1 0 0,-30 287 23 15,30-258-23-15,-28 1 1 16,-58 169 21-16,28-53-1 16,30-174-23-16,28 28 1 0,0-28 0 15,-27 55 8-15,-4-55-7 0,31 0 3 0,0 32-5 0,0-32 9 16,0 0-9-16,58-32 6 16,1 32-6-16,-32 0 0 0,1 0-1 15,30-27-1-15,86-1 2 0,-58 0-1 0,28 28-2 0,-87 0 3 0,31 0-1 0,56-29-2 16,58 29 1-16,-114 0 2 15,55 0-2 1,-54 0 1-16,27 0 0 16,-28 0-1-16,-30 29 0 0,-1-29-1 0,4 0 1 15,-31 28 0-15,27-28 0 0,-27 28 3 0,28-28-5 0,-28 0 2 63,0 27-2-48,-28 5 1-15,1-206-1 0,27 59 2 0,27 60 1 0,-27-88-1 16,0 84 0-16,0 31 1 0,0 0 0 0,28-58 0 16,-28-2 4-16,0-26 0 0,0 87-3 15,-28-88 8 1,-57 0 4-16,-1 0-11 16,58 115-2-16,-3-27-1 0,-141-59 4 31,87 86-3-31,-1-29-1 0,31 29-4 15,-4 29 2-15,-27 28-3 0,59-57 1 0,-31 85-10 16,30-55 9-16,-30 55-15 0,30-28-14 16,-30 30-68-16,30-59 70 0,28 1-43 0,-31-29-18 0,31 27-28 15,-27-27-13-15,27 0 106 0,0 0 28 63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1399.8250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31T19:50:24.9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19752 11574 39 0,'-27'0'128'0,"27"0"-80"0,-31 0 8 0,3 0-29 0,28 0-15 0,-27 0 14 0,27 0-14 0,-31 0 83 16,3-30-87-16,28 30-4 0,-27-29 11 15,27 29-9-15,-31-27 33 16,4 27-17-16,27-29-16 0,0 29 4 0,58-28 24 31,-3 28-23-31,31 0 1 31,58 57 1-31,28-1 0 16,0-26-5-16,-86-1-4 31,113-2 10-31,58-27-4 63,231 86-3-63,0-28 7 0,-402-58-9 0,-59 0-7 0,1 0 1 0,3 0 2 0,-4 0 0 15,-27 0-1-15,28 0 1 0,-28 0-3 16,0 0-2-16,31-29-45 0,-31 29 12 16,0 0-123-16,-31-29-157 31,31 1 188-31</inkml:trace>
  <inkml:trace contextRef="#ctx0" brushRef="#br0" timeOffset="722.65">20182 12290 44 0,'0'0'0'0,"0"28"78"0,0-28 43 0,0 0-57 15,0 0-51 1,0 0 90-1,-28 0-55-15,28 0-23 16,0 0-11-16,0 0 8 0,0 0-13 0,-31 0 29 16,31 0-22-16,0 0-13 0,-27 0 12 15,-1 28-7-15,28 0-3 0,-31-28 5 0,4 88-12 16,27-88 5-16,0 57 7 16,-28 0-3-16,28-29-7 0,0 2-2 0,0-1 4 15,0-1-6-15,0 27-1 16,28-23-1-1,-28-32-12-15,58 27-82 47,83-27-376-47,-110-27 431 0</inkml:trace>
  <inkml:trace contextRef="#ctx0" brushRef="#br0" timeOffset="1184.45">20525 12489 32 0,'0'0'39'0,"0"0"-20"0,0 0 73 0,0-27-51 0,0 27-4 16,0 0 42-1,0 0-40-15,0-28 4 16,-27 28-24-16,27 0-17 0,-31 0 2 31,31 28 2-31,0 29-7 16,0-28 2-16,0-29 4 16,31 56 17-1,-31-56-12-15,0 30-6 16,0-30-1-16,27 0 7 0,-27 29 0 15,0-29 0 1,0 0-3-16,0 0 2 16,0 0-6-16,0 0 7 0,0 0-1 15,28 0 1-15,-28 0-3 0,0 0-1 16,0 28 2-16,31-28-1 47,54-28 22-47,-85-1-30 0,28-1 5 0,-28 2-3 15,0 0 0-15,0-31 2 0,0 32-1 16,0-31-4-16,0 28 4 16,-58 2-3-16,30 0 2 15,1 28-2-15,27 0-1 0,-59 0-5 16,32 56 2 0,-4-56 3-16,31 60-23 0,-28-32-17 15,28-1-28-15,0 3 4 0,0-1-25 0,0 57-215 16,28-86 282-1</inkml:trace>
  <inkml:trace contextRef="#ctx0" brushRef="#br0" timeOffset="1576.96">20927 12462 33 0,'-31'0'58'0,"62"0"163"0,-31 0-152 16,0 0-52-16,28 27 8 0,-28 3-13 16,0 55 8-1,0 2 2-15,0-32-9 16,0-23 0-16,27 24 30 15,-27-56-14-15,31-29-10 16,-4-30-3-16,1 32-19 0,3-29 1 16,-31 56 3-16,27-59 3 15,32-26-12-15,-59 85 1 16,0 0 1-16,0-30-24 0,55 3-356 16,-55 27 339-1,0 0-54-15,0 0 76 0</inkml:trace>
  <inkml:trace contextRef="#ctx0" brushRef="#br0" timeOffset="2049.01">21298 12576 70 0,'0'0'191'0,"0"0"-134"0,0 0-32 0,0 28 44 0,28 2-14 16,3-30-45 0,-4 0 4-16,1 0 11 15,2-30-12 1,-2-26-8-16,-28 27-3 0,27-1 3 0,4 3 11 31,-3-61 27-31,-28 60-12 16,-28 28-17-1,-3 0 7-15,-54 116 11 16,57-59-28 0,1-28-4-16,27-1-1 0,0 0 1 0,-31 87 2 15,31-88-5-15,0 5 3 0,0 24-31 16,0-29-8-16,31 32-69 15,-31-59 27-15,27 29-81 47,172-200-87-47,-113-3 296 16,-55 59 106 0,-3 115-99-16,-28-27-28 0,27-1 118 15,-27 28-115-15,0 0-14 0,0 0 1 0,0 28 27 16,0 86-8 15,-27 56-21-31,27-111-7 0,0-30-3 0,27-29-1 16,-27 0 1-16,31 0-1 15,24-88-2-15,62-24-40 16,-62-3-77-16,3 58-35 16,-58 57 87-16,86-88-161 31,-86 60 192-31</inkml:trace>
  <inkml:trace contextRef="#ctx0" brushRef="#br0" timeOffset="2410.91">22301 12519 86 0,'0'0'0'0,"0"0"273"16,0 0-197 0,-31 29 57-16,4 57-77 0,27-57-53 31,-28 27 3-31,28-29-3 0,0-27-6 0,0 0 3 15,0 0 3-15,0-27 0 0,28 27-7 0,-28-28 5 16,27-87 6 0,4 58-7-16,-31-28 0 31,28 25 9-31,-28 32 29 0,0 56-9 0,0 32-11 16,0-32-9-16,0 86 2 15,0-86-6-15,0 31 2 0,0-3-10 0,0 3 2 16,0-3 12-16,0-29-16 15,27 3 6-15,-27-1-1 0,0-29-3 16,31 0-3-16,-3-29-37 16,-1-1-31-1,4 3-22-15,-3-2 13 63,57-113-384-63</inkml:trace>
  <inkml:trace contextRef="#ctx0" brushRef="#br0" timeOffset="2959.41">22902 12519 35 0,'-30'0'427'0,"30"0"-410"0,-28 29 39 0,1-1-43 0,27 0-1 0,-31 2-4 0,31 55 10 15,-28-58-14-15,28 88 12 16,0-56-7 0,0-30 9-1,28-87-17-15,3 1 0 0,-4-31 10 16,-27 61-10-16,28-1 0 0,-28 0 0 0,30 28 61 31,-30 56-31-31,0 203 7 16,-30-2-21-1,-84 86-41-15,114-285 21 16,-27-1-32-16,-4-28-58 16,3-29 25-16,28 0-20 0,0 0 88 62,0-201-418-46,59 30 350-16</inkml:trace>
  <inkml:trace contextRef="#ctx0" brushRef="#br0" timeOffset="3250.78">23246 12805 59 0,'0'29'190'0,"0"-29"-122"0,0 0-34 0,0 0 11 15,27 0-16-15,1 0-17 0,-28 0-7 0,31-29 4 16,-31 29-6-16,27-59 16 15,1 4 0-15,-28 27-13 0,31-1 7 16,-31-1-9-16,0 2 32 16,0 0-17-16,0-1-6 15,-31-1 68-15,3 60-54 0,28-30-16 16,-27 57 9-16,-4 30 30 16,3-4-32-16,1 5-8 15,-31 113 6-15,58-115-14 0,0 56-10 16,0-142 8 31,27 115 4-16,59 0-340-31,0-143-142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1399.8250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31T19:12:07.886"/>
    </inkml:context>
    <inkml:brush xml:id="br0">
      <inkml:brushProperty name="width" value="0.05292" units="cm"/>
      <inkml:brushProperty name="height" value="0.05292" units="cm"/>
      <inkml:brushProperty name="color" value="#FFA500"/>
    </inkml:brush>
  </inkml:definitions>
  <inkml:trace contextRef="#ctx0" brushRef="#br0">8072 3381 25 0,'0'0'8'0,"0"0"-3"0,0 0 7 0,0 0-7 0,0 0 13 15,0-29-1-15,0 29-3 0,0 0-5 0,28 0 6 16,-28 0-3-16,0 0 1 0,0 0 8 16,0 0 5-16,31 0 34 15,-31 0 15 1,0 0-59-16,0 0-16 62,0 0 29-30,-31-58 51-32,3 58-45 0,1 0-29 0,-4 28-1 0,31-28-2 0,0 30-4 15,-28-1 3 17,28-1 1-32,0-28-3 0,-27 0 1 0,27 28 0 15,0-28-2 1,-31 0 4-1,31 0 0-15,31 27-3 16,-31-27 0-16,0 0 1 0,0 0 0 0,0 0-1 0,0 0 1 31,55 32 5-31,-24-5-4 0,-4 2 1 47,1-2 11-47,-28 3-10 0,0-1-1 16,0 29 1-1,0-1-1-15,-28 58 9 0,28-59-9 16,0-27-1-16,-27 0-1 0,27-29 0 16,-31 0 0-16,31 0-1 0,0 0-4 15,0 29 4 1,0-29-2 31,0 0 1-47,0 0-29 0,-28 29-159 0,1-29 116 0,-4 0-117 0,3 0 134 15,28 0 19 1</inkml:trace>
  <inkml:trace contextRef="#ctx0" brushRef="#br0" timeOffset="1170.41">8357 3352 24 0,'0'0'8'0,"0"0"1"0,0 0 88 32,0 0-32-32,0 0-7 15,0 29-8-15,0-29-31 0,0 0-12 0,0 0 11 16,0 28-7-16,0 0 16 0,0-1-18 0,-27 5 2 31,27 24 3-31,0 30 12 16,0-28-8-16,0-30-16 15,27-28 2-15,-27 29 3 0,0 27 4 16,31-56-6-16,-31 0-3 0,0 0 1 0,28 0 3 16,-1 0 1-1,4-29 3-15,-31 2-6 16,28-30 1-16,-28 28-4 0,27 0 2 0,-27 29-3 62,0-29 3-62,0-143 11 0,0 144 1 0,0 28-13 16,0 28 9 0,0-28-8-1,31 115 6-15,-31-88-9 16,27 32 1-16,-27-1 0 16,28-30-1-1,-28 1-1-15,31 57 3 0,-4-57-6 16,-27-29 0-16,28 0-8 0,3 27-83 15,-31-27 70-15,0 0-64 16,27 0 55-16,-27 0-4 0,0 0-4 0,28-27-181 16,-28-2 188 15</inkml:trace>
  <inkml:trace contextRef="#ctx0" brushRef="#br0" timeOffset="1368.37">8931 3552 35 0,'0'0'0'0,"0"0"39"0,0 0 16 0,0 0 1 0,0 27 46 16,0-27-81 0,0 0-9-16,0 0 38 0,0 30-33 15,0-1-10-15,0 0 0 0,0 57-3 16,0-30-11 0,0 3-101-1,0-59 78-15,0 27-2 0,0-27-66 0,0 0 2 16,0-27 87-16,0-2-16 15</inkml:trace>
  <inkml:trace contextRef="#ctx0" brushRef="#br0" timeOffset="1531.43">8931 3152 47 0,'0'-30'99'0,"0"30"-51"0,0-30 87 16,0 30-111-16,0 0 52 16,-28 0-69-16,28 0 0 0,0 30-1 0,0 0-1 15,0-30-5 48,0 55 6-63,0 90-79 15,55-203-314-15</inkml:trace>
  <inkml:trace contextRef="#ctx0" brushRef="#br0" timeOffset="1953.19">9333 2865 83 0,'0'0'109'16,"0"0"-100"-16,0 0 26 0,0 0-14 0,-31 0 100 31,31 0-87-31,0 29-15 16,0 57 6-16,0-57-16 0,31 27 4 0,-31 1-7 0,0 87 1 15,0-116-7-15,27 30 0 0,-27 27-1 16,28 116 1 0,-28-115 0-16,0-30 0 31,0 175-53-31,0-145-33 0,0-86 43 0,-28 29-55 15,28-29-17-15,0 0 115 63,-58-86-62-63,30-86 53 0,1 57 16 0,-4-86 102 0,31 201-19 16,0 0 33-1,0 0-81-15,0 27 17 16,0-27-52-16,0 0-2 0,58 59 18 31,-30-30-10-31,30 0-15 0,1-1 3 16,-32 1-17-16,1-29 5 0,-28 0-25 15,31 0-41-15,-4 0 17 0,1 0-124 32,3-29 97-32,-4 29 85 0,-27-28-2 0,27 28 2 15,-27 0-20-15</inkml:trace>
  <inkml:trace contextRef="#ctx0" brushRef="#br0" timeOffset="2228.17">9704 3638 21 0,'0'0'0'0,"0"0"46"0,0 0 1 0,0 0 3 15,27 0 10-15,-27 29-23 16,0 0-9-16,31-29-22 0,-31 28 1 0,28 1 3 16,-1-29-5 46,59 27 30-62,-55-54-25 0,-3-30-4 0,-28 28 0 0,0 0-3 0,0 0 18 0,0-1 7 16,0 30-8-16,0-27 17 15,-28 54-5-15,-58 90 4 32,55-33-21-32,31-25-8 15,0-30-6-15,0 27 1 0,31-27-1 16,24 0-11 0,-24-29-16-16,-3 0-23 15,-1-29-65-15,4 0 74 0,-4 0-55 16,1 2-105-16,-28-2 157 15</inkml:trace>
  <inkml:trace contextRef="#ctx0" brushRef="#br0" timeOffset="2743.88">8388 2149 26 0,'0'28'32'0,"0"-28"3"0,0 0-21 0,0 0 15 15,0 29 65-15,0-29-53 0,0 0-41 63,0 0 66-63,0 28-32 0,0-28-5 0,0 115 62 0,0-86-86 31,28 57-3-15,-1 29 2-1,32 256-88-15,-59-341-9 0,0-30 38 16,0 0 25-16,-28 0-67 0,28-30 17 0,-31 2 52 0,4-59 16 15,27 60-11-15</inkml:trace>
  <inkml:trace contextRef="#ctx0" brushRef="#br0" timeOffset="3501.24">8302 2493 21 0,'0'0'0'0,"0"0"11"0,0 0 14 15,-31 0-19-15,31 0 8 16,0 0-4-16,0 0 58 16,0 0 13-16,0 0-70 0,0 0-1 0,0 0 6 15,31 29-3-15,-31-29-13 63,0 0 0-1,0 0 0 1,0 0 0-1,0 0 0 1,0 0 19-1,114 84 11-62,57-25-53 0,-171-59 2 0,145-28-98 0,-118-3 110 0,1-53 14 0,-28 55 23 0,-28 58 123 0,56-29-97 31,-28-29-49-31,0 29 11 0,0 0-3 16,0 0-5-16,0 0-5 0,0 0 9 16,0 0-6-16,0 0 3 31,0 0-7-31,0 0-2 0,0 0 1 0,31 0 0 16,-31 0 0-16,27 0 33 0,-27 0-25 46,-27 0 8-46,-32 57-2 0,32-1-7 16,-32 58 2-16,32-84-7 47,27 28-2-47,0-31-1 16,0-27 1-16,0 0-2 0,0 30-5 0,27-30-20 31,32 29-88-31,-4-29-143 0,3-59 114 31,-58 59 127-31</inkml:trace>
  <inkml:trace contextRef="#ctx0" brushRef="#br0" timeOffset="3918.33">9189 2407 37 0,'0'0'42'0,"0"0"21"0,0 0-46 0,0 0-17 47,0 0 81 16,-59 0 63-63,4 86-85 0,55-57-51 15,86 86 58-15,-86-87-62 0,28 0 3 16,-28-1-6-16,0 3 1 0,-28-1 0 0,28 27-1 31,-31-56-11-31,4 30-30 0,27-30 27 0,-28-86-86 16,28 86 55-16,0-59-45 0,55 4-91 15,-24-4 148 1,-31 59 5-16</inkml:trace>
  <inkml:trace contextRef="#ctx0" brushRef="#br0" timeOffset="4331.21">9446 2120 30 0,'0'-29'32'0,"28"0"114"16,-28 29-66-16,0 0-22 0,0 0-48 0,0 29 9 16,31-29-2-16,-31 29-10 0,0 0 11 15,0 28-4-15,0-29-12 0,55 202 13 31,-55-88-16-31,0-111 0 0,0 25-1 32,0 1-8-32,0 87-71 15,-28-58-107-15,28-86 166 0,0 0-23 0,0 0 25 0,-27-30-16 16,-4-26 25 0,31-3 11-16,-28 3 6 15,1-3 18-15,27 4 9 0,-31 27-1 0,31-3 20 16,-28-25 68-16,28 28-75 0,0 28-33 15,0-29 21-15,0 29-13 16,28 0-1-16,-28 0-10 31,86 0 43-15,171-29-31-16,-198 29-24 0,-32 0-25 16,59-29-175-16,-55 29-28 15,-31 0 187-15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1399.8250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31T19:14:23.599"/>
    </inkml:context>
    <inkml:brush xml:id="br0">
      <inkml:brushProperty name="width" value="0.05292" units="cm"/>
      <inkml:brushProperty name="height" value="0.05292" units="cm"/>
      <inkml:brushProperty name="color" value="#800080"/>
    </inkml:brush>
  </inkml:definitions>
  <inkml:trace contextRef="#ctx0" brushRef="#br0">14084 6531 73 0,'0'0'3'0,"0"0"-1"0,0 0-2 0,0 0-1 0,0 0 2 0,0 0-1 0,0 0 0 0,27 0 1 16,-27 0 11-16,0 0 61 15,0 0-61-15,0 0 33 16,0-28-40-1,0 28-1 1,0 0-4-16,0 0 2 0,0 0-1 0,-27 0 7 31,-1 0 25-31,-2 0-17 0,30 0-10 0,-28-28 27 16,1 28-7-16,-4 0-17 16,-55-29 36-1,58 29-44-15,-30 0 1 0,30 0 1 47,-288-30 9-47,261 30-13 0,24 0 3 16,4 0-2-1,-31 30-1-15,30-30 3 0,28 0-1 16,-27 0-1-16,27 0 0 0,-31 0 0 16,3 29 0-16,1-29 1 15,-4 0 0-15,-24 0 7 0,-31-29 28 16,28-1-29-16,-1 30 0 0,32 0-7 15,-1-28 5 1,28 0-5-16,-58 28 0 16,58 0 1-16,-86 0-3 15,86 0 2-15,-58 28-1 0,3 0 2 16,24-28 1-16,-24 30-1 16,-4-1-1-16,32-29 0 0,27 28 0 15,-59-28 1-15,1 28 1 16,31-28-1 15,-231-28 5-15,172 28-6 15,-113 87 0-31,140-60-1 16,32 2 1-16,-4-2 1 15,31-27-1-15,-55 30 0 31,-3-1 2-31,30-29-2 0,-3 0 1 0,31 0-3 16,-27 29 2-16,-1-29-1 0,28 0 2 16,-58 29-1-16,58-29-1 0,0 0 2 15,-28 28 0-15,-3 1-2 16,31-29 1-16,-27 0 1 0,-1 27-2 16,-2 2 3-16,30-29 0 0,-55 59-5 15,24-32 6-15,3-27-1 16,1 29 2 15,-59 0 5 0,-31 28 1-31,117-28-11 16,-28 0 6-16,28-1-6 16,28 1 1-1,3 29-2-15,-31-58 2 0,0 28 0 16,27 1 3-16,1-2-8 31,30 32 5-31,1-59 1 16,-4 29 4-1,-24-29-6-15,54 27 4 16,-57-27 3-16,-1 30-2 0,-27-30-4 62,31 0 1-30,110 85 2-32,175-55 2 0,-86-1-4 0,-116-29 0 0,-1 0-3 62,176 0 3-62,109 56 3 0,-339-56-4 0,54 27 1 16,289 3-1-1,-258 0-3 1,-58-30 3-16,-31 28-1 0,3-28 0 0,1 0 2 0,82 27-3 16,30-27 4-16,-112 0-1 0,171 30 0 15,-175-30 0-15,117 29-1 16,-55-29 1-16,82 28-2 31,-86 0-1-31,-27-28 1 0,-28 0 0 16,87 30 2-16,54-30-6 15,31-30 6 1,-202 30-1-16,-1 0 0 0,90 0 4 0,-90 0-3 0,87 0-4 16,-56 0 7-16,114-28-3 0,-114 28 0 0,-3 0-1 15,31-28 1-15,0 28-2 16,0-29 1-16,-28 29 0 0,-58 0 0 62,114-57 2-46,288-288 24-16,-402 318-24 0,0-2-2 0,0 0 1 0,0 29 0 16,0 0-1-16,0-30 1 0,0 3 1 0,0-2 0 15,-28 1 3-15,-30-59-7 0,30 59 2 16,-30-1 1-16,-56-57 0 16,-30 28 4-1,31 2-4-15,-4-3-2 16,-168-25 4-1,27-3-1 1,28 1-3-16,144 59 2 16,-27-32-1-16,-31 31-1 0,116 28 1 15,-257-87 4 1,55 59-2-16,202 28-2 0,-143 0-1 16,171 0 1 46,-231 0-1-46,-54 28-1-16,168 2 2 0,90-30 2 0,-289 29 1 0,230-1-17 0,59-28-5 15,27 0 11-15,-28 0 0 0,28 28-8 0,-31-28 10 0,4 0-52 16,-32 0-98-16,59 0 107 16,-27 0-138-16,-1 0 81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1399.8250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31T19:18:26.316"/>
    </inkml:context>
    <inkml:brush xml:id="br0">
      <inkml:brushProperty name="width" value="0.05292" units="cm"/>
      <inkml:brushProperty name="height" value="0.05292" units="cm"/>
      <inkml:brushProperty name="color" value="#800080"/>
    </inkml:brush>
  </inkml:definitions>
  <inkml:trace contextRef="#ctx0" brushRef="#br0">22184 4727 51 0,'0'0'22'0,"0"-28"-13"0,0-2 20 0,0-27 12 0,31 29-19 0,-31 0 5 16,0 28-12-16,0-29 15 16,0 29-16-16,0-30 13 0,28 2 34 15,-28 0-30-15,0 28 1 0,0 0-5 16,0-29-14-16,27 29 46 0,-27 0-37 0,0-30-2 0,0 30 6 16,0 0-9-16,0 30-9 15,0-30-7-15,0 0 0 0,0 0 3 0,0 29-1 0,0-1-2 16,0 0-1-16,-27 59 3 15,27-2-3-15,0 59 2 32,-59 169 7-17,-54 549 6-15,55-549-13 16,58-198-3-16,-28 27 0 0,-30 203 3 47,3 258 3-47,24-431 8 0,31-29-14 15,0 29 4-15,0-115-4 16,0-2-2-16,0 4 3 0,0-30 2 0,31-2-3 16,-31 3 1-16,0-30-1 0,86 29 2 15,-31-29-2-15,31 0 0 16,-55 0 2-16,-4 0 1 0,117-29 0 0,-116 29-4 0,58 0 2 0,0 0 0 16,85 0 2-16,87 29-6 15,-172-29 6-15,27 29-1 16,433 143-4-1,-374-116 1-15,-58 2 1 0,57-1 0 32,516 58 9-32,-316-88-9 15,-226-27-1-15,140 0 0 32,58 0 2-32,-140 0 6 0,82 0-6 15,-226 0 0-15,167 31 3 0,63-31-6 16,-234 28 4-1,-55-28-1 48,144 0-1-47,114-143 2-16,-1-145 5 0,-257 261-6 0,0-2-2 0,28-28-1 15,3-31 3-15,-31 5 0 0,27-291 1 16,-27 289 0-16,0-58-8 15,0 84 2-15,0-56-5 0,28 31 8 0,-28-146 7 16,31 1-6-16,-4-58 0 16,1 87 1-16,30-87 0 15,-30 145-6 1,2 54 7-16,-2 5-2 0,-1-4-1 16,4-86-6-16,-3 2-12 0,-1 85 11 0,-27-58-5 15,31 30 11-15,-31 86 3 0,0-31 0 16,0 3 0-16,0-58 1 0,0 54-1 15,-31-23 2-15,4-4-1 0,-1 59 3 16,-3-1 4-16,4-1-7 47,-31 30 0-47,3 0 1 16,-492 87-5-16,348-87 9 0,172 0-4 0,-32 0-1 0,-27-28 3 15,-27 28 3-15,-117-59-2 0,31 32-3 16,27-2 2-16,-86-30 3 0,141 59-7 15,-254 0 5 1,313 30-4-16,-55-1 0 0,-32 27-1 16,-54 31-3-16,-117 56 5 0,261-116-1 15,-234 88-7 1,118-85 5-16,-1-1 5 0,59-29-2 0,85 0-2 16,-144-29 1-16,86-1-1 0,-58-55 1 0,86 55 0 15,-28-25-1-15,-55-32 0 0,110 59 1 16,-24-29 0-16,55 57-1 0,-31-30-7 0,31 30-2 15,-27 0-27-15,27 0-13 0,-28 0-10 16,28 0-105-16,0 115-164 63</inkml:trace>
  <inkml:trace contextRef="#ctx0" brushRef="#br0" timeOffset="1176.65">23988 5300 43 0,'0'0'12'0,"0"0"13"0,0 0 28 0,0 0-35 0,0 0 30 0,0 0-2 0,0 0-15 15,0 0-16-15,0 0 35 16,0 0-18-16,31 0-1 0,-31 0 5 0,0 0-27 15,0 0 0-15,0 0 1 0,0 0 8 0,0 0 2 16,0 0 2-16,0 0-10 0,0 0-1 16,0 27 3-16,0-27-10 0,0 0 0 0,0 29 4 15,0 57 10 17,0 116-14-32,0-173-17 15,0-2-40-15,-31 4-8 0,31-31-29 0,0 83-244 16,0-83 282-16</inkml:trace>
  <inkml:trace contextRef="#ctx0" brushRef="#br0" timeOffset="6904.72">23644 5214 47 0,'0'0'5'0,"0"0"-1"0,0 0-2 0,0-29 3 0,0 29 8 16,31 0-4-16,-31-29 24 0,0-1-4 16,28 3 4-16,-1-2-9 15,-27 29-20-15,31-27 7 0,-3 27-3 16,-1 0 0-16,-27 0-3 0,31 0 18 16,-31 0-9-16,28 0 1 0,30 56 29 15,-30-56-38-15,-28 0 0 16,27 57 13-16,4 1 8 15,-4 28-3-15,-27-86-24 63,0 86 16-47,0 56 3-16,-144-55 23 15,144-116-37-15,-27 29-2 0,27 0-2 16,0-29 1-16,0 29-1 0,0 0 0 15,0 0 0-15,27 29 2 16,-27-29-2-16,0 0 6 0,0 0 2 0,31 0 7 16,-31 0-12-16,28 0 5 0,-28 0-7 0,0 0 3 15,58 0 6-15,-58 0-9 16,27 0 2-16,1 0-3 0,-28 29 0 0,31-29 0 16,24 0 2-1,-24 29-1-15,-4-29-2 0,32 29 1 0,-4-2-2 16,-55 4 1-16,0-31 1 0,30 0 0 15,-2 0-1-15,-1 28-1 0,-27-28-3 16,31 0-17-16,-3 0-50 0,-28-28 1 0,27-3-71 16,-27 4-21-16,31-2 101 15,-31 0 45-15,0 29-29 0</inkml:trace>
  <inkml:trace contextRef="#ctx0" brushRef="#br0" timeOffset="8620.31">23730 5271 118 0,'0'0'31'0,"0"0"-8"15,0 0 9-15,0-28 20 0,0 28-39 0,0 0-2 0,0 0 0 0,0 0 20 0,31 0 36 63,83 0-2-63,-56 0-58 15,-30 0-4-15,30 57-2 0,-31-57-1 0,1 27-1 0,3 2 0 0,-31 1 1 16,86 26-4-16,-31 30-39 16,-24-28-84-16,-4-29 84 0,-27-29-2 15,0 29 2-15,28 0-59 16,2-29 86-16,-30 0-24 0</inkml:trace>
  <inkml:trace contextRef="#ctx0" brushRef="#br0" timeOffset="8819.45">24332 5300 41 0,'0'0'12'0,"0"0"-6"0,0 0 2 0,0-57 36 16,-28 28 2-16,28 0 3 0,-27 0 39 15,-4-1-43-15,31 30-33 16,-55-27 30-16,55 27-22 16,-59 27 9-16,32 61-7 0,-59 25-10 15,55-54-9-15,4 26-2 0,27-85-1 63,-28 29 1-48,-3 86-3 1,-24 84-140-16,83-140-195 0</inkml:trace>
  <inkml:trace contextRef="#ctx0" brushRef="#br0" timeOffset="9957.15">25104 5327 62 0,'0'0'0'0,"0"0"31"0,0 0 22 15,0 0-40-15,0 0 1 0,0 0 56 0,0 0-51 16,0 0 16-16,0 0 10 15,-27-27-32-15,27 27-3 0,0 0-4 0,0 0 11 0,0 0-13 0,0 0 7 16,27-29-1-16,-27 29-6 0,0 0 9 16,0-28-9-16,31 28 8 0,-31-29-4 15,28 29 1-15,-28 0-3 47,27 0 2-47,-27 29-7 0,0-29 0 16,-27 28 1-16,27-28-2 0,0 0 0 15,0 29 3-15,0-29-3 0,0 0 0 0,0 27 0 16,0-27 0-16,0 0 1 0,0 0-2 0,0 0 1 16,0 29 2-16,0-29 0 15,0 0 3-15,27 0 0 16,4 30 10-16,-3-1-3 0,-1-29-5 16,-27 27-1-16,31 31 8 0,-31-30-4 15,0-28-1-15,0 29-7 0,0-29 0 0,0 29 2 16,0-29 0-16,0 0-3 0,0 29 3 0,0 0 4 15,-31-29-4-15,4 0-2 16,27 29-2-16,0-29 1 0,-28 0 0 16,-3 0-1-16,31-29-1 0,-27 29 1 15,27 0 1-15,0 0 0 16,27 0-3-16,-27 0 1 16,0 0 1 30,0 29-3-30,0 57-75-16,-140 57-443 0</inkml:trace>
  <inkml:trace contextRef="#ctx0" brushRef="#br0" timeOffset="24320.21">23531 6446 40 0,'0'29'258'0,"0"-29"-231"0,0 0 7 0,0 0-2 16,0 0-11-16,0 0-8 15,0 0 27 1,0 0-33-16,0 0 6 0,0 0 5 0,0 0 3 16,-27 0-9-16,27 28 10 15,0-28-14-15,0 0-2 0,-31 0 10 16,3 28-3-16,1-28-5 16,27 0 3-1,-31 0-5-15,31 0 2 0,-55 27 0 16,55-27-5-16,0 0 2 15,-31 0 1-15,3 0-2 16,28 32-3 0,0-32-1-16,-27 27 5 0,27-27-3 47,-58 115 21-47,30-86-19 0,28 57 5 15,0-86-10-15,-31 27 2 16,31 2 0-16,0-29 0 0,0 30 0 15,0-1 0-15,0-2 0 0,0-27-1 0,0 29 0 16,31 0 0 0,-3-1 2-16,-28 1-2 0,27-29 2 15,4 29-3-15,-31 0 2 0,0-29-1 16,27 0 0-16,-27 28 1 16,28-28 1-16,-28 0-2 0,0 0 1 0,31 29-1 0,-31-29 2 15,27 0-2-15,1 27 2 16,3-27-2-16,-4 0 1 15,1 0 0-15,-28 0-1 0,31 0 0 16,-31-27 0-16,0 27 0 0,27 0 1 16,1 0-1-16,-28 0 1 0,31 0 0 0,-31 0-1 15,0 0-1-15,27 0 1 32,59 0-1-17,-86 0 0-15,0 0-18 0,0 0 0 16,-28-29-122-1,28 29-40-15,0 0 115 0,0-28-133 0,-31 28 137 16,31 0 26-16</inkml:trace>
  <inkml:trace contextRef="#ctx0" brushRef="#br0" timeOffset="25469.74">24277 6617 35 0,'0'0'51'0,"0"0"16"0,0 0-32 0,0 0 56 16,0 0-44-16,0 0-33 16,0 0-2-16,0-27 42 0,0 27-34 0,27 0 37 31,-27 0-24-31,28-32-9 16,2 32-10-16,-30 0 1 15,28 0 1-15,-1 0-6 16,-27 0-3-16,31 0 2 15,-3 0-5-15,-1 0 0 0,-27 0-1 16,31 0-1-16,-31 0 1 0,86 0-3 16,-86 0 1-16,28 32-1 15,30-32-1-15,-31 0 1 47,-27 0-1-47,86 56-34 16,-58-56 26-16,3 0-80 0,-4-29-232 31,-27 29 247-31,0-27 18 0,0 27 14 0</inkml:trace>
  <inkml:trace contextRef="#ctx0" brushRef="#br0" timeOffset="25833.84">24277 6673 46 0,'-31'0'156'0,"31"0"14"0,-28 30-84 0,28 28-39 15,0-29-36-15,0-1 24 32,28-28-20-32,3 29 22 15,168-86 22-15,-141 57-53 16,-3-29 0-16,4 0-4 16,26 29-1-16,-57 0-1 15,3 0 0-15,-4 0-31 16,1 0 1-16,-28 0-47 0,0 29-37 0,31-29 2 15,-31 0-90 1,0 0 138-16,0 0 17 0</inkml:trace>
  <inkml:trace contextRef="#ctx0" brushRef="#br0" timeOffset="34663.16">26510 6331 30 0,'0'0'10'0,"0"0"-7"0,0 0 3 0,0 0 15 63,0 0 264-63,0 0-267 0,0 0-8 0,0 0 17 15,0 0-7-15,0 0-4 0,0 0-13 16,0 0 9-16,0 0-8 16,0 0-3-16,0 0 5 0,0 0 3 15,0 0-3-15,0 0-3 0,0 0 0 0,0 0 9 0,0 29-7 31,0-29 7-31,0 0 2 0,0 0-10 0,0 28 0 16,-31-28 4-16,31 0 1 16,0 28-1-16,0-28-7 0,-28 0 1 15,28 30-1-15,0-30 2 16,0 0-2-16,-27 29 0 16,-4-1 1-16,31 0 0 62,-28-1-2-62,-143 88 13 0,171-85-10 0,-28-30-5 0,-3 29 7 16,4-29-3-1,-1 29-1-15,28-29-1 0,-31 29-4 16,4-29 5-16,-1 0 0 0,-30 0 0 16,-1 0 3-1,59 0-3-15,-27 0 0 0,-1 0 1 0,-2 0 0 16,2-29-1-16,28 29-1 0,-27 0 2 15,-4 0 1-15,-24-29 2 16,24 29-3-16,3 0 4 0,1 0-4 0,-4 0-1 16,31-29 0-16,-55 29 2 15,24 0 3 1,4 0-5-16,27 0-1 0,0 0 2 0,-28 0 1 0,28 0-1 16,0 0 0-16,-31-30 0 0,31 30 2 15,0 0 4 1,0 0-6 15,0-27-1-31,0 27 3 16,31-88 11-16,-31 88-13 0,0 0-1 0,28-27 3 31,-1 27-2-31,4-28 2 16,-4 28-2-16,-27 0-1 0,28-28 2 15,-28 28-1-15,31 0 0 0,-31 0 0 16,27-29 2-16,1 29-4 15,3 0 1-15,-31 0 1 0,27 29-2 16,-27-1 1 0,28 0 0-16,-28-28-1 0,31 27 0 0,-31-27 0 15,27 0 3-15,1 32-6 0,-28-32 5 16,30 27-1 0,25-27 2-16,-55 29-5 0,31-29 1 0,-3 0 2 15,-1 27-1-15,-27-27 2 0,0 30-2 16,31-30 6-16,-31 29-3 0,0-29 1 0,55 29 1 15,-24 0-5-15,-31-29-1 0,28 28 2 16,-28-28-1-16,27 29 1 0,-27-29-3 16,59 0 4-1,-32 0-1-15,4 27 2 47,110 32-6-47,-83-59 2 31,-30 29 4-31,3-29-5 16,24 0 0-16,-25 0-4 16,-30 0 2-16,28 0-10 15,-28-29-13-15,27 29-36 16,-27 0-13 0,0 0 48-16,31 29-116 0,-31-29-25 15,-31 27 53-15,31 2 14 16</inkml:trace>
  <inkml:trace contextRef="#ctx0" brushRef="#br0" timeOffset="41278.69">25050 5327 67 0,'0'0'125'0,"0"0"-9"0,-31-27-61 0,31 27-26 0,0 0-4 0,0 0-6 15,-28 0-3-15,28 0-8 0,0-29 38 16,0 29-37-1,0 0 9-15,0 0-14 0,0 0 4 0,0 0 5 16,0 0 7 15,28 29 13-31,-28-2-16 47,116 146 5-47,-116-173-22 16,86 57 0-1,-31 1 1-15,4 0 0 16,-1-31 1-16,-58 4-3 0,55-3 1 0,-24 0 0 16,-4-28 0-16,-27 27-1 15,28 3 1-15,3-30-3 0,-31 0-1 0,27 0-2 16,-27 0-10-16,0 29 4 16,0-29-64-16,0 0-183 0,0 0 193 15,-58-29-105-15,58 29 132 0</inkml:trace>
  <inkml:trace contextRef="#ctx0" brushRef="#br0" timeOffset="41601.51">25448 5214 47 0,'-27'0'204'0,"27"0"-172"0,0 0 12 0,0 0 20 16,-28 0-22-16,28 0-17 16,-31 29 5-16,31-29-23 0,-27 0 20 15,-32 57-5 1,4-1-1-16,55-26-17 0,-86 55 4 16,55-28-5-1,-54 59 1-15,57-87-2 0,-58 142 0 31,-27-56-8-31,113-86-2 0,-31-29-32 16,31 0-6-16,0 0-17 0,31-59-141 16,-31 32 158-16,27-2-34 0,-27 0 39 0,59-1-13 15</inkml:trace>
  <inkml:trace contextRef="#ctx0" brushRef="#br0" timeOffset="42060.39">26049 5185 37 0,'0'0'15'0,"0"0"-1"0,0 0 5 16,0 0 62-16,0 29 7 0,-27-29-68 0,27 0 0 0,-28 0 49 15,28 29-49-15,0-1-11 0,-58 28 31 0,58-27-26 16,-28-29-7-16,28 59 13 0,-31-32 0 15,4 2 9 17,27 28 8-32,0-28-31 0,86-29 5 31,-59 0-9-31,59 29-1 0,-86-29-1 0,59 0-1 16,-32 0-4-16,4 0-7 0,-31 0 3 0,86 0-185 31,-59-29 47-31,-27 29 45 0,28-29 39 0,-28 1 52 15,0 28-24-15</inkml:trace>
  <inkml:trace contextRef="#ctx0" brushRef="#br0" timeOffset="42328.83">26279 5126 49 0,'0'0'90'0,"-27"0"-34"0,27 0-12 0,0 0-27 0,0-27 7 15,-31 27-7-15,31 0-1 0,0 0-8 0,0 0 10 16,-27 0 8-16,-1 27 2 15,28-27-10-15,0 30 2 0,0-30-20 63,0 29 18-47,-31 29 27-16,4 141 8 0,-1-55-30 15,-58 143-15-15,86-258-11 0,-31 28-22 0,31-57 12 16,0 29-80-1,0-29-134-15,0 0 88 0,0 0 106 16,0-29-12-16</inkml:trace>
  <inkml:trace contextRef="#ctx0" brushRef="#br0" timeOffset="54125.38">23789 8365 42 0,'0'0'0'0,"0"0"141"0,0 0-61 16,0 0-21-16,0 0-44 15,0 29 9-15,0-29 18 16,0 0-26-16,0 0 25 16,0 0-14-16,0 0-7 0,0 0-9 0,0 0 8 0,-28 27 19 15,28-27-13-15,0 0-1 0,-31 0-10 16,31 0-5-16,0 29-1 0,-27-29 11 15,-1 0-17-15,28 0-2 63,0 30 5-32,-202 55 12-31,174-56-19 0,-460 372 0 0,145-116 4 0,202-197 2 0,110-31-3 16,-82 28 1-16,27-26 0 0,27 24-1 0,-54 5 2 0,27-31-2 15,59-28-2-15,-118 113 4 16,-54 88 0 0,55-88 1-16,86-83-6 0,30-31 5 15,-58 58-1-15,59-57 0 16,-4-2-1-16,3 32 6 0,28-59-7 0,-27 28-1 16,27-28 3-16,0-28-15 31,27-1 0-31,1-28-39 0,-28 57 1 15,31-58-55-15,-31 58 61 0,0-30-61 0,27 3 43 16,-27-60-189 31,0 60 220-47</inkml:trace>
  <inkml:trace contextRef="#ctx0" brushRef="#br0" timeOffset="54740.81">21099 9684 76 0,'0'0'105'0,"0"-32"100"0,0 32-177 16,0 0 8-16,0 0-24 0,0 0 16 15,0 0 6-15,0 0-22 16,0 32 14-16,0-5-20 0,0 59 4 15,-31 58-6 1,3-117-2-16,-30 146 3 0,31-58 1 16,-1 56 3-16,-3-56-2 15,31-1 2 1,0-56-5-16,-27 115 16 62,226-31 32-62,-168-142-48 0,82-28 10 0,231-146 13 0,-200 119-19 16,-89 26-15-16,3 0-35 0,28 29-145 16,-86 0 117-16,28 0-14 0,30 0-228 15,-58 0 265-15</inkml:trace>
  <inkml:trace contextRef="#ctx0" brushRef="#br0" timeOffset="55520.46">25936 8766 57 0,'0'0'153'0,"0"0"-56"0,-28 0-70 0,28 0-1 0,0-29 20 0,-31 29 32 0,31-28-37 0,-27-1 3 16,27 29-25 15,-28-58 72-31,28 30-77 0,0 28-12 16,0 0 6-16,0 0-5 0,28 0 1 15,-28 0-3-15,58 28 8 0,-30 1-1 16,-1 0-5-16,90 57 9 15,55 85-8-15,-145-142-6 0,59 28-4 16,-58-27 4-16,3 27 3 0,55 1 1 0,27 54 2 0,-27-24-2 16,58 26 3-16,28 29-3 15,-145-116-3-15,145 118 5 0,-113-87-4 16,26-1 0-16,56 28 7 0,-110-55-4 0,55 26-2 0,0 2 0 16,-59-30 0-16,32 1-1 0,168 144 5 15,-25-31 4 1,-116-113-7-16,-58-2 2 0,57 3-6 15,-85-30 2 48,59 29 1-63,-4-1-8 0,-55-28 0 0,-86-28-243 0,58-1 101 0,1-1-59 16,-31 30 80-16,58-27 89 15</inkml:trace>
  <inkml:trace contextRef="#ctx0" brushRef="#br0" timeOffset="55869.43">27025 10454 45 0,'27'0'234'0,"1"0"-159"0,116 59 52 0,-85-59-96 15,26 56-11-15,-30-56-11 0,31 30 7 0,31 27 0 16,-89-28-12-16,30-29 0 0,114 87 8 0,-1-32 3 31,-143-25-11-31,144 28 8 0,-114-31-6 0,141 32 13 16,-171-59-15-16,116-59 21 47,-31-140-1-47,-113-173-16 0,-27 228-6 15,0 29-4-15,27 30-1 16,-31 26-2-16,3 32-11 0,28 27-1 0,0 0-4 16,0 27-152-1,-27 2 128-15,27 30-150 0,0-3 60 16,0 1 74-16,0-28 22 0</inkml:trace>
  <inkml:trace contextRef="#ctx0" brushRef="#br0" timeOffset="56779.1">18234 11314 34 0,'0'0'11'0,"0"0"10"0,-28 0 131 15,28 0-111 1,-27 0 22-16,27 0-41 0,0 0-1 0,0 0-1 16,27 59 37-1,-27-59-47-15,28 29 0 0,-28-29 0 0,31 0 2 16,-4 29 7-16,1-29 8 0,3-29-12 16,-4 29 0-16,1 0-6 0,30-29 3 15,28-30 9-15,-59 59-16 47,204-83 15-47,256-4-1 0,-373 87-17 47,659 55 7-47,-602-55 0 0,-112 0-3 0,425 32 10 0,-312-5-13 0,-28-27-1 0,-30 0 1 16,88 29 6-16,-116-29-2 0,-31 27-4 15,117 3 0-15,-141-30 0 0,110 29-1 16,3-29 2-16,-58 0-5 15,-28 0 3-15,-30 0-1 0,-1 0-2 16,-27 0 2-16,86 29 2 0,-86-29-6 16,31 0 2-16,-31 0-10 15,0 0 7-15,-31 0-120 32,-55 0-96-32,59 0 78 0,-32-29 11 0,-27 0 35 15</inkml:trace>
  <inkml:trace contextRef="#ctx0" brushRef="#br0" timeOffset="59463.79">20068 11515 44 0,'28'0'28'0,"-28"0"-9"0,0 0-14 0,0 0 18 15,0 0-7-15,0 0 22 0,0 0 17 0,0 0 3 16,-28 0-7-16,28 29-18 16,0-29-13-16,0 0-2 15,0 0-11-15,0 0 12 0,0 0-10 0,-31 30 12 0,31-30-8 16,0 0-6-16,0 29-4 0,0-29 4 0,0 27 4 15,-27 31-2-15,27-58-5 0,0 0-2 16,0 28 8-16,0-28-10 63,27 29 10-63,4 0 3 0,55 57 2 0,-58-59-15 0,-28-27 1 15,0 0-3 1,-59 31-42-16,32-31 28 0,-1 28-78 0,-3-56 19 15,-24-3-162-15,24 31 206 0,4-56-2 16,0 28-4 0</inkml:trace>
  <inkml:trace contextRef="#ctx0" brushRef="#br0" timeOffset="59677.79">19924 11459 48 0,'0'0'17'0,"0"0"7"0,0 0 94 16,0 0-62-16,0 0-1 15,27 0-27-15,32 0 38 16,-1 0 2-16,-30 0-53 15,30 29 14-15,-30-29-24 0,-28 0-1 0,27 0-2 16,-27 0 1-16,31 0-1 16,55 0 4-16,-59 0-5 0,32 0-10 0,-59 0-5 0,55 0-126 31,-55 0-42-31,0 0 64 16,0 0 34 30</inkml:trace>
  <inkml:trace contextRef="#ctx0" brushRef="#br0" timeOffset="60671.97">19151 12318 41 0,'0'0'173'0,"-27"0"-80"0,-4 0-38 0,31 28-16 16,-28-28-12-16,1 0-8 0,-4 0-3 16,31 0-9-16,0 0-3 0,-28 0 3 15,28 28-3-15,0-28 2 16,0 0 3-16,-27 60 5 0,27-32-12 0,0-1 2 0,0 3-3 0,0-30 0 15,-31 57 6-15,31-57-5 0,0 58 0 16,0-29 1-16,-28-1 6 16,28 0-6-16,28 58 11 0,-28-57-12 15,31-2 6-15,-4 3 0 0,59 85 19 32,-27-86-24-32,-4 27 4 0,3-56-6 0,-31 30 0 15,4-30-19-15,24 0-74 0,-55 0 37 0,31 0-95 16,-31 0-22-16,28 0 40 0</inkml:trace>
  <inkml:trace contextRef="#ctx0" brushRef="#br0" timeOffset="63877.32">19725 12489 605 0,'199'0'25'0,"-172"0"-24"0,-27 0 4 16,31 0-7-16,24 0 3 15,4 0-4 1,-59 0 3-16,27 0-3 0,-27 0-10 0,0 0 2 0,31 0-5 16,-31 0-56-16,0 0-96 0,0 0 46 0,-31 0-60 15,31-27 137 1</inkml:trace>
  <inkml:trace contextRef="#ctx0" brushRef="#br0" timeOffset="64160.03">19608 12920 49 0,'0'0'0'0,"31"0"176"0,-4 0 28 31,-27 0-186-31,28 0-1 15,3 0 28 1,55 0 31-16,-31 0-62 0,-55 0-9 0,85 0-5 16,-85-29 1-16,59 29 6 15,-1 0-8-15,-3 0-2 16,-24 0-22-16,-31 0-21 16,28 0-105-16,-28 0 57 0,0 0-116 15,0 0 182-15,0 0 12 0,0 0 10 0,0 0-26 16</inkml:trace>
  <inkml:trace contextRef="#ctx0" brushRef="#br0" timeOffset="64988.5">21040 12261 32 0,'0'0'194'0,"28"29"-152"0,-28-1 48 0,0-28-79 0,0 0 2 0,0 28 40 0,0 0-42 0,0 32 27 0,0-60-29 0,0 55 4 0,-28 32 12 16,28-87-20-16,0 28-2 0,-58 114 17 15,31-83-12-15,-32-3-2 16,4-26 0-16,24-1-6 0,4 0 7 16,-87-29-3-16,56 0 3 15,31-29-4-15,27 29-1 0,-31-29-1 16,31 29-3-16,0-30 1 0,-28 3 6 15,28 27-6-15,28-29 0 0,-28 29 2 16,31 0 1-16,24-27-5 16,-25 27 2-16,-2 0 1 0,-1 27 5 15,32-27-1-15,-1 29 3 16,-30-2-3 0,-28 3-5-16,113-1 11 15,-82 0-9-15,24 0 0 0,-24-29-2 16,-31 0 1-16,27 0-3 0,1 0 5 0,3 0-2 0,-4 28-9 0,32-28-50 15,-59 0 6-15,27-28-23 16,32 28-95-16,-32-29-49 16,1 29 177 15</inkml:trace>
  <inkml:trace contextRef="#ctx0" brushRef="#br0" timeOffset="66016.48">18835 14325 36 0,'0'0'5'0,"0"0"27"0,0 0-3 0,0 0-19 0,0 0 30 16,31 0 23-16,-31 0-23 15,0 0 11-15,0 0-34 16,27-32 2-16,-27 32-4 0,0 0-8 0,0 0 6 15,0 0 6-15,0 0-11 0,0 32 4 0,0-5 5 16,0 29 2-16,-27-26-11 16,-59 200 38 15,-58-88-29-31,30-84-6 16,-57-29-4-1,140-29-4-15,3-29 0 0,1 0 1 16,-32-28-4-16,59 28 1 0,0 29-2 0,0-29 3 15,0-57 2-15,0 86-4 16,28-85 0-16,30 28 3 16,-58 57-3-1,86 0 2-15,-58 0-3 16,-28 0 1-16,58 0 4 0,0 29-1 16,-30-1 3-16,-28 1-2 15,58-2 10-15,-30 2-10 0,-1 1 3 0,145 112 26 31,-141-113-26-31,55 29-1 47,113 26-28-47,-199-84-4 0,28 0 10 0,2 0-51 16,-2 0-230-16,-1 0 173 16,-27 0 87-16,31 0-23 0</inkml:trace>
  <inkml:trace contextRef="#ctx0" brushRef="#br0" timeOffset="66530">19522 14668 36 0,'0'0'44'0,"0"0"16"0,0 0-41 0,0 0 18 0,0 0 2 0,0 0 20 0,0 0-21 0,0 0-21 0,0 0 18 16,0 0 18-16,0 0-43 0,0 29 9 15,0-29-12-15,0 0 14 0,0 0-15 0,31 0 3 16,-31 0 5-16,55 0-1 16,-24 0-12-16,-4 0 1 0,1 0 1 15,3 0-2-15,24 0-11 0,-24 0 5 16,-4 0-70 15,32-29-378-31</inkml:trace>
  <inkml:trace contextRef="#ctx0" brushRef="#br0" timeOffset="66711.57">19522 14897 136 0,'0'0'121'16,"0"0"-16"-16,0 28-65 0,0-28-5 0,0 0-20 0,0 0-3 16,31 0 5-16,-31 0-10 0,86 29 23 15,-59-29-26-15,32 0 4 16,-59 0-8-16,27 0 1 0,1 0-1 0,3 0-2 0,-4 0-25 15,1 0-28-15,3 0 14 0,-4 0-258 16,-27 0 258-16,0 0 19 0,0-29-7 16</inkml:trace>
  <inkml:trace contextRef="#ctx0" brushRef="#br0" timeOffset="67099.74">20295 14582 38 0,'-27'0'8'0,"27"0"25"0,0 0 5 0,0 0 5 0,0 0-1 16,0 0 0-16,0 0-21 0,0 0 34 16,0 0-10-16,0 0-16 0,0 0 14 15,0 0-35-15,0 27 8 0,0-27-5 16,0 0 3-16,0 29 5 0,0 1-13 0,0-1 8 16,0 27-4-1,0 88-2-15,0-116-7 0,0 1 0 0,27 29 1 16,-27-58-2 31,0 28 1-47,0 201-2 0,-27-173-473 0,27-171 401 15</inkml:trace>
  <inkml:trace contextRef="#ctx0" brushRef="#br0" timeOffset="67692.99">20724 14753 43 0,'0'0'14'0,"0"0"55"0,0 0-21 0,0 0 14 0,0 0-42 0,0 0 47 0,0 0-42 0,0 0-13 0,0 0 57 16,31 0-45-16,-31 0-13 0,0 0 7 0,28 0-3 0,-28 29-8 15,27-29 13-15,-27 28-15 16,0-28-2 0,59 87 13-16,-59-59-12 0,0-28-3 0,0 56 4 15,0-25-5-15,-28 25 8 16,-3-29-6-1,4 3 3-15,27-30-5 0,-28 29 4 0,-30-29-1 16,0 0-2-16,30-29 0 31,1-1 1-31,27 3 1 0,0 27-3 0,27 0 1 0,-27 0-2 16,0 0 2-16,0 0-1 0,28 27 3 0,-28-27-3 62,30 30-2-62,-30-1-141 0,0-88-228 0,0 32 296 16</inkml:trace>
  <inkml:trace contextRef="#ctx0" brushRef="#br0" timeOffset="68551.88">20697 15210 29 0,'0'0'314'0,"0"0"-281"0,0 0 1 0,0 0-23 0,0-27 36 15,0 27-40-15,0 0 4 0,0 0 1 0,0-29 9 16,0 29-18-16,0-29 0 0,0 29 0 0,0-57 27 31,0 57-26-31,0 0 4 0,0 0-5 16,0-28 1-16,27 28 7 0,-27 0-9 0,0 0 1 0,31 0 4 15,-3 28 5-15,-28-28-11 0,27 0 1 16,-27 27-1-16,31 3 6 0,-31-30-5 16,28 29 3-1,-1-29-1-15,-27 29-3 0,0-29 1 16,31 0-2-16,-31 0 0 0,0 0 0 0,0 27 1 16,28-27-2-16,-28 0 1 0,0 0-5 0,0 0-3 15,0 0-61-15,27 0 8 16,-27 0-75-1,0 0-170-15,0-27 254 0,0 27 52 63</inkml:trace>
  <inkml:trace contextRef="#ctx0" brushRef="#br0" timeOffset="68915.41">21068 14753 50 0,'0'0'0'0,"0"0"144"16,0 0-99-16,31 0-2 0,-31 0 12 15,0 29-24-15,0-29 6 16,27 0 2 0,-27 0-32-16,0 0 12 0,0 0-12 0,0 0 4 0,0 28-7 15,28-28 3-15,-28 0-1 0,31 0 0 16,-31 29 0-1,0-29-3-15,0 0-1 0,0 29-2 0,0-29 1 0,0 29 0 16,0-29 1-16,0 57 1 47,-31 29 2-47,31-58-6 0,0-28 1 0,0 0 1 16,0 0 0-16,0 0-1 15,31 0-1-15,-31 0 2 0,27 27-1 0,1-27 0 16,3 0 1-16,-31 30 2 0,0-30 0 0,27 29 11 15,1 0-8-15,-28-29-2 0,0 27-2 16,31 3 4-16,-31-30-6 0,0 0 1 0,0 29 2 16,-31-29 0-16,3 28-2 0,28-28 0 0,-27 0-6 15,27 0-3-15,-31 0-13 0,3 0-25 16,28 0-22 0,-27 0-49-16,27 0 41 0,27 0-114 15,-27 0 182-15,28 0 2 0,3 0-32 16</inkml:trace>
  <inkml:trace contextRef="#ctx0" brushRef="#br0" timeOffset="69453.67">21614 14810 34 0,'0'0'8'0,"0"0"172"0,0 0-122 0,0 0-6 15,0 0 12-15,0 0-48 0,0 0 11 0,0 0-16 16,0 29 26-16,0-29-37 62,0 58 55-62,-31 57-5 0,31-2-14 0,0-84-28 0,31-29 4 16,-3 0-6-16,-1 0 1 0,4 0-6 16,-31 0 1-16,55-29-1 0,-55 29-1 15,31-30-1-15,-31 30 0 0,27 0-8 0,-27 0 1 16,0 0-4-16,28-27-86 0,3 27 23 0,-31 0-23 15,27-28-153-15,-27 0 185 16,0-3 20-16</inkml:trace>
  <inkml:trace contextRef="#ctx0" brushRef="#br0" timeOffset="69669.88">21841 14753 111 0,'0'0'67'0,"0"0"62"16,0 0-47-16,0 0-58 0,0 29 64 0,0 28-21 15,0-28-50 1,0 57 8-16,0-59-21 0,0 32 2 0,0-31-2 15,0 29 2 17,-55 487 12-32,55-516-22 15,0-28-14-15,0 30-115 16,0-30-52-16,27-30-5 0,-27 30 146 16,0-28 8-16,0 28 31 0,28-28-28 31</inkml:trace>
  <inkml:trace contextRef="#ctx0" brushRef="#br0" timeOffset="70091.14">22215 14925 32 0,'0'-57'314'0,"0"57"-275"0,0 0-22 0,0 0 13 0,0 0-6 16,0 0 3-16,0 0 26 0,0 57-11 15,0-28-34 1,0-2-1-16,0 4-5 0,0-31 0 16,0 28-1-16,0-28 0 0,28 55 5 31,-1-55-4-31,-27 0 1 0,0 30-3 0,31-30 4 0,-31 0-4 0,0 0 2 0,0 29-1 16,0-29 4-16,28 56-3 15,-28 3 2 1,-28-3-11-1,-30 3-61-15,30-59 7 16,-30-29-151-16,58 29 160 0,0-30 0 0,-27 30 4 0,-4-115-42 16,31 115 88-16,0-27 1 0,0-2-34 0</inkml:trace>
  <inkml:trace contextRef="#ctx0" brushRef="#br0" timeOffset="70229.99">22184 14868 57 0,'145'57'454'15,"-145"-57"-448"-15,58 29 13 0,-30-2-16 0,-1 4 1 16,59-31-39-16,-86 0-13 16,58 0-132-16,-58 0 116 0,0-31-53 15,28 31 60-15,-28-27 15 0</inkml:trace>
  <inkml:trace contextRef="#ctx0" brushRef="#br0" timeOffset="76519.56">18351 11488 33 0,'-59'-86'349'0,"32"57"-294"0,27 29-43 0,0 0 10 0,0 0-12 16,0-29 10-16,0 29-2 16,0 0 15-16,0 29-10 0,-31-29-14 0,31 0-3 0,0 29 4 0,0 0-4 15,0-29 0-15,0 28-4 0,-28 1 2 0,28-2-1 16,-27 88 5-16,27-86-5 16,-31 57 0-16,31-57-6 0,0 28 3 0,-28 58 2 15,1-30 6-15,-4 0-7 0,31 2 1 0,-27 56 4 16,-1 0-15-16,28-28 7 0,-31-56 5 15,31-3-3-15,0 116 0 0,0-28 2 0,-27 27 0 16,27-56-4-16,0-2 1 0,0 60-9 16,0-2 10-16,0-171 0 62,-28 202 0-46,-58 343-3-16,28-260 6 15,-114 661 7-15,172-862-9 0,0-52 1 0,-27 24-1 16,27 1-1-16,-31 58 5 16,3-86-3-16,28 27 3 15,-27 30 2-15,27-28-3 16,-31-58-3-16,31 57 2 0,0-28-1 0,0 0 2 0,0-1 5 0,0 59 0 31,0-87-8-31,0 28-1 0,0 0 6 0,0-28-5 0,0 0 2 0,0 0 2 16,0 27-2-16,0-27 5 0,0-27-3 15,31 27-3-15,-31-28 3 16,27 0-4-16,-27 28-1 0,59-31-1 0,-32 31 1 16,1-27 0-16,3 27-8 0,-4 0 5 15,31-29 2-15,-30 29 0 16,116-28 3-16,-3 28-1 0,62-29-4 47,281-86 12-32,-453 86-9-15,110 29 1 16,-24-27-1-16,-90 27 0 0,1 0 1 0,30 0-2 16,55 0 0-16,-27 0 1 0,-27 0-1 0,-32 0 2 15,59 0-2-15,86 0 2 16,-114 0 0-16,141 0 2 0,-113 0-3 16,31-29 0-1,-3 29 1-15,-56 0-1 0,28 0 0 16,0 0 2-16,-31 0-4 0,89 0 1 0,-31 0 2 15,-82 0-1-15,141 0 1 0,-86 0-1 16,-31 0-1-16,117 0 2 0,-114 29-1 16,0-29 2-16,56 0 3 0,-87 0-3 0,90 27-1 15,-4-27-1-15,-85 0 1 0,3 0-2 16,196 0 0-16,-25 0 1 31,-61-27 1-31,-110 27-1 0,-3 0 1 0,57-29-1 16,-57 29-2-16,3-30 6 47,82 1-2-47,-113 29-1 0,59 0-2 0,-32 29 2 15,1 1-2-15,2-30 1 16,-2 0 2-16,-28 0-3 16,0 29 1-16,0-29 2 15,27-29-1-15,-27 29 1 16,0-30-2-16,31 30-1 0,-31 0 2 0,0 0-2 15,28 0 0-15,-28 0 4 0,27 0-3 16,4 0 0-16,-31 0 0 16,28 0 0-1,-1-29 0-15,4 29 1 0,-31-27-1 0,0 27-1 16,28-29 2-16,-28 1-1 0,0-1-1 0,0 0 2 16,0 0 0-16,0-1 0 0,0-26-1 15,27 29 1-15,-27-5-2 0,0 5 2 0,0-1 0 0,0-30-1 0,31 0-1 16,-31 30 1-16,0 28 0 0,0-86 0 15,27 58 1-15,-27-87-1 16,28-87 1 15,-141-827 13-31,113 914-13 16,0-58 0-16,0 117-2 0,0-3 2 0,0 3-2 0,0-3 2 0,0-26 0 16,0 28 5-16,27-57 5 0,-27 85-11 15,0-114 0-15,0 85 4 0,0 2-3 16,0-59-5-1,0-113-1-15,-27 84 14 32,27 114-8-32,0-85-1 0,0 60 4 0,0-89-5 0,-28 57 3 15,28 30 1-15,0 0-9 16,0 57 6-16,0 0-1 0,-31-29 1 16,31 29-1-16,-27-29-3 0,27 29 6 0,0 0 0 15,-28-30-13-15,28 30 4 0,-58-27 5 16,30-1-1-16,-3 0 2 0,4-30 1 0,-1 1-2 15,-2 28 2-15,30 29 1 16,-28-29-2-16,28 0 0 0,-27 1-3 47,-4 28-37-47,31 0 12 0,0 86-195 16,0-29 19-16,0-28 46 0,0-2 84 15,0 4 31-15</inkml:trace>
  <inkml:trace contextRef="#ctx0" brushRef="#br0" timeOffset="80137.89">27509 11515 39 0,'-55'0'114'0,"55"0"-85"0,-31 0 17 0,31 0-34 0,-27 0 7 0,27 0-11 0,0 0 1 0,0-27 1 0,-28 27 41 0,28 0-41 16,-31 0 9-16,31 0 2 16,0 0-12-16,0 0 14 0,0 0-16 0,0 0 4 15,31 0 7-15,-31 0-15 0,28 0 1 16,30 27 8-16,-30-27 1 15,-1 0-7-15,32 0 5 0,-1 0-3 0,28-27-3 16,-86 27-2-16,55 0 2 0,-24 0-3 0,-4-29-2 16,1 29 1-16,144-28 6 0,-172 28-8 15,30 0 1-15,-2 0 1 16,58 0 4-16,-86 0-4 0,27 0 1 0,4 0 0 16,-31 0 0-16,0 0 3 0,0 0-4 15,0 0 9-15,0 0-5 0,-31 28 9 47,-340 344 4-47,313-285-8 0,30-31 1 16,1 1-13-16,-4 1-25 15,4-31 12-15,27-27-25 0,0 0 12 0,0 0-52 16,0 0-30-16,0-27-19 0,0 27 69 0,58-58-43 16,-58 58 76-16</inkml:trace>
  <inkml:trace contextRef="#ctx0" brushRef="#br0" timeOffset="83006.14">27310 12462 20 0,'0'0'10'0,"0"0"-4"16,0 0 2-16,0 0-1 0,0 0 25 0,0-28 61 16,0-2-81-16,0 30 11 15,-27 0 8-15,27-30-8 0,0 30-15 16,-31 0-1-16,31 0-1 0,0 0 10 16,-55 0 11-16,-4 0 4 15,59 0-12-15,-27 0-1 0,-32 60 5 16,59-60-18-16,-58 55 17 15,3 60 5 32,-31 59 0-47,86-174-26 0,0 27 4 16,0 2 1-16,0-2-3 0,0-27-1 16,28 30 5-16,-28-1-5 0,58 0 7 15,-58 0-5-15,86-1 8 16,-86-28-10-16,55 29 5 0,3-2 7 31,28 2-12-31,-58 1 2 0,57-30-6 16,1 0 13-1,-27-30-52-15,-32 30-35 0,4 0-40 16,-31-29 19-16,0 29-13 0,28 0 25 0,-28 0 54 16,0 0 15-16</inkml:trace>
  <inkml:trace contextRef="#ctx0" brushRef="#br0" timeOffset="83983.91">28025 12576 52 0,'0'0'90'0,"-28"0"-72"0,28 0 9 16,0 0-9-16,0 0-6 0,0 0 14 0,0 0-12 0,0 0 42 16,0 0-33-1,0 0-5 1,28 0-12-16,-28 0 13 0,30-28-3 0,-2 28-9 0,-1 0 24 16,4 0-22-16,-3-29-3 0,58 29 3 15,-59 0-9-15,-27 0 0 0,31 0 1 0,-31 0-1 0,0 0 1 16,28 0-1-16,-1 0 1 15,31 0 5 17,28 0-370-32,-113 0 262 15</inkml:trace>
  <inkml:trace contextRef="#ctx0" brushRef="#br0" timeOffset="84224.16">27939 12834 112 0,'0'0'119'0,"0"0"-112"0,-28 0 0 0,28 0 8 15,0 0 11-15,28-29 12 0,3 29 42 0,-4 0-50 16,1 0-18-16,30 0 7 16,-31 0-3-16,59 0-6 0,-27 0 1 15,-1 29-13-15,-3-29 4 16,-55 0-2 46,31 0-7-62,110 0-433 0,-110 0 385 0</inkml:trace>
  <inkml:trace contextRef="#ctx0" brushRef="#br0" timeOffset="84704.19">29543 12318 34 0,'0'0'32'0,"0"0"-32"47,0 0 55-31,0 86 286-16,0-28-321 0,-28-31-14 0,28 32-2 15,-30-31 1-15,2 30 0 0,1-29 6 0,-32 27-2 16,1 30-2-16,30-30 2 15,-116 61 18-15,117-117-24 16,-59 28 10-16,0-28-11 16,86 0-1-16,-28-28-1 0,-3-1 3 15,4-29 3-15,27 58-5 0,0-57 9 16,0 57-8-16,0-29 2 16,58 29-4-16,-30 0 3 0,30 0 5 15,56 86-2-15,-1-28-4 0,59 28-2 16,-114-59-3-16,0 2 0 0,83 1-67 15,-55-30-93-15,86-172-192 16,-141 114 320-16</inkml:trace>
  <inkml:trace contextRef="#ctx0" brushRef="#br0" timeOffset="92384.06">26537 14438 640 0,'-27'0'-2'0,"27"-30"5"16,-31 3 0-1,3-2 3-15,28 29-6 0,-27-59-1 0,27 32 4 16,0-1-1-16,0 28-2 0,0-28 1 16,0-1 3-16,0-1-4 15,0 2-3-15,27 0 4 16,1 28-2-16,-28 0 2 15,31 0 2-15,-4 0-3 47,86 86 11-47,-82-86-8 16,110 144 21-16,-110-117-21 0,-3 2-2 0,30-2 6 16,-3 3-2-16,31-1 4 0,-55-29-8 15,-4 29 2-15,32-29-1 16,27 0 3-1,54 0 4-15,-109 0-8 16,-3 0 0-16,30 0-34 31,-58 0 16-31,28 29-169 0,-1-1-151 32,-27 1 165-32</inkml:trace>
  <inkml:trace contextRef="#ctx0" brushRef="#br0" timeOffset="93522.18">27111 13808 32 0,'0'0'3'0,"0"0"10"16,0 0-5-16,0 0 10 0,0 0 9 0,0 0 12 15,0 0-9-15,0 0 8 0,27 0 1 0,-27 0-5 16,0 0-27-16,0 0 0 0,0 0 7 16,0 0 26-1,0 0-2 16,0 0 2-15,0 85 18-16,0 30-35 0,-27-28-11 16,27-59-9-16,-31 30 10 0,3-1-5 15,28-29-5-15,-86 114 22 0,59-112-21 16,-4-1 2-16,-24 57 1 0,-3-30-2 16,-1-27 1-16,-54 57 0 0,85-86-3 15,-30 29 1-15,0-29-2 16,3 0-1-16,24 0 1 0,3 0-2 0,-58-56 1 15,28-32 1 17,31 88-1-32,27-27 2 0,0-2-3 0,0 29 1 15,27-28-1-15,-27 28 2 0,31-29-2 0,-4 0 6 16,1 0-3-16,30-1-1 16,-58 3-1-16,28 27-1 0,-28 0 2 15,31-29-2-15,-31 29 0 16,86-27 7-16,-1-5 0 15,-57 32-5 32,202-55 27-47,-31 142-14 16,-140-60-11-16,-4 29 2 16,3 3-4-16,-58-30-3 0,28 0 3 0,3-1 1 0,-4-28-2 15,0 29-1-15,32-2 4 16,-32-27-3-16,90 59 7 15,-117-59-8-15,28 0 0 0,30 29 0 0,-30-29 2 16,-1 0-2-16,4 0-1 0,-31 0-4 0,55 0-16 16,-55 0-6-16,31 0-100 15,-4 0 57-15,-27-29-22 16,0 29-22-16,0 0 45 0,28 0-53 0,-28 0 86 0,0 0-14 31</inkml:trace>
  <inkml:trace contextRef="#ctx0" brushRef="#br0" timeOffset="94093.28">28282 14181 45 0,'0'-30'49'0,"-27"30"-26"0,27 0-13 0,0 0-10 63,-28-28 115-48,-3 0 10-15,31 28 15 0,0 0-127 0,31 0-1 0,-31 0-9 0,0 0 6 16,28 0-7-16,-28 0-1 0,58 28 8 16,-58-28-9-16,28 0 3 0,-1 0-3 15,4 0 1-15,-31 0 0 0,55 0 1 0,-24 0 0 16,-4 0-1-16,1 0 0 0,-28 0 1 31,117 0 5-31,-62 0-9 0,-24 0 1 0,23 0-2 16,-54 0 1-16,31 0-25 0,-3-28-91 15,-1 28 46-15,-27 0-143 16,0 0 166-16,0 0 0 0,-27 0 41 0,27-29-22 0</inkml:trace>
  <inkml:trace contextRef="#ctx0" brushRef="#br0" timeOffset="94474.44">28055 14697 35 0,'-30'0'37'0,"30"0"9"15,0 0-5 1,0-29 118-16,0 29-116 0,30 0-18 15,-30 0-13-15,0-30 22 0,0 30-22 0,28 0 19 16,30 0-1 0,-30 0-2-16,-28 30-24 0,27-30 10 0,4 0-8 0,-3 0 4 0,-1 0-6 15,32 0 17-15,-1 0-11 0,28 0 8 16,-31 0-13-16,-24 0 0 16,82 0 1-1,-85-30-6-15,57 30 3 47,32-56-123-47,-117 56 53 0,0 0 27 0,0 0-203 16,-31-29 137-16,4 29 43 0</inkml:trace>
  <inkml:trace contextRef="#ctx0" brushRef="#br0" timeOffset="94862.35">28712 13693 56 0,'0'-30'301'0,"0"30"-244"0,0 0-46 0,0 0 38 31,0 0 38-31,-28 30-60 0,28-1-21 16,0 27 11-16,-27 3-7 0,27-31-4 16,-31 27 1-16,31-25-4 0,-28 56 2 15,-58 144 8-15,59-58-9 0,27-143-3 0,-31 29 1 0,-24 170 2 16,55-199-6-16,-31 86 0 0,4 28 5 15,-1-88-3-15,-3 4-1 0,4 27-17 16,27-57 5-16,-28-1-83 16,-3-28-85-16,31-28-76 15,31-31 158-15</inkml:trace>
  <inkml:trace contextRef="#ctx0" brushRef="#br0" timeOffset="95473.31">29430 13920 46 0,'0'0'97'0,"0"0"-87"0,-31 0 111 16,31 30-72 0,-28-30-13-16,28 0-3 0,0 0-28 0,0 30 2 0,0-2 32 0,0 0-12 15,28-28-9-15,-28 30-11 16,0-1 9-16,0-29-6 0,31 28 9 0,-31 30 3 16,27-1-5-16,-27 30 1 0,28-31-11 15,-28 59-1-15,0-86-4 0,0 28 2 0,0-1-5 16,0 3-1-16,0-32 4 0,0 59-2 15,0-57-3-15,0 29-17 16,0-30-42-16,-28 28-113 0,28-56-13 16,0 0 63-16,0 0 83 0</inkml:trace>
  <inkml:trace contextRef="#ctx0" brushRef="#br0" timeOffset="95873.2">29773 14293 49 0,'0'0'55'0,"28"-27"32"16,-28 27-58-16,0 0-13 0,0 0 31 0,0-28-33 0,27 28 30 15,4 0-36-15,-31 0 1 0,27-28 24 0,1 28 29 32,3 28-48-32,-4 0 7 0,-27 58-4 15,28-30-10 1,-56 32 4-16,28-2 0 0,-27-59-3 0,-4 2-6 15,-24 57 11-15,55-57-10 0,-31-29 0 16,4 29 2-16,-32-1 5 16,32-28-9-16,-1 0 2 0,-3-28 10 15,4-30 10 1,54 31-12-16,-27 27-2 0,59 0 3 0,-59 0-11 16,86 27 6-1,-86-27-7 32,58 29 12-16,114 57-12-31,-31-172-364 0,-141 57 306 16,31-27-63-16,-4-145-6 0</inkml:trace>
  <inkml:trace contextRef="#ctx0" brushRef="#br0" timeOffset="96293.68">30374 13980 68 0,'0'0'34'0,"0"0"42"0,-31-30-32 0,31 30 14 16,0 0-27 0,0 0 32-16,0 0-39 0,0 0-15 0,0 0 8 15,0 0-1-15,0 0 1 0,0 0-1 16,31 0 27 0,-31 0-33-16,28 0 1 0,-28 30-5 0,27-2 12 31,4 0-9-31,-31 2-2 0,0-1-9 0,28-29 2 0,-28 28 1 31,0 30 0-31,-59-1 4 31,4 30-16-31,24-87 7 0,31 0-1 16,0-32 8-16,31 32-4 0,-31 0 1 16,28 0-1-16,-1 0 8 15,4 0 1-15,-3 32 10 16,-1-5-2-16,4 29-1 31,-31 32 7-31,0-59-14 0,-31-1-2 16,4-28-2-16,27 29-4 0,-28-29-1 0,-3 27 3 15,4 2-5-15,27-29-1 0,-28 30-37 32,28-1-100-32,0-2 28 15,0-27 77-15,28 0-45 0,-28 0-17 0,27 0-8 16,-27 0 61-16</inkml:trace>
  <inkml:trace contextRef="#ctx0" brushRef="#br0" timeOffset="96740.32">30945 14066 29 0,'0'0'9'0,"0"0"-3"0,0 0 73 0,0 0-49 0,0 0 87 15,0 0-71-15,0 0 7 16,0 0-23-16,0 0 59 31,0 0-32-31,0 29-28 0,-28 27-12 0,28-26-8 16,-27-1-4-16,27-29-4 16,-31 28 16-16,31 0 8 62,0-1-11-62,0-27-14 0,31 32 1 0,140-32-7 0,-116 0-42 0,-24 0 8 16,-3-32-40-16,30 5-157 0,-58-1 175 15,0 28-45-15,28-57 24 0</inkml:trace>
  <inkml:trace contextRef="#ctx0" brushRef="#br0" timeOffset="96942.1">31261 13893 93 0,'0'0'139'0,"0"0"52"15,0 27-150-15,-28-27-3 0,28 0-20 0,0 60 22 16,0-32-24-16,-31 30 2 0,31-1-4 16,-27-29 4-16,27 59-5 15,-28 0 0 1,28 55-2-16,-31 29-10 0,31-141 1 0,0-1-2 16,-27 113-5-1,27 0-64 16,27-111-195-15,32-118-64-16</inkml:trace>
  <inkml:trace contextRef="#ctx0" brushRef="#br0" timeOffset="97295.07">31577 14095 116 0,'0'0'298'0,"0"0"-255"0,0 0-23 0,-31 0-11 0,31 0-1 0,0 0 10 0,0 28-2 0,0 0-6 15,0 2-6-15,0-1 7 16,0 54 0 15,31 120 9-31,-4-203-5 16,1 0-9-16,-28 0-4 0,58 0-2 0,0 0 2 0,-30-29 2 15,58 29-5-15,-59 0 0 0,-27 0 0 16,31 0-8-16,24 0-36 0,-24 0 28 16,-3 0-68-16,-1-29 19 15,4-1-142-15,-31 30 101 0,0-27 34 0</inkml:trace>
  <inkml:trace contextRef="#ctx0" brushRef="#br0" timeOffset="97489.91">31948 13865 163 0,'0'0'202'0,"-28"0"-115"0,-3 115-12 16,31-87-49-16,0 30-8 0,-27 86 2 16,-1-61-17-1,28 62 0-15,0-58-2 0,0 26 1 16,-31 2-3-16,31-29-3 0,0 0-6 0,0 114-83 15,0-171 71-15,0 57-211 63,0-29 1-63</inkml:trace>
  <inkml:trace contextRef="#ctx0" brushRef="#br0" timeOffset="98223.17">31663 14352 22 0,'0'0'0'0,"0"-27"9"16,-31-5-2-16,31 32-6 0,0-27 21 0,0 27-12 15,0 0 1-15,0 0 3 16,-28 0 18-1,28 0 131-15,0 0-97 0,0 0 2 32,0 0 16-32,0 0-65 15,0 0-9-15,0 27-1 0,0-27-1 16,-27 0 2-16,27 0-4 0,0 32 5 0,0 51 18 31,0 34-18 0,113-4 16-31,-113-113-25 0,28 0 0 16,30 0 1-16,28 30 5 16,-59 26-4-16,4-56-1 0,-3 29 1 0,30 143 5 15,-58-116-3 1,0 58 8-16,-31 1-10 16,4-56 4-16,-87 27 1 15,83-86-7-15,-24 0-7 0,-3 0-11 16,58 0 9-16,-58-30-10 0,58 30 6 0,0 0 0 0,-28 0-2 0,28-28-1 15,-27 28-3-15,27-28-46 0,-31-1-31 0,31-1-33 16,0 3 25 0,0-31-44-16,0 1 94 0,31 57 48 0,-31-56-24 15</inkml:trace>
  <inkml:trace contextRef="#ctx0" brushRef="#br0" timeOffset="98453.68">31718 14123 106 0,'0'0'143'0,"0"0"-6"32,0 58 6-32,0-58-131 0,30 29-1 0,-30-29 20 15,28 28-13-15,30 0 4 0,-3-28 9 16,31 27-6-16,-55-27-21 16,55 0 9-16,-31-27-6 0,62 27-5 15,-62 0-5-15,62-28-40 16,-117 28 8-1,27-28-119-15,0 28 60 0,-27-29-119 16,0-1 104-16,-27 30 88 0,27 0-12 16</inkml:trace>
  <inkml:trace contextRef="#ctx0" brushRef="#br0" timeOffset="99445.01">25850 10656 37 0,'-28'0'46'0,"28"-28"7"0,-30 28-22 31,2-29 34-31,1-28 47 0,54 28-51 47,59 29-9-47,-28 0-37 16,255 56 45-16,-196-56-40 15,-31 0-8-15,257-27 32 16,-116-2-26-16,-110 29-9 0,24 0-1 0,3 0-3 16,0 29 2-16,-89-2-2 0,234 32 6 15,23-2-9-15,-109 1-4 16,141-1 20-16,-204-57-8 15,63 0 1-15,110 0 0 16,-169-28-7-16,141 28 1 16,-227-29-3-16,173 29 1 0,-60-29-5 15,-57 29 5-15,-1 0-3 16,-82 29-1-16,-3-29 0 0,30 0 3 0,-3 29-4 16,-55-29-5-16,0 28-5 0,31-28 2 0,-31 0-15 15,0 0 8-15,-31 27-105 47,-313-82-419-47</inkml:trace>
  <inkml:trace contextRef="#ctx0" brushRef="#br0" timeOffset="101098.07">26451 10656 86 0,'0'0'0'0,"0"0"72"0,-58-28-55 0,30-1 21 0,-30 29 8 0,30-30-5 16,-30 3 9-16,31 27-16 15,27 0-12-15,0-29 3 0,-28 29-13 16,28 0 37-16,0 0-33 0,-31 0 0 15,31 56-11 1,-27 3 3-16,-1 56-1 0,-3 29-5 16,-82 141 5-1,113-226-6-15,-86 284-5 16,28-57 5-16,3-57 6 0,55-172-2 0,0 28 0 0,-31-26-5 16,31 25 0-16,-28 4-1 0,-58 284 5 0,28-29-5 15,-28 1 4-15,86-258-5 16,-55 57 0-16,55-56 4 0,-31 84 2 0,31-171-4 62,-27 58 0-62,-32 401 5 0,-27 84-5 0,-85-56 7 0,143-430-4 16,1 28 9-16,27-85-9 0,0 30 2 16,0-30-3-16,0 29 4 0,0 0-3 0,0-29 1 0,0 28-3 15,27 31 3 1,-27-32 0-16,28 2 0 0,3-29-3 15,54 27 5-15,-57 3-5 0,-1-30 0 16,4 0-2-16,83-30 3 0,-28 30 0 16,85-27-2-1,173-2 8-15,-231 29-7 0,-54 0-2 0,54 29 3 16,-27-29-3-16,-28 0 2 0,142 27-1 16,57 32-1-16,-171-30 1 0,58 0-2 0,87-1 0 15,-32 1 3-15,86 27-4 0,3 3 3 16,25-3-3-1,-196-56 3-15,168 29-2 16,-172-1 4-16,118-28-1 0,-87-28-3 16,83 28 4-16,-197-29-4 15,25 29 3-15,117 0-2 0,172 0 0 63,171 57 0-63,-429-57 6 0,31 58 6 0,-31-58-11 0,-31 29 1 15,3-1-4-15,-58-28 3 0,58 0-1 0,-30 29 2 16,30-29-1-16,-30 27-2 0,30-27 3 16,-3 0-1-16,-24 0-1 0,-31 0 0 0,86-27 3 15,-86 27-1-15,27-29 0 0,32 1-4 16,-32-59-3 0,1 87 6-16,3-28 1 15,-4-30-2-15,-27 31 0 16,86-32-3-16,-86 30 5 15,58 2 1-15,-30-2-3 16,-1 1 2-16,4-30-1 0,-3 58 0 16,-1 0 0-16,4-59 2 31,-31 59-2 31,172-56 5-46,-117 56-7-16,117-27 2 0,-55 27-1 0,-90 0 3 16,145 56-2-16,-145-56 0 0,32 27 1 0,-59-27-2 0,27 30 2 15,4-30-3-15,-31 0 4 16,28-30-2-16,-28 30 0 0,0-27-1 16,27 27 2-16,-27-29 0 0,31 2-2 15,-31-5 2-15,27 32 0 0,1-84-1 31,-28-3-1-31,0 0 0 0,0-28 0 16,0 60 1-16,-86-376-1 16,86 375 3-16,-27-1-2 0,27 28 1 15,0-57-1-15,0 1 2 0,-28-145 5 16,28 58-4 31,-172-516 9-47,114 488 1 0,30 28-8 0,-3 28-4 15,31 88 0-15,-27-287 15 16,27 256-11-16,0-85 13 0,-27 86-11 0,27 29-4 16,0-1 0-16,-31-85 1 15,3 1-13-15,28 55 7 16,-27 59 4-16,-4-87-1 0,-24 30 4 16,55 56-3-16,-31-57-1 0,3 0 3 15,1 28-3-15,-4 28-1 16,3-53 2-16,-30 51 2 0,58 5-2 15,-27 27 0-15,-59-56 3 16,27 56-5-16,4-29 6 0,-3-1-5 0,-28 2-2 16,-58-29 2-16,-28-28 0 0,-27-30 4 15,-145-58-6-15,200 87 1 0,-28 0 2 16,86 58-4-16,59 0 2 16,-59 28-4-16,58 0-2 0,-57 28-11 15,54 0-8-15,31-28 25 63,-55 172-96-63,24 286-391 0,31-284 331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1399.8250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31T19:21:11.320"/>
    </inkml:context>
    <inkml:brush xml:id="br0">
      <inkml:brushProperty name="width" value="0.05292" units="cm"/>
      <inkml:brushProperty name="height" value="0.05292" units="cm"/>
      <inkml:brushProperty name="color" value="#800080"/>
    </inkml:brush>
  </inkml:definitions>
  <inkml:trace contextRef="#ctx0" brushRef="#br0">25362 2637 28 0,'0'0'0'0,"0"28"15"0,0-28 3 0,0 0-4 0,0 0 71 15,0 28 9 32,0-1 9-47,0-27-69 0,0 0-20 0,0 0 1 0,0 30 2 16,0-30-5-16,0 0 0 0,0 29 5 0,0 0-8 15,0-2-4-15,0 3-4 0,-27 27 0 16,27 1 0-16,0-29-1 16,-28 54-31-16,28-53-45 15,0 0-53 1,0-2 30-16,0-28-9 0,-31 0 56 16</inkml:trace>
  <inkml:trace contextRef="#ctx0" brushRef="#br0" timeOffset="606.89">25592 2693 26 0,'0'0'11'0,"0"0"-7"0,0 0 11 16,0 0 26-16,0-28 6 0,0 28 35 16,-27 0-42-1,27 0 33-15,-31 0-60 0,3 0 32 16,1 28-15-16,-4-1-5 0,4 32-6 16,-1-59-14-16,-30 56 1 0,-56 118 7 15,114-146-11-15,-31 0 1 0,-24 59-3 16,-3-32-1-16,58-55 2 0,0 30 0 15,-27-1-4-15,-4-29-12 0,31 0-11 16,0 0-57-16,0 0 43 0,0 0-145 16,31-29 81-1,-4-1 59-15</inkml:trace>
  <inkml:trace contextRef="#ctx0" brushRef="#br0" timeOffset="1206.48">25822 2779 29 0,'0'0'14'0,"28"0"40"0,-28 0-42 0,0 0 12 0,0 0-13 0,27 0 51 16,-27-29 4-1,0 29-57-15,31 0 10 0,-31 0 6 0,0 0-25 63,28 0 48-47,30 29 0-16,-58 172-23 0,0-201-22 0,0 29 2 15,-31 27 0-15,4-29 0 0,27 3-1 0,-28 0-3 16,28-30 0-16,-31 28 2 0,4-1 0 0,-1-27 3 15,28 0 1 1,-30 0 0-16,30-27 1 0,0 27 3 0,0 0-2 0,0-28 3 16,0 28-3-1,30 0 2-15,25 0-1 16,-55 0-2-16,59 0 2 0,-32 0-2 16,-27 0-5-16,117 55 1 15,-117-55-2-15,0 30-5 0,28-30-7 16,-28 0 1-16,0 0-8 0,0 0-6 0,27 29-186 15,-27-29 156-15,31 0 0 0,-31 0 4 0,0 0-74 16,28 0 71-16</inkml:trace>
  <inkml:trace contextRef="#ctx0" brushRef="#br0" timeOffset="1882.65">26279 2750 34 0,'0'-30'27'0,"28"30"-17"0,-28 0 20 0,0 0-9 16,0 0-9-16,0-27 16 0,0 27 5 0,0 0 33 15,0-28 1-15,0 28-56 16,0 0 38-16,0 0-39 0,0-28 23 16,0 28-28-16,0 0 8 0,0 0 8 15,0 0-2-15,0 0-13 0,0 0 9 16,-28 0-11-16,28 0 0 0,0 0 1 0,-58 83 4 47,-114 234-12-47,145-262-3 0,-1 33-9 0,-3-61-2 15,-24 32-98 1,55-31 49-16,-31-28-63 0,31 0 85 0,0 0-25 16,0-28 1-16</inkml:trace>
  <inkml:trace contextRef="#ctx0" brushRef="#br0" timeOffset="2797.17">26994 2835 35 0,'0'0'46'0,"0"0"-32"0,0-27 14 0,0 27-1 0,-28 0 11 0,28 0 3 0,0-29 20 16,0 29-50 0,-27 0 21-16,27 0-22 0,0 0 7 15,0-29 21-15,0 29-31 0,0 0 13 0,0 0-13 0,0 0 3 16,0 0 16 0,0 0-20-16,27 0 12 0,-27 0-14 0,0 0 0 0,28 0 2 15,-28 0-3-15,31 0 0 16,-4 0-1-1,1 0 1-15,-28 29-1 0,31-29 0 0,-31 0-1 16,0 0-1-16,0 29 0 16,0-2 2-16,0-27 0 15,-31 30-2-15,31-30 0 16,-28 0 1 31,28 0 3-47,28 29 5 0,3 27 7 15,-31 3-2-15,0-59-9 0,0 28 11 16,0 0-10-16,0-1 0 0,0-27-3 0,0 30-1 0,0-30 0 16,-31 30-1-16,31-30 0 0,-28 28-1 15,1-1-2-15,-4-27-28 16,3 0-44-16,1-27-19 16,27-1 54-16,0 28-2 15,0-30-19-15,27 30-59 16,1 0 75-16,-28 0 7 0,0 0 11 0,0 0 19 0,0 0-3 0,31 0-20 15</inkml:trace>
  <inkml:trace contextRef="#ctx0" brushRef="#br0" timeOffset="3143.85">27310 2720 31 0,'0'0'0'0,"0"0"9"0,0 0 10 0,0 0-6 15,0 0 48-15,0 0-25 0,0 0-16 0,-27 0 19 16,27 30 12-16,-31-30 15 31,-24 29-21-31,-31 0 7 0,86-29-45 0,0 0-1 0,-86 86 1 16,27 29-4-1,32-87-5-15,-4 0-1 0,4 29-11 0,27-27-20 0,-28-2-19 16,-3-28 22-16,4 27-101 0,-1 3-64 16</inkml:trace>
  <inkml:trace contextRef="#ctx0" brushRef="#br0" timeOffset="4618.92">25448 3895 33 0,'0'0'0'0,"0"0"0"47,0 0 16-47,0 0 34 0,0 0-25 0,0 0 171 0,0 0-165 0,0 0 16 0,0 0-31 0,0 0-8 16,0 0 14-1,0 0-11-15,0 0 4 0,0 0 2 0,0 0 25 0,0 0-34 16,-27 0-2-16,27-27 7 0,0 27-3 0,-28 0 3 0,-3-29-2 15,31 29-8-15,0 0-1 0,-27 0 3 16,27 0-3-16,0 0 1 16,-28 29-2-1,-3 27 3 1,31 2-1 15,0 0 3-31,31-29 0 0,24-1-4 16,-55-28 0-16,31 29-2 0,-3-29 0 31,30 58-13-31,-3-58-83 31,-24 0-303-31,-4 0 278 0</inkml:trace>
  <inkml:trace contextRef="#ctx0" brushRef="#br0" timeOffset="4984.95">25792 3924 63 0,'0'-29'45'0,"0"29"-45"47,0 0 77-47,0 0 7 0,58 58 110 0,0-58-150 0,-30 0-30 15,-1-29-13-15,4 29 0 0,-31 0-1 16,0 0 0-16,28 0 0 0,-28 0-2 0,0 0-6 15,27-29-12-15,-27 29-15 0,31 0-13 0,-31 0-114 47,28 0-22-47,-28 0 120 0</inkml:trace>
  <inkml:trace contextRef="#ctx0" brushRef="#br0" timeOffset="5171.79">25764 3982 71 0,'0'0'0'0,"0"29"102"0,0-29-86 0,0 0 60 15,28 29-17 1,2-29-11-16,-2 0-3 0,-1 0-7 16,4 29-26-16,24-29 16 0,-24 0-13 15,24 0 3 32,62 28-5-47,-89 1-42 16,-1-29-378-16,4 0 302 15</inkml:trace>
  <inkml:trace contextRef="#ctx0" brushRef="#br0" timeOffset="5934.15">26966 3523 31 0,'0'0'8'0,"0"0"13"0,28 0 124 0,-28 86 3 0,0 29-32 0,0-115-116 46,0 56 24-30,0-27-3-16,-28-29-7 0,-171 173 50 0,113-173-62 16,28 0 1-16,58 0-3 15,0 0 0 48,-28-143 5-63,114 84-4 15,-58 59 0-15,-1 0 1 0,-27 0-1 63,59 59 9-63,-1-3-2 0,28 60 13 0,-31-87-13 16,-55-29-8 46,144 57 11-46,-30-28-28-16,-83-29 0 0,-31 0 17 62,113-29-631-31</inkml:trace>
  <inkml:trace contextRef="#ctx0" brushRef="#br0" timeOffset="11967.05">24074 2032 59 0,'-172'432'496'0,"145"-290"-488"0,-1 2-2 0,28-144-6 63,-31 230-1-32,-55 658 12-31,59-117-14 16,27-54 21-16,0-717-16 0,0 30-1 0,0-30 2 0,0 29 1 15,0-2 5-15,0-27-9 47,0 0 5-16,27 58 5-31,-27-30-8 0,31-28 15 0,-31 0-13 16,0 29-1-16,0-29-3 62,28 58-3-30,-1-58-3-32,-27 0 6 47,31 29-2-1,-3-58 2-30,30-29 2-16,-30 29 5 0,-28 87-1 0,0-58-4 0,0 0-2 0,0 0 0 63,0 29 3-17,0-29-2-46,-28 29-1 0,28 315 4 0,-31-201-4 0,31-58 1 0,0 30 5 16,0-115-7-16,0 0 2 0,0 0-2 0,0 0 1 63,0 0 2-48,0 29 1-15,31-29-3 16,55 0 1-16,-31 0 0 0,31 0-3 0,0 0 3 0,-28-29-1 0,-30 29 2 0,2 0-1 0,-2 0 1 15,85 0-3-15,-113 0 1 63,1003 85 7-32,-944-85-7-31,-32 0 1 16,317 59 12-16,-317-59-11 0,59 0 3 0,31 0 1 15,-62 0-3-15,-55 0-3 63,0 0 0-1,718-174 14-15,-234 119-10-47,-109 25-1 0,-118 30 0 0,286-142-1 0,-398 112 1 16,311-26 0-16,-428 56-1 0,30 0-2 0,-58 0 1 16,28 0-1-16,-28 0 0 62,202-29 8-46,-174 29-6-1,-28 0-2-15,0 0 0 0,27 0 0 0,-27 0 0 0,0 0 0 16,0 0 0 46,59-30 1-30,-32 30 0-32,-27 0 2 0,0-56-2 0,0 56-1 62,0 0 0 1,0 0 0-63,0-59 0 0,0 32 0 0,31-29 0 0,-31 56 1 15,0-58-1-15,0 29-1 0,0 29-3 0,28-29 2 0,-1 29-2 0,-27 0 4 63,0 0 0-1,86 58-1-46,-55-31 1-16,-31-27 0 0,27 0 0 0,-27 31 2 0,0-31-4 0,0 0 1 0,0 0 1 62,0 0 3-30,0 0-5-32,0-31 1 15,28-112-12-15,-28-171 18 0,0 256-6 0,-28-28 1 0,28-57 2 16,0 143-2 31,-27-372 2-16,27 85 7-31,0 116-9 0,0-259 5 0,0 286-4 16,0 115-2-16,0 29 1 47,0 0 0 15,0 0 0 1,0-171-1-63,0-29 2 0,0 170-1 0,-31-142-7 0,31 172 11 0,-55-171 2 15,-117 57-4-15,141 86-1 0,4 28 0 0,-31-31-4 0,30 4 4 0,28 27-2 0,-58-57 1 16,30 57-1-16,-30-29 3 15,30 29-2-15,1 0-2 16,-4 0 3-16,31 0-3 0,-55 0 3 16,24 0-2-16,31 0 1 62,0 0 0-62,-27 0 0 0,-145 0-2 0,58-29 4 16,-30 0-1-16,58 1 1 0,59 28-3 15,-90 0 4-15,89 0-3 0,1 0-1 16,-59 0 1-16,28 0 2 0,-1 0 0 16,4 0-4-16,-147 0 3 15,30-29-3-15,86 29 4 0,31-29-3 16,-31 29 1-16,55-28 1 0,-55 28 0 16,-54-29-3-16,23 0 3 15,-83-28 1-15,115 57-2 16,-60-29 0-16,59 29 0 15,31 0-1-15,-175 29 2 0,117-29 0 16,27 0-1-16,55 0 1 0,4 28-2 0,-59-28 2 16,27 0-1-16,32 0-2 0,-1 0 0 0,-3 0 1 15,-109-28 1-15,-91-58 1 16,173 86 0-16,3 0-2 16,-89-29 6 30,-286 58-3-46,344 0-1 0,1-1-3 16,57 1 1-16,-3-29 2 0,-24 28-2 0,55-28-1 0,-31 0 0 16,4 0 1-16,-1 0 0 0,-3 0 0 0,-24 0-1 15,-30 0 2-15,85 0-1 16,-59 0 3-16,59 0-2 0,-27 0 0 0,-32 0-1 16,59 0 2-16,-58 0 1 15,30 29-2-15,1-29 0 16,-4 0-3-1,4 0-1-15,27 0-6 0,-28 29-27 16,28-29-36-16,0 57-185 0,28-28 73 16,-1-29 67-16,31 29 29 0</inkml:trace>
  <inkml:trace contextRef="#ctx0" brushRef="#br0" timeOffset="13327.78">25393 4899 35 0,'28'0'18'16,"-28"29"-12"-16,0-29 66 31,27 0 97-31,-27 0-156 16,0 0 36-16,0 0-32 15,0 0-4 1,0 28-10-16,0-28 15 0,0 28-11 16,-27 31 11-16,27-32-10 31,-86 88 17-31,58-57-13 16,-30-30 1-16,30 1-1 0,-58-2-1 15,28-27-6-15,31-27-4 0,-59-30 7 16,27 28-1-16,32 0-4 0,27 0 2 15,0 29-4-15,-31-30-1 0,31 3 3 0,0 27-2 16,0-56 1-16,0 56 0 16,31-32-1-16,-4 5 0 0,-27 27 2 15,28 0-2-15,30-28 13 32,28 56-1 14,199 144 19-46,-254-143-28 0,-31-29-1 0,28 29-2 0,-1-29 3 16,4 29-2-16,24 28 3 16,-24-57-5-16,-4 27 2 0,1 2-1 0,3 1 2 15,-4-30-4-15,-27 0 3 0,28 0-2 16,-28 29-1-16,31-29-2 16,-4 0-21-16,-27 27 17 0,28-27-41 15,-28 0-29-15,30 0-64 31,25 0-141-31,-55 0 252 0,31-27-5 32</inkml:trace>
  <inkml:trace contextRef="#ctx0" brushRef="#br0" timeOffset="15825.97">26194 5011 31 0,'0'0'3'0,"0"0"-1"0,0 0 1 0,0 0 0 16,0 0 0-16,-28 0 21 0,28 0 1 47,-31 0 51-32,31 32 33-15,-27-5-71 16,27-27-33-16,0 0 7 0,0 29 5 0,0-29-6 0,0 0 4 15,0 27 3-15,27-27 1 16,-27 0-12-16,31 0 0 0,-31 0-4 16,0 0 6-16,28 0-5 0,-28 0-3 15,0 0 0-15,27 0 0 0,4 0 1 0,-4 0-2 16,-27 0 0-16,0 0 0 31,59 0 0-31,-4 0-10 0,-24 0-10 16,-31 30 8-16,27-30-107 0,-27 29-43 15,0-29 128-15,0 0-7 0,0 0 26 16,0 0-21-16</inkml:trace>
  <inkml:trace contextRef="#ctx0" brushRef="#br0" timeOffset="16084.68">26108 5300 39 0,'0'0'36'0,"0"0"-24"0,0 0 7 16,0 0 36-16,0 0 41 0,27 0-56 15,4 0 47-15,55 0 5 32,-59 0-87-32,32 27 7 15,-59 2-10-15,27-29 0 0,32 30 3 31,-4-1-24-31,-55-29-13 0,31 0 10 0,-31 0-5 16,27 0-198-16,-27-29 90 0,0 29 93 0</inkml:trace>
  <inkml:trace contextRef="#ctx0" brushRef="#br0" timeOffset="17957.47">27482 4869 33 0,'0'0'24'0,"0"0"46"16,0 0-55-16,0 0 22 0,0 0 70 15,0 0-97-15,0 0 5 16,0 0-8-16,0 0 13 0,0 0 4 0,0 0-15 16,0 0 16-16,0 0-18 0,0 0-1 0,0 0 12 15,0 0-12-15,0 0 6 0,0 0 4 16,0 0-1-16,0 30-3 0,0-1-5 0,0-1 0 15,0 27-1-15,0-55-6 63,0 59 3-63,0 142 21 0,0-57-12 0,0-117-11 16,0 31 2-1,0-30-2-15,0-28-1 0,0 0-3 0,0 29-26 16,0-29 13-16,0 0-25 0,0 0 17 0,0 0-31 15,0 0-12-15,0 0-17 0,0 0 40 16,-28-29-37-16,28 29 50 0,0 0 9 16,-31 0-33-16</inkml:trace>
  <inkml:trace contextRef="#ctx0" brushRef="#br0" timeOffset="18410.07">27080 4784 50 0,'0'0'74'0,"0"0"-46"0,0 0 178 0,0 0-191 0,0 0 25 0,0 0-29 0,0 0 11 0,31 0 6 16,-4 0 12 0,1 0-31-16,-28 0 1 15,86 0 17-15,-55 0-20 0,-4 0-2 16,0 0-3 0,32 0 5-16,27 29 7 0,-59-29-9 0,32 0 4 15,-59 0-7-15,58 28 5 16,-3-28-4-16,-24 0-1 0,-4 28 2 15,1-28-4-15,3 0 0 16,-31 0-10 0,0 0-15-16,27-28-57 15,-27 28-79-15,-27 0-19 0,27 0 126 0,0 0 54 63,0 0-63-63,0 0 11 0</inkml:trace>
  <inkml:trace contextRef="#ctx0" brushRef="#br0" timeOffset="26716.55">26338 6503 52 0,'0'0'160'0,"27"-28"-61"0,-27 28-58 0,28 0-5 16,-28 0 9-1,31 0 10-15,-31 0-47 0,0 0 1 0,0 0 14 0,0 56 0 16,-31-56-13-16,31 27-6 0,-28 32 14 31,-30-30-6-31,58-29-9 0,-28 0 3 16,1 0-2-16,27 0-1 0,-31 0-3 15,4 0 2-15,-32 0-5 0,4 27 1 16,-89 61 1 0,85-31 3-16,-140 87 2 62,-402 255 3-62,515-369-4 0,-27 55 11 0,-4-26-14 0,31-3 2 16,-113 86 2-16,171-112-3 0,-88 55 6 15,-84 117 9 1,114-147-12-16,1 33 3 16,-60 27-1-16,59-86-2 15,31-1 0-15,-89 28 0 16,117-27 0-16,-59 1-4 0,86-30 2 15,-31 0 0-15,31 0-1 0,-28 0-1 0,28 29 1 0,-27-29 1 16,27 0 2-16,0 0-5 16,0 0 1-16,0 0 2 0,0 27-3 15,-31-27-1-15,31 0 4 16,0 29-4-16,0-29 3 16,31 0-16-1,-31 0-42-15,0 0 33 0,0 0-4 0,0 0 28 63,0 0-285-63,55 0-17 0</inkml:trace>
  <inkml:trace contextRef="#ctx0" brushRef="#br0" timeOffset="27054.23">23445 7963 85 0,'0'0'74'0,"0"0"6"0,0 0-63 0,-27 0 29 0,27 0-7 0,0 0-28 16,0 30 29-1,0-30-34-15,0 0 5 0,0 29 0 0,0 27 1 0,0-56-7 0,0 27 2 16,0 5-3-16,-31-5 4 0,3 2-4 0,-58 115 14 16,59-60-12-16,-31-25 0 0,30-3 5 15,-3 2 0-15,4-1 10 0,-32 29-4 16,4 1 5 31,55-87-17-47,-58 113 35 0,85-55-1 0,145-58-12 47,343-115 14-47,-257 59-37 0,-172 56-4 0,-28-31-2 0,1 31-7 0,-4 0-15 15,3 0-133-15,-30 31-2 16,-28-31 61-16,86 28-181 15</inkml:trace>
  <inkml:trace contextRef="#ctx0" brushRef="#br0" timeOffset="27993.26">27853 6475 58 0,'-28'-29'42'0,"-30"-1"3"0,30 30-32 0,1-28 47 0,-4 28-46 15,31 0-3-15,-55-57 57 16,55 27-19-16,-58 3 37 16,30 27-65-1,28 0-21 48,0 0 29-63,-58 0 34 0,58 0-48 0,113 27 69 0,-113 3-80 0,59-30 6 15,54 85-6-15,-55-55-4 16,87 82 4-16,-90-53-4 0,3-30 0 16,55 57 1-16,-27-57-3 0,31 57 1 15,-62-59 3-15,31 32-2 0,-28-59 0 0,87 85 0 32,81 30 2-32,149 86 1 62,-348-174 0-62,117 61 11 0,801 600 22 0,-773-546-26 0,-59-84-9 0,59 55 5 16,-144-83-4-16,30-1-4 0,0-2 2 15,142 59 3 1,-142-28 2-16,169 28 3 16,-169-59-5-1,-30-27 0-15,3 0-1 0,-31 0-4 0,27 0 4 16,1 0-2-16,2 0 1 15,-2 0-2-15,-28 0 1 0,58-27-4 16,-58 27 2-16,0 0-7 0,0 0-1 16,0-29-6-16,0 29 3 0,0 0-66 15,-31-28-112-15,4-1-13 0,-31-29 24 16,30 58 109-16</inkml:trace>
  <inkml:trace contextRef="#ctx0" brushRef="#br0" timeOffset="28334.74">31405 7907 194 0,'-31'0'136'0,"31"28"-100"0,0 0 22 0,31 31-23 0,55 24 2 15,0 32-24-15,-31-56-11 16,3-1-1-16,0-1 0 0,28-1 2 15,55 59 2 1,-110-115-3-16,-3 29 2 0,30-1 1 0,-31 1 3 16,-27-29 3-16,28 29-5 0,-28-29 1 0,0 0 8 15,31 29 3-15,-31-1-10 0,0 1 10 16,0-29-15 0,-144 86 20-16,30-31-29 0,-143 61 10 15,54 29-7 1,148-88-4-16,-4-2-8 0,-26 5-41 15,85-32 27-15,-86 58-166 16,27 29-137 0</inkml:trace>
  <inkml:trace contextRef="#ctx0" brushRef="#br0" timeOffset="29471.8">20669 9138 109 0,'0'0'65'0,"0"0"-60"0,0 0 2 0,0 0 24 0,0-28-6 0,0 28-12 0,0 0 21 0,0 0-25 0,28 0 15 16,-1 0 1-16,4 0 14 15,-3 0-19-15,-1 0 2 0,-27 0-11 0,0 0-1 0,59 0 13 16,54 0 24 0,-55 0-39-16,-30 0-1 15,3 0-4-15,55 0 6 0,0 0 0 0,0 0 0 16,54 0 8-1,-81 0-13-15,-1 0 2 0,-3-28-3 0,31 28 6 16,0 0-4-16,58 0 5 16,-30 0-4-16,-83 0-3 0,54 0 2 15,56 28 7-15,-110-28-9 0,24 0 1 0,4 28-1 0,-1-28 3 16,-3 0-4-16,3 0 2 0,-30 30-3 0,30-30 0 0,56 0 2 31,30 0 4-31,-144 0-7 63,58 0 4-63,56 0 0 0,202-30 19 0,-230 30-11 0,113-56-3 0,-172 56-7 15,32 0-1-15,85-29 1 16,-117 29-3-16,1 0 1 0,30 0 0 0,-30 0 0 16,58 0-1-16,-55 0 2 0,-4 0 2 15,31 0-4 1,-3 29 4-16,4-29-2 0,-32 0 1 0,-27 0-3 15,59 0 2-15,27-29-5 16,-59 29 6 0,31-30-4-16,-58 30 2 0,0 0 2 0,28-28-4 15,3 28-3-15,24 0-51 16,-55 0 48-16,31 0-12 16,-31 0-17-16,0 0 21 0,27 0-45 0,-27-29-57 31,0 29-148-31,-27 0 115 62</inkml:trace>
  <inkml:trace contextRef="#ctx0" brushRef="#br0" timeOffset="34020.81">22614 9711 38 0,'0'0'60'0,"0"0"-44"0,0 0-11 0,0 0 13 0,0 29 58 31,-28-2-39-31,28-27-5 0,0 30-9 16,0-30-11-16,0 0 9 0,0 29-3 0,0-29-11 15,0 0 5-15,0 29 13 0,0-29-8 16,0 29 22 31,0-29 8-47,28 28-24 0,-28-28-12 0,31 0 2 31,-4 29 6-31,1-2-4 0,3 2-2 0,-4 1-4 16,-27-1 3-16,28-2-8 15,-28 2-1-15,0-29-2 0,0 29 0 0,0-29-1 16,0 28 2-16,0 1 2 16,-28 0-2-16,1-29-27 15,-4 0 3-15,31 0-9 0,-55-58-151 16,24 30 1-16,31 28 140 16,0 0 6-16,0-85-44 0,0 85 76 0,0-29 0 15,0-1-30-15</inkml:trace>
  <inkml:trace contextRef="#ctx0" brushRef="#br0" timeOffset="34210.85">22672 9652 29 0,'0'0'48'0,"0"0"-24"0,0-27 20 0,0 27-12 16,0 0 22-16,0-28 25 0,28 0-31 15,-28 28-33-15,31 0 41 16,-4 0-31-16,1 0-2 0,3 0-4 0,54 0 26 16,-85 0-45 46,114 28 33-46,30 27-27-16,-116-55-8 0,143 32-576 0</inkml:trace>
  <inkml:trace contextRef="#ctx0" brushRef="#br0" timeOffset="35285.78">27798 2922 44 0,'0'0'17'0,"0"0"46"0,-31-28-26 0,31 28-7 0,0 0-4 15,0-29 5-15,0 29-23 0,0 0-1 16,0 0 13-16,0-30 8 0,0 30-11 0,0 0-8 15,0 0 23 1,0 0 12 31,0 30-12-47,0-1-15 0,31 27 41 0,-4-56-50 0,-27 0-4 16,28 30 6-16,30-30-5 0,-30 29-1 0,30-29 0 15,-30 0-3-15,-28 0 0 16,116 0-5-16,-88 0 2 0,30 0-30 0,-58 0 3 15,55 0-92 1,-55 0 60 0,31-59-118-16,-31 59 163 0,0-28-8 0,0 0 12 0,0 28 8 0,-31-59 1 31,31 32 8-31,0 27 11 16,0-29 6-16,-27 0 71 0,27 29-27 15,0-30-28-15,0 30-23 0,-28 0 22 0,28 0-18 16,0 0 6-16,0 30 8 15,0-30-18-15,-31 85 8 16,31 30-2-16,-27-85-16 0,27 55 2 16,0-85-7 46,-28 142 4-62,-3 32-15 0,31-118-25 16,0 86-431-16</inkml:trace>
  <inkml:trace contextRef="#ctx0" brushRef="#br0" timeOffset="37434.49">29313 9454 41 0,'-86'28'16'0,"0"-28"19"0,0 28 13 16,-27-28 31-1,27 0-10-15,58 0-48 0,-30 30 29 0,31-30-24 16,-32 0-1-16,59 0-13 0,-27 0 0 0,-4 29 22 15,31-29-25-15,0 0-1 0,-28 0 15 16,1 0-10-16,27 28 3 0,0-28-6 0,27 0-1 16,32-28-1-1,-32 28-4-15,59-29 7 0,0-1-3 16,-59 2-4-16,118 0 7 0,54-31-1 16,-55 32-3-16,28 27-2 0,-172 0-5 62,488-28 11-62,199 56-6 0,-546-28-4 16,776-28 4-16,-659-2 14 0,-200 30-15 0,-31 0-3 15,204-30 12-15,-176 30-11 0,116 30 5 16,1-30 3 0,0 0-7-1,-114 0-2 1,-30 0-2-16,30 0 2 15,-30 0-2-15,3 0 4 0,-4 0-3 0,1 0-1 0,2-30-1 16,-2 30 2-16,-1 0 1 0,32 0-2 16,-1 0 3-16,-30 0-4 15,-28 0 2-15,27 0-1 0,4 0 1 0,-31 0-28 32,0 0 20-32,0 0-28 0,0 0 21 0,0 0-2 0,0-27-45 15,-31 27-28-15,31 0 10 0,-27-56-77 0,-1 56 105 0,28-29 7 16,-31-1-15-16,4 2 6 0</inkml:trace>
  <inkml:trace contextRef="#ctx0" brushRef="#br0" timeOffset="41075.62">30773 9941 135 0,'0'0'87'0,"0"0"-69"0,-28 0 13 16,28 0-12-16,0 0-5 15,0 0-9-15,0 0 1 0,0 0-1 0,0 27 10 16,0-27-10-16,0 29 24 15,28 1-1-15,-28-30-19 0,0 85 30 32,0-56-25-32,0-1 2 0,0-28-14 0,0 29-2 0,0 0 2 15,0-29 2-15,0 29-5 16,0-29-7-16,0 0-26 0,0 28-14 16,0-28 48 46,0 0-148-62,31 0 20 0,-4 0 12 0</inkml:trace>
  <inkml:trace contextRef="#ctx0" brushRef="#br0" timeOffset="41437.79">31319 9826 40 0,'0'0'21'0,"0"0"68"0,0 0-58 0,0 0 44 0,0 0-14 16,0 0 3 0,0 29-8-16,0-29-44 0,0 29 16 15,0-29-21-15,-31 0 8 0,31 28 0 0,-27 1 6 0,-1-2-7 16,-3 2 2 0,4 1-11-16,27-1 1 0,0-29-4 0,-28 27 3 0,28 2 0 15,-31 0-2-15,31 28-2 16,0-28 1-16,59 0 1 0,-32-1 3 15,4-28 4-15,-3 0-6 0,-1 0 0 0,59-57 25 47,0-202-7-47,-86 203-22 16,-55-1-7-16,24 28 2 16,-24 0-13-16,24 29 9 0,4-30-22 15,-1 30 5-15,28 0 9 0,-31 0-2 0,31 0-26 0,-27 0-11 16,27 0-10-16,-28 0-52 15,-3 30-66-15,31-1 161 0,0-29-25 16</inkml:trace>
  <inkml:trace contextRef="#ctx0" brushRef="#br0" timeOffset="47164.1">21728 10454 48 0,'0'0'34'0,"0"0"-32"0,0 0 0 0,-28 0 33 16,28 0-27-16,0 0-1 0,0 0 25 16,0 0-27-16,0 0 0 15,-31 0 12-15,31 0 2 0,0 0 65 16,-27 0-39-16,27 0-33 0,0 0 25 16,-28 0-12-16,28 0-12 15,-31 0-2-15,31 30-5 0,0-30 0 16,-27 29-3-16,27-29-1 0,0 29 5 15,0-29 9-15,0 0-12 0,0 27 15 16,0 3-7-16,0-30-10 0,0 0 4 0,0 0-3 31,86 29 25-31,-59-29-26 0,4 0 0 47,168 57-57-47,-140-57-46 0,-4 0-103 0,-24 29 5 16</inkml:trace>
  <inkml:trace contextRef="#ctx0" brushRef="#br0" timeOffset="47435.36">22184 10569 42 0,'0'0'19'0,"0"0"0"0,0 0-10 0,0 30 48 0,31-30 61 15,-31 0-106-15,28 0 15 16,-1 0 24-16,4 0-28 16,-31 0-13-16,55 0 20 0,-55 0-24 0,117 0 19 15,-117 0-25-15,55-30 4 16,-24 30-5-16,-31 0 1 0,0 0 0 62,55 0-49-62,-24 0-239 0,-62 0 174 0</inkml:trace>
  <inkml:trace contextRef="#ctx0" brushRef="#br0" timeOffset="47622.5">22130 10656 154 0,'0'0'123'0,"27"0"-65"16,-27 29-25-16,0-29-20 0,27 0 12 0,-27 0-16 0,0 0 9 15,31 0-2-15,24 0 12 0,4 0-7 16,-32 0-13-16,4 0 2 0,-3 0-7 15,30 0-8 1,-3 0-5-16,-24 0-20 0,-4 0 15 16,32 0-141-16,-32 0 43 15,-27 0 38-15,28 0 19 0,3 0 15 16</inkml:trace>
  <inkml:trace contextRef="#ctx0" brushRef="#br0" timeOffset="48273.4">23531 10513 42 0,'0'0'14'0,"0"0"77"0,0 0-77 0,0 0-1 0,0 0 15 16,0 29 47 31,0-2 16-47,-86 118-15 0,86-116-68 16,-86 28 23-16,28-30-15 15,30-27-11-15,1 30-3 16,-59-60 5-16,55 30-6 0,31-27 0 15,-27 27 2-15,27-57 7 16,-28 57-9-16,28-29 6 0,0 29-6 31,28-29 2-31,-1 0 0 0,4 29 0 0,-3 0 2 16,30 29 0-16,-3 0 5 16,-55-29-9-16,31 29 0 0,-4-29 3 15,59 57 5-15,0-30-6 16,-86-27-3-16,28 30 0 0,30 0-1 15,-31-30-3-15,32 28-19 16,-59-28-8-16,27 0-19 0,-27 0-20 0,31 0-25 16,24-28-215-1</inkml:trace>
  <inkml:trace contextRef="#ctx0" brushRef="#br0" timeOffset="49259.24">21556 11659 37 0,'0'0'16'0,"0"0"-14"0,0 0 0 0,0 0 0 0,0 0 0 0,27 0 15 0,-27 0 7 15,0 0-14-15,0 0-4 0,0 0 12 16,31 0-2-16,-31 0-6 0,0 0 15 15,0 0 17-15,0 0-29 16,0 0 8-16,0 0-11 0,-31 0 16 0,31 0-9 0,0 0-11 0,0 0 8 16,-27 29 7-1,-1-29-8-15,28 28 3 0,-31 1 6 0,4 0-17 16,-1-29-2-16,-30 86 12 16,31-59-11-16,-4-27-2 0,31 31 0 0,-28-3 11 0,1-28-2 15,-4 28-1-15,-24-1 6 16,24 3-7-16,3-30-9 15,28 0 0 48,0-30 2-47,0 3 11-16,114-29 21 0,-83 56-26 0,-4 0 3 0,1 0-7 15,3 0 8-15,-4 0-10 0,1 28 2 16,2 0 25-16,56-1-21 15,-58 3-6-15,-1-30-1 16,-27 29 0 15,172 27-139-31,-172-26 24 0,86-1-201 16,-86-29 253 0</inkml:trace>
  <inkml:trace contextRef="#ctx0" brushRef="#br0" timeOffset="49575.94">22157 11887 56 0,'0'0'62'0,"0"0"-31"0,0 0-24 0,0 0 0 0,0 0-2 15,0 0 16 1,0 0 82-16,0 0-79 0,27 0-5 16,-27 0-10-16,31 0 34 0,-3 0-1 15,-28 0-31-15,0 0-1 16,86-27 40-16,-59 27-38 0,4 0-9 0,24-29 1 16,-24 29-7-1,-3 0-5 1,30 0-29-16,-58 0-37 0,27 0-83 0,-27 0 112 15,0 0-69-15,0 0 90 0,0 0-5 0,0 0 1 32</inkml:trace>
  <inkml:trace contextRef="#ctx0" brushRef="#br0" timeOffset="49801.82">22130 11974 150 0,'0'0'112'0,"0"0"-87"0,0 0 5 16,0 0-18-16,0 0 5 0,27 0 25 0,-27 27-5 15,27-27-13-15,4 0 5 0,-3 0-12 16,-1 0-5-16,4 30 4 0,55-30 8 16,-58 0-22-16,58 29-5 15,-86-29 2-15,58 29-27 16,28-2-137 0,-86-27 131-16,0 0-5 0,27 0-121 0,-27 0 105 15,28 0 25 1,-28 0-4-16</inkml:trace>
  <inkml:trace contextRef="#ctx0" brushRef="#br0" timeOffset="50211.88">23102 11803 38 0,'0'0'21'0,"0"0"133"16,0 28-97-16,0-28-15 0,0 0-28 16,0 0 27-16,27 0 12 15,-27 0-17-15,0 29 10 0,0-2-39 16,31 32 24-16,-31-31-19 16,0-1-9-16,0-27-3 62,0 88 5-46,-31 257-184-16,31-345-202 0</inkml:trace>
  <inkml:trace contextRef="#ctx0" brushRef="#br0" timeOffset="50611.48">23387 11946 61 0,'0'0'94'0,"31"0"-34"15,-31 0-39-15,27 0 55 0,1 0-44 16,-28 28-29-16,31-28 6 0,-4 27 7 16,-27 3-8-16,0-1-3 0,28 27 7 15,-28-26-6-15,31 27 13 16,-62-29 3-16,3 2-14 47,-144 83 22-47,145-113-24 0,-32 0 14 15,59 0-7-15,-27-28-4 0,27 28 1 0,27 0 5 16,-27 0-11-16,59 0 16 16,-32 0 2-1,32 28-8-15,-32 2-9 0,1-30 0 16,-28 0-3-16,58 30 2 0,-58-2-5 0,28-28 0 15,-28 0 1-15,58 27-31 16,-58-27 20-16,0 0-24 0,27 0-118 16,-27 0 112-16,31 0-149 0,-31-27 91 15,28-1 30 1</inkml:trace>
  <inkml:trace contextRef="#ctx0" brushRef="#br0" timeOffset="51067.75">23902 11860 70 0,'0'0'300'0,"0"0"-262"0,0 0-25 0,0 27 22 0,31-27-21 0,-31 31 8 15,0-31-6-15,28 28-5 0,-28-28-9 0,0 28 2 32,0-1-5-32,0 3-1 0,0-30 2 15,0 29 0-15,0-29-3 0,-28 29 2 16,-3-2-1 0,31 3 1-16,0-30 2 15,-27 29 3-15,27-29 3 16,0 0-7-16,27 0-2 0,-27 0 3 15,0 0 0-15,31 0 3 0,-3 28 5 16,-28-28-7-16,27 28 5 0,4-28 6 0,-31 30-11 16,0-30 1-16,27 57 4 0,-27-57-6 15,0 0-1 32,-27 28 7-31,-90 30-10-16,62-58-61 15,24 0-35-15,31 0 77 0,0 0-153 16,0 0 98-16,0 0 45 0,31 0-41 0,-31 0 36 0</inkml:trace>
  <inkml:trace contextRef="#ctx0" brushRef="#br0" timeOffset="51342.08">24191 12146 124 0,'0'0'68'0,"0"0"41"0,0 0-74 15,0 0-6-15,0 0 28 16,0 29-54-16,0-1 8 16,0-28 8-1,55 28 24 1,-55 2-35-16,31-30 9 0,-4 0-1 16,1 0-5-16,57 0 4 31,-26 0-12-16,27 0-26 17,0-30-362-32,-86 2 267 0,0 28 76 0</inkml:trace>
  <inkml:trace contextRef="#ctx0" brushRef="#br0" timeOffset="51505.41">24562 11918 77 0,'0'0'88'0,"0"28"-6"0,0-28-69 16,0 28 12-16,-28 87 67 15,28-88-77-15,-31 175 14 0,4-146-29 16,27 4 0-16,0-5 2 0,0-25 0 0,0 27-3 16,-28 30 2-1,28 28-57-15,0-115 14 0,0 0 12 0,0-32-192 16,28 5 195 0,-28-29-21-16</inkml:trace>
  <inkml:trace contextRef="#ctx0" brushRef="#br0" timeOffset="51842.19">24933 12175 145 0,'0'0'58'0,"0"28"26"15,0-28-81-15,0 0 20 0,0 0-12 0,0 28 17 0,0-28-17 16,0 0-9-16,0 87 17 31,0-59 8-31,0 0-16 0,0-28-3 0,31 88 38 16,-31-88-40-16,27 27 2 0,-27-27 0 15,0 30 9-15,28 27-4 0,-28-29-12 16,0 2-5 0,0-30 0-16,0 29-3 0,-28-29-22 15,1 0-11-15,-59 0-106 0,86 0 100 16,-31-29-45-16,-24-1-6 0,24-26 32 47</inkml:trace>
  <inkml:trace contextRef="#ctx0" brushRef="#br0" timeOffset="51987">24847 12231 68 0,'0'0'81'0,"0"0"27"0,0 0-68 0,31 0-21 0,-4 0 86 16,1 0-86-16,-28 0-1 0,31 30 4 16,-4-30-6-16,32 29 11 0,-59-29-20 15,85 0 21 1,1 0-8-1,28 0-24-15,-87 0-3 16,59 0-73 0,-55 0-87-16,-4 0 58 15,-27 0 53-15,0 0-52 0,0 0 61 0</inkml:trace>
  <inkml:trace contextRef="#ctx0" brushRef="#br0" timeOffset="56960.62">20467 9482 59 0,'0'0'77'0,"0"-28"-44"0,-28-31 44 16,28 32-47-16,0 27-21 0,0 0-9 62,0 0 0 1,0 0 0-1,0 0 0 1,0-58 30-63,0-55 85 0,28 113-40 0,-28 83-48 0,0 5-22 0,-285 2978 38 16,285-2981-43-16,-28 115 6 0,56-173-4 0,-28-27 4 0,0 0 2 15,0 0-5-15,27 0 5 16,4 0-2-16,-3 0 1 0,-28 0-3 15,27 32 2-15,4-32-5 0,-4 0 1 0,1 0 1 0,3 27 4 16,24-27-7 0,3 0 5-16,-30 0-6 15,30 0 2-15,-30 0 2 0,2 0-1 16,-2 0-2-16,58 0 6 16,-59 0-6-16,4 0-1 0,24 0 1 0,-55 0 0 0,59 0 1 15,-1 0 1-15,83 29-2 16,31-29 3-16,-56 27 1 15,-61-27 1-15,-24 0-3 0,55 0 5 16,-31 0-6-16,31 0 6 0,-28 0-3 16,28 0-3 31,258 59 7-47,-286-59-5 15,-30 0-1-15,30 0 0 0,-3 0 1 16,4 0-1-16,54 0 16 15,-113 0-18-15,31 0-2 0,24 0 2 16,-24 0 0-16,24 0 1 31,116 29 8-31,-140-29-9 0,24 0 0 16,4 0 7-16,-32 0-7 16,4 0 2-16,24 0-1 15,62-29 3-15,-62 29-4 0,3-29-2 0,-30 29 2 16,3 0 2-16,24 0-3 0,-24 0 2 0,140 29 1 31,-116 0-5-31,-55-29 5 0,86 29 5 16,0-1-7-16,-86-28 0 62,117 29-1-46,55-29 4-16,171-29 3 0,-144 29-1 0,-171 29-3 0,30-29-1 15,1 27-4-15,-4-27 3 0,-24 0-1 0,-4 0 4 0,59 0 0 16,0 29-5-16,-28-29-1 16,28 0 3-16,-58 0-3 15,30 0 4-15,-31 30 1 0,32-30-2 0,27 0 5 16,-31 0-5-16,3 29 3 16,-30-29-2-16,-28 0-4 0,30 0 3 15,-30 0 0-15,28 0-1 16,30 27 9-16,-58-27-6 0,28 0-10 15,-28 0 2-15,27 0 12 0,-27 0-5 16,0 0 0-16,0 0-1 0,0 0 4 16,0 0 0-16,0 0-5 15,0-27-2-15,0-2 2 16,-27-1 3-16,27-26-7 16,-28 56 2-16,28-29 8 0,0 29-5 62,0-57 0-31,-58-344 6-31,30 143-6 0,28 199-1 0,-116-770-15 0,116 741 17 0,0-82 1 32,-28-147-1-32,28 204-4 15,0-88 5-15,0 115 0 0,0-143-11 16,0 200 8-16,0 1 2 0,0-57-1 0,0 56-1 0,-27-30-1 15,27 3 1 1,0-30 2-16,-31 27 1 0,31 32-1 16,0-2-2-16,0 29 1 0,0-27 0 15,0 27-1-15,0-32 5 0,0-23-4 32,0 27-1-32,-28-1 1 0,28-1 0 0,0 2-1 0,0 0 3 15,0 28-1-15,0-29-2 0,0-1 2 16,0 3 0-16,0 27 0 0,0 0-1 62,-27-28 2-46,-231-32 2-16,227 60-3 0,-110-55-1 0,83 55 2 0,-114-57-3 16,114 57 0-16,3 0 0 0,24-30 0 0,3 30 0 31,-116 30-8-31,31-1-6 0,85-1 0 0,-58 27-37 15,1 33-121-15,54-61-56 16,31 32-28 0,0-59 220-16</inkml:trace>
  <inkml:trace contextRef="#ctx0" brushRef="#br0" timeOffset="60786.71">30058 10857 34 0,'0'0'43'0,"0"0"3"0,0 0 3 0,0 0 36 16,0 0 8-1,-27 0-52-15,27 0-17 0,0 0-14 0,0 0 0 16,0 0 5-16,0 0 18 16,-31 0-24-16,31 0 9 0,0 0-11 0,0 0 15 15,0 0-12-15,-28 0 16 0,28 30-16 16,-27-30 1-16,27 28 3 0,-31-1-7 0,31 3 5 31,-55 27 1-31,24 30 4 47,31 84 10-47,0-144-23 16,58 3 2-1,28 28-3-15,-58-58-2 16,3 0-4-16,-31 0 0 0,27 0-5 0,1 0-8 16,-28 29-14-16,31-29-13 0,-4 0-17 0,-27 0-68 0,28-29 8 15,-28 29-66-15,31 0 128 16,-31-29 13-16</inkml:trace>
  <inkml:trace contextRef="#ctx0" brushRef="#br0" timeOffset="61302.94">30632 11029 29 0,'0'0'313'0,"0"-28"-263"0,27 28-30 0,-27 0 0 0,0 0 1 16,0 0 5-16,0 0-8 0,0 0-2 0,28 0-4 15,-28 28 1-15,58-28 10 0,-58 0-12 16,28 0-2-16,3 0-7 15,-4 0-1-15,1 0 1 0,-28 0-3 0,0 0 1 0,31 0 2 16,-31 0-3-16,27 0-5 0,-27 0-2 0,0 0-2 16,28 0-76-1,-28 0-67-15,0 0-29 0,0 0 149 0,0 0-33 16,-28 0 55 0,28 0 10-16,-86 28-2 0,86-28 3 0,-58 30 4 15,30-30 1-15,1 29 32 16,-4-29-6-16,3 0 94 0,1 28-33 15,-4-28-5-15,31 0-54 0,0 28-3 0,0-28 0 16,0 0-30 47,0 0 28-63,31 27 46 0,110 5-9 0,-83-5-59 0,-30-27-4 0,3 0-1 0,-31 29-2 15,55-29-11-15,-55 0-1 0,0 0-63 0,30 0-71 16,-2 0-137-1,-1-29 196-15,-27 29 63 0,31 0-6 0</inkml:trace>
  <inkml:trace contextRef="#ctx0" brushRef="#br0" timeOffset="62222.98">31948 10857 23 0,'0'0'9'16,"0"0"0"-16,0 0-5 0,27 0 3 0,-27 0 37 15,0 0 5-15,0 0-14 16,0 0 10-16,0 0-15 0,0 0-1 16,0 0 34-16,0 0-56 0,0 0 13 15,31 0-8-15,-31 0-8 0,0 0 0 0,0 0 1 16,0 0-2-16,0 0 0 0,0-30 13 15,0 30-12-15,0 0 9 0,28 0 0 0,-28 0 6 16,0 0-6-16,0 0 0 16,0 0 4-16,0 0-13 0,0 30 17 15,0-30-16-15,0 30 17 16,0-2-18-16,0-28-4 62,0 0 17-62,0 27-13 16,0 3 8-16,-28 55 3 0,28-55-10 0,-31 55 5 0,4-58-4 0,27 5 0 0,-28-5 0 16,-30 29 6-1,30-26-8-15,-30-1 4 16,0 0-1-16,3-29-2 16,24 0-4-16,3 0 1 0,28-29-2 0,-27 29 1 15,27 0 0-15,-31-29-2 0,31 29 1 0,-28 0 2 16,28-30-5-16,0 30 4 0,0 0 0 15,-27-56 1-15,27 29 3 16,0-5-8-16,0 32 4 16,0 0 0-16,27-27-1 0,-27-1 1 15,0 28-1-15,28 0 2 0,-28-28-1 0,0 28-2 16,31 0-2-16,-31 0 4 0,0 0 0 16,0 0 2-16,27 0-4 0,-27 0 2 0,28 0-2 0,-28 0 0 15,0 0 4-15,0 0 0 0,31 28 0 16,-31-28 0 31,55 28 2-47,61 58 9 0,-61-30-9 0,-24-56-5 0,-3 30 0 15,-1-1 2-15,4-29 0 0,-3 29 0 16,-28-29 0-16,0 0-3 0,58 0-1 0,-31 29 1 16,1-29 0-16,3 0 1 0,24 0-44 15,-55 0 28-15,31 0 1 31,-4-58-176-15,1 29-100-16,3 29 159 16,-31-30 117-1,0 30-20-15</inkml:trace>
  <inkml:trace contextRef="#ctx0" brushRef="#br0" timeOffset="63175.66">30058 12318 33 0,'0'0'80'0,"0"0"28"16,0 0-35-16,0 0-59 0,28 0 20 15,-28 0-9-15,0 0-10 16,0 0 2-16,0 0 10 0,31 0 9 15,-31 0-28-15,0 0-2 0,0 0 14 0,27 0-17 16,-27 0 1-16,0 0-2 0,0 0 11 47,-27 201 27-47,27-144-33 0,-31-29-3 16,-24 87 11-1,-4-56-9-15,32-59-4 0,-4 27-3 0,3 2 4 16,1-29 2-16,-31 0-1 0,58 0-3 0,-59 0-1 15,32-29 5 1,-1 2-3-16,-30-5 2 0,30 5-3 0,-3-1-1 0,4 28 1 16,27-28 3-16,0-1-6 15,0-1 1-15,0 30 3 0,0 0-1 0,58-28-1 16,-30 28 5 0,-28 28-5-16,27-28 3 0,32 30 2 15,27 27 17-15,-86-57-18 16,27 28-1-16,117 58 13 15,-85-30-10 1,-32-26-3-16,32-1-4 16,-4 29 9-1,-24-58-9-15,-4 28 1 16,31 1-50 31,56-29-454-47,-114 0 415 15,27-29 38-15</inkml:trace>
  <inkml:trace contextRef="#ctx0" brushRef="#br0" timeOffset="63669.16">30745 12404 44 0,'0'0'176'0,"-27"0"-69"0,27 0 49 0,55 85-42 0,3-85-73 15,-58 0-37-15,28 30 1 16,3-30 0-16,-4 0-1 0,-27 0-4 15,28 0 0-15,30 0 5 16,0 0-7-16,-3-30-23 16,-24 3 3-16,24 27-23 0,-55-28 23 15,31-2-7 1,-31 30-20-16,28-58-149 16,-28 58 6-16,0 0 175 15,0 0-7-15,-28 28-12 16</inkml:trace>
  <inkml:trace contextRef="#ctx0" brushRef="#br0" timeOffset="63910.66">30745 12634 60 0,'0'0'253'0,"0"0"-184"0,0 0-47 0,28 57 123 16,-28-57-134-1,31 0 14-15,55 0 8 16,-86 28-30-16,55-28 3 0,-25 0 0 0,-2 0-2 0,58-28-2 16,-28 28 7-1,-3 0-7 17,4 0-1-32,-59-28 0 15,113-1-387-15,-113 29 207 0,0-30 108 16</inkml:trace>
  <inkml:trace contextRef="#ctx0" brushRef="#br0" timeOffset="64203.9">31261 12175 73 0,'0'0'158'0,"0"28"-10"0,0-28-68 47,-28 0-10-47,28 28-57 0,-31-28-1 0,31 30-2 0,0-1 1 16,-27 27 12-16,-1 60 3 15,-3-89-22-15,31 3 0 16,-27 55 3-16,-1 2-7 0,-3 83 1 16,4-111-11 15,27 27-68 0,113-143-451-15,-113 57 506-16</inkml:trace>
  <inkml:trace contextRef="#ctx0" brushRef="#br0" timeOffset="64616.28">31748 12290 18 0,'0'0'24'0,"0"0"-13"0,0 0 3 0,0 0 4 0,0 0 47 0,0 0-39 0,0 0 29 0,28 0 16 0,-28 0-54 16,0 0 29-16,0 0-6 0,0 0-40 62,0 0 88-15,0 28-19-47,0 0-61 0,0 30 25 0,27 257-1 0,-27 172-70 0,0-458-5 0,0-1-77 16,0-28 91-16,0 0-46 0,0-57-162 31,0 1 171-31,0-3 39 0</inkml:trace>
  <inkml:trace contextRef="#ctx0" brushRef="#br0" timeOffset="64969.91">31948 12489 22 0,'0'0'12'0,"0"0"7"16,27 0 49-16,4 0 77 31,-3 0-83-31,-1 0-9 0,-27 0-34 0,31 0 11 16,-31 0-23-16,27 30 10 0,1-1 7 16,3-1-9-1,-31-28-13-15,27 28 4 63,-54 146 27-63,-4-174-32 0,-82 113 8 0,85-113-10 15,-3 0 6-15,31 0 4 32,31 0 37-32,24 29-34 0,-55-29-10 0,31 29 13 0,24 0-9 15,-24 28-1-15,24-30 2 16,-24 2-9-1,-31-29-6-15,55 0-51 16,-24-29-124-16,-31 2 79 0,0-59-127 16,0 28 188-16,27 58 23 15</inkml:trace>
  <inkml:trace contextRef="#ctx0" brushRef="#br0" timeOffset="65435.23">32490 12346 51 0,'0'0'185'0,"31"0"-125"16,-31 0 10-16,0 0-11 0,0 28-9 0,0-28-28 16,0 0-3-16,0 0-12 15,0 30 14-15,28-30-8 0,-28 30-5 0,27-30-1 16,-27 28-5-16,0-28-2 0,0 0 0 0,0 0 0 15,0 27-4 1,31-27 4-16,-31 30 2 16,0-30-3-16,0 0 2 0,0 29-5 0,-58-29-2 15,58 0 3-15,0 0 1 16,0 0 2-16,0-29 3 16,0 29-6-16,0 0 1 0,0 0 3 0,0 0 1 15,27 0 1-15,-27 0 1 0,0 0-2 0,31 29 1 16,-31-29 4-1,28 28-2-15,-28 0-3 16,27 2 9 31,-82 55 5-47,-62 1-27 0,90-86 5 16,27 29-2-1,0-29-3-15,0 0-6 0,0 27-3 0,27-27-10 0,-27 0 10 0,31 30-233 31,-3-30 150-31,-1 0-2 0,-27 0 96 0,0 0-9 0</inkml:trace>
  <inkml:trace contextRef="#ctx0" brushRef="#br0" timeOffset="65871.75">32978 12489 59 0,'0'0'91'0,"0"0"1"0,0 0-33 0,0 30 49 0,0-30-88 0,-27 29-1 16,27-29-8-16,0 28-4 16,0 30 4-1,0-58-7-15,0 29 9 0,27-1 13 16,-27-28-5-16,28 28-7 0,3-1 3 0,24-27-1 31,-24 32-7-31,-4-32-10 0,1 0 1 0,-28 27-6 16,0-27-2-16,30 0-4 0,-30 0-49 0,0 0-3 15,0-27-193 1,0-60 92-16,0 87 142 0</inkml:trace>
  <inkml:trace contextRef="#ctx0" brushRef="#br0" timeOffset="66060.99">33178 12404 56 0,'0'0'99'0,"0"0"71"0,0 287 44 0,0-173-212 0,0-85-5 16,0 28 0-16,0 30-33 16,0-87 15-16,0 28-4 0,-28 28-116 15,28-56 92-15,0 29-148 16,0-29 171-16,0 0 12 0,0 0-12 15</inkml:trace>
  <inkml:trace contextRef="#ctx0" brushRef="#br0" timeOffset="66255.86">33408 12519 91 0,'0'0'180'0,"0"0"-128"0,0 29 30 16,0-29-52-1,27 28-27-15,-27 30 24 16,0-1-22-1,31-2 0-15,-31 60 2 0,0-115-7 63,28 88 9-47,-87 113-8-16,-82-460-493 0</inkml:trace>
  <inkml:trace contextRef="#ctx0" brushRef="#br0" timeOffset="66388.03">33380 12519 19 0,'0'0'14'0,"0"0"53"31,28 0 218-31,-1 0-219 0,4 29 4 16,55 27-49-16,-59-26-21 31,87-1-44-31,-56-1-166 0,-58-28 94 16,28 0 20-16,-28-28 41 0,31-1 34 0</inkml:trace>
  <inkml:trace contextRef="#ctx0" brushRef="#br0" timeOffset="68682.98">28368 9968 35 0,'0'0'0'0,"0"0"5"0,0 0-4 0,0-27 1 0,0-2 0 0,-27-86 9 15,27 58 15 1,0 28-7-16,0 2 1 0,0-5 6 0,0 32-10 15,0-27 24-15,0 27 33 0,-28-28-13 16,28 28-37-16,0 0 16 31,0 28 46-31,0-1-75 0,-31-27 28 16,31 32-5 31,-55 51-9-47,24 91-17 0,4 26-4 0,27-172-3 15,-28 87 1-15,28 85-5 0,-31-56 4 16,4-29 1-16,-1 114 1 16,28-114-3-16,-30-58 2 15,2 143-1-15,1 0 0 0,-32 143-3 0,59-229 7 16,-58 116 9-16,30 1 0 16,28-204-14-1,0 60 7-15,0-29-2 0,0 54 4 16,-27 62-3-1,27-88-3-15,0-30 1 0,0-27-4 16,0 30-2-16,0-3 2 0,0 1 6 0,0-57-1 0,0 58 2 16,0-29-3-16,0-29 3 15,0 28-4-15,0-28-3 0,27 29 2 16,-27-2 1-16,28-27-3 0,-28 31-1 0,31-31 2 16,-4 28-5-1,32 0 10-15,-59-28-4 0,27 0 1 16,1 27 1-1,30-27 0-15,-31 0-1 0,4 0 1 16,-3 0 3-16,-1 0-3 16,4 0 0-16,-3 0-2 0,-1 0 1 15,-27 0-1-15,31 0-2 0,-31 0 2 16,113 0 1-16,-54 30 1 16,-4-30-3-16,3 0 0 15,-30 0 0-15,89 0 1 0,-63 0 2 16,5 0-1-16,-1 0-2 0,-3 0 0 15,4 0 0-15,-32 0-1 0,176-30 5 16,-148 30-4-16,-24 0 0 0,24 0 0 16,31 0 0-16,58 30 2 15,-117-30-3-15,59 29-1 0,0-29 2 16,0 29 0-16,-28-2-1 0,56 3 3 0,-28-1-4 16,30-1 4-16,-88-28-2 0,30 0 2 15,83 0 4-15,-110 28-4 16,55-28 3-16,-31 0-3 0,3 0-1 0,-30 0-1 0,3 0 1 15,24 0-1-15,3 0 1 0,457 115 0 47,-401-88 0-47,3-27-2 16,-90 0 1-16,31-27 3 16,-3 27-3-16,4-28 0 0,-32 28 0 15,32 0 1-15,-59-28-1 0,27 28 0 0,32 0 2 16,54 0-1-1,-55 0-1-15,1 0 0 16,-32 0 2-16,1 0-1 0,89 28 0 16,-32-28 0-1,-57 0-2-15,85 0 1 0,-54-28 0 16,27-1 2 0,-59 29-5-16,4 0 1 0,-31 0 1 0,27 0 3 0,32-30 2 15,-4 30-5-15,-24 0 1 16,-31 30 1-16,27-30 0 15,1 0-1-15,58 0-1 0,-56 0 1 16,-2 0 0-16,-1 0 0 0,4 0-1 16,24 0 1-16,4-30 3 47,-32 2 0-47,4 28-7 15,24 0 8-15,-24 0-7 0,-4 0 4 16,-27 0 0-16,28 0 0 0,3 0-2 0,-31 28 0 15,27-28 1-15,1 0 4 16,-28 0-5-16,31 0 8 0,-31 0-6 0,27 30-4 16,-27-30 4-16,28 0-2 0,-28 0 2 15,31 0-3-15,-4 0 1 16,-27 29 1-16,0-29 0 16,28 0-1-16,-28 0 0 0,31 0 2 0,-4 0-2 15,-27 0 1-15,0 0 0 16,27 0 1-16,-27 0-1 0,0 0 0 0,0 0 2 0,0 0-4 0,0 0 1 0,0-29 2 15,0 29-2-15,0-30-1 16,0 2 5-16,0-59-2 16,0 87-2-1,0-27 1-15,0 27 0 63,0-29-1-63,0-57 3 0,0-57 19 0,-54-229-24 15,23 257 5-15,3-30-3 0,28 62-2 0,0 24 7 32,-27-141-2-32,27 170 0 0,-31-141 3 15,31 143-4-15,0-58-4 0,0-29-9 32,0 28 6-32,0 31 11 0,-28-59-7 0,28 87 1 0,0-30 2 15,0 31-2-15,0-88 4 0,-27 58-2 0,27 28-2 16,-31-142 5-1,3 84-3-15,28 30 2 16,-27-1-5-16,27 58 2 0,-31-57 1 16,3-28-4-16,28 25 5 0,-27-82-1 15,27 56 0-15,-31 29-2 16,31 28 0-16,0-85 5 16,0 114-2-16,0-59-1 15,0-25 0 32,0-31 3-47,-27 30-5 0,-1-116 2 0,28 172 1 16,0 0 0-1,-31-28-3-15,31 1 5 16,0 24-6-16,0 5 2 16,-27-1 1-16,27-29-2 0,0 27 0 15,0-26 1-15,0-3 2 16,0 59-2-16,27-55 1 15,-27-5 2 1,31 60-1-16,-31-27-4 0,0-1 2 0,28 0-1 16,-28 28 0-1,0 0-5-15,-28 0-29 16,28 28-36-16,0 0-20 16,0-28 49-16,-31 27-138 0,31 3 94 0,0-30-82 15,0 30 48 1</inkml:trace>
  <inkml:trace contextRef="#ctx0" brushRef="#br0" timeOffset="82370.71">22415 12746 36 0,'0'0'35'0,"0"32"56"31,0-32-2 16,0 0 66-47,0 0-59 0,0 0-80 0,0 0-13 0,0 0 0 0,0 27 5 16,0-27-1-16,0 56 0 15,-28-26 3-15,-3-30 0 16,31 29-5-16,0-29 2 0,-27 0-4 15,27 29-3-15,-28 0 4 16,-3-1-5-16,4 1 7 16,27-2-5-16,-59 32 5 0,59-30-4 15,-85 56 0-15,57-57 1 0,-30 59-6 16,3-3-1-16,-4-53 1 0,1 82 5 16,30-84-1-16,1 0 0 15,-31 28 1-15,58-57-1 0,-86 115 1 0,58-86-3 16,-58 54 2-16,55-83-1 0,4 30-1 15,-1 28 6-15,-2-30-3 16,2 2-1 0,-85 85 0-16,82-86-1 47,-55 86 7-47,-28 27 0 0,56-84 4 0,3 26-4 0,55-55 0 0,-31 1 5 0,31-30-9 15,0 0-1-15,-27 29 3 16,27-29-3-16,0 0 3 0,0 0-4 0,0 0 2 15,0 0-5-15,0 0 0 16,0 0-13-16,0 0-57 16,0 0 29-16,0 0 19 0,0 27-177 15,0-27-40-15,0 0 189 16,0 0 21-16</inkml:trace>
  <inkml:trace contextRef="#ctx0" brushRef="#br0" timeOffset="82839.92">20525 14210 67 0,'0'0'137'0,"0"-29"-108"0,0 29 1 0,28 0 0 0,-28 0 1 0,0 0-5 16,0 0 6-16,31 0-4 31,-31 0-22-31,0 29 15 0,0-1-14 0,-59 343 17 16,1-170-18-1,3-86 5 1,24 0 1-16,31-60-3 0,-28 90 13 15,28-116-18-15,-27-1 0 0,27 30 11 16,0-1 3-16,0-29-13 0,0-28 5 16,0 27 1-16,0-27 0 0,27 0 2 0,59 30 24 31,-27-60-21-31,198-53 12 16,-85 24-19-16,86-56 0 15,-203 88-8-15,62-31 1 16,-90 28-1-16,31 3-2 0,-3-1-2 0,-24 0-12 15,-31 28-10-15,55-58-195 16,-24 58-126-16,-3-29 234 16</inkml:trace>
  <inkml:trace contextRef="#ctx0" brushRef="#br0" timeOffset="83661.27">24132 12891 48 0,'0'0'17'0,"0"0"86"0,0 0-71 0,0 0 99 16,0 0-102-16,-27 0 22 0,27 0-11 16,0 0-19-16,0 0-12 0,0-30 22 0,0 30-15 15,0 0-1-15,0 0 12 16,0 0-27-16,0 0 22 15,0 0-11-15,0 0-10 16,27 0 4 0,32 59 9-16,-59-30-11 0,27-29 2 0,1 29-5 15,3-1-1-15,24 28 4 16,-25 32-2-16,25-32 8 0,-24-27-1 16,110 201 2-1,-82-147-11-15,-1-24 9 0,-31-3-2 16,-27-26-1-16,28 27 1 15,30 1 4-15,28 54-1 0,-58-52-6 0,3-4 5 0,-31-56-4 16,27 30-4-16,59 85 10 16,-28-58-7-16,-58-29-2 15,28-28-1-15,85 86 4 0,-113-86-3 16,31 0 0-16,-31 0-2 0,55 0-59 16,-55 0 42-16,31-27-332 15,-31 27 194 1,0 0 32-16,0-32 94 0</inkml:trace>
  <inkml:trace contextRef="#ctx0" brushRef="#br0" timeOffset="84095.68">25276 13808 61 0,'0'0'27'0,"0"0"44"0,0-30 9 0,0 30-38 0,0 0-5 15,0-28 1-15,0 28-8 0,0 0-8 16,0 0 2-16,31 0-2 0,-31 28 42 16,0-28-47-1,28 59-2-15,-28-59-15 63,0 56 22-63,27 59-4 0,32 0-12 0,-1 0-5 0,-31-28 2 15,32-4 5-15,-32-24 3 0,-27-30 4 16,28-29-9 0,3 57 23-16,-31-57-24 0,0 29 12 0,0 27 1 15,-31-56-10-15,3 30-3 16,28-30-3-16,-27 29 1 0,-59-2 3 16,0 2-3-16,28-29-1 0,-87 29-5 15,90-29-8-15,-30 28-24 31,54 1-7-31,31-29 22 0,-28 58-131 16,28-30 105-16,-27 28-209 16,27 3 80-16</inkml:trace>
  <inkml:trace contextRef="#ctx0" brushRef="#br0" timeOffset="85267.85">17234 15555 61 0,'0'0'0'0,"0"0"36"16,-31 0-7-16,31 27 48 0,0-27-39 15,-27 30 14-15,27-1-1 16,0-29-41-16,0 0 1 0,0 0 2 0,0 0 48 16,58 0-14-16,-30 0-39 15,58-59 14-15,85 4-6 16,-112 55-12-16,27-30 11 0,85 30 5 15,-30-30-5-15,-55 30-7 0,0 0-3 16,0 0 1-16,-55 0-3 0,141 0 5 16,-87 30 0-16,29-30 2 47,1088 115 51-47,-1030-86-47 0,-59-29-7 0,-27 0 0 15,0 0 1-15,144 28 4 16,-144-28-7-16,113 28 2 15,-168-28-6-15,141 0 7 0,-31 0-3 32,31 30 4-32,-56-30-5 0,-30-30 2 15,-31 30-1-15,117 0 0 32,-55 0-4-32,-90 0-1 0,32 0 0 15,-4 0-1-15,62-28 2 16,-63 28-1-16,-23-28-2 15,24 28-1-15,-24 0-3 16,-3 0-5-16,-28 0 0 0,0 0-2 16,27 0-34-16,-27 0-58 15,0 0 45-15,0 0 5 0,0 28-159 47,-55-28-58-47</inkml:trace>
  <inkml:trace contextRef="#ctx0" brushRef="#br0" timeOffset="87036.5">17320 15697 38 0,'-31'0'13'0,"31"0"-1"0,0 0-3 0,0-28 58 0,-27 28-2 16,27-28 17-16,0 28-53 15,0 0-11-15,0 0 7 16,0 0-18-16,0 28 43 16,27-28-44-16,-27 28 16 0,0 2-4 15,31-1-9-15,-31 0-7 16,0-1 8-1,0-1-7-15,0-27-2 0,0 88 11 16,0-2-3 0,-31 29 2-1,4 0-2-15,27-59-7 0,0-56-2 0,-59 86 5 16,32 0 4-16,-1 29 2 0,28-87-10 16,-31 58 2-16,31-57-1 0,-27 57 3 15,27 29 2-15,0-115-6 0,0 56 2 16,-28 1 1-16,28 58 0 0,-31 0-1 15,31-58-2 1,0 58 1-16,-27 29 3 0,27-87-5 0,0 58 1 0,0-59 1 16,-28 2 0-16,28 28-1 15,0 27 2-15,0-82 1 16,-30-3-3-16,30 0 2 16,0-28-3-16,0 27 5 0,0 32-1 15,0-30-2 1,30 28 1-16,-30-28-2 0,0-29-1 62,0 28 2-62,28 59 5 0,-1 26 26 0,-27-113-28 0,0 30 0 16,0-30-3-16,0 0 0 16,0 0 0-16,0 0 1 0,0 0-1 15,0 28 6-15,0-28-2 16,0 0 0-16,0 0-3 0,31 0 3 15,-31 0-2-15,0 0-1 0,0-28-1 16,0 28 2-16,0-30-3 16,28 0 1-16,-28 30-2 15,0-27 0-15,27 27 0 0,-27 0 2 0,0 0-2 0,59-28 1 16,-32 28 1 0,-27-28-3-16,59 28 0 0,-32 0 1 0,4-29 2 0,24 29-1 15,-24 0 0 1,24 0-1-16,-55 0-1 0,117 0 2 0,-90 0-1 15,1 0 0-15,116 0-1 16,-31-30 3-16,32 2-7 0,-145 28 5 63,199 0 1-63,58 0 2 0,-112 28-2 0,257 31 2 0,-261-31-2 15,-25-28-2-15,-2 0 1 0,-28 0 1 16,-1 0-3-16,115 0 2 15,2-28 3-15,-147 28-1 0,4 0 3 16,54 0-3-16,-27 0-5 0,0 0 4 16,-55 28-1 15,24-28-1-31,202 28 3 0,-198-56 0 31,-1 28-1-31,-30 0-1 0,30-28 3 0,-3-1-4 0,3-1 1 16,28 2 1-1,-27 28-1-15,54 0-1 16,-113 0 0-16,86 28 2 16,-58-28 0-16,30 30 1 0,0-30-2 15,-30 0 2 1,-1 29-3-16,4-29 2 0,-3 0 0 0,-28 0-2 16,27 0-1 15,90 0 4-31,-90 0-3 15,32 0 2-15,-32 0-1 0,32 28 0 0,-59-28 0 16,55 55 0-16,-24-55-1 0,24 30 2 16,3 0-2-16,-31-30-1 15,-27 0 4-15,31 0-1 16,-3 0-1 0,-1 0-1-16,-27 0 1 0,0-30-1 0,0 30 4 15,31-30-3-15,-31 30-2 16,0-27 2-16,0 27 0 15,0 0-1-15,0-28 4 0,0-29-4 16,0-1 1-16,0 30 1 16,0-116 0-16,-31 31 0 0,-24-117 6 15,55 116-2-15,-31 55-6 16,31-25 2-16,-27-3-2 0,27 87 1 62,-27-258 4-46,27-515-5-16,0 687-9 0,-31 28 11 0,31 30-1 0,-28-30-2 0,28-28 2 16,0 57 1-16,0-27-2 0,-27-30-1 15,27 57 2-15,0-1-5 0,0 3 1 0,0 27-20 16,0 0 0-16,0 0 11 0,0 0-15 16,0 27-20-16,-59 90-80 15,59-117 94-15,-86 113-209 0,59-27 87 16,-32-28 93-16</inkml:trace>
  <inkml:trace contextRef="#ctx0" brushRef="#br0" timeOffset="90047.61">19495 15785 39 0,'0'28'32'0,"0"-28"-23"0,-28 0 14 0,28 0 15 0,0 0-13 0,0 0 22 0,-31 0-7 31,31 0-26-31,-27-28 59 0,27 28-55 0,-28 0 33 31,-30 28 33-31,58-1-77 47,-144 176 55-47,116-174-59 0,28 55 1 16,0-84-4-16,0 29 0 0,28 57 2 16,2-57-7-1,56 28 21-15,-86-28-7 0,55-29 16 16,-55 0-25 46,31-29 13-62,-31-84 7 0,-58 54-12 0,-1 3-7 0,32 27-1 0,-1 29 1 16,-2-28-3-16,2 28-3 16,1 0-2-16,27 0 4 0,-31 28-9 0,31-28-9 0,0 29-9 15,0-2-93 1,0 2-65-16,31 30 15 0,-31-32 118 15,0-27 15-15</inkml:trace>
  <inkml:trace contextRef="#ctx0" brushRef="#br0" timeOffset="92247.47">18179 16844 34 0,'0'0'6'0,"0"0"-3"0,0 0 10 0,0 0-5 0,0 0 6 0,0 0 11 16,0 0 15-16,0 0-2 16,0 0 1-16,0 0-14 15,0-28 36-15,0 28-43 16,0-29 9-16,-31-1 24 15,31 30-46-15,0-27-1 0,0 27 6 16,-28 0-4-16,28-29-5 0,-27 29 8 16,27 0-8-16,-31 29 7 15,31-2-2-15,-27-27 0 0,27 30-3 16,0-1 5-16,0-29-5 0,0 0 1 0,-28 28 9 0,28 0 1 16,0 2-7-1,0-1 16 32,86-1-5-47,-31-28-15 0,3 28-1 0,-30-28-2 0,3 0-10 0,-4 0 0 16,1 0-19-16,30 0-104 0,-30 0 42 15,-28-28-75 1,31 28 49-16</inkml:trace>
  <inkml:trace contextRef="#ctx0" brushRef="#br0" timeOffset="92488.33">18608 16730 36 0,'0'0'0'0,"0"0"42"0,0 0-33 0,0 0 22 0,0 0 61 16,0 0-24 0,28-29-46-16,-28 29-13 0,27 0 19 15,4 0-6-15,-3 0-9 0,30 0 2 16,-58 0-15 46,55 0 6-62,117-29-200 0,-141-1 48 0,-31 30 93 0</inkml:trace>
  <inkml:trace contextRef="#ctx0" brushRef="#br0" timeOffset="92702.8">18577 16730 158 0,'0'0'106'0,"0"0"-53"0,-27 27 119 31,54 3-131-15,4-30-35-16,-3 0 14 15,-1 29-11-15,59-1 3 0,-27-28-8 0,-1 28-3 16,-31-28-3-16,-27 0-2 0,28 0-4 0,3 0-21 0,-4 0-33 16,59 30-128-1,-86-30 109-15,28 0 41 0,-28 0 1 0,58 0-53 47,-30-30 57-31</inkml:trace>
  <inkml:trace contextRef="#ctx0" brushRef="#br0" timeOffset="93153.79">19780 16787 20 0,'0'0'11'0,"31"0"-8"0,-31 0 3 15,0 0 6-15,27 0 10 0,-27 0 24 0,0-30-26 16,0 30 4 0,28 0 77-16,3-27 15 0,-31 27-66 15,0-29-28-15,0 29 19 16,0 0-32-16,0 29 2 0,0-29-7 15,0 27-3-15,-59 3 5 0,-27 27 3 16,28-29-7 0,3 2 1-16,55-30-3 62,-230 0 7-46,202-30-6-16,255 2 25 0,-196 28-22 15,24 28 7-15,-24 2-6 0,-4-30-2 0,-27 29-1 16,86-1 11-16,-27 0-7 0,-32-28-2 31,59 27-1-31,-28-27-3 0,-3-27-31 16,-24 27 16-16,-31 0-19 0,28 0-39 0,-28-28-107 16,0 28 23-1,27 0 80-15,-27 0 22 0</inkml:trace>
  <inkml:trace contextRef="#ctx0" brushRef="#br0" timeOffset="94010.36">17976 17676 42 0,'0'0'9'0,"0"0"-1"0,0 0 15 16,0 27 21-16,0-27 1 0,0 29-28 0,0-29 3 0,0 0-15 16,-27 30 21-1,27-30 21-15,0 29-24 0,-28-29-15 0,28 0 7 16,-31 27 8-16,4-27-18 16,-1 0 5-16,-3 29-2 0,4-29-1 15,-31 29 4-15,3-1-1 0,24 1-5 16,3-29-2-16,-30 29 5 0,-114 57 34 47,59-28-1-47,85-58-1 0,-3 0-34 0,31 0-4 0,0-31 4 15,31 4-1-15,-31 27-6 16,0 0 1-16,28-29 1 16,-1 29 0-16,-27 0-1 0,31 0 2 0,-31 0-2 0,86 0 5 15,0 0 6-15,-86 0-9 0,55 0 7 16,3 29-1-16,1-29-3 15,-32 27 0-15,31-27-2 16,-30 31-2-16,-1-3 1 16,4-28-1-16,-3 28-4 0,-1-1-20 15,4-27-56-15,-3 30-82 16,-28-30 43-16,58 0-102 16</inkml:trace>
  <inkml:trace contextRef="#ctx0" brushRef="#br0" timeOffset="94419.27">18292 17590 80 0,'0'0'49'0,"0"0"25"0,0 0-55 0,0 0 3 0,0 0-7 0,0 0 17 16,0 0-8-16,0 0 51 15,28 0-57-15,3 29 10 16,-4-29-20-16,1 28 9 0,-28-28-6 16,31 0-2-16,23 29 2 0,32-29-4 47,59 27-231-47,-145-27 89 15,0 0 45-15,0 0 77 16,0 0-24-16</inkml:trace>
  <inkml:trace contextRef="#ctx0" brushRef="#br0" timeOffset="94588.19">18292 17818 113 0,'0'0'50'0,"0"0"-8"0,0 0 9 0,0 29 68 16,0 0-84-16,28-1 5 16,30 1-1-16,1 0-17 15,-32-29-18-15,0 0 2 0,32 29-3 16,-32-29-3-16,90 0-77 15,-117 0 47 1,28 0-5-16,-1 0-138 16,32-29-36-16</inkml:trace>
  <inkml:trace contextRef="#ctx0" brushRef="#br0" timeOffset="94808.12">18921 17703 48 0,'0'0'42'0,"0"0"17"15,-28 0-9-15,28-27 34 16,0 27-71-16,0 0 8 0,0 0 23 16,0 0-38-16,28 27 18 15,-28 32-8-15,31-30-6 0,-31-2 3 16,0 31-10-16,0-58-2 0,27 86 2 16,-27-57-3-16,0 28-9 0,0 1-17 0,-27-30-60 15,27 0-45-15,0-28 86 16,-31 27-95-1</inkml:trace>
  <inkml:trace contextRef="#ctx0" brushRef="#br0" timeOffset="95126.04">19151 17619 167 0,'28'343'255'0,"-28"-286"-253"0,0-28-1 0,-28 29 1 0,28-30-1 16,-27-28-1-16,27 0 2 0,-31 28 2 0,31-28-1 15,-55 0 7-15,55 0-4 16,-31 0 2-16,31 0-1 0,0 0-3 0,0 0 2 0,0-28 9 16,31 28 8-1,24 0-11-15,-24 0-8 16,-4 0 3-16,31 0 2 15,-30 28-2-15,-28-28-5 0,27 0-2 0,4 0 0 16,-31 27-1-16,55-27-21 16,-55 0-5-16,0 0 9 15,31 0-57-15,-31 0-1 0,28-27-200 16,-28-1 214-16</inkml:trace>
  <inkml:trace contextRef="#ctx0" brushRef="#br0" timeOffset="95654.95">19409 17876 26 0,'0'0'103'0,"0"0"-51"16,0-29 33-16,27 29-42 0,-27 0-14 0,0 0-15 15,0 0 13-15,0 0-15 0,0 0 10 0,0-29 2 16,0 29 7-16,31 0-9 15,-31 0-14 1,0 0-3-16,0 0 3 0,28 29-7 0,-28-29-2 0,0 0 0 16,0 29 4-16,27-1-6 31,-27 1 3-31,0-29 1 0,0 29 1 0,0-29-1 16,0 29-2-1,0-29 2-15,0 0 0 0,-27 0 3 16,27 0-4-16,0 0 1 0,-28 0 4 47,28-29-4-47,0 29 0 15,0 0 4 1,86-58 6-16,-59 87-10 0,1 0 3 16,-28 28 3-1,-28-57-5-15,1 29 13 16,-4-29-13-16,4 27 0 0,-32-27 1 31,32 31-3-15,-1-3-2-16,56 27-6 0,-28-25 7 15,27-1-13-15,-27 0-30 16,31 28-66-16,-31-57-53 16,0 0 20-1,0-30 49 1</inkml:trace>
  <inkml:trace contextRef="#ctx0" brushRef="#br0" timeOffset="96197.01">19811 17703 64 0,'0'88'302'0,"-31"25"-279"0,31-84 2 0,0 0 2 0,0 0-12 0,0-29 0 0,0 0-8 15,0 28 32-15,0-28-31 0,31 0 5 16,-31 0 1-16,113 0 0 16,-113 0-14-16,27 0-1 15,32 0-32-15,-59 0-4 0,27 0-19 16,4 0-211-16,-3 0 179 15,-28-28 31-15,0 28 30 16</inkml:trace>
  <inkml:trace contextRef="#ctx0" brushRef="#br0" timeOffset="96369.81">20037 17676 85 0,'0'0'0'16,"0"0"168"-16,0 0-54 0,-27 0-63 0,27 0-51 62,0 56 65-46,-28 88-38-16,-3 169-13 0,31-254-14 0,0-30-3 0,0 28-4 16,0 0-9-16,0-29-12 0,0 2-13 0,0-1-13 15,0-1-80-15,0-28 11 0,31-57 5 16</inkml:trace>
  <inkml:trace contextRef="#ctx0" brushRef="#br0" timeOffset="96621.01">20295 17732 89 0,'0'0'200'0,"0"0"-153"16,-27 0 3-16,27 0-41 0,0 0-1 15,-28 0 12-15,28 0-14 0,0 0 10 0,0 0-6 16,0 59-4-16,0-32-4 0,0 2-2 16,0 28 1-16,0-57 0 0,28 115 3 15,-1-59 0-15,4 3 6 16,-31-31-5-16,27 29 11 15,-27-57-16 48,0 58 10-63,-27 28-13 0,-231-343-471 0,258 199 437 16</inkml:trace>
  <inkml:trace contextRef="#ctx0" brushRef="#br0" timeOffset="96800.17">20240 17703 66 0,'0'0'260'0,"28"29"-121"16,-1-29-87-16,4 0-42 0,-31 0 8 16,55 30 0-16,-55-30-8 0,31 0-6 0,-31 29 0 0,55-29 8 31,-24 27-10-31,24-27-7 0,3 0-101 31,-30 0-112-31,2-27 69 16,-30 27 32-16</inkml:trace>
  <inkml:trace contextRef="#ctx0" brushRef="#br0" timeOffset="97738.8">20841 18019 39 0,'0'0'93'0,"0"0"-64"0,-31 0 13 15,31 0 22-15,0 0-29 0,0 0-4 0,0 0 6 16,0 0-12 0,0 0 1-16,0 0-16 0,31 0 11 0,-31 0-15 0,0 0 1 15,28 0 13-15,-1-28-10 0,4-1 0 16,55-86 17-1,-59 30-20 1,1 26 5-16,3 3 8 31,-4-1 0-31,1 57-7 0,-28 0-10 0,31 29 3 0,-31-29-3 0,0 28 5 16,27 1 5-16,-27-29-9 0,28 56 7 16,-28 3-6-16,31-32 0 15,-4 31-5-15,-27-58-2 0,0 0 2 63,0 28 2-48,86 116-19-15,-58-117-50 0,2 32-307 0,-30-59 235 0,0 0 74 16</inkml:trace>
  <inkml:trace contextRef="#ctx0" brushRef="#br0" timeOffset="100228.57">21927 17762 71 0,'0'0'160'0,"0"0"-109"0,0 0 2 0,0 0-37 0,-28 0 54 16,28 0-47 0,0 0 0-16,0 0-20 15,-27 29 8-15,27-2-5 0,0 2-1 16,0 0 4-16,-31 28 5 0,3-28 0 0,28 0-11 15,0-29 1-15,-27 57 9 16,27-30-11-16,-31 4 20 16,31-3-4-16,0-28-12 0,0 0-1 0,0 28 8 0,31-28 9 15,-4 0-3 1,-27 0-17-16,28 0 5 0,3 0-1 0,-4 0-2 16,59 27 1-16,-86-27-5 0,28 0 1 15,-28 0 0-15,58 30-21 0,-30-30 10 16,-28 0 10 46,31 0-191-62,-31 29-270 0</inkml:trace>
  <inkml:trace contextRef="#ctx0" brushRef="#br0" timeOffset="100891.66">22243 17876 31 0,'0'0'8'0,"0"0"3"0,0 0-7 15,0 0 15 1,-28 0-4-16,28 0-2 0,0-29-4 0,0 29 8 15,0 0 9-15,0 0 17 0,0 0-28 0,0-29 42 16,0 29-31-16,0 0-26 63,-31 0 37-63,31 0-12 0,0 115 105 0,0-86-120 0,31 0 7 15,-31-1-5 1,0-28-8-16,0 56 12 0,0-25-12 0,0-3 1 15,0 27-1-15,0-25-2 0,0-30-2 0,0 58-3 16,0-1-17 0,0-57 11-16,0 29-3 0,0-1-81 15,0-28 13-15,0 28-125 0,0 2 109 16,0-30 80-16,0 0-10 31</inkml:trace>
  <inkml:trace contextRef="#ctx0" brushRef="#br0" timeOffset="101964.81">22184 18019 23 0,'-27'0'15'0,"27"0"-11"0,0 0-1 16,0-28 10-16,0 28-7 0,0 0 6 15,0 0 11-15,0 0 5 0,0 0-13 0,27 0 5 16,-27 0 20-16,0 0-13 0,0 0 7 16,0 0-9-16,0 0 0 15,0 0 10-15,0 0-14 0,0 0-2 16,0 0 15-16,0 0-6 15,0 0-7-15,0 0-13 16,0 0-4-16,0 0 7 16,0 28-4-16,0 1-7 0,0-29 1 0,0 0-1 15,0 27 2-15,0 32 1 16,0-31-3-16,0-1 0 0,0 32 1 16,0-30 0-16,0-2 1 0,31 60 2 15,-31-59 2-15,0-28-3 16,0 30 6-16,0-1 7 0,0-29-6 15,0 0 6 17,-31-230-2-32,4 171-13 0,27-82 2 47,27-31-6-47,-27 172-1 0,31 57-1 15,-31-28 5-15,0 0-4 0,0-1 3 16,28 28-12-16,-28 58-38 15,0-84 36-15,0-1-21 0,0 0-8 0,0-29 20 0,0 27-1 0,0 3-29 16,0-1-64-16,-28 27-78 16</inkml:trace>
  <inkml:trace contextRef="#ctx0" brushRef="#br0" timeOffset="103101.26">24160 14897 43 0,'0'0'11'0,"-55"0"1"0,-31 28 24 0,0 1 24 16,55-29-42-16,-55 0 49 15,-27 0 22-15,85-29-35 16,-3 1-19-16,31 28-23 16,0 0 28-1,59 0-12-15,27 28-3 16,-28 1-19-16,-30-2-1 16,30 4 0-16,28-3 0 0,0 0 2 0,-59-28-3 15,87 27 4 1,260 3 21-16,-175-30-16 0,-140 0-8 0,82 0 6 0,3 0-2 15,-144 0-9 48,230 0 12-63,598 58 12 0,-141 84-14 0,-543-112-8 16,-85-30 2-16,-59 0-5 0,27 0 1 0,59-30 4 31,-58 30-7-31,-28 0 3 0,0-28-13 0,0 28 5 15,0 0-8-15,0 0-4 0,0 0 7 0,-28 0-1 0,28 0-3 16,0 0-4-16,0 0-4 0,-58 0-223 16,30 0 122-16,1 0 73 0,-4 0-25 0,3 0 41 15</inkml:trace>
  <inkml:trace contextRef="#ctx0" brushRef="#br0" timeOffset="104157.27">23789 15040 86 0,'0'0'34'0,"0"0"29"0,0 0-53 0,0 0 55 15,0 0-43-15,0 28 17 16,0-28-5-16,0 57 0 0,0-28-24 15,0 0-1-15,0-2-5 0,0 118 19 16,0-116-21-16,27 169 11 16,-27-111-10-16,0-87-3 62,0 259 2-46,-86 514 14-16,0 459-3 0,86-1117-15 0,0-57 2 0,0-30-1 0,0 115 3 0,31-57-3 15,-31-58 2-15,0 0 1 0,28-28 0 16,-28 30 0-16,58-1 14 16,-3-29-4-16,4-29-6 15,198-86 14-15,-171 85-16 16,113-26 8 0,-54 56-7-16,171 0 1 0,-261 0-7 0,3 0 2 15,114 29-1-15,113-29-1 0,59 27 0 16,-286-27 1-16,86 0 3 0,-3 0-1 15,62 30-1-15,-90-30 0 0,31-30 0 16,-89 30 0-16,117-27 5 0,-55-2-1 16,110-30 3-16,-56 32 2 15,-112-1-5-15,54 0 6 0,-27 28-3 16,-27 0-5-16,-32 0-2 0,-27 0-1 62,86 0 10-62,117 142-5 0,-148-86-2 0,-25-56 0 16,-30 30-2-16,0-30-1 0,0 0 1 16,0 0 0-16,0 0 0 0,-30 0-1 15,30 29 1-15,0-29-3 0,0 0 0 16,0 0-2-16,0 0-2 0,0 0-17 31,30-29 6-31,-30-1 9 0,0-26 3 0,0 27-2 0,28-56 0 0,-28-1 2 16,0-29 2-16,0 29 8 0,0 1-5 15,0-87 7-15,-28-31-2 0,28 90-1 16,0-2 2-16,0 58-3 0,-30-229 16 16,30 200-10-16,0-143 2 15,0 172-11-15,0-30 3 0,0-55 6 0,0 112-5 16,0-83 4-16,0 84-6 0,0 29-2 62,-28-144 5-62,28 117-5 0,-27-60 3 16,-145-201-5-16,-289-26-21 0,376 314 22 0,-1 0 2 16,-28 0-1-16,1 0 2 0,27 27-1 0,-31 3-2 0,-54 55-6 15,-115 87-29 1,201-87 3-16,57-55 14 0,-58 27-24 0,0 1-2 16,28-58-28-16,-1 29-16 0,4 0-79 0,25-29 97 15,2 0 50-15,1 28-23 16</inkml:trace>
  <inkml:trace contextRef="#ctx0" brushRef="#br0" timeOffset="108574.79">25706 15697 27 0,'0'0'3'0,"0"0"-1"0,0 0 1 0,0 0 2 0,0 0 0 16,0 0 0-16,0 0 1 0,0 0 8 0,0 0 10 15,0 0 9-15,0-28 32 0,0 28-47 16,0 0 11-16,0 0 33 16,0 0-33-16,-28 0 7 0,28 0-27 0,0 0 0 15,0 0 6-15,0-28 7 0,0 28-2 16,-27 0 16-16,27 0-28 15,0 0-5-15,-31 0 3 47,3 56 20-47,28-26-24 0,-27 28 1 0,27-3-1 16,0 4 1-16,0-59-3 16,27 86 3-16,-27-86-1 0,28 29 2 15,-28-29-3-15,58 29 8 16,-30 0-3-16,30 28 8 31,0-1-1-31,-58-26-10 0,0-30-2 16,0 29 1-16,-30 56 5 15,30-57-6-15,-55-28 4 16,24 0 2-16,-24 0-5 0,55-28-2 0,-31-1-1 16,3 0 0-16,28 2 2 0,-27-32 5 15,27 3-5-15,0 56-1 0,27-57 0 16,-27 28 1-16,28 0 0 0,-28 29-1 0,86-86 3 15,-28 30-1 1,-58 56-2 47,58-87 3-48,-3-116 3-15,-168-82-18 0,113 285 9 0,-27-28-28 16,-4 28-9-16,31 28 9 0,-28-28 16 0,28 58-72 0,-27-29 22 0,-32 169-244 31,59-111 270-31</inkml:trace>
  <inkml:trace contextRef="#ctx0" brushRef="#br0" timeOffset="116590.57">24933 16472 28 0,'0'0'5'0,"0"29"1"0,0-29 6 0,0 0 3 0,0 0 8 15,0 0 6-15,0 27 13 0,0-27-25 0,0 0-8 16,0 0 8-16,0 0-2 0,0 0-9 16,0 0-2-16,0 0 4 0,0 0-5 0,-28 0 10 15,28 0 10-15,0 0-1 16,-58 0 36-16,30 31-40 15,28-31-1-15,-27 28 2 0,-4-28-6 16,3 28-3-16,1 29 22 63,-31 28 13-63,143 2-15 0,-85-87-29 0,28 28 0 0,-28-28 0 0,86 59-2 15,0-31-4 1,-55-28-8-16,24 0-39 15,-24 0 14-15,-4 0-30 0,0 0 9 0,4 0-8 16,-31-28-38-16,28 28 73 0,-1 0-43 16,-27 0 48-1</inkml:trace>
  <inkml:trace contextRef="#ctx0" brushRef="#br0" timeOffset="116853.97">25249 16816 24 0,'0'0'8'0,"0"0"-6"0,0 0 0 0,0 0 7 0,0 0 21 16,0-29 12-16,0 29-42 62,0 0 69-46,58-86 143-16,-30 86-175 0,85 0-2 15,-27 29-35-15,-28-29-13 0,-58 0 3 0,0 0-41 16,28 0-181 0,-28 0 159-16,0 0 26 15,-28-29 3-15</inkml:trace>
  <inkml:trace contextRef="#ctx0" brushRef="#br0" timeOffset="117039.02">25249 16701 168 0,'0'0'116'0,"0"29"-88"0,27-29 27 16,32 27 24-16,-1-27-55 16,-30 30-14-16,-1-30 3 0,4 29-7 15,-4-29-5-15,-27 0 0 0,0 0-1 0,28 28 0 16,30-28-7 31,28 28-487-47</inkml:trace>
  <inkml:trace contextRef="#ctx0" brushRef="#br0" timeOffset="117513.64">26221 16642 35 0,'0'0'31'0,"0"0"-11"0,0 0-3 0,31 0 61 16,-31 0-24 46,0 30 75-62,0-30-121 0,-31 29 32 0,-24 27-34 0,24-56-4 0,4 30 1 16,-1-30-1-1,-30 57 4-15,-28-29 2 0,-86 2 4 16,86-30 2-16,59-30 19 16,27 30-14-1,27-28-5-15,32 28 1 16,-32 0-2-16,31 0 0 15,-30 0-7-15,30 0 5 16,83 0 0-16,-55 28-9 0,-55-28 0 0,55 30 0 16,-59-1-1-16,1-29-1 0,3 0-1 0,24 28-6 15,-24-28-36-15,-4 0 4 0,-27 28-15 16,28-28-109-16,-28 0 55 0,0 0 55 16,0 0-24-16,0 0 26 0</inkml:trace>
  <inkml:trace contextRef="#ctx0" brushRef="#br0" timeOffset="118531.06">24534 17418 22 0,'0'0'14'0,"0"0"37"0,0 0-37 0,0 0 2 0,0 0 9 0,0 0-15 0,0 0 19 15,28 0 3 1,-28 0-24-16,0 0 21 0,0 0 0 16,0 0-8-16,0 28 5 15,0-28-12-15,0 29-11 0,0-2 4 0,0-27-4 16,-28 88 20-16,28-59-17 0,-58 28 11 15,58-30-4-15,-28 2-7 0,28-29-1 0,-58 59 4 0,0-32-3 16,30 2-1-16,1 0-2 16,-59 28 17-16,0-57 8 15,55-29-18-15,31 1-1 0,-28 28 1 16,28-29-6-16,0 29 0 0,0-29-1 16,28 2 1-16,3-2 3 46,110-57 31-46,-141 86-36 0,58 0 5 16,0 27 1-16,-30 2-8 0,-28-29 2 16,0 0-2-16,27 30 1 15,59 26-9 17,0 30-51-32,-27-57-71 0,-1-29-55 15,-58 0 134-15,27 0-62 0,-27 0 95 0,28 0-21 0</inkml:trace>
  <inkml:trace contextRef="#ctx0" brushRef="#br0" timeOffset="118807.87">24905 17387 68 0,'0'0'114'0,"0"0"-61"0,0 0-10 0,28 0 27 0,3 31-24 0,-31-31-37 0,27 0 1 15,1 0 7-15,3 0 5 0,23 0-7 16,5 0-10-16,-32 0-6 16,32 0 2-16,-59 0-2 15,0 0-1-15,27 0-30 0,4 0-13 0,-31 0-51 16,28 0-23-16,-28 0 78 0,0 0-29 0,0 0 4 15</inkml:trace>
  <inkml:trace contextRef="#ctx0" brushRef="#br0" timeOffset="118996.43">25050 17532 248 0,'0'0'137'0,"0"29"-115"0,0-29-8 0,54 29 47 16,-54-29-51-16,0 0-10 62,86 29 28-62,145 28-194 0,-204-30-29 0,-27-27 86 0,0 0 59 16</inkml:trace>
  <inkml:trace contextRef="#ctx0" brushRef="#br0" timeOffset="119271.52">25620 17446 79 0,'0'0'138'0,"0"0"-117"0,0 29 49 16,0-29-55-16,0 0 27 0,0 27-16 0,0-27-1 16,0 30-6-16,0 28-2 0,0-1-4 15,0-1-8-15,0-27-5 16,-28 115-2-16,28-87-1 15,0-57-2-15,0 58-32 0,-27-58 16 0,27 57-110 16,0-57 101-16,0 0-4 0,0 0-35 16,0 27 8-16,-31-27 25 47,31-27-5-32</inkml:trace>
  <inkml:trace contextRef="#ctx0" brushRef="#br0" timeOffset="119563.96">25764 17502 42 0,'0'0'10'0,"0"0"15"16,0 0-15-16,0 0-2 0,28 0 59 16,2 0 10-16,-2 0-53 0,-28 0-19 0,27 30 12 15,-27-30-11-15,0 58 9 0,31-1 27 16,-31-28-28 0,0-2-8-16,0 61 15 15,0-88-19-15,-86 85 20 0,28-85-11 16,31 0-9-1,-4 0-4-15,31 0 3 0,-28 0 2 0,28-29 11 16,0 29-11-16,59 0 14 16,-59 0-15-16,27 0 3 15,1 0 2-15,30 0 20 16,28 57-5-16,-59-57-22 0,-27 0 0 62,59 29 1-62,-32 0-175 0,4-58-178 16</inkml:trace>
  <inkml:trace contextRef="#ctx0" brushRef="#br0" timeOffset="119828.24">26166 17647 25 0,'-31'0'5'0,"31"0"-4"0,0 0-1 0,0 0-1 0,-27 0 0 0,27 0 1 62,0 0-29-62</inkml:trace>
  <inkml:trace contextRef="#ctx0" brushRef="#br0" timeOffset="120232.91">26166 17590 26 0,'0'0'3'0,"0"0"-3"0,0 0 0 0,0 0 0 0,0 0 0 0,0 0 0 15,0 0 0-15,0 0 0 0,0-29 0 0,0 29 2 0,0 0 34 16,0 0-22-16,28 0 16 0,-28 0 22 16,0 0 12-16,0 0-44 0,0 0 54 15,27 0-45 1,-27 0 42-16,0 0-59 0,0 0-8 0,31 29 10 15,-31-29-7-15,0 0 1 0,27 0-1 16,-27 0-4 0,0 29-3-16,0-29 1 0,-27 0 2 15,27 0-3-15,0 0 1 0,-31 0 0 0,31 0-2 0,-27 0 4 16,-1 0 0 0,28 0-1-16,0-29-1 15,0 29-1 48,-31 0 13-48,175-29 20-15,-85 58-25 0,-32 28-2 0,1-1 0 0,-28-27-6 0,0 1 2 0,-28-1 3 16,1-2-2-16,27-27-2 0,-31 0-1 0,3 29 0 16,-30 0 1-16,31-1-3 0,-32 1-5 15,59-29 4-15,0 0 1 16,-27 29-1-16,27 0-22 15,27 55-49-15,-27-84 54 0,31 31-29 16,-31-31 19-16,0 28-85 16,28 27-83-16,-1-55 182 0,-27 0-8 15</inkml:trace>
  <inkml:trace contextRef="#ctx0" brushRef="#br0" timeOffset="120486.04">26365 17619 77 0,'0'28'197'0,"28"1"-146"0,3 27-19 0,24-26 26 0,-24-30-34 0,-31 0-13 0,55 29 5 16,-25-29-13-16,25 0-7 15,-55 0 0-15,31 0-28 16,-3-29-81-16,-1 29-85 16,-27 0 136-16,0-30 6 31</inkml:trace>
  <inkml:trace contextRef="#ctx0" brushRef="#br0" timeOffset="120646.65">26650 17475 109 0,'0'57'249'0,"0"1"-209"0,0-1-14 0,-27-28-21 0,27 57 5 16,0-1-9 0,0-28-1-16,0 30-5 62,0 56-285-62,27-143 145 0</inkml:trace>
  <inkml:trace contextRef="#ctx0" brushRef="#br0" timeOffset="121193.01">26994 17619 62 0,'0'28'161'0,"0"-28"-100"0,0 0 2 0,0 0-41 0,0 0-12 0,0 0 1 15,0 0 11-15,0 0 19 16,0 0-16-16,0 0-18 0,0 29 9 15,0-29-13-15,0 0 3 16,0 27-1-16,0 2 3 16,31-29-6-1,-31 59 5-15,0-59-4 16,27 27 1-16,-27 31 1 16,0-30-10-16,0-28 5 62,-27 29-27-62,-90-29-343 0,90-29 228 0</inkml:trace>
  <inkml:trace contextRef="#ctx0" brushRef="#br0" timeOffset="121362.04">26939 17647 70 0,'0'0'154'0,"27"0"-32"16,-27 0-97-16,28 0 25 0,-28 0 8 15,58 0-22-15,-58 0-17 0,0 0-13 0,59 0 18 16,-59 0-19-16,0 0-1 0,27 0 1 0,-27 0-2 0,28 0 0 15,3 0-3-15,-31 0 0 16,27 0-12-16,-27 0-10 0,28 0-74 16,-28 0 57-16,31 0-243 0,-31 0 233 15,0 0-35-15</inkml:trace>
  <inkml:trace contextRef="#ctx0" brushRef="#br0" timeOffset="122079.82">27626 17818 62 0,'0'0'176'0,"0"0"-152"0,0 29 33 0,0-29-45 0,0 0-1 0,0 0-4 15,0 0 31-15,0 0-3 16,0-29 14-16,0 29-25 15,0 0 5-15,0 0-20 0,0 0-1 0,0 0 11 0,0-27-11 16,0 27-6-16,0-29 10 16,28 29-10-16,-28 0 1 0,0 0-1 0,0-59 12 15,0 32-12-15,0-2-2 0,0 29 2 0,27-28 0 16,-27 28-1-16,0-29 1 0,0-29 5 16,31 28 4-1,-4-26 5-15,1 56-5 16,-28 29-7-16,31 28 12 31,-4-28-17-31,-27-29-1 0,28 86 3 0,-28-57 1 16,31-2 1-16,-31-27-4 0,0 0 1 62,27 88-6-15,1-32-138-47,-28-27-385 0</inkml:trace>
  <inkml:trace contextRef="#ctx0" brushRef="#br0" timeOffset="125139.8">28684 17532 28 0,'0'0'2'0,"0"0"5"0,0 0 5 0,0 0-9 0,0 0 11 0,0 0-14 62,0 0 4-46,0 0 6-16,0 0-10 0,0 0 2 0,0 0 1 0,0 0 3 15,0 0-2-15,0 0 24 16,0 0 67-16,0 0-44 16,0 0 7-16,0 0-48 0,0 0 43 15,0 29-5 1,28-29-13-16,-28 0-19 0,0 0-1 16,0 0-7-16,31 0 9 0,-31 29-9 15,85-29 7 16,-30 29-9-31,31-1-2 0,-86-28-4 0,59 29 3 0,-32-29-1 0,-27 0-1 16,31 27 6 0,24-27 0-16,-24 0 2 0,-31 29-7 15,0-29-1-15,0 0 2 0,0 0-1 16,0 0-2-16,-31 0 3 16,4 30-2-16,27-30-1 0,-28 0-1 0,-3 0 1 15,-55 0-4 1,31 29 0-16,55-29 4 47,-117 27 2-32,4 31-5-15,86 28-147 0,27-86 74 0,0 29-84 16,0-29 106-16,27 0-68 16,-27 0 91-16</inkml:trace>
  <inkml:trace contextRef="#ctx0" brushRef="#br0" timeOffset="125540.37">28540 18189 29 0,'-28'0'104'0,"28"0"-19"0,0 0-46 0,0-27 20 0,0 27-21 0,28 0-2 0,-28 0-19 16,0 0-1-16,31 0 11 0,-31 0 1 0,55 0 11 15,3 0 7-15,1 27-27 16,-32-27-15-16,0 0 1 0,-27 0 0 15,59 30 9-15,-1-30-5 0,-58 0-6 16,86 0 8-16,-31 0-7 16,4 0 0-16,-1 0-2 31,28 0-1-31,-86 0-3 0,0 0 0 0,27 0-17 16,-27 0-21-16,0 0 24 15,0 0-45-15,0 0-46 0,0 0-134 16,0 0 146-16,0 0 34 0</inkml:trace>
  <inkml:trace contextRef="#ctx0" brushRef="#br0" timeOffset="126036.89">29601 17475 54 0,'0'0'87'0,"0"-29"-9"0,0 29-35 0,0 0-6 0,-31-28 116 0,31 28-137 0,0 0-7 0,31 0 52 15,-31 0 3-15,28 57-32 16,-28 0-7-16,0 1-13 16,0 28-3-1,0-30-7-15,0 145-6 16,0-115 5-16,0-30-5 0,0-25-5 0,0 25-42 16,0-56 7-16,0 27-112 15,0 3-117 1,0-30 181-16,0 29 42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1399.8250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31T19:24:04.753"/>
    </inkml:context>
    <inkml:brush xml:id="br0">
      <inkml:brushProperty name="width" value="0.05292" units="cm"/>
      <inkml:brushProperty name="height" value="0.05292" units="cm"/>
      <inkml:brushProperty name="color" value="#800080"/>
    </inkml:brush>
  </inkml:definitions>
  <inkml:trace contextRef="#ctx0" brushRef="#br0">14541 9767 644 0,'144'0'6'47,"258"88"14"-47,-316-88-14 0,0-29-1 0,-31 29-3 16,-24 0 4-16,82 0-1 15,-27-29-7-15,-28 29-2 16,56 0 10-16,-87 0-6 0,59 0-1 0,-55 0 3 0,55 29-1 15,-31-29-1-15,62 0 2 16,-90 0-1-16,1 0-1 0,30 0-1 16,-58 0 2-16,86 0 0 15,-28-29-2-15,28-1 2 0,0 3 0 32,-31 27-1-32,-24 0 0 15,55 0-1-15,0 0-1 16,-31 27 5-1,-24-27-6-15,-4 0 3 0,-27 0 0 0,28 0 0 16,2 0 2-16,-30 0-2 16,0 0 0-16,28 0 0 0,-28 0 0 15,27 0-1-15,4 0 0 0,24 0-14 32,-24 0-38-32,-3-27 25 0,-28 27-14 15,27 0 6-15,-27 0-11 0,0 0 18 0,0 0-4 0,0 0-51 16,0 0 31-16,-27 0-149 15,27 0 160-15,0 0 8 0</inkml:trace>
  <inkml:trace contextRef="#ctx0" brushRef="#br0" timeOffset="538.24">15029 9168 43 0,'0'0'133'0,"27"0"-109"0,-27 0 70 0,31 29-4 16,-31-29-70-16,28 28 12 0,-28-28-4 16,0 28-20-16,-28-28 14 15,28 27-12-15,-117 61 25 16,62-31-25-16,-62 0 1 15,4 30-2-15,55-87-6 0,-83 83 3 0,82-51-3 16,-112 51 9 0,143-83-6-16,28 30-3 0,0-1 4 15,0-29-2-15,0 29-3 0,0 0 13 0,28-1-10 16,116 143 15-16,-58-113-14 16,0-1 1-16,-59-28-4 0,203 84 13 15,-116-54-11-15,-1-31 2 16,-54-1-3-16,85 32-1 47,113-3-527-32,-257-56 451-15,0 0 23 0,28 30-10 0</inkml:trace>
  <inkml:trace contextRef="#ctx0" brushRef="#br0" timeOffset="5985.11">19038 9280 45 0,'0'0'180'0,"0"0"-164"0,0 0-2 0,0 0 26 0,27 0-1 0,-27 0 5 0,0 0-25 0,0 0-3 0,0 0 17 15,0 0-23-15,0 0 1 0,0 0 10 16,0 30-7-1,0-30-7-15,0 30 3 0,0 25 9 16,0-25-11-16,-27 27 7 16,-4 30-6-1,-24-59-6-15,24 0 0 0,3 31-3 16,28-59 0-16,0 27 1 0,-27 2 0 0,-4-2-1 0,-55 32 2 16,59-30 1-16,-32 0-2 0,32-1-2 15,-32 1 1 32,32-29 6-47,-145 27 2 0,59-111 2 16,113 84-10-16,0-29 2 0,0 29-1 15,27-58 4-15,-27 28-3 16,28 30-3-16,-28 0 1 0,31 0 2 0,-4 0 0 0,-27 0 0 16,28 0 3-16,3 0 0 0,-4 30 0 15,0-1 0-15,32 0 10 16,-1 0-2-16,-58-1-9 0,0-28-3 15,28 0 1-15,30 56 3 16,-30-56-3-16,-1 29 1 0,4-29-3 0,-3 30-1 16,-1-30 1-16,4 29 0 0,-4-29 0 15,32 27-3-15,-4 2-7 16,3 0-13-16,28-29-74 16,-58 0 47-16,-28 0 18 15,58 0-106-15,0-29-136 16,-58 0 253-16,0 29-17 0</inkml:trace>
  <inkml:trace contextRef="#ctx0" brushRef="#br0" timeOffset="6317.64">19725 9540 143 0,'0'0'0'0,"0"0"63"0,0 0-7 0,0 0 14 0,0 0 40 0,0 0-65 0,0 0-38 0,0 0-1 0,27 0 5 0,-27 0-1 16,28 0-1-16,3 0-8 31,24 0 1-31,-55 0-2 47,58 0 1-47,172-30-484 0,-230 30 472 0,0-28-29 16</inkml:trace>
  <inkml:trace contextRef="#ctx0" brushRef="#br0" timeOffset="6521.71">19752 9625 73 0,'0'0'179'0,"-27"27"-129"15,27 5 60 1,0-32-77-16,0 27-17 0,27-27 4 16,59 29-6-16,-58-29-8 0,3 0-3 15,23 0 0-15,-23 0-2 0,110-29-139 31,-110 2 19-31,24 27-56 0,-55-32 145 0,31 32-16 16</inkml:trace>
  <inkml:trace contextRef="#ctx0" brushRef="#br0" timeOffset="6827.69">20669 9197 68 0,'0'0'96'0,"0"0"-45"0,0 0 29 0,0 28 3 15,-30-28-42-15,30 28-10 0,0-1-7 0,0 33 1 16,0 25-11-1,0-56-9-15,-28 86 0 0,28-32-3 0,0 32-2 16,0 2 0-16,0-89 0 0,0 57-4 16,0-26-15-16,0-32-6 0,0 2-12 15,0 28-128-15,0-57 35 16,0 29 59-16,0-58-3 16</inkml:trace>
  <inkml:trace contextRef="#ctx0" brushRef="#br0" timeOffset="7167.54">20869 9395 45 0,'0'0'80'0,"0"-27"86"0,27 27-86 15,-27-28-49-15,0 28-18 0,0 0 9 0,31 0-6 16,-31 0-8-16,28 0 9 0,-28 0-7 0,0 0-6 16,27 0 4-16,-27 0-4 0,31 55 6 15,-4-25-7-15,-27 55 3 16,0 89 7-1,0-118-11-15,-27-56-2 0,27 27 1 0,-31 32 1 16,31-59 0-16,-27 58 0 0,-1-1-1 0,28-57 1 31,-58 27 0-31,30-27 1 0,28-27-2 0,0 27 1 16,0-29 0-16,0 29 3 0,0 0 0 0,28-28 4 16,-28 28-1-16,27 0-5 0,-27-29 1 15,31 29 10 1,55 29-2-16,-59-29-17 0,-27 0 1 15,28 28-27 32,58 1-518-47,-86-29 520 0</inkml:trace>
  <inkml:trace contextRef="#ctx0" brushRef="#br0" timeOffset="7735.76">21497 9395 40 0,'0'0'209'0,"0"0"-120"0,0 0-66 0,0 0-23 47,0 0 62-32,0 0-6-15,0 30-40 16,0 55 16-16,0-85-30 0,0 0-2 0,0 30 1 0,0-30-1 0,0 0-2 15,0 0-2 1,0 29 6-16,0-29-1 0,0 0 0 0,0 0 2 0,-27 0 4 16,27 0-5-1,-28 28 0-15,28-28 0 0,0 0-4 16,0 0 2-16,0 0 4 0,0 0-6 16,28 0 3-16,-28 0-1 0,27 28 2 15,-27-28 0-15,31 27 0 16,-3 32 3-16,-28-3 7 31,-28 32-2-31,-3-59-5 16,4 28-4-16,-1-57-6 15,-2 27-32-15,30-27 23 0,0 0 14 63,-28 0-105-63,1 0-201 0,27 0 189 15</inkml:trace>
  <inkml:trace contextRef="#ctx0" brushRef="#br0" timeOffset="8187.61">21755 9482 53 0,'-27'58'376'0,"27"-58"-335"0,0 0-23 15,-28 57 34-15,-3-29-15 0,31-1-21 16,0-27-9-16,0 32 7 0,0-32-4 0,0 27-5 16,0 2 10-16,0-29-12 0,31 57 12 15,-31-57-14-15,28 0 3 16,-1 0 0-16,4 0-2 0,-4 0 1 15,32 0-2-15,-32 0-7 0,1 0-12 16,3 0 10-16,-31 0-2 0,27-30-71 0,-27 3 7 16,28-2-235-16,3 2 169 15,-31-5 109-15</inkml:trace>
  <inkml:trace contextRef="#ctx0" brushRef="#br0" timeOffset="8344.31">21985 9340 74 0,'0'28'467'0,"-27"29"-402"0,-4 143-16 0,31-114-43 16,-28 0-4-16,28-28-1 0,0-1 0 15,0 28 0-15,0-55-3 0,0 55-16 16,0 30-147-16,0-86 123 16,0-1-195-16,0 1 97 0,0-29 78 15</inkml:trace>
  <inkml:trace contextRef="#ctx0" brushRef="#br0" timeOffset="8625.26">22387 9310 100 0,'-31'0'210'0,"31"0"-44"0,0 0-147 0,0 0 9 16,0 58 13-16,-27-31-34 0,27 32 9 15,-28 27-6-15,28-86-10 63,0 57 3-63,0 143 2 0,28-171-2 0,-1 0 17 0,-27-29-20 0,0 0 1 0,0 29-7 16,0-29-14-1,0 28 6-15,-27-28-26 0,27 29-45 0,-59-29-152 16,59 0 93-16,-27 0 98 0,27 0 9 15</inkml:trace>
  <inkml:trace contextRef="#ctx0" brushRef="#br0" timeOffset="8769.18">22356 9425 151 0,'0'0'260'0,"31"0"-199"0,-31 29-14 0,28-29 9 0,-1 0-37 15,4 0-19 1,-3 28-11-16,-1-28-70 15,4 0-2-15,-4-28-177 0,1 28 101 16</inkml:trace>
  <inkml:trace contextRef="#ctx0" brushRef="#br0" timeOffset="9398.87">23074 9797 35 0,'0'0'36'0,"0"0"-8"0,0 0 79 0,0 0-6 0,0 0 7 0,0 0-74 0,0 0 61 16,0 0-59 0,28 0 10-16,-28 0-26 0,0 29 2 15,0-29-10-15,0 0-2 0,27 0 7 16,4-29-9-16,-31 29-6 0,55-86 5 16,-55 86-7-16,58-86-1 15,-58 58 1-15,28-29 3 16,3 27-4-16,-31 30 1 0,27-28-1 15,-27 28 2-15,28-28 2 16,-28 28 0-16,0 28-3 0,0 0 0 16,0 31 2-16,0-3-2 0,0-29 1 15,0 5 0-15,0 24-3 16,0-29 2-16,0-27 0 0,0 59-1 0,0-30-1 0,0 0-11 16,0-29 13 46,31 28-89-46,-4-28-437-16,-27-28 424 0</inkml:trace>
  <inkml:trace contextRef="#ctx0" brushRef="#br0" timeOffset="10516.89">24448 9540 30 0,'28'0'187'0,"-28"0"-77"0,0 0-69 0,27-30 23 0,-27 30-46 0,0 0 5 0,0 0-17 15,0 0 7-15,0 0-6 0,0 0 9 0,0 0-11 0,0 0 15 16,0 0-16-16,0 30 4 0,0 27-2 15,0-29-3-15,-27 58 3 16,27-57 0-16,-28-2 0 16,-88 90 16-1,61-60-8 1,-31-57-5 0,27 27-3-16,1-54-1 15,3-30 0 1,24 28-3-16,31 29-2 0,0-29 6 15,0 29-5-15,31-29 28 16,-4 29-20-16,1 0 8 16,30 29 2-16,-58-29-16 0,28 0 1 15,3 29 2-15,-4 0 2 16,59-1 5 31,58 28 5-47,-58 3-16 0,-31-30-11 0,-55-29-9 0,31 27-51 15,-31-27-15-15,28 29-127 0,-1-29 21 0,-27 0 110 16,31 0 0-16,-31 0 44 0</inkml:trace>
  <inkml:trace contextRef="#ctx0" brushRef="#br0" timeOffset="16350.94">25963 9625 41 0,'31'0'166'0,"-31"0"-129"0,28-28-7 0,-1 28 16 15,-27 0-37-15,31 0 1 0,-31-28 35 31,28 28 16-31,-1 0-29 0,-27 0-13 0,0-29-9 0,31 29 28 16,-3-30-6 0,-28 30-22-16,0 0-7 0,-28 0 1 0,28 0-2 0,-31 0 1 15,-24 30 2 1,-31 27-6-16,28-2 2 0,-141 60 7 0,140-56-5 16,32-59-1-16,27 0-2 62,-31 29 2-62,-55 84 6 16,86-25 12-16,58-61-5 0,286 2 23 0,-317-29-35 15,32-29 3-15,54 29-6 0,-82 0-2 16,-3 0-11-16,-1 0-30 0,4 0-108 0,-31 0 102 16,0 0-7-16,0 0-81 0,0 0 65 0,0 29 10 15,0-29-33 1,0 0 67-16</inkml:trace>
  <inkml:trace contextRef="#ctx0" brushRef="#br0" timeOffset="16937.41">26966 9225 57 0,'0'0'81'0,"0"0"19"0,0 0-22 0,0-57 136 0,0 57-153 16,0 0-43-16,28 0-6 0,-28 0 1 0,0 0 21 16,0 0-29-16,0 0-5 62,0 29 14-62,31 84 24 0,-31 202-26 0,0-114-10 31,0-30 1-31,0-141-2 0,0 55-1 0,0-56 1 16,0 28-3-16,0-57 0 0,0 29 3 0,0-29-3 16,0 29-8-16,0-29-23 0,0 0-37 31,27 0-109-31,-27-58-211 0,0 58 333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1399.8250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31T19:25:40.724"/>
    </inkml:context>
    <inkml:brush xml:id="br0">
      <inkml:brushProperty name="width" value="0.05292" units="cm"/>
      <inkml:brushProperty name="height" value="0.05292" units="cm"/>
      <inkml:brushProperty name="color" value="#800080"/>
    </inkml:brush>
  </inkml:definitions>
  <inkml:trace contextRef="#ctx0" brushRef="#br0">10391 8337 31 0,'0'0'5'0,"0"0"-1"0,0 0 5 0,27 0 11 15,-27 0 3-15,0 0 1 16,0 0-1-16,0 0-7 0,0-29-8 0,0 29 7 31,31 0 25-31,-31 0-21 0,0 0 33 16,0 0-11-16,0 0 19 15,0-29-19 32,0 29 15-47,0-29-50 0,-31 29 9 0,31 0-11 0,-27 0 3 32,27 0-1-32,0 0-3 0,-28 0-1 0,28 0-1 31,-30 58 7-16,-56 55 3-15,86-84-10 16,-28 115 7-16,1-87-4 16,27-28-2-16,0 0-2 15,0-29 1-15,0 28-1 0,0 1 0 0,0-2 8 16,0 4-7-16,55-3 1 16,-24-28 1-16,-31 0-3 0,55 0 3 31,-25 0 0-31,-2-28 1 0,-28-30-1 15,27 58-2-15,-27-29 1 0,0 29 0 0,0-57 4 16,0 28-6-16,0 0 4 16,0 1-1-16,0-1 3 15,-27 0 5-15,27-27-8 47,0-3 36-47,0 59-36 0,0 0 2 16,0 29-4-16,0-29 8 15,0 30-9-15,0-30-1 0,0 29 6 16,0-29-4-16,0 0-2 0,0 0 1 16,0 56 3-16,0-56-4 0,27 57 5 15,-27 1-6-15,31-1 2 16,-31-28 2-16,28 29-2 0,-28-30 5 16,27 0 2-16,4-1-6 0,-31 3-1 15,55 28-6-15,-55-58 3 0,31 28-4 16,24 2 10-1,-24-30-3 1,-4 0-9-16,1 0-6 0,3 0-28 16,-31 0 26-16,27 0-78 0,-27 0 64 15,0 0-94-15,28-30-178 47,-56 30 243-31</inkml:trace>
  <inkml:trace contextRef="#ctx0" brushRef="#br0" timeOffset="911.2">11136 8480 27 0,'0'0'146'0,"0"29"-89"0,0-29 139 0,28 0-142 31,-28 0-35-31,0 0-4 31,58-29 2-31,-30-1 0 16,-28 30-8-16,0 0-8 0,27-56 8 16,4-1-6-16,-3 28-3 15,-1 0 3-15,-27 0 3 16,31-1 3 0,-31 30-1-16,28-27 1 15,-1 27 6-15,-27 27-9 16,31-27 1-16,-31 0-3 0,0 30 1 15,27 28 2 32,32 170 4-47,-32-170-9 16,-27-30-1-16,0-28-4 31,59 87-14-31,-59-87 13 0,0 0-6 0,0 0-2 0,0 0-4 16,0 0-101-16,27 0-12 0,-27 0-52 15,0 0 78 1,28-29 32-16</inkml:trace>
  <inkml:trace contextRef="#ctx0" brushRef="#br0" timeOffset="1734.78">12136 7733 36 0,'0'0'132'0,"0"0"4"0,0 0-120 0,0 0 16 0,0 0-17 0,0 0 23 16,0 0 11 15,0 30 37-31,0-30-58 0,0 0-23 16,0 0 6-1,0 30 0-15,0-30 0 16,-27 114 19-16,27-28-23 16,0-57-6-16,0-1-1 0,0 86-2 15,0 1 9-15,0-86-6 16,0 84 2-16,0-25-1 16,0 83 6-16,0-142-6 0,0 55-1 15,0-84 3-15,0 31-2 16,27-3 0-1,-27-28 1-15,0-28-5 0,0 28 2 0,31-58 0 16,-3 1 0-16,-1 28-1 16,-27 0 1-16,31-28-1 0,-4 57-1 15,-27-58 7-15,59 2-5 16,-32 26 1-16,1 30 1 0,3-29 4 0,-4 29-7 0,-27 0 3 16,0 0-3-16,28 29 3 0,3 1 1 15,-31-1 2 32,27 171 8-47,-54-29-4 16,-176 31-82-16,148-202 46 15,24 0-16-15,4 0 29 0,-32-87-47 0,59 87 16 16,-27-29-12-16,27 0-98 0,0 29 56 16,58-57-44-16</inkml:trace>
  <inkml:trace contextRef="#ctx0" brushRef="#br0" timeOffset="7030.63">23016 8078 30 0,'0'0'79'0,"0"0"-2"15,0 0-27-15,0 0-21 16,0 0 65-16,0 0-75 16,0 0 17-1,0 0-5-15,0 0 9 0,0-28-26 16,0 28 3-16,0 0 2 16,0 0-7-16,0 0 16 46,0 0 1-46,-28 0-21 0,-3 28 2 16,4 58-9-16,-1-30 2 16,28-26-4-1,0-1 2-15,-30 0 2 0,30 0-4 0,0-29 1 0,0 28 0 0,0 28 7 16,0-27-4-16,30-29-1 16,-30 30 0-16,28-1-3 15,-28-29 8-15,27 0-5 16,4 0 1-16,-3-29 0 15,-28-1-3 1,27-55 7-16,4 57-7 0,-31-30 8 16,0 29-5-16,0-1 3 15,0 3 1-15,0-2-5 0,-31-30 5 16,31 59-4-16,0 0 2 0,0 0 2 16,0 0-3-16,0 32 2 0,0-5 13 15,0-27-19 48,0 56 13-48,86 174 1-15,-55-171-11 0,-3-59-4 0,-1 27 2 16,4 2-2 0,-4-29-4-16,32 57-28 15,-59-57 10-15,27 0-56 16,1 0 17-16,3-28-180 15,-4-1-58-15,-27 29 275 0</inkml:trace>
  <inkml:trace contextRef="#ctx0" brushRef="#br0" timeOffset="7491.03">23675 8137 42 0,'0'0'44'0,"0"0"131"0,0 0-143 0,0 0 114 0,0 0-96 16,0 0-12-16,0 0-5 15,0 0 11 1,0 0-31-16,0 0-5 0,0 0 12 0,28 0-15 0,-1 0 9 16,-27 0-14-16,31 0 3 15,24 27 1 16,4-27-5-31,-1 29-16 16,-3-29-45 31,-24 0-335-47,-31 0 300 16,0 0 27-16,0 0 43 15</inkml:trace>
  <inkml:trace contextRef="#ctx0" brushRef="#br0" timeOffset="7706.41">23761 8308 35 0,'0'0'7'0,"0"29"59"0,-31-1 4 0,31-28-49 0,0 0 42 16,-27 29-8-16,-1-2 58 31,28-27-72-31,0 0-17 0,0 0-2 0,0 0 35 16,28 0-31-1,-1 0 13-15,32 0-10 16,-59 0-23-16,27 0 3 0,59 0 1 15,-55 29-6-15,-3-29-6 16,30 0-5-16,-58 0-11 0,0 0 7 16,27 30-29-16,1-30-173 15,3 0-122-15,-31 0 264 16</inkml:trace>
  <inkml:trace contextRef="#ctx0" brushRef="#br0" timeOffset="8966.18">24761 7848 39 0,'0'0'48'16,"0"0"29"-16,0 0-51 0,0 30-1 0,0-30 19 0,0 0 64 16,0 0-42-1,0 0-58-15,0 0 9 0,0 29 18 16,-28-29-12-1,28 28 2-15,0 0-14 16,0-28 6-16,0 0-17 63,0 30 14-63,0 55 28 0,0-85-40 0,0 86 12 0,0-57-9 15,0-2-6-15,0 3 7 0,0-1-7 16,0 0-1-16,0 0-13 15,0-29-26 1,0 0 18 0,0 28-220-16,0-28-36 0,0 0 232 15</inkml:trace>
  <inkml:trace contextRef="#ctx0" brushRef="#br0" timeOffset="9283.98">24733 7821 51 0,'0'0'346'0,"0"0"-319"0,0 0 44 16,0 0-40-16,-27 0-8 15,27 27 5-15,0-27-28 16,0 0 1-16,0 0 2 0,-31 30-2 47,4 27-200-47,-1-29-122 0,28 2 259 31</inkml:trace>
  <inkml:trace contextRef="#ctx0" brushRef="#br0" timeOffset="9522.04">24476 8365 51 0,'0'0'0'0,"0"0"117"31,86 0 265-31,-59 0-372 0,4 0 7 16,55 0 13-1,-59 0-28-15,1 0 9 0,58 0-3 16,-55 0-4-16,-4 0-2 16,1 0-17-16,3 0-114 31,-4-28-102-31,-27 28-2 15,0 0 207-15</inkml:trace>
  <inkml:trace contextRef="#ctx0" brushRef="#br0" timeOffset="10568.97">23016 9053 34 0,'0'0'15'0,"0"0"65"0,0 0 17 0,0 0-75 0,0-30 116 47,0 30-60-47,0 0-54 0,0-28 27 0,0 28-26 15,0 0-12-15,0 0-13 63,0 0 12-48,0 0 34-15,0 173-37 0,0-116-9 16,-28 28-2-16,28 0 3 0,0-26-1 16,0-31 0-16,0 0 0 15,0 2 1-15,0-1 3 16,0-29-4-16,0 0 1 0,0-29 7 16,28-29 0-1,30 1-2 1,-3 0-1-16,4-1 3 0,-1 1 9 15,-31 57-12-15,-27 0-1 0,28 0-1 0,-28 0 3 16,31 0 3-16,-31 0-2 16,0 27-4 15,0 3-1-31,-144 114 4 0,85-116-8 16,-27 0-18-16,59-28 13 0,-1 30-3 0,-3-30 6 15,31 0-6-15,-27 0-38 31,-1 0 6-15,56 29-108-16,-28-29 63 0,27 0-32 0,-27 0 36 0,31 0-42 16,-3 0 86-1</inkml:trace>
  <inkml:trace contextRef="#ctx0" brushRef="#br0" timeOffset="10922.6">23730 9168 75 0,'0'0'87'0,"0"0"67"0,0 0 23 0,0 0-149 0,31 0-4 0,-31 0-8 0,0 0-9 0,28 0 0 0,-1 0-3 16,-27 0-2-16,31 0-3 15,-3 0 1-15,-28 0-2 0,27-30-35 16,4 30-67-16,-3-28-273 15,-28 28 360-15,0 0-26 16</inkml:trace>
  <inkml:trace contextRef="#ctx0" brushRef="#br0" timeOffset="11109.08">23703 9280 72 0,'0'0'382'0,"27"0"-321"0,4 0-39 0,55-27 27 47,0 27-37-31,27-56-73-16,-54 56-164 16,-59 0-2-16,27 0 142 0</inkml:trace>
  <inkml:trace contextRef="#ctx0" brushRef="#br0" timeOffset="11495.6">24620 8907 79 0,'28'0'509'0,"-28"0"-481"0,0 0-28 62,0 0 19-62,0 88 10 0,0-30-25 16,0 142-4-16,0-28-40 15,0-87-93-15,0-85 58 0,0 30-157 16,0-30 174-16,0 0-37 0,0-30 60 31</inkml:trace>
  <inkml:trace contextRef="#ctx0" brushRef="#br0" timeOffset="11711.02">24620 8793 65 0,'-31'-27'303'0,"31"-2"-216"0,0 1 59 0,0 56-136 16,0 28 13-1,0 3-19-15,0 84-17 16,0-85-16-16,-27 27-54 16,-1-26-146-16,-3 24-9 15</inkml:trace>
  <inkml:trace contextRef="#ctx0" brushRef="#br0" timeOffset="11933.18">24390 9482 84 0,'0'0'0'0,"0"0"101"16,0 0 26-16,0 0-20 0,0 28-67 0,0-28 11 16,0 0 12-1,0 30-27-15,27-30-13 0,-27 0-10 16,86-30 16-16,-55 30-27 0,-31 0-2 62,28 0 5-62,229-28-70 0,-229 28-8 0,-28 0 39 0,0 0-7 16,0 0-70-16,0 0-212 16,31 0 289-16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1399.8250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31T19:29:05.001"/>
    </inkml:context>
    <inkml:brush xml:id="br0">
      <inkml:brushProperty name="width" value="0.05292" units="cm"/>
      <inkml:brushProperty name="height" value="0.05292" units="cm"/>
      <inkml:brushProperty name="color" value="#800080"/>
    </inkml:brush>
  </inkml:definitions>
  <inkml:trace contextRef="#ctx0" brushRef="#br0">27681 4841 30 0,'0'0'49'16,"0"0"97"-16,-27 0-79 0,27-28-34 0,0 28 29 0,0 0-52 0,0 0-2 0,-28 0 32 31,28 0 0-31,-31 0-18 16,31 0 2-16,0 0-19 15,-27 0 35 1,-1 0-17-16,28 0-16 0,-31 0-4 0,31 0 4 0,-27 0-3 16,-1 0 3-16,28 28-7 0,-31 0 4 31,4 2 1-31,-1 27-2 47,-30 143 2-47,58-142-2 0,0-58-4 0,0 29 2 0,27-29-2 0,-27 0 2 15,31 28 2-15,-3-28 2 16,-1 0-5-16,4-28 4 16,-3-1-4-16,-28 0 0 15,27 0 1-15,4-28 3 16,-31 1-3-16,28 24 1 15,-28 5-1-15,0-1-1 16,0-59 12-16,0 87-7 0,0-28-2 0,0 0 6 16,0 28-8-16,0 0 0 0,0-29 9 15,0 29-9-15,0-30 1 0,0 30 3 16,0 0-5-16,0 30 5 16,0-30-4-16,0 29 3 15,27 27-1-15,-27-26-2 16,0-1 3-16,0-29-4 62,59 83 2-62,54 62 0 0,-55-58-1 0,-30-87-2 0,3 28 1 0,-4 1-2 0,1-29-3 16,3 0-9 15,24-29-106-31,3 1-101 0,-58 28 158 0,27-29-205 16,-27 29 255-16,0 0-20 15</inkml:trace>
  <inkml:trace contextRef="#ctx0" brushRef="#br0" timeOffset="1003">28485 4956 32 0,'0'28'452'0,"0"-28"-428"31,0 0 60-31,27-28-38 0,-27 28-44 15,28-28 11 17,3-31-8-32,24-83 8 0,31 27 0 31,-55 59-8-15,23 27 7-1,-54 29-11-15,31 29 4 16,-3-1-2-16,-28 0 0 15,27-1-3-15,-27 33 5 16,0-5-7-16,31 32 2 16,-31-29-1-1,28 54-84 17,-28-112 60-32,0 0-177 15,27 0-201 16</inkml:trace>
  <inkml:trace contextRef="#ctx0" brushRef="#br0" timeOffset="1840.73">29543 4153 41 0,'0'0'38'0,"0"0"9"0,-28 0 116 16,28 0-101-16,0 0-50 0,0 0 10 15,0 0 13-15,0 0-27 16,0-27 44-1,0 27-52 48,0 0 21-63,0 114 28 0,0 315-5 0,0-344-41 31,0 30 5-31,0-85-4 0,0 27-1 16,28-29 0-1,-28-1 4-15,27-27-3 0,-27 0-3 16,31-27 22-16,-3-1-13 16,30-29 8-1,-30 27-3-15,-1 30-13 16,-27-28 0-16,0 28-1 0,31 0 4 16,-31 0 0-16,0 0 2 15,28 0 6-15,-28 28-11 0,0-28-2 63,-28 0 14-48,-202 30-60-15,172-30-45 0,58 0-232 47,30 0 80-47,-30 29 202 0</inkml:trace>
  <inkml:trace contextRef="#ctx0" brushRef="#br0" timeOffset="2494.17">30374 4669 47 0,'0'0'0'0,"0"0"126"0,0 0-26 0,0 0-53 16,0 0 9-16,0 30 32 31,0-30-45-31,28 0 3 16,-28 0-39-16,27 0 19 0,-27-30-17 0,59-27 16 16,-59 1-20-1,58-3 10-15,-30 3-7 0,-28-3-3 0,58-56 11 16,-3 60-4-1,-55 27-8 17,117 56 59-17,-90 27-54-15,1 119-4 0,-28-88-4 16,0-86-1-16,31 112-1 0,-31-52-4 16,0-32-38-1,27-1 20-15,-27 3-305 16,0-30 249-16,0 0-205 15</inkml:trace>
  <inkml:trace contextRef="#ctx0" brushRef="#br0" timeOffset="3205.13">31432 4669 55 0,'0'0'26'0,"0"0"100"0,-27 0-18 0,27 0-43 0,0 0-13 0,0 0-17 0,0 0-35 47,0 0 19-31,86 30 23-16,55-30-23 0,-83-30-10 15,-30 0-3-15,30 3 19 16,-58 27-13-16,0 0-4 16,27 0 9-1,-27 0-9-15,0 27 3 16,-27 33-7-16,27-60-3 16,0 28 1-1,0 29-3-15,0-28-2 0,0-1-22 16,0 0-52-1,0 2 25-15,0-30-103 0,27 29-2 16,-27-29 20 0,0 0 127-16,0 28-23 47</inkml:trace>
  <inkml:trace contextRef="#ctx0" brushRef="#br0" timeOffset="4124.17">32233 3924 62 0,'0'0'295'0,"-28"-29"-71"0,28 116-201 16,28-58-17-16,-28 57 6 15,0-30-7-15,0-56-5 47,0 459-2-31,0-459 2 46,0 0 0 1,-28 201 1-16,28-115-1-47,59-144-10 0,198-171 32 0,-257 229-22 62,0 0 0 1,86 0 19-63,-58 87 34 0,-227 27-30 0,113-86-73 0,55-28 41 0,-24 0-332 15,55 0 341 32,-31 28-296-16,31-28 259-31</inkml:trace>
  <inkml:trace contextRef="#ctx0" brushRef="#br0" timeOffset="55789">27482 6446 42 0,'0'0'0'0,"0"0"89"0,0 0-30 0,0 0-25 0,0 0-34 63,0 0 15-63,0 0 26 0,0 0 21 15,27 0 29-15,4 57-36 0,-31 30-32 0,28-60-14 0,-28 2-6 16,0 57 4-1,0 29-1-15,0 113-5 0,0-199 1 16,0 113-1-16,0-27 4 0,0-56-3 16,0-3 3-16,-28 59 11 0,28-56-16 15,0 24 4 1,0-53 0-16,0-30 3 0,0 30-2 0,0-30 6 16,0-30-3-16,0 0-3 15,28 3-1-15,-28-1 1 0,27-29-7 0,4-1-5 16,24-56 6-16,-55 85 4 15,58-30 2-15,-30 3 0 0,3 56-5 0,-31-28 1 16,55-30 25 0,3 58 2-16,-30 58-9 47,-114 228 32-47,-28-143-42 0,56-116-9 0,-55 61-1 15,54-61-16 1,4 3-13-16,-3-30-31 0,30-30-42 31,114-112-231-31,-31 114 181 16,-24 28 138-16,24-28-29 0</inkml:trace>
  <inkml:trace contextRef="#ctx0" brushRef="#br0" timeOffset="56911.14">28626 7277 45 0,'0'0'84'0,"0"0"20"0,0 0-76 0,-28 0 20 16,28 0 80-1,0 0-114-15,0 0 10 16,0 0 37 0,0 0-12-16,0 0-44 0,28-31 28 15,-28 31-27-15,0-56 9 0,31 56-10 0,-31-28 5 16,27-59-4 0,1 30-3-16,30-87 5 15,-31 60 0-15,4 55-6 0,-31 0 2 16,0 0-2-16,55-28 5 15,-55 57-1-15,31 0 1 16,-3 27 3-16,-28 3-3 16,0-30-4-16,0 0-3 47,27 87 12-32,4 56 1-15,55 201-4 0,-58-230-19 0,-28-85-7 16,0-29-12-16,0 29-12 0,27-29 18 0,-27 27-75 15,0-27-148-15,31-27-32 16,-31 27 254-16</inkml:trace>
  <inkml:trace contextRef="#ctx0" brushRef="#br0" timeOffset="57770.53">29972 7018 28 0,'0'0'36'0,"0"0"-25"0,0 0 69 0,0 0 15 0,0 0-63 0,-27 0 81 31,27 0-94-31,0 29-10 0,-31-29 32 16,31 28-20-16,-28-28-3 16,28 29-6-16,0 0 10 0,-27 0-5 15,27-1-9-15,0 1 0 0,0-2 2 16,0 4-3-16,0-3-4 0,0 1 10 0,0-29-13 62,0 27 27-62,55-54 2 0,31-203-1 0,-86 173-19 16,31 57-6-16,-31-29 14 31,0 0 32-31,0 29-38 0,0 29 3 0,0 0-5 16,0-1-8-16,0 1 7 16,27 113 2-16,-27-54-2 15,28-61-5-15,-28 61-3 0,31-31-11 16,-31-28 4-16,55-1-110 15,-24-28 33-15,54 0-304 16,1 0 166-16</inkml:trace>
  <inkml:trace contextRef="#ctx0" brushRef="#br0" timeOffset="58642.13">30890 6874 44 0,'0'0'45'0,"0"0"108"0,0 0-61 0,0 29 17 31,0-29-45-31,0 0-37 0,0 30-2 0,0-30-1 16,0 29 0-16,0-29-16 47,0 27 16-47,0 146 24 0,0-145-32 0,27 1-5 0,-27-2-2 0,0-27-2 15,28 0 18 1,2 0-12-16,25-84 11 16,4-3-13-1,-32 30-9-15,32-58 4 0,-32 59-8 0,-27 56 4 16,31-29-3 0,-3 1-3-16,-1-1-10 0,-27 29-1 0,31 0-44 15,-31 0 15-15,0 29-14 0,0-1-173 31,0-28-47-31,0 0 236 0,27 29-23 0</inkml:trace>
  <inkml:trace contextRef="#ctx0" brushRef="#br0" timeOffset="59102.89">31748 6989 80 0,'0'0'107'0,"0"0"31"0,0 0-82 0,0 0 29 0,0 0-75 0,0 0 22 15,0 0-1-15,0 0-26 0,0 0 14 16,28 0-9-16,-1 0 14 16,-27 0-20-16,31 0 13 15,-31 0-15-15,28 0 7 0,-28 0-9 0,27 0 6 16,4 0-3 0,-3-27 6-16,-28 27-9 15,27 0 3-15,-27 0 1 0,31 0 9 47,-31 56-7-47,0 1-2 47,0 288-25-47,0-316-11 0,0-29-19 0,0 27-22 16,0-27-98-16,0 0 95 0,0 0-63 0,0-27 55 15,0 27 54-15</inkml:trace>
  <inkml:trace contextRef="#ctx0" brushRef="#br0" timeOffset="59615.14">32521 7162 54 0,'0'-58'539'0,"0"58"-522"0,-31 0-11 0,31 0-4 0,0 0 1 0,0 29 1 0,-27 28 1 31,0-1-1-31,27 3 8 0,-31-30-3 0,31 28-1 16,0-57-4-16,0 58 16 0,0-31 5 16,31 3-17-16,-31-30 5 15,27-30-11-15,0-26 3 16,-27-3 0-16,59-56-3 16,-32 88-3-16,4-30 6 15,-31-1 1-15,0 58-3 0,28-29-2 16,-28 29 1-16,0 0 6 0,0 0-3 15,27 29 15-15,-27 0-11 0,0-29-5 0,0 86 9 16,0 0 0 15,0 85 13-31,31-112-22 47,83 56-61-47,-1-59-516 16,-82-29 383-16,-4-27 172 0,-27 30-9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1399.8250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31T19:32:33.147"/>
    </inkml:context>
    <inkml:brush xml:id="br0">
      <inkml:brushProperty name="width" value="0.05292" units="cm"/>
      <inkml:brushProperty name="height" value="0.05292" units="cm"/>
      <inkml:brushProperty name="color" value="#800080"/>
    </inkml:brush>
  </inkml:definitions>
  <inkml:trace contextRef="#ctx0" brushRef="#br0">25764 9540 51 0,'0'0'18'0,"0"0"68"0,0 0-30 0,0 0 17 0,0 0-52 0,-27 0 32 0,27-30-2 0,0 30-31 16,0 0 8-16,-31-28-6 15,31 28-18-15,0-28 10 0,0 28-11 16,0 0 5-16,0-29-5 0,0 29 8 16,0-30-7-16,0 30 2 15,31 0 1-15,-31 30-2 16,0-30-3-1,0 57 5-15,0-57-6 0,0 87 4 16,0 55 4-16,-31-86-6 0,31 32 1 0,0-88-4 63,-28 142 10-63,-58 288 10 0,59-344-18 15,-4 201 9-15,3-260-7 16,28 33 5-16,0-32-4 15,0-28-3-15,0 0-1 16,28 0-1-16,-28 27 2 0,31-27-2 16,24 0 1-16,-24 0 0 0,24 30-1 15,-55-30 1-15,31 0-1 16,54 0 6-16,-30 29-3 0,-24-29-4 16,-3 0 1-16,30 28 1 0,-30-28 0 0,30 28 1 15,56-28-5-15,57 30 6 0,-112-30-5 16,54 0 0-16,-85-30 1 15,143 30 3-15,-112 0-2 0,85-28-2 16,55 0-1 0,-85 28 3-16,-29 0 2 0,-26 0-2 0,-1 0 2 15,-3-29 1-15,4 29 0 16,54 0-2 31,176 0 3-47,-262 0-7 0,59 0 2 0,-59 0 3 15,4 0-3-15,-31 0 1 16,28 0 4 0,-28 0-5-16,27 29 1 0,4-29-3 0,-3 0 3 0,-28 0 4 15,27 0-2-15,-27 28-3 0,31-28-3 16,-31 0 4-16,28 0 2 16,-1 0-4-16,-27 0 2 0,0 0 0 0,0 0 2 15,0 0 0 1,31 0-2-16,-31-28 2 0,0 28-3 15,0 0 0-15,0-29 1 0,0-1 0 0,0 3 2 0,0 27-3 16,0-58 0-16,0 1 1 0,0-58 1 16,0-57 0-1,0 30 0-15,0-88 3 32,0-27-5-32,0 113 1 46,55-286 3-46,-55 373-3 16,0-86 2-16,0 115-1 0,0 28-1 31,-28-29 3-31,28 29-3 0,-27-30 5 0,-4 30-6 16,-24 0 3-16,-3 0-4 0,30 0 4 31,-144 30-1-31,1-30 1 0,26 0-3 0,1 0 4 16,-114 0-7-16,145 0 2 15,-31 0 5-15,3 0-1 16,55 29-1-16,-202 57 0 16,61-29-1-16,55-29 0 31,-58-28-2-31,86 0-4 0,116 0 6 0,1 0 1 0,-4 0-3 16,3 0 2-16,1 0-16 46,140-85-380-46,-85 85 269 0,-28 0 76 0,58 57-42 16</inkml:trace>
  <inkml:trace contextRef="#ctx0" brushRef="#br0" timeOffset="1960.09">26565 9941 36 0,'-28'27'232'0,"1"-27"-188"0,27 0-23 0,0 0-7 0,-59 29 43 0,59-29-50 0,0 0 4 0,0 0-4 16,0 0-1-1,-58 30 7-15,58-1-9 16,0-29-3-16,-28 27 2 15,28 2-2-15,0 0 1 0,0-29-2 0,0 0 10 16,0 28 9 0,28 1-1-16,-28-29-9 15,0 0-4-15,0 29 8 0,0-29-7 16,0 57 4-16,0-57-10 0,-28 29 1 16,28-29 0-16,0 0 0 15,-27 27-3 1,-4-27-118-16,31-27 29 15,0 27 91 48,86-57-294-16,-86 28 249-47</inkml:trace>
  <inkml:trace contextRef="#ctx0" brushRef="#br0" timeOffset="2533.96">26650 9740 59 0,'0'0'277'0,"31"0"-240"15,-31 0 31-15,0 0-50 0,0 0-11 0,0 27 13 16,0-27-15-16,0 59 11 0,0-1-10 16,0-1-2-16,0-30-4 15,0 2 1-15,0 30-2 0,0-32-5 0,0 2-14 0,0 86-71 16,-31-115 71-16,31 29-37 16,-27-29 29-1,27 0 15-15,-28-29-3 0,-2-29 11 0,30 30 6 16,0-1 0-16,-28 0 4 15,28 2 24-15,-27-32 44 16,27 59-52-16,0-29-2 0,0 29 6 16,27 0 9-1,-27 0-29-15,58 0 6 16,-3 0-5 31,90 0-441-47,-118 0 424 0,4 0 12 15,-31 0 10-15,28 29 138 16,-28-29-100-16,27 30 26 16,-27-1 3-16,0-2-45 15,0 2-15-15,0-29-10 0,-27 57 19 16,27-57-24-16,0 58 4 16,0-58-4-16,0 0-1 15,27 29 5 16,4-116 2-31,-31 87-9 63,27-86 23-47,-27 86 25-16,28 115-13 0,3-86-31 31,-4 28-17-31,-27-57-15 0,0 0-2 15,0 0-34-15,28 0-284 47,3-28 196-31</inkml:trace>
  <inkml:trace contextRef="#ctx0" brushRef="#br0" timeOffset="3361.77">27166 9597 45 0,'0'0'28'0,"-28"-28"85"0,28 28-77 0,0 0 37 0,0 0-73 62,0 0 93-62,0 28 21 0,28 27-84 0,3 119 20 0,-31-59-41 16,0-115-9-16,0 115 4 16,0-88-3-16,0 31-1 0,0-30-1 15,0 59-13-15,0-3-136 16,0-84 80-16,-59-27-201 15,59-2 250 1,0 1-5 0,-27-201 93-16,-4 199-4 0,31 30-33 15,0-29 26-15,0 29-7 0,0-27-9 32,0 27 39-32,0 0-47 0,0 0-6 0,0 27-9 15,31 2-9-15,-31-29-4 0,0 0-1 0,0 0-2 0,55 30 4 31,-24-1-3-31,24-29-4 0,-24 27-12 0,-4-27-38 47,59 0-370-47,-28 0 419 0,-30-27 10 16,-1 27 38-16,-27 0 88 31,31 0-53-31,-31 0-52 0,0 0-5 0,28 27-5 16,-28 2-12-1,27-29 18-15,-27 0-14 0,31 0-2 0,-31-29-2 16,28 2 3-16,-28-2-8 16,0-1 0-16,0-26 1 15,0-30 36-15,0 57-7 16,-28 29 15-16,-3 0-8 16,4 29-25-1,-1 84 5-15,-3-84-11 0,31 1-2 16,0-1-4-16,0 27 2 0,0-27-2 15,0-1 1-15,0 1 3 0,0 0-5 0,59 28-23 16,-1-57-98-16,-3 0-42 16,-55 0 85-16,58-28-114 0,-58 28 192 62,0 0-64-31</inkml:trace>
  <inkml:trace contextRef="#ctx0" brushRef="#br0" timeOffset="4169.68">26510 10827 30 0,'0'0'7'0,"27"-27"-2"0,-27 27 0 15,28-28 68-15,-28 28-58 0,0 0 32 16,30 0 45 0,-30 0-61-1,0 0 41-15,0 0-44 0,0 0-8 0,0 0-20 63,0 0 45-48,-30 28 17-15,30-28-37 0,-114 57 21 0,56 1-27 0,-56-1 2 32,1 0-12-32,-4 1-6 0,-55 27-1 0,117-58-3 15,-61 61 7-15,30-61-3 16,31 32 0-16,-31-30 2 0,-58 84-1 15,-28 60 2-15,28-30 4 16,116-114-13-16,-85 85 15 16,82-87-10-16,-55 32 14 0,31-3-14 0,-3 3-5 15,30-59 5-15,28 0 0 16,-31 0 3 0,31 0-7-16,0 0 1 0,0 0-6 0,0-29-3 15,31-1-27-15,-3 3-56 0,-28 27 57 16,27-58-170-1,-27 28 133-15,31 3-147 0,-31 27 220 63,27-28-43-63</inkml:trace>
  <inkml:trace contextRef="#ctx0" brushRef="#br0" timeOffset="4464.43">24819 11544 91 0,'0'0'30'0,"0"0"-6"0,0-29 6 0,0 29-19 0,0 0 45 16,0 0 16-16,0-27-59 0,0 27-3 16,0 0 6-16,0-29 14 0,0 29 12 15,0 0-23-15,0-28-11 0,0 28-2 0,0 0 7 16,0 28 3-16,-27 1-5 0,-59 86 11 16,28-2-14-16,-56 31-1 15,56-58 2-15,-1 28 16 16,32-85-22-16,-31 28 0 0,30 0 3 0,1 1 13 15,27-58-9 1,27 29-3 15,289-116 15-31,-144 30-17 16,-59 27-7-16,-85 30 2 0,58 0-3 0,-55 0-3 0,23 0-27 16,63 0-289-16,-117 30 166 15,28-30 104-15,-28 29-18 16</inkml:trace>
  <inkml:trace contextRef="#ctx0" brushRef="#br0" timeOffset="5147.72">23215 12834 42 0,'0'0'0'0,"0"0"4"0,0 0 0 0,0 0 49 16,0 0-16-16,-27-29 0 0,27 29 14 0,0 0 1 16,0 0-35-16,0-27 33 0,0 27-1 15,-28 0 5-15,28-32-30 16,0 32 1-16,0 0-17 0,0 0 10 16,0 0-18 46,-31 0 17-15,31 0-6-47,-27 0 2 0,-32 59 4 0,32-30-12 16,85 57 2-16,-58-57-3 0,55 0 3 0,-55-29 2 0,31 84 17 0,-31-84-26 0,-31 29 2 15,31 1 0-15,-27-1-1 0,27-29 0 16,-86 56-3-16,58-56 1 0,-30 0-88 15,58 0 65 1,0 0-29 0,27-56-114-16,32-3-69 0,-32-26 161 15</inkml:trace>
  <inkml:trace contextRef="#ctx0" brushRef="#br0" timeOffset="6043.89">23559 12146 217 0,'-28'0'137'0,"28"0"-137"63,0 29 19-63,0 86 89 0,-27-31-78 15,27 176 15-15,-31 112-42 0,31-316-3 0,-28-27-1 16,28 1-9-16,-27-1-4 0,27-2-25 15,-31-27-4-15,31 0 28 0,-28-27-39 16,1-2-61-16,27-1 21 16,-31-26-24-1,31 27 116-15,0-28 4 16,0 28 4-16,0 0 2 0,0-1 54 0,0 30-30 16,0-27 52-16,31-2-22 15,-4 2 2-15,-27 27-21 0,28 0 0 16,30 0-8-1,1 27-16 1,-4-27-13-16,61 29-7 47,-2-2-41-47,-87-27 1 0,4 0 21 0,-31 0 16 16,0 0 4-16,0 0 4 0,0 0 3 0,0 0-5 0,0 0 13 15,0 0 3-15,0 0-9 16,-58 0 46-16,30 30-28 15,28-1-16-15,-31-29 1 16,31 86 3-16,0-57-12 16,31-29 6-1,-31 0-8-15,28 0 1 0,-1-29 3 16,4 1-5-16,-3-59 2 16,-28 57-1-16,0 3 1 0,27-2 0 15,-27 2-5-15,0 27 6 0,0 0-3 16,0 0 1-16,31 56 6 15,-31 30-5 1,0-57-1-16,0 28-4 16,28 28-44 15,-28-26-119-31,0-32 72 0,27-54-177 0,4-32 267 16,-31 3 2-16,0-1 4 0,27 28-2 15,-27-29 1-15,28 28 12 0,-28 3 6 0,0-2 78 0,0 2 48 31,0 27-55-31,0 56-40 0,0-56-30 16,0 27-1-16,0 3-14 0,0-1 1 0,0 0 0 16,0 28-1-1,0-28-1-15,0-29 3 0,0 27 4 0,0 32-3 16,0-59-7 0,0 29-2-16,0-29 4 0,0 0 2 15,0 0-7-15,0 27 6 16,0-27-6-16,0 0 1 0,0 0 4 15,0 0-1-15,0 0 0 0,0 0-2 16,0 29-2-16,0-29 1 16,0 0-34-1,0 29-403 1,0-29 354-16</inkml:trace>
  <inkml:trace contextRef="#ctx0" brushRef="#br0" timeOffset="6406.01">24105 12290 41 0,'0'0'12'0,"0"0"58"0,0 0 38 0,0 28 37 15,0-28-115 17,27 0 48-32,-27 28-56 0,0-28-6 0,0 88 31 46,0 369-25-46,-27-370-24 16,27-3-3-16,-31-25-14 0,31-30-16 0,-28-2 15 16,28 2-66-16,-27-29-3 15,27 29 34-15,0-29-122 0,-31-29 74 16</inkml:trace>
  <inkml:trace contextRef="#ctx0" brushRef="#br0" timeOffset="6915.8">24019 12719 85 0,'0'0'225'0,"0"0"-189"0,27 0 35 0,1 0-37 16,-28 27-11-16,58-27-8 16,-30 32-5-16,58-32 5 15,-55 0-11-15,54 0 0 0,-57 0-4 16,-1 0-9 0,4 0-3-16,24-59-44 0,4 3-19 15,-59 27 51-15,27-1-26 16,4 30 13-16,-31-28 34 0,0 28 3 0,0-28-1 47,0 28 10-32,28 86 146-15,-28-57-112 0,0 54-7 0,27-51-17 16,-27-32-15-16,31 27 1 0,-31-27-1 0,27 0 6 16,1-59-10-1,-28 59 2-15,0-112 3 0,31 54-6 16,-31 30 2-16,0-1 6 15,0-1-4-15,-31 30 5 16,31 0 6 0,-28 0 3-16,28 59 2 0,-27-3 1 15,27-26-8-15,0-1-6 0,-31 27 7 16,31 3-3-16,0 24-4 16,0-53-5-16,0-1-3 15,0 0 1-15,0 28 5 0,31-57 1 16,-31 29-7-16,27-29-23 15,-27 0 17-15,0-29-42 0,0 29 50 63,28-57-159-63,30-58-249 0,-58 115 371 0</inkml:trace>
  <inkml:trace contextRef="#ctx0" brushRef="#br0" timeOffset="7767.51">22930 13778 34 0,'0'0'7'0,"0"0"-6"0,0 0 2 0,0 0-1 0,0-28 15 15,0 28 20-15,0 0-24 0,0 0 27 16,0 0-25-16,0 0 1 0,0 0 82 16,0 0-87-16,0 28 12 0,0-28 17 15,0 0-21-15,0 0-9 0,0 30 30 16,0-1-27-16,0-29-3 0,0 0-10 62,0 113 22-46,0 203-10-16,-28-144-180 0,28-202-86 0,0 3 233 16,-30-2-19-16</inkml:trace>
  <inkml:trace contextRef="#ctx0" brushRef="#br0" timeOffset="8014.19">22957 13808 50 0,'0'0'10'0,"0"0"20"0,0 0-12 0,0-30 63 16,0 2-38-16,31 28 14 0,-31-28-14 0,0 28-7 15,28 0-27-15,-28 0 24 16,27 28-20-16,-27-28-1 16,0 28-3-16,0-28-2 15,31 59 7-15,-31-31-12 0,0 0-3 0,0-1 1 0,0 3-1 16,-31-30-15-16,31 30-6 16,0-30 11-16,0-30-52 15,0-27 16-15,0 57-4 0,31-28 18 16,-3 0-101-16,-1-1 94 31,32-1-8-31</inkml:trace>
  <inkml:trace contextRef="#ctx0" brushRef="#br0" timeOffset="8170.64">23332 13750 47 0,'0'0'32'0,"0"28"35"0,0-28-43 16,0 0 0-16,-31 30 41 16,31-30-26-16,0 29 16 0,0-1-24 15,0 0 29-15,0-1-41 0,0-27-2 16,31 0 15-1,-31-27-25-15,86-29 3 0,-59-31-9 16,32 59-6-16,-32-58-167 31,-27 86 131-31,0 0-3 0,0 0-42 0,28 0-16 16,-28 0 22 0</inkml:trace>
  <inkml:trace contextRef="#ctx0" brushRef="#br0" timeOffset="8422.89">23644 13750 55 0,'117'0'294'0,"-117"0"-266"0,0 0-22 0,28-28 23 16,-28-1-27-16,0 29 3 0,0-30 5 16,0 30-6-16,-28-27 11 0,-3 27 13 15,4 0-21-15,27 0 7 0,-28 0-9 16,28 0 4-16,-31 27 4 15,31 3-12-15,0 55 11 16,0-85-11-16,0 30 2 31,31 27-3-31,-31-2-62 0,0-55-2 0,28 0-93 16,-28 0 31-16,27 30 26 0,-27-30 68 16</inkml:trace>
  <inkml:trace contextRef="#ctx0" brushRef="#br0" timeOffset="8855.58">23902 13693 103 0,'0'29'88'0,"0"-29"-73"0,0 28 27 0,0 0-26 0,0 2 31 16,0-30-28-16,0 0 14 15,0 0-27-15,0 0 7 0,0 0 24 31,59 29 1-31,-59-29-35 0,0 0 18 0,27 0-12 16,-27 0 4-16,31 0-3 31,-4-115 18-31,-27 56-24 0,0-56 11 16,0 88-8-16,0-60 4 16,-27-84 21-16,27 143-20 15,0 28-8 1,0 0 7-16,0 0-5 0,0 0-5 15,0 28 5-15,27 30 7 16,-27-29-15-16,0 28-2 0,0 29 11 16,28-1-5-16,-28 30 1 15,31 29-6 32,24-31-201-47,-55-113 149 16,31 0-45-16,-31 0 22 0,27 0 36 0,-27 0 1 0,28 0-47 0,-28 0 77 15,31 0 0-15,-31 0-25 16</inkml:trace>
  <inkml:trace contextRef="#ctx0" brushRef="#br0" timeOffset="9540.92">23473 14325 39 0,'0'0'37'0,"0"0"-13"0,0 0-1 16,0 0 44-16,0 0-50 0,0 0 30 16,0-32-20-16,0 32-1 0,0 0-3 0,0 0-12 0,0 0 46 15,0 0-45 1,31 0 18-16,-31 0-9 0,0 32 5 0,0-32-15 15,0 27-6-15,27-27-3 0,-27 56 5 16,0-26-5-16,0-1-1 0,0 86-17 16,0-59-41-16,0 3-10 15,-27-32-18 1,27 2-113-16,-31 0 151 0,31-29 2 0</inkml:trace>
  <inkml:trace contextRef="#ctx0" brushRef="#br0" timeOffset="9719.28">23359 14467 125 0,'0'0'0'0,"0"0"152"0,28 0-97 0,-28 0-34 47,31 29 93-31,55-29-57-16,27 29-45 0,-86-29-20 0,4 0-17 16,-31 0-48-16,28 0-2 0,-1 0-181 15,-27 0 196 16,0 0 21-31</inkml:trace>
  <inkml:trace contextRef="#ctx0" brushRef="#br0" timeOffset="9953.99">23789 14467 82 0,'0'0'39'0,"0"0"48"0,0 29 61 16,0-29-126-16,0 0-3 15,0 57 56-15,0-28-50 0,0-29-19 16,0 27 3-16,0-27 6 0,0 29-5 16,0-29-6-16,0 0 9 15,0 0-9-15,27-29 10 0,4-27-11 16,-31 28 0-1,86-89-1-15,-86 90-2 0,28-2-3 16,-28 29-5-16,27 0-49 0,-27 0 6 16,0 29 19-16,0-2-47 0,31 32-212 15,-31-30 276-15,0 0-29 63</inkml:trace>
  <inkml:trace contextRef="#ctx0" brushRef="#br0" timeOffset="10308.18">24132 14438 37 0,'0'0'6'0,"0"0"14"0,-27 0 47 16,27 29 17-16,0-29-51 0,0 0-5 15,0 0 29 1,0 0-28-16,0 0 8 0,0 0-10 0,0 0-14 16,0 0 7-16,0 0-13 0,0 0 10 15,0 29-2 1,0-29 6-16,27 0-9 15,-27 0-10-15,28 0 9 0,-28 0-9 0,31 0 4 32,-4-29 3-32,1 0-7 0,-28 29-1 15,0-57 5-15,0 28-5 47,0 2 29-47,0 110 1 0,0-24-25 16,31 27-2-1,-4-30-7-15,1-27-15 32,2-29-140-32,-30 0-39 15,0-29 81-15,0-27 0 32,0 28 83-32</inkml:trace>
  <inkml:trace contextRef="#ctx0" brushRef="#br0" timeOffset="10573.84">24390 14352 34 0,'0'0'8'0,"0"0"0"0,0 0 51 0,0 29-7 0,0-29-6 15,0 27 16-15,0 3-12 0,27-30-22 0,-27 29 8 16,31 0-25-16,-31-29 13 0,28 29-18 0,-28-29 0 0,27 0 3 16,-27 0 3-16,31 0-4 15,-31 0-5-15,28 0 2 0,-1-87 2 16,-27 1-3-16,0 59-3 16,0 27 2-16,-27-59 4 0,27 31 13 46,-59 83 50-46,32 148-32 16,27-146-35-16,0-28-2 0,0 57 4 16,27-30-9-16,4 2-5 15,55-30-105 1,-58-28 19-16,30-28-183 0,-3-30 184 0,-24 2 62 0</inkml:trace>
  <inkml:trace contextRef="#ctx0" brushRef="#br0" timeOffset="11421.82">27712 11144 24 0,'0'0'10'0,"0"0"20"0,0 0-19 0,-31 0 58 15,31-28-58-15,0 28 48 16,0 0-45-16,-27 0 17 16,-1-29 58-16,28 29-64 0,0 0 2 0,0 0-4 15,-31-30 33-15,31 30-42 16,0 0 3-16,0 0-5 0,0 0-8 0,-27 0 8 15,27 30-7-15,0-30 4 0,0 0-5 16,27 57 11-16,4-29-10 0,-31-1-5 16,28 5 0-1,85 139 14-15,-27-85-10 0,0 0-2 0,-55-30-2 16,-4-27 1-16,-27-29-1 62,58 86 10-62,169 258 11 0,-110-230-21 0,-117-86-2 0,27 2-14 0,1-1-90 16,3-29 79-16,-31 0-127 16,0 0 105-16,0 0-60 0,0 28-3 15,0-28 90-15,0 0 13 16,0 0-13-16</inkml:trace>
  <inkml:trace contextRef="#ctx0" brushRef="#br0" timeOffset="11696.07">27853 12116 115 0,'0'0'61'0,"0"0"37"16,0 0-85-16,0 30 32 0,0-30 7 15,0 0-42-15,31 29 0 0,-31-29-3 16,27 0 13-16,1 28-6 0,58-28 16 16,-56 28-24 46,25 2 11-62,31-1-6 0,86 55 34 16,-55-84-2-16,-31-285-22 0,-86 227-29 0,0 28 3 0,0 3 3 0,-31-116-42 15,31 115-14-15,0 28-28 16,0 0-28-16,0 0 13 0,0 28-2 16,0 1 47-16,31 29 42 0,-31-30-13 15</inkml:trace>
  <inkml:trace contextRef="#ctx0" brushRef="#br0" timeOffset="12288.43">28856 12604 40 0,'-28'0'209'0,"28"0"-169"0,0 0-40 47,0 0 53-47,-58 0 80 0,58 30-114 0,-86 55 14 0,86-85-32 15,0 27-2 1,0 5 6-16,28 24-2 0,3-56 0 31,23 27 31-31,-23-27-25 0,-31 0-2 16,0 30-6-16,0-30 5 0,0 0-4 0,0 29 2 0,0-29-1 15,0 0-2-15,0 29 1 16,-85 0-9-16,54-29-28 0,31 0 1 16,-28 0 13-16,28 0-36 0,-27 0 17 0,27-58-274 15,0-1 250 1,0 32 56-16,27 27-19 0</inkml:trace>
  <inkml:trace contextRef="#ctx0" brushRef="#br0" timeOffset="12476.96">29028 12318 126 0,'0'0'0'0,"0"0"121"0,0 0-76 0,0 0-30 0,0 28 16 16,0 0 15-1,0-28-46 48,27 115 39-63,-27 345-309 0,0-403 150 0,-27-28 87 15</inkml:trace>
  <inkml:trace contextRef="#ctx0" brushRef="#br0" timeOffset="12829.81">28883 12719 63 0,'0'0'97'0,"0"0"-50"15,31 27 0-15,-31-27-33 0,28 0 9 0,-1 32-2 16,32-5-11 0,-32-27-11-16,32 29-3 0,-59-29-4 0,27 27-30 15,31 3-137 1,-58-30 147-16,59-30-9 15,-59 3 36-15,27 27 1 0,-27-29 0 0,0 29 1 0,28-27 0 16,-28-5 1-16,0 32 1 0,0-27 27 0,0 27 15 16,0 0-18-16,0-28 98 0,-28 28-104 15,28 0-1-15,0 28 11 0,0-1 0 0,-27 5-6 32,27 110 20-32,0-142-42 15,0 29-1 1,0-29-1 31,86-88 10-47,-86 61-10 0,55-88 66 0,-24 142-58 15,-31 5-2-15,27 24-3 0,-27-29-4 16,28 61-4-16,2-31-35 16,-2 58-248-1,-28-115 228-15,27 29-71 0,-27-58 107 0</inkml:trace>
  <inkml:trace contextRef="#ctx0" brushRef="#br0" timeOffset="12991.96">29687 12231 138 0,'0'30'126'16,"28"198"-32"-16,-28 144-177 0,-28-255-63 15,28-89 110-15,-31 28-26 16,4-56 31-16</inkml:trace>
  <inkml:trace contextRef="#ctx0" brushRef="#br0" timeOffset="13126.16">29515 12778 56 0,'0'0'0'0,"0"0"81"16,0 0-33-16,0 0 19 0,28 0 29 16,-1 0-80-16,-27 0 11 0,59 0 10 0,-59 0-27 0,58 27 12 15,-30-27-23-15,-1 0 2 16,4 29 1-16,24-2-13 0,-24-27-23 15,-4 30-29-15,1-30-81 0,3 29-5 16,-4-29 115-16,-27 0 7 0</inkml:trace>
  <inkml:trace contextRef="#ctx0" brushRef="#br0" timeOffset="13375.28">30086 12805 51 0,'31'0'138'0,"-31"0"-101"0,27 0-26 16,-27 0-11 46,0 29 1-62,28-117-128 0,-28-24 130 0,-28 54 214 0,28 58-188 0,0 0-2 0,-27 28 21 0,27-28-29 16,-31 87 24-16,31-87-37 0,0 55 11 0,0-23-10 16,0 24 3-16,0 1-5 0,31 58 5 15,-31-86-11-15,27 57-6 0,1-57 4 16,30 27-39-16,-58-27 19 0,113 28-426 31,-113-57 422-15</inkml:trace>
  <inkml:trace contextRef="#ctx0" brushRef="#br0" timeOffset="14136.22">29000 13636 39 0,'-31'0'85'0,"31"0"-41"0,0 0-12 0,0 0 0 15,0 0 11-15,0 0 5 0,31 0-28 16,-31 0-10-16,0 0 50 16,0 0-51-16,0 0-1 0,0 0-1 0,0 0 6 0,0 0-5 15,28 57 6-15,-28-28-12 16,0 27 4-16,-28 3-3 16,28 24-3-1,0-83 1-15,0 88 2 0,0-60-2 0,0 2 2 31,0-88-3-31,28-57 9 16,-1 59-1 0,4-31 2-16,-3 30-2 0,-28 57-8 62,58-115 31-31,-31 30 18-31,-140 113-49 0,113-28-3 0,-31 27-18 16,4-27-18-16,-1 0-49 0,28 30 58 16,0-30-179-16,0 29 111 0,28-29 21 0,30 29 36 15</inkml:trace>
  <inkml:trace contextRef="#ctx0" brushRef="#br0" timeOffset="14377.07">29399 13636 66 0,'0'0'30'0,"0"0"104"15,0 0-30 1,-28 27-7-16,28-27-87 0,0 30-1 16,0-30-6-16,-27 0 6 0,27 0 4 15,0 0-12-15,27-30 18 16,1-26-18 0,3 27 2-16,24-28-7 15,-55 29-4-15,30 0-37 0,-2 28-149 63,30 28-54-63</inkml:trace>
  <inkml:trace contextRef="#ctx0" brushRef="#br0" timeOffset="15110.93">29715 13607 41 0,'0'0'26'0,"0"0"20"0,0 0-12 0,0 0 20 16,0 0-32-16,27 0-5 0,-27 0-4 15,0 0 1-15,0-29-5 0,0-1 5 16,0 30-9 0,0 0 8-16,0-27 2 0,0-1 7 0,0 28-5 15,0 0-11-15,0-28 32 0,0 28-33 16,0 0 2-16,-27 0 19 0,27 0-20 0,0 0 3 16,0 28 17-16,-28-28-19 0,28 0-7 62,0 28 22-31,-31 29-1-31,31 87 2 0,31-116-19 0,-31-28-2 0,0 0 0 0,0 28 1 0,28-28 8 16,-28 0-8-16,0 0 0 16,0 0 2-16,0 0 1 15,0 0-3-15,0 0 2 16,0-28 12-16,0 28-15 0,0 0 3 15,0 0-2-15,0 0-2 0,0 0 3 16,27 0-5 0,-27 0 3-16,0 0 1 0,0 0-3 15,0 0 2-15,31 0-2 0,-31 0 1 0,0 0-3 0,0 0 1 16,0 0 1-16,0 0 0 0,0 0 0 16,28 0 3-16,-28 0-3 0,0 0-2 15,27 0 1-15,-27 0 1 16,0 0 2-1,0-28-4 17,31-31 2-32,-31 32 1 15,0-2-3-15,0 0 2 0,0 29 4 16,0-30-4-16,0 30 1 0,-31 0-2 0,31 0 2 0,0 0-1 16,-27 0 0-16,27 0 0 15,-28 0 1 1,-3 0-1-16,31 0 0 0,-27 0-1 0,27 30 2 15,-59 28-1-15,59-31 0 0,0 32 2 16,0-31-1-16,0-28-1 0,0 28 0 16,0 2 1-1,0-1-3-15,0 27 2 0,31-29-1 0,-31-27-4 16,28 30-8-16,-28-30-11 16,27 0-34-16,-27 30 33 0,31-30-61 15,-3 0-32-15,-28 0 19 0,27 0 49 0,-27-30-35 16,31 30 42-16,-31 0 32 0,27-30-19 0</inkml:trace>
  <inkml:trace contextRef="#ctx0" brushRef="#br0" timeOffset="15455.1">30058 13722 82 0,'0'0'137'0,"0"0"-137"62,-27-29 96-62,27 29-10 0,-31 0-59 0,3 85 13 0,28-85-36 0,0 59-1 16,0-59-3-16,28 28 3 16,3-28 1-16,-4-28-4 15,-27-87 1-15,28 56-1 0,-28-83 0 16,31-1 12-16,-31 86-8 0,0-29-1 16,0 28-1-16,0-28-1 0,0 57-1 15,-31-55-2-15,31 55 3 0,0-29 4 0,0 58-4 0,0-30 15 16,0 60-2-1,0-1 0-15,0 29-11 16,0 26 3-16,0 4 0 0,0-61-4 0,0 31 0 0,0-30-1 16,0 87-2-16,0-86-3 0,0 112-1 0,31-26 1 15,-31-56 0-15,27 139-107 47,-27-110 4-31,59-1-231-16</inkml:trace>
  <inkml:trace contextRef="#ctx0" brushRef="#br0" timeOffset="15843.18">29570 14210 50 0,'0'0'82'0,"0"0"-63"0,-27 0 42 31,-59-29 79-31,28 58-80 16,30-1-19-16,-30 27-4 0,58-23-31 0,-28 24 3 15,1 30-9-15,27-57 1 0,-31 143-2 16,31-143-1-16,0 27-9 0,0 88-62 16,0-116 43-16,0 1-47 0,0 29-29 15,0-2-38-15,0-29 82 16</inkml:trace>
  <inkml:trace contextRef="#ctx0" brushRef="#br0" timeOffset="16017.5">29114 14697 123 0,'0'-29'191'0,"0"29"-179"0,27-30 20 0,-27 30-15 15,31-29 43-15,-31 29-48 0,55-27 30 32,31 27-30-32,-86 0-11 0,31 0-3 0,-4 0 0 15,32 27-55-15,-32-27-66 0,-27 0 123 63,28 0-180-63,30 0 42 0</inkml:trace>
  <inkml:trace contextRef="#ctx0" brushRef="#br0" timeOffset="16254.72">29773 14609 170 0,'0'0'170'0,"0"0"-116"31,-31 29-7-31,4 30-16 0,27-32-25 16,-28 2 11-16,28 0-11 0,0-29-1 15,0 28 9-15,0-28-10 0,0 0-3 16,28 0 5-16,-28-28-4 0,0-1 2 16,0-27-2-16,27-3 6 15,-27 3 4-15,0 27 2 16,31 29 13-16,-31 0-23 0,0 29 8 16,0-2-1-16,0 2-9 0,28 57 1 15,-28-57-5-15,0 28-3 16,0-28 2-16,0 0-8 0,0 0-14 0,27 28-17 15,-27-30-21-15,0 4-27 16,31 25-110-16,-31-29 40 0,27-27 129 0</inkml:trace>
  <inkml:trace contextRef="#ctx0" brushRef="#br0" timeOffset="16502.31">30117 14151 212 0,'0'0'124'16,"0"0"-104"-16,-31 0-11 0,31 59 54 16,0-59-37-16,0 28-16 0,0 59 21 0,0-60-24 0,0 29 7 15,0 289 8 1,-28-230-24-16,28-29 1 16,0 0-9-16,-27-31-25 15,27 4-35-15,0-30-45 0,0-2-37 16,0-54 31-1,0-31 89-15</inkml:trace>
  <inkml:trace contextRef="#ctx0" brushRef="#br0" timeOffset="16748.61">30374 14438 77 0,'0'0'211'0,"0"-30"-77"47,-31 30 25-47,31 0-150 0,0 30-8 0,0-30 1 0,-27 29 4 0,27 29-4 15,0 26 1-15,0-55-1 0,0 30-2 16,27-59-1-16,4 56 3 0,-31-27-4 0,28-1 0 0,-28 1-1 16,27 0 6-16,4 28 7 15,-3-28-8-15,-28-2 2 0,0-27-3 16,-59 59 1-16,32-59-4 16,-59 28-28-1,0-28-40-15,28 0-63 16,58 0 46-16,0 0-64 0,0 0 73 15,0-28 38-15,31 28 9 16</inkml:trace>
  <inkml:trace contextRef="#ctx0" brushRef="#br0" timeOffset="17410.53">30687 14782 25 0,'0'0'4'0,"0"0"-2"0,0 0 7 0,0 0 22 31,0-29 61-31,31 29 44 16,-31 29-65-1,27-29-2-15,1 0-60 16,30 0 11-16,-58 0-14 0,28 0-5 0,-28-29 6 15,31 0 0 1,-31 2-3-16,0-2-1 0,0 29-1 0,0-59 5 0,0 59-4 16,0-56 7-16,0 28 3 15,-31-1 1-15,-24 29 6 16,55 0-16-16,0 29-1 0,-31-1 12 16,3 28 4-16,1 32-1 0,27-61-18 15,0 117 4-15,0-87-2 0,0-28-1 16,0 29-2-16,27-30 1 0,1 0 1 0,3-1-1 15,-4-27-22-15,-27 0-13 0,0 0 35 63,59 0-115-63,81-198-344 0</inkml:trace>
  <inkml:trace contextRef="#ctx0" brushRef="#br0" timeOffset="18078.49">28055 12203 35 0,'0'0'11'0,"-30"28"34"15,2-28 8-15,1 0 8 0,27 0-21 16,-31 0-19-16,31 0 2 0,0 0-12 15,0 0 48 1,0 0-35-16,0-28 0 0,0 28 11 0,31 0-28 0,-31 0 0 16,55-28 23-16,-25 28-22 0,25 0 11 15,4-29-7-15,27-1 6 0,-59 30-13 16,-27 0-5 46,258-56 27-46,-55 27-15 0,1483 173 47-16,-1627-116-62 0,27 0-1 0,-59 2 6 0,-27-30-2 15,31 29-2-15,-4-1 6 0,-27-28-25 0,0 28-72 16,0-28 56-16,-58 0-178 16,31 0 146-16,-59-28-111 15,58 0 152 1</inkml:trace>
  <inkml:trace contextRef="#ctx0" brushRef="#br0" timeOffset="19461.09">28110 12462 50 0,'0'0'61'0,"0"-28"-33"0,0 28 6 0,0 0-5 0,0-30-16 0,31 30 13 0,-31 0-12 0,0-30 10 0,0 30-13 16,0 0 10-16,28-28 46 15,-28 28-27-15,0 0-24 16,0 0 1-16,27 0-7 15,-27 88 26-15,0-33-34 16,0 4 9-16,0-31-8 0,0 87 7 0,-27-1-6 16,-1 30 1-1,-30 113-3-15,30-142 0 16,-30-2-2-16,-55 261-2 16,82-317 4-16,-24 288 8 0,24-289-9 15,-24 174 10 48,24 171 3-63,31-203-7 0,0-110-4 0,0-61-1 0,0 32 2 0,31 56 4 31,-31-87-3-31,0-28-4 0,0 28 4 0,0-1-1 16,0-27-1-16,0 0-1 0,0 0 0 15,0 0 1-15,0 0-1 0,0 0 1 0,0 0 0 16,0 0-1-16,0 0 1 0,0 0-3 15,0 0-1-15,0 0 3 0,27 30-1 16,1-30 1 0,-28 0 1-16,31 30-2 0,-31-30-1 0,27 0 2 15,-27 0-2-15,59 0-1 16,-4 0 3 0,-24 0-1-16,-31 0-1 0,55-30 2 0,30 30-2 15,-54 0 1-15,55-30-1 31,-86 30 0 16,55 0-2-31,577 60 4-16,-546-60 1 0,-58 0-3 0,171 28 0 16,-113-1-2-16,-28-27 1 15,1 30 2-15,54-1 0 0,-86-29-1 16,-27 28 0-16,59-28 0 0,113 28 1 15,-114-28-2-15,-3 0 0 16,-24 0 1-16,-4 0 1 0,1 0-1 0,58-28 0 16,0 28 0-16,-55 0-1 0,24 0-1 0,3 0 3 15,55 0-3-15,-54 0 9 0,27 28-4 16,-86-28-3-16,27 0 0 0,59 0 0 16,0 30-1-1,31-1 4-15,-90-29-2 16,59 29 0-16,-28-29 0 15,-30 0-1-15,-28 0 1 0,58 0-1 16,-3 0 1-16,-24 0-1 0,-3 0 0 0,-1-29 0 16,31 29 0-16,-58 0 1 15,59 0 4 17,-32-29-1-32,-27 29-4 0,0 0 0 15,0 0 1-15,0 0 1 0,0 0-4 31,0 0 1-31,0 0 3 0,0 0-1 0,0 0-1 0,0-30 0 16,0 2 2-16,0 0-2 16,0-1 1-16,28-56-2 15,-28-58 3-15,0 84-4 16,31-141 2-16,-31 115 0 0,0-87 6 16,27 86-4-16,-27-143-2 0,0 172 1 15,0-1-1-15,0 28 0 0,-27-85 2 0,27 60-2 16,0-2 1-16,0-88-3 0,0-26 1 15,0-1 0-15,-31 57 2 0,31 30 3 0,0-58 4 16,-28 28-5-16,28 1-6 0,0 84 3 16,-27-141 4-16,27 112-4 0,-31-24-1 15,3-4 2-15,1-28-2 63,-59-57 3-63,86 142 0 15,-31 30-3-15,-110 0 1 16,110-28-2-16,4 28 2 0,-117 0 1 0,58-28-2 16,-55 0 8-16,83 28-3 15,-173-87-11-15,60 59-26 16,171 28 21-16,-55 0-12 0,-4 0-70 0,32 56-252 31,-32-26 173-31,59-1 147 0</inkml:trace>
  <inkml:trace contextRef="#ctx0" brushRef="#br0" timeOffset="20204.49">21927 11946 40 0,'0'0'5'0,"0"0"-3"0,0 0 2 0,0 28 11 16,0-28 17-16,31 0 72 15,-4 0-61-15,1 0 17 16,89-28 8-1,109 28-19-15,-195 0-42 0,55 0 4 16,-58 0-5-16,30 0-2 0,-3 0 4 0,31 0-3 16,0 28 0-16,30-28 2 0,56 27 7 15,172-27 5 1,-172 0-13-16,113 0 1 16,-172 0-4-16,261 0 9 15,-288 30-10-15,28-30 0 0,-1 0 2 16,4 0-3-16,55 0 5 0,-1 29 0 0,-116-29-5 15,4 0 1-15,-59 0-2 63,86 29 1-63,285 28-4 0,-313-57 4 0,28 0-46 0,-199-30-124 16,82 3 123-16,3 27-6 0,-171-29-137 15,141 0 172-15,-1 29-24 0</inkml:trace>
  <inkml:trace contextRef="#ctx0" brushRef="#br0" timeOffset="21042.41">22559 11603 120 0,'0'0'31'0,"0"-29"6"0,-31-86 104 0,31 144-119 0,-86 857 46 0,31-712-66 16,55-118-1-16,-31 86 0 0,-24 32 2 15,-31 256-1-15,28-259-4 0,0 58 8 0,3 1 7 16,-4 0 2-16,1-88-8 0,30 31 0 31,-58 256-2-31,59-343-4 16,27-58 1-16,0-1 3 15,0 3-1-15,0-30-4 0,0 0 0 16,27 0 2-16,32 29 3 0,-32-29-2 16,32 29-2-1,27-2 2 1,0-27 2-16,140 30-5 47,290 27 2-47,171 58-2 15,-516-87-1-15,-26 29 1 0,-87-57 0 0,28 30-1 0,172 25-1 16,-231-25 2-16,31-30 0 0,28 29 1 16,-58-1 0-16,58-28 0 0,58 28 2 15,-89 2-2-15,62-1 4 0,-90-29 0 16,1 29 1-16,58-1 3 16,-55-28-3-16,-4 0-2 0,0 27 2 15,-27-27-1-15,31 0 3 0,-31 0 4 16,28-27-8-16,-1-30 13 0,-27-30-10 15,31 59-5-15,-31-1-1 0,0-28 0 16,0 57 0-16,55-171 2 16,-55 171-3-16,31-59 2 0,24-83 1 15,-24 84-3-15,-31 28 1 0,55-140 8 16,-55 113-7-16,31-373 8 16,-31 373-8-16,0-31-1 0,0 88-1 62,0-343 7-62,-117-658 12 0,148 715-19 0,-31 257-20 0,0 29-68 16,0 0 39-16,0 85-273 15,0-26 177-15,0-32 103 16</inkml:trace>
  <inkml:trace contextRef="#ctx0" brushRef="#br0" timeOffset="26263.3">19237 6874 53 0,'-28'0'9'0,"28"0"7"0,0 0-11 0,0 0-3 0,0 0 1 0,0 0 16 16,-58 0 51-16,58 0-32 0,0 0-14 0,0-27 6 0,0 27-11 15,-27 0 43 1,27-29-29-16,0 29-33 62,-31-28 42-46,3-59 11-16,28 57-45 0,-58-342 87 0,30 287-72 16,28 55-18-16,-27-25 2 0,27 27 1 0,0-31 3 15,-31 3-2-15,31 27-2 16,0-28 1-16,0 28-7 15,0-30 6 1,0 4-1-16,0 55-3 0,-28-59-1 0,28 32 1 0,0 27-2 16,0-58 2-16,0 29 0 0,0 29-2 15,0-29 1-15,-27 0 1 0,27 29-2 0,0-28 2 16,0-1-2-16,0 0 0 0,0-27 2 16,0 26-2-16,27-26 0 15,-27 27-1 1,0 1 0-16,28-1 2 0,-28-29 0 31,0 58-1-31,31-30-1 0,-31 3 1 0,0 27-1 63,0-29 1-48,55-113 1-15,31 83 1 0,-55 31-3 16,24 0-1-16,-55 28 0 0,30 0 2 0,-30 0-1 0,28 0 0 15,-28-29 1-15,0 29 1 0,27 0-2 16,-27-30 0-16,0 30 1 0,31 0-3 0,-3-27 2 0,-28 27 1 16,27-28 0-16,4-2-1 15,-31 30 0-15,28 0 1 0,-1-30 0 16,4 30-1 0,-31 0 1-16,28-27-2 0,-1 27 3 15,-27 0-2-15,31 0-1 0,-31-28 1 0,0 28 0 16,27 0 0-16,1-28 1 0,-28 28-1 0,31 0 0 15,-31-29 0-15,27 29 1 0,1-30-1 16,3 30-2-16,-4-28 3 0,-27 28 0 0,28 0-1 16,3 0 1-16,-31 0-1 62,55-28 3-15,61-1 0-47,-30-1 6 0,-58 30-8 0,-28-27 1 0,27 27-1 0,4 0-2 0,-3 0 3 0,-1 0-3 0,32 0 3 16,-1 0-5-16,-31 27 5 15,32-27-2 1,-59 0 0-16,55 0 4 16,-24 0-4-16,-4 0 2 0,-27 0 0 15,28-27-1-15,3-2 2 0,-4 29-4 16,31-29 4-1,-30 29-2-15,-28 0-2 0,0 0 1 16,58-30 2-16,-58 30-3 0,55 0 0 0,-55 30 1 16,31-30 1-1,-3 0-1-15,-28 0-1 0,0 0 1 0,0 29-3 16,0-29-6-16,-28 0-17 0,28 0-1 0,-31 0-9 16,4 0 16-1,-87 0-163-15,114 0 155 0,-58 0-65 16,0-29-62-16,-28 29-25 47</inkml:trace>
  <inkml:trace contextRef="#ctx0" brushRef="#br0" timeOffset="26551.22">20381 4240 39 0,'0'0'7'0,"0"0"-7"0,-28 27 2 0,28-27 0 0,0 30 7 0,0-30 4 0,0 0-3 16,28 29 86 15,-28-29-43-31,31-29-12 0,24 29 30 31,31-30 14-31,-55 30-67 0,-4 0-2 0,1 0-7 16,2 0 24-16,25 0 6 15,-24 0-6-15,-3 0-22 0,-1 0 10 16,-27 0-16-16,31 0 2 16,-31 0-1-16,0 0-1 15,0 0 0-15,0 0-5 63,0 30 2-48,-31-1-3 1,-281 399-21-16,312-398 12 0,-59 400-403 0,59-317 221 16</inkml:trace>
  <inkml:trace contextRef="#ctx0" brushRef="#br0" timeOffset="29375.9">18351 7733 602 0,'0'60'8'0,"27"-5"-1"0,-27 32-6 0,28-59 2 16,-28 2-3-16,0-1-2 0,0-1 1 0,31 0-4 15,-31 31-137 1,0-59 80-16,0 0-107 15,0 0 70-15,0-59-8 16,0 31 73-16</inkml:trace>
  <inkml:trace contextRef="#ctx0" brushRef="#br0" timeOffset="29855.42">18320 7535 32 0,'0'0'43'0,"0"0"-21"16,0 0 75-16,0 0-61 0,0 0 15 0,0 0-34 15,31-29 18-15,-31 29-27 16,0 0 13-16,0 0 8 0,27-30-11 0,-27 30-9 0,0 0 8 15,28 0-3-15,-28-27-7 0,31 27 17 0,-4-29 10 16,-27 29-21 0,27 0 1-16,4 0 3 62,-89 201-58-62,58-172-43 0,0-29 44 0,-27 0-181 16,27 0 123-16,0 0 58 0,0 0 6 15</inkml:trace>
  <inkml:trace contextRef="#ctx0" brushRef="#br0" timeOffset="30017.41">18694 7506 47 0,'0'0'20'0,"0"0"7"0,0 0 104 0,0 0-72 0,0 0-8 15,0 29 4-15,0-29-17 16,0 28-32-1,0 0-17 1,0 2-12-16,0-1-57 0,0-29-51 0,0 0 83 0,0 0-28 0,0 28 11 31</inkml:trace>
  <inkml:trace contextRef="#ctx0" brushRef="#br0" timeOffset="30170.56">18694 7162 43 0,'199'344'-43'0</inkml:trace>
  <inkml:trace contextRef="#ctx0" brushRef="#br0" timeOffset="30397.4">19065 7476 33 0,'0'0'110'0,"0"0"49"0,-27 0-11 0,27 0-88 15,-31 30-38-15,31-30 2 16,-28 29-8-16,28-29 6 0,-27 56-3 16,27-26-13-16,-31-30 1 0,31 29-4 0,0-1 4 15,0-28-7-15,0 28 2 0,31-1 0 16,-4 3-2-16,1 0-5 16,3-30 1-16,-31 0 4 62,55 0-27-46,31-60-233-1,-86 33 164-15,30-1-120 0,-2 0 184 0</inkml:trace>
  <inkml:trace contextRef="#ctx0" brushRef="#br0" timeOffset="30655.49">19264 7133 29 0,'0'0'8'0,"0"0"134"0,0 0-37 15,0 0-62-15,0 0 14 0,31 0-7 16,-31 0-23-16,0 0-14 0,0 0 14 0,0 29 15 16,0-1-21-16,0 1-11 15,0-29-4-15,0 58 6 0,28-30-3 16,-28 1-7-16,0 28 8 0,0 58 1 31,0 0-28-31,0-58-44 0,0-29 9 31,0-1-442-31</inkml:trace>
  <inkml:trace contextRef="#ctx0" brushRef="#br0" timeOffset="30845.6">19381 7305 38 0,'0'0'0'0,"0"0"98"0,0 0-49 0,0 0 75 15,0 0 44-15,0 29-138 16,-31 28 16-16,31-28-35 0,0-29 1 0,0 56 6 0,-27-26-5 16,-1 114 7-1,28-116-15-15,0 0-9 16,0-1 4-16,0-27 3 0,28 0-3 0,30 30-38 16,-30-30 4-16,-28 0 8 15,27 30-140-15,4-30 41 0,-3 0-50 16,-1 0 137-16,-27 0 29 0,0 0-11 15</inkml:trace>
  <inkml:trace contextRef="#ctx0" brushRef="#br0" timeOffset="31387.21">20068 7535 31 0,'0'0'147'0,"0"0"-60"0,0 0-15 15,0 0-33-15,0 0 33 63,-31 0 21-63,31 56-67 0,0-26-25 0,0 27 0 15,0-29 2-15,31-1-1 0,-31-27-2 0,28 0 1 16,-28 0-1-16,0 0 1 0,27-27-2 0,-27 27 1 0,0-28 0 16,0-29-1-16,0 57 1 15,0-30-1 1,31 2 6 0,-31 0 8-16,0-1 13 0,0 29 33 0,0 85-40 15,0-85-17-15,0 30 2 0,28-1-2 16,-28-1-4-16,27 27 1 0,4-25-2 0,-31 0-19 15,28-30-10-15,-28 28 8 16,27-28-107-16,-27 0 27 0,31 0-103 0,-31 0 94 16,0 0 49-16</inkml:trace>
  <inkml:trace contextRef="#ctx0" brushRef="#br0" timeOffset="31904.1">19350 8220 33 0,'0'0'161'0,"0"0"-103"15,0 0 47-15,-27 30 1 0,27-30-74 16,0 0-18-16,0 0 15 0,0 0-16 16,0 0 22-16,0 0-17 0,-28 0-10 0,28 0 7 31,-31 0 23-31,31 29-31 47,-55 57 12-47,55-30-19 0,28-56 2 0,-1 29 1 0,32 1 4 15,-59-30-6-15,27 0 0 0,4 29 6 0,-3-2 0 16,-1-27-4-16,-27 29 1 16,0-29-2-16,31 29 0 0,-31-1 1 0,0-28-3 15,-31 58 2-15,31-29-20 16,-27-29-3-16,-1 0-13 0,-89-58-434 31,90 29 372-31,27-28 27 0,0 57 67 16,0-29 0-16,27 2-23 15</inkml:trace>
  <inkml:trace contextRef="#ctx0" brushRef="#br0" timeOffset="32084.42">19495 7963 26 0,'27'0'22'0,"-27"-28"130"0,0 28-21 0,0 0-50 15,31 0 52 32,24 315-35-47,-55-171-98 16,0-58-6-16,0-30-26 16,0 2-57-16,0-30-35 0,0 1 21 15,0-29-74-15,-28 0 65 16</inkml:trace>
  <inkml:trace contextRef="#ctx0" brushRef="#br0" timeOffset="32472.72">19495 8220 29 0,'0'0'17'0,"0"0"10"15,27 0 83-15,4 0-2 0,-4 30-72 0,32-1-18 32,-59-29-17-32,27 0 1 0,-27 0-1 0,28 0-2 0,3 0-4 0,-4 0-1 15,-27 0-3-15,59-29-3 0,-59 29 9 16,27 0 1-16,-27-30-3 0,28 3 4 15,-28 27 1-15,31 0 2 0,-31 0 1 16,0 0 11-16,0 0 16 0,0 0 15 16,0 27 10-16,-31 3-21 15,31-30-34 48,0 58 40-63,0 170 42 0,58-314-77 0,-58 57 0 15,0 29-4-15,27-27-2 0,-27-2 2 0,31 1 17 16,-31-1-5-16,0 29-5 0,0 0 4 16,0 0 2-16,28 57 8 15,-28-57-19-15,0 115 3 16,0-59-1-16,27 2-3 16,4 57-23-1,-31-87-36-15,28 1-32 0,-28-29-45 16,27-29-258-1,4 1 361-15</inkml:trace>
  <inkml:trace contextRef="#ctx0" brushRef="#br0" timeOffset="32679.45">20209 8078 49 0,'0'0'195'0,"0"0"-148"0,0 27 66 15,0 5-82-15,0-5 17 0,0-27-48 63,0 56 57-48,86 404 54-15,-86-460-128 0,0 57-79 32,0-85-404-32,0-30 486 0,0 29-10 0</inkml:trace>
  <inkml:trace contextRef="#ctx0" brushRef="#br0" timeOffset="33233.76">20295 8480 17 0,'0'0'5'0,"0"29"1"0,0-29-5 16,0 0 15-16,0 0 50 16,0 0-8-16,0 0-34 15,0 0 43-15,-27-29-24 0,27 29-9 16,0-30 0-16,-28 30 12 16,28 0-36-16,0 0 30 15,0 0-23-15,0 30 34 63,55 26-2-63,31-56-42 0,-55-27-1 0,-4-2-5 15,-27-1-13-15,0 30 5 0,28-56-23 16,-28 27 25-16,0 29 5 0,0-57 0 16,0 57 6-16,0 0-4 15,0 0 0-15,0 29 12 16,0-29-6-16,0 28-5 0,-28-28-2 0,28 29-1 0,0 57 5 31,0-57-1-31,0-29-3 0,28 27 0 0,-28-27-1 0,0 29 3 16,31-29-1-16,-4-56-4 15,32 27-13 1,-59-1 11-16,0 30 0 0,0 0 1 16,27-56-15-16,-27 56 14 0,0 0 1 15,28-57-3-15,-28 57 7 0,0-29 0 16,0 0 1-16,0 29 13 15,0-29 0 17,0 29 11-17,-114 200 74-15,114-170-99 0,0 26 5 0,0 59-3 16,0 0 0 0,0-88-26-16,59 4-111 15,-32-62-147 1,31 4 33-1,-58-2 245-15,0 29-18 0</inkml:trace>
  <inkml:trace contextRef="#ctx0" brushRef="#br0" timeOffset="33495.54">20783 8622 23 0,'27'0'105'0,"-27"0"-15"0,0 29 30 0,59 29 96 31,-32-30-162-31,-27 28-35 0,0-56-11 0,0 59 4 16,31-59-10-16,-31 0-2 63,0 143 9-1,-31-28-140-62,-55-115-186 0,31-57 107 0</inkml:trace>
  <inkml:trace contextRef="#ctx0" brushRef="#br0" timeOffset="34126.35">19124 9855 26 0,'0'0'4'0,"0"0"2"0,0-29 1 0,0 29 12 0,27-29 62 15,-27 29-46-15,0 0 74 47,0-30-13-47,0 30-62 16,0 0 32-16,-27 0-6 15,27 0-43-15,-31 0 16 16,3 0 4 15,-30 59-4-31,58-30-27 0,-28-29-3 16,28 29 5-16,-27 28-6 0,27-57-1 0,0 56 0 16,0-56-1-16,27 59 0 15,1-32-1-15,3 2-9 16,24 0-14-16,-24-1-1 0,-4-28-11 15,31 0-240-15,-30-28 133 16,-28 28 36-16,27-29 72 0,-27 29 8 16</inkml:trace>
  <inkml:trace contextRef="#ctx0" brushRef="#br0" timeOffset="34726.14">19381 9368 48 0,'0'0'134'0,"28"27"47"0,-28 3-121 0,27 55-20 15,-27-55-32-15,31 170 15 16,-3-114-17-16,-1 85 2 16,-27-141-7-16,0-30 0 0,0 29 1 15,31-2 4-15,-31-27-2 16,0 0-1-16,0 0-1 0,0-27 0 0,0-2-1 15,27-1 3-15,-27-26 5 0,28 27-6 32,-28 1 5-32,31-30 14 15,-31 29 2-15,27 87-6 0,1-1-19 16,-28-28-6 0,0-2-15-16,31 2-23 0,-4 30-124 15,-27-32 132-15,28-27-33 16,30 29-48-16,-30-58 65 15,-28 29 53 32,171-199 193-47,-140 199-151 0,-31-29 11 0,0 29-25 0,28 0-6 16,-28 0 1-16,0 0-11 0,0 0 10 0,0 0-11 0,0 0 19 31,0-29 6-31,0 29-20 0,-28 0-3 16,28 0 3-1,0 29 1-15,0-29-11 0,-31 0 1 0,31 0 1 0,0 29 0 16,-27-1 0-16,27 1-6 0,0-29 0 0,-28 27 2 0,28 2-3 16,0 1 1-16,0-1-2 0,0 56 6 15,0-28-11 1,0-28-3 0,28 0-39-1,-1-1-129-15,4-28 31 16,-3-28-127-16,-1-1 241 15</inkml:trace>
  <inkml:trace contextRef="#ctx0" brushRef="#br0" timeOffset="34952.21">20326 9997 29 0,'0'0'220'0,"0"0"-185"0,0 0 80 0,0-29-16 16,-31 29-71-16,31 0-6 0,0 0 3 0,-27 0-17 0,27 59 31 31,0-30-36-31,0 84 12 16,27-113-15-16,-27 29 1 0,31 29-1 0,-31-58-1 15,55 57-27-15,-24-57 18 0,-4 0-31 32,32 0-175-32,-59 0 171 0,27-29-7 0,-27 1-56 0,28-1 29 0,3 0 51 15,-4 0 22-15,-27 1-19 16</inkml:trace>
  <inkml:trace contextRef="#ctx0" brushRef="#br0" timeOffset="35147.51">20755 9310 30 0,'0'0'0'0,"0"0"0"47,0 0 43 0,-31 0 143-31,4 58 96-16,27 171-191 0,0-86-71 0,27 229-29 0,4-286-74 0,-31-57-72 0,-31-29-178 15,31-29 286-15,0 0 22 0</inkml:trace>
  <inkml:trace contextRef="#ctx0" brushRef="#br0" timeOffset="35378.76">20810 9625 42 0,'0'0'194'0,"0"0"-144"0,0 0 27 0,0 27 50 31,0 32-74-31,0-30-28 0,0 57 8 16,-27-28-12-16,27-30-18 0,0 28 7 15,-28-27-7-15,28-29-3 63,0 86 6-48,114-28-4-15,-56-30-46 0,55-28-276 0,-85-28 75 16,-28-1 234-16,0 29-15 0</inkml:trace>
  <inkml:trace contextRef="#ctx0" brushRef="#br0" timeOffset="36004.65">19811 10599 24 0,'0'0'6'0,"0"0"28"0,0-30 1 0,0 30 24 0,0 0-59 63,-59-27 244-63,59 27-213 0,-86-29 91 0,59 29-107 0,27 0-2 15,-31 0 4-15,3 0-12 0,28 29 10 16,0-29-11-16,-27 27 4 0,27 89-1 16,0-87-9-16,0 29 5 15,55 57-4 1,3-1-35-16,-58-86 19 0,0 0-27 0,59 31-113 15,-59-59 105-15,0 28-7 0,27-28-120 0,-27 28 108 16,0-56 47-16</inkml:trace>
  <inkml:trace contextRef="#ctx0" brushRef="#br0" timeOffset="36178.97">19553 10772 44 0,'0'0'127'0,"27"0"6"0,-27 0-73 0,0 28-8 0,28-1 11 0,-28-27-49 0,58 60 44 16,-30-32-37-1,3-28-9-15,-4 27-1 0,1-27-4 16,-28 0-6-16,86 0 11 47,-55 0-26-47,-4 0-51 0,59-27-344 0,-59 27 306 16,-27 0 79-16</inkml:trace>
  <inkml:trace contextRef="#ctx0" brushRef="#br0" timeOffset="36859.65">20037 10743 30 0,'0'0'11'0,"0"0"201"0,0 0-152 0,0 0-35 16,0 57 77-1,0-30-71-15,0 3-13 0,0-30-16 0,0 30 8 16,0-30-7-16,0 28 4 0,0-28-1 0,0 27 0 16,0 3 11-1,31-30-16-15,-31 0 1 0,0 0 1 16,0 0 0-16,28 29 6 0,-1-29 1 0,4 0 5 15,-3-29 5-15,-28 29-19 16,0 0 3-16,27-30 1 0,-27 30-2 0,0-27 0 16,31 27-2-16,-31-28 2 0,0-32 3 31,-31 33 1-31,31 27-7 62,0-28 6-62,-27-1 4 16,-59 86 12-16,86-57-21 0,-28 57 5 16,28 143-4-16,28-141-21 0,-28-59 0 0,0 28-11 0,27 0-114 15,4-28 110-15,-31 0-41 0,28 0 35 16,-1-56-208 0,4 27 207-16,-3-29 36 0,-1 30 5 0,-27-1 1 15,31-28 0-15,-4-31 54 16,-27 61 30-16,28-1 28 15,-28 28-40-15,0 0 12 16,0 0-67-16,0 0 12 0,-28 0 31 16,28 28-47-16,0-28-8 15,0 27 1-15,0 3 2 0,0 0-3 0,0-2-5 0,0-28 3 16,28 27 0-16,-28 3-2 16,0-30-2 30,86 85 9-30,-86-315 20-16,0 230-22 0,0 0-2 0,0 0 7 16,0 30-2-1,0 0-9-15,0-2 0 0,0 29 2 0,0-28-3 16,31 27-3-16,-31 3-20 0,27-3-26 16,1 3-114-16,-28-59 63 15,0 27 44-15,0-27-63 0,31 0-14 31,-31-59 99-15</inkml:trace>
  <inkml:trace contextRef="#ctx0" brushRef="#br0" timeOffset="37095.1">20697 10772 35 0,'0'0'72'0,"0"28"49"0,0-28-67 0,0 0-1 0,27 27-9 16,-27-27-25-16,0 0 46 0,0 30-7 15,0 0-30 1,0-30-22-16,0 28-3 0,0-1 25 47,-27 88 3-47,-1-85-23 0,28-1-6 0,0 27-5 15,0-29-7 1,0 5-8-16,0-5 1 0,0 2-45 16,0-29 41-16,-30 0-31 0,30 0-82 15,0-29-48 1,0 29 113-16,0-59 10 0</inkml:trace>
  <inkml:trace contextRef="#ctx0" brushRef="#br0" timeOffset="37716.44">20955 10800 25 0,'0'0'7'0,"0"0"46"0,0 0-33 0,0 0 91 0,0 0-13 0,0 0-75 0,0 0-2 16,27 27 58-16,-27-27-44 0,0 30 7 15,0 0-21-15,31-2-3 0,-31-28-8 0,27 57-1 16,-27 0-9 0,0 1-27-16,0-29-50 15,0-29-79-15,0-29-112 16,-27-29 248-16,27 58-4 0</inkml:trace>
  <inkml:trace contextRef="#ctx0" brushRef="#br0" timeOffset="37908.49">20896 10313 56 0,'0'0'221'0,"0"0"-142"0,0 27-18 0,0 4 32 16,0 25-37 0,0-56-56 46,31 57 14-31,-3 87-122-31,-28-144-92 0,0 0-72 0</inkml:trace>
  <inkml:trace contextRef="#ctx0" brushRef="#br0" timeOffset="38159.51">21099 10198 65 0,'0'0'95'0,"0"0"37"0,0 0-104 0,0 0 53 0,0 0-26 0,0 29-3 16,0-29-42-16,0 0-1 0,27 29 5 0,-27-1-8 15,0 1 4-15,0-29-1 0,0 58-6 0,28-2 2 16,-28 1-2-16,31 1 0 16,-31 28-7-16,0-29 4 15,27 1-11-15,-27-29-4 16,0-29 12-16,0 0 0 0,0 0 2 0,0-58-1 47,28-87 32-47,-28 118-21 0,0-2 7 15,0 29-9-15,0 29-6 16,0 28-5-16,0-28-48 16,0-1-41-16,0 1-131 15,0-29 152-15,-28 29-66 16,28-29 117-16</inkml:trace>
  <inkml:trace contextRef="#ctx0" brushRef="#br0" timeOffset="38703.31">21528 10569 43 0,'0'0'207'0,"0"30"3"16,0-30-142-16,0 29-13 16,0-29-46-16,28 28 17 15,-28 30-26 32,27 0-177-47,-27-30 12 0,0-28-64 0,0-28 182 0</inkml:trace>
  <inkml:trace contextRef="#ctx0" brushRef="#br0" timeOffset="38813.94">21497 10198 39 0,'0'0'0'0,"0"0"75"0,0 29 133 0,0-29-190 15,0 29 5-15,0-1-21 0,31 1-18 16,-31-2-43-16,0 4-13 16,0-31-21-16,0 28 5 0,0-28 51 15</inkml:trace>
  <inkml:trace contextRef="#ctx0" brushRef="#br0" timeOffset="38986.25">21669 9997 86 0,'31'201'371'0,"141"315"-800"0,-172-516 401 16</inkml:trace>
  <inkml:trace contextRef="#ctx0" brushRef="#br0" timeOffset="39173.36">21841 10256 70 0,'0'0'107'0,"31"0"86"16,-31 28-116-16,0 1-24 0,27 29-10 15,-27-2-30-15,28-29-13 16,-28-27-1-16,31 59-6 0,-31-59 1 0,0 29-36 16,27-2-44-16,-27 3-109 15,0-1 77-15,0-29 47 0,0 0 41 16</inkml:trace>
  <inkml:trace contextRef="#ctx0" brushRef="#br0" timeOffset="39447.26">21872 9884 43 0,'0'0'227'0,"0"0"-108"0,0 28-92 0,0-28-20 0,27 29-2 0,-27-29-4 15,0 27 1-15,0-27-1 0,28 29-2 16,-28-29-6-16,0 0 1 0,31 30-17 0,-31-30-20 16,27 0-159-16,-27-30 85 31,28-26 111-31,-28-59 11 0,0 86 25 15,0-28 89-15,0 57-76 0,0-29 165 32,31 115-103-32,55 114-69 15,-59-28-28-15,0-57-13 16,-27-59-12-16,31 3-15 0,-31-31-26 16,0 29-134-16,0-57 7 15,0 0 120-15,-31 0 38 0</inkml:trace>
  <inkml:trace contextRef="#ctx0" brushRef="#br0" timeOffset="39608.1">22013 9968 64 0,'0'0'177'0,"0"0"15"16,0 0-171-16,31 29 26 0,-31 1-29 15,27-30-11-15,1 56 5 0,30 2-9 0,-58-30-3 16,58 30-3-16,-58-58-2 0,55 86-55 16,31-28-142-1,-55-58-17-15,-3 0 197 16,-28-31 20-16,0 31 0 0,0-56-24 0</inkml:trace>
  <inkml:trace contextRef="#ctx0" brushRef="#br0" timeOffset="39858.16">22387 9997 28 0,'28'0'359'0,"-28"30"-269"0,58 55-21 15,-30-28-64-15,-28-28-4 0,27 0 0 0,4 0-2 16,-31-1-4-16,27 1-1 0,1 29-49 16,-28-58 29-16,58 28-115 15,-30-56-64-15,-28-3 177 16,31-53 13-1,-4-116 128 1,1 141 185 31,3 718-107-47,-31-572-178 0,-31-30-4 0,31 58 4 16,-28-1-7-16,28-27-4 0,-27 28 2 15,27 142-113-15,0-257 20 16,0 27-291-1,0-27 320-15,0-27-22 0</inkml:trace>
  <inkml:trace contextRef="#ctx0" brushRef="#br0" timeOffset="75865.55">17289 15384 85 0,'0'-29'225'0,"-27"29"-92"16,27 29-77-16,-28-29-23 0,28 0-7 15,0 0-17-15,0 0-5 0,-31 0 11 32,31 0 5-32,-27 0 3 15,27 0-18-15,0 0-5 63,-28 28 10-63,-30 27 20 0,58-25-28 0,-86 114 16 0,58-116-18 15,28 30 3-15,0 0 2 16,0-30-5 0,0-1 1-16,28 5 1 15,58 24-7-15,-86-56 5 0,27 27 0 16,32-27 1-16,-32 30-1 16,-27-30-1-16,59 0-4 0,-59 0 4 0,27 0-37 0,4 0 21 0,-31 0-24 15,55-30-210 1,-24 3 189-16,-4 27-153 15,-27 0 181 1,28 0-2-16</inkml:trace>
  <inkml:trace contextRef="#ctx0" brushRef="#br0" timeOffset="76280.21">17719 15582 32 0,'0'0'51'0,"0"0"76"0,0 0-17 0,0 0-27 0,0 0-36 0,0 0-33 0,0 0 68 16,0 0-28 0,0 0-38-16,0 0-10 0,0 0 18 15,0 0-15-15,0 0 10 0,0 0-14 0,0 0 8 16,58 0-8 0,0 0-1-1,-30 0-1-15,30 0-6 0,-30 0 2 0,30 0-9 16,-58 0 3-16,28 0-25 47,57 0-585-47,-85 0 611 15,0 0-22 1</inkml:trace>
  <inkml:trace contextRef="#ctx0" brushRef="#br0" timeOffset="76466.16">17921 15697 23 0,'0'0'15'0,"-58"0"39"0,-1 30 134 0,32-30-125 0,27 0-36 0,-28 0-4 0,-30 29 87 31,31 0-30 1,54-1-17-32,86-28-39 15,-54 27-22-15,-1-27-5 16,-3 0-6-16,-24 0-12 0,-3 0 5 16,-1 0-67-16,31-27-209 31,1 27 44-31</inkml:trace>
  <inkml:trace contextRef="#ctx0" brushRef="#br0" timeOffset="77400.8">19264 15412 26 0,'0'0'12'0,"0"0"29"0,0 0-2 0,0 0-3 16,0 0 10-16,0 0-30 0,0 0 54 15,0 0-49-15,31 0 1 0,-31 0 70 16,0 0-82-16,0 0 10 0,0 0-11 0,0 0 17 16,28 0-5-16,-28 28-2 0,0-28 7 15,0 0-16-15,0 27 3 16,0-27-5-16,0 60 10 16,0-60-14-16,0 28 5 15,0-28-7-15,0 27 7 0,-28 32 6 16,28-31-7-16,0-28-6 0,0 28 5 0,-31 2 1 15,4 28 4-15,-1-3-3 16,28 4-1-16,-30-59-6 16,2 29 4-16,-30 28 5 15,30-57-10-15,28 29 4 0,-27-29-3 0,27 0-2 63,-59 29 4-63,-85-58 9 15,58-30 1-15,86 32-12 0,-27 27 1 0,27-29-2 16,-28 2 0-16,28-5 2 0,0 5-1 16,0-1 1-16,0-1 1 15,0 29-1-15,0-29 7 0,0-1-5 16,0 30-3-16,0 0 1 16,28 0 0-16,-28 0 4 15,0 0-7-15,27 0 8 31,90 88 2-31,-90-88-5 16,32 55 0-16,-59-55-4 0,55 32 1 31,-24-5 0-31,-4-27-1 0,32 29 1 47,140-2-6-47,-172-54-10 16,4 27 9-16,24-29-36 31,62-57-212-31,-90 58 88 0,1 28-21 16,-28 0 130-16,0 0-13 0,0 0 56 0,0 0-6 15</inkml:trace>
  <inkml:trace contextRef="#ctx0" brushRef="#br0" timeOffset="80817.69">17176 16931 23 0,'0'0'8'0,"0"0"9"0,0 0 44 0,0 0-3 16,27 0-18-16,-27 0 15 16,0-29-39-16,0 29 30 0,0 0-4 0,0 0 27 31,0 0-22-31,-27 0 0 16,27 0-30-16,0 0 16 15,-28 0-19 16,28 0-6-31,0 0 13 0,-31 0 8 0,4 29-13 16,-1-1 4 31,-30 57-1-47,58-85-19 0,-58 115 10 0,58-86-8 16,0-1 2-1,0 0-2-15,0-28 0 0,0 30-1 0,0-30-1 16,0 29 1-16,30-1 0 0,25 0-2 15,-24-28 0-15,-3 28 3 0,-1-28-1 16,32 0-3 0,-1 0-5-16,-30 0-5 15,-1 0-35 1,-27 0 12-16,59 0-135 16,-59 0 72-16,27 0-88 15,-27 0 29-15</inkml:trace>
  <inkml:trace contextRef="#ctx0" brushRef="#br0" timeOffset="82667.6">17433 16872 24 0,'0'0'7'0,"0"0"-3"0,0 0 24 31,0 30 119-31,0-30-20 31,0 0-116-31,0 29 22 0,0-29-25 0,0 0 26 16,0 28-30-16,0 0 12 0,0-28-5 15,0 27 5-15,0 3 0 16,0 55 9 0,0-55-21-16,-27-1 8 0,27-1-8 15,0 0 6-15,-31 31 10 31,-24-3 7-31,55-56-19 16,-31 28 5-16,4 3 1 0,-1-31-6 0,-58 0 4 16,55-31-7-1,4 31 3-15,-1-28 1 47,-3 0 1-31,31 28-2-16,-27-28 1 0,27-1-8 15,0 29 1-15,-28-58 5 16,28 30-3 0,28-31 2-16,-28 32-3 0,27-1 3 15,-27-2-6-15,0 30 2 0,31-30 2 0,-31 30 0 16,28-27-2-16,-28 27 3 16,27 0 1-16,4-28 1 15,-31 28-4-15,28-28 3 0,-1 28 2 16,-27 28-4-1,59 27 3 1,-59-25-3-16,27 0-2 16,-27-2 4-16,31-28-5 0,-3 57 4 15,-28-57-2-15,27 29-1 16,4-1-2-16,24 30 1 62,31-1 5-62,116-1-10 0,-202-56 0 0,28 0-7 0,-1-28-15 16,4 28-27-16,-3-28-13 16,-28 0 6-16,58-1-197 31,-30-1-55-31</inkml:trace>
  <inkml:trace contextRef="#ctx0" brushRef="#br0" timeOffset="83752.66">18206 16730 23 0,'0'0'39'0,"0"0"-39"47,0 0 53-47,0 27 82 16,-27-27 12-16,27 0-97 15,0 30 23-15,0-30-40 0,0 0-25 0,27 0 9 0,-27 0-15 0,28 0 2 16,-28 29-2-16,31-29-1 0,-31 0-2 0,27 0 0 16,-27 0 1-16,59 0 3 15,-4 0 2-15,-24 0-4 16,-4 0 2 0,0 0-3-16,4 0 1 15,-31 0 2-15,0 0-3 0,28 0-1 0,-28 0 2 16,-28 28 5 15,-116 87 14-31,117-87-12 0,-4-28-7 16,3 27 2-16,-30 3 0 15,30-30-4-15,28 30-1 0,0-30 2 63,-27 0-6-48,27 28-39 1,55 29-164 0,31-57-170-16</inkml:trace>
  <inkml:trace contextRef="#ctx0" brushRef="#br0" timeOffset="85969.62">19007 16787 32 0,'0'0'74'0,"-28"0"115"0,28 0-30 0,0 0-122 15,0 0-21-15,0 0 14 0,0 0-6 0,0 0 8 16,0 0-23-16,0 0 16 0,0 0-10 0,0 0-7 0,0 0-3 15,0 0 0-15,0 0 2 16,28 0 2-16,-28 0-7 47,230 0-24-47,-203 0 11 0,-27 0-37 16,31 0-28-16,-3 0 44 0,-28 0-43 0,0 0 31 0,0 0-2 0,27 0-103 15,-27 29 64-15,0-29 38 0,0 0 30 16,0 0-9-1</inkml:trace>
  <inkml:trace contextRef="#ctx0" brushRef="#br0" timeOffset="86203.11">18979 17102 35 0,'0'0'138'0,"-27"0"-1"15,27 0-34-15,0 0-67 0,0 0-5 0,0 0-6 0,0 0 37 16,27-28-13-1,1 28-38-15,-28-30-3 47,144 0 11-47,-58 30-20 47,-28 0-41-47,-30 30-506 0,-1 0 485 16</inkml:trace>
  <inkml:trace contextRef="#ctx0" brushRef="#br0" timeOffset="86613.33">19838 16501 34 0,'0'0'31'0,"0"0"95"16,0 0 32 30,0 0 54-46,0 27-185 0,0-27-20 0,0 59 27 16,0-31-22 0,0-1-3-16,0 61 8 15,-27-2-9-15,27 29 0 16,0 28-7-16,0-88-1 16,0 4 0-16,-31-3-1 0,31 59-9 15,0-56-13-15,0-2-51 16,-28-30-30-16,28 3-57 15,0-30 91-15,0 29-108 16,0 0 115-16</inkml:trace>
  <inkml:trace contextRef="#ctx0" brushRef="#br0" timeOffset="87466.26">20611 17044 36 0,'0'0'0'0,"0"0"99"0,0 0 35 0,0 0-98 15,0 30 157-15,0-30-140 16,0 28-12-16,0-28-24 0,0 0-17 62,0 0 22-30,58 27 44-32,-58-27-56 15,114-115 7-15,-87 88-18 0,4-88 5 31,-3 59 3-31,-28 56-7 0,27 0 11 0,4 28 0 16,-3 30 1-16,-28-29 1 16,0 27-10-16,0-29 1 0,27 3-2 0,-27 0 1 15,0 25-6-15,0-55 3 16,31 30-14-16,-31-1-55 16,0-1-15-16,27-28-113 15,-27 0-51 1,0 0 70-16</inkml:trace>
  <inkml:trace contextRef="#ctx0" brushRef="#br0" timeOffset="88436.34">22356 16844 20 0,'0'0'15'0,"0"0"38"0,0 0 72 15,0 28-60-15,0-28-31 16,0 0-4-16,0 30 14 16,0-1-5-1,0 27-5-15,-27-29-20 0,27 3 2 16,0-30-8-16,0 30 9 15,-145 283 92 17,60-225-81-32,-1-31-14 0,31-28-8 15,-4-29 1-15,59 0-3 16,-58 0 3-16,3 0 2 16,55 0-6-16,-31-29 1 0,4 29-1 0,-1-86 7 15,-3 86-9-15,31-59 3 47,59-84 31-31,-1 143-21-16,-58 0-10 0,55 30 0 15,-24-1-1-15,-31-29-2 16,27 56 0-16,1-56 2 0,3 28-2 16,55 31 1-16,-59-59 0 15,32 29-5 32,54 28 2-47,-55-28-10 16,83-58-233-1,-110-1 103-15,-3 30-131 0,-28-27 224 0,27 27-4 16,-27 0 31-16</inkml:trace>
  <inkml:trace contextRef="#ctx0" brushRef="#br0" timeOffset="89715">23160 17014 27 0,'0'0'26'0,"0"0"39"0,0 0-36 16,0 0 87-16,0 0-50 16,0 0-30-16,0 0 24 15,0 0-18-15,0 0-14 16,0 0 10-16,28 0-16 15,-28 0-14 1,0 0-5-16,27 0 2 0,-27 0-4 0,31 0-2 0,-31 0 1 16,0 0 1-16,55 0-2 15,-55 0 3-15,31 0-9 0,-4 0-4 16,1 0 4-16,3 0-19 0,-31 0-13 16,0 0-13-16,27 0-168 0,1 30 9 31</inkml:trace>
  <inkml:trace contextRef="#ctx0" brushRef="#br0" timeOffset="89924.65">23129 17244 43 0,'0'0'282'0,"0"0"-172"0,0 0-71 0,0 0-18 0,31 0 19 16,-3 0-27-16,-28 0-2 0,27 0-2 15,-27 0 1-15,31 0-5 16,-4 0 0-16,1 0-6 0,-28 0 2 0,31 0-6 16,-4 30-7-1,1-30-58-15,-28 0 6 0,0 0 22 0,31 29-289 16,-31-29 308-16,27 0-18 0</inkml:trace>
  <inkml:trace contextRef="#ctx0" brushRef="#br0" timeOffset="90557.42">24132 16757 58 0,'0'0'94'15,"0"0"19"-15,0 0 3 0,0 0-36 0,0 0 2 0,0 0-70 0,0 0 43 32,0 30-41-32,0-30-11 0,0 0 7 0,0 29-2 0,0-29 4 15,0 56 0-15,0-56-10 16,0 30 4-16,0 27 8 15,0 28-10-15,0-85-3 0,0 58-1 0,0-1 1 16,0-57 0-16,0 85-18 16,0-26-14-1,28-59-6-15,-28 28 14 0,0 0-113 0,0 0 35 16,0 3-185-16,0-31 262 0,31 0-19 16</inkml:trace>
  <inkml:trace contextRef="#ctx0" brushRef="#br0" timeOffset="90997.06">24390 16787 21 0,'0'0'51'15,"27"0"153"-15,-27 0-159 0,0-30 58 31,31 30-56-31,-31 0-27 0,28 0-12 16,-1 0 29 0,4 0 11-16,-3 87-36 15,-28-29-3-15,0 27 0 32,0-58-6-32,0 33 1 0,-28 25 3 15,-3 0-6-15,4-85 3 16,-1 30-1-16,-3-30 3 47,4-58 23-47,27 58-18 0,0 0-3 0,27 0 20 15,-27 0-19-15,31 28-2 0,-3-28-7 16,-1 30 0-16,4-1 2 0,-31-1-1 16,28-28-1-16,-28 0 0 0,27 28-1 0,4 0-24 15,-31-28 15-15,28 0-21 16,-1 0-81-16,-27 0-24 0,31-28-141 15,-31 28 223-15,27-28-37 16</inkml:trace>
  <inkml:trace contextRef="#ctx0" brushRef="#br0" timeOffset="91474.72">24905 16672 35 0,'0'0'572'0,"0"0"-567"0,0 0 11 0,0 0 0 0,0 29-12 0,28 0 1 16,-28-29-5-16,0 27 1 0,0 3-2 15,0-30-2-15,0 29 4 32,0 27 1-32,0-56 1 15,-28 30 1-15,28-30-3 16,-27 0 3-16,27 0-3 0,0 0 4 16,0 0-2-16,0 0 2 15,0 0-3-15,0 0 4 0,0 0 1 16,27 29 5-1,1-1 1-15,-28-28-10 0,31 28 0 16,-31-28 0-16,27 57 10 16,-27-27-9-16,0-2-1 0,0-1 0 0,0 3-5 15,0-1 4-15,0-29-2 63,-27 28-9-63,-59 0-420 0,86-28 239 0,0 0 127 15,27 0 3-15</inkml:trace>
  <inkml:trace contextRef="#ctx0" brushRef="#br0" timeOffset="91773.48">25221 16816 56 0,'0'0'153'0,"0"0"-47"15,0 0 26-15,0 0-105 0,0 0 36 16,0 0-20-16,0 0-31 16,0 0 13-1,0 56 9-15,0-26-32 0,0-30 1 16,0 57-2-16,0-57 2 0,0 28 8 62,0-1 2-62,0-27-9 0,55 30 12 0,4 0-13 0,-59-30-6 0,27 0-60 16,4 0 41-16,-3 0-143 0,-28 0 59 16,27-30-176-16,-27 0 216 15</inkml:trace>
  <inkml:trace contextRef="#ctx0" brushRef="#br0" timeOffset="91970.07">25448 16701 55 0,'0'0'42'0,"-27"0"334"31,27 0-237-31,0 0-108 16,0 29-2-16,-28 57 1 0,28 0-20 16,0-57-8-16,-31 114 1 0,31-115-6 15,-27 114-39 1,27-142 42 31,0 115-294-32,0-28-84-15</inkml:trace>
  <inkml:trace contextRef="#ctx0" brushRef="#br0" timeOffset="92196.43">25651 16844 76 0,'0'0'297'0,"0"0"-209"15,-31 28 100-15,31-28-181 16,0 30 5-16,0-1-8 0,0-1 1 15,0 27 2-15,0-55-4 0,0 30 0 0,0 85-4 16,0-86 1-16,31 27 3 16,-31 3-4-16,0-3 0 15,0 3-18-15,0-2-21 16,0-30-44-16,0-27-116 16,0 0 133-16,-31 0-180 0,31-27 239 0,0 27-17 15</inkml:trace>
  <inkml:trace contextRef="#ctx0" brushRef="#br0" timeOffset="92401.42">25651 16757 96 0,'27'30'584'0,"1"-30"-562"0,3 29 2 15,82-58-10 1,-86 29-22-1,4 0-29-15,-3 0-47 16,-28 0 18-16,27 0-127 16,4 0-121-16,-31 0 304 0,0 0-18 15</inkml:trace>
  <inkml:trace contextRef="#ctx0" brushRef="#br0" timeOffset="96216.68">16774 16415 27 0,'0'0'4'0,"0"57"16"0,-28-28-7 0,28-2 7 0,0-27 7 0,0 31 22 16,-27-3 44-1,27 0-42-15,0-28-38 16,0 0 10 0,0-28 2-16,0 28-11 0,0 0 34 15,27 0-19-15,-27 0-16 16,0 0-7-16,59 0 24 0,-32 0-15 15,-27 0-9-15,86-59 37 16,0 32-29 0,-59-30-1-16,32 57-9 15,-32-58-1-15,4 58 0 0,24-29 2 16,-24 1-3-16,-3 28 0 16,-28 0-2-16,58-29 1 0,55-27 3 31,1 27 2-31,-114 29-6 0,86-30 3 15,-86 30-3 48,316-56 24-47,-86 27-6-16,-58 29-9 0,-145 0-6 0,32 0 0 0,-32 0-3 15,31-28 6-15,-30 28-2 0,-1 0-5 16,90 0 1-16,-89 0 0 15,-28 0 0-15,86-29 1 16,-28 29-3-16,-31 0 3 0,32 0 0 0,-59 0-1 0,27 0 0 16,59 0 0-16,-58 0-1 0,58 0 3 15,-86 0 0-15,85 0-3 16,-85 0 0-16,86 0 2 0,-55 0-1 0,-3 29 0 16,30-29 2-16,-58 0-2 0,55 0-2 15,-24 0 5 32,168 0-1-47,-171 0-3 16,3 0 1-16,-4 0 2 15,32 0 6-15,-32 0-8 0,0 0 0 16,32 0 2-16,-32-29 1 16,4 29-1-16,-3 0-2 15,-1 0 3-15,4 0-2 0,-31-29-1 0,28 29 0 16,-1 0-1-16,4 0 2 0,-3 0-2 0,-1-29 0 15,4 29 2-15,-31 0 0 0,55 0-2 16,-24 0 1-16,-31 0 0 0,27 0 0 0,1 0 0 16,89 0 1-16,-90 0 0 0,1 0-1 15,-28 0 0-15,85 0 0 16,-26-30 1-16,-1 30 0 16,28 0-2-1,-58 0 0-15,-1-27 0 0,59 27 5 0,-86 0-6 16,31 0 1-16,55 0 2 0,-31 0-1 15,31 0 6-15,-55 27-4 0,24-27 4 16,89 0 2-16,-144 0-8 16,0 0 0 46,113 30 5-62,145-30 1 0,316 0-4 16,-430 29-3-16,-89 0 1 15,-55-29-1-15,58 0 1 0,56 0 2 16,-84 0-2-16,111 29 1 16,-110-29 0-16,24 0-1 15,4 0 2-15,-32 0-3 0,-27 0 3 16,31 0-2-16,-31 0 0 0,86 28 2 16,-59-28-4-1,32 0 4-15,-59 0-3 0,55 29 2 16,3-29-1-1,-30 0 0-15,3 0 0 0,23 0 0 16,-54 0 2-16,31 0-1 0,-3 0-5 16,-1 0 4-16,4 0 2 0,55 0-4 15,-58 0 0-15,-1 0 3 16,4 0 0-16,24 0-1 0,-55 0-1 0,0 0 1 62,172 27-1-62,202 32 12 0,-202-89-10 16,-145 30-1-16,1 0 0 0,-28 0 1 0,31 0 0 0,-4 0 0 0,-27 0-1 0,59 0 0 16,-32 0 2-16,32 30 0 0,-32-30-3 15,117 29 7-15,-116-29-3 16,30 0 3 0,-30 0-6-16,-1 0 2 46,145-59 12-46,-141 59-15 16,24 0 9-16,-24 0-12 16,-4 0 4-16,-27 0 0 15,59 0-1-15,-32-29 2 16,1 29-1-16,-28 0 0 62,31 0-2-62,109 0 10 0,-109 0-8 0,-31 0 0 0,28 0-1 0,-28 29 3 16,27-29-3-16,4 0 1 16,-3 0 0-16,-28 30 0 15,27-30 1-15,-27 0 0 0,31 0-1 0,-3 0 1 16,-1 0 1 0,-27 0-2-16,31 0-2 0,-31 0 3 0,28 0-2 15,-1 0 0-15,4 0 1 0,-4-30-2 16,-27 30 2-16,59 0-3 31,-32 0 3-31,-27 0 0 0,86 0 3 31,-86 0-3-31,0 0 0 16,28 0-3-16,-28 0 4 16,0 0 0 15,31 30 3-31,-31-30-4 15,0 0 0-15,0 0 0 0,0 29-2 0,0-29 5 16,0 27-4-16,0 2-6 16,0 0 5-16,0-29 1 0,0 57 12 15,0 1-10-15,0-30-1 0,0 1-1 32,0 29 2-32,0-2 0 0,0-29-1 0,0 61-3 15,0-61 4-15,0 3-2 0,0-1 0 0,0 27 3 16,-31-26-2-16,31 27 0 0,0-29-1 0,0 29 0 15,-28 28 1 1,28-26-2-16,0-31 1 16,0 0-2-16,-27 59 5 15,27-59-2-15,0 31-3 0,0 25 5 16,0-54-3-16,0 28-1 0,0-29 3 0,0 28 0 16,0-1-3-16,0 3 4 15,0-3-9-15,0-27 6 16,0 28 0-16,0-28 2 0,0 0-1 15,0-29-2-15,0 28 1 0,0 1 2 0,0-29-1 63,0 58-1-63,-31-58 1 0,3 28 1 16,28-28 0-16,0 0-1 0,0 0 0 0,-27 28-1 15,-4-28 2-15,31 0-2 0,0 0 1 0,-28 0 0 0,1 27 0 16,-4-27 0-16,4 0 0 0,-59 0-2 15,58 0 2-15,-30 0-3 16,-28 0-3-16,-28-27 6 0,56 27 0 16,-55 0 0-16,82 0-1 0,-24 0 1 15,24 27 0-15,3-27 0 0,28 0 1 0,-58 0-1 16,31 0 0-16,-1 30 0 0,-3-30-1 0,-55 0 0 16,0 29 3-16,0-29-3 15,59 0 1-15,0 0 0 0,-59-29 0 16,0-28-1-1,86 57 1-15,0-28 1 0,-31 28-3 0,3 0 2 16,1-59 0-16,-4 59 0 0,31 0 1 0,0 0-1 63,-55-56-1-63,-31 56 2 0,86-28-1 0,0 28 2 0,-58 0-2 0,-1 0 0 15,4-29-1-15,-3 29-1 0,30 0 1 16,-30 0 0-16,58 0 1 15,-27 0 0-15,-59 0 1 0,55 0-3 16,3 0 1-16,1 0-5 0,-90 0 8 0,90 0 0 16,-87 0-1-16,56 0-2 0,-141 0-1 15,113 0 3 1,-145 29 1-16,146-29 2 16,26 0-3-16,4-29 1 0,24 29-1 0,-110 0 2 15,56-29 0-15,-60 0 1 16,59 1-4-16,28 28 1 0,3-29 3 15,24 29-3-15,-110-29 3 16,110 29-4-16,-55-27-3 0,-27-2 3 16,55 29 1-16,3 0-1 15,-31 0 2-15,-58 0-4 16,144 0 1-16,0 0 1 62,-344 29-9-62,-144-29 7 0,402 0 3 16,31 0-1-16,24 0 0 16,-82 0 0-16,27 0 1 0,-58 0-2 0,89 0 0 15,-62 0 1-15,31 0-4 0,31 0 3 0,-31 27-2 16,55-27 2-16,-109 0-1 0,54 29 3 16,-31-29 2-16,-24 29-6 15,24-29 4-15,4 28-2 16,55-28-1-16,-56 0 5 0,56 0-1 15,-169-28-5 1,83 28 2-16,-28-29 2 16,-58 29-2-16,144 0-1 15,0 0 4-15,0 0 0 16,31 0-4-16,-3 0 0 0,30 0 4 0,-88 0 0 31,-56 0 0-31,117 0 1 47,-203-56-6-47,114 27 7 16,30-1-2-16,56 30-2 0,58 0-4 15,-27 0 5-15,-4 0-2 16,31 0-3-16,0 0 4 0,0 0-1 16,0 0-1-16,31 30 3 15,-31-30 3-15,0 0-4 16,27 0 0-16,-27 0 4 0,0 0-5 0,0 0 0 15,0 0 1 1,0 0 0-16,0-30-1 0,0 30-1 47,-58-56 3-47,30 27 1 16,28 1-3-16,-27-30 3 15,27-1-6-15,0 3 4 16,0-3 1-16,0 3-1 0,0 28-1 62,55-545-12-46,-24 544 4-16,-31-30-46 0,27 59 6 0,-27 0 17 16,0 0-32-16,0 0 6 0,0 0-19 15,0 30-97-15,0-30 33 0,0 29 40 16,0-29 79-16</inkml:trace>
  <inkml:trace contextRef="#ctx0" brushRef="#br0" timeOffset="97109.78">26365 17159 63 0,'0'0'135'0,"0"0"-135"47,0 0 121-47,0 0 94 0,28 0-127 0,30 0-67 16,-30 0-4-16,3 0-13 15,-4 0 0-15,31 0 2 0,-58 0-5 16,55 0 4-16,-24 0 0 0,-3 0-1 0,-28 0-2 0,27 0-3 0,-27 0 1 16,31 29 2-16,-3-29-2 0,30 0 0 0,-30 0 0 15,30 0 2-15,-31 0-4 0,1 0 1 16,3 0-1-16,-4 0-5 0,-27 0 3 16,0 0-1-16,28 0-26 0,3 0-35 15,-4 0-1-15,-27 0 41 16,0 0-110-16,0 0-5 0,0 0 89 15,-27 0-51-15,27 0 79 0,-31 0-3 16</inkml:trace>
  <inkml:trace contextRef="#ctx0" brushRef="#br0" timeOffset="97416.52">26709 17014 44 0,'-86'0'406'0,"58"0"-387"0,-30 0 21 0,58 0-28 0,-27 0-8 0,-4 0 11 0,-24 0 15 15,24 0-16-15,-55 0 20 16,31 30 5-16,55-30-33 0,-31 30 8 16,31-30-5-16,-27 28 4 0,27-1-6 15,0 3-1-15,0-30-3 0,85 85 15 16,-57-55-9-16,30 27-1 15,-30-57-8-15,30 0 1 0,-58 28-2 16,28-28 1-16,202 87-96 16,-172-87-29-1,-30 0-24-15,-28 0 4 0,58-28-56 16,-58 28 176-16</inkml:trace>
  <inkml:trace contextRef="#ctx0" brushRef="#br0" timeOffset="98264.02">27825 16357 31 0,'0'0'89'0,"0"0"148"15,0 0-126 1,0 0-76-16,0 0-14 0,0 0 0 16,0 0-2-16,0 29-1 0,0 0-7 15,0 28 36-15,0-28-33 16,0 112-4-16,0-111-9 0,0-1 1 16,0 0 1-1,28 57-4-15,-28 0-2 0,31-29-1 16,-31-2-4-16,0 33-72 0,0-61 58 15,0-27-2-15,0 30-70 0,0-30-147 16,0 0 141-16,0 0 39 0,0 0 54 16,0 0-18-16</inkml:trace>
  <inkml:trace contextRef="#ctx0" brushRef="#br0" timeOffset="98497.11">27939 16444 40 0,'0'-29'274'0,"0"0"-247"0,31 0 58 0,-31 29-52 16,27-28 18-16,-27 28-41 0,0 0 16 16,0 0-11-16,28 0 9 15,-28 0-15-15,0 0 0 0,0 0-7 16,0 57 2-16,0-28 5 0,0 0 1 16,-28 28-13-16,28-57 2 0,-27 58-30 46,-32-2-480-46,59-56 458 0,0 27 24 0</inkml:trace>
  <inkml:trace contextRef="#ctx0" brushRef="#br0" timeOffset="98807.65">28227 16415 46 0,'0'0'59'0,"0"0"145"15,0-29-132-15,0 29-19 16,0 0-38-16,0 0 19 15,-31 58 33 32,62-1-54-31,-31-30 5-16,28-27-16 0,-28-27 17 0,0 27-18 0,27-29-3 16,-27 1 22-1,0-1-12-15,0 29-1 0,0 0 5 16,31 0 13-1,-31 0-19-15,0 86 9 0,0-59-14 16,28 32 0-16,-28-31-2 0,0-1-5 16,27 32-36-16,-27-59 0 15,0 29-56-15,0-2 50 0,31-27-73 16,-31 0-100-16,0 0 104 16</inkml:trace>
  <inkml:trace contextRef="#ctx0" brushRef="#br0" timeOffset="99104.08">28598 16043 60 0,'0'343'525'0,"0"-285"-516"16,0 57-16-16,0-87-1 0,0 0-23 15,0-1-60-15,0 3 50 0,-27-1-173 16,27-29 76-16,0 0 120 0,-31-29 4 15,3-1 20-15,1-53 178 16,-4-4-4 0,3 30-69-16,28 28-81 15,0 29-16-15,0 0-2 16,28-29 32 0,58 58-23-16,-55 0-12 0,-4-29-3 0,1 29-11 0,30-1-19 15,-30-28-45-15,3 29 35 16,-4-29-124-16,59 27-169 0,-59-27 307 15</inkml:trace>
  <inkml:trace contextRef="#ctx0" brushRef="#br0" timeOffset="99503.94">29515 16444 36 0,'0'0'25'0,"0"0"104"0,0 0-10 0,0 0-68 15,0 0-51 32,0 0 97-47,28 115 88 0,-28-59-184 16,0-29-14-16,0 3-16 0,0-1-19 0,0-29-29 0,-28 0 27 15,28 29-71-15,0-2-80 0,0-27 136 0,-30 0 26 32</inkml:trace>
  <inkml:trace contextRef="#ctx0" brushRef="#br0" timeOffset="99826.8">29601 16156 78 0,'0'0'62'0,"0"0"13"0,0 0 58 0,0 0-90 0,0 0-9 0,0 0 17 0,0 29-15 16,0 1-12-16,-31-30-10 15,31 29-9-15,0 27-4 0,0-27-2 0,0-29-4 16,0 28-27-16,0 1 16 0,0-29-6 16,0 58-108-16,31-30 2 0,-31 28-18 15,0-56 115-15,28 59 17 16,-28-59 14-16,0 0 1 0,0 28 7 0,0-28-8 62,0 0 10-62,0-56 74 0,58-88 187 0,-30 86-216 0,-1 1 37 0,32 57-58 47,54 287 18-47,-82-259-77 16,-31-1-20-16,0-27 14 0,27 30-54 16,-27-30-115-1,28 0-52-15</inkml:trace>
  <inkml:trace contextRef="#ctx0" brushRef="#br0" timeOffset="100026.93">30172 15955 50 0,'0'0'266'16,"0"0"-223"-16,0 30 91 0,0-1-105 0,0 29 12 16,0-1-22-16,31 171 3 15,-31-141-11-15,0 28-13 16,0-32-31-16,0-83 33 62,0 59-96-62,-59 84-388 0</inkml:trace>
  <inkml:trace contextRef="#ctx0" brushRef="#br0" timeOffset="100361.72">30031 16300 61 0,'0'0'102'0,"0"0"13"0,27 0-73 0,-27 0-9 15,0 0 18-15,28 0 7 16,3 29-6-16,-31-1-48 0,27-28 0 0,1 29 2 15,-28-29-5-15,58 29-1 0,-58 0-3 0,28-29-17 16,57 28-188 0,-54-28 95-16,-3 0 28 15,30 0 48-15,-58 0 38 0,28-28 17 0,-28-1 27 0,27 29 17 16,-27-58 118 0,0 58-160-16,0-28 28 0,0 28-21 0,0 0-13 15,0 0 31-15,0 0-27 16,-27 57 25-1,27 1-28-15,-28-30-4 0,28 142 14 16,0-111-19-16,28 56 19 47,-1-115-8-47,-27-29-9 16,59-116 6-16,-59 118-13 0,0-60-11 0,0 31-11 0,0-1-24 15,0-1-20-15,0 30 6 16,-28-1-77-16,28 29 76 0,-86 0-217 15,55 29 265-15,31-29-9 16</inkml:trace>
  <inkml:trace contextRef="#ctx0" brushRef="#br0" timeOffset="100865.22">29172 17502 42 0,'0'0'54'0,"0"0"31"0,0 0 66 0,0-27-122 0,0 27 40 16,-31 0-51-16,31 0 13 0,-27-29 22 16,-1 29-36-16,28 0-10 0,-31 0 8 0,31 0-12 0,0 0-2 0,0 29 2 15,-27-2-4-15,27 3 2 0,0-30 0 0,0 58 2 16,0-29-2-16,0-1 1 0,0 1 7 15,27-2 10-15,4-27-1 0,-3 59 13 16,-1-30-16 0,4-2 1-16,-4 2-14 0,-27-29-2 62,0 29 2-31,-27 57-6-31,-59-29-249 0,28-114-114 16,58 28 294-16</inkml:trace>
  <inkml:trace contextRef="#ctx0" brushRef="#br0" timeOffset="101389.5">29570 17532 31 0,'0'0'9'0,"0"0"44"0,0 0 27 16,0 0-53 0,0 0 85 15,0 87 42-31,0-87-154 0,0 28 1 15,0 1 0-15,0-2 1 0,0 2-1 0,0 1-1 16,0 26 11-16,0-56 0 0,31 29 9 16,-31-29-9-16,0 0-1 15,0 0-3-15,0 0 0 0,28-56 2 16,-28 56-7-16,27-29 2 0,-27-1-4 0,0 1 1 16,0 2 2-16,31 27-1 0,-31-29 3 15,28 1 2-15,-28 28 1 16,0 0 8-1,27 57-3-15,-27-57-6 0,0 27 1 0,0 2 0 16,0-29-4-16,31 30 35 16,-31-30-30-16,0 0-3 0,28 0-2 0,-28-30 2 15,27 1-2-15,-27 2-3 16,0 27 1-16,31-57 1 16,-4 57 3-16,1 0-3 0,-28 0 1 0,0 0 3 0,31 0 0 0,-4 28 13 62,59 201-26-62,-86-172-55 0,0 1-146 0,0-30 56 0,0-28-164 16,0 0 289-1</inkml:trace>
  <inkml:trace contextRef="#ctx0" brushRef="#br0" timeOffset="101580.53">30230 17331 61 0,'28'28'490'0,"-28"0"-477"0,30 3-9 0,-30-3-4 0,0-28 2 0,0 56-2 0,28 61-26 0,-28-60-7 0,0 29-133 16,0-30 60-16,-28-56 47 0,28 86-87 16,-30-57 112-1</inkml:trace>
  <inkml:trace contextRef="#ctx0" brushRef="#br0" timeOffset="101705.13">30117 17818 46 0,'0'0'72'0,"0"0"-19"0,0 0 3 0,0-27 135 63,86 27 34-63,113 85-191 0,-172-85-33 0,32 57-8 0,-1-57-36 16,-30 29-185-16,-1-58-172 31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10/31/2025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16="http://schemas.microsoft.com/office/drawing/2014/main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16="http://schemas.microsoft.com/office/drawing/2014/main" xmlns:adec="http://schemas.microsoft.com/office/drawing/2017/decorative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16="http://schemas.microsoft.com/office/drawing/2014/main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3.xml><?xml version="1.0" encoding="utf-8"?>
<p:sldLayout xmlns:a16="http://schemas.microsoft.com/office/drawing/2014/main" xmlns:adec="http://schemas.microsoft.com/office/drawing/2017/decorative" xmlns:asvg="http://schemas.microsoft.com/office/drawing/2016/SVG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5.xml><?xml version="1.0" encoding="utf-8"?>
<p:sldLayout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6.xml><?xml version="1.0" encoding="utf-8"?>
<p:sldLayout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CE0E97-85AE-BE9D-BB93-C4A7A78A64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138363"/>
            <a:ext cx="10515600" cy="369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16="http://schemas.microsoft.com/office/drawing/2014/main" xmlns:adec="http://schemas.microsoft.com/office/drawing/2017/decorative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0" y="-3935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16="http://schemas.microsoft.com/office/drawing/2014/main" xmlns:adec="http://schemas.microsoft.com/office/drawing/2017/decorative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16="http://schemas.microsoft.com/office/drawing/2014/main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16="http://schemas.microsoft.com/office/drawing/2014/main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16="http://schemas.microsoft.com/office/drawing/2014/main" xmlns:adec="http://schemas.microsoft.com/office/drawing/2017/decorative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1_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8728"/>
            <a:ext cx="121920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Exercise #1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80602"/>
      </p:ext>
    </p:extLst>
  </p:cSld>
  <p:clrMapOvr>
    <a:masterClrMapping/>
  </p:clrMapOvr>
</p:sldLayout>
</file>

<file path=ppt/slideLayouts/slideLayout7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8.xml><?xml version="1.0" encoding="utf-8"?>
<p:sldLayout xmlns:a16="http://schemas.microsoft.com/office/drawing/2014/main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9.xml><?xml version="1.0" encoding="utf-8"?>
<p:sldLayout xmlns:a16="http://schemas.microsoft.com/office/drawing/2014/main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6.xml"/></Relationships>
</file>

<file path=ppt/slides/_rels/slide126.xml.rels>&#65279;<?xml version="1.0" encoding="utf-8"?><Relationships xmlns="http://schemas.openxmlformats.org/package/2006/relationships"><Relationship Type="http://schemas.openxmlformats.org/officeDocument/2006/relationships/slideLayout" Target="/ppt/slideLayouts/slideLayout6.xml" Id="R5fefb8f9b94a41f1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5.xml.rels>&#65279;<?xml version="1.0" encoding="utf-8"?><Relationships xmlns="http://schemas.openxmlformats.org/package/2006/relationships"><Relationship Type="http://schemas.openxmlformats.org/officeDocument/2006/relationships/slideLayout" Target="/ppt/slideLayouts/slideLayout6.xml" Id="R1e54881251d04b81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6.xml"/></Relationships>
</file>

<file path=ppt/slides/slide1.xml><?xml version="1.0" encoding="utf-8"?>
<p:sld xmlns:a16="http://schemas.microsoft.com/office/drawing/2014/main" xmlns:a14="http://schemas.microsoft.com/office/drawing/2010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t>Exercise 29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Dynamic Analysis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E1E8CEC-C565-16C4-6EA4-22057F24E1CA}"/>
              </a:ext>
            </a:extLst>
          </p:cNvPr>
          <p:cNvSpPr txBox="1">
            <a:spLocks/>
          </p:cNvSpPr>
          <p:nvPr/>
        </p:nvSpPr>
        <p:spPr>
          <a:xfrm>
            <a:off x="1198063" y="1085997"/>
            <a:ext cx="9967520" cy="5413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Write your name and answer the following on a piece of paper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B0FD66-90EC-7349-E979-709C6CC83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721" y="1636115"/>
            <a:ext cx="10954532" cy="86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200" i="1" dirty="0">
                <a:latin typeface="Arial" panose="020B0604020202020204" pitchFamily="34" charset="0"/>
              </a:rPr>
              <a:t>What is the difference between unit testing and application testing?</a:t>
            </a:r>
            <a:endParaRPr kumimoji="0" lang="en-US" altLang="en-US" sz="2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865170"/>
      </p:ext>
    </p:extLst>
  </p:cSld>
  <p:clrMapOvr>
    <a:masterClrMapping/>
  </p:clrMapOvr>
</p:sld>
</file>

<file path=ppt/slides/slide10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The problem of coverage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Symbolic Execution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D9CE11-AC0D-CCFB-3DE9-14940DE8B73E}"/>
              </a:ext>
            </a:extLst>
          </p:cNvPr>
          <p:cNvSpPr txBox="1"/>
          <p:nvPr/>
        </p:nvSpPr>
        <p:spPr>
          <a:xfrm>
            <a:off x="1690093" y="1188720"/>
            <a:ext cx="4432624" cy="4620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1: #include “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2: int main(){</a:t>
            </a:r>
            <a:b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3:   int c =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getchar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4:   if (c == 12345){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5:    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blowUpTheOcean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6:   } else {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7:    return 0;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8:   }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9: }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E10711A-E98E-8C87-3A06-B661B72FB683}"/>
              </a:ext>
            </a:extLst>
          </p:cNvPr>
          <p:cNvSpPr/>
          <p:nvPr/>
        </p:nvSpPr>
        <p:spPr>
          <a:xfrm>
            <a:off x="2671281" y="2712378"/>
            <a:ext cx="2969231" cy="559941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F0657A-A661-6F7B-4082-3689027C6136}"/>
              </a:ext>
            </a:extLst>
          </p:cNvPr>
          <p:cNvSpPr txBox="1"/>
          <p:nvPr/>
        </p:nvSpPr>
        <p:spPr>
          <a:xfrm>
            <a:off x="5722707" y="2704129"/>
            <a:ext cx="3607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A divergence, beyond which some behavior will be missed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83E67F7-5115-6017-3EBE-9778ED1C154C}"/>
                  </a:ext>
                </a:extLst>
              </p14:cNvPr>
              <p14:cNvContentPartPr/>
              <p14:nvPr/>
            </p14:nvContentPartPr>
            <p14:xfrm>
              <a:off x="3864240" y="2289600"/>
              <a:ext cx="2350440" cy="588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83E67F7-5115-6017-3EBE-9778ED1C154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54880" y="2280240"/>
                <a:ext cx="2369160" cy="60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309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1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472287-943B-282F-80E7-F02132CDF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74624E-DC6F-CE50-94E3-5AE5F6FE0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DB56445-4AD3-1179-F64F-E42FEF49B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Big Idea: Explore BOTH Sides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81E6B3-ECC2-3916-B40A-A9E579AC4CE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Symbolic Execution</a:t>
            </a:r>
          </a:p>
        </p:txBody>
      </p:sp>
      <p:pic>
        <p:nvPicPr>
          <p:cNvPr id="3" name="Picture 2" descr="A person in a black dress&#10;&#10;AI-generated content may be incorrect.">
            <a:extLst>
              <a:ext uri="{FF2B5EF4-FFF2-40B4-BE49-F238E27FC236}">
                <a16:creationId xmlns:a16="http://schemas.microsoft.com/office/drawing/2014/main" id="{A4914CC7-4E06-CF3C-B337-8ED9BE860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339" y="1193857"/>
            <a:ext cx="3580748" cy="51074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90AFB2-5B24-0B7D-1B4B-A5E9845F1DA0}"/>
              </a:ext>
            </a:extLst>
          </p:cNvPr>
          <p:cNvSpPr txBox="1"/>
          <p:nvPr/>
        </p:nvSpPr>
        <p:spPr>
          <a:xfrm>
            <a:off x="1690093" y="1188720"/>
            <a:ext cx="4432624" cy="4620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1: #include “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2: int main(){</a:t>
            </a:r>
            <a:b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3:   int c =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getchar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4:   if (c == 12345){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5:    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blowUpTheOcean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6:   } else {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7:    return 0;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8:   }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9: }</a:t>
            </a:r>
          </a:p>
        </p:txBody>
      </p:sp>
    </p:spTree>
    <p:extLst>
      <p:ext uri="{BB962C8B-B14F-4D97-AF65-F5344CB8AC3E}">
        <p14:creationId xmlns:p14="http://schemas.microsoft.com/office/powerpoint/2010/main" val="112465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Technique #1: </a:t>
            </a:r>
            <a:r>
              <a:rPr lang="en-US" sz="3400" b="1" i="1" dirty="0"/>
              <a:t>Symbolic</a:t>
            </a:r>
            <a:r>
              <a:rPr lang="en-US" sz="3400" b="1" dirty="0"/>
              <a:t> Input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Symbolic Execution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5BA9FD-1F71-BA5C-6B83-ECA5D4125D59}"/>
              </a:ext>
            </a:extLst>
          </p:cNvPr>
          <p:cNvSpPr txBox="1"/>
          <p:nvPr/>
        </p:nvSpPr>
        <p:spPr>
          <a:xfrm>
            <a:off x="1690093" y="1188720"/>
            <a:ext cx="4432624" cy="4620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1: #include “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2: int main(){</a:t>
            </a:r>
            <a:b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3:   int c =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getchar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4:   if (c == 12345){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5:    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blowUpTheOcean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6:   } else {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7:    return 0;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8:   }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9: 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380FDFD-B57A-531D-C988-905BBAB870CF}"/>
                  </a:ext>
                </a:extLst>
              </p14:cNvPr>
              <p14:cNvContentPartPr/>
              <p14:nvPr/>
            </p14:nvContentPartPr>
            <p14:xfrm>
              <a:off x="6285960" y="1536120"/>
              <a:ext cx="5565600" cy="4455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380FDFD-B57A-531D-C988-905BBAB870C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76600" y="1526760"/>
                <a:ext cx="5584320" cy="447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1802948"/>
      </p:ext>
    </p:extLst>
  </p:cSld>
  <p:clrMapOvr>
    <a:masterClrMapping/>
  </p:clrMapOvr>
</p:sld>
</file>

<file path=ppt/slides/slide126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t>Exercise 29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Dynamic Analysis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E1E8CEC-C565-16C4-6EA4-22057F24E1CA}"/>
              </a:ext>
            </a:extLst>
          </p:cNvPr>
          <p:cNvSpPr txBox="1">
            <a:spLocks/>
          </p:cNvSpPr>
          <p:nvPr/>
        </p:nvSpPr>
        <p:spPr>
          <a:xfrm>
            <a:off x="1198063" y="1085997"/>
            <a:ext cx="9967520" cy="5413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Write your name and answer the following on a piece of paper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B0FD66-90EC-7349-E979-709C6CC83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721" y="1636115"/>
            <a:ext cx="10954532" cy="86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200" i="1" dirty="0">
                <a:latin typeface="Arial" panose="020B0604020202020204" pitchFamily="34" charset="0"/>
              </a:rPr>
              <a:t>What is the difference between unit testing and application testing?</a:t>
            </a:r>
            <a:endParaRPr kumimoji="0" lang="en-US" altLang="en-US" sz="2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865170"/>
      </p:ext>
    </p:extLst>
  </p:cSld>
  <p:clrMapOvr>
    <a:masterClrMapping/>
  </p:clrMapOvr>
</p:sld>
</file>

<file path=ppt/slides/slide13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88BA86-E8AC-3BC3-C729-A09F65AA6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A1A1CF-4CC0-9F7E-B691-5267264B5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8DF4A6B-F244-B64B-4FCC-75670540F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Path Feasibility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06DD8E-9D82-B17F-FBE3-32492B72E34F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Symbolic Execution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E3FB2C-91BD-4D66-4DB9-18DE4EF9A4E4}"/>
              </a:ext>
            </a:extLst>
          </p:cNvPr>
          <p:cNvSpPr txBox="1"/>
          <p:nvPr/>
        </p:nvSpPr>
        <p:spPr>
          <a:xfrm>
            <a:off x="1525713" y="1157898"/>
            <a:ext cx="4772460" cy="56361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1: #include “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2: int main(){</a:t>
            </a:r>
            <a:b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3:   int c =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getchar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4:   if (c == 12345){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5:     if (c &lt; 1){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6:      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blowUpTheOcean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7:     }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8 :  } else {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10:     return 0;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11:   }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12: 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CB38681-35FA-4998-6386-E1B5538A48A7}"/>
                  </a:ext>
                </a:extLst>
              </p14:cNvPr>
              <p14:cNvContentPartPr/>
              <p14:nvPr/>
            </p14:nvContentPartPr>
            <p14:xfrm>
              <a:off x="6100560" y="731520"/>
              <a:ext cx="6121800" cy="5982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CB38681-35FA-4998-6386-E1B5538A48A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91200" y="722160"/>
                <a:ext cx="6140520" cy="600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4424902"/>
      </p:ext>
    </p:extLst>
  </p:cSld>
  <p:clrMapOvr>
    <a:masterClrMapping/>
  </p:clrMapOvr>
</p:sld>
</file>

<file path=ppt/slides/slide14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Big Idea #2: PATH Constraints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Symbolic Execution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F146C1-28A9-4634-EB7F-C0DB177AB36E}"/>
              </a:ext>
            </a:extLst>
          </p:cNvPr>
          <p:cNvSpPr txBox="1"/>
          <p:nvPr/>
        </p:nvSpPr>
        <p:spPr>
          <a:xfrm>
            <a:off x="1525713" y="1157898"/>
            <a:ext cx="4772460" cy="56361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1: #include “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2: int main(){</a:t>
            </a:r>
            <a:b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3:   int c =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getchar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4:   if (c == 12345){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5:     if (c &lt; 1){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6:      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blowUpTheOcean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7:     }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8 :  } else {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10:     return 0;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11:   }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12: 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90D7932-296C-06A2-ED2C-159CE5175986}"/>
                  </a:ext>
                </a:extLst>
              </p14:cNvPr>
              <p14:cNvContentPartPr/>
              <p14:nvPr/>
            </p14:nvContentPartPr>
            <p14:xfrm>
              <a:off x="5122080" y="3300480"/>
              <a:ext cx="4617000" cy="515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90D7932-296C-06A2-ED2C-159CE517598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12720" y="3291120"/>
                <a:ext cx="4635720" cy="53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4031130"/>
      </p:ext>
    </p:extLst>
  </p:cSld>
  <p:clrMapOvr>
    <a:masterClrMapping/>
  </p:clrMapOvr>
</p:sld>
</file>

<file path=ppt/slides/slide15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The magic of the solver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Symbolic Execution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BC5FE0-3DD3-2E05-C9C0-CE0FB1804D91}"/>
              </a:ext>
            </a:extLst>
          </p:cNvPr>
          <p:cNvSpPr/>
          <p:nvPr/>
        </p:nvSpPr>
        <p:spPr>
          <a:xfrm>
            <a:off x="6102245" y="2039654"/>
            <a:ext cx="914400" cy="9144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B60973-F364-7883-65FA-EB3D1FFA9D4E}"/>
              </a:ext>
            </a:extLst>
          </p:cNvPr>
          <p:cNvSpPr txBox="1"/>
          <p:nvPr/>
        </p:nvSpPr>
        <p:spPr>
          <a:xfrm>
            <a:off x="4324816" y="2173689"/>
            <a:ext cx="1063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Boolean</a:t>
            </a:r>
          </a:p>
          <a:p>
            <a:r>
              <a:rPr lang="en-US" dirty="0"/>
              <a:t>equation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59B4BB-3F4B-DC75-B950-A842D4771B3F}"/>
              </a:ext>
            </a:extLst>
          </p:cNvPr>
          <p:cNvSpPr txBox="1"/>
          <p:nvPr/>
        </p:nvSpPr>
        <p:spPr>
          <a:xfrm>
            <a:off x="7860347" y="2173689"/>
            <a:ext cx="13299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Satisfying</a:t>
            </a:r>
          </a:p>
          <a:p>
            <a:r>
              <a:rPr lang="en-US" dirty="0"/>
              <a:t>assignment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CBE9DADB-EE8E-9507-9DC8-7095C737C85E}"/>
              </a:ext>
            </a:extLst>
          </p:cNvPr>
          <p:cNvSpPr/>
          <p:nvPr/>
        </p:nvSpPr>
        <p:spPr>
          <a:xfrm>
            <a:off x="5454973" y="2336321"/>
            <a:ext cx="513708" cy="32106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86CDD5AF-5371-F953-FF7F-E8BDCF462031}"/>
              </a:ext>
            </a:extLst>
          </p:cNvPr>
          <p:cNvSpPr/>
          <p:nvPr/>
        </p:nvSpPr>
        <p:spPr>
          <a:xfrm>
            <a:off x="7196257" y="2336321"/>
            <a:ext cx="513708" cy="32106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E4C483B-A00C-1FC0-1854-CD8924EF3048}"/>
                  </a:ext>
                </a:extLst>
              </p14:cNvPr>
              <p14:cNvContentPartPr/>
              <p14:nvPr/>
            </p14:nvContentPartPr>
            <p14:xfrm>
              <a:off x="3669120" y="2783880"/>
              <a:ext cx="5328000" cy="661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E4C483B-A00C-1FC0-1854-CD8924EF304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59760" y="2774520"/>
                <a:ext cx="5346720" cy="68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7149162"/>
      </p:ext>
    </p:extLst>
  </p:cSld>
  <p:clrMapOvr>
    <a:masterClrMapping/>
  </p:clrMapOvr>
</p:sld>
</file>

<file path=ppt/slides/slide16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27EA9-5E9E-1636-206D-018262363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07A5C-8EEB-B92B-CE8E-8BA17CD8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AF9449E-0B2B-B7F2-6C6E-DA23569BE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The magic of the solver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FE32A4C-BF12-F403-C74B-2338B22B0B35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Symbolic Execution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A9A528-1B71-479D-5083-83981D91FF26}"/>
              </a:ext>
            </a:extLst>
          </p:cNvPr>
          <p:cNvSpPr/>
          <p:nvPr/>
        </p:nvSpPr>
        <p:spPr>
          <a:xfrm>
            <a:off x="6184602" y="1855227"/>
            <a:ext cx="914400" cy="9144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SMT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4D9FCD-F195-A4F1-0869-ECEFA95DE260}"/>
              </a:ext>
            </a:extLst>
          </p:cNvPr>
          <p:cNvSpPr txBox="1"/>
          <p:nvPr/>
        </p:nvSpPr>
        <p:spPr>
          <a:xfrm>
            <a:off x="3307844" y="1973379"/>
            <a:ext cx="2178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Somewhat arbitrary</a:t>
            </a:r>
          </a:p>
          <a:p>
            <a:pPr algn="ctr"/>
            <a:r>
              <a:rPr lang="en-US" dirty="0"/>
              <a:t>equation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C4392F-8FB1-F60B-9E47-65437BD0499E}"/>
              </a:ext>
            </a:extLst>
          </p:cNvPr>
          <p:cNvSpPr txBox="1"/>
          <p:nvPr/>
        </p:nvSpPr>
        <p:spPr>
          <a:xfrm>
            <a:off x="7747495" y="1989261"/>
            <a:ext cx="13299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Satisfying</a:t>
            </a:r>
          </a:p>
          <a:p>
            <a:r>
              <a:rPr lang="en-US" dirty="0"/>
              <a:t>assignment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F58DA216-2C40-247B-CEF8-DAD1E188C4FD}"/>
              </a:ext>
            </a:extLst>
          </p:cNvPr>
          <p:cNvSpPr/>
          <p:nvPr/>
        </p:nvSpPr>
        <p:spPr>
          <a:xfrm>
            <a:off x="5574008" y="2151892"/>
            <a:ext cx="513708" cy="32106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C30AE895-5744-C668-1A0A-430397D7F240}"/>
              </a:ext>
            </a:extLst>
          </p:cNvPr>
          <p:cNvSpPr/>
          <p:nvPr/>
        </p:nvSpPr>
        <p:spPr>
          <a:xfrm>
            <a:off x="7150478" y="2151891"/>
            <a:ext cx="513708" cy="32106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CE5CC0BA-C7DF-04DF-D63D-91D34D465ED2}"/>
              </a:ext>
            </a:extLst>
          </p:cNvPr>
          <p:cNvSpPr/>
          <p:nvPr/>
        </p:nvSpPr>
        <p:spPr>
          <a:xfrm rot="10800000">
            <a:off x="6246421" y="3206338"/>
            <a:ext cx="710847" cy="697609"/>
          </a:xfrm>
          <a:prstGeom prst="up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5C0CCA-6636-33EA-12CE-BB38616D92C7}"/>
              </a:ext>
            </a:extLst>
          </p:cNvPr>
          <p:cNvSpPr txBox="1"/>
          <p:nvPr/>
        </p:nvSpPr>
        <p:spPr>
          <a:xfrm>
            <a:off x="7016645" y="3383822"/>
            <a:ext cx="1367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Translation!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33168F-E39C-1CC0-E4E7-4E4C8D8B8A17}"/>
              </a:ext>
            </a:extLst>
          </p:cNvPr>
          <p:cNvSpPr/>
          <p:nvPr/>
        </p:nvSpPr>
        <p:spPr>
          <a:xfrm>
            <a:off x="6102245" y="4266291"/>
            <a:ext cx="914400" cy="9144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40AD8A-BFBE-8FBC-0285-394F666D7886}"/>
              </a:ext>
            </a:extLst>
          </p:cNvPr>
          <p:cNvSpPr txBox="1"/>
          <p:nvPr/>
        </p:nvSpPr>
        <p:spPr>
          <a:xfrm>
            <a:off x="4324816" y="4400326"/>
            <a:ext cx="1063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Boolean</a:t>
            </a:r>
          </a:p>
          <a:p>
            <a:r>
              <a:rPr lang="en-US" dirty="0"/>
              <a:t>equation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93A38E-5223-5EAB-9F05-7E29B0E22CCA}"/>
              </a:ext>
            </a:extLst>
          </p:cNvPr>
          <p:cNvSpPr txBox="1"/>
          <p:nvPr/>
        </p:nvSpPr>
        <p:spPr>
          <a:xfrm>
            <a:off x="7860347" y="4400326"/>
            <a:ext cx="13299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Satisfying</a:t>
            </a:r>
          </a:p>
          <a:p>
            <a:r>
              <a:rPr lang="en-US" dirty="0"/>
              <a:t>assignment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8DC90231-495E-EFC6-A72E-323B2D55375F}"/>
              </a:ext>
            </a:extLst>
          </p:cNvPr>
          <p:cNvSpPr/>
          <p:nvPr/>
        </p:nvSpPr>
        <p:spPr>
          <a:xfrm>
            <a:off x="5454973" y="4562958"/>
            <a:ext cx="513708" cy="32106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D957C60B-543D-6E7E-25F9-8A2F328D6067}"/>
              </a:ext>
            </a:extLst>
          </p:cNvPr>
          <p:cNvSpPr/>
          <p:nvPr/>
        </p:nvSpPr>
        <p:spPr>
          <a:xfrm>
            <a:off x="7196257" y="4562958"/>
            <a:ext cx="513708" cy="32106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65BBD94-03D7-666C-12CD-7B879BE7F1D1}"/>
                  </a:ext>
                </a:extLst>
              </p14:cNvPr>
              <p14:cNvContentPartPr/>
              <p14:nvPr/>
            </p14:nvContentPartPr>
            <p14:xfrm>
              <a:off x="9831600" y="1402200"/>
              <a:ext cx="2040840" cy="1434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65BBD94-03D7-666C-12CD-7B879BE7F1D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22240" y="1392840"/>
                <a:ext cx="2059560" cy="145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431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" grpId="0" animBg="1"/>
      <p:bldP spid="18" grpId="0"/>
      <p:bldP spid="19" grpId="0"/>
      <p:bldP spid="20" grpId="0" animBg="1"/>
      <p:bldP spid="21" grpId="0" animBg="1"/>
    </p:bldLst>
  </p:timing>
</p:sld>
</file>

<file path=ppt/slides/slide17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The symbolic execution Tree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Symbolic Execution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C7FBA8-5836-947D-05F9-1245CE3DBC4F}"/>
              </a:ext>
            </a:extLst>
          </p:cNvPr>
          <p:cNvSpPr txBox="1"/>
          <p:nvPr/>
        </p:nvSpPr>
        <p:spPr>
          <a:xfrm>
            <a:off x="7089169" y="1230188"/>
            <a:ext cx="48391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 each line of the program: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Advance a symbolic program 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you hit a branch split the symbolic state into 2 versions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1) a state that satisfies the predicate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2) a state that does not satisfy the predicate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C17827-55CB-8D8C-3658-B26D45C669AA}"/>
              </a:ext>
            </a:extLst>
          </p:cNvPr>
          <p:cNvSpPr txBox="1"/>
          <p:nvPr/>
        </p:nvSpPr>
        <p:spPr>
          <a:xfrm>
            <a:off x="1525713" y="1157898"/>
            <a:ext cx="4772460" cy="56361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1: #include “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2: int main(){</a:t>
            </a:r>
            <a:b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3:   int c =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getchar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4:   if (c == 12345){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5:     if (c &lt; 1){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6:      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blowUpTheOcean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7:     }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8 :  } else {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10:     return 0;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11:   }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12: 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214D12A-4E81-FE05-5D58-8870E4DA2D74}"/>
                  </a:ext>
                </a:extLst>
              </p14:cNvPr>
              <p14:cNvContentPartPr/>
              <p14:nvPr/>
            </p14:nvContentPartPr>
            <p14:xfrm>
              <a:off x="6018840" y="1526400"/>
              <a:ext cx="5328000" cy="5043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214D12A-4E81-FE05-5D58-8870E4DA2D7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09480" y="1517040"/>
                <a:ext cx="5346720" cy="506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7863464"/>
      </p:ext>
    </p:extLst>
  </p:cSld>
  <p:clrMapOvr>
    <a:masterClrMapping/>
  </p:clrMapOvr>
</p:sld>
</file>

<file path=ppt/slides/slide18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406620-126B-277A-321F-A90E2134D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C15809-1C47-651C-5832-C022FCB7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DAE0202-CC91-1FB7-D441-6D9F7D909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test suite Generation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70EEE96-4A5E-43D8-BB47-ACDC2FB0DF5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Symbolic Execution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CF7C46-23DD-CE2F-5CBD-527DC6235018}"/>
              </a:ext>
            </a:extLst>
          </p:cNvPr>
          <p:cNvSpPr txBox="1"/>
          <p:nvPr/>
        </p:nvSpPr>
        <p:spPr>
          <a:xfrm>
            <a:off x="1525713" y="1157898"/>
            <a:ext cx="4772460" cy="56361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1: #include “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2: int main(){</a:t>
            </a:r>
            <a:b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3:   int c =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getchar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4:   if (c == 12345){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5:     if (c &lt; 1){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6:      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blowUpTheOcean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7:     }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8 :  } else {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10:     return 0;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11:   }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12: 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499A62A-6796-3AA3-00B8-F6FD37BF3D04}"/>
                  </a:ext>
                </a:extLst>
              </p14:cNvPr>
              <p14:cNvContentPartPr/>
              <p14:nvPr/>
            </p14:nvContentPartPr>
            <p14:xfrm>
              <a:off x="4596480" y="1288440"/>
              <a:ext cx="7142400" cy="5157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499A62A-6796-3AA3-00B8-F6FD37BF3D0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87120" y="1279080"/>
                <a:ext cx="7161120" cy="517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9542374"/>
      </p:ext>
    </p:extLst>
  </p:cSld>
  <p:clrMapOvr>
    <a:masterClrMapping/>
  </p:clrMapOvr>
</p:sld>
</file>

<file path=ppt/slides/slide19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Soundness / Completeness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Symbolic Execution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62FD60-CC79-F996-6297-FC0EA731FD0A}"/>
              </a:ext>
            </a:extLst>
          </p:cNvPr>
          <p:cNvSpPr txBox="1"/>
          <p:nvPr/>
        </p:nvSpPr>
        <p:spPr>
          <a:xfrm>
            <a:off x="1022279" y="2280863"/>
            <a:ext cx="1236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Soundness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9E1855-6573-5DBA-4465-F0CE2124FCE9}"/>
              </a:ext>
            </a:extLst>
          </p:cNvPr>
          <p:cNvSpPr txBox="1"/>
          <p:nvPr/>
        </p:nvSpPr>
        <p:spPr>
          <a:xfrm>
            <a:off x="1022279" y="3628000"/>
            <a:ext cx="1576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Completeness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67F7A3-25A4-F9CB-2737-D8F4EC8296BA}"/>
              </a:ext>
            </a:extLst>
          </p:cNvPr>
          <p:cNvSpPr txBox="1"/>
          <p:nvPr/>
        </p:nvSpPr>
        <p:spPr>
          <a:xfrm>
            <a:off x="1022279" y="4975137"/>
            <a:ext cx="136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Termination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3D99C1-1EBA-6A9B-039D-20056BD0BB07}"/>
              </a:ext>
            </a:extLst>
          </p:cNvPr>
          <p:cNvSpPr txBox="1"/>
          <p:nvPr/>
        </p:nvSpPr>
        <p:spPr>
          <a:xfrm>
            <a:off x="1878459" y="2769765"/>
            <a:ext cx="4436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Never generate a state that is unreachable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29AF91-EE2A-E0FF-6DE5-A88635FEE81C}"/>
              </a:ext>
            </a:extLst>
          </p:cNvPr>
          <p:cNvSpPr txBox="1"/>
          <p:nvPr/>
        </p:nvSpPr>
        <p:spPr>
          <a:xfrm>
            <a:off x="1830514" y="4008676"/>
            <a:ext cx="2027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Never miss a state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D8F1A9-220A-0EC7-09ED-6B921CD99290}"/>
              </a:ext>
            </a:extLst>
          </p:cNvPr>
          <p:cNvSpPr txBox="1"/>
          <p:nvPr/>
        </p:nvSpPr>
        <p:spPr>
          <a:xfrm>
            <a:off x="7443627" y="1538036"/>
            <a:ext cx="418255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1. int main(){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2.  int c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getchar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3.  while ( c 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4.     if (c == 12345){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5.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blowUpTheOcean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6. 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7.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8.   return 4; 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9. }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6CAC36-987E-4437-38CC-25E43D6EEE42}"/>
              </a:ext>
            </a:extLst>
          </p:cNvPr>
          <p:cNvSpPr txBox="1"/>
          <p:nvPr/>
        </p:nvSpPr>
        <p:spPr>
          <a:xfrm>
            <a:off x="1814796" y="5533324"/>
            <a:ext cx="1323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Maybe not!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38982AF-4CE1-4EB1-6AD4-969E792165A6}"/>
                  </a:ext>
                </a:extLst>
              </p14:cNvPr>
              <p14:cNvContentPartPr/>
              <p14:nvPr/>
            </p14:nvContentPartPr>
            <p14:xfrm>
              <a:off x="927360" y="2093040"/>
              <a:ext cx="7626960" cy="4713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38982AF-4CE1-4EB1-6AD4-969E792165A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8000" y="2083680"/>
                <a:ext cx="7645680" cy="473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234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CB9533-6171-7CD3-5EDE-9A333F0CD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C6FAC-92D7-FF69-88D6-94B491D6A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t>Exercise 29 Solution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CAB5A9B-A58D-AC81-897C-92247AB7748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9B6BC50-F2C6-7B53-C907-84B51BEE2AD0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Dynamic Analysis Review</a:t>
            </a:r>
          </a:p>
        </p:txBody>
      </p:sp>
    </p:spTree>
    <p:extLst>
      <p:ext uri="{BB962C8B-B14F-4D97-AF65-F5344CB8AC3E}">
        <p14:creationId xmlns:p14="http://schemas.microsoft.com/office/powerpoint/2010/main" val="3488013547"/>
      </p:ext>
    </p:extLst>
  </p:cSld>
  <p:clrMapOvr>
    <a:masterClrMapping/>
  </p:clrMapOvr>
</p:sld>
</file>

<file path=ppt/slides/slide2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9AD9A8-F54D-5444-87DF-72E812EA9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486BFF-15EA-7152-7B20-CFFD83C52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4EA7B83-CC93-EFC9-2BC7-C55EEBFCB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Soundness / Completeness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662CD6A-132E-9AE1-102D-1849F7AB3D7A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Symbolic Execution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5FB92D-3F6A-EBB0-24DA-EB44981DD1CD}"/>
              </a:ext>
            </a:extLst>
          </p:cNvPr>
          <p:cNvSpPr txBox="1"/>
          <p:nvPr/>
        </p:nvSpPr>
        <p:spPr>
          <a:xfrm>
            <a:off x="1022279" y="4975137"/>
            <a:ext cx="136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Termination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760DC2-8674-DA00-BAC6-327E221B5468}"/>
              </a:ext>
            </a:extLst>
          </p:cNvPr>
          <p:cNvSpPr txBox="1"/>
          <p:nvPr/>
        </p:nvSpPr>
        <p:spPr>
          <a:xfrm>
            <a:off x="817158" y="1538036"/>
            <a:ext cx="418255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1. int main(){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2.  int c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getchar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3.  while ( c 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4.     if (c == 12345){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5.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blowUpTheOcean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6. 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7.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8.   return 4; 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9. }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C4264C-416F-56AC-BE2D-9F2F00CF6A8B}"/>
              </a:ext>
            </a:extLst>
          </p:cNvPr>
          <p:cNvSpPr txBox="1"/>
          <p:nvPr/>
        </p:nvSpPr>
        <p:spPr>
          <a:xfrm>
            <a:off x="1814796" y="5533324"/>
            <a:ext cx="1323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Maybe not!</a:t>
            </a:r>
          </a:p>
        </p:txBody>
      </p:sp>
    </p:spTree>
    <p:extLst>
      <p:ext uri="{BB962C8B-B14F-4D97-AF65-F5344CB8AC3E}">
        <p14:creationId xmlns:p14="http://schemas.microsoft.com/office/powerpoint/2010/main" val="3976357275"/>
      </p:ext>
    </p:extLst>
  </p:cSld>
  <p:clrMapOvr>
    <a:masterClrMapping/>
  </p:clrMapOvr>
</p:sld>
</file>

<file path=ppt/slides/slide21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991C35-6E5B-848E-0FB9-E0C41A4C3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83AF0D-F48A-0479-C871-9297585B2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0EB19A8-17E0-82EE-539F-6B005DF0A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Limitation: Coverage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CD4B0D0-9033-F849-11B8-C3F22B89DC73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Symbolic Execution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85D56F-6D02-7ED4-CF78-CEAFCF5F2D45}"/>
              </a:ext>
            </a:extLst>
          </p:cNvPr>
          <p:cNvSpPr txBox="1"/>
          <p:nvPr/>
        </p:nvSpPr>
        <p:spPr>
          <a:xfrm>
            <a:off x="817158" y="1538036"/>
            <a:ext cx="418255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1. int main(){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2.  int c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getchar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3.  while ( c 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4.     if (c == 12345){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5.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blowUpTheOcean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6. 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7.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8.   return 4; 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9. 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76F9D5E-7AA5-9762-D074-62DA153491A2}"/>
                  </a:ext>
                </a:extLst>
              </p14:cNvPr>
              <p14:cNvContentPartPr/>
              <p14:nvPr/>
            </p14:nvContentPartPr>
            <p14:xfrm>
              <a:off x="7399080" y="1526400"/>
              <a:ext cx="4071600" cy="5301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76F9D5E-7AA5-9762-D074-62DA153491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89720" y="1517040"/>
                <a:ext cx="4090320" cy="532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4682288"/>
      </p:ext>
    </p:extLst>
  </p:cSld>
  <p:clrMapOvr>
    <a:masterClrMapping/>
  </p:clrMapOvr>
</p:sld>
</file>

<file path=ppt/slides/slide2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32D94F-BEB1-F849-0481-D64925EBD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583307-1891-E8B8-7702-D7601532A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7E9474D-F96B-D772-C156-AB0B42986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Limitation: Environment input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B165A1-2800-9C75-4BDE-6C0431EB8193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Symbolic Execution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8CA9D4-2269-2D2B-11B7-C07A0A149365}"/>
              </a:ext>
            </a:extLst>
          </p:cNvPr>
          <p:cNvSpPr txBox="1"/>
          <p:nvPr/>
        </p:nvSpPr>
        <p:spPr>
          <a:xfrm>
            <a:off x="1007163" y="2464311"/>
            <a:ext cx="34932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1. int main(){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2.   int c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getchar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3.   c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(0x92);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4.   return 4; 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5. }</a:t>
            </a:r>
          </a:p>
        </p:txBody>
      </p:sp>
    </p:spTree>
    <p:extLst>
      <p:ext uri="{BB962C8B-B14F-4D97-AF65-F5344CB8AC3E}">
        <p14:creationId xmlns:p14="http://schemas.microsoft.com/office/powerpoint/2010/main" val="270862876"/>
      </p:ext>
    </p:extLst>
  </p:cSld>
  <p:clrMapOvr>
    <a:masterClrMapping/>
  </p:clrMapOvr>
</p:sld>
</file>

<file path=ppt/slides/slide225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CB9533-6171-7CD3-5EDE-9A333F0CD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C6FAC-92D7-FF69-88D6-94B491D6A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t>Exercise 29 Solution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CAB5A9B-A58D-AC81-897C-92247AB7748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9B6BC50-F2C6-7B53-C907-84B51BEE2AD0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Dynamic Analysis Review</a:t>
            </a:r>
          </a:p>
        </p:txBody>
      </p:sp>
    </p:spTree>
    <p:extLst>
      <p:ext uri="{BB962C8B-B14F-4D97-AF65-F5344CB8AC3E}">
        <p14:creationId xmlns:p14="http://schemas.microsoft.com/office/powerpoint/2010/main" val="3488013547"/>
      </p:ext>
    </p:extLst>
  </p:cSld>
  <p:clrMapOvr>
    <a:masterClrMapping/>
  </p:clrMapOvr>
</p:sld>
</file>

<file path=ppt/slides/slide2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5"/>
            <a:ext cx="5431971" cy="552428"/>
          </a:xfrm>
        </p:spPr>
        <p:txBody>
          <a:bodyPr>
            <a:normAutofit/>
          </a:bodyPr>
          <a:lstStyle/>
          <a:p>
            <a:r>
              <a:rPr lang="en-US" b="1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3" y="2923775"/>
            <a:ext cx="5973911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Symbolic execution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23</a:t>
            </a:fld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05B91B-E94E-AE64-A04A-1B8A362F0721}"/>
              </a:ext>
            </a:extLst>
          </p:cNvPr>
          <p:cNvSpPr txBox="1"/>
          <p:nvPr/>
        </p:nvSpPr>
        <p:spPr>
          <a:xfrm>
            <a:off x="5968311" y="3690737"/>
            <a:ext cx="53838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A simple, elegant idea</a:t>
            </a:r>
          </a:p>
        </p:txBody>
      </p:sp>
    </p:spTree>
    <p:extLst>
      <p:ext uri="{BB962C8B-B14F-4D97-AF65-F5344CB8AC3E}">
        <p14:creationId xmlns:p14="http://schemas.microsoft.com/office/powerpoint/2010/main" val="649754144"/>
      </p:ext>
    </p:extLst>
  </p:cSld>
  <p:clrMapOvr>
    <a:masterClrMapping/>
  </p:clrMapOvr>
</p:sld>
</file>

<file path=ppt/slides/slide24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F2CEC-5863-3028-F836-8BF753D26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CD978-3FAE-B569-3542-AE7112AC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5"/>
            <a:ext cx="5431971" cy="552428"/>
          </a:xfrm>
        </p:spPr>
        <p:txBody>
          <a:bodyPr>
            <a:normAutofit/>
          </a:bodyPr>
          <a:lstStyle/>
          <a:p>
            <a:r>
              <a:rPr lang="en-US" b="1" dirty="0"/>
              <a:t>Next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4343F-970C-F3F8-1F7F-19D79F535E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3" y="2923775"/>
            <a:ext cx="5973911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Concolic Execution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E8C5B-AD35-DB9D-410A-2F35147AB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24</a:t>
            </a:fld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573B15-E4C2-E01A-5492-A0AB2D76F6E6}"/>
              </a:ext>
            </a:extLst>
          </p:cNvPr>
          <p:cNvSpPr txBox="1"/>
          <p:nvPr/>
        </p:nvSpPr>
        <p:spPr>
          <a:xfrm>
            <a:off x="5968311" y="3346352"/>
            <a:ext cx="538382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An extension to symbolic execution</a:t>
            </a:r>
          </a:p>
          <a:p>
            <a:r>
              <a:rPr lang="en-US" dirty="0">
                <a:solidFill>
                  <a:srgbClr val="666666"/>
                </a:solidFill>
              </a:rPr>
              <a:t>Give up on completeness AND soundness to increase practical </a:t>
            </a:r>
            <a:r>
              <a:rPr lang="en-US" dirty="0" err="1">
                <a:solidFill>
                  <a:srgbClr val="666666"/>
                </a:solidFill>
              </a:rPr>
              <a:t>coverate</a:t>
            </a:r>
            <a:endParaRPr lang="en-US" dirty="0">
              <a:solidFill>
                <a:srgbClr val="666666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2933051-E566-2C3A-004F-C1FF64E3A86A}"/>
                  </a:ext>
                </a:extLst>
              </p14:cNvPr>
              <p14:cNvContentPartPr/>
              <p14:nvPr/>
            </p14:nvContentPartPr>
            <p14:xfrm>
              <a:off x="7018200" y="4115160"/>
              <a:ext cx="1412640" cy="825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2933051-E566-2C3A-004F-C1FF64E3A86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08840" y="4105800"/>
                <a:ext cx="1431360" cy="84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948462"/>
      </p:ext>
    </p:extLst>
  </p:cSld>
  <p:clrMapOvr>
    <a:masterClrMapping/>
  </p:clrMapOvr>
</p:sld>
</file>

<file path=ppt/slides/slide3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t>Exercise 29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Fuzzing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E1E8CEC-C565-16C4-6EA4-22057F24E1CA}"/>
              </a:ext>
            </a:extLst>
          </p:cNvPr>
          <p:cNvSpPr txBox="1">
            <a:spLocks/>
          </p:cNvSpPr>
          <p:nvPr/>
        </p:nvSpPr>
        <p:spPr>
          <a:xfrm>
            <a:off x="1198063" y="1085997"/>
            <a:ext cx="9967520" cy="5413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Write your name and answer the following on a piece of paper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B0FD66-90EC-7349-E979-709C6CC83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721" y="1636115"/>
            <a:ext cx="10954532" cy="86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200" i="1" dirty="0">
                <a:latin typeface="Arial" panose="020B0604020202020204" pitchFamily="34" charset="0"/>
              </a:rPr>
              <a:t>In fuzzing, it is easy to generate additional test cases for an analysis target. What are some of the strategies for </a:t>
            </a:r>
            <a:r>
              <a:rPr lang="en-US" altLang="en-US" sz="2200" b="1" i="1" dirty="0">
                <a:latin typeface="Arial" panose="020B0604020202020204" pitchFamily="34" charset="0"/>
              </a:rPr>
              <a:t>prioritizing </a:t>
            </a:r>
            <a:r>
              <a:rPr lang="en-US" altLang="en-US" sz="2200" i="1" dirty="0">
                <a:latin typeface="Arial" panose="020B0604020202020204" pitchFamily="34" charset="0"/>
              </a:rPr>
              <a:t>which test case to run next?</a:t>
            </a:r>
            <a:endParaRPr kumimoji="0" lang="en-US" altLang="en-US" sz="2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151343"/>
      </p:ext>
    </p:extLst>
  </p:cSld>
  <p:clrMapOvr>
    <a:masterClrMapping/>
  </p:clrMapOvr>
</p:sld>
</file>

<file path=ppt/slides/slide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B91F98-465C-F062-04AD-D03FDB7FD0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57321"/>
      </p:ext>
    </p:extLst>
  </p:cSld>
  <p:clrMapOvr>
    <a:masterClrMapping/>
  </p:clrMapOvr>
</p:sld>
</file>

<file path=ppt/slides/slide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5570014" cy="1122202"/>
          </a:xfrm>
        </p:spPr>
        <p:txBody>
          <a:bodyPr/>
          <a:lstStyle/>
          <a:p>
            <a:r>
              <a:rPr lang="en-US" dirty="0"/>
              <a:t>Symbolic Execution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1122202"/>
          </a:xfrm>
        </p:spPr>
        <p:txBody>
          <a:bodyPr>
            <a:normAutofit/>
          </a:bodyPr>
          <a:lstStyle/>
          <a:p>
            <a:r>
              <a:rPr lang="en-US" sz="2000" dirty="0"/>
              <a:t>EECS 677: Software Security Evaluation</a:t>
            </a:r>
          </a:p>
          <a:p>
            <a:r>
              <a:rPr lang="en-US" sz="2000" dirty="0"/>
              <a:t>Drew Davidson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4"/>
            <a:ext cx="5431971" cy="846301"/>
          </a:xfrm>
        </p:spPr>
        <p:txBody>
          <a:bodyPr>
            <a:normAutofit/>
          </a:bodyPr>
          <a:lstStyle/>
          <a:p>
            <a:r>
              <a:rPr lang="en-US" b="1" dirty="0"/>
              <a:t>Where We’re 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3" y="2923775"/>
            <a:ext cx="5673593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Dynamic Analysis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6</a:t>
            </a:fld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05B91B-E94E-AE64-A04A-1B8A362F0721}"/>
              </a:ext>
            </a:extLst>
          </p:cNvPr>
          <p:cNvSpPr txBox="1"/>
          <p:nvPr/>
        </p:nvSpPr>
        <p:spPr>
          <a:xfrm>
            <a:off x="5968311" y="3346788"/>
            <a:ext cx="46667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Generating test cases</a:t>
            </a:r>
          </a:p>
        </p:txBody>
      </p:sp>
    </p:spTree>
    <p:extLst>
      <p:ext uri="{BB962C8B-B14F-4D97-AF65-F5344CB8AC3E}">
        <p14:creationId xmlns:p14="http://schemas.microsoft.com/office/powerpoint/2010/main" val="3227638673"/>
      </p:ext>
    </p:extLst>
  </p:cSld>
  <p:clrMapOvr>
    <a:masterClrMapping/>
  </p:clrMapOvr>
</p:sld>
</file>

<file path=ppt/slides/slide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Previously: Fuzzing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Outline / Overview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9807E8-EBC3-7052-195E-66B616148619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6494192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Generating Random test cases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E27E1F4-6C8D-2812-2A10-5574ABC5A401}"/>
              </a:ext>
            </a:extLst>
          </p:cNvPr>
          <p:cNvSpPr txBox="1"/>
          <p:nvPr/>
        </p:nvSpPr>
        <p:spPr>
          <a:xfrm>
            <a:off x="861342" y="2291490"/>
            <a:ext cx="5620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Surprisingly effective in practice</a:t>
            </a:r>
            <a:endParaRPr lang="en-US" dirty="0"/>
          </a:p>
        </p:txBody>
      </p:sp>
      <p:pic>
        <p:nvPicPr>
          <p:cNvPr id="31" name="Picture 30" descr="A close-up of a television screen&#10;&#10;Description automatically generated">
            <a:extLst>
              <a:ext uri="{FF2B5EF4-FFF2-40B4-BE49-F238E27FC236}">
                <a16:creationId xmlns:a16="http://schemas.microsoft.com/office/drawing/2014/main" id="{63E910A2-94B2-88E7-46A8-3EFB52C53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9166" y="2382977"/>
            <a:ext cx="4430737" cy="276141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5C47FBF-12A5-8C6B-5E10-B2CC620A191B}"/>
              </a:ext>
            </a:extLst>
          </p:cNvPr>
          <p:cNvSpPr txBox="1"/>
          <p:nvPr/>
        </p:nvSpPr>
        <p:spPr>
          <a:xfrm>
            <a:off x="7497118" y="5154706"/>
            <a:ext cx="3555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The random “fuzz” of white noise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2F7908-60DE-4205-D2A7-C3AAE661A9B7}"/>
              </a:ext>
            </a:extLst>
          </p:cNvPr>
          <p:cNvSpPr txBox="1"/>
          <p:nvPr/>
        </p:nvSpPr>
        <p:spPr>
          <a:xfrm>
            <a:off x="838929" y="2605253"/>
            <a:ext cx="5620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Main challenge is exploring “new” behavior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46064"/>
      </p:ext>
    </p:extLst>
  </p:cSld>
  <p:clrMapOvr>
    <a:masterClrMapping/>
  </p:clrMapOvr>
</p:sld>
</file>

<file path=ppt/slides/slide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This Lecture: Symbolic Execution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Outline / Overview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9807E8-EBC3-7052-195E-66B616148619}"/>
              </a:ext>
            </a:extLst>
          </p:cNvPr>
          <p:cNvSpPr txBox="1">
            <a:spLocks/>
          </p:cNvSpPr>
          <p:nvPr/>
        </p:nvSpPr>
        <p:spPr>
          <a:xfrm>
            <a:off x="847893" y="1889053"/>
            <a:ext cx="8941565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 methodical approach to “abstract” execution</a:t>
            </a:r>
          </a:p>
        </p:txBody>
      </p:sp>
    </p:spTree>
    <p:extLst>
      <p:ext uri="{BB962C8B-B14F-4D97-AF65-F5344CB8AC3E}">
        <p14:creationId xmlns:p14="http://schemas.microsoft.com/office/powerpoint/2010/main" val="564778273"/>
      </p:ext>
    </p:extLst>
  </p:cSld>
  <p:clrMapOvr>
    <a:masterClrMapping/>
  </p:clrMapOvr>
</p:sld>
</file>

<file path=ppt/slides/slide9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A70878FE-8133-CDED-F504-5DC17CD69672}"/>
              </a:ext>
            </a:extLst>
          </p:cNvPr>
          <p:cNvSpPr/>
          <p:nvPr/>
        </p:nvSpPr>
        <p:spPr>
          <a:xfrm>
            <a:off x="2260464" y="1613899"/>
            <a:ext cx="2581934" cy="375434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Test Suite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Recall: Test case generation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Symbolic Execution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17F5F-B130-8BDD-3AE9-60593D0A5CFA}"/>
              </a:ext>
            </a:extLst>
          </p:cNvPr>
          <p:cNvSpPr/>
          <p:nvPr/>
        </p:nvSpPr>
        <p:spPr>
          <a:xfrm>
            <a:off x="5246080" y="1952090"/>
            <a:ext cx="1695235" cy="9144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Program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A00AC6-FAC2-03DD-4778-C85CDD617A2E}"/>
              </a:ext>
            </a:extLst>
          </p:cNvPr>
          <p:cNvSpPr/>
          <p:nvPr/>
        </p:nvSpPr>
        <p:spPr>
          <a:xfrm>
            <a:off x="2630182" y="1895578"/>
            <a:ext cx="1232899" cy="47261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Test1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76AA59-2EEE-93DE-A797-A9C9F356BD04}"/>
              </a:ext>
            </a:extLst>
          </p:cNvPr>
          <p:cNvSpPr/>
          <p:nvPr/>
        </p:nvSpPr>
        <p:spPr>
          <a:xfrm>
            <a:off x="2782582" y="2047978"/>
            <a:ext cx="1232899" cy="47261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Test1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509A6F-F697-1203-14F8-5BAA34BFE67B}"/>
              </a:ext>
            </a:extLst>
          </p:cNvPr>
          <p:cNvSpPr/>
          <p:nvPr/>
        </p:nvSpPr>
        <p:spPr>
          <a:xfrm>
            <a:off x="2934982" y="2200378"/>
            <a:ext cx="1232899" cy="47261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Test1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C3A879-6706-DCBB-379F-A50313DCA21C}"/>
              </a:ext>
            </a:extLst>
          </p:cNvPr>
          <p:cNvSpPr/>
          <p:nvPr/>
        </p:nvSpPr>
        <p:spPr>
          <a:xfrm>
            <a:off x="3087382" y="2352778"/>
            <a:ext cx="1232899" cy="47261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Test1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AD348D-F8C3-FF76-51BB-F46EB9069F32}"/>
              </a:ext>
            </a:extLst>
          </p:cNvPr>
          <p:cNvSpPr/>
          <p:nvPr/>
        </p:nvSpPr>
        <p:spPr>
          <a:xfrm>
            <a:off x="3239782" y="2505178"/>
            <a:ext cx="1232899" cy="47261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Input</a:t>
            </a:r>
            <a:r>
              <a:rPr lang="en-US" baseline="-25000" dirty="0" err="1"/>
              <a:t>n</a:t>
            </a:r>
            <a:endParaRPr lang="en-US" baseline="-25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F5A5DD-AE41-6C15-8A6F-5B62D18ED705}"/>
              </a:ext>
            </a:extLst>
          </p:cNvPr>
          <p:cNvSpPr/>
          <p:nvPr/>
        </p:nvSpPr>
        <p:spPr>
          <a:xfrm>
            <a:off x="2630182" y="3530537"/>
            <a:ext cx="1232899" cy="47261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Test1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0C46AF-6F4E-C09F-CFED-6292871C48B3}"/>
              </a:ext>
            </a:extLst>
          </p:cNvPr>
          <p:cNvSpPr/>
          <p:nvPr/>
        </p:nvSpPr>
        <p:spPr>
          <a:xfrm>
            <a:off x="2782582" y="3682937"/>
            <a:ext cx="1232899" cy="47261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Test1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10EAA0-6801-9A9C-BA11-6BDCAF1AD92F}"/>
              </a:ext>
            </a:extLst>
          </p:cNvPr>
          <p:cNvSpPr/>
          <p:nvPr/>
        </p:nvSpPr>
        <p:spPr>
          <a:xfrm>
            <a:off x="2934982" y="3835337"/>
            <a:ext cx="1232899" cy="47261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Test1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AE20C02-B861-2759-146A-BC1AFAD6DAE1}"/>
              </a:ext>
            </a:extLst>
          </p:cNvPr>
          <p:cNvSpPr/>
          <p:nvPr/>
        </p:nvSpPr>
        <p:spPr>
          <a:xfrm>
            <a:off x="3087382" y="3987737"/>
            <a:ext cx="1232899" cy="47261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Test1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001955-1B56-AB36-0C16-1789901FDD7D}"/>
              </a:ext>
            </a:extLst>
          </p:cNvPr>
          <p:cNvSpPr/>
          <p:nvPr/>
        </p:nvSpPr>
        <p:spPr>
          <a:xfrm>
            <a:off x="3239782" y="4140137"/>
            <a:ext cx="1232899" cy="47261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Expected</a:t>
            </a:r>
            <a:r>
              <a:rPr lang="en-US" baseline="-25000" dirty="0" err="1"/>
              <a:t>n</a:t>
            </a:r>
            <a:endParaRPr lang="en-US" baseline="-25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3A0558-80E6-EB40-2B4C-9CAEF3C04EFB}"/>
              </a:ext>
            </a:extLst>
          </p:cNvPr>
          <p:cNvSpPr/>
          <p:nvPr/>
        </p:nvSpPr>
        <p:spPr>
          <a:xfrm>
            <a:off x="7763835" y="1952090"/>
            <a:ext cx="1232899" cy="47261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Test1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491ABEF-5DE0-944E-1F96-3E214D938EF7}"/>
              </a:ext>
            </a:extLst>
          </p:cNvPr>
          <p:cNvSpPr/>
          <p:nvPr/>
        </p:nvSpPr>
        <p:spPr>
          <a:xfrm>
            <a:off x="7916235" y="2104490"/>
            <a:ext cx="1232899" cy="47261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Test1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BCF7776-EB1D-E2D3-24BA-B9BF2BB042CB}"/>
              </a:ext>
            </a:extLst>
          </p:cNvPr>
          <p:cNvSpPr/>
          <p:nvPr/>
        </p:nvSpPr>
        <p:spPr>
          <a:xfrm>
            <a:off x="8068635" y="2256890"/>
            <a:ext cx="1232899" cy="47261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Test1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2B2DE41-2DC8-DF5F-E099-BA0A65C312FA}"/>
              </a:ext>
            </a:extLst>
          </p:cNvPr>
          <p:cNvSpPr/>
          <p:nvPr/>
        </p:nvSpPr>
        <p:spPr>
          <a:xfrm>
            <a:off x="8221035" y="2409290"/>
            <a:ext cx="1232899" cy="47261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Test1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8673E5E-263D-089C-6FDA-4FB523848940}"/>
              </a:ext>
            </a:extLst>
          </p:cNvPr>
          <p:cNvSpPr/>
          <p:nvPr/>
        </p:nvSpPr>
        <p:spPr>
          <a:xfrm>
            <a:off x="8373435" y="2561690"/>
            <a:ext cx="1232899" cy="47261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Actual</a:t>
            </a:r>
            <a:r>
              <a:rPr lang="en-US" baseline="-25000" dirty="0" err="1"/>
              <a:t>n</a:t>
            </a:r>
            <a:endParaRPr lang="en-US" baseline="-25000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C926DFD-CB99-EBF0-BD27-6826CFA25414}"/>
              </a:ext>
            </a:extLst>
          </p:cNvPr>
          <p:cNvCxnSpPr>
            <a:cxnSpLocks/>
          </p:cNvCxnSpPr>
          <p:nvPr/>
        </p:nvCxnSpPr>
        <p:spPr>
          <a:xfrm>
            <a:off x="4592548" y="4155893"/>
            <a:ext cx="3780887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B405DC1-374E-0CC1-604A-DD7DAAC12734}"/>
              </a:ext>
            </a:extLst>
          </p:cNvPr>
          <p:cNvCxnSpPr>
            <a:cxnSpLocks/>
          </p:cNvCxnSpPr>
          <p:nvPr/>
        </p:nvCxnSpPr>
        <p:spPr>
          <a:xfrm>
            <a:off x="8974473" y="3129338"/>
            <a:ext cx="0" cy="42688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BF4B7A1-563A-FC1C-76C6-5F4390E44BE8}"/>
              </a:ext>
            </a:extLst>
          </p:cNvPr>
          <p:cNvCxnSpPr>
            <a:cxnSpLocks/>
            <a:endCxn id="2" idx="1"/>
          </p:cNvCxnSpPr>
          <p:nvPr/>
        </p:nvCxnSpPr>
        <p:spPr>
          <a:xfrm>
            <a:off x="4539465" y="2409290"/>
            <a:ext cx="70661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D6B1D13-6A46-D5B3-BA8D-75A50A629450}"/>
              </a:ext>
            </a:extLst>
          </p:cNvPr>
          <p:cNvCxnSpPr>
            <a:cxnSpLocks/>
          </p:cNvCxnSpPr>
          <p:nvPr/>
        </p:nvCxnSpPr>
        <p:spPr>
          <a:xfrm>
            <a:off x="6941315" y="2368189"/>
            <a:ext cx="70661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515056A7-ECD7-50E1-BFBA-DE3937945B0F}"/>
              </a:ext>
            </a:extLst>
          </p:cNvPr>
          <p:cNvSpPr/>
          <p:nvPr/>
        </p:nvSpPr>
        <p:spPr>
          <a:xfrm>
            <a:off x="8495018" y="3671300"/>
            <a:ext cx="9144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Match?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D2A1207-B23F-15EF-5E04-2E59750BADDD}"/>
                  </a:ext>
                </a:extLst>
              </p14:cNvPr>
              <p14:cNvContentPartPr/>
              <p14:nvPr/>
            </p14:nvContentPartPr>
            <p14:xfrm>
              <a:off x="2844000" y="742320"/>
              <a:ext cx="783360" cy="7434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D2A1207-B23F-15EF-5E04-2E59750BADD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34640" y="732960"/>
                <a:ext cx="802080" cy="76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2853767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 Minimalist sales pitch_Win32_v3" id="{94A97C69-66A9-4087-9F82-0ACADC7B1165}" vid="{910C8C3F-0EFE-4D8C-9BA0-48E193664E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A97235-BEC4-4F82-87A8-2F5DAD53B5F9}">
  <ds:schemaRefs>
    <ds:schemaRef ds:uri="http://www.w3.org/XML/1998/namespace"/>
    <ds:schemaRef ds:uri="http://schemas.microsoft.com/sharepoint/v3"/>
    <ds:schemaRef ds:uri="http://purl.org/dc/dcmitype/"/>
    <ds:schemaRef ds:uri="http://schemas.microsoft.com/office/2006/documentManagement/types"/>
    <ds:schemaRef ds:uri="http://schemas.microsoft.com/office/infopath/2007/PartnerControls"/>
    <ds:schemaRef ds:uri="230e9df3-be65-4c73-a93b-d1236ebd677e"/>
    <ds:schemaRef ds:uri="http://purl.org/dc/terms/"/>
    <ds:schemaRef ds:uri="16c05727-aa75-4e4a-9b5f-8a80a1165891"/>
    <ds:schemaRef ds:uri="http://purl.org/dc/elements/1.1/"/>
    <ds:schemaRef ds:uri="http://schemas.openxmlformats.org/package/2006/metadata/core-properties"/>
    <ds:schemaRef ds:uri="71af3243-3dd4-4a8d-8c0d-dd76da1f02a5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9BF405E-7930-4D5C-ABB3-493E9D6D6C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1F447F-FAA8-4106-988B-648F3C8ED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18437</TotalTime>
  <Words>1066</Words>
  <Application>Microsoft Office PowerPoint</Application>
  <PresentationFormat>Widescreen</PresentationFormat>
  <Paragraphs>229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Courier New</vt:lpstr>
      <vt:lpstr>Tenorite</vt:lpstr>
      <vt:lpstr>Monoline</vt:lpstr>
      <vt:lpstr>Exercise 29</vt:lpstr>
      <vt:lpstr>Exercise 29 Solution</vt:lpstr>
      <vt:lpstr>Exercise 29</vt:lpstr>
      <vt:lpstr>Administrivia and  Announcements</vt:lpstr>
      <vt:lpstr>Symbolic Execution</vt:lpstr>
      <vt:lpstr>Where We’re At</vt:lpstr>
      <vt:lpstr>Previously: Fuzzing</vt:lpstr>
      <vt:lpstr>This Lecture: Symbolic Execution</vt:lpstr>
      <vt:lpstr>Recall: Test case generation</vt:lpstr>
      <vt:lpstr>The problem of coverage</vt:lpstr>
      <vt:lpstr>Big Idea: Explore BOTH Sides</vt:lpstr>
      <vt:lpstr>Technique #1: Symbolic Input</vt:lpstr>
      <vt:lpstr>Path Feasibility</vt:lpstr>
      <vt:lpstr>Big Idea #2: PATH Constraints</vt:lpstr>
      <vt:lpstr>The magic of the solver</vt:lpstr>
      <vt:lpstr>The magic of the solver</vt:lpstr>
      <vt:lpstr>The symbolic execution Tree</vt:lpstr>
      <vt:lpstr>test suite Generation</vt:lpstr>
      <vt:lpstr>Soundness / Completeness</vt:lpstr>
      <vt:lpstr>Soundness / Completeness</vt:lpstr>
      <vt:lpstr>Limitation: Coverage</vt:lpstr>
      <vt:lpstr>Limitation: Environment input</vt:lpstr>
      <vt:lpstr>Summary</vt:lpstr>
      <vt:lpstr>Next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Drew's Cool 677 Slides</dc:title>
  <dc:creator>Davidson, Drew</dc:creator>
  <cp:lastModifiedBy>Davidson, Drew</cp:lastModifiedBy>
  <cp:revision>100</cp:revision>
  <dcterms:created xsi:type="dcterms:W3CDTF">2023-08-21T14:00:41Z</dcterms:created>
  <dcterms:modified xsi:type="dcterms:W3CDTF">2025-10-31T19:52:55Z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