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6"/>
  </p:notesMasterIdLst>
  <p:handoutMasterIdLst>
    <p:handoutMasterId r:id="rId37"/>
  </p:handoutMasterIdLst>
  <p:sldIdLst>
    <p:sldId id="296" r:id="rId5"/>
    <p:sldId id="256" r:id="rId6"/>
    <p:sldId id="295" r:id="rId7"/>
    <p:sldId id="1056" r:id="rId8"/>
    <p:sldId id="343" r:id="rId9"/>
    <p:sldId id="1055" r:id="rId10"/>
    <p:sldId id="1097" r:id="rId11"/>
    <p:sldId id="1084" r:id="rId12"/>
    <p:sldId id="1057" r:id="rId13"/>
    <p:sldId id="1062" r:id="rId14"/>
    <p:sldId id="1064" r:id="rId15"/>
    <p:sldId id="1101" r:id="rId16"/>
    <p:sldId id="1082" r:id="rId17"/>
    <p:sldId id="1061" r:id="rId18"/>
    <p:sldId id="1091" r:id="rId19"/>
    <p:sldId id="1094" r:id="rId20"/>
    <p:sldId id="1099" r:id="rId21"/>
    <p:sldId id="1105" r:id="rId22"/>
    <p:sldId id="1103" r:id="rId23"/>
    <p:sldId id="1104" r:id="rId24"/>
    <p:sldId id="1063" r:id="rId25"/>
    <p:sldId id="1090" r:id="rId26"/>
    <p:sldId id="1106" r:id="rId27"/>
    <p:sldId id="1107" r:id="rId28"/>
    <p:sldId id="1109" r:id="rId29"/>
    <p:sldId id="1087" r:id="rId30"/>
    <p:sldId id="1100" r:id="rId31"/>
    <p:sldId id="1095" r:id="rId32"/>
    <p:sldId id="1089" r:id="rId33"/>
    <p:sldId id="1108" r:id="rId34"/>
    <p:sldId id="105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3" y="69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3T19:10:48.1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21001 4051 69 0,'0'0'11'0,"0"0"16"0,0 0-18 0,-18 0 10 0,18 19 3 0,0-19 0 0,0 0-10 0,-22 0 12 0,22 0-13 0,0 0-2 0,0 0 0 0,0 0-1 0,0 0-1 16,0 0 0-16,-20 0 1 0,20 20-2 0,0-20 6 0,0 0-6 0,0 0 7 16,-17 0 0-16,17 18-7 0,0-18 2 0,0 19 13 0,0 0-15 15,-20-1 3-15,20 22-1 0,0-3-2 0,0 1-1 16,0-19-1-16,0 39 3 0,0-39-4 0,0 19 0 0,0 57 4 0,0-19 0 15,0-20-4-15,0 40 1 0,0-40-3 0,0 21 2 16,0-20-1-16,20 1 0 0,-20 16 0 0,0-17-2 0,0 20 2 16,17-1-2-16,-17-37 0 0,0-2 0 0,0 2 0 0,0-1 0 0,0-21-2 15,0 23 0-15,0-21-1 0,0-1-2 0,0 20-12 0,0 0-12 0,0-38 11 0,0 0-3 16,0 20-2-16,0-1-38 0,0-19 21 0,0 0-4 0,0 0 0 0,0-19-31 16,0-1 16-16</inkml:trace>
  <inkml:trace contextRef="#ctx0" brushRef="#br0" timeOffset="249.79">20924 3956 98 0,'0'0'77'0,"-20"-19"-60"0,20 19 13 0,0 0-3 0,0-19-3 16,-17 19-11-16,17 0-1 0,0 0 0 0,0 0 9 0,0 0-12 15,0 0 9-15,0 0-11 0,0 0 7 0,0 0-8 0,0 19 6 16,-20 0-1-16,20 0-7 0,0-1 6 0,0 22-3 15,0-22-4-15,-20 21 2 0,20-39-3 0,-17 56 1 0,17 2-1 16,-18-40-1-16,-4 39-2 0,5 20-1 0,-23-20-2 16,23-1-8-16,-3-17 3 0,0 17-15 0,0-17-7 0,3-21 13 15,-1 22-26-15,-2-22 18 0,20-18-2 0,-19 38-30 0,-1-19 0 16,5-19 5-16,-7 19 10 0,22-1 9 0</inkml:trace>
  <inkml:trace contextRef="#ctx0" brushRef="#br0" timeOffset="482.4">20296 5535 76 0,'0'0'16'0,"0"18"56"16,0 20 9 0,0-18-67-16,57 19 62 0,40 16-28 15,74-17-14 1,-96-19-25-16,-38-19-5 15,248 39 28 1,-114-2-24 0,-151-37-8-16,54 0-33 15,-34 19-71-15,-17-19 16 0,-9 0-24 16,-14 0 61-16,20 0-31 0</inkml:trace>
  <inkml:trace contextRef="#ctx0" brushRef="#br0" timeOffset="1014.93">22463 5040 109 0,'0'0'0'0,"0"0"35"0,0 0-26 0,-20 0-1 0,20 0 10 0,0 0-9 0,-17-19 8 0,17 19 2 0,0 0-8 0,-17-19 0 0,17 19 2 0,0 0 0 0,0-18 11 0,0 18-4 16,0-21-11-16,0 21-1 0,0 0-1 0,17 0 1 0,-17-19-2 0,17 19 0 16,3 0 6-16,0-18-6 0,-3 18 5 0,3-19-7 0,17 19 3 0,-37 0-4 15,40 0-2-15,-40 0 1 0,57 0 0 0,-57 0 0 0,37 0-1 16,0 19 0-16,6-19-1 0,-43 18-2 0,34 1-12 0,6-19-22 16,-6 21-25-16,-14-3-25 0,23 1 37 0,-43-19 1 15,14 0 4-15,6 19-28 0</inkml:trace>
  <inkml:trace contextRef="#ctx0" brushRef="#br0" timeOffset="2498.35">24325 4887 79 0,'0'0'0'0,"0"0"21"0,0 0-16 0,-20 0 7 0,20 0-6 0,0-18 2 0,0 18 7 0,0 0-6 0,0 0-1 0,0-19 12 0,0 19-11 0,0 0 1 0,0 0-2 0,0 0 8 15,0 0-8-15,0 0 4 0,0 0-2 0,0 0-6 0,0 0 0 16,0 0 0-16,0 0 1 0,0 0 1 0,0 19 0 0,0-1 8 0,0-18-2 16,0 39-6-16,0-39 0 0,0 18 0 0,0 1 6 0,0 20-6 0,20 17 5 15,-20-17-7-15,19-1-1 0,4 76 2 0,-8 0-3 0,5-56-1 16,19 112-1-16,-39-37 0 0,18-19 2 0,-18-75 0 15,0 19-2-15,17-2 1 0,-17 1-1 0,0 0 1 0,0-19-1 0,0 76 1 16,0-39 0-16,0 59-1 0,0-77 1 16,0-37 0-16,0-3-1 0,0 3-2 0,0 18 0 0,0-38-5 0,0 19-11 15,0-19 5-15,0 0-2 0,0 0-3 0,-17 0-3 0,17 0-33 0,-18-36-9 16,-2-22 7-16,20 38 34 0,-19-56-9 0,19 38 20 16,-35-94-39-16</inkml:trace>
  <inkml:trace contextRef="#ctx0" brushRef="#br0" timeOffset="2731.12">24325 5192 35 0,'0'0'28'0,"0"-37"-17"0,19 37-1 0,-19-20-1 0,23-37 9 16,-23 37-9-16,15-36 9 0,24 17 1 0,-39 20-8 0,20-18 8 16,-2 17-9-16,-18 20 0 0,39-37 8 0,-21 0-10 0,-18 37 0 0,37-40-1 15,-17 22 7-15,19-1-1 0,-4 0-1 0,5 0 1 16,-20 19-5-16,-20 0 0 0,37 0 8 0,-17 19-2 0,-3 0-4 16,5 18 0-16,-4 3-2 0,-18 16-2 0,0 1 2 15,0-20-4-15,0-16 0 0,-40 16-1 0,23 39 2 0,-23-18-3 16,3 17 0-16,17-37-1 0,-17 1 0 0,19-2 1 0,-41 20 0 0,22-37-2 15,19 17 0-15,-4-37 0 0,-13 39 0 0,15-39-1 0,1 18-1 0,-16 2-5 16,35-20 0-16,-42 0-9 0,42 0 7 0,-38 0-17 0,38 0 10 16,-19-20-18-16,1 2-6 0,18-1 19 0,0-1-22 15,0 0 21-15,18 3-23 0,-18-3 23 0,37 2 3 0,-37-2 2 0,20-17-50 16</inkml:trace>
  <inkml:trace contextRef="#ctx0" brushRef="#br0" timeOffset="3314.6">25294 4813 127 0,'0'0'0'0,"0"0"63"0,0 0-42 0,0 0-12 15,0 0 1-15,0 0 12 0,0 0-10 0,-20 0 14 0,20 0-2 16,0 0-14-16,-17 0 6 0,0 0-3 0,-3 19-4 16,20-19-4-16,-20 18-2 0,20-18 1 0,-20 19 1 0,20-1-3 15,-15 2 2-15,15-1-2 0,-22 18 2 0,22-16-1 0,-20-3 1 16,20 20-3-16,0-20 1 0,0 39-1 0,0-37 0 0,0 18-1 0,0-19 1 15,0 38-1-15,0-38 0 0,0 20 1 0,20-20-1 16,-20-19 0-16,0 37 2 0,22-37-1 0,-22 0 0 0,15 20 0 0,5-20 4 16,0-39-1-16,-20 2-1 0,20 16-1 15,-20-16-2-15,17-1 2 0,-17 19-2 0,0-18 1 0,17-21 2 0,-17 1-2 16,20 19 0-16,-20-1 2 0,0 2-2 0,0 18 2 0,0-19 0 16,0 38 2-16,0-19-2 0,0 19 0 0,0-18 3 0,0 18 0 15,0 0-2-15,0 0 3 0,0 0-1 0,0 0-3 0,0 0 0 16,0 0 0-16,-20 18 1 0,20 19-1 0,0-17-2 0,0 17 1 15,0-37-2-15,0 40 0 0,0-22 0 0,0 20 0 0,0 19 0 16,0-19 0-16,0-18 0 0,0 36-4 0,0-18 1 0,20 20-12 0,-20-39 4 16,20 38-19-16,-20-2-10 0,23-15-13 0,-23-21 23 15,14-1-3-15,6 20-38 0,20-19 0 0,-23 0 13 0,-17-19 38 16,37 0 5-16,-37 0 6 0,20 0 3 0,17-38-3 0,-37 38 6 0,40-56 4 16,-23 17 2-16,6-36 6 0,-6 36-3 0,0-19 0 0,23-17 8 15,-3-1 2-15,-37 38-8 0,20-38 9 0,-3 57-6 0,-17-39 14 16,23 21-10-16,-23 17 1 0,17-17 17 0,-17 19-17 0,17-22 14 15,-17 40-13-15,0-19-2 0,0 19 0 0,0 0-2 0,20-18 0 0,-20 18-3 16,0 0 8-16,0 0-11 0,0 0-1 0,0 18 6 0,0 1 0 0,0 2-6 16,0-2 5-16,0 18-1 0,0-19-4 0,0 21 3 15,0 19-3-15,0-40-3 0,0 38 4 0,-20-17-4 0,20-21 0 16,0 22-1-16,-17 35 3 0,17-19 0 0,-40 2 0 0,23 19-3 16,-3-20 0-16,-17-20-1 0,37 1-1 0,-40 20-4 0,6-19-1 15,11-3-8-15,6-17-10 0,-23-19-9 0,40 0-12 16,-17 0-14-16,-3-38-11 0,0-18 0 0,20 36 40 15,0-18 6-15,0-18-13 0,40-58 5 0,-3 38-3 16</inkml:trace>
  <inkml:trace contextRef="#ctx0" brushRef="#br0" timeOffset="3498.6">26243 3975 101 0,'0'0'64'0,"0"0"-40"0,0-38 21 0,0 19-5 0,0-18-11 0,0 37-17 0,20 0-1 0,-20 0 9 0,0 0-3 0,20 0-6 0,-20 18-6 0,0 20 3 0,20 210 20 15,-20-40-10 1,0-93-11-16,0-2-4 0,0 58 0 16,-20-56-1-16,20-38-3 0,-57 188-38 15,57-207 19-15,-37 113-71 0,17-134 50 16,0 59-52-16,20-57 51 0,-37 54-36 0,37-55 35 0</inkml:trace>
  <inkml:trace contextRef="#ctx0" brushRef="#br0" timeOffset="3639.18">25998 5515 61 0,'0'0'63'0,"0"0"-29"0,-20-77 60 0,20 40-78 0,0-1 13 15,-14 1-1-15,14-21 0 0,0 39-15 0,0 0 0 0,-23-76 29 16,46 75-33-16,-9-17 9 0,80-57 17 16,-54 73-32-16,-3 2-3 15,3 19 2-15,-3 0 0 0,0 0-2 0,3 0-3 16,-3 0 0-16,0 0-15 0,20 0-20 0,-37 0 11 0,0 0-7 16,17 0-53-16,0 0 35 0,-14 0-4 0,-6 0 4 0,0 0 7 0,23 0-30 15</inkml:trace>
  <inkml:trace contextRef="#ctx0" brushRef="#br0" timeOffset="4281.41">27899 5058 122 0,'0'0'0'15,"0"0"40"-15,-20 0-24 0,20 0-12 0,0-18 4 0,0 18-3 0,0 0 2 0,-17 0 9 0,17 0-6 0,0-19 12 0,0 19-12 0,-23 0-1 0,23 0-2 0,0 0 1 0,-17 0 2 16,17 0-1-16,0 19-5 0,-17-19 1 0,17 0-1 0,0 0 0 0,-20 18 4 16,20 2-4-16,0-1 7 0,0-1-5 0,-20 2-2 0,20 0 1 15,0 17 2-15,0-37-4 0,0 38 3 0,0 0-3 0,0 1-1 16,20-2-1-16,0 2 1 0,-20-21 1 0,17 2-1 15,0-3 5-15,-17-17-2 0,23 0 6 0,-6 0 3 0,-17-17-7 16,0-3 0-16,20-18 7 0,-3 19-9 0,-17-39 7 0,20 21-8 16,-20-20 0-16,20 0-1 0,-3-76 2 0,6 0 1 0,-23-19-1 15,17 19-3-15,-17 76 0 0,0-57 3 0,0 57-4 16,0-38 2-16,17 56-2 0,-17 2 1 0,0-21-2 0,0 1-2 0,0 20 3 16,0-3 0-16,0 3 0 0,0 18 1 0,0-19 0 0,0 1-1 0,0 16 0 15,0 2 1-15,0 19 3 16,0 0-4-16,0 0-1 0,0 19 2 0,0 2-1 15,0 16 2-15,0-18-2 0,0 19-1 0,0-1 3 0,0 3-1 0,0 112 5 16,0-96-6-16,0 59 1 0,0-2 0 0,20 21-3 16,-20-76 0-16,20 73 2 0,-20-54-1 0,17 56-1 0,-17-20-1 15,20 2 0-15,-20-59 0 0,20 2-1 0,-2 19-9 16,-18 17-7-16,22-74 9 0,-22 17-3 0,17 21-20 0,-17-21-8 16,18-18-7-16,-18 19 23 0,19-38-25 0,-19 19 23 0,0-19-1 15,0 0-3-15,20 0-1 0,-20 0-30 0,18-19 16 0,-18 0 31 16,19 0 1-16,-19 0-20 0</inkml:trace>
  <inkml:trace contextRef="#ctx0" brushRef="#br0" timeOffset="4617.18">28529 4944 54 0,'0'0'33'0,"0"-18"-8"15,0 18-13-15,0-19 19 0,0-1 7 0,0 20-18 0,0-18 15 16,0-1-18-16,0 19-1 0,0-18-2 0,0 18-1 0,-22-19 13 0,22 19-14 16,0-21 8-16,0 21-5 0,0-19-8 0,0 19 0 0,-20 0 7 15,20 0-4-15,0 19 6 0,0 2-12 16,0 16 5-16,0 0-2 0,0-37-4 0,0 39 1 0,0-2-1 0,0 2-1 15,0-20 0-15,0 38 2 0,0-20-3 0,0 3-1 0,0 16 0 16,20-18 1-16,-20 20 1 0,22-39-1 0,-7 38 1 0,5-2 0 16,-20-35-2-16,0 0 1 0,20-20 2 0,-20 19-2 15,19-19-1-15,-19 0 1 0,0 0 0 0,18 0 2 0,-1-39-1 0,-17 19-1 16,22 3 0-16,-4-21 0 0,-18-1 0 0,20-19 1 0,-3-55 2 16,3 37-5-16,0 37 2 0,-20-17 0 0,0 38 0 15,17-22 0-15,-17 22-1 0,22-21 0 0,-22 39 0 0,0-37 1 0,0 37 1 0,0-18-1 16,0 18-1-16,18 0 2 0,-18 0-1 0,0 0 1 0,0 0 0 15,0 18 0-15,17 19-1 0,-17-17 1 0,0-1-1 16,0 18-1-16,20 2 0 0,-20 37 0 0,20 1 0 0,-20-40 0 16,0 20-1-16,0-20-1 0,17 3-2 0,-17 35-8 0,20-18-11 0,-20-18 7 15,20 36-28-15,-20-56 13 0,17 40-45 0,6-23-18 16,-23-17 43-16,0 0-37 0,17 0 58 0,-17-19-22 0</inkml:trace>
  <inkml:trace contextRef="#ctx0" brushRef="#br0" timeOffset="4931.18">29328 5058 157 0,'0'0'50'0,"0"0"-25"15,0 20-9-15,0-1-13 0,0 19 8 0,0-38-3 0,0 38 10 0,0 0-12 16,14 0 2-16,-14-38-6 0,0 37 2 0,20-16-3 0,-20-21 0 16,0 19-1-16,20-1 1 0,-20 1-1 0,20-19 2 0,-20 0-1 0,17 20 1 15,-17-20 2-15,17 0-2 0,-17 0-1 0,23 0 1 0,-23-20 0 0,0 20-1 16,17-37 3-16,-17 18-2 0,20-20 4 0,-20 39-3 0,0-19 0 0,0-19 0 15,0 19 1-15,17 0 1 0,-17 1 2 0,0-22 10 0,0 22-9 0,0-21 6 16,-17 2-3-16,17 37-5 0,0-37 12 0,-20 37-10 0,20 0 0 0,-17-21 3 16,17 21-6-16,0 0-2 0,-23 0 7 0,6 0-6 15,0 21 6-15,-3 16-3 0,20-37-5 0,-20 37 4 0,20 2-4 16,-20-21 0-16,20 2-1 0,-14 0 0 0,14 17 1 0,0 20-2 0,0-38 2 16,-23 20-1-16,23 17-1 0,0 19-2 0,23-16-1 0,-9-3-6 15,6 2-6-15,0-39 5 0,0 37-11 0,14-37-3 16,-34 0 9-16,23 0-19 0,-6 0-9 0,3-19 17 0,-3 0-33 15,-17 0 22-15,20 19-50 0,0-19 44 0,-3 0-44 0</inkml:trace>
  <inkml:trace contextRef="#ctx0" brushRef="#br0" timeOffset="6433.58">21001 6960 131 0,'0'0'0'0,"0"0"53"0,0 0-49 16,0 0 1-16,-18-17 5 0,18 17 3 0,0 0 4 15,0 0-8-15,0 0 1 0,0 0-1 0,0-20-2 0,0 20 0 0,18 0-1 0,-1 0-1 16,23 0 7-16,-23 0 3 0,3 0-7 0,-3 0-1 0,3 20-1 0,22-3 3 16,-27 2-5-16,5 0-2 0,37 20 5 0,-20 37 0 0,6-1 2 15,-29-36-4-15,6 0 0 0,-20 54 7 0,0-55-4 0,0 59 6 16,-20-3-3-16,-17 0 1 0,17-54-8 0,-34 55 4 15,-6-1 0-15,23-38-5 0,-20 42 2 0,20-61-1 0,-20 20 2 16,-20 1-1-16,20-22-1 0,2-16-1 0,16-20-2 16,-1 17 0-16,23-17-2 0,-60 0 4 0,39-17 0 15,19-3-3-15,-16 20-2 0,35-17 4 0,-22-2-1 16,22 19 1-16,0-38-2 0,0 38 1 0,22 0 0 0,-7-20 1 16,44-1-1-16,-41 21-3 0,39-19 1 0,-20 2 2 0,60-3 3 15,14 20-4-15,-14 0-1 0,-23 20 0 0,23-3 1 16,-57 2 0-16,34 2-5 0,-37-1 1 0,40-3-12 0,17 23-20 15,-14-23-26-15,-46 20 18 0,6-37-12 0,14 20-10 0,23 1-62 16,-37-2 41-16</inkml:trace>
  <inkml:trace contextRef="#ctx0" brushRef="#br0" timeOffset="6798.42">22748 7511 144 0,'0'0'50'0,"0"0"-45"0,-20 0 4 0,20 0-3 0,-20 0 12 0,20 0-6 0,-17 0 10 0,-3 0 2 0,20 0-11 0,0 0-2 0,0 0-1 0,0 0-2 15,0 0 5-15,0 0-1 0,0 0-7 0,0 0 2 0,20 0-1 16,-3 0 2-16,3 0-4 0,0 0 0 0,3 0 4 0,11 0-2 16,-34 0-5-16,40 20 3 0,-6-20-2 0,6 20 0 0,-40-20-2 15,37 0 1-15,-17 17-2 0,20-17-3 0,-23 0-3 0,0 20-20 0,23 0-26 16,-20-20 15-16,17 0-61 0,-37 17 46 0,20-17-80 15</inkml:trace>
  <inkml:trace contextRef="#ctx0" brushRef="#br0" timeOffset="7265.01">24707 7531 68 0,'0'0'9'0,"0"0"-2"0,0 0-4 0,0 0-1 0,-20-20 5 0,20 20 5 16,0-17-5-16,0 17 2 0,0 0 1 0,0-21 14 0,-20 21-11 16,20 0 0-16,0-19 12 0,0 19-14 0,0 0 1 0,0-17 12 0,-20 17 0 15,20 0-12-15,0-20 0 0,0 20 11 0,-17 0-10 0,17 0 13 16,-38 0 21-16,38 0-40 15,-19 0-4-15,-1 20 2 0,5-20-3 0,-7 17 3 0,-18 23 0 0,40-3-4 16,-17-37 1-16,-1 57-1 0,-2-37 1 0,1 16 0 0,-16 22-1 16,35-38-1-16,0 17 1 0,-23 40 2 0,4-2-5 0,19-55 1 15,0 74-2-15,0-54 0 0,0 33-4 0,42-15-8 16,-27-1-13-16,-15-37 9 0,39 38-28 0,-1-39-18 16,-21-2 26-16,23 4-40 0,-40-4 45 0,37-17-16 0,-17 0 32 15,-1 0-25-15</inkml:trace>
  <inkml:trace contextRef="#ctx0" brushRef="#br0" timeOffset="7551.35">25180 7702 44 0,'0'0'18'0,"0"-20"10"0,0 20-15 16,20 0 11-16,-20-17 0 0,20 17 4 0,-20-21 1 15,0 21-16-15,0-19-2 0,0 19 0 0,0 0 10 0,0-17-10 0,0 17 1 16,0 0 10-16,-20 0-12 0,20 0 8 0,-20 0-8 0,20-20-2 16,-15 20 6-16,15 0-8 0,-22 0 7 0,2 0-1 0,0 0-6 15,20 20 3-15,-17-3-1 0,-3 2-5 0,20 2 2 16,-17 16 0-16,17-17-3 0,0-2-2 0,-20 21 1 0,20-22-1 0,0 41 1 15,0-39-1-15,0 19 2 0,0 1-2 0,0-22-1 16,20 4 0-16,-20 16 1 0,0-17 1 0,17 0-1 0,-17-3 1 0,20 3-1 16,-3-3 1-16,-17-17-1 0,20 0 0 0,-20 0 2 0,20 0-1 0,-20-37 0 15,22 20-1-15,-7-23 2 0,-15 20-1 0,0 3 0 0,20-40 1 16,0 20-1-16,-20 16 0 0,20-16-1 0,-20 18-1 0,0-19 1 16,0 18 1-16,0-17 0 0,0-3-3 0,0 40 1 0,0-17-4 15,0 17-1-15,0-21-2 0,0 21-14 0,0-19 7 0,0 19-2 0,0 0-20 16,0 0-4-16,0 0 20 0,0 19-28 0,0 2-5 0,0 16-3 15,0-37 29-15,0 38 3 0,0-19-43 0</inkml:trace>
  <inkml:trace contextRef="#ctx0" brushRef="#br0" timeOffset="7959.07">25465 7873 110 0,'0'0'80'0,"0"0"-30"0,0 0-15 0,0 0-21 15,0 0 12-15,-20 0-14 0,20 0-1 0,0 0-2 0,0 0-1 0,0 21 6 16,0-21-7-16,0 17 1 0,0 3-4 0,0-1 1 15,0-2-4-15,0 4-1 0,0-4 0 0,0 3 0 0,0 0 0 0,0 0-2 16,0-20 2-16,0 0 0 0,0 17 0 0,20 3-1 16,-20-20 2-16,0 0-1 0,20-20 0 0,-20 20 1 15,0-37 0-15,20 17-1 0,-20-17 0 0,17 37 1 0,-17-21-1 16,40-15 1-16,-40-1-1 0,17 16 0 0,6-16 0 0,-23 18 2 16,17 19-1-16,-17-38 0 0,17 18 3 0,3 20-2 0,-20 0 1 0,20-19-1 15,-20 19-1-15,0 0 0 0,17 0 1 0,3 0 2 0,-20 0-1 0,0 0 0 0,20 19-1 16,-20 1 0-16,17 18 0 0,-17-38-1 0,0 37 2 0,23-18-3 15,-23 2 0-15,0-4 1 0,17 39 0 0,-17-18-1 0,0-18 0 16,0 0 0-16,0-20 1 0,0 37 0 0,17-37 0 0,-17 20 0 16,0-3 1-16,0-17 1 0,20 0 0 0,-20 0 4 0,0 0-4 15,0-17-1-15,20 17 3 0,-20-20-3 0,0 3 2 0,0 17-2 0,17-40 2 16,-17 20-4-16,20 20 2 0,-20-17 0 0,0-4 0 0,17 4-1 16,-17-2 1-16,0-1-2 0,20 20 0 0,-20-38 2 0,20 38 1 0,-20-19-3 15,23 19 2-15,-23 0 0 0,0 0 0 0,14 0 2 0,-14 0-1 16,20 0-1-16,-20 40 1 0,0-40-3 0,20 37 1 0,0-18 0 15,-20 19-1-15,0-1 1 0,17-37-4 0,-17 40-1 0,0-40-5 16,0 37-15-16,0-20 6 0,0 2-3 0,17 22-34 0,-17-24 21 0,0-17-6 16,0 40-61-16,20-40 47 0,-20 17 5 0,0 3-52 0</inkml:trace>
  <inkml:trace contextRef="#ctx0" brushRef="#br0" timeOffset="8166.61">26377 7950 135 0,'0'0'0'0,"0"0"65"0,0 0-55 0,-17 0-9 0,17 17 0 0,0-17 0 15,0 21 8-15,0-21-1 0,0 17 2 0,-20-17 14 0,20 20-14 0,0-20 6 0,0 20-7 0,0-20-5 0,0 20-1 0,0-20 1 0,0 17-1 16,0 3-2-16,0-3 1 0,0-17 0 0,0 19-1 16,0 2-1-16,20-1 1 0,-20-3-1 0,17 23-2 0,-17-3 0 15,0-20-6-15,23 24-13 0,-23-22 4 0,17 19-36 16,-17-21 20-16,0 22-30 0,17-39 33 0,-17 38 6 0,0-38 1 0,0 20-21 15</inkml:trace>
  <inkml:trace contextRef="#ctx0" brushRef="#br0" timeOffset="8533.77">26474 7302 179 0,'0'0'61'0,"0"0"-14"0,-20 0-38 16,20 0 4-16,0 0-7 0,0 0 2 0,0 0 11 0,-20 20-10 15,20-20 0-15,0 0-1 0,0 0 1 0,0 0-5 0,0 0-2 0,0 18 3 16,0-18-3-16,0 0-2 0,0 0-2 0,0 19-5 16,0-19-9-16,0 0 3 0,0 21-26 0,0-21-18 15,0 17 22-15,0-17-40 0,0 20 9 0,0-20 37 0,0 0-22 16</inkml:trace>
  <inkml:trace contextRef="#ctx0" brushRef="#br0" timeOffset="8749.54">26739 7967 151 0,'0'0'89'0,"0"0"-74"0,0 0-8 0,0 0-4 16,0 21 6-16,0-21 8 0,-20 0-6 0,20 0 9 0,0 17-11 15,0-17 6-15,0 0-4 0,0 0-6 0,0 0-1 0,0 0-3 16,0-17 1-16,0 17 2 0,0-21-3 0,0 4 0 15,0 17 0-15,0 0-1 0,0-39 2 0,0 39-1 0,20-17-1 0,-20-4 0 16,0 21 0-16,0-19 0 0,23 1-2 0,-23 18 1 16,14-19 1-16,-14 19-2 0,20 0 0 0,-20 0 0 0,0 0-1 0,0 0-1 15,20 19-10-15,-20-19 4 0,0 18-20 0,20 1 9 0,-20 2-34 16,0-4 23-16,0 3-36 0,17 16 9 0,-17-15 35 0,0-21-26 16</inkml:trace>
  <inkml:trace contextRef="#ctx0" brushRef="#br0" timeOffset="9117.06">27007 7988 59 0,'0'0'28'0,"0"0"-5"0,0 0-15 16,0 0 0-16,0 0-2 0,0 0 1 0,0 0 6 0,0 0-6 0,0 0-1 15,0 0-1-15,0 0 5 0,0 0-5 0,17 0 1 0,-17 0 5 0,0 17 0 16,0-17-6-16,17 0 0 0,-17 0 0 0,0 0 0 0,0 20 3 16,0-20-5-16,0 20-1 0,0-20 0 0,20 20 1 0,-20-3-1 0,0 20 0 15,0-18-1-15,0 2-1 0,20-1 0 0,-20-3 0 16,0-17 0-16,20 21 3 0,-20-2 0 0,17-19-1 0,-17 0 2 0,20 17 6 15,-20-17-5-15,0-17 8 0,20 17-7 0,-20-19 6 0,0-2-8 16,17 4 3-16,-17 17-3 0,0-60 2 0,0 23 2 16,0 20-4-16,0-3 1 0,0-37 5 0,0 19 2 0,0 19-6 15,0-1-1-15,0-18 0 0,0 19 0 0,-17 1 0 0,17-22 6 0,0 23-5 0,-20-22 6 16,20 39-6-16,0-18 0 0,0 18-1 0,0 0 5 0,0 0-6 0,0 0 5 16,0 18-1-16,0 1-5 0,20 1 5 0,-20 18-4 15,17-19 0-15,-17-1 0 0,23 22-1 0,11 54 5 0,-14 0-3 0,-20-38-3 16,20 42 0-16,-3 16 2 0,-17-76-1 0,0 18-1 0,0-18 0 15,0 18 1-15,0 39 2 0,-17-55-3 0,-3 54 2 0,-17-57-2 16,-3 60 2-16,23-60 2 0,-3-18-1 0,-17 20-1 0,-3 18-8 0,20-57-5 0,3 18-3 16,-40 0-25-16,37-18-13 0,6 0 18 0,-9 0-4 0,3-36-42 15,20 15 36-15,-20-54-40 0,3 56 43 0,17-94-23 0,-17-39 22 16,34 94-3-16</inkml:trace>
  <inkml:trace contextRef="#ctx0" brushRef="#br0" timeOffset="9631.18">28544 7473 103 0,'0'0'0'0,"0"0"35"0,0 0-22 0,0 0-3 0,-15 21 6 0,15-21-6 0,0 17 1 0,0-17 0 0,-22 0 0 0,22 40 13 0,-20-40-12 0,20 17-1 0,0 3-1 0,-20 0 9 0,3 16-3 16,17-15-9-16,-18-4 9 0,-2 23-2 0,-19 17 3 15,39-19-5-15,-15-19-8 0,15-1 1 0,-22 1-1 16,22 2-1-16,0 16 4 0,-20-1-2 0,20-15-3 0,0-4-1 0,0 23 2 16,0-3 0-16,0-37-1 0,20 20 0 0,2 16 3 15,13-15-2-15,-16-1 5 0,1-20-1 0,-2 0-3 0,-1 0 5 16,3 0 2-16,22-20 0 0,-27-20-5 0,5-14-2 15,19 14-2-15,-21-35 2 0,-1 36-2 0,5 1 1 0,-4-39-3 16,-18 21 1-16,20-2 2 0,-20 41-3 0,0-40 1 16,0 37 1-16,0 0-3 0,0 20 1 0,0-37-3 0,0 37 1 0,0 0-1 15,0-20-5-15,-20 20-13 0,20 0-6 0,-18 0-6 0,18 0 13 16,0 0-3-16,0 0-1 0,-22 40-27 0,22-23-2 0,0 23-9 16,0-4-4-16,0-15 35 0,0 36-32 0</inkml:trace>
  <inkml:trace contextRef="#ctx0" brushRef="#br0" timeOffset="9981.57">28966 7873 83 0,'0'0'25'0,"0"0"3"0,0-19-19 0,0 19-1 0,0-18 16 16,17-22 6-16,-17 23 4 0,0-3-17 0,0 1 0 0,0 1 17 15,0 18-17-15,0-57 26 0,0 57-32 0,0-21 4 16,0 2-8-16,-17 19-1 0,17-17 3 0,0-3-2 0,0 20-4 0,0 0 1 16,0-20-1-16,-23 20 1 0,23 20 5 0,0-20-7 15,0 20 5-15,0 16-2 0,0-15-5 0,0-4 1 16,23 3 2-16,-23 0-4 0,17-2 1 0,-17 1 2 0,0 1-1 15,17-3 0-15,-17 23 1 0,0-40-1 0,20 37 2 0,0-37-1 16,-20 21 0-16,17-4 0 0,3-17 2 0,-20 0 2 0,0 0-4 16,20 0-1-16,-3-38 2 0,-17 19 0 0,0 1-1 15,20-1-1-15,-20-19 2 0,0 18-1 0,0-17 1 0,0 17-1 0,0-17 3 16,0-3 0-16,0 3-1 0,0 37 0 16,23-20 2-16,-23 20-5 0,0 0 4 0,0 0 1 0,0 0-3 15,14 20 1-15,-14 0-3 0,0-20 0 0,0 36 2 16,20-15-1-16,-20 36-1 0,0-20 0 0,20-17 1 0,-20 18 0 0,37 56 1 15,-20-17-7-15,3 17 2 0,0-57 3 0,3 23 1 16,-9 14-7-16,6-54-1 0,0-3-2 0,-20 24-15 16,20-22 6-16,-3-2-27 0,-17 4-11 0,17-21 23 0,-17 0-2 0,23 0-51 15,-6 0-17-15,-17-21 57 0,0 4 8 0,20-2-10 0,-20-22 19 16</inkml:trace>
  <inkml:trace contextRef="#ctx0" brushRef="#br0" timeOffset="10128.7">29627 7094 151 0,'0'0'60'0,"0"19"-15"0,0-1-40 16,0 2-2-16,0 56 3 0,0-37-4 0,0 54 5 0,20 21 3 15,-20-56-6-15,0 55 2 0,0-17-1 0,0-40-4 16,0 2 0-16,0-18-1 0,0 71-4 0,0-71-1 0,-20 53-25 0,3-35 4 16,17-18-6-16,-17 34-44 0,17-34 39 0,-23-23 4 0,23 21-30 15</inkml:trace>
  <inkml:trace contextRef="#ctx0" brushRef="#br0" timeOffset="10283.28">29328 7873 239 0,'0'0'0'0,"0"0"41"0,0-37-25 0,0-3-13 0,-23 23 0 16,23-3 0-16,0 1 6 0,0 1 4 0,0-22 3 0,23-17 31 0,-9 20-23 15,-14 37-14-15,20-20 3 0,0 3-6 0,0-3 2 16,-3 0-5-16,0 20-2 0,23-17 2 0,-40 17-3 0,37 0 0 0,-17 0 0 0,40-21 1 16,-43 21-3-16,0 0-1 0,3 0-1 0,57 21-42 0,-60-21 14 15,6 0-9-15,-6 0-9 0,20 17-74 0,-37-17 62 0,37 0-52 16</inkml:trace>
  <inkml:trace contextRef="#ctx0" brushRef="#br0">18814 4185 26 0,'0'0'16'0,"0"0"-13"0,0 0 0 0,0 0 5 0,0 0 3 0,0 0 5 0,0 19-8 0,-20-19 1 0,20 0 8 0,0 0-8 0,0 0-1 0,0 0 15 16,-14 0-16-16,14 0 6 0,0 0-6 0,0 0 8 15,0 0-1-15,0 0-1 0,0 0-6 0,0 0 0 0,0 0 0 16,0 0 7-16,0 0-9 0,0 0 8 0,0 18-8 0,0-18 8 16,0 0-1-16,0 0-6 0,0 19 6 0,0-19-6 0,0 0-2 15,0 20 6-15,0-2 0 0,14-18-5 0,-14 38 4 0,0-38-4 16,0 20-1-16,0-1 1 0,20 18 2 0,-20-17-4 0,0 17 3 16,0 3-4-16,20-3 1 0,-20-18-1 0,0 38 0 0,20 38 2 0,-3-1-1 15,-17-36-2-15,17-21 0 0,3 78 2 0,-20-77-2 0</inkml:trace>
  <inkml:trace contextRef="#ctx0" brushRef="#br0" timeOffset="25500.04">18928 5630 432 0,'23'75'0'0,"-23"-37"-1"0,0 40 2 0,0-42-1 16,0 2 0-16,-23 20 0 0,23-20 0 0,0-20 0 16,0 21 0-16,-20-21-1 0,20-18-4 0,0 20 2 0,0-1-9 0,0 0-12 15,0-19-13-15,0 0 14 0,0 0-3 0,0 0-33 16,0 0 27-16,20 0-30 0,-20-19 34 0,23 0-27 0,-9-19-10 16</inkml:trace>
  <inkml:trace contextRef="#ctx0" brushRef="#br0" timeOffset="25790.73">19515 3767 139 0,'0'0'30'0,"0"0"-1"0,-17 0-9 0,17 0-13 15,-20 0 3-15,20 0-4 0,0 0 2 0,-17 0 0 0,17 18 1 0,0 1 9 16,-20-19-9-16,20 18 7 0,-20 22-4 0,20-21 0 0,0-1-7 15,0 1 1-15,0-19-1 0,-17 75 11 0,17-35-7 16,0-22-3-16,0 1 1 0,0 38 5 0,0-20-7 0,17 40 4 0,-17-39-6 16,0 20 0-16,20-20-1 0,0 19 0 0,-20 19 1 0,37-20-3 0,-37 1 1 15,17 39 2-15,3-40-2 0,-20 3 0 0,43 35-1 0,-43-36-1 16,0-2 2-16,0 39-1 0,14-57 0 0,-14 57-1 0,0-56 0 16,0-2-2-16,0 20-6 0,-14-20 1 0,14 22-14 0,-23-41-8 0,23 20 13 15,-40-19-52-15,40 0 38 0,-37-19-40 0,37 0 37 16,-37 0-18-16,17 0 35 0,3-19 4 0,0 19 3 0,-6-37-2 15,-14 17-20-15</inkml:trace>
  <inkml:trace contextRef="#ctx0" brushRef="#br0" timeOffset="25951.47">18834 4984 47 0,'0'0'47'0,"-20"-21"-3"0,20 21-24 0,-20-19 24 0,6 19-21 0,14 0 0 15,0-18-1-15,-23 18-5 0,23 0-2 0,0 0-2 0,0 0 11 0,0 18 0 0,0-18-14 16,23 0 0-16,-9 0-1 0,6 19 7 0,20-19-1 0,-6 0-7 16,-14 21-2-16,57-21 6 0,17 0 1 0,-17 0-2 15,17 0-1-15,-17-21-3 0,-40 21-6 0,40-37 1 16,-57 37-2-16,17-19 2 0,0-1-2 0,6 20 2 0,-29-18-3 0,46-1-3 0,-43 19-1 15,20-18-4-15,-17-1-4 0,3 19-22 0,-9-21 12 0,6 21-3 0,0 0-2 16,0 0-30-16,-3 0-18 0,0 0-16 0,3 40-35 16</inkml:trace>
  <inkml:trace contextRef="#ctx0" brushRef="#br0" timeOffset="26701.39">19307 7094 54 0,'0'0'0'0,"0"0"24"0,0 0 0 0,0 0-17 0,0 0 4 0,0 0-6 0,-17-20 1 0,17 20 1 0,0 0 1 0,0 0 13 0,-20-17 18 0,20 17-12 15,0-20-2-15,0 20-13 0,0 0 12 0,-20 0 7 16,20-20-13-16,0 20-10 0,0 0 8 0,0 0-8 15,0 0 0-15,0 0 6 0,0 0-1 0,0 0-1 16,0 0-5-16,0 0-1 0,0 0 4 0,0 0 0 0,0 0-4 16,0 20-1-16,0 0 2 0,0 17-1 0,0-18-1 0,0-1-1 0,0 39 0 15,0 0 2-15,0 0-3 0,0 21 1 0,0-21-2 16,0-21 0-16,0 173 2 0,0-169-3 0,0 17-1 0,-17-19 1 16,17 76 0-16,-17 0 0 0,17-57-1 0,-23 37 1 0,23-37-1 15,0 40 1-15,-17-23-3 0,17-37 3 0,0 21-2 16,0 19 1-16,0-58 0 0,0 19-2 0,-20-1-4 0,20-16 1 15,0-2-2-15,0-2-18 0,0-17 9 0,0 20-1 0,0-20-4 0,0 20-3 16,0-20-3-16,0 0-38 0,0-20-20 0,0 0-12 0,0-16 57 16,0-2-40-16</inkml:trace>
  <inkml:trace contextRef="#ctx0" brushRef="#br0" timeOffset="27001.97">19592 7017 149 0,'20'0'43'0,"-20"0"-14"0,-20-19-17 0,20 19-9 0,0 0 3 0,0 0-1 0,0 0 12 16,-14 0-7-16,14 0 0 0,0 0 0 0,0 0 8 0,0 0 0 16,0 0-2-16,0 19-9 0,0-19-1 0,0 0-1 0,0 40 6 15,0-40-5-15,0 17 0 0,14 3-1 0,-14-1 0 0,0-1 3 0,0 2-3 16,20-3-2-16,-20 3 1 0,0 0-1 0,20 38 4 0,0-41-4 0,-20 22 0 0,17 19 4 15,0-21-5-15,3 40 2 0,-20-20-3 0,20-20 0 0,3 19 1 16,-9 22-1-16,6-21 1 0,-20 0-2 0,20-20 0 0,0 78 0 0,-20-78 0 16,0 20 0-16,0-20 0 0,17 40-1 0,-17 0-6 0,0-40 0 15,0-16-3-15,0 36-22 0,-17-57 13 0,17 36-26 0,0-36 21 0,0 20-2 16,-20-20-2-16,20 17-39 0,-20-17 33 0,20 0 3 0,-34 0-14 16,34 0 29-16,-43-37-8 0,6 1-13 0</inkml:trace>
  <inkml:trace contextRef="#ctx0" brushRef="#br0" timeOffset="27179.09">19216 7817 59 0,'0'0'54'0,"-23"0"-20"16,23 19-8-16,0-19-14 0,0 0 16 0,0 18 4 16,0-18-16-16,0 0 15 0,0 19-4 0,0-19-17 0,23 21 10 15,-23-21-13-15,17 0 7 0,0 0 0 0,-17 17-7 16,40-17 8-16,-23 0-9 0,-17 0 1 0,37 0-2 0,-17 0 7 0,20 0-7 16,-3 0 3-16,0 0-3 0,-17 0-3 0,37 0 2 0,-34 0-3 15,-9 0-1-15,6-17 0 0,20 17 0 0,-23 0 0 0,0-21 0 0,23 2-4 0,-17 1-4 16,11-22-16-16,-14 40 6 0,0-17-5 0,-3-3-5 0,0-17-4 15,23-3-49-15,-40 23 34 0,20-40-43 0,-3 17 55 0,-17 23 8 16,0-3-17-16</inkml:trace>
  <inkml:trace contextRef="#ctx0" brushRef="#br0" timeOffset="27950.69">18794 5115 19 0,'0'0'0'0,"0"0"9"0,0 0-3 0,-14 0 1 0,14 0-4 0,0 0 1 0,0-18 0 0,0 18 2 0,-23 0-4 0,23-19 0 16,0 19-1-16,0 0 2 0,0-20 1 0,0 20-2 0,-20-18 3 0,20 18 4 15,0-19 5-15,0 19 4 0,0 0-9 16,0 0 9-16,0 0-3 0,0-19-1 0,0 19-8 16,0 0 0-16,20 0 4 0,-20 0-5 0,0 0 5 0,0 0-1 0,0 0-5 15,23 0 5-15,-23 0-5 0,0 0 6 0,0 0-6 16,14 0 7-16,-14 0-6 0,0 0 6 0,0 0-5 0,20 0 3 0,-20 0-4 15,0 0 0-15,20 0 3 0,-20 0-1 0,0 0-2 16,0 0 3-16,20 0-3 0,-20 0-2 0,0 0 1 0,0 19 2 0,0-19 0 16,0 19-3-16,17-19-1 0,-17 18-1 0,0 2 1 0,0-1 1 15,17 19 0-15,-17-18-2 0,0 17 0 0,0-18 0 0,20 19 2 0,-20-1-2 16,0 40 2-16,0-39-2 0,0-1 0 0,20-17 0 0,-20 19 0 0,0 36 1 16,0-56-1-16,0 20 0 0,0-19 0 0,0 16 1 0,0 2-1 0,0-19 0 15,0 39 0-15,0-38-1 0,0 36 1 0,0-38-1 0,0-18 0 0,0 40 1 16,0-22-1-16,0-18 0 0,-20 19-3 0,20-19 0 0,0 0-6 15,0 0 2-15,0 0-3 0,0 0-2 0,0 0-26 0,0-19-24 16,0 19 23-16,0-39-47 0,0 20 13 0,0 19 20 0</inkml:trace>
  <inkml:trace contextRef="#ctx0" brushRef="#br0" timeOffset="91671.17">16839 10118 125 0,'0'0'15'0,"0"0"2"0,-18 0 2 0,-4 0-11 0,2 0 7 0,20 0-6 0,-17 0 1 0,17 0 12 0,-20 0-9 0,20 0-2 0,0 0 11 0,-18 0-15 0,18 0 13 0,0 0-9 0,0 0 0 16,0 0-7-16,0 0 1 0,0 0 0 0,18 0-1 0,-18 18 1 0,154 0 65 31,-137-18-66-16,3 21 1-15,-3-21 0 0,80 37 6 0,-40 2-8 16,-20-21 2-16,5-18-2 0,-27 20-1 0,25-2 1 0,54 1 2 16,-17 19-1-16,17-19-1 0,-57 0 1 0,60 1 2 15,-40-1-3-15,40 0 1 0,-63-1-2 0,80 2 1 0,3 16-1 16,-63-36 0-16,63 20 0 0,-63 1-1 0,23-3-1 0,-17 1 1 0,88 0-7 16,-91-19 2-16,77 17 2 0,-77 4 3 0,17-21-1 0,80 36 0 15,-77-36 0-15,-3 20 1 0,3-20-1 0,-3 21 0 0,3-21 0 0,-20 0 2 0,43 0-2 16,-26 18 0-16,77-18-2 0,-77 0 2 0,23 19 1 0,72-19 0 0,-93 0-1 15,19 0 0-15,-18 0 0 0,17 0 1 0,-17 0-1 0,17 0 1 0,97-19 2 16,20 19-1-16,-117 0-1 0,114-18-1 0,-114 18-1 0,23 0 1 16,1345-59 9-1,-1214 41-9 1,-3 18 2-16,-17 0-5 0,23 0-2 0,-120 0 5 0,-17 0 0 16,134 0 2-16,-116 0-1 0,2 18-2 0,-20-18 2 0,151 18-1 0,-17-18-1 15,-134 0 0-15,17 20 0 0,117-20 6 0,3 21 0 16,-9-21-6-16,-108 0 2 0,208 18-1 0,-114-18-1 0,-134 0 2 15,134 0 0-15,-131 0 1 0,111-18 1 0,-111 18-2 0,71-21-1 16,26 1-1-16,-120 20 1 0,117-18-1 0,-116 0 6 16,78-3-4-16,-78 21 1 0,2 0-2 0,-3 0 0 0,80-17 2 0,-23 17 2 15,-71 0-3-15,51 0 3 0,6 0-4 0,-6 0-1 16,-71 0 0-16,54 0-2 0,-34 17-2 0,14-17-3 16,0 21 1-16,-17-21 0 0,-17 0 3 0,14 18-7 0,-34-18 3 15,23 0-14-15,-29 18-5 0,26-18-6 0,-40 0 14 0,0 0-4 16,20 0-29-16,-20 0 19 0,0 0-7 0,0 0-50 0,-20 0 44 15,20 0 9-15,-20 0 6 0,20 0-8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3T19:36:47.4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26870 4508 87 0,'0'0'0'0,"0"0"59"0,0 0-48 0,-17 19-8 0,17-19 6 0,-17 0 8 0,17 19 9 0,-20-19 4 0,0 18-4 0,0-18-14 0,6 20 11 15,-29-20-6-15,26 19-3 0,-3-1-7 0,0 1 4 0,3-19-5 16,17 21-1-16,-40-3 4 0,23 1-5 0,-23 19 4 0,40-38-4 16,-37 37 3-16,-20 22 1 0,20-22-6 0,-20 57 2 0,-20 1-1 15,37-56-2-15,-14 56 2 0,14-38-2 0,26 1 1 0,-29-2-1 16,6 2 1-16,0 18-1 0,-3-20 0 0,-37 77-3 0,-34 76 1 16,34-38 1-16,40-94 0 0,-60 95 2 0,60-78-1 0,-40 98 0 15,23-119 0-15,-43 118 0 0,23-19-1 0,14-58-1 16,-17 57 1-16,23-76-1 0,14-1 3 0,5 3-2 0,-44 74-1 0,5 0 2 15,56-96-2-15,-21 96 2 0,-1-77-1 0,3 154 0 16,-3-75 3-16,23-97-3 0,17 19-1 0,0-20 4 0,-18 98 5 0,18-99-6 16,-20 97 0-16,20 1-1 0,0-1-2 0,0-77 2 15,20 77-1-15,-20 0 1 0,35-18-1 0,-15 18-1 16,0-95-2-16,0 18 2 0,17 59-4 0,-17-77 5 0,19 1-1 0,-21-20 0 16,56 132 1-16,-54-112 1 0,74 112-3 0,-37-74 2 15,-20-58 0-15,25 57 1 0,-7-18-1 0,-35-58 1 16,14 18-2-16,6-18 1 0,17 58 3 0,-37-59-1 0,34 40 5 0,-14-39-3 15,-20-1-1-15,37 40 3 0,-40-39-4 0,23-1 2 0,-23 2-1 16,23 18 3-16,17 18-1 0,-17-17 3 0,-6-1-1 16,6-1-1-16,-23-36-5 0,20 37 1 0,3-19-1 0,-3 0 1 15,-37-19-1-15,40 0-1 0,-3 19 1 0,0 1-1 16,-37-39 1-16,43 18-2 0,-43 1 1 0,14-19 1 0,26 18 1 0,-20 2-2 16,14-1 0-16,6 1-1 0,-40-2 0 0,20 3-5 0,-3-4 3 15,3-17-3-15,0 19-13 0,-20-19 7 0,17 19-1 0,6-19-19 16,-23 18 13-16,17 2-27 0,-17-20 16 0,0 0-6 0,17 21-51 0,-17-21 37 15,0 0 4-15,20 0-22 0,-20-21 32 0</inkml:trace>
  <inkml:trace contextRef="#ctx0" brushRef="#br0" timeOffset="850.52">27232 4984 26 0,'0'0'0'0,"0"0"12"0,0 0-9 0,-17 0-2 0,17 0-1 0,-17 0 0 0,17 0 0 0,-23 0 1 0,6 0-1 0,-3 0 0 0,0 0 0 15,3 0 1-15,17 0-1 0,-20 0 0 0,0 0 0 0,0 0-2 16,20 0 1-16,0-21-1 0,-17 2-2 0,0-18 2 0,-3 17 1 15,20-17 2-15,-20 0 3 0,0-3-2 0,20 3 3 0,-14-1-2 16,14-20-2-16,-23 39 0 0,23-18-1 0,-20 17 1 16,20 2-1-16,-20-20 2 0,20 20-1 0,-17-22 6 0,17 40-2 15,0-18 1-15,-17 18 1 0,17-19 0 0,-20-1 8 0,20 20-7 0,-20 0 0 16,20-18 9-16,-20-1 1 0,20 19 2 0,-14 0-8 16,14 0 0-16,0 0 0 0,-23 0 11 0,23 0-12 0,0 0 9 0,0 0-12 0,-20 0 6 15,20 0-2-15,0 0-8 0,0 0 2 0,0 0 5 0,0 0-6 16,0 0-1-16,20 0 5 0,3 19-2 0,11-19-3 15,60 38 15-15,-51-19-13 0,-9-19-2 16,6 18 0-16,34 22 4 0,-37-40-4 0,3 37-1 0,0-18 1 0,51 19 3 16,-51-19-3-16,0-1 0 0,34 40 5 0,-17-20-5 0,-20 0-2 0,0-1 1 15,57 58 0-15,-54-56-2 0,37 56 3 0,17 19-1 0,-17-19-3 16,-37-18 0-16,14-21 0 0,-17 2 0 0,43 74-1 0,-6 1 0 16,-37-76 0-16,43 77 2 0,-6-2-1 0,-56-55 1 0,19-20-1 15,5 18 0-15,13 79 0 0,-1-3 1 0,-32-73-1 0,16 15 1 16,-21-15-1-16,23 93 2 0,17-20 0 0,-40-57-1 0,23 77 4 15,-40-93-3-15,17 93 5 0,3-77-5 0,0-17 0 0,-3 111 2 0,6-17-1 16,-6 1 0-16,0 77 0 0,-17-97-1 16,0-76-1-16,0 94 7 0,-17-18 3 0,0-76-7 15,-6 77-1-15,23-79-2 0,-37 80 1 0,0-2 1 0,17 19-1 16,-17-94-2-16,19-3 1 0,-21 79-1 0,39-57 1 0,-40-21-1 16,3 78 2-16,19-77-4 0,-21 0 0 0,21 1 0 0,-21 75 0 0,4-96 3 15,13 1 0-15,-18 19-1 0,-15 58 3 0,16-78-2 0,-18 78 0 0,39-59-2 16,-21-18 2-16,-36 57 0 0,36-56 0 0,1-21 0 0,-19 77-2 0,-57 0 3 15,77-75-2-15,0-1-2 0,-20-19 1 0,-17-1-4 16,-6 21-3-16,43-21 5 0,-3-18-2 0,-34 20-6 0,17-20-1 16,17 0 6-16,6 0 2 0,-26 19-5 0,23-19 6 15,-3 0 1-15,23 0-1 0,-40 19-1 0,37-19 1 0,-17 19-2 0,17 0 3 0,0-19-1 16,-17 38-2-16,37-38 3 0,-17 37-2 0,-3-37 0 0,0 40-13 0,-14-3 6 16,34-37-4-16,-43 57-18 0,23-57 12 0,20 38-4 0,-34-19-34 0,14 0-12 15,20 0-5-15,-20-19 46 0,20 19-28 16</inkml:trace>
  <inkml:trace contextRef="#ctx0" brushRef="#br0" timeOffset="4734.92">22748 12988 137 0,'0'0'6'0,"0"20"-2"0,0-20 5 0,23 0-4 0,-23 0 7 16,14 0-1-16,-14 0-5 0,20 19 0 0,20-19 10 0,-23 0-10 15,0 0 6-15,3 0-5 0,0 0-1 0,-20 0-1 0,37 0 5 16,-17 0-5-16,37 0 4 0,-40 0-4 0,3 18-1 0,0-18 0 0,17 0-2 15,3 0 4-15,34 0-1 0,-34 0-3 0,34 0 1 0,-51 0 0 16,11 0 0-16,6 0 0 0,34 0-1 0,-31 19 0 0,-9-19-2 0,40 0 2 16,3 0 0-16,0 0 1 0,-40 0-2 0,3 18 0 15,-3-18-1-15,57 20 3 0,-54-20-1 0,17 0 3 0,-17 19 0 0,14-19 2 0,41 20 3 16,-38-20-4-16,59 18 2 0,-2 3-2 0,-39-21-2 0,59 17-1 16,-77-17-2-16,17 19 0 0,60 0 3 0,0-19 2 0,-60 18-2 15,60-18 1-15,-57 20-3 0,-3-20 1 0,-17 0-2 0,20 21 2 0,0-21 0 16,-3 0 0-16,3 0 2 0,171 17 4 0,-97 2-6 0,20-19 0 15,20 0 3-15,-23 0-3 0,3 0-2 16,-74 0-1-16,17 0 1 0,-20 0-1 0,97-19 6 0,-94 19-4 0,91 0 2 16,-94 0-3-16,3-17-1 0,92-4 2 0,21 21-1 0,-19-20-2 15,-96 20 1-15,93-18-1 0,3-1 1 0,-97 19 1 16,194-19 4-16,-100 19-4 0,-94 0 1 0,77 0-1 16,-74 0 0-16,74 0 0 0,-77 0-1 0,57 19 0 0,3-19 3 15,-3 19-1-15,-74-19-1 0,-23 18-1 0,140 2 1 16,-140 1 0-16,3-21 0 0,40 17 0 0,-40-17 0 0,0 19-2 0,17-19 2 15,-34 0-1-15,-3 20 0 0,40-20 0 0,-40 18 0 0,-17-18 0 0,-3 0 1 16,40 0 1-16,-37 0-2 0,20 19 0 0,-40-19 0 16,17 0 2-16,1 0-2 0,-18 0 1 0,0 0 0 0,22-19 0 0,-22 1 0 15,0 18-1-15,0 0 1 0,0-20 2 0,0 20-1 16,-22-19-5-16,4 19-1 0,1 0-6 0,-3 0 1 16,0 0-2-16,-14-17-22 0,-9 17-11 0,43 0 16 0,-54 0-42 15,14 0-19-15,6 0 42 0,-9 0-32 0,-14 0 3 16</inkml:trace>
  <inkml:trace contextRef="#ctx0" brushRef="#br0" timeOffset="5435.41">23814 3328 82 0,'0'0'0'0,"-20"0"8"0,20 0-10 0,0 0-4 0,0 0 2 0,0 0 2 0,-20 0 1 0,20 19 0 0,0-19 1 0,0 39 0 0,0-39 0 0,0 19 1 0,0 0 2 0,0 0-1 0,0 0 1 0,0-19-1 0,20 19 1 15,-20-1 0-15,0-18 1 0,0 40 3 0,20-22 3 0,-3 1-4 0,0 1 7 16,-17-2-7-16,40 20 7 0,-20-38-7 0,-20 18 1 0,37 22 3 16,-17-40-4-16,-20 18-1 0,40 1 0 0,-6 1 4 0,6-2 2 15,17 19 8-15,-17-18-8 0,34 21 10 0,20-3-7 0,3-18-7 16,0 19-4-16,12-20 1 0,8 22-1 16,-3-22 0-16,37 1-1 0,-94 1 0 0,97-2 1 0,-80-18-2 15,3 19 0-15,-3-19 0 0,80 19 0 0,17-1 2 0,-77-18-3 16,77 0 2-16,0 21 3 0,-77-21-2 0,77 0 2 0,-57 0-2 15,-17 0-1-15,-3 19 1 0,0-19 1 0,117 0 3 0,-114 0-3 0,-6 0 0 16,120 0 4-16,-23 0-1 0,-91 0-4 0,-3 0 2 0,97-19 6 16,-94 19-6-16,14 0 0 0,98 0 4 0,-112-21-4 0,-3 21-1 15,114 0 5-15,-111 0-5 0,91-18 3 0,-94 18-5 0,100 0 2 0,-6 18-2 16,-111-18 0-16,17 0-1 0,77 21 0 0,-20-2-1 16,-74-19 1-16,0 18-1 0,54 1 0 0,-74 1 1 0,23-20 0 15,31 18-1-15,23 1-1 0,-40 0 2 0,-37 1-1 0,40-20 2 16,-23 19-1-16,0-19 0 0,-34 0-1 0,17 0 0 15,-37 0 0-15,20 0 0 0,-23 0-1 0,0-19 2 0,23 19-1 0,-23-20 0 16,3 20 1-16,0-19 0 0,-20 0-2 0,0 1 1 16,0 18-2-16,17-39-6 0,-17 39 2 0,-17-18-10 0,17-1-11 15,-20-20-15-15,0 39 11 0,3-19-51 0,-3 19 34 0,0 0 0 16,3-19 6-16,-23 19-19 0,3-18 22 0</inkml:trace>
  <inkml:trace contextRef="#ctx0" brushRef="#br0" timeOffset="16252.03">27081 4337 50 0,'-20'0'45'0,"20"-20"-5"15,-20 1-5 1,20 0-2-16,0-56 4 16,0 35-14 15,0 40-16-31,-17 0-6 15,-20 21 2-15,-60 55 5 32,43 19-4-17,34-38-3-15,20-20 2 16,37 3 5 0,117-40 20-1,14-115-1 1,-111 57-20-1,-17 2-3-15,-23-1 5 16,-108 38 10 0,-83 95-6-1,97 0-8 1,20-20-3 0,-17 20 1-16,74 19-1 15,117-75 3 16,-9-20 0-31,-31-57 0 16,20-1 0-16,17-74 9 31,-134 56-1-15,-37 56-8-16,-37 20-2 16,-23 20-1-1,-54 94 1 1,77 1-2-1,114-59 2 1,37-38-1-16,23 21 3 16,88-78 4-1,3-75-1 1,-114 39-3 0,-40 17-3-1,-17 2 2-15,-114-1 0 16,-37 75 0 15,57 39-6-31,54 1 4 16,3-2-4-16,74 78 4 31,77-97 2-15,-57-55-2-16,0-38-1 15,20-59 0 1,-40-96-1-1,-94 98 2 1,-37 95 2 0,-3 36 1-16,3 58 3 15,-77 114-4 1,114-57-4 0,57-75-4-1,20-39-26-15,17 0-71 16,77-19-319-1</inkml:trace>
  <inkml:trace contextRef="#ctx0" brushRef="#br0" timeOffset="21173.39">26491 13159 90 0,'-74'-132'148'0,"74"132"-148"62,37 55 6-62,-37-55-6 63,171-284 36-48,-171 284-36 48,-134 496 68-63,134-496-68 62,345-572 33-62,-345 572-33 63,-325 608 45-63,325-608-45 62,570-456 25-46,-570 456-25 31,-721 779 32-32</inkml:trace>
  <inkml:trace contextRef="#ctx0" brushRef="#br0" timeOffset="51603.68">23908 9071 78 0,'0'0'0'0,"0"0"14"0,0-18 15 0,0-3-20 0,0 4 11 0,0 17-11 0,0-39 3 0,0 1 35 0,0 18-38 0,0 20 12 16,0-36-3-16,17 36-9 0,-17-21 7 0,0 4-3 0,0 17-3 16,0-19-5-16,20 19 1 0,-20 0 2 0,0 19-3 0,0 38 4 15,0-40-4-15,0 41 5 16,-20-38-4-16,20 16-1 0,-17 79 4 0,17-20-6 0,-40 75 1 15,40-55-2-15,-20 39 3 16,20-81-5-16,-17 25 0 0,17 16-2 0,0-76 4 0,0 94-2 16,17-93-1-16,3 75 1 0,0-77 1 15,0-17 1-15,-3-2-2 0,-17 1 1 0,97 0-1 16,-80-19 3-16,23 0 2 0,-3 0-3 0,23-19 2 0,32-38 2 16,-35 20-5-16,20-1 1 0,-38 18-1 0,36-18 3 15,56-19 3-15,-91 39-5 0,94-22 2 16,-60 22-1-16,5-2-1 0,-24 20 0 0,-18-18-1 0,77 18 0 15,-37 18-2-15,3-18 2 0,-46 20-1 0,6-2 1 16,-6 2 0-16,26 0-2 0,-3 16 0 0,-17 3 2 0,-6-20 1 16,-14 20-2-16,17-1 1 0,-17-20 1 0,17 39 2 15,-14-19-3-15,-6 1 1 0,-17-20 0 16,17 19 3-16,-17-19-4 0,20 18 4 16,-20-37-3-16,0 21-1 0,0-21 5 0,0 0-3 0,0 18 1 15,0-18 4-15,0 0-2 0,0 0-4 0,0-39 6 0,0 39-7 16,0-94 5-16,0 75-5 0,0-58 2 15,0 2 0-15,74-154-1 0,-54 173-1 16,37-96 1-16,3 37-1 0,-26 2 0 16,29 16 2-16,-9-18 2 0,-17 21-5 0,-20 57-1 0,43-97 2 15,-60 96-4-15,57-114-8 0,-40 113 11 16,-17-35 1-16,23 55 0 0,-23-19 0 0,0-59-1 16,0 80 0-16,0-41 4 0,-23 58-4 0,23-19-1 0,-17-1 2 15,17 3-1-15,-40 17 0 0,23-21-1 0,-43 21 2 16,6 0 1-16,14 0-2 0,-17 0 0 0,-171 38-6 15,171-18 5-15,-131 17 0 0,111-17 0 0,-208 38 3 16,208-22-1-16,-54 4 0 0,74-23 0 0,-20 4-1 16,0 15 1-16,-54 4-2 0,54-3 0 0,20-18 1 0,-75 20 2 0,16 18 1 15,59-39-1-15,-35 20-2 0,52-38-1 0,-17 21-1 0,-77 34-5 16,97-55 5-16,-40 19-18 0,77 1 9 16,-57-2-68-16,57-18 51 0,0 0-50 15,-20 0 25-15,20 0-6 0,0 0-2 0,20 0-50 0,0 0 82 16</inkml:trace>
  <inkml:trace contextRef="#ctx0" brushRef="#br0" timeOffset="52780.97">27765 5801 66 0,'0'0'0'0,"0"0"16"0,0 0-14 0,0 0-1 0,0 0-1 0,0 0 7 0,0 0 9 0,0 0 27 0,0 0-34 16,0 20 11-16,0-3-15 0,0 40 10 15,0-38-13-15,0 58 6 0,0-59-4 0,0 21-1 16,0 75 7-16,0-75-6 0,0 111 7 0,0-92-7 16,0-20 1-16,-20 58 2 0,20-21 1 0,-14 96 5 15,14-132-10-15,0 76 7 0,14-98-7 16,6 60 7-16,0-57-3 0,17 17 5 15,-20-18-7-15,6-19 0 0,-6 18 5 0,20 2 0 0,43-20 0 16,-63 0-7-16,20 0 0 0,20-20 3 0,-19 20-3 0,1 0 0 16,55-18 3-16,-56-1-4 0,4 19 0 0,50-20 1 15,-55 20-2-15,5-17 0 0,89-3 1 0,-56 20-2 0,19 0 1 16,3 0 0-16,-40 0 0 0,94 0 1 0,-94 0-1 16,17 0-1-16,23 20 1 0,-57-20-2 0,34 0 2 15,20 17 1-15,20 3 0 0,-74-1-2 0,-23-19 0 16,40 18 0-16,0 2-1 0,20 37 3 0,-20-38-1 15,-57-1 1-15,40 3-1 0,-40-21 1 16,17 17 4-16,-17-17 9 0,17 0-11 0,-17 19 2 16,0-19 10-16,0 0-11 0,-17-36 6 0,17 36-9 0,0-21 1 15,-17-16 2-15,-3-3-3 0,20 3 1 0,-20 0-1 16,0-20 0-16,20-20 0 0,0 1 0 0,0 38 0 16,20-95 2-16,0 94-3 0,0-55 1 0,14 57-1 0,-14-20 0 15,0 18-1-15,37-93 3 0,-17 54-2 0,-6 3 0 16,-11-1 1-16,14 18 0 0,-20 2-2 0,-17 19 0 15,20-41 3-15,-20 59-2 0,0-18 0 0,0 17-1 16,0 20 0-16,-20-19 2 0,3 19-1 0,-3 0 0 16,-20 0 2-16,23 0-2 0,0 0 0 0,-43 0-1 0,23 0 0 0,-3 0 1 15,6 0-1-15,-157 39-1 0,134-19 2 0,-57-3-1 0,-20 22 1 16,77-39-3-16,-114 37 4 0,97-37 1 0,14 21-3 16,-71-3-1-16,-23-18 0 0,23 19 3 0,-3-19 1 0,77-19-3 15,0 19 1-15,-18 0-1 0,16 0-1 0,2-18 0 0,-92-3-3 16,89 21 2-16,3-19-2 0,-20 19-3 0,40 0 5 0,0-18 0 0,-23 18-10 15,26 0 2-15,14 0-1 0,0 0-2 0,-14 0-43 0,34 18 31 16,-23 1-35-16,3 20-14 0,20-39 31 0,0 56-48 16,0-17 22-16,0-1 45 0,0 0-11 0</inkml:trace>
  <inkml:trace contextRef="#ctx0" brushRef="#br0" timeOffset="54470.4">24764 9624 51 0,'0'-20'5'0,"0"20"-1"0,0 0-4 0,0 0 1 0,0 0-1 0,-20 0 0 0,20 0 3 0,0 0 2 0,0 0 3 0,0 0-4 0,0 0 3 16,0 0 0-16,0 0 0 0,0 0-3 0,0 0 1 16,0 0 7-16,20 0 1 0,-20 0-7 0,0 0 7 0,17 0-6 15,-17 0 0-15,0 0-1 0,22 0 8 0,-22 0-6 0,18 0 16 16,-18 0-17-16,0 0 5 0,17-21-6 0,-17 21 1 0,20 0-3 15,0 0 9-15,-20 0-5 0,0-17 0 0,17 17-1 0,3-19 6 0,-20-1-6 16,0 20 0-16,20-18-2 0,-3-20 9 0,5 38-9 0,-4-39 3 16,-18 2-4-16,17 37-1 0,3-20-1 0,-20-17 1 0,20 37-3 0,-3-38 2 15,3 19-1-15,-20-2 0 0,17 21-1 0,3 0 1 0,-20 0-1 16,0 0 1-16,20 0-2 0,-20 0-1 0,0 21-2 0,0-21-4 0,22 37-22 16,-22-37 4-16,0 20-7 0,0-1-7 0,0-1-6 0,0-18 0 0,0 37-28 0,0-37 14 15</inkml:trace>
  <inkml:trace contextRef="#ctx0" brushRef="#br0" timeOffset="54771.65">25676 9412 78 0,'0'0'0'0,"0"0"9"0,0 0-9 0,0 0 0 0,0 0 0 0,0 0 1 0,0 0-1 15,-20 0 1-15,20 0 0 0,0 0 2 0,0 0 1 0,-20 20 8 0,20-20-5 16,0 0 5-16,0 0-7 0,-17 0 7 0,17 0-8 15,0 0 0-15,0 0 1 0,0 0-1 0,0 0 1 0,-17-20 3 0,17 3 2 0,0 17 1 16,0 0-7-16,-23-20 7 0,23 20-6 0,0-18 1 16,0 18-2-16,0-19 6 0,-17 19-5 0,17-20 5 0,-20 2-1 0,0-1 1 15,3-2-4-15,17 21-1 0,-20 0-2 0,20 0 0 16,-20-18 1-16,20 18-2 0,-20 0 0 0,20 0 1 0,-17 18 1 0,0-18-2 16,-3 21-1-16,20 16 2 0,-20-17-2 0,20-1-3 15,-20-1 4-15,20 19-2 0,0-17 1 0,0 19-2 0,-14-1 1 0,14-20 1 0,0 21-2 16,0-22 2-16,0 4-1 0,0-1 0 0,14-3-1 0,-14 3 0 15,20 37-7-15,0-38-15 0,-20-2 2 0,20 5-3 0,-20-3-5 0,17-19-4 16,0 17-36-16,3 3 24 0,0-20 30 0,-20 0-26 0</inkml:trace>
  <inkml:trace contextRef="#ctx0" brushRef="#br0" timeOffset="55079.96">25847 8882 222 0,'0'0'33'0,"0"0"-21"0,-40 19-8 0,23 18-3 0,-60 40 6 16,77-60-3-16,-57 40 7 0,37-16-3 0,-14 14 6 0,-6 20-6 16,40-54-5-16,-40 36-1 0,40-20 0 0,-17 20 1 15,17-18-2-15,-20 17 0 0,20 0 1 0,0-35-3 0,0 16 1 16,0 3-1-16,0-23-1 0,0 39-10 0,0-15-9 0,0-41 5 16,0 37-1-16,0-37-4 0,0 20-25 0,0-20-6 0,0 0 4 15,0 0 13-15,0 0 24 0,0-40-1 0,0-18 5 16,0 22 2-16,0-1 4 0,0-20 7 0,0 16 3 0,0 24 6 15,0-40 26-15,0 1 11 0,0 35-25 0,0 1 24 0,0 3-8 16,0 17-25-16,0-20 13 0,0 20-18 0,20 0 10 0,-20 0-16 16,37 0 4-16,-17 20-5 0,-3-3-4 0,23 3 2 0,17 19 3 15,-40-39-3-15,3 18-2 0,40 20 1 0,-6 1-4 16,3-22 2-16,-20 4-4 0,20 16-22 0,3-17-39 16,-26-20 18-16,-14 20-9 0,23-20-4 0,11 0-31 0,-34 0 27 0</inkml:trace>
  <inkml:trace contextRef="#ctx0" brushRef="#br0" timeOffset="55804.25">28259 6601 39 0,'0'0'14'0,"0"0"-7"0,0 0-6 0,0 0-1 0,-18 0 1 0,18 0 0 0,0 0-1 0,-20 0 2 0,20 0 2 0,0 0 1 0,-19 0 5 0,19 17-4 15,0-17-2-15,0 0 0 0,-18 19 3 0,1 18-3 0,17-37-1 16,0 39 3-16,0-1 5 0,-22 0 4 0,22 1 4 0,0-39-8 16,0 37 9-16,-18 1-11 0,18-38-2 0,0 40 8 0,0-23-8 15,0-17 1-15,0 38 6 0,0-38-7 0,0 19 0 0,0-19 1 0,0 20 8 16,0-20 2-16,0 0 0 0,0 0-11 0,0 0 0 0,0 0-1 16,0 0 0-16,0-20 2 0,18 1-1 0,-18-19-2 0,22 21-1 15,-22 17-2-15,17-40 2 0,1 21-3 0,1-19 1 16,1 20 0-16,-2-21 0 0,21 39 1 0,-21-38-2 15,2 38-1-15,2-19 0 0,-7 19 1 0,5 0-1 16,-1 0-1-16,1 0-1 0,-20 0-1 0,0 19-2 0,18-19-2 0,-1 21-34 16,-17-4-9-16,0 2 16 0,0-19-8 0,20 20-4 15,-20-20 1-15,0 37-24 0,0-37 18 0</inkml:trace>
  <inkml:trace contextRef="#ctx0" brushRef="#br0" timeOffset="56087.44">28886 6884 141 0,'0'0'0'0,"0"0"48"0,0 19-42 0,0-19-5 0,0 0 1 0,0 0 0 16,0 0 2-16,0 0 4 0,0 0 6 0,0 20 1 0,0-20 17 0,0 0-21 0,0 0 5 15,0 0-10-15,0 0-1 0,0 0 2 0,0 0-3 0,0 0-2 16,0 0-1-16,0-20 1 0,-17 20-1 0,17-19 1 0,0 0 0 16,0 0 1-16,0 19-1 0,-20-18 1 0,20-2-1 0,0 20 0 15,-20-19 0-15,3 2 1 0,17 17-2 0,-18 0 0 0,-4 0 1 16,22 0-2-16,0 0 1 0,-17 0 0 0,17 17-1 0,-20 2 1 15,20-19 0-15,-20 20-1 0,20-2 0 0,-17 1 1 0,17 0 0 16,0 0 0-16,0 1-1 0,0 0 0 0,0-3 1 0,0 2 1 16,0 0-2-16,17 0 0 0,-17 1 0 0,20 0 1 0,0 17 0 15,-3-18-1-15,5-1-1 0,-22 2 0 0,35-3-4 16,-35-17-13-16,40 20 2 0,-40-20-32 0,37 0-21 16,-37 0 30-16,20 0-36 0,-3-20 50 0,23-17-11 0,-40 37 4 15</inkml:trace>
  <inkml:trace contextRef="#ctx0" brushRef="#br0" timeOffset="56261.21">29328 6086 113 0,'-23'0'32'0,"23"0"-11"0,-20-20 9 0,20 2-15 15,-20-2 21-15,20 20-17 0,-17-19 18 0,17 1-21 0,-17 18 11 16,-3-19-9-16,20 19-4 0,-20 19 8 16,20-19-17-16,0 18 2 0,-20 21-4 0,20-21 0 0,0 21 3 15,0-1-4-15,0 20 1 0,0-22-2 0,0 4 0 0,0 15 0 16,0-15-1-16,0 74 0 0,0-20-2 0,0 20-8 0,0-76-4 15,-14 58-37-15,14-59 12 0,-23 58-66 0,23-57 46 0,0-19 9 16,-20 58-52-16</inkml:trace>
  <inkml:trace contextRef="#ctx0" brushRef="#br0" timeOffset="56399.6">28886 6751 174 0,'0'0'0'0,"0"0"103"0,0-38-70 16,0 38-19-16,0 0-1 0,0-19 16 0,0-1-16 0,0 20 11 15,40 0-4-15,-23 0-3 0,6 0-10 0,-6 0-1 16,57 0 11-16,-54 20-13 0,17-20-1 0,40 19 2 0,-37 0-4 15,91 38 0-15,-91-38-2 0,34 1-14 0,-37-2-2 16,3-18-7-16,0 19-11 0,-6 0-12 0,23 0-85 0,-17-19 61 0,17 20-27 0,-20 0 54 16</inkml:trace>
  <inkml:trace contextRef="#ctx0" brushRef="#br0" timeOffset="58470.63">25485 10022 41 0,'0'0'11'0,"0"0"-7"0,-20 0 0 0,20 0 5 0,0 0 5 0,0 0 5 0,0 0 0 0,0 0-10 0,0 0 7 16,0 0-5-16,0 0-6 0,0 0-1 0,0 0 6 0,0 0-5 16,0 0-1-16,0 0 5 0,0 18-5 0,20-18 5 0,-20 20-4 15,0-2 6-15,0-18-1 0,20 20-1 0,-20 0-3 16,0-20-2-16,0 18 5 0,0 0-1 0,0-18-3 0,0 21 6 0,0-3-6 15,0-18-1-15,0 19 6 0,0 0-5 0,0 1 6 0,0-2-7 16,0 2 5-16,0-2-1 0,0-18-4 0,0 39 0 0,0-21-2 16,0-18 1-16,0 38 4 0,0 1-1 0,0-2-1 15,0-17-1-15,0 16 2 0,0 5 0 0,0-23-4 0,0 1-1 16,17 38 0-16,-17-21 3 0,0 5-2 0,0 14 1 0,0 2 0 16,20 1-1-16,-20-20-1 0,37 0 0 0,-37 18 3 0,23-17-4 15,-6-1 1-15,-17 37 0 0,17-35-1 0,3-3 1 0,0 38 1 16,-3-35-1-16,3 34 2 0,0-35-3 0,-3 37 4 0,23 0-2 15,-3 1 0-15,-37-59 1 0,37 21 1 0,0 36 0 0,3 1-3 16,-3 1 0-16,23-20 2 0,-43-20-3 0,0 21 1 16,46 18-2-16,-9-1 1 0,-34-35 0 0,34 34 1 0,-34-54 0 15,17 37 0-15,-17-19-1 0,40 19 1 0,-43-38-2 0,0 19 2 16,23 0 2-16,-3 18-1 0,-17-36 0 0,-3-1-2 0,23 19 4 0,-23 0-1 16,23-19 0-16,-3 19 3 0,0 19-1 0,-17-18-2 15,3-21-1-15,11 39 2 0,6 0-2 0,-40-36-1 0,34 15 1 16,-14 1-1-16,0-17 1 0,3 18-1 0,-23-19 0 0,34 1 0 0,-34-2 0 15,20 1 1-15,-20-19-2 0,20 38 1 0,-20-19 1 0,17-19-1 16,-17 20-2-16,0-20 1 0,17 0 0 0,-17 18 0 16,0-18 0-16,0 0 0 0,0 0-7 0,0-18-8 0,0 18 5 15,-17-20-12-15,17 20 9 0,-17-19-14 0,-3-19-6 16,20 38 14-16,-20 0-2 0,20-19-1 0,-20 1-2 0,6 18-31 0,-9-20 25 16,3 1-36-16,0-39-7 0,3 40 50 0,0 18 16 15,-3-38-8-15,20 38-6 0</inkml:trace>
  <inkml:trace contextRef="#ctx0" brushRef="#br0" timeOffset="58758.03">26303 13082 38 0,'0'0'25'0,"0"0"-19"0,-40 0 10 0,40 0-11 0,-20 0 8 0,3-18 7 0,0 18-7 0,17 0 0 16,-20 0 2-16,20 0-1 0,-20 0 13 0,0-19-4 0,20 19-6 0,0 0-10 16,0 0 1-16,0 0 0 0,0 19 1 0,0-19 8 0,20 0-8 15,0 18-1-15,-20-18 1 0,54 20 6 0,6-1-4 0,-23 19-5 0,40 0 3 16,17 18-2-16,0 2 1 0,-17-19-3 0,-20 17 0 15,-20-37-3-15,23 38 3 0,-43-37-3 0,0-20 0 16,46 37 5-16,-63-18-3 0,14-19 0 0,6 20 4 0,0-20-4 0,-20 18 2 16,0-18-3-16,20 0 1 0,-3 0 5 0,-17 0-3 0,0-18 3 0,17-2-5 15,-17-17-1-15,0 18 2 0,0-19-2 0,0-39 2 0,-17 20-5 16,-20-76 3-16,-3 38-3 0,26 1 2 0,-9 17-2 0,3-18 1 0,-17-38 2 16,20 76-1-16,-3-38-2 0,0 18-2 0,0 20 3 0,20 39-2 15,0-19-6-15,0 17 1 0,20 20-11 0,-20-20 6 0,0 20-8 16,0 0-6-16,20 0 10 0,-20 0-3 0,20 0-3 0,-20 0-5 15,17 40-40-15,0-40 23 0,3 37-49 0,0-19 52 0,3 21-9 16,11-39 14-16</inkml:trace>
  <inkml:trace contextRef="#ctx0" brushRef="#br0" timeOffset="59570.88">29436 7037 100 0,'23'0'38'0,"-23"0"-28"0,0 0 0 0,0 0-6 0,0 20 1 0,0-20 3 0,0 0 3 0,-23 17 15 0,23-17-12 0,0 0-1 16,0 20 10-16,0-1-14 0,0-1 5 0,0 19-3 0,0-37-7 16,0 40 3-16,0-3-3 0,0-16-2 0,23-21 0 0,-23 36 4 15,17 2-2-15,-17-38-2 0,0 19 0 0,20 19 0 0,-3 2 2 16,3-23-4-16,-20 2 0 0,0 19 1 0,37 19 0 0,-37-17 0 0,40-4 0 0,-23 2-1 16,3 59 3-16,0-59-4 0,17 56 0 0,-37-38 1 0,20 2 0 15,-3-18 2-15,-17 74 0 0,23-3 1 0,-23-70-1 0,0 72 1 16,0 19 0-16,0-75-1 0,-23 57 3 0,6 0-1 0,17-57 0 15,-40 78 7-15,3-3-2 0,0-17-1 0,-20-3-2 16,37-35-3-16,0-19 0 0,-34 76 1 0,31-78-3 0,-11 19 0 0,-26 60 1 16,23-78-1-16,17 17-1 0,-17-16 1 0,0 18 0 0,-40 58 0 0,0-2 2 15,40-76-3-15,-57 79-3 0,17-21 2 0,40-57 2 16,-3 1 1-16,-34 55 0 0,14-76-1 0,25 21 0 0,-39 18 0 16,12 0-1-16,7-38 1 0,-21 18-1 0,18 3 2 0,-18-4-1 15,19 2-2-15,39-37 2 0,-22 0 0 0,23-2-2 0,-23 20 0 16,23-19 0-16,0 0 0 0,-6 19 1 0,6-18-1 0,-23 17 2 0,23 2-2 15,17-21 0-15,-37 21 1 0,37-21 0 0,-23 2 1 0,6 17 0 0,0 2-1 16,-3 18 0-16,0-19-2 0,0 18-3 0,20-36 0 16,-37 56-22-16,17-57 16 0,0 18-19 0,3-17 13 15,17-2-3-15,-17 21-31 0,-3-39 21 0,0 20-40 0,0-20 36 0,6 0-22 16,14 0 39-16,-23 0-3 0,23-20-15 0</inkml:trace>
  <inkml:trace contextRef="#ctx0" brushRef="#br0" timeOffset="59937.65">27862 11411 109 0,'0'0'40'0,"0"18"2"0,-23 1-25 0,23-19-14 0,0 0-1 0,0 38 1 0,0-1 9 0,-17-37-2 0,17 58 18 0,0-20-1 15,-17 19-3-15,17-38-14 0,0 1-2 0,-40 36 4 16,20-18-8-16,20-19 1 0,-57 58 2 0,3 17 1 0,34-55-4 16,-20-1 0-16,26 19 0 0,-29-19 0 0,6 19-1 0,0-20 1 0,-3 20 0 0,6-17-2 0,-46 54 7 15,6 1-1-15,17-58-1 0,17 2-6 0,-37 37 6 0,3 0-3 16,40-57-2-16,-63 39 3 0,77-40-4 0,-57 20 2 0,20-19 3 16,37-19-1-16,3 0-2 0,-3 0 0 0,0 0 9 15,20 19-5-15,-17-19-3 0,17-19 3 0,0 19-2 16,0-19-4-16,17 19-2 0,3 0 2 0,17-19 1 0,3 19 0 0,-3-19-1 15,0 19-1-15,23 0 0 0,71-18 0 0,-57-2 0 0,3 20 1 16,20 0-1-16,-23 0 0 0,23-19 0 0,-23 19 1 0,3 0 1 0,74 0 1 0,-94 0-3 16,77 0-6-16,-17 0-7 0,-63 0 2 0,3 0-1 0,3 0-3 0,-25 0-2 15,61-19-30-15,-21 0-19 0,2 19-23 0,-60 0 39 16,23-20 1-16,-3 20 7 0,22-37-28 0,-41 37 45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5-09-03T19:43:59.250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9-03T19:55:12.269"/>
    </inkml:context>
  </inkml:definitions>
  <inkml:trace contextRef="#ctx0" brushRef="#br0">23319 12587 0</inkml:trace>
  <inkml:trace contextRef="#ctx1" brushRef="#br0">23868 6086 92 0,'0'0'18'0,"0"0"-14"0,0-20 4 0,0 20-3 0,-20 0 4 0,20 0-5 0,0 0 6 0,0 0-4 0,0-18 2 0,0 18 7 0,0 0-8 0,0 0 6 16,0 0-7-16,0 0 5 0,0 0-1 0,0 0-6 0,0 0 0 15,0 0-1-15,0 18 0 0,0-18 2 0,0 0 4 0,0 20-2 0,0-20 4 16,0 19-5-16,0-19-1 0,0 19-1 0,0-19 1 0,0 0-1 0,0 19-1 0,0 18 12 15,-17-37-11-15,17 21-1 0,0-4 4 0,0 22 0 16,-17-19-1-16,17-2-2 0,0 2-1 0,0-20 0 0,0 36 0 16,-20 2 1-16,20 2 1 0,-20 17-1 0,0-20-2 15,20 0-1-15,-14 40 2 0,14-20-2 0,-23 21 1 0,6-22-1 16,17 19 2-16,-23 20 0 0,6-56-2 0,17 18 1 0,0 17 0 0,-17 41-2 16,17-76 2-16,0-2 0 0,0 1-1 0,-20 38 1 0,20-18-1 15,0-1 0-15,0-37 0 0,-20 37 0 0,20-20-1 16,0 1 1-16,0 1 1 0,0-22 1 0,-20 4-2 0,20 16 1 15,0 3 0-15,0-40 1 0,-14 17-2 0,14 3 1 16,0-1 3-16,0-19-3 0,0 17 0 0,0-17-2 0,0 0 2 16,0 0 1-16,0 21-1 0,-23-21 0 0,23 0 1 0,0 0 1 15,0 0-2-15,0 0 1 0,0 0-3 0,0 0 2 0,0 0-1 16,0 0 1-16,0 0-2 0,0 0 1 0,0 0 0 16,0 0-1-16,0 0 1 0,0 0 0 0,0 0 0 15,0 0-2-15,0 17 1 0,0-17 1 0,0 0-1 16,0 0 0-16,0 0 1 0,0 20 0 0,0-20 0 0,0 0-1 15,0 0 2-15,0 0-1 0,0 20 0 0,0-20-1 0,0 20 1 16,0-20 0-16,0 0-1 0,0 17 1 0,0 3 0 16,0-20 1-16,23 17 0 0,-23-17-1 0,0 19-2 0,0-19 1 15,0 21 1-15,14-21 0 0,-14 0-1 0,0 20 0 0,20-20 0 16,0 17 0-16,-20-17 0 0,0 0 1 0,37 0 0 0,-37 21-1 16,17-21 1-16,23 0 0 0,-40 0-1 0,37 19 1 0,-37-19-1 0,40 0 1 15,-3 17-2-15,-20-17 2 0,3 20-1 0,20-20 1 0,17 17-1 16,-17-17 1-16,-23 20 0 0,40-20-2 0,-20 21 2 15,0-21 0-15,3 19 0 0,-22-19-3 0,1 0 3 0,38 17-1 0,-19-17 0 16,19 0 1-16,-37 0-1 0,37 21 0 0,-40-21-1 0,45 0 2 16,-27 0 0-16,4 0 1 0,16 0-2 0,-15 0-1 0,34 0 2 15,-34 0-1-15,17 0 1 0,-20 0 0 0,22-21 0 0,-24 21 0 16,-15 0-1-16,17 0-1 0,0 0 2 0,25-17 0 0,-7 17 0 16,-35-19 0-16,34 19-1 0,-11 0 0 0,11-21 1 0,-34 21 1 15,34 0-1-15,3 0-1 0,-17-20 0 0,17 20 1 0,0-17 1 16,-40 17-1-16,40 0-1 0,-17 0 3 0,17-20 1 0,-40 20-2 15,40-17-1-15,-14 17-1 0,11-19 0 0,-34 19 0 0,34 0 2 16,-11 0-2-16,-9 0 0 0,6 0 0 0,14 0 1 16,-14 0-1-16,17 0 1 0,-17 0-1 0,-6 0 0 15,6 19-1-15,17-19 1 0,-40 0 0 0,40 0 1 0</inkml:trace>
  <inkml:trace contextRef="#ctx1" brushRef="#br0" timeOffset="0.99">27007 8310 517 0,'54'0'-1'0,"-14"0"0"0,17 0 1 0,-40 0 0 16,40 0 0-16,-17 0-1 0,17 0 3 0,0 0-1 15,0 0-1-15,-40 0 0 0,23 0 0 0,-23 0 0 0,40 21 0 16,3-21 0-16,-43 0-2 0,40 19 4 0,-34-19-2 0,11 0 1 16,-14 17-2-16,34-17 0 0,-14 21 2 0,-20-4-1 0,37-17 1 15,0 19-2-15,-20 1 0 0,20-20 3 0,-19 17-3 0,-16-17 1 16,-5 0-1-16,58 21 2 0,-56-21-1 0,19 20-1 0,19-20 1 16,-18 17 1-16,-1-17-3 0,-1 0 1 15,-17 0 3-15,2 0-2 0,-7 0 0 0,44 19-1 0,-41-19 1 0,21 0 1 16,-1 0-2-16,-21 0 0 0,23 0 2 0,-23 0-1 15,23 0 1-15,-3 21-2 0,0-21 1 0,3 0-2 0,-23 0 2 16,6 0 1-16,11 0-1 0,-14 0 1 0,0 0 0 0,17 0-1 0,-17 0 1 16,17 0-1-16,0 0-1 0,3-21 2 15,-3 2-2-15,-20 19 1 0,3 0 0 0,0-17 0 0,3 17-1 0,11-20 0 16,-34 20 0-16,20-21-1 0,17 21 0 16,-20-17 1-16,6 17 1 0,-23 0 1 0,37-20-2 0,-20 20-1 0,3 0 2 15,17 0 0-15,-37 0 0 0,23 0 1 0,-6 0-1 0,20 0 1 16,-37 0 0-16,20 0-1 0,-3 0 1 0,3 0-3 0,0 0 3 15,-20 0-1-15,17 0 0 0,-17 0 1 0,23 0 0 0,-6 0-1 0,0-19-2 16,-17 19 1-16,20 0 1 0,-20 0 0 0,0 0 0 0,20-17-1 16,-20 17 0-16,0 0 1 0,17 0 0 0,-17-21-2 15,0 21 2-15,0 0-1 0,20 0 1 0,-20 0 1 0,0-17-1 16,20 17-2-16,-20 0 1 0,0 0 0 0,17-19 1 16,-17 19 0-16,20 0 1 0,-20-21-2 0,0 21 0 0,0-20 1 15,23 3-1-15,-23-3 0 0,0-16-1 0,0 36 2 16,0-38-1-16,14-3 1 0,-14-15-2 0,0 19 1 0,0-41 2 15,0 22-1-15,0-19 1 0,0 18 0 0,0-20-1 16,0 40 2-16,0-20-1 0,0 17 0 0,0-34 0 16,0 17-1-16,0 17 0 0,0-35 2 0,0-2-1 0,0 0 0 15,0 40 0-15,0-20-1 0,-14-19 0 0,14 38 0 16,0-19 1-16,-23 19-1 0,23-19 2 0,0-19-3 0,0 38 2 16,-20 18-1-16,20-53 3 0,0 52-3 0,0-16 1 0,-17-3 0 15,17 3-1-15,0 0 4 0,0 17-3 0,0-17 2 0,-20 37-2 16,20-21 1-16,0 21 1 0,0-19-2 0,0 19 0 0,0 0 1 0,-20-17 0 15,3 17-1-15,17 0 0 0,-20 0 0 0,-17 0 2 0,37 0-2 16,-40 0 2-16,23 0-4 0,-23 0 4 0,23 0 0 16,-3 0-1-16,-17 0-2 0,20 0 0 0,-6-20-1 0,-34 20 4 0,20 0-3 15,-3-18 2-15,6 18-2 0,-6-20-1 0,-57-19 3 0,23 1 1 0,-20 1-2 16,54 37-1-16,3-38 0 0,-40 19 1 0,3-19 2 16,17 18-1-16,-20 1 0 0,40 19-1 0,-23-18 0 0,25 18 1 15,-4 0-1-15,19 0 0 0,-57 0 2 0,42 0-3 0,-24 0 2 16,-16 0 1-16,36 18-2 0,-18-18 1 0,-18 0-1 0,-2 19-1 15,40-19 0-15,-60 0 3 0,20 0-2 0,43 0-1 16,-26-19 0-16,-34 1-1 0,17-1 1 0,40 0 2 16,0 1-2-16,-3-3 0 0,3 2 1 0,-57-38-1 0,17 20 1 0,0-2 0 15,20 1 1-15,-20 19 0 0,43-19-3 0,-26 38 1 16,46 0 1-16,-49-17-1 0,46 17 1 0,-20 0 0 0,-3 0-2 16,-17 0 1-16,40 17 1 0,-40 2 1 0,-40 0-3 15,80-19 0-15,-23 19 2 0,23-19-2 0,-23 19 1 0,-34 0 0 16,17 0 1-16,-3 1-2 0,6 0 2 0,14-3-1 15,26-17 1-15,-49 0-2 0,9 19 1 0,14-19 2 0,26 0-3 16,-49 0 1-16,9-19 1 0,14 19-3 0,-17 0-1 16,20 0 3-16,-20-17 0 0,37 17 0 0,-37 0 0 0,20 0 1 15,-20 0 1-15,17 0-3 0,6 0 0 0,14 0 2 16,0 17-1-16,-14-17 0 0,-29 19 1 0,-31 19 0 0,0 20-4 16,37-20 3-16,2-1 3 0,16-17-4 0,19-2 1 15,-37 2-1-15,20-1 2 0,-3-19-1 0,3 19 0 16,-40 0 2-16,22 0-2 0,35-19-1 0,-34 0 2 15,32-19 0-15,-35 19-2 0,39 0 2 0,-41-38 0 0,2 19-1 16,37-1-1-16,-17 2-1 0,-1-21 0 0,1 21-3 0,20 18 5 16,-6-19 0-16,6 0-1 0,-3 19 0 0,20-18-3 0,-20 18 2 15,20 0-3-15,0 0 0 0,-17 0-2 0,17-21-11 0,0 21 6 0,-20 0-16 0,20 0-4 16,-20 0 13-16,20 0-1 0,0 21-1 0,0-21-29 0,0 18 21 16,0-18-42-16,0 19 30 0,0 0-48 0,0-19 50 0,20 37-14 15,-20-17 35-15,0-2-10 0</inkml:trace>
  <inkml:trace contextRef="#ctx1" brushRef="#br0" timeOffset="1.99">25864 6808 56 0,'0'-19'16'0,"0"19"-8"0,0 0-3 0,0 19 1 0,0-19-2 0,0 0 6 0,0 0-3 15,0 0 0-15,0 20 1 0,0-20-1 0,0 0-1 0,0 18 1 0,0 1 3 0,0-19 0 16,0 19-3-16,0 0-4 0,0-19-1 0,0 0 1 0,0 20 3 15,0 0 3-15,0-3 2 0,0-17-5 0,0 19 8 16,0 0 3-16,0 0-12 0,0-19 2 0,0 20-4 0,0-20-1 16,0 20 2-16,0-20-2 0,0 0-1 0,0 0-1 0,0 17 0 0,0-17 1 15,0 20-2-15,0-20-7 0,0 0-1 0,0 0-2 16,0 19-53-16,0-19 37 0,0 0 0 0,0 0-20 0,0-19 31 16,-17 19 2-16</inkml:trace>
  <inkml:trace contextRef="#ctx1" brushRef="#br0" timeOffset="2.99">25884 6601 158 0,'0'0'37'0,"0"17"-25"0,-20-17 8 0,20 0-13 0,0 0 3 0,0 19-5 16,0-19-3-16,0 0 0 0,0 0-1 0,0 0-1 15,0 0 0-15,0 20 0 0,0-20 0 0,0 0-2 0,0 0 0 0,0 0-2 0,0 0-19 16,0 17-1-16,0-17-7 0,0 0-36 0,-17 0 20 0,17 0-7 15</inkml:trace>
  <inkml:trace contextRef="#ctx1" brushRef="#br0" timeOffset="3.99">26320 6674 36 0,'0'0'15'0,"0"0"-13"15,-17 0 2-15,17 0-1 0,0 0-1 0,0 0 6 0,-20 0 6 16,20 20-6-16,-20-20 8 0,20 0-7 0,0 0 0 0,0 0-1 0,-20 0-1 16,20 0 5-16,-17 19-2 0,17-19-6 0,-17 0 7 0,17 0-4 15,-20 0 9-15,20 19 0 0,-20 0-1 0,20-19-8 16,0 0 0-16,0 21 0 0,-20-4 6 0,20-17-7 0,0 0-2 0,0 19 4 16,-14 19 0-16,14-38-5 0,0 19 3 0,0 0-4 0,0-19-1 15,0 19 1-15,0 1-1 0,0 0 0 0,0-3-1 0,0 2 1 16,14 0-1-16,-14-19 0 0,0 19 0 0,20 1 0 15,-20-20 0-15,20 0-2 0,0 20-6 0,-20-3-15 0,17-17 4 16,-17 0-5-16,17 20-33 0,-17-20 26 0,20 0 3 0,-20 0 4 0,20 0 5 16,-20 19 6-16,20-19-12 0,-20 0-11 0</inkml:trace>
  <inkml:trace contextRef="#ctx1" brushRef="#br0" timeOffset="4.99">26474 6903 47 0,'0'0'0'0,"0"0"12"0,0 0-5 15,0 0 4-15,0 0 12 0,0 0-5 0,0 0 1 16,0 0-9-16,0 0 0 0,-20 0 8 0,20 0-10 16,0 0 6-16,0 0-2 0,0 0-6 0,0 0-1 0,0 0 1 0,0 0 5 15,0 0-4-15,0 20-1 0,0-20 10 0,0 0-11 0,0 0 2 16,0 20-3-16,0-20 1 0,0 0 0 0,0 0-3 16,0 0 0-16,0 0 0 0,0 0-1 0,0 0 0 15,0 0-1-15,0 0-1 0,0 0 3 0,0 0-2 16,0 0 0-16,0 0-1 0,0-20 1 0,0 20 0 15,20 0 0-15,-20-20-2 0,0 20 1 0,0 0 1 16,17 0 0-16,-17-19 0 0,20 19-1 0,-20 0 2 16,20 0-2-16,-20 0 1 0,0 0 1 15,17 0-2-15,-17 0 2 0,0 19-1 0,0-19 0 0,23 20 1 16,-23 0 0-16,0-3-1 0,0-17 1 0,0 19 0 16,17 0 0-16,-17-19 0 0,0 19 0 0,0-19 3 15,17 0-1-15,-17 20 0 0,0-20-2 0,20 0 4 16,-20 0-1-16,0-20-3 0,20 1 3 0,-20 19-3 0,17-19 2 15,3 0-2-15,-20 2 0 0,0 17 1 0,20-20-2 0,-20 20 0 16,0-20 1-16,0 1 1 0,0 19-2 0,17-19 2 0,-17 19-1 16,0 0 1-16,20 0 1 0,-20 0-2 0,0 0 2 15,0 19-1-15,0-19 0 0,23 39 1 0,-23-19-3 16,0-3 2-16,0 2-1 0,0-19 0 0,0 19 2 16,0 0-1-16,14-19-1 0,-14 20 4 0,0-20-1 0,0 0-1 0,0 0 0 15,20 0 3-15,-20 0 0 0,0-20-3 0,0 20 1 0,20-19-1 16,-20-19 3-16,20 38-4 0,-20 0-1 0,0-17 2 15,17-3-2-15,-17 0 0 0,17 20 1 0,-17-19 0 16,0 19 1-16,0 0-2 0,20 0 3 0,-20 0-1 16,0 19 0-16,20-19-2 0,-20 0 1 0,0 40 1 15,0-40-2-15,23 17-1 0,-23 2 3 0,0 0-4 0,0-19 0 16,0 19-2-16,0 1-3 0,0 0-10 0,0-20 4 0,0 0-22 16,0 0-16-16,0 17-15 0,0-17-7 15,0 0 6-15,0 0 39 0,0 0-11 0,14 0 13 0</inkml:trace>
  <inkml:trace contextRef="#ctx1" brushRef="#br0" timeOffset="5.99">27198 6943 49 0,'0'0'23'0,"0"0"-9"0,0 0-11 0,0 0 0 0,0 17 6 0,0 2-3 0,0-19 1 0,0 19 9 15,0 0 0-15,0-19-8 0,0 20 9 0,0 0-1 16,0-20-9-16,0 17 7 0,0 3-7 0,0-20 0 0,0 19 5 15,0-1-1-15,0 19-4 0,17-37 3 0,-17 40-6 0,0-40-1 16,0 58 8-16,0-41-8 0,0 22 2 0,0-2-1 16,0-16-2-16,0 16 1 0,0-37-2 0,0 56 1 15,-17-35 0-15,17 16-2 0,0-37-2 16,0 20-9-16,-23-3-15 0,23-17-34 0,0-17 39 16,-17-40-28-16,-3 17 28 0,20-17 7 15,0 19 9-15,-20 1 2 0,20-97-4 0,0 97 4 16,0-77-1-16,0 75 4 0,20 20 0 0,-20-17 1 0,0-42 1 15,20 59 0-15,-20-38 1 0,17 40 0 0,-17-4 7 16,23-36 14-16,-23 37-16 0,17 3 11 0,-17-3-10 0,17 1 13 16,3 2 4-16,0 17 4 0,-3-21 0 15,-17 21-9-15,20 0-15 0,-20 0 4 0,20 0-5 0,-20 21 4 0,17-4 9 16,-17 2-12-16,23 18 10 0,-23 2-4 16,0-1-1-16,0 0-3 0,0 1-2 15,0-2-3-15,0-18-1 0,-23 0 0 0,6 21 1 0,-23-4-1 0,3 22-1 16,17-38-1-16,3-3 0 0,0 3-8 0,-6-1 0 15,6-1-15-15,-23-18-31 0,40 0 31 0,-17 20-33 16,-3-20 24-16,20 0-2 0,-20 0-1 0,0 0-23 0,20 0 39 0,0 0 4 16</inkml:trace>
  <inkml:trace contextRef="#ctx1" brushRef="#br0" timeOffset="6.99">24915 7302 63 0,'0'0'0'0,"0"0"21"0,0-19-11 0,-20 19-9 0,20 0 3 0,-17 0-3 0,17 0 1 0,-20 0 5 0,20 0-4 0,0 39 7 16,-20-2-2-16,20-16-6 15,0 36-1-15,0-57 0 0,0 74 4 16,0-54-3-16,20 57 7 0,-20-41-2 0,20 22 1 15,-20-20 1-15,0 18 10 16,17-35-14-16,3 16 23 0,0-37 2 16,-20 0-22-16,39 0 10 0,-21-18-13 0,-1-22 8 15,3 3-5-15,17 0 2 16,-37-3-2-16,37-17 3 0,-37 40-8 0,20-23 15 16,0 40-13-16,-20 0 5 0,0 0-6 15,0 0-3-15,0 40 1 16,0-40-2-16,-20 36 2 0,0 2 0 0,-17-18-1 15,20 0-1-15,-3-2 0 0,20 1 0 0,-37 1-4 16,37-3-5-16,-18-17-24 16,18 21 19-16,0-21-54 0,0 0 46 0,0-21-54 15,0 21 50-15,35-37-49 0,-35 37 65 16</inkml:trace>
  <inkml:trace contextRef="#ctx1" brushRef="#br0" timeOffset="7.99">25465 7644 56 0,'0'0'10'0,"-20"0"-8"0,20 0 0 0,0 0 11 0,0 21 21 0,0-4-9 16,0 3-7-16,0-20-15 0,0 20 7 16,0-20-5-16,0 37 19 0,20-17-17 15,-20-3 21-15,0 4-20 0,20-2 24 16,0-19 12-16,-3 0-17 16,-17 0-18-16,40-77 19 0,0 20-15 15,14-37-2 1,-17 37-7-16,-37 57-3 0,20-20-1 15,0 0-1-15,-3 20-21 16,-17 40-36-16,23 17-114 16,-6 0 47-16</inkml:trace>
  <inkml:trace contextRef="#ctx1" brushRef="#br0" timeOffset="8.99">24803 8236 34 0,'0'0'10'0,"0"0"-5"0,0 0-4 0,0 0 10 0,0 37 21 16,0-20-2-1,0 3 12-15,0-20 1 16,0 21-33-16,-22-21 26 0,-15 19 6 16,17-2-18-1,-57 21-3-15,3 39-9 16,-78 74 9 0,-1 3-6-16,-19 35-5 15,21-35 11-15,-54 16-9 16,11-17-1-1,60-59-6-15,3 0 1 16,57-17-3-16,-6 17 0 16,43-17-2-16,-3-19-5 15,23-1-24 1,17-21-55-16,0-16-114 16,0-20 48-16</inkml:trace>
  <inkml:trace contextRef="#ctx1" brushRef="#br0" timeOffset="9.99">23016 9547 162 0,'-40'0'21'0,"6"-20"1"16,-9 20-8-16,23 39 4 15,3 93-6 1,17 117-2 0,-17-98-2-1,17-74 2-15,-20-1 12 16,57-20 35 0,134-56-4-1,20-38-37 1,-37 0-9-1,-6 0-3-15,26-1-73 32,-120 39-246-17</inkml:trace>
  <inkml:trace contextRef="#ctx1" brushRef="#br0" timeOffset="10.99">21152 10783 71 0,'0'0'14'0,"-40"0"25"16,23 36 2-1,17-36-41 48,-57 744 94-63,57-744-94 62,265-286 54-46,-265 286-54 31,-74 228 58-32</inkml:trace>
  <inkml:trace contextRef="#ctx1" brushRef="#br0" timeOffset="11.99">21665 10801 117 0,'-20'18'32'0,"20"-18"-32"63,0 250 59-63,0-250-59 62,0 779-118-62</inkml:trace>
  <inkml:trace contextRef="#ctx1" brushRef="#br0" timeOffset="12.99">22027 10648 114 0,'-40'0'49'32,"40"0"-49"30,20 421 131-62,-20-421-131 63,-20 626-256-63</inkml:trace>
  <inkml:trace contextRef="#ctx1" brushRef="#br0" timeOffset="13.99">22198 11144 30 0,'74'-38'123'32,"-74"38"-123"30,-114 475 161-62,114-475-161 63,134 247-108-63</inkml:trace>
  <inkml:trace contextRef="#ctx1" brushRef="#br0" timeOffset="14.99">22728 11087 97 0,'0'0'0'0,"0"0"0"47,-114 209 174-31,114-209-174 46,191 495 1-62</inkml:trace>
  <inkml:trace contextRef="#ctx1" brushRef="#br0" timeOffset="15.99">22463 10898 85 0,'-20'0'134'0,"20"0"-85"15,0 0-12-15,0 0-2 16,114 18 22 0,0-18-36-1,-37 0-19 1,-20 18-23-1,0-18-83-15,37 20-148 32</inkml:trace>
  <inkml:trace contextRef="#ctx1" brushRef="#br0" timeOffset="16.98">23090 11581 105 0,'-20'19'47'15,"0"19"-31"-15,-14 58 34 16,-6-21 5-16,20-18-27 16,20 19-2-1,0-38 1-15,40-38 6 16,-3-57-5-16,20-75-6 16,0-59-7-1,3 39-6-15,-26 38-5 16,-14 95 0-16,0 0-8 15,-3 38-18 1,23 58-87-16,-23-21-120 16</inkml:trace>
  <inkml:trace contextRef="#ctx1" brushRef="#br0" timeOffset="17.98">23526 11600 107 0,'0'0'26'0,"-20"0"-6"0,20 38-8 15,-17 0 20-15,17 1 0 16,17-20-19 0,23 18 6-16,-17-17 0 15,11-2 9 1,-14-18-6-16,17 0 3 15,-20-38-6-15,6-18-6 16,-23-21 0 0,0 2-8-16,0-2 5 15,0 20-2-15,-23 39 0 16,23 18-2 0,0 55-2-16,0 60 0 15,23-39-2 1,17 38-1-16,-26-57 0 15,26-19-4 1,-3-18-39-16,-37-20 22 0,17 19-113 16,23-1-57-16</inkml:trace>
  <inkml:trace contextRef="#ctx1" brushRef="#br0" timeOffset="18.98">24230 11600 61 0,'0'0'0'0,"0"0"69"0,20 0-21 15,-2 0 6 1,19 0-23-16,-17 0-17 16,-1 0-8-16,19 0 33 0,-18-19-14 15,-1-39-1 1,1 21-9-16,-20-20-1 16,0 20-4-16,0 17-3 15,0 20-4-15,-39-38 5 16,4 19-3-16,-45 0 3 15,43 19 5-15,-20 38 5 16,17 57-6 0,3-1-6-16,37 21 3 15,0-96-8-15,0 58 1 0,0-40 0 16,20 40-1-16,-3-20 0 16,23-39-11-16,17-36-47 15,-39 18 31-15,19-39-97 0,2 21 64 16,58-78-172-16</inkml:trace>
  <inkml:trace contextRef="#ctx1" brushRef="#br0" timeOffset="19.98">28529 8690 90 0,'0'0'0'0,"-22"0"44"0,22 0-40 0,-40-17 21 0,5-3-1 0,15 0 1 0,20 20-19 16,-19 0 14-16,19 0-16 0,19 0 17 16,1 0 13-16,-20 0-26 15,35 20 13-15,-35-20-14 0,20 20 17 16,-20-20-19-16,20 0 13 0,17 17 9 15,-17-17-9-15,-20 0-15 16,0 0 11-16,20 0-2 16,-1 0-3-16,-19 0 0 15,18 21-2-15,-1 55-2 16,43 38 2 0,14 74 11-16,23 4-17 15,-80-135-1-15,97 132 2 0,43 38 1 16,-29-54-1-1,6 36 0-15,-40-76-2 16,-54-95 0-16,17 57 1 0,-40-75 0 16,40 75 2-16,-37-78-2 0,57 61-5 15,-20-21-2-15,-20-39 6 16,0 0-16 0,-37-18-55-16,-17-18-56 15,-40-21-53-15,37 3 144 16,-57-42-49-16</inkml:trace>
  <inkml:trace contextRef="#ctx1" brushRef="#br0" timeOffset="20.99">29097 10554 82 0,'0'0'73'0,"0"0"-70"0,0 0 5 0,17 58 34 0,3-58-29 0,37 75 31 16,57-16-19-16,0-4-11 15,-74-55-9-15,94 18 25 16,14-54 16-16,-51-60-14 16,-23-74 1-1,-31-21-22-15,-43 19-6 16,0 136-6-16,0-99-13 0,0 118 6 16,-43-42-38-16,26 41-81 15,-3 36-39-15,20 2 133 0,0 36-38 16</inkml:trace>
  <inkml:trace contextRef="#ctx1" brushRef="#br0" timeOffset="21.99">28660 11315 117 0,'0'0'42'0,"0"0"-24"0,-22 19-5 0,5-19-7 0,17 18 0 0,-18-18 20 0,18 0-19 0,0 20 15 16,0-20-19-16,0 0 5 0,0 0-1 0,0 20 8 15,0-20-10-15,0 19 10 0,0-19-10 16,0 0 1-16,0 18 2 0,0 1-2 0,18 38 2 15,-18-19-7-15,0 0 2 0,0 0-1 0,39 95 1 16,-39-94-2-16,18 56-1 0,-18-58 0 16,0 2 0-16,20-2 0 0,-20 40 1 0,17-59 0 0,-17 21-1 0,0 18 1 15,20-38-1-15,-20-19 1 0,0 19-2 0,20 0 1 0,-20-19 1 0,17 18 3 16,5-18-1-16,-4-18 2 0,-1-1 1 16,40-19 5-16,-57 19-7 0,40-1 0 15,0-37 7-15,-6 20-4 0,6-1-3 0,-23 18-2 0,3 1 0 16,37-38 5-16,-34 39-1 0,-9-1-1 0,-14 19-3 15,20 0 1-15,0-20 5 0,-20 20-8 0,0 0 2 16,-20 20 0-16,-37-1 2 0,37-19-4 16,-37 37-1-16,20-37 1 0,17 20-1 0,-14-20-7 15,11 18 2-15,-14-18 0 0,0 19-9 0,-3-19-3 0,23 20 9 16,-23-20-18-16,40 0 11 0,-17 0-23 0,-3 0-11 0,20 19-7 16,0-19 1-16,0 0 6 0,0 0 30 0,37 0-18 15,-37 0 27-15</inkml:trace>
  <inkml:trace contextRef="#ctx1" brushRef="#br0" timeOffset="22.99">29342 11429 143 0,'0'0'0'0,"0"0"44"0,-14 0-36 0,-9 0-7 0,3 0 2 0,20 0 0 0,0 0 1 0,0 0 1 0,-20 0 18 0,20 0-16 16,-17 19 5-16,17-19-3 0,0 0-6 0,0 0 3 15,0 18-1-15,0 2 1 0,0-20-2 0,0 19 4 0,0 19 7 16,0-18-10-16,0-2 5 0,0 1-6 16,0 19 2-16,0 19-1 0,0-37-3 0,0 17 0 0,0 2 1 15,0-21-1-15,17 21-1 0,-17 36 3 0,0 1-2 0,20-18-1 16,-20 56-1-16,20-95-1 0,3 76-18 0,-23-58 5 15,0 3-6-15,14 15-36 0,6-16-26 0,-20-1 3 16,20-19 54-16,-20 0 7 0,0-19-24 0</inkml:trace>
  <inkml:trace contextRef="#ctx1" brushRef="#br0" timeOffset="23.99">29932 11715 91 0,'0'0'34'0,"0"0"-26"16,0 0-6-16,0 0 1 0,0 19 1 0,0-19 14 0,0 0-7 15,0 0 12-15,23 0-4 0,-23 0-11 0,0 0-1 0,14 0 19 16,-14 0-20-16,0 0 4 0,0 0-2 0,20 0 5 15,-20 0-7-15,0 0-1 0,0 0 5 0,0 0-6 16,0 18 3-16,0-18-1 0,0 19-3 0,0-19-1 0,-20 20 1 16,20 17-2-16,-14-37 0 0,-9 38 1 0,-14-18-2 15,37-20 1-15,-57 56-1 0,37-36 1 0,0-2-1 0,-14 21 1 16,-6-20-2-16,20 19 0 0,0-1 2 0,3-17 0 16,17-20 0-16,0 18 1 0,-20 2-2 0,20-1 1 15,0 0 1-15,0 0-1 0,20-19 2 0,-20 19-1 16,17-1 0-16,-17-18-1 0,57 20 5 0,-34-20-4 15,-6 18 1-15,20-18 1 0,20 19 7 16,-20-19-11-16,-17 20 1 0,3-20 0 0,-9 0 2 0,26 0-2 16,-20 20 0-16,34-2-1 0,-54-18 0 0,20 0-1 15,3 19-1-15,-9-1-1 0,-14-18 0 0,40 39-60 16,-20-39 29-16,-20 18-53 0,17 2-5 0,0-1 15 16,6 0 47-16</inkml:trace>
  <inkml:trace contextRef="#ctx1" brushRef="#br0" timeOffset="24.99">29476 11315 33 0,'0'0'9'0,"0"0"0"0,0 0-2 0,0 0 0 0,-17 0 2 0,17 0 2 0,0 0-5 0,0 0 6 0,0 0-7 16,0 0 4-16,0 0-4 0,-23 0 0 0,23 0 6 0,0 0 3 16,0 0 5-16,0 0-8 0,0 0 10 0,0 0-6 15,0 0-9-15,0 0-2 0,0 0 1 0,0 0 1 0,0 0 6 0,0 0-4 16,0 0 17-16,0 0-20 0,0 19 6 0,23 58 17 31,-6-40-20-31,3 1-2 16,-3-1-2-16,3 3-1 0,-20-22-2 0,0 1 0 0,0 0-1 15,20 57 3-15,-3-37-1 0,-17 36 0 16,23-56-2-16,-6 95 6 0,-17-76-5 16,0 1 0-16,114 474 10 31,-57-323-10-31,-57-153 0 0,0 2 0 15,0-39-2-15,17 19 0 0,-17 0 1 0,0-19 2 16,0 20-3-16,0-20-3 0,0 0-7 0,0 0-12 16,0 0 7-16,-17 0-29 0,17 0 19 0,0 0-5 0,-17-20-35 0,17 1 1 15,0 0 40-15,-23 0-4 0,23-1-9 0</inkml:trace>
  <inkml:trace contextRef="#ctx1" brushRef="#br0" timeOffset="25.99">30522 11372 49 0,'0'0'0'0,"0"0"14"0,0 0 9 0,0 0-13 0,0 20 8 0,0-20 3 0,0 0-10 0,0 0 14 0,-20 19-13 0,20-19-1 0,0 0 9 15,0 0-3-15,0 0-1 0,0 18-9 0,0-18-1 0,0 0 3 0,0 0-5 16,0 0 0-16,0 19 3 0,0-19-2 0,0 0-1 0,0 18-1 15,0 97 42 17,0-96-43-32,0 0 1 0,0 0-1 0,0 19 3 0,0-19-2 0,0 20 3 0,0-2 1 15,0-17-3-15,0 37 2 0,0 0-1 0,0-20-3 16,20 20 0-16,-20-18 0 0,0 36 1 0,0 2-2 0,17-2 1 16,-17-18-2-16,0-17 1 0,23 34 0 0,-23-36 0 15,0-18-1-15,17 37 0 0,-17-38 0 0,0-1 0 0,0 21 0 0,0-20 0 16,17 0-3-16,-17 1-2 0,0-20-4 0,0 18-4 0,0-18-6 0,0 19-33 15,0-19 16-15,0 0-48 0,0 0 6 0,0-37 30 16,-17 37 34-16,17-39-24 0</inkml:trace>
  <inkml:trace contextRef="#ctx1" brushRef="#br0" timeOffset="26.99">30445 11581 127 0,'0'0'44'0,"0"0"8"0,0 0-47 16,0 0-4-16,-20 19 3 0,20-19 1 0,0 0 12 0,0 0-6 16,0 0 7-16,0 19-10 0,0-19-2 0,0 0 1 0,0 0 4 0,20 0-7 0,-20 0 1 15,20 19 1-15,-3-19-2 0,-17 0 0 0,40 0-1 0,-40 0 1 0,17 0 0 16,6 0 5-16,-6 0-5 0,0 0 1 0,23 0-3 0,-40-19 0 16,37 19 1-16,-17-19-1 0,-3 19 0 0,26 0 1 0,-29-19-2 15,6 19 0-15,0 0-1 0,17-18 2 0,-20 18-1 0,23-20-1 0,-40 20-1 16,0 0 0-16,37 0-5 0,-37 0 1 0,0 0-1 0,20 0-4 15,-20 0-3-15,0 0-23 0,20 0 13 0,-20 0-4 0,0 0-3 0,0 20-3 0,0-20-2 16,0 18 0-16,0 1-21 0,0 0 40 0,-20 0 6 0,20-19 1 0,-20 19-26 16</inkml:trace>
  <inkml:trace contextRef="#ctx1" brushRef="#br0" timeOffset="27.99">30502 12094 128 0,'0'0'0'0,"0"0"60"0,0 0-42 0,0 0-13 0,0 19 1 0,20-19 1 15,-20 0 2-15,17 20 15 0,6-20-2 0,-6 18-5 0,-17-18-10 16,37 20 5-16,-17-20-5 0,-20 0-5 0,37 19 1 0,-37-19-2 16,20 0 0-16,-3 0 0 0,3 0-1 0,3 0-1 0,-23 19 2 0,34-19-3 15,-34 0 0-15,20 0-5 0,0 0-22 0,-20 0 3 0,17 19-40 16,0-19-7-16,-17 0 41 0,20 0-10 0,-20 19 28 0,20-19-23 16</inkml:trace>
  <inkml:trace contextRef="#ctx1" brushRef="#br0" timeOffset="28.99">31055 12285 148 0,'0'0'102'0,"0"0"-82"0,-23 18-6 0,23-18-11 0,0 19 0 15,-17-19 10-15,0 20-3 0,-3 0 15 0,20-2-14 0,-40 1 6 16,40-19-11-16,-14 18 4 0,-9 1-8 0,3 1-3 16,0-2 4-16,20 21-1 0,-17-39 0 0,17 19-3 15,0-19 2-15,0 19-2 0,0-19 1 0,0 19-1 0,0-19 2 0,17 18 3 0,-17-18-3 16,0 0 0-16,20 20-1 0,-20-20 0 0,20 0 0 0,3 0 1 15,-9 0 2-15,6 0-1 0,-20-38-1 0,40 19 1 0,-40 0 2 16,17 0-3-16,-17 0 0 0,17-19 1 0,6-1-1 16,-23 2 0-16,17-1 4 0,-17-1-3 0,20 21 1 15,-20-2-3-15,0 20 2 0,0-37 2 0,0 37 0 0,0 0 2 16,0 0 0-16,0 0-3 0,0 0 2 0,0 0-2 16,0 0-1-16,0 0 2 0,0 37 0 0,0 1-1 0,0-38-2 15,0 39 0-15,0-19 0 0,0 17 2 0,17 0-2 0,-17-17 0 16,0-2-2-16,20 21 1 0,-20-1 0 0,20-19-2 15,-20-1-1-15,17 21-12 0,6-20-11 0,-23-19 5 0,0 19-42 16,14-19-27-16,-14 0 39 0,0 0 0 0,0 0 5 0,20 0-14 0,-20-19 42 16,0 0-13-16</inkml:trace>
  <inkml:trace contextRef="#ctx1" brushRef="#br0" timeOffset="29.99">31451 11486 225 0,'0'0'0'0,"-17"0"69"0,17 19-60 16,-20-19-8-16,20 38 0 0,-20-38 0 0,20 20 0 0,-17-2 3 0,17-18 0 0,-17 38 10 15,17-38-7-15,-23 38-2 0,23-38-2 0,0 38 0 0,-17 1 0 0,17-21-3 16,0 21 3-16,0-21-3 0,-20 21 1 0,20-21-2 0,0 2 1 0,20 56-2 16,-20-39 0-16,17 2-1 0,-17-1 1 0,0-1 0 0,23 21-8 15,-23 18-6-15,0-38 6 0,17 39-17 0,-17-59 8 0,17 19-1 0,-17 20-30 16,20-18-11-16,-20-20 30 0,0 37-14 0,20-36 19 15,-20-1-1-15</inkml:trace>
  <inkml:trace contextRef="#ctx1" brushRef="#br0" timeOffset="30.99">31870 11999 76 0,'0'0'0'0,"0"0"89"0,0 0-31 0,0 0-40 0,0 0-4 0,0 0 15 0,-17 0-17 0,17 0 1 15,0 20-1-15,0-20 0 0,-22 19 8 0,22-19-11 0,-18 19-1 0,18 0 3 16,-17 18-5-16,-3 1 0 0,0-18-1 0,20-1-4 15,-20 0 1-15,20 0-2 0,-14 38-1 0,14-39 0 0,-23 41 2 0,23-41-1 16,0 19 1-16,0 2 1 0,0-21-2 0,0 2 2 0,0 18-1 16,0 0 1-16,0-20-4 0,23 2 2 0,-23-1-1 0,0 0 4 15,14 0-1-15,-14 1 2 0,0-2-3 0,20 1 0 0,-20-19 0 0,0 19-1 16,0-19 0-16,0 38 0 0,0-38 1 0,0 19-4 0,0 0-11 16,0 0 1-16,-20-19-25 0,6 0 12 0,-9 20-41 0,3-20 27 15,-17 0-42-15,0 0 16 0,17-20 46 0,20 20 9 0,-20-19-1 16,6 19-14-16</inkml:trace>
  <inkml:trace contextRef="#ctx1" brushRef="#br0" timeOffset="31.99">32098 12417 50 0,'0'0'0'0,"0"0"74"0,0 0-59 0,0 0-6 0,0 0 1 0,0 0 3 0,0 0 2 0,0 0 14 0,0 0-4 0,20 0-7 16,-2 0-7-16,-18 0-8 0,22 0 0 0,-5 0 0 0,1 0-1 15,21 0-2-15,-21 0-1 0,-18 0 2 0,0 0 1 0,39 0 2 16,-39 0-2-16,38-18 4 0,-38-19 3 0,22 17 1 16,-7 0 4-16,-15 1 2 0,0-19-2 0,0 20-8 15,0 18 0-15,0-38-2 0,0 38 0 0,-15-38 1 0,15 18 4 0,-22 2-3 0,2-2 3 16,2 1-5-16,18 1 1 0,-19-1 0 0,-1 19 5 0,-18-19-1 16,1 19 1-16,-2 0 0 0,1 0-4 0,19 0-4 15,1 38 7-15,-2-1-1 0,-19 115-7 16,39-55 4-16,0-60-4 0,0 20-1 0,0-19-2 0,20 38-1 15,19-19-8-15,18 1-20 0,-39-40 5 0,21-18-2 0,-2 19-44 16,-17 0 31-16,-2-19-5 0,39 0-49 0,-15 0 20 0,-27-38 14 16</inkml:trace>
  <inkml:trace contextRef="#ctx1" brushRef="#br0" timeOffset="32.99">27537 11144 47 0,'0'0'11'0,"0"0"-4"0,0 0-3 0,0 0 1 0,0 0-1 0,0 19 7 0,0-19-4 0,0 0 11 0,0 0-8 0,0 19 9 0,0-19-9 0,0 0 1 0,0 0-1 16,0 0 12-16,0 0-11 0,23 0 9 0,-23 0-10 0,0 0-1 0,0 0 10 16,14 0-3-16,6 0-2 0,0 0-7 0,0 0-1 0,-20 0 0 15,17 0 2-15,20 0-4 0,-37 0 0 0,57 0 6 0,-37 0-5 16,54 0 3-16,-34 0-3 0,17 0-1 0,-20 0-1 0,97 0 4 0,-74 0-4 16,-6 0 1-16,23 0-1 0,-2 0 1 0,-16-19 0 0,93 19 0 0,-58-19-2 15,77 19-2-15,-77 0 1 0,3 0 0 0,-3 0 0 0,114 0 2 0,-114-19-3 16,117 19 0-16,37 0 1 0,-154 19-2 0,20-19 1 0,94 0-2 15,3 19-1-15,-23-19 1 0,-91 0 2 0,-3 0 0 16,60 0 0-16,-6 0 1 0,-71 0-1 0,37 0 0 0,-57 0 1 16,43 0 0-16,-66 0-1 0,23 0 1 0,0-19-1 0,-20 19 0 15,-17 0 0-15,20 0 0 0,-5 0 1 0,-35 0 0 0,39 0-7 0,-39 0-1 16,20 0-4-16,-20 0-20 0,17 0 10 0,-17-19-38 0,0 0-18 16,-17 19-6-16,-20-37 24 0,15 16 12 0</inkml:trace>
  <inkml:trace contextRef="#ctx1" brushRef="#br0" timeOffset="33.99">27916 11411 34 0,'0'0'17'0,"0"-19"-11"0,0-1 9 0,0 0-6 0,0 2 1 0,0-1 14 0,0 0-11 0,0 0 1 0,20 0 16 0,-20-18 0 0,0 37-16 16,0-21 8-16,0 21-13 0,0 0-1 0,20 0 11 0,-20 0-9 15,0 0-1-15,0 0 11 0,0 21-9 0,17-2 6 0,6 37-6 16,-23 0-2-16,17 21-3 0,-17-40-4 0,17 78 5 15,-17 19-1-15,0-78-3 0,0 1 0 0,0 20 0 0,0 75 1 0,0-76-1 16,0 0-1-16,-17 0-1 0,17 95 4 0,-17-19 2 0,-23 19-5 16,40-76-1-16,-20-19-1 0,0 95 0 0,20-95 1 0,0 0 0 15,-17 1 1-15,-3 75-1 0,20-38-1 0,-17 0 0 0,17-38 0 16,0-57 0-16,0 18 0 0,0-18 1 0,0 2-3 0,0-4 2 0,0 3 3 16,17-20-3-16,20 0-2 0,-17 0 3 0,17 0-1 15,-14 0-1-15,-6 0 0 0,20 0 1 0,58-37 7 0,38-20-3 16,21-1-8-16,-79 39 3 0,96-19 3 0,-77 38-2 0,100-38 0 15,11-1-1-15,-91 21 0 0,-17 18 0 0,17-19 1 0,94-1-1 0,-94 20 1 16,0 0-2-16,114-18-2 0,-37 18-1 0,-3 0 1 16,-91 0 2-16,-3-20 2 0,77 20-1 0,-94 0-2 0,17 0 0 15,77 0-3-15,-94 0 3 0,-3 0-1 0,97 0-6 0,-14 20-2 0,-26-20 3 16,-57 18 6-16,-14-18 1 0,-6 20 0 0,3-20 0 0,3 19 1 16,32 19 0-16,-35-38 1 0,20 37-1 0,0 1 2 0,-40-38-2 15,0 20 1-15,3-1-2 0,14 0 3 0,-31 0 2 0,14 1-1 0,20 16 1 16,-40-15-2-16,-17-21-1 0,60 37 5 0,-60-37-5 0,37 0 0 0,-37 20 1 15,17-20 0-15,-17 17 2 0,20-17 2 0,-20 0-4 0,0 0 0 0,0-17-1 16,0 17-4-16,0-20 5 0,0 20-4 0,0-37 2 0,0-20-1 16,-20 37 3-16,20-57 2 0,-17-36 4 0,-3 74-3 0,3-75 7 15,17 0 1-15,0-19-4 0,-23 19 1 0,23-19 0 16,23 1-4-16,-23 74-2 0,17-75 3 0,-17 76 0 16,20-77-1-16,-20 2-2 0,0 55 1 0,0-55 4 0,0 56-5 15,-20-58-1-15,3 20-1 0,-21 0-1 0,-21 0 1 16,-15 19 0-16,51 38-1 0,-12 20 1 0,-4-3-1 0,-18-16-1 15,20 37-8-15,17 0-1 0,-37 19-17 0,57 0 8 0,-35 19-23 16,-7-19-15-16,24 38-21 0,-21-19 32 0,39-1-2 16,-38 41-28-16,1 16 16 0</inkml:trace>
  <inkml:trace contextRef="#ctx1" brushRef="#br0" timeOffset="34.99">21611 10972 105 0,'0'0'0'0,"0"0"6"0,-40-18-28 0,0-2-1 0,23 2-43 0</inkml:trace>
  <inkml:trace contextRef="#ctx1" brushRef="#br0" timeOffset="35.99">20867 10422 61 0,'0'0'13'0,"-20"0"-12"0,3 0-1 15,17 19 0-15,-18-19 0 0,-4 0-1 0,22 0 2 0,0 0-1 16,-17 0 1-16,-3 0-1 0,0-19 2 0,20 19 1 0,-17-20 1 16,17 20-2-16,0 0 1 0,0-19 0 0,-20 0 4 0,20 1 7 15,-20 18 3-15,20 0-8 0,0-20 11 0,-20 1-9 16,20 19-3-16,0 0-6 0,0 0 2 0,0 0-1 15,0 0 0-15,0 0-1 0,0 0 2 0,0 19 2 16,20-19-4-16,-20 0 1 0,0 0 2 0,40 0 8 0,-40 20 3 16,37-20-1-16,0 18 0 0,20-18-1 0,-37 19-7 15,17-19-2-15,0 19 0 0,60-19 3 0,-60 0-4 0,77 0 2 0,0 0-2 16,3 0-1-16,-43 0-2 0,-17 0 0 0,20 0 1 0,-3 0-3 16,6 0 1-16,-26 0 1 0,20 0-1 0,3 0 0 0,80-19-1 0,-66 19 1 15,-14 0 0-15,20 0 0 0,74-19 1 0,-97 19 0 0,20 0 0 0,-17 0 0 0,114-18-2 16,-97 18 0-16,114 0 1 0,-20 0 0 0,-91 0-1 15,74 0 0-15,-77 0 1 0,60 0-2 0,-80-20 3 0,60 20 1 0,-59 0 1 16,-13-19-2-16,-8 19 0 0,1 0-2 0,-15 0 1 0,17 0 1 0,17 0 0 16,3 0-1-16,-20 0 1 0,-17 0-2 0,-23 0 1 0,23 19 0 15,-23-19 2-15,3 0-3 0,-20 20 1 0,20-2-9 0,-20 1-22 16,17 0-36-16,-17 1 22 0,0-1-45 0,-37 0-7 16</inkml:trace>
  <inkml:trace contextRef="#ctx1" brushRef="#br0" timeOffset="36.99">20696 10251 91 0,'0'0'0'0,"-20"0"20"0,20 0-5 0,-20 0-8 0,3 0 5 0,17 0-1 0,-18 0-6 0,-2 18 2 0,20-18-3 0,0 0 0 0,-19 38 6 0,19-19-6 0,0 1 2 0,-35 75 8 15,35-38-12-15,0-1-1 0,-22 38 1 0,22 22 2 0,0-3 2 16,0-56-3-16,-20 20 2 0,20 37 3 0,0 19 5 0,-20 20 1 16,20-78-6-16,-18 58 6 0,1-57-5 0,-3 0-1 0,20-19-1 15,-20 20 0-15,1 56 4 0,4-20-3 0,15-55-5 0,-23-2 1 16,4 59 2-16,-1-78-2 0,2 20 0 0,18 20 4 0,-20-58-5 0,20 19 0 16,-17 0 0-16,-3 1 1 0,20-39-2 0,0 37 4 0,-20-37-6 15,20 19 2-15,0-19-1 0,0 18 3 0,0-18-3 0,20 20 1 0,17-20-1 16,-17 0 2-16,18 0 0 0,4 0 1 0,32 0-1 15,-19 0-3-15,-13 0 1 0,-7 0 2 0,59 0-2 0,-37 0 1 16,57 0 1-16,-74 0 0 0,74-20 0 0,-57 20-4 0,37 0 4 16,-17 0-4-16,-23 0 2 0,9 0-2 0,85 0 2 0,-71 20-1 0,74-20-1 15,-91 0 1-15,14 19-1 0,0-19-1 0,60 19 0 0,-54 0 1 0,68 1 0 16,-71-2 1-16,-3 1-1 0,80 19 1 0,54 1 1 16,-134-1-2-16,80-1 1 0,-77-18 1 0,94 19-1 0,-97-19-1 15,3 1 1-15,-3-2-1 0,3-18 1 0,57 38-3 0,-3 0 1 0,-71-20 2 16,71 2-1-16,-74-20 1 0,40 21 1 0,-22-4 2 15,-18-17-1-15,-15 0-2 0,12 19 0 0,-16-19 1 0,-21 0-1 0,45 0 0 16,-47 0 0-16,5-19 0 0,-1 19-1 0,19-38 2 0,-38 38-1 0,37-38 1 16,-37 0 0-16,20-18 2 0,-20-21-1 0,-20-56-1 15,20 76-1-15,-37-95 1 0,19-19-1 0,-2 76 0 16,1 19 0-16,-1-114-1 0,5-1 1 0,15 97 2 0,-22-96 0 16,22 113-1-16,22-95 1 0,-22 78-1 0,35 18 0 0,-35 1 1 15,0-2-1-15,19 2 0 0,19-78 1 0,-21 20-2 0,3-2 5 16,20 4 2-16,-40 36-6 0,17 37-1 0,-17 20 0 0,20-37 0 0,-20 17-1 15,-20 1 0-15,20 39 1 0,-17 18-2 0,-3-40-8 16,0 2-14-16,0 38-16 0,20-18-25 0,-17 18 21 16,17 0-62-16,-18 0 16 0,18 38 37 0</inkml:trace>
  <inkml:trace contextRef="#ctx1" brushRef="#br0" timeOffset="37.99">22178 13180 99 0,'0'0'26'0,"0"0"-17"0,-20 0 5 0,20 0-7 0,0 0-4 0,0 0 2 0,0 0-2 0,0 0 6 0,0 0-3 15,0 0 0-15,0 0 1 0,0 0 0 0,0 0 3 0,0 0-4 0,0 0 3 0,0 0-4 16,0 0 0-16,0 0 5 0,0 0-4 0,0 0 2 16,20 0 12-16,-20 0-6 0,0 0-1 0,0 0-6 15,0 0-1-15,0 0 0 0,0 0 0 0,20 0 5 0,-20 17-3 0,0 21-1 16,0-38-4-16,20 18 0 0,-3 23 0 0,0 15-1 0,23 38 3 15,-3-36-2-15,20 56 0 0,-17 0 0 0,-3-38-2 16,20 57 9-16,3 19-2 0,-26-76-7 0,43 76-2 0,-40-76 2 16,6 19 1-16,-9-18-1 0,6 17-1 0,57 77-1 0,-63-76 3 0,6 1-2 15,14-21 0-15,43 116 0 0,-40-96-1 0,37 76-4 0,0 20-1 16,-54-117 6-16,14 3 0 0,23 94-1 0,17-36-1 0,-54-78 2 0,57 74-1 16,-43-54 1-16,23 17-1 0,-40-37 2 0,40 39 1 15,-40-57-2-15,3-3 2 0,-23 5-2 0,41 13 3 0,-1-14-4 16,-57-23 1-16,37 24 2 0,-17-5-2 0,22-16-3 0,-42-3-8 15,0 4-21-15,15-21 4 0,-15 0-8 0,0 19-8 0,-15-19-59 16,15 17 58-16,0-17 14 0,-42 0-35 0</inkml:trace>
  <inkml:trace contextRef="#ctx1" brushRef="#br0" timeOffset="38.99">23603 17077 272 0,'0'0'21'16,"0"0"-21"-16,-20 19-3 0,6-2-2 0,14 3 1 0,-23 1 1 15,23-4 2-15,23 22 0 0,-23-22 2 0,0 4-1 0,34 16 0 0,-14 3 0 16,34 16 0-16,-14-18 0 0,17 20-2 0,-17-22 1 16,34 41 0-16,-37-57 0 0,3 18 1 0,0-2-1 0,-6-16 1 15,43 37 1-15,0-19 1 0,-20 0 0 0,-39-38 0 0,1 0 0 16,38 0 9-16,-34-18 13 0,-8-2-9 0,5 20 1 0,-1-57 11 0,-19-1-6 15,20-56-3-15,-20 40-11 0,0-3-1 0,0-17 0 0,0 17-1 16,-20-94 6-16,20-1-3 0,-19 98-5 0,-1-3-1 0,20 20 0 0,-15-21 0 16,15 21 0-16,-23-57-1 0,23 57 2 0,0 21-3 0,-19-3 0 0,19 0 2 15,-20 2-2-15,20 0 0 0,0 17 2 0,-18-1-2 0,18 4-2 0,-19 17-2 16,19 0-14-16,0 0-4 0,0 0-12 0,19 0 11 16,-19 38-6-16,18-1-44 0,-18-17 29 0,20 0-4 0,57 151-88 15,-38-96 95-15</inkml:trace>
  <inkml:trace contextRef="#ctx1" brushRef="#br0" timeOffset="39.99">25029 17761 110 0,'0'0'39'0,"0"19"-36"0,-20-19-2 0,3 0-2 0,17 0 1 0,-18 19 3 0,18-19 1 0,0 0 7 0,0 0-4 0,0 20 0 0,0-20 0 15,0 0 0-15,0 18 6 0,18-18-2 0,19 19-3 0,-17-19-6 16,-20 0 0-16,17 20 3 0,20-20 1 0,-17 0-1 0,-20 17-1 16,42-17 7-16,-27 0-6 0,-15 0 0 0,20 0 0 0,0 0 6 0,0 0-1 15,-20-17-5-15,17 17 7 0,0 0-6 0,-17-20-1 0,0 20 1 16,0-19 2-16,0 1-4 0,0-21 1 0,-17 20 0 0,0 0-2 15,-3 0 0-15,0 0 0 0,-15 19 1 0,35-20-2 16,-22 20 1-16,-18 0 0 0,3 0-1 0,20 20-2 16,17-20 0-16,-40 19 1 0,23-19 0 0,-1 19 0 0,-4 0-2 0,-15 19 1 15,37-18 0-15,-20-20 1 0,3 37-1 0,17 0 0 16,0 3-1-16,0-2 1 0,0-38-1 0,0 36 1 0,0-16 1 0,0 17-3 16,17-16-4-16,-17-2 3 0,20 0-12 0,-20 0 2 15,20-19-7-15,-3 19-35 0,5-2 21 0,13 4-77 0,-35-21 57 16,20 0 39-16,0 0-39 0</inkml:trace>
  <inkml:trace contextRef="#ctx1" brushRef="#br0" timeOffset="40.99">25428 17893 129 0,'0'0'33'0,"0"20"-4"0,0-20-28 0,0 20 1 0,0 18 5 0,0-19 7 15,0-2-5-15,0-17-1 0,0 20 0 0,0 0 2 0,0 18-6 16,0-38-1-16,17 19-1 0,-17 0-1 0,20 0 0 0,0-19 0 0,0 36 0 0,-3-36 0 15,23 39-1-15,0-21 0 0,-6 3 2 0,-14-1-5 16,17-3-15-16,-17 3-27 0,0-2 13 0,-3-18-33 16,6 0 21-16,-6 0-15 0</inkml:trace>
  <inkml:trace contextRef="#ctx1" brushRef="#br0" timeOffset="41.99">25602 17819 171 0,'0'0'0'0,"0"18"71"0,0 1-68 0,-23 1-2 0,6-3 2 15,17 23 2-15,-20-2 0 0,0-38-2 0,20 36-1 0,-17-16 1 0,17 0-2 16,-20-3-1-16,20-17 0 0,0 40-1 0,-20-40 1 0,0 38 0 0,3-19-3 16,17-2-1-16,-17 4 1 0,-3-3-1 0,20-18-1 15,-20 18-5-15,20-18-1 0,0 21-3 0,-20-21-24 0,20 0 16 16,0 0-22-16,0 0 24 0,0 0 3 0,0 0 4 0,0 0 2 0,0 0-15 16</inkml:trace>
  <inkml:trace contextRef="#ctx1" brushRef="#br0" timeOffset="42.99">25978 18027 218 0,'-14'0'87'0,"-9"20"-78"0,3-3-10 0,20 4 0 16,-20-21 2-16,3 38 1 0,17-38 0 0,-20 19-1 0,20 0 1 0,-17-2-1 15,17 4 0-15,0-3 0 0,0 0-1 0,0-18 0 0,0 21-1 0,0-1-3 16,0-3-2-16,0 21-43 0,0-38-12 0,0 18 27 15,0-18 0-15,0 21 2 0,17-21-11 0,-17 0 29 0,0 0-31 0</inkml:trace>
  <inkml:trace contextRef="#ctx1" brushRef="#br0" timeOffset="43.99">25864 17210 217 0,'-17'0'64'0,"17"0"-54"0,-20 0-5 0,0 0 13 0,20 0-7 0,-17 17 15 16,17 4-15-16,-17-2-2 0,17-19-1 0,-23 18-1 0,23 3 1 0,-17 15-2 15,17-16-4-15,-20 17 0 0,20 1-3 0,0-38 2 16,0 59-1-16,20-22 1 0,-20-18-2 0,0-1-1 0,17 39-10 16,-17-36-2-16,23-3-8 0,-6 39-49 0,20-19-36 0,-17 0 53 15,-3 0-18-15,-17-19 22 0</inkml:trace>
  <inkml:trace contextRef="#ctx1" brushRef="#br0" timeOffset="44.99">26548 16639 202 0,'0'0'0'0,"0"0"104"0,0 0-89 0,-17 0-13 0,-3 0-1 16,20 21 0-16,-20-4 3 0,20-17-1 0,0 20-2 0,-17-2 0 0,17 21 3 15,0-22 0-15,0 23-1 0,0-3-1 16,0 0-1-16,17 3 1 0,3 18 1 0,0-2-1 0,-3-18 0 16,-17-2 0-16,40 5-1 0,-40 15 2 0,37-18 0 0,-17 56 4 0,-3-55-6 15,3 57 2-15,17-60-1 0,-17 61 0 0,-20-59-1 0,37 37 1 16,-37-18-1-16,20-18 0 0,0-2-1 0,-20 58 0 0,0-19 0 16,20-18-2-16,-20 18-9 0,0-2-13 0,0-33 6 0,0-24-1 15,0 39-29-15,0-17 18 0,0-20-36 0,-20 1 33 0,0-1-23 16,20-19 37-16,-20 0-3 0,6 18-12 0</inkml:trace>
  <inkml:trace contextRef="#ctx1" brushRef="#br0" timeOffset="45.99">26434 17913 128 0,'0'0'0'0,"0"0"67"0,0 0-49 15,0 0-12-15,0 0 0 0,20 0 15 0,-20 0-6 0,37 0 15 16,-17 0-17-16,-20 0-1 0,37 0 6 0,3 0-10 0,-3-20 4 16,20 20-4-16,0 0-4 0,-20 0-4 0,40-17 1 15,3 17-1-15,-6-20-1 0,0 20-5 0,3-19-21 16,-20 19-33-16,-20-18 19 0,20 18-52 0,3-39-4 15,-43 39 55-15</inkml:trace>
  <inkml:trace contextRef="#ctx1" brushRef="#br0" timeOffset="46.99">24211 16468 88 0,'0'0'30'0,"0"0"-24"0,0 0 2 0,0 0-6 0,-18 0 3 0,18 20-2 16,0-20 3-16,0 38 10 0,0-2 8 0,0-15-18 0,0-3 1 15,18 41-1-15,-18-42-4 0,39 39 3 0,-21-18-2 0,19 39 0 16,-37-40-1-16,39 40 2 0,-16-39-1 0,12 39 2 0,4 0 2 16,-39-40-4-16,18-1 2 0,21 43 4 0,-39-43-5 0,18 59 4 15,-18-19 1-15,22-37-5 0,-7 57 5 0,-15-60-5 0,0 3 1 16,0 37 5-16,0 1-1 0,0-2-1 0,0 1-2 15,0-39-4-15,20 41 2 0,-20-42-3 0,0 3 0 0,0 0 0 0,0-2 0 16,19 1-1-16,-19 19 1 0,20-18 0 0,-20-20-1 0,35 37 3 0,-35-37-3 16,40 19 2-16,-20 1-1 0,-3-1 1 0,3-19-1 15,0 19-1-15,-3-38 0 0,23 38 0 0,-23-19-1 0,3-19 1 16,17 38 3-16,3-38-1 0,-23 0 0 0,60 38-3 0,-40-38 0 0,0 18 1 16,3-18 0-16,-3 20 1 0,23-20-1 0,-26 18 0 0,83 2-2 0,-63-20 2 15,63 39-1-15,-43-39 1 0,40 18 3 0,-57 1 0 0,77-1-3 16,-77 2 1-16,57-1-2 0,0 1 1 0,0-2 0 0,0 2 0 15,3-20-1-15,-26 18-1 0,9 1 1 0,-46-19 0 16,-17 0 0-16,43 19-2 0,-46-19 3 0,6 18-2 0,34 1 1 16,-54-19 1-16,37 21 1 0,-40-21-1 0,23 19 1 0,-3-1-2 15,-17-18 1-15,-20 0 0 0,17 20-1 0,3-20 1 0,-20 0-1 0,20 0 0 16,-20 0 0-16,17 0 0 0,-17 0 1 0,0 0 1 0,23-38-1 0,-23 19-1 16,0 19 1-16,0-40 3 0,17-16-2 0,-17 38-1 15,0-20 1-15,17-58-1 0,3 58 0 0,17-76-4 0,3 19 3 16,-3 38 0-16,-14 0 1 0,31-57-1 0,-17 76 1 0,43-77 0 15,-6 19 0-15,-40 39 0 0,6 2 0 0,-20-4-1 0,37 22 2 0,17-77-2 16,-17 77 0-16,40-59 0 0,-60 58 0 0,1 0 0 0,1 0 1 0,36-38-1 16,-36 56 1-16,16-54 0 0,-35 55 1 0,0-2-2 0,2-16 2 15,13-1 2-15,-35 38-1 0,20-56 3 0,-20 37-3 0,0 19 2 0,-20-39-1 16,20 20 2-16,-20-19-3 0,5 19 1 0,-27-18 4 0,5-4-3 16,-1 24-2-16,-38-40 2 0,38 37-2 0,-76-37 1 0,-20 0 0 15,57 20-2-15,-57-20 1 0,60 36-1 0,-3 2 0 0,-74-37-3 0,0 1-1 16,-3-22 4-16,3 20 2 0,37-1-2 0,0 1 3 15,57 37-4-15,-37-16 2 0,37 16-1 0,-40-18 5 16,40 38-3-16,0-37 0 0,-37 37 2 0,-3-20-2 0,-11 20 0 16,11 0 0-16,37 0 0 0,-54 20 3 0,57-3-4 15,-57 3-1-15,57-1 0 0,0-19 1 0,-57 39 0 0,0-3 0 0,3 4 0 16,14-3-2-16,40-17 0 0,-37 18 0 0,54-19 0 16,-34 37-2-16,17-38-4 0,17 23-2 0,23-4-6 15,-3-19-11-15,20 21-17 0,-20-22 14 0,20 2-38 16,0 2-14-16,0-21 37 0,20 20-26 0,0-3 34 0,-3-17 0 15</inkml:trace>
  <inkml:trace contextRef="#ctx1" brushRef="#br0" timeOffset="47.99">29476 13444 98 0,'20'0'66'0,"-20"0"-45"0,0 20-18 0,-20-2-2 0,20-18 0 0,0 20 1 0,-17-1 3 0,17-1 0 0,0 1 0 0,-23 19 7 0,6-38-6 0,17 39 0 0,-37-21 1 0,37 2-5 15,-20 17 2-15,-14 1 6 0,34-18-3 0,-63 37 1 0,46-37-1 16,-40 37 8-16,23-20-6 0,-46 40 8 0,3-2 2 0,-17 21-2 16,57-60-9-16,-117 116 15 0,117-94-15 0,-77 55 5 15,17 22-1-15,3-3 2 0,-1 1 1 0,1 2-3 16,37-78-8-16,17-1 0 0,-51 76 0 0,11 20-6 0,3-18 1 16,43-78-1-16,14 2 3 0,-20 77 2 0,3-79-2 15,17 1 0-15,-17 37-1 0,37-36 0 0,-17 19-3 0,-23-3-6 16,40-54 2-16,-20 38-17 0,20-22-19 0,-14-16-24 0,14-20 23 15,0 0-59-15,0 20 55 0,0-20 8 0,0 0 13 0,0-20 9 0,14 0-20 16</inkml:trace>
  <inkml:trace contextRef="#ctx1" brushRef="#br0" timeOffset="48.99">27805 15138 283 0,'0'0'31'0,"0"17"-19"0,-40 2-10 0,20 20-3 16,6-20 4-16,-9 38-2 0,-17 21 0 0,23-42-1 0,0 39 0 0,-3-56-2 16,0 78 2-16,0-42 0 0,6-14-1 0,-9 32 2 15,23-33-2-15,-20 18 1 0,3-22-1 0,-3 41 2 0,0-39 0 16,3 39 2-16,-3-60-1 0,0 22 1 0,3-1 0 0,-23 39 4 0,3-21 0 16,0 2-4-16,17-21-2 0,-17 20 3 0,20-37-1 15,-23 18 2-15,20-19-4 0,20-19 0 0,-20 38 2 0,3-38-1 0,-3 18 3 16,20 0-2-16,0-18 4 0,-20 20-4 0,20-20 3 0,0 21-1 15,0-21-3-15,20 0 2 0,0 0 0 0,-3 0-2 0,3 0 2 16,17 0-1-16,-14 0-2 0,11 0 1 0,6-21-1 0,-3 21 0 0,57-38 3 16,-54 20 0-16,17-3-2 0,17-15 2 0,-34 36-4 0,14-38 2 15,23 18-1-15,17-17-5 0,-54 37-2 0,-3-20 1 0,20-17-16 0,20 18-16 16,-40 19-19-16,3-20-20 0,0 1 31 16,-5 19-86-16,4 0 64 0</inkml:trace>
  <inkml:trace contextRef="#ctx1" brushRef="#br0" timeOffset="49.99">24421 13806 50 0,'0'0'23'0,"0"0"-13"0,0-19 18 0,-19 19-20 0,19-19 11 0,0 19-9 0,-20 0 11 0,20 0-11 0,0-20 2 16,0 20 10-16,-15 0 4 0,15 0-17 0,0 0 0 15,0 0-6-15,-23 0 2 0,23 0-3 0,0 20 1 16,0-20 1-16,0 19-2 0,0-19 4 0,0 19-4 0,0 0 1 16,0-19-1-16,0 20 2 0,0-3 1 0,0 23 3 15,0-3-3-15,0-17-2 0,0 54 2 0,-19-16-4 16,-1 18 3-16,20-39-1 0,-18 40 1 0,-1-20-1 15,1 21-2-15,-2-42 1 0,20-16-1 16,-19 36 1-16,19-56-3 0,-18 39 2 0,18-2 0 16,0-18 0-16,0-19 0 0,0 20 1 0,-17-2 0 0,17-18 0 0,0 37 7 15,0-17-8-15,0 0 0 0,17 17 4 0,-17-37-4 0,18 38 4 16,-18-19-2-16,0 1-1 0,19-3 5 0,19 4-4 16,-1 16 1-16,-37-18-2 0,20-19 0 0,22 21-2 0,-7-4 4 15,-16 2-2-15,1-19-1 0,37 20 1 0,-39-3-1 0,39 4 0 0,-18-1-1 16,-21-3 1-16,19-17 1 0,-17 0-2 0,57 19 0 15,-60-19 1-15,40 21 1 0,-37-21-2 0,0 0 1 0,17 0 1 0,0 17-1 16,20-17 0-16,-37 0 0 0,37 0 0 0,-20 19 0 0,-17-19-1 16,94 0 3-16,-77 0-1 0,6 0-1 0,-9 0 0 0,60 0 0 15,-54 0 0-15,91 20 4 0,-54-20 1 0,37 0-6 16,-77 0 0-16,40 19 2 0,-40-19-1 0,3 0-1 16,-3 0-1-16,43 0-1 0,-46 0 4 0,6 0-2 0,14 0 0 0,-14 0-1 15,-3 19 1-15,0-19-1 0,40 0 0 0,0 0 0 0,-37 0 0 16,34 20 0-16,-37-20 2 0,-17 0 0 0,74 17 0 0,-37 3-2 15,23 0 5-15,-80-20-4 0,54 17 0 16,-17 3 0-16,0 1 3 0,-17-4-5 0,-20 2 1 16,20-19 2-16,-20 0 0 0,0 20 0 0,0-20 0 0,17 0-2 15,-17 17 1-15,0-17 1 0,0 0-1 0,0 0 0 0,0 0-1 16,0 0 1-16,0 21 1 0,0-21-1 0,0 0 1 0,-17 0-1 16,17-21 0-16,0 21 3 0,0 0 0 0,0-17-2 15,0 17-1-15,0-20 3 0,0 1-3 16,0 2 0-16,0 17 2 0,0-41-1 0,0 24 0 0,0 17 0 15,17-77 4-15,-17 58-4 0,0 0 0 0,0-37-1 0,0-21-3 16,0-94 3-16,0 56 4 0,0-74-5 16,0 93 1-16,-17-19 5 0,17 21-2 0,0 0-2 15,0 55-1-15,0-57 1 0,0 60 0 0,0-41 1 16,0 57-6-16,0-37-5 0,0 40 8 0,0-3 3 16,0-18-1-16,0 38-3 0,0 0 2 0,0-19 0 0,0-1 2 0,0 20 0 15,0-18 0-15,0 18-1 0,0 0-1 0,-20 0 3 16,20 0-1-16,-20-20-2 0,20 20 0 0,-20 0-1 0,3-18 5 15,-20 18-2-15,-3 0-2 0,-17-19 1 0,37 19 0 0,-34-20 1 16,14 2-1-16,-131-1 0 0,0-19 2 0,114 38-3 16,-57-20 0-16,-14 20 2 0,85 0-2 0,-71-19 0 0,37 19 0 15,-34-18 1-15,54 18-1 0,-74 0-2 0,51 0 3 16,-31 18 1-16,-26-18 1 0,83 19-3 0,-23 1 0 0,-37-2 1 16,-20 21-1-16,77-21-1 0,-74 21 1 0,36 17-1 0,-41 21-7 15,81-21 5-15,1 22 2 0,12-41-13 16,22 0 2-16,2-18-3 0,-1 39-43 0,1-38 4 15,-2-20-18-15,20 18-16 0,0-18 44 0,0 0-20 0,20 0 30 16,-2 0 1-16</inkml:trace>
  <inkml:trace contextRef="#ctx1" brushRef="#br0" timeOffset="50.99">24915 13919 37 0,'0'0'0'0,"0"0"11"0,0 0-9 0,-20 0 15 0,3 0-2 0,17 0-8 0,0 0-1 16,-20-17 12-16,20 17-11 0,-37-21 42 15,37 21-42-15,-40-19 37 16,40 19-30-16,0 0-6 0,0 0-1 16,0 0 0-16,-17 0 6 0,17 0-8 0,0 0-1 0,0 0 4 15,0 0-5-15,0 0 5 0,-20 40 4 0,20-23-7 16,0 3-3-16,0 17 2 0,0-17 0 0,0 0-4 16,0-3 2-16,0 22 1 0,0-1-3 0,20-38 0 0,-20 38-2 15,0-19 3-15,0 18-2 0,17 2 4 0,-17-20 1 16,22 0-1-16,-22 2-3 0,0-4 2 0,18 2 3 0,-18 0-3 15,0-19-1-15,17 18 1 0,-17 2-2 0,20-20-1 16,-20 0 2-16,0 0 0 0,0 21-3 0,0-21 1 0,20 0-2 16,-20 0-8-16,0 0-17 15,0 0 7-15,0 0-2 0,0 0-31 0,0 0-2 0,0 0 29 0,0 0-20 16,0 0 18-16,0 0 16 0</inkml:trace>
  <inkml:trace contextRef="#ctx1" brushRef="#br0" timeOffset="51.99">24878 14148 35 0,'0'0'0'0,"0"0"9"0,0 0-8 0,0 0 1 0,0 0 1 0,0 0 3 0,0-18 3 0,0 18-4 0,0 0 11 15,0-20-12-15,0 20 2 0,0-19-2 0,0 19 0 0,0 0 8 16,0-19-5-16,0 19 11 0,0-20 4 0,0 20-11 16,0-19 1-16,0 19 12 0,0-17-4 0,0 17-11 0,17-20 11 15,-17 20-15-15,0 0 6 0,0 0-6 0,20 0 4 0,0 0-2 16,-20 0-2-16,39 37 6 16,-39-37-8-16,18 39 1 0,-18-20-3 0,0 20 8 15,0-21-8-15,0 21 2 0,0-22-2 0,0 22 0 16,-18-39 0-16,18 0-1 0,-39 19 0 0,19 0-3 15,0-19 2-15,-17 21-6 0,17-21 3 0,-15 0-15 16,35 0 13-16,-39 0-26 0,39 0 14 16,-20 0-74-16,20 0 68 0,37 0-33 15,-15 0 36-15,-4 0 6 0,-1 0-22 0</inkml:trace>
  <inkml:trace contextRef="#ctx1" brushRef="#br0" timeOffset="52.99">25049 13730 73 0,'0'0'0'0,"0"0"38"16,-20 0-30-16,20 0 1 0,0 0-4 0,0 0 7 16,0 18 5-16,-20 2 1 0,20-1 5 0,0 0-15 15,0 20 2-15,0-22-4 0,0 23 7 16,0-23-6-16,0 3 2 0,20 0-7 0,-20-3 1 0,20 40 5 15,-20-38-6-15,17 20-1 0,-17-20-1 0,20 38 1 16,-3-57-3-16,-17 37-8 16,20-18-5-16,-20 1-36 0,0-20 30 0,20 38-53 15,-20-38 58-15,0 0-8 0,0 0 10 16,22 0-32-16</inkml:trace>
  <inkml:trace contextRef="#ctx1" brushRef="#br0" timeOffset="53.99">25391 13845 41 0,'0'0'48'0,"0"17"-25"16,0-17-16-16,0 0 28 0,0 19 13 15,0 2-20 1,0-21-21-16,-20 17 3 16,20 3-8-16,-20 0 2 15,6 17-2-15,-9 0-4 16,3 2-15-16,0-1-47 15,20-18-12-15,0 17 25 16,20-37 6 0</inkml:trace>
  <inkml:trace contextRef="#ctx1" brushRef="#br0" timeOffset="54.99">25465 14110 28 0,'0'0'0'0,"0"0"6"0,0 0 5 0,20 0 2 16,0 0 9-16,-3 0 10 15,-17 20-5 1,0-2-20-16,0 1 21 0,0 37 19 15,-17-36-13-15,-3 18-2 16,0-17-15 0,0-4-6-16,3 2-6 15,17-19-5-15,0 0 0 0,37 19-7 16,-17-19-45 0,17 18-92-16,20 2 37 15</inkml:trace>
  <inkml:trace contextRef="#ctx1" brushRef="#br0" timeOffset="55.99">25773 14357 80 0,'0'0'26'0,"-23"0"6"0,23 0-26 15,0-19 49 1,40-57-28 0,-3 1 5-1,-37-21-2-15,20-265 37 31,-20 266-39-15,37 113-21 15,117 305 6 1,-43-18-55-17,-71-77-176 1</inkml:trace>
  <inkml:trace contextRef="#ctx1" brushRef="#br0" timeOffset="56.99">25827 14243 79 0,'0'0'0'47,"308"0"263"-32</inkml:trace>
  <inkml:trace contextRef="#ctx1" brushRef="#br0" timeOffset="57.99">26588 13902 120 0,'0'0'58'0,"0"0"-58"63,-453 37 172-47,453-37-172 46</inkml:trace>
  <inkml:trace contextRef="#ctx1" brushRef="#br0" timeOffset="58.99">26189 14319 83 0,'0'0'0'0,"0"0"0"62,211 133 164-62,-211-133-164 63,188 38-25-48,-188-38 25 32,151 0 30-31,-151 0-30 46,0 0 83-62,0 0-83 63</inkml:trace>
  <inkml:trace contextRef="#ctx1" brushRef="#br0" timeOffset="59.99">26531 13959 38 0,'0'0'0'32,"-171"-229"301"-17,171 229-301 48,-134 266 147-63,134-266-147 62,57 894-205-62</inkml:trace>
  <inkml:trace contextRef="#ctx1" brushRef="#br0" timeOffset="60.99">26018 14319 81 0,'37'0'261'46,"-37"0"-261"17,476-38 141-47</inkml:trace>
  <inkml:trace contextRef="#ctx1" brushRef="#br0" timeOffset="61.99">26474 13787 104 0,'0'0'0'63,"17"189"223"-63,-17-189-223 62,134 647-45-62</inkml:trace>
  <inkml:trace contextRef="#ctx1" brushRef="#br0" timeOffset="62.99">26531 14452 54 0,'0'0'0'63,"74"57"305"-63,211-343-246 62,-285 286-59-15,-188 20 28-31,248 360-64 15,-46-360-10-31,6-2 13 0,-20 2-48 16,20-20 33-16,-20 17-2 0,20-17 4 0,-20 20-16 0,17-20 18 0</inkml:trace>
  <inkml:trace contextRef="#ctx1" brushRef="#br0" timeOffset="63.99">27101 14452 287 0,'0'0'81'0,"0"20"-71"15,-20-2-1-15,0 1-7 0,0 18 13 0,3 3 5 0,0-22-8 16,-3 21 7-16,20-21-10 0,-20 2-4 0,0 17 5 0,20-17-8 16,-14-1 3-16,14-19-2 0,-23 18 1 0,3-18 0 15,20 0 3-15,-20-37 2 0,20 17 6 0,0 0-7 0,0-17-1 16,0-1 4-16,0 1-4 0,0-40 6 0,0 1-5 0,0 59-3 16,20-24-1-16,-20 4 0 0,20-20 2 0,-20 38-2 0,23 0-2 15,-23-20 5-15,14 22-7 0,-14 17 1 0,20-20-1 0,-20 1 3 0,40 19-1 16,-23-18-4-16,-17 18-3 0,17-20 0 0,3 20-4 0,20 0-16 0,-3 0-17 15,-17 20-23-15,20-20 20 0,-6 0-64 0,6 0 40 16,-3 18-69-16,-17-18 90 0,-3 0 16 0,23 19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3T19:49:48.7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5892 13102 54 0,'0'0'17'0,"0"0"-10"0,0 0-6 0,0-20 0 0,0 20-1 0,0-18 1 0,17 18 0 0,-17-19 0 0,20 19-1 0,-20 0 0 0,0-18 0 16,17 18-1-16,3-19 3 0,-20 19-2 0,20-20 0 0,-20 2 0 15,23 18 1-15,-9-20-1 0,-14 1 1 0,37 0 0 16,-37 19 0-16,23-19 1 0,-23 19-2 0,0 0 1 0,17 0 2 16,-17 0-3-16,0 0 4 0,0 0-5 0,0 0 2 0,0 19 0 0,0 0-2 15,0 0 3-15,0 1-2 0,0-2 1 0,0 2-1 0,0-20 1 0,17 37-1 16,-17-18 1-16,0-1 0 0,20 21 1 0,23-19 6 15,-29-2-4-15,23 3 6 0,-14-21-4 0,-6 0 0 16,3 17 0-16,17-17 5 0,20 0-2 0,-20 0-5 0,20 0 5 0,-17-17-5 16,57 17 3-16,-23-21-2 0,-20 3-2 0,-14 18 0 0,17 0-1 15,-17-20 1-15,57 1 2 0,-6 19 0 0,-34-20-4 0,-20 20 1 16,60-18 2-16,-60 18-3 0,20 0 0 0,37-19 2 0,-54 19-2 0,54-18 1 16,-37 18 0-16,37 0 2 0,23-19 0 0,31-19 7 15,-88 38-6-15,-23 0 1 0,80-39 6 0,-63 39-6 0,60-38 4 16,-57 38-5-16,0-19 0 0,57 1 6 0,0-21-1 0,-56 39-7 15,56-38 5-15,-40 18-5 0,23 20 4 0,39-37-2 0,-81 37-1 16,-1-19-3-16,23 1 0 0,-17 18 1 0,71-20 1 0,-37 20 0 16,-37-19-2-16,57 19 2 0,-37 0-1 0,37-19-1 0,23 19-1 15,-63 0 0-15,0 0 1 0,60-19-1 0,-3 19 1 0,20 0-2 16,-88-20 1-16,85 20-2 0,-51-18 2 0,-23 18-1 0,77 0 1 16,-74 0 0-16,74-19-1 0,-17 19 0 0,17-19 3 15,-74 19-2-15,74 0 2 0,0-19-2 0,-74 19 0 0,80 0 0 16,-83 0 0-16,75 0 1 0,5 0 2 0,-78 0-1 0,56 0 2 15,-55 0-1-15,37 0 0 0,-37 0-1 0,54 0 1 0,-71 0 0 16,88 0 0-16,-88 0-2 0,-3 0 0 0,17 0 1 0,-17 0-1 16,77 0 0-16,-3 0-2 0,-68 19 2 0,-9-19-1 0,77 0 2 15,-51 0-1-15,-26 0 1 0,80 19 0 0,-23-19-1 0,-14 19-1 16,17-1 1-16,94 2 0 0,-94-1-1 16,-20 0 1-16,-17-19-1 0,17 19 1 0,-54 1-1 15,37-2-2-15,-40-18 0 0,20 19 1 0,-20-19 0 0,23 19-6 0,-26-19 2 16,26 18-13-16,-23-18 6 0,-20 20-1 0,43-20-15 0,-23 19 3 15,-37-19 12-15,20 0 0 0,-3 19 1 0,-17-19-1 0,20 0 0 0,-3 0-13 16,-17 0-2-16,20 19 1 0,-20-19 16 0,0 0-11 0,0 0 9 16,0 20-1-16,0-20 0 0,-20 0 0 0,20 0-21 0</inkml:trace>
  <inkml:trace contextRef="#ctx0" brushRef="#br0">6499 14016 46 0,'-20'0'15'0,"20"0"-10"0,0 0 1 0,0-20 2 0,0 20 12 0,0 0-9 0,-17-20 11 0,17 20-5 0,0-17-10 0,0 17 2 0,0-20 7 0,0 0 1 0,0 20-8 0,-17-17 5 16,17 17-9-16,0-21 2 0,0 21-1 0,0 0 5 0,0-19 0 0,0 19-7 16,0-17 1-16,0 17 3 0,17-39 13 15,-17 39-18-15,0 0-2 0,0 0 1 0,0 0 1 16,17 0-2-16,-17 0 1 0,0 19 2 0,0-19-3 0,0 20 0 16,0-20-1-16,0 36 3 0,0-15-1 0,0 16 1 15,0-17-1-15,0-3-1 0,0-17 1 0,0 20 4 0,0 0-4 16,0-3 0-16,20-17 6 0,-20 19-1 0,0-19-4 15,0 0 0-15,0 0-1 0,20 0 3 0,-3 0 1 0,-17-19-4 16,20 19-1-16,-20 0-1 0,17-17 1 0,3-3 2 0,3 0-1 0,-6 20 1 16,0 0-3-16,3-17 4 0,0 17-3 0,-20 0 3 0,17 0-3 15,3 0 3-15,-20 0-3 0,17 0-1 0,-17 17 3 16,20 3 10-16,0 0-8 0,-20-20 0 0</inkml:trace>
  <inkml:trace contextRef="#ctx0" brushRef="#br0" timeOffset="1733.54">6821 14187 440 0,'0'17'1'15,"20"22"-1"-15,-20-39-1 0,0 38-2 0,0-38 2 0,0 21 0 16,0-21 0-16,0 17 0 0,0-17-1 0,0 0-2 0,0 19-17 0,0-19-13 15,0 0-15-15,0 0-16 0,17-19-11 0,-17 2 2 16,0-4 45-16,23 2-13 0,-23 0 5 0</inkml:trace>
  <inkml:trace contextRef="#ctx0" brushRef="#br0" timeOffset="2749.73">7867 13558 32 0,'0'0'11'0,"0"0"3"0,0-19 13 0,0 19-16 0,0-18 15 0,0 18-13 0,0 0 14 0,0-19 4 0,0-1-1 15,0 20-4-15,-17 0-16 0,17 0 1 0,0 0 6 0,0-18 0 16,0 18-8-16,0 0 8 0,0 0-9 0,-23 0 7 16,23 0-8-16,0 0 6 0,0 0-3 0,0 0-5 0,-17 0 1 15,17 0-4-15,0 18 2 0,0-18-1 0,0 0-1 0,0 20 3 16,-20-20-4-16,20 19-2 0,0-19 4 0,0 18-1 0,0 1 0 0,0 1-2 16,-14 18 1-16,14-1-1 0,0 2-1 0,-23 17 0 15,23-17 1-15,0-1 0 0,0 18-1 0,0 2 3 16,0-21 5-16,-20 3 8 0,20-23-14 0,0 2 0 0,0 1-4 0,0-1 1 15,0-19 2-15,0 19-3 0,0 1-1 0,0-20 3 0,0 18 1 0,0-18-1 16,0 0 5-16,0 0 0 0,20 0-4 0,-20-18 0 0,0 18 1 16,23 0 1-16,-23-20-7 0,14 1-4 0,-14 0 4 0,37-1 5 0,-14-16 1 15,-23 16 0-15,37 0 2 0,-37 3 0 0,37-3-1 0,-37 0 5 16,20 20-7-16,-20-17 3 0,17 17 0 0,3 0 5 0,-20 0-2 16,0 17 1-16,0 3-1 0,0-20-4 0,0 20 1 15,-20-20 5-15,20 17-1 0,-37 3 7 0,37 0-15 0,-37-3-1 0,37 2 2 16,-37 1 2-16,-3 18-2 0,20-18 4 0,6-2-7 15,-9-18-6-15,3 19-3 0,20-19-4 0,0 20-6 0,-20-20-25 0,3 0 18 16,17 17-1-16,0-17-44 0,0 0-9 0,0 19 43 0,0-19-22 16,0 0 42-16,0 0-38 0</inkml:trace>
  <inkml:trace contextRef="#ctx0" brushRef="#br0" timeOffset="2999.51">8095 13996 85 0,'0'0'0'0,"0"0"67"0,0 0-47 0,0 0 14 0,0 0 3 0,0 0-21 15,0 0-1-15,0 0-2 0,0 0 6 0,0 0 1 0,0 0-8 16,0 0 6-16,0 0-10 0,0 0 0 0,0 20-6 0,0-20 3 0,0 17-2 16,0 2-2-16,0 1 2 0,0-1-4 0,0 0 1 15,0 1 4-15,0-20-3 0,0 18 2 16,0-18-3-16,0 0 2 0,20 0-1 0,-20 0 0 0,0 0-1 16,17 0 0-16,-17 0 0 0,20-38 3 0,-20 19-11 15,17 19 2-15,3-39 3 0,3 20 2 0,-23 2 2 0,17-23-2 0,0 3 5 16,3 17-2-16,0-18-2 0,-3 19 0 0,3 2-5 15,-20 17 1-15,17-20-14 0,-17 20 7 0,20 0-40 16,0 0 5-16,-20 20-14 0,0-20 26 0,0 17-29 16,0-17 39-16,0 19 6 0,0-19 2 0,0 21-22 0</inkml:trace>
  <inkml:trace contextRef="#ctx0" brushRef="#br0" timeOffset="3300.45">8531 13787 138 0,'0'0'64'0,"0"0"-40"0,0 0 14 0,0 0-24 15,0 0 9-15,0-19-1 0,0 19-11 0,0 0-2 0,0 0 1 0,0 0 4 16,-19 0-6-16,19 0-2 0,0 0-5 0,0 0 1 0,0 19 6 0,0 0-4 16,0-19-5-16,-18 19 1 0,18 1 2 0,0 16-3 15,0-15 2-15,0-4 3 0,0 3-4 0,-17 0 7 16,17-3-1-16,0 3-1 0,0 0-2 0,0-3-3 0,0 2 2 16,0 1-2-16,17-20-1 0,-17 0 4 0,0 0-3 15,18 0-7-15,-18 0 2 0,19-20 0 0,-19 1 4 16,20 2 1-16,3-23 1 0,-23 40 0 15,15-37 0-15,-15 37 0 0,19-20-1 0,-19 20 1 0,0-17 2 16,0 17-1-16,18 0-2 0,-18 0 0 0,0 0-1 0,0 17 4 16,0-17-3-16,0 20 1 0,0 0-1 0,0-20 4 15,0 17 4-15,0 23-6 0,0-40-3 0,0 17-2 0,0 2-2 16,0 1-20-16,0-20 4 0,0 19-6 0,0 0-41 0,0-19 29 0,0 20-3 16,0-2-36-16,0-18 45 0,0 19-8 0,0-19 29 15,22 20-28-15</inkml:trace>
  <inkml:trace contextRef="#ctx0" brushRef="#br0" timeOffset="3816.5">8742 13996 52 0,'0'0'0'0,"0"0"47"0,0 0-24 16,0 0 15-16,0-20 22 0,0 20-40 0,18 0 18 16,-18 0-4-16,0 0-3 0,0 0-18 0,0 0-4 0,0 0 6 15,20 20 13-15,-20-20-23 0,0 20 10 0,0-3-8 16,17-17-4-16,-17 19 2 0,0-19 1 0,0 20 4 0,20-1-11 0,-20 0 2 16,22 1 2-16,-5-2-2 0,-17-18-2 0,18 19 2 15,-18-19 0-15,20 20 0 0,-1-20-4 0,-19 0 3 16,18-20-2-16,2 20 3 0,-20-19-3 0,17-19 1 15,-17 38-4-15,20-19-4 0,-20 0 5 0,0-1 4 0,22 20-1 16,-22-36-1-16,18 16 1 0,-18 20-3 0,0 0 3 16,0 0 5-16,0 0-2 0,0 20-1 0,0-3 2 0,0 2-5 15,0 20-5-15,0 0-5 0,0-2-8 0,0 0-7 16,0 2-3-16,-18-20 12 0,18 21-43 16,0-4 14-16,0-17 24 0,0-1-19 0,0 2 23 0,0-20 1 15,0 0 3-15,18 21-4 0,-18-21 14 0,0 0 2 0,0 0-1 0,17-21 2 16,-17 21 0-16,20-20 1 0,-20 2-1 0,0-1-2 0,20 0 2 15,-20 2 0-15,17-23-3 0,-17 1 3 0,20 39 0 0,-20-36 0 16,17-3-1-16,3 1 1 0,0 19 1 0,-20-20 1 16,22 20 3-16,-7 2 1 0,-15 17 0 0,20-20 8 0,-20 0-2 15,20 3 16-15,0 17 3 0,-20 0 0 0,0-20-15 16,0 20 1-16,0 0 16 0,17 0-4 0,-17 0-15 0,0 0 8 16,0 0-1-16,0 0-10 0,0 0-1 0,0 0 8 0,0 0-8 15,0 0-1-15,0 0 6 0,0 0-8 0,0 0 2 0,0 0-2 0,0 0 4 16,0 0-4-16,0 20 12 0,0-3 0 0,0-17-15 15,0 20 1-15,0 0 3 0,-17 16-2 0,17 22 7 16,0-38-11-16,0-2 0 0,0 1 3 0,-20 18-2 0,20 2 2 16,0-20-3-16,0 0 0 0,0 2-2 0,0 15-2 0,0-17 2 15,0-1-5-15,0 23-9 0,0-24 8 0,0-17-2 16,0 0-15-16,0 19 10 0,20-19-2 0,-20 0-2 0,0 0-3 0,0 0-2 0,17 0-1 16,0-19-30-16,-17 19-4 0,20-17 31 0,0-4-18 15,2 1-21-15</inkml:trace>
  <inkml:trace contextRef="#ctx0" brushRef="#br0" timeOffset="4166.96">9595 13976 77 0,'0'0'27'0,"0"0"4"0,0 0-24 0,0 0 13 0,0 0-5 0,0 0 4 0,0 0 15 0,0 0-22 0,0 0 7 15,0 0-12-15,0 0 1 0,0 0 1 0,0 0 3 0,0 0-6 16,0 0 4-16,20 0 0 0,-20 0-6 0,0 0 6 0,0 0-7 15,0 0 0-15,23 0 1 0,-23 0-1 0,17 0 3 0,-17 0-4 16,0-17 2-16,0 17-2 0,17 0-1 0,-17-20 0 0,0 0 2 16,0 20 0-16,0-17-1 0,0-4 2 0,0 2-2 0,0 2 0 15,0 17-1-15,0-20 2 0,0 1 0 0,0 19-2 16,0-19 3-16,0 19-2 0,-17 0-1 0,0 0 2 0,17 0-1 16,-23 0 0-16,23 19-2 0,-37 0 0 0,37 18 4 15,-20-18-2-15,3 19 11 0,-3 2-6 0,20-3 1 0,-20 0-8 16,3 2 2-16,17-20-1 0,0 0 1 0,-20 19 0 15,20-19-1-15,0 18-3 0,0-18-1 0,0 1 3 0,0-1 0 0,0 0 2 16,0 2-3-16,0-4-5 0,0 21-6 0,20-38 5 0,-20 18-2 0,17 2-11 16,-17-20 9-16,20 0-1 0,0 0-19 0,-3 21 14 0,-17-21-2 15,0 0-3-15,37 0-27 0,-37 0 22 0,20-21-31 0,-20 21 28 16,23 0 3-16,-6 0-10 0,0-20-11 0</inkml:trace>
  <inkml:trace contextRef="#ctx0" brushRef="#br0" timeOffset="4416.78">10148 13673 61 0,'0'0'40'0,"0"0"-19"15,0 0-12-15,0 0 10 0,0-20 5 0,0 20-20 16,0-18 0-16,0 18-3 0,0 0 0 0,0 0-1 0,0 0 2 0,0 0-2 16,0 0 1-16,0 0-1 0,0 0 2 0,0 0-1 0,0 0 1 15,0 0 0-15,0 0 0 0,0 0-1 0,0 0 0 0,0 0 2 0,0 0-2 16,0 0 0-16,0 0-2 0,0 18 2 0,0-18-1 0,-20 0-2 0,20 0-1 15,0 20 1-15,0-20 0 0,-20 0-4 0,20 19 0 0,-17 19-9 16,0-38 10-16,17 18 3 16,0-18 1-16,0 20 2 0,0-20-3 0,-20 0 0 0,20 19 0 15,0 0-16-15,-20-19 8 0,20 19-11 0,0-19 2 16,0 0 10-16,-20 0-8 0,20 0 6 0,0 20 3 16,0-20-2-16,0 0-21 0</inkml:trace>
  <inkml:trace contextRef="#ctx0" brushRef="#br0" timeOffset="5233.63">10262 13330 42 0,'0'0'0'0,"0"0"10"0,0-19 14 0,-17-19-2 0,17 18 8 0,0-17-5 0,0 1-4 0,0 36-10 0,-23-39 8 0,23 19 2 16,0-19-10-16,0 21 11 0,0 18-10 0,0-37 11 15,0 37-12-15,0-19 0 0,0 19 10 0,0-20-12 0,0 20 0 0,0 0 4 16,0 0-1-16,0 0-5 0,0 0-2 0,0 0 7 0,0 20-1 16,0-1-2-16,0 18 0 0,0-37-6 0,0 38 0 15,-17 1 4-15,17-21-4 0,0 58 2 0,-20-38-4 0,6 76 2 16,14 1-1-16,-43 170-4 16,43-133 8-16,-20-58 4 0,20-55-6 0,-17-1-6 0,17 19-3 15,0-1 6-15,-17-17 4 0,17-20-5 0,0-19-2 16,0 21 0-16,0-4 4 0,0-17-2 0,0 0 2 0,0 0 0 0,17 0 1 15,-17 0-4-15,17-38 1 0,-17 19 8 16,20 0-7-16,-20-1 1 0,20 1-4 0,3-18-1 0,-23 18 3 0,34 1-4 0,-34-2-1 16,17-18-1-16,23-1 8 0,-40 39-1 0,20-37 2 15,-3 17 3-15,3 3 3 0,0-3-1 0,-3 20-3 0,-17 0-1 16,20 0 3-16,-3 20 3 0,3-3 3 0,3 23 13 0,-23-23-21 16,34 60 8-16,-34-57-13 0,0 37 1 0,20-1 0 15,-20-18-2-15,0 19 4 0,20-38-4 0,-20 40-14 0,0-42 1 16,0 40-24-16,17-38 13 0,-17 0-1 0,0 39-40 0,20-40-19 15,-20 1 35-15,0 1-58 0,17-2 58 0,-17-18-17 16,0 0 39-16</inkml:trace>
  <inkml:trace contextRef="#ctx0" brushRef="#br0" timeOffset="5533.91">11020 14016 83 0,'0'0'52'0,"0"0"-27"0,0 0-16 0,0 0 10 0,0 0-9 0,0 0-2 0,0-20 10 0,0 20-14 0,0 0-1 0,0-20 2 0,0 20 3 0,0-17 5 0,0 17 1 0,0-20-2 16,0 20-6-16,0-20-1 0,0 3 8 0,0 17-7 16,0-21 1-16,0 21 0 0,0 0 8 0,0-19-9 0,0 19-1 0,-17-17 5 15,17 17-9-15,-20 0 4 0,20 0-4 0,-14 0-1 0,14 0 1 16,-23 17-1-16,3 2 12 0,0 2-5 0,3 16-1 0,0-17-4 15,17 17-5-15,-20-17 5 0,0 16-4 0,20-16 4 0,-20 38-1 16,6-21-1-16,-9 0 2 0,23 2-4 0,-20-20 3 16,20 0-2-16,0 2 3 0,0 15-2 0,0-17-3 0,0-1-2 15,0 2-52-15,0-20 28 0,0 0-6 16,-20 0-52-16,20 0-32 0,0-20 54 16</inkml:trace>
  <inkml:trace contextRef="#ctx0" brushRef="#br0" timeOffset="6341.74">12959 13730 90 0,'0'0'35'0,"0"0"-13"0,0-20 4 0,0 20-11 0,0 0 0 0,0-18 8 0,0 18-14 0,0-19 1 0,0 19 0 0,20-20 8 0,2 20-11 15,13 0 9-15,-35-18-9 0,20 18-1 0,0 0-1 0,17 0 4 0,0 0 1 16,20 0-1-16,-17 38-2 0,-3-19-3 0,0 37 1 16,5 2-2-16,-27-19-1 0,5 18 4 0,-20-20-3 15,0-17 4-15,0 17-3 0,0 0 0 0,0-18-2 0,0 20-2 0,0-20-1 0,-20 19 2 0,-17 18-1 16,17 2-1-16,-17-18 4 0,37-23-3 0,-37 21 1 0,17 0-1 15,0-17 0-15,5-4 2 0,-7 2-3 0,2-19-1 16,-17 0 1-16,37 0 1 0,-20 0-3 0,3 0 2 0,-3-36 1 16,20 15-2-16,-20 21 0 0,20-20 1 0,-17-17 2 0,17 18 4 15,0 2-2-15,0 17-1 0,17-21 7 0,3 21-3 16,0 0 3-16,-3 0-4 0,3 0 5 0,-3 0-4 16,3 21 4-16,22-4-2 0,-27 2-5 0,25 0-1 0,-3-1-1 15,-37 2 0-15,37 1-2 0,5-4-3 0,-42 2 0 0,15-19-5 0,25 20-24 16,-40-2 9-16,37 1-41 0,-17-19 22 0,-20 0-7 0,17 19-55 15,3-19 63-15,0 0-40 0</inkml:trace>
  <inkml:trace contextRef="#ctx0" brushRef="#br0" timeOffset="6666.61">13854 13558 94 0,'0'0'29'0,"0"-19"5"0,0 19-5 15,0-18-12-15,0 18 0 0,0-19 13 0,0 19-18 0,0-20 6 0,0 20-3 16,0 0-7-16,0-18-3 0,20 18 4 0,-20 0-2 0,0 0-2 16,0 0 4-16,0 18-4 0,17-18-1 0,-17 20 6 0,0-20-7 0,0 19-1 15,0-1 1-15,0 1 2 0,0 1-4 0,0 18 2 0,-17-38-1 16,17 19-1-16,0 19-1 0,0-1 2 0,0-17-2 0,0 18-1 0,0-19 0 16,0 19 2-16,0-38-1 0,0 20 0 0,0-3 0 15,0-17 2-15,0 0-1 0,17 0 0 0,3 0 1 16,-3-17-3-16,-17 17 0 0,20 0-1 0,-20-39 2 0,20 39 1 0,3-19-1 0,-9 19 1 15,6-39-2-15,-20 39 1 0,40 0 1 0,-40-18 0 0,17-2 0 0,20 20 0 16,-17 0 2-16,3 0 0 0,-23 0-2 0,0 0-1 16,14 0 0-16,6 20 2 0,-20 18 1 0,0-38-4 0,20 19 0 0,-20 0 0 15,0 0-6-15,0-19 0 0,0 20-5 0,20-3-25 0,-20 2 10 16,0 2-42-16,0-21 29 0,0 17-2 0,0-17 2 0,0 20 8 0,0-20 8 16,0 20-33-16</inkml:trace>
  <inkml:trace contextRef="#ctx0" brushRef="#br0" timeOffset="7300.23">15242 13959 33 0,'0'0'13'0,"0"0"3"0,0 0-7 0,0 0 13 0,0 0-10 0,0 0 12 0,0 0-13 0,0-20 13 0,0 20-10 0,0 0 11 16,0 0-13-16,0 0 0 0,17 0 9 0,-17 0-10 0,0 0 11 0,0 0 1 15,0 0-11-15,0 20 11 0,20-3-13 0,-20 3 7 16,0 0-10-16,0-20 1 0,0 17-1 0,0 2-2 0,0 20 6 0,0 0-6 16,0-2-6-16,0 0 3 0,0 2-4 0,0-20 1 0,0 57 2 15,0-57 0-15,0 57 2 0,0-37-3 0,-20 35 0 0,20-53-2 16,0 16-1-16,-17 20-7 0,17 0-15 0,-17-37 6 0,17-1-6 16,0-1-5-16,-23 3-42 0,23-4-10 0,0 2 46 0,0-19 5 0,0 0 10 15,0 0 1-15,-20 0-16 0</inkml:trace>
  <inkml:trace contextRef="#ctx0" brushRef="#br0" timeOffset="7519.22">15430 13902 99 0,'0'0'0'0,"0"0"65"0,0-21 6 0,0 21-50 0,0 0 14 16,20 0-19-16,-20 0 9 0,0 0-13 0,20 0-3 0,-20 21-1 0,17-4 0 15,3 3-2-15,-20 17 6 0,0-37-5 0,17 20 0 0,-17 0 2 16,0 16-6-16,0-36 1 0,0 39 0 0,0 0 0 0,-17-21-1 15,17-18-2-15,-37 39 0 0,17-3-4 0,0-16 2 0,-14-1-8 16,11 0 3-16,3 2-23 0,-17-21 10 0,20 17-36 0,-23-17-12 16,40 0 34-16,-34-17-25 0,-9 17 12 0,43-21 27 15,-17-17-10-15,17 38 20 0,0-20-9 0,0-16-11 0</inkml:trace>
  <inkml:trace contextRef="#ctx0" brushRef="#br0" timeOffset="7833.59">15601 14091 36 0,'0'0'13'0,"0"0"-8"0,20 0 11 0,-20-19 8 16,20 19-10-16,-20-20 17 0,0 20-19 0,20 0-1 0,-20-19 7 0,17 19-6 16,-17-17 11-16,0 17-11 0,0-20 9 0,17 20-10 0,-17-20 9 15,0 20-6-15,0 0-8 0,0 0-1 0,0 0 7 0,0 0-7 16,0 0 3-16,0 0-3 0,-17 20 4 0,17 0-6 0,0-20-1 0,0 17-1 16,0 2 2-16,-17 1-3 0,17-1 0 0,0 0-1 0,0 1 2 15,0-2-1-15,0-18 1 0,-20 39-2 0,20-39 0 0,0 17 3 16,0 2-1-16,0 1-3 0,0-20 2 0,0 0 1 15,20 0 2-15,-20 0-5 0,0 0 1 0,17-39 1 0,-17 22 0 0,0 17-1 16,17-20 2-16,-17 1-2 0,0 1 1 0,20-21-4 0,-20 0 6 0,20 39 1 16,-20-19 1-16,0-18 1 0,0 17 1 0,23 20-3 15,-23 0 8-15,0 0 0 0,0 0-6 0,0 0 8 0,0 0-9 16,0 0 12-16,14 20-2 0,-14 17-8 0,0-18-1 16,0 1-4-16,0 18 3 0,0-18-3 0,0-20 1 0,0 37-2 0,0-37-2 0,20 37 1 15,-20 2-1-15,0-1-13 0,0-38-5 0,20 21-9 0,-20-4-5 16,0 21-59-16,20-20 37 0,-20-18-1 0,17 20-32 0,-17-20 63 0,0 0-14 15</inkml:trace>
  <inkml:trace contextRef="#ctx0" brushRef="#br0" timeOffset="7990.78">16248 13521 202 0,'0'0'0'0,"0"0"76"0,0 18-31 0,0-18-39 15,0 0-4-15,-20 19 8 0,20 1-5 0,0-2 8 0,0 21-2 16,0-39-9-16,0 57 1 0,0-39 0 0,0 2-3 15,0 18 1-15,0 56-7 0,0-37 8 0,0-17-2 0,0 53-10 0,0-54-9 16,0 18-5-16,-17 18-48 0,0 21-22 0,17-58 47 0,0 0 10 16,-23 0 8-16,23 19-14 0</inkml:trace>
  <inkml:trace contextRef="#ctx0" brushRef="#br0" timeOffset="8353.94">16077 14016 165 0,'0'0'0'0,"0"0"90"0,0 0-90 0,0 0-1 0,20 0 3 15,-3-20 3-15,3 20-3 0,-3 0 2 0,-17 0-3 16,43-20 1-16,-9 20-4 0,-14-17 2 0,0 17-1 0,17-20-5 16,-19 20 0-16,1 0-1 0,24-20-22 0,-9 20-9 0,-14-17 2 15,17-4 5-15,1 21 9 0,-19-19 15 0,-19 2 5 16,23-3 4-16,-23 20 1 0,15 0 1 0,-15-19 16 0,0 19-5 16,0-19 5-16,0 19 45 0,0 0-47 0,0 0 7 0,0 0-18 15,0 0 1-15,-15 38-3 0,15-1 2 0,-23 3 2 16,23 34-1-16,-19-34-6 0,-1 35 1 0,2 21-3 15,18-40 1-15,0 20 0 0,-17 21 0 0,17-61-1 0,0 2-2 16,0 0-1-16,0 1 0 0,0-20 2 0,0 38 2 0,0-57 1 0,0 18-1 16,0 2 3-16,17-3 2 0,-17-17 1 0,18 0 3 15,2-37 10-15,-1 19-17 0,-19-2-1 0,38-17 3 16,-18-3 2-16,19-16-6 0,-4 18-4 0,5 19 9 16,-3-19 9-16,0 0-5 0,23 19-5 15,-60 19-2-15,17-19 0 0,23 19 3 0,-40 0-3 16,17 19 6-16,3-19-5 0,-20 19-1 0,0 19-3 0,17-38-5 0,-17 38-18 15,0-19 1-15,0-19-4 0,0 38-53 0,0-19-29 0,-17 0 59 16,17-1-21-16,0-18 21 0</inkml:trace>
  <inkml:trace contextRef="#ctx0" brushRef="#br0" timeOffset="8600.21">17104 14319 156 0,'0'0'46'0,"0"0"-19"0,0 0-18 0,0-17 9 0,0 17-7 0,0-40 19 16,17 40-17-16,3-19 7 0,-20-1-10 0,0 20 1 0,0-19-2 15,20 2 5-15,2-3 2 0,-22 1-8 0,0 19 0 0,15 0-6 0,-15-18 5 16,0-2 0-16,0 20-3 0,20-19-1 0,-20 19-2 0,0-19 7 16,0 19-10-16,0 0-1 0,0 0 6 0,0 0 4 15,0 19-3-15,0-19-3 0,0 19-5 0,0 1 3 0,0-2 1 16,0 1 0-16,0 18-2 0,-20 2 5 0,20-39-3 16,0 38 2-16,-15 0 1 0,15 0-4 0,-22 0 1 15,2-17 1-15,20-4 0 0,-37 2-1 0,37 19-6 0,-37 0-3 16,17-20-17-16,-17 22-13 0,19-40 10 0,-24 18-50 0,25 1-26 15,-20-19 55-15,-3 0-20 0,40 0 33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openxmlformats.org/officeDocument/2006/relationships/customXml" Target="../ink/ink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#7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Computability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837353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effectLst/>
              </a:rPr>
              <a:t>Consider a simple bug-finding analysis that looks for null pointer </a:t>
            </a:r>
            <a:r>
              <a:rPr lang="en-US" sz="2400" dirty="0" err="1">
                <a:effectLst/>
              </a:rPr>
              <a:t>deferences</a:t>
            </a:r>
            <a:r>
              <a:rPr lang="en-US" sz="2400" dirty="0">
                <a:effectLst/>
              </a:rPr>
              <a:t> in C programs. The analysis raises an alert on any program that has ANY pointer operation, and does not raise an alert on any other program.</a:t>
            </a:r>
          </a:p>
          <a:p>
            <a:r>
              <a:rPr lang="en-US" sz="2400" dirty="0">
                <a:effectLst/>
              </a:rPr>
              <a:t>Is this analysis sound, complete, neither, or both? Justify your answer.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Syntactic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Contextualizing Rice’s Theorem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007770"/>
            <a:ext cx="635137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Some troubling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behavior of a program may be discoverable via simply observing its text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B8CB4-7E60-1679-3A9A-714BE6E859E9}"/>
              </a:ext>
            </a:extLst>
          </p:cNvPr>
          <p:cNvSpPr txBox="1"/>
          <p:nvPr/>
        </p:nvSpPr>
        <p:spPr>
          <a:xfrm>
            <a:off x="785523" y="3241999"/>
            <a:ext cx="56989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password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good;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(password == “supersecret”){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	good = 1;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good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authenticate(good);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477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Insights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Contextualizing Static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007770"/>
            <a:ext cx="6351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Software engineering “code smells” / stats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B8CB4-7E60-1679-3A9A-714BE6E859E9}"/>
              </a:ext>
            </a:extLst>
          </p:cNvPr>
          <p:cNvSpPr txBox="1"/>
          <p:nvPr/>
        </p:nvSpPr>
        <p:spPr>
          <a:xfrm>
            <a:off x="644375" y="2964127"/>
            <a:ext cx="243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Cyclomatic complexity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26DE2-719F-BA90-3D42-920D59330DBF}"/>
              </a:ext>
            </a:extLst>
          </p:cNvPr>
          <p:cNvSpPr txBox="1"/>
          <p:nvPr/>
        </p:nvSpPr>
        <p:spPr>
          <a:xfrm>
            <a:off x="637213" y="3312911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functions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E3B43-4839-8E4B-F3EB-0A2A5007CAFC}"/>
              </a:ext>
            </a:extLst>
          </p:cNvPr>
          <p:cNvSpPr txBox="1"/>
          <p:nvPr/>
        </p:nvSpPr>
        <p:spPr>
          <a:xfrm>
            <a:off x="630051" y="2587736"/>
            <a:ext cx="417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of the forbidden / arcane constructs</a:t>
            </a:r>
          </a:p>
        </p:txBody>
      </p:sp>
      <p:pic>
        <p:nvPicPr>
          <p:cNvPr id="10" name="Picture 9" descr="A close-up of a newspaper&#10;&#10;AI-generated content may be incorrect.">
            <a:extLst>
              <a:ext uri="{FF2B5EF4-FFF2-40B4-BE49-F238E27FC236}">
                <a16:creationId xmlns:a16="http://schemas.microsoft.com/office/drawing/2014/main" id="{0255EBAD-F1CF-7E25-F13B-D3596307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53" t="8672" r="5175" b="8553"/>
          <a:stretch>
            <a:fillRect/>
          </a:stretch>
        </p:blipFill>
        <p:spPr>
          <a:xfrm>
            <a:off x="7010399" y="1442661"/>
            <a:ext cx="4414744" cy="54153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2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8306-DE51-54E2-29E0-D803293A3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653EBC9-1AE3-DE8D-A571-D91BDB288A57}"/>
              </a:ext>
            </a:extLst>
          </p:cNvPr>
          <p:cNvSpPr/>
          <p:nvPr/>
        </p:nvSpPr>
        <p:spPr>
          <a:xfrm>
            <a:off x="3035753" y="2458071"/>
            <a:ext cx="5373461" cy="949686"/>
          </a:xfrm>
          <a:prstGeom prst="wedgeRectCallout">
            <a:avLst>
              <a:gd name="adj1" fmla="val -44596"/>
              <a:gd name="adj2" fmla="val 909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ACDF01-9687-F7BA-894B-8943F2EB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12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0D546F-458D-2EB8-546B-CFF8E663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Rice’s Theorem (Non)assertions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A550C-6632-F253-DCB7-120D303FE692}"/>
              </a:ext>
            </a:extLst>
          </p:cNvPr>
          <p:cNvSpPr txBox="1">
            <a:spLocks/>
          </p:cNvSpPr>
          <p:nvPr/>
        </p:nvSpPr>
        <p:spPr>
          <a:xfrm>
            <a:off x="7588" y="23271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Contextualizing Rice’s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F6F26-DF59-26F6-105F-2720B07DEBAB}"/>
              </a:ext>
            </a:extLst>
          </p:cNvPr>
          <p:cNvSpPr txBox="1"/>
          <p:nvPr/>
        </p:nvSpPr>
        <p:spPr>
          <a:xfrm>
            <a:off x="3090181" y="2447390"/>
            <a:ext cx="5373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/>
              <a:t>All non-trivial semantic properties of programs are undecidable.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071D2-4DDB-3D58-5EB2-0866B6F65B2F}"/>
              </a:ext>
            </a:extLst>
          </p:cNvPr>
          <p:cNvSpPr txBox="1"/>
          <p:nvPr/>
        </p:nvSpPr>
        <p:spPr>
          <a:xfrm>
            <a:off x="7917996" y="1472553"/>
            <a:ext cx="3348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Excludes properties that do not regard program's </a:t>
            </a:r>
            <a:r>
              <a:rPr lang="en-US" b="1" u="sng" dirty="0">
                <a:solidFill>
                  <a:srgbClr val="7030A0"/>
                </a:solidFill>
              </a:rPr>
              <a:t>behavior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5B825-44B7-2155-662F-B60EA0E19F6E}"/>
              </a:ext>
            </a:extLst>
          </p:cNvPr>
          <p:cNvSpPr txBox="1"/>
          <p:nvPr/>
        </p:nvSpPr>
        <p:spPr>
          <a:xfrm>
            <a:off x="342900" y="5764982"/>
            <a:ext cx="330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j/k: Rice’s Theorem is named </a:t>
            </a:r>
          </a:p>
          <a:p>
            <a:r>
              <a:rPr lang="en-US" b="1" i="1" dirty="0"/>
              <a:t>    after Dr. Henry Gordon Rice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37CED9-59D6-BA4E-1FAF-1F1B78513FF0}"/>
              </a:ext>
            </a:extLst>
          </p:cNvPr>
          <p:cNvSpPr txBox="1"/>
          <p:nvPr/>
        </p:nvSpPr>
        <p:spPr>
          <a:xfrm>
            <a:off x="2112786" y="1212061"/>
            <a:ext cx="3350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Excludes properties that are true or false for </a:t>
            </a:r>
            <a:r>
              <a:rPr lang="en-US" b="1" u="sng" dirty="0">
                <a:solidFill>
                  <a:schemeClr val="accent2"/>
                </a:solidFill>
              </a:rPr>
              <a:t>every</a:t>
            </a:r>
            <a:r>
              <a:rPr lang="en-US" dirty="0">
                <a:solidFill>
                  <a:schemeClr val="accent2"/>
                </a:solidFill>
              </a:rPr>
              <a:t> program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50CCA19-2347-C042-2E8E-5472D77357CD}"/>
              </a:ext>
            </a:extLst>
          </p:cNvPr>
          <p:cNvSpPr/>
          <p:nvPr/>
        </p:nvSpPr>
        <p:spPr>
          <a:xfrm>
            <a:off x="5236029" y="2500253"/>
            <a:ext cx="1436914" cy="44631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7EB78D6-9A89-1664-7E0D-9D0323E0777D}"/>
              </a:ext>
            </a:extLst>
          </p:cNvPr>
          <p:cNvSpPr/>
          <p:nvPr/>
        </p:nvSpPr>
        <p:spPr>
          <a:xfrm>
            <a:off x="6008914" y="1396427"/>
            <a:ext cx="1872343" cy="1114712"/>
          </a:xfrm>
          <a:custGeom>
            <a:avLst/>
            <a:gdLst>
              <a:gd name="connsiteX0" fmla="*/ 1872343 w 1872343"/>
              <a:gd name="connsiteY0" fmla="*/ 445241 h 1114712"/>
              <a:gd name="connsiteX1" fmla="*/ 212272 w 1872343"/>
              <a:gd name="connsiteY1" fmla="*/ 4369 h 1114712"/>
              <a:gd name="connsiteX2" fmla="*/ 751115 w 1872343"/>
              <a:gd name="connsiteY2" fmla="*/ 684726 h 1114712"/>
              <a:gd name="connsiteX3" fmla="*/ 206829 w 1872343"/>
              <a:gd name="connsiteY3" fmla="*/ 662955 h 1114712"/>
              <a:gd name="connsiteX4" fmla="*/ 0 w 1872343"/>
              <a:gd name="connsiteY4" fmla="*/ 1114712 h 11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343" h="1114712">
                <a:moveTo>
                  <a:pt x="1872343" y="445241"/>
                </a:moveTo>
                <a:cubicBezTo>
                  <a:pt x="1135743" y="204848"/>
                  <a:pt x="399143" y="-35545"/>
                  <a:pt x="212272" y="4369"/>
                </a:cubicBezTo>
                <a:cubicBezTo>
                  <a:pt x="25401" y="44283"/>
                  <a:pt x="752022" y="574962"/>
                  <a:pt x="751115" y="684726"/>
                </a:cubicBezTo>
                <a:cubicBezTo>
                  <a:pt x="750208" y="794490"/>
                  <a:pt x="332015" y="591291"/>
                  <a:pt x="206829" y="662955"/>
                </a:cubicBezTo>
                <a:cubicBezTo>
                  <a:pt x="81643" y="734619"/>
                  <a:pt x="40821" y="924665"/>
                  <a:pt x="0" y="1114712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4EFC2A6-6556-215A-A6C0-B934B946B618}"/>
              </a:ext>
            </a:extLst>
          </p:cNvPr>
          <p:cNvSpPr/>
          <p:nvPr/>
        </p:nvSpPr>
        <p:spPr>
          <a:xfrm>
            <a:off x="3586843" y="2532913"/>
            <a:ext cx="1621971" cy="39726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D6F66E1-E4BC-64FA-1345-787A3F979248}"/>
              </a:ext>
            </a:extLst>
          </p:cNvPr>
          <p:cNvSpPr/>
          <p:nvPr/>
        </p:nvSpPr>
        <p:spPr>
          <a:xfrm>
            <a:off x="3803564" y="1886360"/>
            <a:ext cx="948360" cy="646553"/>
          </a:xfrm>
          <a:custGeom>
            <a:avLst/>
            <a:gdLst>
              <a:gd name="connsiteX0" fmla="*/ 1872343 w 1872343"/>
              <a:gd name="connsiteY0" fmla="*/ 445241 h 1114712"/>
              <a:gd name="connsiteX1" fmla="*/ 212272 w 1872343"/>
              <a:gd name="connsiteY1" fmla="*/ 4369 h 1114712"/>
              <a:gd name="connsiteX2" fmla="*/ 751115 w 1872343"/>
              <a:gd name="connsiteY2" fmla="*/ 684726 h 1114712"/>
              <a:gd name="connsiteX3" fmla="*/ 206829 w 1872343"/>
              <a:gd name="connsiteY3" fmla="*/ 662955 h 1114712"/>
              <a:gd name="connsiteX4" fmla="*/ 0 w 1872343"/>
              <a:gd name="connsiteY4" fmla="*/ 1114712 h 1114712"/>
              <a:gd name="connsiteX0" fmla="*/ 213576 w 1639607"/>
              <a:gd name="connsiteY0" fmla="*/ 378969 h 1119197"/>
              <a:gd name="connsiteX1" fmla="*/ 1100762 w 1639607"/>
              <a:gd name="connsiteY1" fmla="*/ 8854 h 1119197"/>
              <a:gd name="connsiteX2" fmla="*/ 1639605 w 1639607"/>
              <a:gd name="connsiteY2" fmla="*/ 689211 h 1119197"/>
              <a:gd name="connsiteX3" fmla="*/ 1095319 w 1639607"/>
              <a:gd name="connsiteY3" fmla="*/ 667440 h 1119197"/>
              <a:gd name="connsiteX4" fmla="*/ 888490 w 1639607"/>
              <a:gd name="connsiteY4" fmla="*/ 1119197 h 1119197"/>
              <a:gd name="connsiteX0" fmla="*/ 0 w 1426029"/>
              <a:gd name="connsiteY0" fmla="*/ 0 h 740228"/>
              <a:gd name="connsiteX1" fmla="*/ 1426029 w 1426029"/>
              <a:gd name="connsiteY1" fmla="*/ 310242 h 740228"/>
              <a:gd name="connsiteX2" fmla="*/ 881743 w 1426029"/>
              <a:gd name="connsiteY2" fmla="*/ 288471 h 740228"/>
              <a:gd name="connsiteX3" fmla="*/ 674914 w 1426029"/>
              <a:gd name="connsiteY3" fmla="*/ 740228 h 740228"/>
              <a:gd name="connsiteX0" fmla="*/ 0 w 881743"/>
              <a:gd name="connsiteY0" fmla="*/ 0 h 740228"/>
              <a:gd name="connsiteX1" fmla="*/ 881743 w 881743"/>
              <a:gd name="connsiteY1" fmla="*/ 288471 h 740228"/>
              <a:gd name="connsiteX2" fmla="*/ 674914 w 881743"/>
              <a:gd name="connsiteY2" fmla="*/ 740228 h 740228"/>
              <a:gd name="connsiteX0" fmla="*/ 0 w 674914"/>
              <a:gd name="connsiteY0" fmla="*/ 0 h 740228"/>
              <a:gd name="connsiteX1" fmla="*/ 674914 w 674914"/>
              <a:gd name="connsiteY1" fmla="*/ 740228 h 740228"/>
              <a:gd name="connsiteX0" fmla="*/ 0 w 767442"/>
              <a:gd name="connsiteY0" fmla="*/ 0 h 1197428"/>
              <a:gd name="connsiteX1" fmla="*/ 767442 w 767442"/>
              <a:gd name="connsiteY1" fmla="*/ 1197428 h 1197428"/>
              <a:gd name="connsiteX0" fmla="*/ 0 w 1115309"/>
              <a:gd name="connsiteY0" fmla="*/ 0 h 1197428"/>
              <a:gd name="connsiteX1" fmla="*/ 767442 w 1115309"/>
              <a:gd name="connsiteY1" fmla="*/ 1197428 h 1197428"/>
              <a:gd name="connsiteX0" fmla="*/ 0 w 911513"/>
              <a:gd name="connsiteY0" fmla="*/ 0 h 832757"/>
              <a:gd name="connsiteX1" fmla="*/ 522513 w 911513"/>
              <a:gd name="connsiteY1" fmla="*/ 832757 h 832757"/>
              <a:gd name="connsiteX0" fmla="*/ 0 w 948360"/>
              <a:gd name="connsiteY0" fmla="*/ 0 h 832757"/>
              <a:gd name="connsiteX1" fmla="*/ 522513 w 948360"/>
              <a:gd name="connsiteY1" fmla="*/ 832757 h 83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8360" h="832757">
                <a:moveTo>
                  <a:pt x="0" y="0"/>
                </a:moveTo>
                <a:cubicBezTo>
                  <a:pt x="462643" y="404586"/>
                  <a:pt x="1545771" y="156028"/>
                  <a:pt x="522513" y="832757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5BE3D0-7D62-B1B4-D666-AC1EC68AF40B}"/>
              </a:ext>
            </a:extLst>
          </p:cNvPr>
          <p:cNvSpPr txBox="1"/>
          <p:nvPr/>
        </p:nvSpPr>
        <p:spPr>
          <a:xfrm>
            <a:off x="8752114" y="2262724"/>
            <a:ext cx="2810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Notably, the theorem ignores </a:t>
            </a:r>
            <a:r>
              <a:rPr lang="en-US" b="1" u="sng" dirty="0"/>
              <a:t>syntactic </a:t>
            </a:r>
            <a:r>
              <a:rPr lang="en-US" dirty="0"/>
              <a:t>properties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A71FE78-7BFA-090F-8DB1-9804B4FC1AF5}"/>
              </a:ext>
            </a:extLst>
          </p:cNvPr>
          <p:cNvSpPr/>
          <p:nvPr/>
        </p:nvSpPr>
        <p:spPr>
          <a:xfrm>
            <a:off x="6486536" y="3314703"/>
            <a:ext cx="911791" cy="1089150"/>
          </a:xfrm>
          <a:custGeom>
            <a:avLst/>
            <a:gdLst>
              <a:gd name="connsiteX0" fmla="*/ 911791 w 911791"/>
              <a:gd name="connsiteY0" fmla="*/ 1080654 h 1089150"/>
              <a:gd name="connsiteX1" fmla="*/ 174037 w 911791"/>
              <a:gd name="connsiteY1" fmla="*/ 1018309 h 1089150"/>
              <a:gd name="connsiteX2" fmla="*/ 724755 w 911791"/>
              <a:gd name="connsiteY2" fmla="*/ 561109 h 1089150"/>
              <a:gd name="connsiteX3" fmla="*/ 28564 w 911791"/>
              <a:gd name="connsiteY3" fmla="*/ 368877 h 1089150"/>
              <a:gd name="connsiteX4" fmla="*/ 200014 w 911791"/>
              <a:gd name="connsiteY4" fmla="*/ 0 h 1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91" h="1089150">
                <a:moveTo>
                  <a:pt x="911791" y="1080654"/>
                </a:moveTo>
                <a:cubicBezTo>
                  <a:pt x="558500" y="1092777"/>
                  <a:pt x="205210" y="1104900"/>
                  <a:pt x="174037" y="1018309"/>
                </a:cubicBezTo>
                <a:cubicBezTo>
                  <a:pt x="142864" y="931718"/>
                  <a:pt x="749000" y="669348"/>
                  <a:pt x="724755" y="561109"/>
                </a:cubicBezTo>
                <a:cubicBezTo>
                  <a:pt x="700510" y="452870"/>
                  <a:pt x="116021" y="462395"/>
                  <a:pt x="28564" y="368877"/>
                </a:cubicBezTo>
                <a:cubicBezTo>
                  <a:pt x="-58893" y="275359"/>
                  <a:pt x="70560" y="137679"/>
                  <a:pt x="200014" y="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31E16-F0D0-6AEF-84BC-1BE983966F66}"/>
              </a:ext>
            </a:extLst>
          </p:cNvPr>
          <p:cNvSpPr txBox="1"/>
          <p:nvPr/>
        </p:nvSpPr>
        <p:spPr>
          <a:xfrm>
            <a:off x="7320400" y="4187537"/>
            <a:ext cx="424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decision procedure: that’s a high bar!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63AA8-8EE0-0193-0157-EEC9D73B4E6F}"/>
              </a:ext>
            </a:extLst>
          </p:cNvPr>
          <p:cNvSpPr txBox="1"/>
          <p:nvPr/>
        </p:nvSpPr>
        <p:spPr>
          <a:xfrm>
            <a:off x="8141118" y="4573865"/>
            <a:ext cx="2810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design analyses that work perfectly in some cases, but admit uncertainty in others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24536B-DC03-98A2-E39D-18BDF7B0F4A2}"/>
              </a:ext>
            </a:extLst>
          </p:cNvPr>
          <p:cNvSpPr/>
          <p:nvPr/>
        </p:nvSpPr>
        <p:spPr>
          <a:xfrm>
            <a:off x="5585852" y="2974770"/>
            <a:ext cx="1999511" cy="33993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33EBC5-51C2-1817-1DA1-B7E777A6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9" y="3677398"/>
            <a:ext cx="2057153" cy="20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4868105" cy="3203569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Contextualizing Rice’s Theorem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Guarantees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Preciseness vs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Dataflow analysis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CC6345-FF02-E545-3DE0-9E617F7F4A07}"/>
              </a:ext>
            </a:extLst>
          </p:cNvPr>
          <p:cNvSpPr/>
          <p:nvPr/>
        </p:nvSpPr>
        <p:spPr>
          <a:xfrm>
            <a:off x="713014" y="3701147"/>
            <a:ext cx="4430486" cy="4953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4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 - Opportunities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A6723-9BAA-4614-8553-A86679FEB37A}"/>
              </a:ext>
            </a:extLst>
          </p:cNvPr>
          <p:cNvSpPr txBox="1"/>
          <p:nvPr/>
        </p:nvSpPr>
        <p:spPr>
          <a:xfrm>
            <a:off x="5206619" y="1689594"/>
            <a:ext cx="5951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security analysis, we want to lock out “bad” programs</a:t>
            </a:r>
          </a:p>
          <a:p>
            <a:r>
              <a:rPr lang="en-US" dirty="0"/>
              <a:t>(even at the cost of locking out some “good” programs)</a:t>
            </a:r>
          </a:p>
        </p:txBody>
      </p:sp>
      <p:pic>
        <p:nvPicPr>
          <p:cNvPr id="15" name="Picture 14" descr="A warning sign with red text and white text&#10;&#10;Description automatically generated">
            <a:extLst>
              <a:ext uri="{FF2B5EF4-FFF2-40B4-BE49-F238E27FC236}">
                <a16:creationId xmlns:a16="http://schemas.microsoft.com/office/drawing/2014/main" id="{78E1BFC8-3BEF-F7A1-6B05-440316AE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65" y="1230188"/>
            <a:ext cx="2121383" cy="25278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F4829D-F5EC-EB9D-D29D-FBEB3109F17A}"/>
              </a:ext>
            </a:extLst>
          </p:cNvPr>
          <p:cNvSpPr txBox="1"/>
          <p:nvPr/>
        </p:nvSpPr>
        <p:spPr>
          <a:xfrm>
            <a:off x="3194770" y="4186146"/>
            <a:ext cx="60950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Provide </a:t>
            </a:r>
            <a:r>
              <a:rPr lang="en-US" sz="2600" b="1" dirty="0">
                <a:solidFill>
                  <a:srgbClr val="333333"/>
                </a:solidFill>
                <a:latin typeface="halyard-text"/>
              </a:rPr>
              <a:t>a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ssurances about what a program will NEVER or ALWAYS do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Static analysis might report EVERY program that (possibly) has a problem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Static analysis might certify EVERY program that (definitely) has no problem</a:t>
            </a:r>
          </a:p>
        </p:txBody>
      </p:sp>
    </p:spTree>
    <p:extLst>
      <p:ext uri="{BB962C8B-B14F-4D97-AF65-F5344CB8AC3E}">
        <p14:creationId xmlns:p14="http://schemas.microsoft.com/office/powerpoint/2010/main" val="42560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0BBBB-BC66-48B8-5B32-8FAA7CFA9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40A401-74AE-1CE7-8BF0-082C709C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07B43F-F46E-89D1-6A18-807D56A4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 - Opportunities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DB6F25-9834-46F6-A358-90C3C5FF3C5A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E9E462B-A13E-2F84-0C15-2CB163F93776}"/>
              </a:ext>
            </a:extLst>
          </p:cNvPr>
          <p:cNvSpPr/>
          <p:nvPr/>
        </p:nvSpPr>
        <p:spPr>
          <a:xfrm>
            <a:off x="6141027" y="4675421"/>
            <a:ext cx="2239570" cy="1447791"/>
          </a:xfrm>
          <a:prstGeom prst="roundRect">
            <a:avLst>
              <a:gd name="adj" fmla="val 657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FDE422-4D61-D5D6-1D53-4CCB303D0195}"/>
              </a:ext>
            </a:extLst>
          </p:cNvPr>
          <p:cNvSpPr txBox="1"/>
          <p:nvPr/>
        </p:nvSpPr>
        <p:spPr>
          <a:xfrm>
            <a:off x="8523509" y="5131385"/>
            <a:ext cx="283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bug finder - flag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7F3A7A-540F-F906-56D2-57A2205A11D7}"/>
              </a:ext>
            </a:extLst>
          </p:cNvPr>
          <p:cNvSpPr txBox="1"/>
          <p:nvPr/>
        </p:nvSpPr>
        <p:spPr>
          <a:xfrm>
            <a:off x="8441866" y="4047258"/>
            <a:ext cx="317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bug finder – no flag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6E7DB2-AB97-0B71-9F4C-35D7842E0194}"/>
              </a:ext>
            </a:extLst>
          </p:cNvPr>
          <p:cNvSpPr txBox="1"/>
          <p:nvPr/>
        </p:nvSpPr>
        <p:spPr>
          <a:xfrm>
            <a:off x="5900055" y="6046629"/>
            <a:ext cx="278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lump “unsure” into “bad”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72F9135-B893-B173-1AA5-63D9E45328EA}"/>
              </a:ext>
            </a:extLst>
          </p:cNvPr>
          <p:cNvGrpSpPr/>
          <p:nvPr/>
        </p:nvGrpSpPr>
        <p:grpSpPr>
          <a:xfrm>
            <a:off x="1722912" y="3997780"/>
            <a:ext cx="6526890" cy="2060130"/>
            <a:chOff x="1722912" y="3997780"/>
            <a:chExt cx="6526890" cy="20601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D503E9A-CF06-A58A-48ED-215FAAA9BAA8}"/>
                </a:ext>
              </a:extLst>
            </p:cNvPr>
            <p:cNvSpPr/>
            <p:nvPr/>
          </p:nvSpPr>
          <p:spPr>
            <a:xfrm>
              <a:off x="3766452" y="4577450"/>
              <a:ext cx="1567543" cy="914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Analysis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07363FB-F366-C384-697A-58EAE113CDFC}"/>
                </a:ext>
              </a:extLst>
            </p:cNvPr>
            <p:cNvSpPr/>
            <p:nvPr/>
          </p:nvSpPr>
          <p:spPr>
            <a:xfrm>
              <a:off x="6320728" y="3997780"/>
              <a:ext cx="1912745" cy="462643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Definitely Good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3BA6543-C5C9-3A8D-90C4-DF2BDC1EA263}"/>
                </a:ext>
              </a:extLst>
            </p:cNvPr>
            <p:cNvSpPr/>
            <p:nvPr/>
          </p:nvSpPr>
          <p:spPr>
            <a:xfrm>
              <a:off x="6320727" y="5595267"/>
              <a:ext cx="1912745" cy="46264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Definitely Bad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DDFDA56-0FA9-DBFA-3BB5-E03DA9DF712F}"/>
                </a:ext>
              </a:extLst>
            </p:cNvPr>
            <p:cNvSpPr/>
            <p:nvPr/>
          </p:nvSpPr>
          <p:spPr>
            <a:xfrm>
              <a:off x="6337057" y="4800607"/>
              <a:ext cx="1912745" cy="46264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solidFill>
                    <a:schemeClr val="tx1"/>
                  </a:solidFill>
                </a:rPr>
                <a:t>¯\_(</a:t>
              </a:r>
              <a:r>
                <a:rPr lang="ja-JP" altLang="en-US" b="1" dirty="0">
                  <a:solidFill>
                    <a:schemeClr val="tx1"/>
                  </a:solidFill>
                </a:rPr>
                <a:t>ツ</a:t>
              </a:r>
              <a:r>
                <a:rPr lang="en-US" altLang="ja-JP" b="1" dirty="0">
                  <a:solidFill>
                    <a:schemeClr val="tx1"/>
                  </a:solidFill>
                </a:rPr>
                <a:t>)_/¯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AC185EE-9C31-1467-17AA-8A3664F4608D}"/>
                </a:ext>
              </a:extLst>
            </p:cNvPr>
            <p:cNvCxnSpPr>
              <a:stCxn id="22" idx="3"/>
              <a:endCxn id="23" idx="1"/>
            </p:cNvCxnSpPr>
            <p:nvPr/>
          </p:nvCxnSpPr>
          <p:spPr>
            <a:xfrm flipV="1">
              <a:off x="5333995" y="4229102"/>
              <a:ext cx="986733" cy="8055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582BF58-E030-14B7-D806-DA4E436C556E}"/>
                </a:ext>
              </a:extLst>
            </p:cNvPr>
            <p:cNvCxnSpPr>
              <a:cxnSpLocks/>
              <a:stCxn id="22" idx="3"/>
              <a:endCxn id="25" idx="1"/>
            </p:cNvCxnSpPr>
            <p:nvPr/>
          </p:nvCxnSpPr>
          <p:spPr>
            <a:xfrm flipV="1">
              <a:off x="5333995" y="5031929"/>
              <a:ext cx="1003062" cy="27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EAB762B-CE3C-7065-3372-45F1A500FDD2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333995" y="5034650"/>
              <a:ext cx="986732" cy="7919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B7B7B6C-5481-0088-888E-4D550A387987}"/>
                </a:ext>
              </a:extLst>
            </p:cNvPr>
            <p:cNvSpPr/>
            <p:nvPr/>
          </p:nvSpPr>
          <p:spPr>
            <a:xfrm>
              <a:off x="1722912" y="4587549"/>
              <a:ext cx="1567543" cy="9144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Target Program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1106F5C-1FC9-CC37-11CB-3B46C5A8BAD1}"/>
                </a:ext>
              </a:extLst>
            </p:cNvPr>
            <p:cNvCxnSpPr>
              <a:cxnSpLocks/>
              <a:stCxn id="36" idx="3"/>
              <a:endCxn id="22" idx="1"/>
            </p:cNvCxnSpPr>
            <p:nvPr/>
          </p:nvCxnSpPr>
          <p:spPr>
            <a:xfrm flipV="1">
              <a:off x="3290455" y="5034650"/>
              <a:ext cx="475997" cy="100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Safety Hard Hat Labels - Safety First Last Always">
            <a:extLst>
              <a:ext uri="{FF2B5EF4-FFF2-40B4-BE49-F238E27FC236}">
                <a16:creationId xmlns:a16="http://schemas.microsoft.com/office/drawing/2014/main" id="{D005BEAA-EA51-C7A5-B330-E4088543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69" y="5595267"/>
            <a:ext cx="1191985" cy="11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4357CED-5BF2-B978-2407-3F3EBB68254F}"/>
              </a:ext>
            </a:extLst>
          </p:cNvPr>
          <p:cNvSpPr txBox="1"/>
          <p:nvPr/>
        </p:nvSpPr>
        <p:spPr>
          <a:xfrm>
            <a:off x="3194770" y="1245502"/>
            <a:ext cx="60950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Provide </a:t>
            </a:r>
            <a:r>
              <a:rPr lang="en-US" sz="2600" b="1" dirty="0">
                <a:solidFill>
                  <a:srgbClr val="333333"/>
                </a:solidFill>
                <a:latin typeface="halyard-text"/>
              </a:rPr>
              <a:t>a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ssurances about what a program will NEVER or ALWAYS do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Static analysis might report EVERY program that (possibly) has a problem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Static analysis might certify EVERY program that (definitely) has no problem</a:t>
            </a:r>
          </a:p>
        </p:txBody>
      </p:sp>
    </p:spTree>
    <p:extLst>
      <p:ext uri="{BB962C8B-B14F-4D97-AF65-F5344CB8AC3E}">
        <p14:creationId xmlns:p14="http://schemas.microsoft.com/office/powerpoint/2010/main" val="151894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93C34-4818-4AB0-4255-A210C9EA7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3F6EC19-E266-66AC-DF15-DA40AC0B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266F60-D88D-7B79-896B-039A6F42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 - Opportunities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74E8DE-D519-2C63-9F8B-63AD3C561D49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2D870-F5A1-8DF0-746B-025B3D6E091F}"/>
              </a:ext>
            </a:extLst>
          </p:cNvPr>
          <p:cNvSpPr txBox="1"/>
          <p:nvPr/>
        </p:nvSpPr>
        <p:spPr>
          <a:xfrm>
            <a:off x="4080117" y="3701933"/>
            <a:ext cx="327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Goal: minimize the uncertainty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33E391-D18D-C1F5-CD90-E0FD1AB86C2C}"/>
              </a:ext>
            </a:extLst>
          </p:cNvPr>
          <p:cNvSpPr/>
          <p:nvPr/>
        </p:nvSpPr>
        <p:spPr>
          <a:xfrm>
            <a:off x="6141027" y="1864673"/>
            <a:ext cx="2239570" cy="1447791"/>
          </a:xfrm>
          <a:prstGeom prst="roundRect">
            <a:avLst>
              <a:gd name="adj" fmla="val 657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249138-AAAF-6C08-7B8E-FF8616A22898}"/>
              </a:ext>
            </a:extLst>
          </p:cNvPr>
          <p:cNvSpPr txBox="1"/>
          <p:nvPr/>
        </p:nvSpPr>
        <p:spPr>
          <a:xfrm>
            <a:off x="8523509" y="2320637"/>
            <a:ext cx="283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bug finder - flag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06262-9427-A96B-71A0-328A5A54D507}"/>
              </a:ext>
            </a:extLst>
          </p:cNvPr>
          <p:cNvSpPr txBox="1"/>
          <p:nvPr/>
        </p:nvSpPr>
        <p:spPr>
          <a:xfrm>
            <a:off x="8441866" y="1236510"/>
            <a:ext cx="317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bug finder – no flag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0E067E-ADC4-A0D3-F2EA-721BCCE1CCAD}"/>
              </a:ext>
            </a:extLst>
          </p:cNvPr>
          <p:cNvSpPr txBox="1"/>
          <p:nvPr/>
        </p:nvSpPr>
        <p:spPr>
          <a:xfrm>
            <a:off x="5900055" y="3235881"/>
            <a:ext cx="278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lump “unsure” into “bad”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E10D9C-6F20-DA97-7C6B-A2E8E8490AC6}"/>
              </a:ext>
            </a:extLst>
          </p:cNvPr>
          <p:cNvGrpSpPr/>
          <p:nvPr/>
        </p:nvGrpSpPr>
        <p:grpSpPr>
          <a:xfrm>
            <a:off x="1722912" y="1187032"/>
            <a:ext cx="6526890" cy="2060130"/>
            <a:chOff x="1722912" y="3997780"/>
            <a:chExt cx="6526890" cy="20601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0E56B6D-E35D-2D1C-4D2C-EA290E82D307}"/>
                </a:ext>
              </a:extLst>
            </p:cNvPr>
            <p:cNvSpPr/>
            <p:nvPr/>
          </p:nvSpPr>
          <p:spPr>
            <a:xfrm>
              <a:off x="3766452" y="4577450"/>
              <a:ext cx="1567543" cy="914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Analysis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EF354DC-4BF8-6FCC-1AA5-58C8DC5D606C}"/>
                </a:ext>
              </a:extLst>
            </p:cNvPr>
            <p:cNvSpPr/>
            <p:nvPr/>
          </p:nvSpPr>
          <p:spPr>
            <a:xfrm>
              <a:off x="6320728" y="3997780"/>
              <a:ext cx="1912745" cy="462643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Definitely Good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C1D5522-87B6-A02B-B1A9-D0675158D5A1}"/>
                </a:ext>
              </a:extLst>
            </p:cNvPr>
            <p:cNvSpPr/>
            <p:nvPr/>
          </p:nvSpPr>
          <p:spPr>
            <a:xfrm>
              <a:off x="6320727" y="5595267"/>
              <a:ext cx="1912745" cy="46264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Definitely Bad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07E348-E271-7BBD-9192-CE28D952EFE2}"/>
                </a:ext>
              </a:extLst>
            </p:cNvPr>
            <p:cNvSpPr/>
            <p:nvPr/>
          </p:nvSpPr>
          <p:spPr>
            <a:xfrm>
              <a:off x="6337057" y="4800607"/>
              <a:ext cx="1912745" cy="46264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solidFill>
                    <a:schemeClr val="tx1"/>
                  </a:solidFill>
                </a:rPr>
                <a:t>¯\_(</a:t>
              </a:r>
              <a:r>
                <a:rPr lang="ja-JP" altLang="en-US" b="1" dirty="0">
                  <a:solidFill>
                    <a:schemeClr val="tx1"/>
                  </a:solidFill>
                </a:rPr>
                <a:t>ツ</a:t>
              </a:r>
              <a:r>
                <a:rPr lang="en-US" altLang="ja-JP" b="1" dirty="0">
                  <a:solidFill>
                    <a:schemeClr val="tx1"/>
                  </a:solidFill>
                </a:rPr>
                <a:t>)_/¯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E5A09AB-A5A5-3C53-1D3E-A18C7597DC6D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>
            <a:xfrm flipV="1">
              <a:off x="5333995" y="4229102"/>
              <a:ext cx="986733" cy="8055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7ED7436-65A6-B1DC-20F0-C8D264AE36E4}"/>
                </a:ext>
              </a:extLst>
            </p:cNvPr>
            <p:cNvCxnSpPr>
              <a:cxnSpLocks/>
              <a:stCxn id="17" idx="3"/>
              <a:endCxn id="20" idx="1"/>
            </p:cNvCxnSpPr>
            <p:nvPr/>
          </p:nvCxnSpPr>
          <p:spPr>
            <a:xfrm flipV="1">
              <a:off x="5333995" y="5031929"/>
              <a:ext cx="1003062" cy="27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7928083-4E1D-9438-68CD-C85B5A3F952D}"/>
                </a:ext>
              </a:extLst>
            </p:cNvPr>
            <p:cNvCxnSpPr>
              <a:cxnSpLocks/>
              <a:stCxn id="17" idx="3"/>
              <a:endCxn id="19" idx="1"/>
            </p:cNvCxnSpPr>
            <p:nvPr/>
          </p:nvCxnSpPr>
          <p:spPr>
            <a:xfrm>
              <a:off x="5333995" y="5034650"/>
              <a:ext cx="986732" cy="7919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B1BDD28-2405-A35A-EC72-E278F08820A3}"/>
                </a:ext>
              </a:extLst>
            </p:cNvPr>
            <p:cNvSpPr/>
            <p:nvPr/>
          </p:nvSpPr>
          <p:spPr>
            <a:xfrm>
              <a:off x="1722912" y="4587549"/>
              <a:ext cx="1567543" cy="9144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Target Program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81AF556-29B6-2EA6-E404-69F251DA9A70}"/>
                </a:ext>
              </a:extLst>
            </p:cNvPr>
            <p:cNvCxnSpPr>
              <a:cxnSpLocks/>
              <a:stCxn id="39" idx="3"/>
              <a:endCxn id="17" idx="1"/>
            </p:cNvCxnSpPr>
            <p:nvPr/>
          </p:nvCxnSpPr>
          <p:spPr>
            <a:xfrm flipV="1">
              <a:off x="3290455" y="5034650"/>
              <a:ext cx="475997" cy="100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8077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389CD-2E9C-C0AC-8982-08CB9BF1A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DF8E-AE84-055B-3B61-ACA72B7B35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9017C4-4EA8-305A-FDB1-0790ACB0E6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4868105" cy="3203569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Contextualizing Rice’s Theorem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Guarantees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over CFG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Preciseness vs Efficiency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1939B1-9B42-5B6F-6499-9007DAE42814}"/>
              </a:ext>
            </a:extLst>
          </p:cNvPr>
          <p:cNvSpPr/>
          <p:nvPr/>
        </p:nvSpPr>
        <p:spPr>
          <a:xfrm>
            <a:off x="713014" y="4386949"/>
            <a:ext cx="4800600" cy="4953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67475-4DB8-B471-471C-2D6719C72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A0E33C-BD12-FB63-C3E2-69A08CD4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18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6C9FA6-6ED7-67AD-0D21-3FA14B28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 - Opportunities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4398F5-0762-44CA-C8F5-99741ED2FD50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6CC3E-C157-C88E-3DDE-658A421030D2}"/>
              </a:ext>
            </a:extLst>
          </p:cNvPr>
          <p:cNvSpPr txBox="1"/>
          <p:nvPr/>
        </p:nvSpPr>
        <p:spPr>
          <a:xfrm>
            <a:off x="4080117" y="3701933"/>
            <a:ext cx="327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Goal: minimize the uncertainty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55DA3B-2BA1-F92A-65EB-918BA7727A6C}"/>
              </a:ext>
            </a:extLst>
          </p:cNvPr>
          <p:cNvSpPr/>
          <p:nvPr/>
        </p:nvSpPr>
        <p:spPr>
          <a:xfrm>
            <a:off x="6141027" y="1864673"/>
            <a:ext cx="2239570" cy="1447791"/>
          </a:xfrm>
          <a:prstGeom prst="roundRect">
            <a:avLst>
              <a:gd name="adj" fmla="val 657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87DAF8-4D19-5B23-DDDB-24479B0574B3}"/>
              </a:ext>
            </a:extLst>
          </p:cNvPr>
          <p:cNvSpPr txBox="1"/>
          <p:nvPr/>
        </p:nvSpPr>
        <p:spPr>
          <a:xfrm>
            <a:off x="8523509" y="2320637"/>
            <a:ext cx="283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bug finder - flag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E7B302-E0F9-A214-C0B8-F459C0837014}"/>
              </a:ext>
            </a:extLst>
          </p:cNvPr>
          <p:cNvSpPr txBox="1"/>
          <p:nvPr/>
        </p:nvSpPr>
        <p:spPr>
          <a:xfrm>
            <a:off x="8441866" y="1236510"/>
            <a:ext cx="317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bug finder – no flag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537E3-B232-A59B-B64D-17E75B74AC8F}"/>
              </a:ext>
            </a:extLst>
          </p:cNvPr>
          <p:cNvSpPr txBox="1"/>
          <p:nvPr/>
        </p:nvSpPr>
        <p:spPr>
          <a:xfrm>
            <a:off x="5900055" y="3235881"/>
            <a:ext cx="278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lump “unsure” into “bad”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AC37DB-DBAA-6528-87EB-43DBC60078AF}"/>
              </a:ext>
            </a:extLst>
          </p:cNvPr>
          <p:cNvGrpSpPr/>
          <p:nvPr/>
        </p:nvGrpSpPr>
        <p:grpSpPr>
          <a:xfrm>
            <a:off x="1722912" y="1187032"/>
            <a:ext cx="6526890" cy="2060130"/>
            <a:chOff x="1722912" y="3997780"/>
            <a:chExt cx="6526890" cy="20601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CE2E8B5-5154-2284-4215-A1D8DD44983C}"/>
                </a:ext>
              </a:extLst>
            </p:cNvPr>
            <p:cNvSpPr/>
            <p:nvPr/>
          </p:nvSpPr>
          <p:spPr>
            <a:xfrm>
              <a:off x="3766452" y="4577450"/>
              <a:ext cx="1567543" cy="914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Analysis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314DD99-9DE5-1943-6365-975AE91C23C5}"/>
                </a:ext>
              </a:extLst>
            </p:cNvPr>
            <p:cNvSpPr/>
            <p:nvPr/>
          </p:nvSpPr>
          <p:spPr>
            <a:xfrm>
              <a:off x="6320728" y="3997780"/>
              <a:ext cx="1912745" cy="462643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Definitely Good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A1C055C-8A68-1EF5-343D-D631806D4996}"/>
                </a:ext>
              </a:extLst>
            </p:cNvPr>
            <p:cNvSpPr/>
            <p:nvPr/>
          </p:nvSpPr>
          <p:spPr>
            <a:xfrm>
              <a:off x="6320727" y="5595267"/>
              <a:ext cx="1912745" cy="46264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Definitely Bad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4C4D22E-875A-37E8-EBC9-EDF2F7D3359F}"/>
                </a:ext>
              </a:extLst>
            </p:cNvPr>
            <p:cNvSpPr/>
            <p:nvPr/>
          </p:nvSpPr>
          <p:spPr>
            <a:xfrm>
              <a:off x="6337057" y="4800607"/>
              <a:ext cx="1912745" cy="46264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solidFill>
                    <a:schemeClr val="tx1"/>
                  </a:solidFill>
                </a:rPr>
                <a:t>¯\_(</a:t>
              </a:r>
              <a:r>
                <a:rPr lang="ja-JP" altLang="en-US" b="1" dirty="0">
                  <a:solidFill>
                    <a:schemeClr val="tx1"/>
                  </a:solidFill>
                </a:rPr>
                <a:t>ツ</a:t>
              </a:r>
              <a:r>
                <a:rPr lang="en-US" altLang="ja-JP" b="1" dirty="0">
                  <a:solidFill>
                    <a:schemeClr val="tx1"/>
                  </a:solidFill>
                </a:rPr>
                <a:t>)_/¯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F48A8F-4CC2-A2CA-6B7C-6718FEA47E41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>
            <a:xfrm flipV="1">
              <a:off x="5333995" y="4229102"/>
              <a:ext cx="986733" cy="8055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D93F07-9C25-DA1D-EE85-E82A92E9483B}"/>
                </a:ext>
              </a:extLst>
            </p:cNvPr>
            <p:cNvCxnSpPr>
              <a:cxnSpLocks/>
              <a:stCxn id="17" idx="3"/>
              <a:endCxn id="20" idx="1"/>
            </p:cNvCxnSpPr>
            <p:nvPr/>
          </p:nvCxnSpPr>
          <p:spPr>
            <a:xfrm flipV="1">
              <a:off x="5333995" y="5031929"/>
              <a:ext cx="1003062" cy="27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2687653-AAD3-4297-4609-3281F1EE4255}"/>
                </a:ext>
              </a:extLst>
            </p:cNvPr>
            <p:cNvCxnSpPr>
              <a:cxnSpLocks/>
              <a:stCxn id="17" idx="3"/>
              <a:endCxn id="19" idx="1"/>
            </p:cNvCxnSpPr>
            <p:nvPr/>
          </p:nvCxnSpPr>
          <p:spPr>
            <a:xfrm>
              <a:off x="5333995" y="5034650"/>
              <a:ext cx="986732" cy="7919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4D659F3-2585-CE60-CAA7-85347E98D7DF}"/>
                </a:ext>
              </a:extLst>
            </p:cNvPr>
            <p:cNvSpPr/>
            <p:nvPr/>
          </p:nvSpPr>
          <p:spPr>
            <a:xfrm>
              <a:off x="1722912" y="4587549"/>
              <a:ext cx="1567543" cy="9144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Target Program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7EC5F45-1FA9-3CA2-347A-4DBAA932AFD4}"/>
                </a:ext>
              </a:extLst>
            </p:cNvPr>
            <p:cNvCxnSpPr>
              <a:cxnSpLocks/>
              <a:stCxn id="39" idx="3"/>
              <a:endCxn id="17" idx="1"/>
            </p:cNvCxnSpPr>
            <p:nvPr/>
          </p:nvCxnSpPr>
          <p:spPr>
            <a:xfrm flipV="1">
              <a:off x="3290455" y="5034650"/>
              <a:ext cx="475997" cy="100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A71A63A-5DC7-F6AE-7F95-4542D8711B88}"/>
              </a:ext>
            </a:extLst>
          </p:cNvPr>
          <p:cNvSpPr txBox="1"/>
          <p:nvPr/>
        </p:nvSpPr>
        <p:spPr>
          <a:xfrm>
            <a:off x="3998726" y="3937458"/>
            <a:ext cx="353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(comes in part from reachability)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F34195-B8A7-F103-D19D-E92B5050A080}"/>
              </a:ext>
            </a:extLst>
          </p:cNvPr>
          <p:cNvSpPr txBox="1"/>
          <p:nvPr/>
        </p:nvSpPr>
        <p:spPr>
          <a:xfrm>
            <a:off x="3818674" y="4572004"/>
            <a:ext cx="4190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idea: Build the Control-Flow Graph, </a:t>
            </a:r>
          </a:p>
          <a:p>
            <a:r>
              <a:rPr lang="en-US" dirty="0"/>
              <a:t>explore routes through the graph to </a:t>
            </a:r>
          </a:p>
          <a:p>
            <a:r>
              <a:rPr lang="en-US" dirty="0"/>
              <a:t>(over)approximate reachability</a:t>
            </a:r>
          </a:p>
        </p:txBody>
      </p:sp>
    </p:spTree>
    <p:extLst>
      <p:ext uri="{BB962C8B-B14F-4D97-AF65-F5344CB8AC3E}">
        <p14:creationId xmlns:p14="http://schemas.microsoft.com/office/powerpoint/2010/main" val="36116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B18BE-0713-4615-B27F-30793B53F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15336B-8173-1AEF-2E53-D151941D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100087-5C6C-C9C2-BF8F-8D1D89A4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Building the CFG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562403-5A73-F516-1C21-76A34382EAD8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Control Flow Graph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CAFDA-F506-EC07-FD76-B7513DA2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41" t="7674" r="13953" b="5726"/>
          <a:stretch>
            <a:fillRect/>
          </a:stretch>
        </p:blipFill>
        <p:spPr>
          <a:xfrm>
            <a:off x="7489156" y="1922317"/>
            <a:ext cx="2886166" cy="3392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3243D1-0882-3128-5FB3-EC4CCDA246BA}"/>
              </a:ext>
            </a:extLst>
          </p:cNvPr>
          <p:cNvSpPr txBox="1"/>
          <p:nvPr/>
        </p:nvSpPr>
        <p:spPr>
          <a:xfrm>
            <a:off x="1196843" y="1752154"/>
            <a:ext cx="60473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In general, an iterative process: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DAE83-907E-E4C1-C302-E0AAE3AE861D}"/>
              </a:ext>
            </a:extLst>
          </p:cNvPr>
          <p:cNvSpPr txBox="1"/>
          <p:nvPr/>
        </p:nvSpPr>
        <p:spPr>
          <a:xfrm>
            <a:off x="1196843" y="2212493"/>
            <a:ext cx="590534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dirty="0">
                <a:solidFill>
                  <a:srgbClr val="333333"/>
                </a:solidFill>
                <a:latin typeface="halyard-text"/>
              </a:rPr>
              <a:t>Pass over instructions, mark leaders/ terminators</a:t>
            </a:r>
          </a:p>
          <a:p>
            <a:pPr algn="l"/>
            <a:r>
              <a:rPr lang="en-US" sz="2200" dirty="0">
                <a:solidFill>
                  <a:srgbClr val="333333"/>
                </a:solidFill>
                <a:latin typeface="halyard-text"/>
              </a:rPr>
              <a:t>	Might create new leaders / terminators, 	so keep doing passes until no more found</a:t>
            </a:r>
          </a:p>
          <a:p>
            <a:pPr algn="l"/>
            <a:r>
              <a:rPr lang="en-US" sz="2200" dirty="0">
                <a:solidFill>
                  <a:srgbClr val="333333"/>
                </a:solidFill>
                <a:latin typeface="halyard-text"/>
              </a:rPr>
              <a:t>Build basic blocks by boundaries</a:t>
            </a:r>
          </a:p>
          <a:p>
            <a:pPr algn="l"/>
            <a:r>
              <a:rPr lang="en-US" sz="2200" dirty="0">
                <a:solidFill>
                  <a:srgbClr val="333333"/>
                </a:solidFill>
                <a:latin typeface="halyard-text"/>
              </a:rPr>
              <a:t>Connect control source to control destination</a:t>
            </a:r>
          </a:p>
          <a:p>
            <a:pPr algn="l"/>
            <a:r>
              <a:rPr lang="en-US" sz="2200" dirty="0">
                <a:solidFill>
                  <a:srgbClr val="333333"/>
                </a:solidFill>
                <a:latin typeface="halyard-text"/>
              </a:rPr>
              <a:t>Refine based on analyses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B432C-78CE-9C17-FDD5-AF614AD53BE5}"/>
              </a:ext>
            </a:extLst>
          </p:cNvPr>
          <p:cNvSpPr txBox="1"/>
          <p:nvPr/>
        </p:nvSpPr>
        <p:spPr>
          <a:xfrm>
            <a:off x="1196843" y="4336151"/>
            <a:ext cx="60473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For LLVM </a:t>
            </a:r>
            <a:r>
              <a:rPr lang="en-US" sz="2600" b="1" dirty="0" err="1">
                <a:solidFill>
                  <a:srgbClr val="333333"/>
                </a:solidFill>
                <a:latin typeface="halyard-text"/>
              </a:rPr>
              <a:t>Bitcode</a:t>
            </a:r>
            <a:r>
              <a:rPr lang="en-US" sz="2600" b="1" dirty="0">
                <a:solidFill>
                  <a:srgbClr val="333333"/>
                </a:solidFill>
                <a:latin typeface="halyard-text"/>
              </a:rPr>
              <a:t>, even easier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3AD5D-7F05-37DD-1B34-FD9A7A936522}"/>
              </a:ext>
            </a:extLst>
          </p:cNvPr>
          <p:cNvSpPr txBox="1"/>
          <p:nvPr/>
        </p:nvSpPr>
        <p:spPr>
          <a:xfrm>
            <a:off x="1196843" y="4796490"/>
            <a:ext cx="59053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dirty="0">
                <a:solidFill>
                  <a:srgbClr val="333333"/>
                </a:solidFill>
                <a:latin typeface="halyard-text"/>
              </a:rPr>
              <a:t>All blocks (except possibly entry) have labels</a:t>
            </a:r>
          </a:p>
          <a:p>
            <a:pPr algn="l"/>
            <a:r>
              <a:rPr lang="en-US" sz="2200" dirty="0">
                <a:solidFill>
                  <a:srgbClr val="333333"/>
                </a:solidFill>
                <a:latin typeface="halyard-text"/>
              </a:rPr>
              <a:t>Connect control source to control destination</a:t>
            </a:r>
          </a:p>
          <a:p>
            <a:pPr algn="l"/>
            <a:r>
              <a:rPr lang="en-US" sz="2200" b="1" dirty="0">
                <a:solidFill>
                  <a:srgbClr val="FF0000"/>
                </a:solidFill>
                <a:latin typeface="halyard-text"/>
              </a:rPr>
              <a:t>One deviation from LLVM: split after a call!</a:t>
            </a:r>
          </a:p>
          <a:p>
            <a:pPr algn="l"/>
            <a:r>
              <a:rPr lang="en-US" sz="2200" dirty="0">
                <a:solidFill>
                  <a:srgbClr val="333333"/>
                </a:solidFill>
                <a:latin typeface="halyard-text"/>
              </a:rPr>
              <a:t>Refine based on analyses</a:t>
            </a:r>
          </a:p>
        </p:txBody>
      </p:sp>
    </p:spTree>
    <p:extLst>
      <p:ext uri="{BB962C8B-B14F-4D97-AF65-F5344CB8AC3E}">
        <p14:creationId xmlns:p14="http://schemas.microsoft.com/office/powerpoint/2010/main" val="11277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Static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78E77-1C1D-2204-3FD7-2F206095E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DA991F7-EB43-D503-2BDC-660A7EBF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CC72E4-2622-CAB1-D7E2-BECB9158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CFG Notation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4E5B75-6F11-D39B-DF73-A0E819188F10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F80C1-63F7-6CD0-0E67-116CD9869E09}"/>
              </a:ext>
            </a:extLst>
          </p:cNvPr>
          <p:cNvSpPr txBox="1"/>
          <p:nvPr/>
        </p:nvSpPr>
        <p:spPr>
          <a:xfrm>
            <a:off x="1196843" y="1752154"/>
            <a:ext cx="604734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We’ll enforce a couple of constraints on the CFG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7B1B4-2D43-F952-D70A-8975EDB279F3}"/>
              </a:ext>
            </a:extLst>
          </p:cNvPr>
          <p:cNvSpPr txBox="1"/>
          <p:nvPr/>
        </p:nvSpPr>
        <p:spPr>
          <a:xfrm>
            <a:off x="1196843" y="2634068"/>
            <a:ext cx="5905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dirty="0">
                <a:solidFill>
                  <a:srgbClr val="333333"/>
                </a:solidFill>
                <a:latin typeface="halyard-text"/>
              </a:rPr>
              <a:t>It must be a hammock –</a:t>
            </a:r>
          </a:p>
          <a:p>
            <a:pPr algn="l"/>
            <a:r>
              <a:rPr lang="en-US" sz="2200" dirty="0">
                <a:solidFill>
                  <a:srgbClr val="333333"/>
                </a:solidFill>
                <a:latin typeface="halyard-text"/>
              </a:rPr>
              <a:t>One entry point, one exit block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90F05-7FAC-A5D0-546A-2066D2542C78}"/>
              </a:ext>
            </a:extLst>
          </p:cNvPr>
          <p:cNvSpPr txBox="1"/>
          <p:nvPr/>
        </p:nvSpPr>
        <p:spPr>
          <a:xfrm>
            <a:off x="1188925" y="3457425"/>
            <a:ext cx="5905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dirty="0">
                <a:solidFill>
                  <a:srgbClr val="333333"/>
                </a:solidFill>
                <a:latin typeface="halyard-text"/>
              </a:rPr>
              <a:t>Call sites and return points are connected via a special link edge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CD50A31-C72E-86D6-1F70-4C70E5E720B8}"/>
                  </a:ext>
                </a:extLst>
              </p14:cNvPr>
              <p14:cNvContentPartPr/>
              <p14:nvPr/>
            </p14:nvContentPartPr>
            <p14:xfrm>
              <a:off x="8189280" y="1198080"/>
              <a:ext cx="3278160" cy="3717360"/>
            </p14:xfrm>
          </p:contentPart>
        </mc:Choice>
        <mc:Fallback xmlns:a16="http://schemas.microsoft.com/office/drawing/2014/main"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CD50A31-C72E-86D6-1F70-4C70E5E720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9920" y="1188720"/>
                <a:ext cx="3296880" cy="37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358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171578"/>
            <a:ext cx="1217222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Visualizing the CFG: DOT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15082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Control Flow Graph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103029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Flow-sensitive analysis relies heavily on the Control-Flow Graph concept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EE22A-72FD-FFA9-3BC2-4C84031D3949}"/>
              </a:ext>
            </a:extLst>
          </p:cNvPr>
          <p:cNvSpPr txBox="1"/>
          <p:nvPr/>
        </p:nvSpPr>
        <p:spPr>
          <a:xfrm>
            <a:off x="847848" y="2460902"/>
            <a:ext cx="418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It’s pretty helpful to have a CFG in hand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0A611-3C2C-EB63-B17A-3BC3770E4FFA}"/>
              </a:ext>
            </a:extLst>
          </p:cNvPr>
          <p:cNvSpPr txBox="1"/>
          <p:nvPr/>
        </p:nvSpPr>
        <p:spPr>
          <a:xfrm>
            <a:off x="853033" y="3013224"/>
            <a:ext cx="703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news! You know how to automatically induce the CFG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D425E-8453-F7D6-CA2B-016BB6876F63}"/>
              </a:ext>
            </a:extLst>
          </p:cNvPr>
          <p:cNvSpPr txBox="1"/>
          <p:nvPr/>
        </p:nvSpPr>
        <p:spPr>
          <a:xfrm>
            <a:off x="858145" y="3355871"/>
            <a:ext cx="498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Gooder</a:t>
            </a:r>
            <a:r>
              <a:rPr lang="en-US" dirty="0"/>
              <a:t> news! There’s a format to visualize CFGs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5040C-8D47-F192-F174-6A03A9D83A87}"/>
              </a:ext>
            </a:extLst>
          </p:cNvPr>
          <p:cNvSpPr txBox="1"/>
          <p:nvPr/>
        </p:nvSpPr>
        <p:spPr>
          <a:xfrm>
            <a:off x="1018726" y="4320387"/>
            <a:ext cx="307968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digraph name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[…];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[…];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[…];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5699F-08C0-20A4-5BF7-A98A8695664D}"/>
              </a:ext>
            </a:extLst>
          </p:cNvPr>
          <p:cNvSpPr txBox="1"/>
          <p:nvPr/>
        </p:nvSpPr>
        <p:spPr>
          <a:xfrm>
            <a:off x="4521877" y="4304765"/>
            <a:ext cx="473398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dot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graph.dot –o graph.pdf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E3B24-62CC-2520-E179-9DDDEA4F21A1}"/>
              </a:ext>
            </a:extLst>
          </p:cNvPr>
          <p:cNvSpPr txBox="1"/>
          <p:nvPr/>
        </p:nvSpPr>
        <p:spPr>
          <a:xfrm>
            <a:off x="957355" y="3970579"/>
            <a:ext cx="158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File graph.dot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AE89FA-9759-1DF8-DF0A-43D6E15EFA50}"/>
              </a:ext>
            </a:extLst>
          </p:cNvPr>
          <p:cNvSpPr txBox="1"/>
          <p:nvPr/>
        </p:nvSpPr>
        <p:spPr>
          <a:xfrm>
            <a:off x="4495759" y="3970579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cmdline</a:t>
            </a:r>
            <a:endParaRPr lang="en-US" b="1" u="sng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CAACF9-885A-218F-8D0B-7514E0E25569}"/>
              </a:ext>
            </a:extLst>
          </p:cNvPr>
          <p:cNvSpPr/>
          <p:nvPr/>
        </p:nvSpPr>
        <p:spPr>
          <a:xfrm>
            <a:off x="9684047" y="42636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28276C-F2A1-B8C4-F4BC-019420402CC2}"/>
              </a:ext>
            </a:extLst>
          </p:cNvPr>
          <p:cNvSpPr/>
          <p:nvPr/>
        </p:nvSpPr>
        <p:spPr>
          <a:xfrm>
            <a:off x="9684047" y="56495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8A69A9-80D1-0322-D855-7466F84145B4}"/>
              </a:ext>
            </a:extLst>
          </p:cNvPr>
          <p:cNvCxnSpPr>
            <a:stCxn id="19" idx="4"/>
            <a:endCxn id="20" idx="0"/>
          </p:cNvCxnSpPr>
          <p:nvPr/>
        </p:nvCxnSpPr>
        <p:spPr>
          <a:xfrm>
            <a:off x="10141247" y="5178020"/>
            <a:ext cx="0" cy="471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A26276-CDFD-382A-0F87-07EEC65DC252}"/>
              </a:ext>
            </a:extLst>
          </p:cNvPr>
          <p:cNvSpPr txBox="1"/>
          <p:nvPr/>
        </p:nvSpPr>
        <p:spPr>
          <a:xfrm>
            <a:off x="9255865" y="389428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080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5" grpId="0" animBg="1"/>
      <p:bldP spid="16" grpId="0"/>
      <p:bldP spid="18" grpId="0"/>
      <p:bldP spid="19" grpId="0" animBg="1"/>
      <p:bldP spid="20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171578"/>
            <a:ext cx="1217222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Existing CFG 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15082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Control Flow Graph </a:t>
            </a:r>
            <a:r>
              <a:rPr lang="en-US" sz="1600" b="1" dirty="0" err="1"/>
              <a:t>AnalySiS</a:t>
            </a:r>
            <a:endParaRPr 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0A611-3C2C-EB63-B17A-3BC3770E4FFA}"/>
              </a:ext>
            </a:extLst>
          </p:cNvPr>
          <p:cNvSpPr txBox="1"/>
          <p:nvPr/>
        </p:nvSpPr>
        <p:spPr>
          <a:xfrm>
            <a:off x="853033" y="3013224"/>
            <a:ext cx="703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news! You know how to automatically induce the CFG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D425E-8453-F7D6-CA2B-016BB6876F63}"/>
              </a:ext>
            </a:extLst>
          </p:cNvPr>
          <p:cNvSpPr txBox="1"/>
          <p:nvPr/>
        </p:nvSpPr>
        <p:spPr>
          <a:xfrm>
            <a:off x="853033" y="3355871"/>
            <a:ext cx="498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Gooder news! There’s a format to visualize CFGs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8B024-2BA7-21AF-5AF5-595090113105}"/>
              </a:ext>
            </a:extLst>
          </p:cNvPr>
          <p:cNvSpPr txBox="1"/>
          <p:nvPr/>
        </p:nvSpPr>
        <p:spPr>
          <a:xfrm>
            <a:off x="853033" y="3712929"/>
            <a:ext cx="698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Goodest</a:t>
            </a:r>
            <a:r>
              <a:rPr lang="en-US" dirty="0"/>
              <a:t> news! </a:t>
            </a:r>
            <a:r>
              <a:rPr lang="en-US" dirty="0" err="1"/>
              <a:t>llvm</a:t>
            </a:r>
            <a:r>
              <a:rPr lang="en-US" dirty="0"/>
              <a:t> can output a dot-format CFG for .</a:t>
            </a:r>
            <a:r>
              <a:rPr lang="en-US" dirty="0" err="1"/>
              <a:t>ll</a:t>
            </a:r>
            <a:r>
              <a:rPr lang="en-US" dirty="0"/>
              <a:t>-format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D22DE-EA7A-0438-C38B-C0FB4FA43F36}"/>
              </a:ext>
            </a:extLst>
          </p:cNvPr>
          <p:cNvSpPr txBox="1"/>
          <p:nvPr/>
        </p:nvSpPr>
        <p:spPr>
          <a:xfrm>
            <a:off x="1089302" y="4964203"/>
            <a:ext cx="610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opt -passes=dot-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/dev/null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05EF5-345B-4A14-4BE1-11E91EA1739B}"/>
              </a:ext>
            </a:extLst>
          </p:cNvPr>
          <p:cNvSpPr txBox="1"/>
          <p:nvPr/>
        </p:nvSpPr>
        <p:spPr>
          <a:xfrm>
            <a:off x="1088279" y="4466090"/>
            <a:ext cx="610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opt -dot-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/dev/null</a:t>
            </a:r>
          </a:p>
        </p:txBody>
      </p:sp>
    </p:spTree>
    <p:extLst>
      <p:ext uri="{BB962C8B-B14F-4D97-AF65-F5344CB8AC3E}">
        <p14:creationId xmlns:p14="http://schemas.microsoft.com/office/powerpoint/2010/main" val="39065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977D7-CF1B-E46C-1520-81BF41D6E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6092EE-356E-A633-1B4B-9FAF2EA7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23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0D36C9-B7FD-3758-F654-193FFDA1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Overapproximating Reachability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FD0B16-7CB6-F74E-1797-5D7CB977BC3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BFC34-BA6E-3B62-0374-4ABFE13CC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151" y="2062580"/>
            <a:ext cx="2378591" cy="10940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73E31F-142F-C7F9-B9F9-1ED769FFC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51" y="3681167"/>
            <a:ext cx="4408830" cy="25799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61E7433-6CD0-96B5-0828-049DC551D5B3}"/>
                  </a:ext>
                </a:extLst>
              </p14:cNvPr>
              <p14:cNvContentPartPr/>
              <p14:nvPr/>
            </p14:nvContentPartPr>
            <p14:xfrm>
              <a:off x="7278840" y="2034000"/>
              <a:ext cx="4564440" cy="4901400"/>
            </p14:xfrm>
          </p:contentPart>
        </mc:Choice>
        <mc:Fallback xmlns:a16="http://schemas.microsoft.com/office/drawing/2014/main"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61E7433-6CD0-96B5-0828-049DC551D5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9480" y="2024640"/>
                <a:ext cx="4583160" cy="49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7487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308BE-072E-8A13-C400-3C1CC6818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582C-90DD-F560-DC28-2889586029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3CAE96-AEC3-72C3-B04D-0EAD0C1FC6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4868105" cy="3203569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Contextualizing Rice’s Theorem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Guarantees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over CFG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Preciseness vs Efficiency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60E38-8BD3-D4D1-CD63-E9B2D9AA6688}"/>
              </a:ext>
            </a:extLst>
          </p:cNvPr>
          <p:cNvSpPr/>
          <p:nvPr/>
        </p:nvSpPr>
        <p:spPr>
          <a:xfrm>
            <a:off x="713014" y="5063846"/>
            <a:ext cx="4800600" cy="4953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8EA0E-1C6E-5D75-66FC-DD2464260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27123A5-3DB0-E023-A1B3-B6B35EC7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16E39A-8380-7868-FBAA-3AA226A8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Infeasible Paths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86B85F-BD13-9FF4-F9F6-0DFFD922B3DD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Dataflow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39F24-BB9A-23F7-AF7E-8B2650D22EFE}"/>
              </a:ext>
            </a:extLst>
          </p:cNvPr>
          <p:cNvSpPr txBox="1"/>
          <p:nvPr/>
        </p:nvSpPr>
        <p:spPr>
          <a:xfrm>
            <a:off x="411389" y="2326148"/>
            <a:ext cx="32063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b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c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0){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&amp;&amp; c)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2 / 0;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2BD88D-B170-0BF0-DA57-D01B55F83E36}"/>
              </a:ext>
            </a:extLst>
          </p:cNvPr>
          <p:cNvSpPr txBox="1"/>
          <p:nvPr/>
        </p:nvSpPr>
        <p:spPr>
          <a:xfrm>
            <a:off x="1244345" y="1027761"/>
            <a:ext cx="60473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Is this program buggy?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C8ECF-1B77-7BA3-89EF-A40959DC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939" y="1912090"/>
            <a:ext cx="5149078" cy="48932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1B6C4E-747D-C348-F877-2C8D58C23014}"/>
              </a:ext>
            </a:extLst>
          </p:cNvPr>
          <p:cNvSpPr/>
          <p:nvPr/>
        </p:nvSpPr>
        <p:spPr>
          <a:xfrm>
            <a:off x="9174481" y="128222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322797-9EEC-91DA-4673-DF8918678882}"/>
              </a:ext>
            </a:extLst>
          </p:cNvPr>
          <p:cNvSpPr/>
          <p:nvPr/>
        </p:nvSpPr>
        <p:spPr>
          <a:xfrm>
            <a:off x="10290738" y="2306371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block1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2731DF-27AD-C488-59E4-7F47EE51BFAB}"/>
              </a:ext>
            </a:extLst>
          </p:cNvPr>
          <p:cNvSpPr/>
          <p:nvPr/>
        </p:nvSpPr>
        <p:spPr>
          <a:xfrm>
            <a:off x="9174481" y="3235349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block2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36BA54-C6BB-745D-87C3-D29400668EEA}"/>
              </a:ext>
            </a:extLst>
          </p:cNvPr>
          <p:cNvSpPr/>
          <p:nvPr/>
        </p:nvSpPr>
        <p:spPr>
          <a:xfrm>
            <a:off x="10361697" y="4462102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block3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789777-06D9-6BBB-CDDD-87AF4B457D79}"/>
              </a:ext>
            </a:extLst>
          </p:cNvPr>
          <p:cNvSpPr/>
          <p:nvPr/>
        </p:nvSpPr>
        <p:spPr>
          <a:xfrm>
            <a:off x="9174481" y="5688856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block4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2C6E56-318B-39BA-055E-3D00DE4159B3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>
            <a:off x="9631681" y="2196620"/>
            <a:ext cx="0" cy="10387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FA5FEA-12F0-48F3-48D7-374C8B71F18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9631681" y="2196620"/>
            <a:ext cx="1116257" cy="1097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198176-DA44-52CE-CBD2-75F767016DC5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flipH="1">
            <a:off x="9631681" y="3220771"/>
            <a:ext cx="1116257" cy="145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FF695A-0E14-039B-1966-7907A739FC53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9631681" y="4149749"/>
            <a:ext cx="1187216" cy="3123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B83D9E1-4F3A-2EB4-469E-875DB330AD2E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9631681" y="4149749"/>
            <a:ext cx="0" cy="15391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02D50E-F9A9-AC0E-29F1-97D20C43B21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9631681" y="5376502"/>
            <a:ext cx="1187216" cy="312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9247F5-74DE-0788-E6CD-C938C398582D}"/>
              </a:ext>
            </a:extLst>
          </p:cNvPr>
          <p:cNvSpPr txBox="1"/>
          <p:nvPr/>
        </p:nvSpPr>
        <p:spPr>
          <a:xfrm>
            <a:off x="1232153" y="1398024"/>
            <a:ext cx="60473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Just check every path(?!?!?!)</a:t>
            </a:r>
          </a:p>
        </p:txBody>
      </p:sp>
    </p:spTree>
    <p:extLst>
      <p:ext uri="{BB962C8B-B14F-4D97-AF65-F5344CB8AC3E}">
        <p14:creationId xmlns:p14="http://schemas.microsoft.com/office/powerpoint/2010/main" val="9310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  <p:bldP spid="18" grpId="0" animBg="1"/>
      <p:bldP spid="19" grpId="0" animBg="1"/>
      <p:bldP spid="20" grpId="0" animBg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8AD7D-97A6-84D5-0F34-82DE80CF8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8BD62D-63C2-2EB6-442D-E63539CB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211E38-B7DE-8CCE-9E63-E0809DD92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Wrasslin</a:t>
            </a:r>
            <a:r>
              <a:rPr lang="en-US" sz="3400" b="1" dirty="0"/>
              <a:t>’ With State Space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7E9794-3544-E885-7E3A-BA855BCBA8E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Preciseness vs Efficiency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854C1-544F-0283-BF72-459B99DF3138}"/>
              </a:ext>
            </a:extLst>
          </p:cNvPr>
          <p:cNvSpPr txBox="1"/>
          <p:nvPr/>
        </p:nvSpPr>
        <p:spPr>
          <a:xfrm>
            <a:off x="1065339" y="2007770"/>
            <a:ext cx="532318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State space: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the set of all possible configurations of the target model</a:t>
            </a:r>
            <a:endParaRPr lang="en-US" sz="2600" i="0" dirty="0">
              <a:solidFill>
                <a:srgbClr val="333333"/>
              </a:solidFill>
              <a:effectLst/>
              <a:latin typeface="halyard-text"/>
            </a:endParaRP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Naïve state space representation: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 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Consider each path separately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48E16-EA42-9E0E-C61B-71C8060C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98" b="24015"/>
          <a:stretch>
            <a:fillRect/>
          </a:stretch>
        </p:blipFill>
        <p:spPr>
          <a:xfrm>
            <a:off x="7081404" y="2275493"/>
            <a:ext cx="3924300" cy="23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94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15631-B731-8BF1-8C42-2F69485F0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DBC006D-A341-4665-C27B-8A5DE94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F989D0-80BD-5564-CC62-EE5268B8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Path-Sensitive Dataflow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B934F-4DE7-1DBE-6C0E-34DEC1D7E6D7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Dataflow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8C6B9-2E6B-B91A-29B6-664CE7A8D41E}"/>
              </a:ext>
            </a:extLst>
          </p:cNvPr>
          <p:cNvSpPr/>
          <p:nvPr/>
        </p:nvSpPr>
        <p:spPr>
          <a:xfrm>
            <a:off x="8132417" y="1036055"/>
            <a:ext cx="173374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entry:</a:t>
            </a:r>
          </a:p>
          <a:p>
            <a:pPr algn="ctr"/>
            <a:r>
              <a:rPr lang="en-US" dirty="0" err="1"/>
              <a:t>br</a:t>
            </a:r>
            <a:r>
              <a:rPr lang="en-US" dirty="0"/>
              <a:t> label %loop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97DC07-00EB-D963-C389-15EC351EC352}"/>
              </a:ext>
            </a:extLst>
          </p:cNvPr>
          <p:cNvSpPr/>
          <p:nvPr/>
        </p:nvSpPr>
        <p:spPr>
          <a:xfrm>
            <a:off x="7576507" y="5288977"/>
            <a:ext cx="2866362" cy="1262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after:</a:t>
            </a:r>
          </a:p>
          <a:p>
            <a:r>
              <a:rPr lang="en-US" dirty="0"/>
              <a:t>%res = </a:t>
            </a:r>
            <a:r>
              <a:rPr lang="en-US" dirty="0" err="1"/>
              <a:t>sdiv</a:t>
            </a:r>
            <a:r>
              <a:rPr lang="en-US" dirty="0"/>
              <a:t> i32 2, %</a:t>
            </a:r>
            <a:r>
              <a:rPr lang="en-US" dirty="0" err="1"/>
              <a:t>argcJoin</a:t>
            </a:r>
            <a:r>
              <a:rPr lang="en-US" dirty="0"/>
              <a:t> %</a:t>
            </a:r>
            <a:r>
              <a:rPr lang="en-US" dirty="0" err="1"/>
              <a:t>argcJoin</a:t>
            </a:r>
            <a:endParaRPr lang="en-US" dirty="0"/>
          </a:p>
          <a:p>
            <a:r>
              <a:rPr lang="en-US" dirty="0"/>
              <a:t>ret i32 %res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D57395-0192-F0EA-1DEE-DA96EEA94B31}"/>
              </a:ext>
            </a:extLst>
          </p:cNvPr>
          <p:cNvCxnSpPr>
            <a:cxnSpLocks/>
            <a:stCxn id="2" idx="2"/>
            <a:endCxn id="37" idx="0"/>
          </p:cNvCxnSpPr>
          <p:nvPr/>
        </p:nvCxnSpPr>
        <p:spPr>
          <a:xfrm>
            <a:off x="8999291" y="1950455"/>
            <a:ext cx="0" cy="10648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215022-5C00-E989-D8CB-71F2CC85FBFE}"/>
              </a:ext>
            </a:extLst>
          </p:cNvPr>
          <p:cNvCxnSpPr>
            <a:cxnSpLocks/>
            <a:stCxn id="37" idx="2"/>
            <a:endCxn id="10" idx="0"/>
          </p:cNvCxnSpPr>
          <p:nvPr/>
        </p:nvCxnSpPr>
        <p:spPr>
          <a:xfrm>
            <a:off x="8999291" y="4774456"/>
            <a:ext cx="10397" cy="5145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E8F86D2-33C7-81C1-6517-05E726F278E2}"/>
              </a:ext>
            </a:extLst>
          </p:cNvPr>
          <p:cNvSpPr txBox="1"/>
          <p:nvPr/>
        </p:nvSpPr>
        <p:spPr>
          <a:xfrm>
            <a:off x="1196843" y="1419647"/>
            <a:ext cx="63687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How many paths are there in this program?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B436A2-A07E-EBDB-E348-337DF104E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56" y="1883188"/>
            <a:ext cx="5568189" cy="30916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B874B9-C621-BA91-C840-2FF12B63E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828" y="4985608"/>
            <a:ext cx="2710614" cy="18723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60F3DEE-991E-933F-531B-33486C720A23}"/>
              </a:ext>
            </a:extLst>
          </p:cNvPr>
          <p:cNvSpPr/>
          <p:nvPr/>
        </p:nvSpPr>
        <p:spPr>
          <a:xfrm>
            <a:off x="9415371" y="3035894"/>
            <a:ext cx="172357" cy="188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1D4C8F-85A6-14E6-ADD0-D49163B14D43}"/>
              </a:ext>
            </a:extLst>
          </p:cNvPr>
          <p:cNvSpPr/>
          <p:nvPr/>
        </p:nvSpPr>
        <p:spPr>
          <a:xfrm>
            <a:off x="9403446" y="4513201"/>
            <a:ext cx="235857" cy="2612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8B994CA5-460C-4F26-7A4C-6ED36A17A6CB}"/>
              </a:ext>
            </a:extLst>
          </p:cNvPr>
          <p:cNvCxnSpPr>
            <a:cxnSpLocks/>
            <a:stCxn id="23" idx="2"/>
            <a:endCxn id="22" idx="0"/>
          </p:cNvCxnSpPr>
          <p:nvPr/>
        </p:nvCxnSpPr>
        <p:spPr>
          <a:xfrm rot="5400000" flipH="1">
            <a:off x="8642182" y="3895263"/>
            <a:ext cx="1738562" cy="19825"/>
          </a:xfrm>
          <a:prstGeom prst="bentConnector5">
            <a:avLst>
              <a:gd name="adj1" fmla="val -13149"/>
              <a:gd name="adj2" fmla="val -12534653"/>
              <a:gd name="adj3" fmla="val 11314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98158F2E-1DE0-8ED4-D82F-1225D87CA622}"/>
              </a:ext>
            </a:extLst>
          </p:cNvPr>
          <p:cNvSpPr/>
          <p:nvPr/>
        </p:nvSpPr>
        <p:spPr>
          <a:xfrm>
            <a:off x="6427542" y="3015343"/>
            <a:ext cx="5143497" cy="1759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+mj-lt"/>
                <a:cs typeface="Courier New" panose="02070309020205020404" pitchFamily="49" charset="0"/>
              </a:rPr>
              <a:t>Loop:</a:t>
            </a:r>
          </a:p>
          <a:p>
            <a:r>
              <a:rPr lang="en-US" sz="1700" dirty="0">
                <a:latin typeface="+mj-lt"/>
                <a:cs typeface="Courier New" panose="02070309020205020404" pitchFamily="49" charset="0"/>
              </a:rPr>
              <a:t>%</a:t>
            </a:r>
            <a:r>
              <a:rPr lang="en-US" sz="1700" dirty="0" err="1">
                <a:latin typeface="+mj-lt"/>
                <a:cs typeface="Courier New" panose="02070309020205020404" pitchFamily="49" charset="0"/>
              </a:rPr>
              <a:t>argcJoin</a:t>
            </a:r>
            <a:r>
              <a:rPr lang="en-US" sz="1700" dirty="0">
                <a:latin typeface="+mj-lt"/>
                <a:cs typeface="Courier New" panose="02070309020205020404" pitchFamily="49" charset="0"/>
              </a:rPr>
              <a:t> = phi i32 [%</a:t>
            </a:r>
            <a:r>
              <a:rPr lang="en-US" sz="1700" dirty="0" err="1">
                <a:latin typeface="+mj-lt"/>
                <a:cs typeface="Courier New" panose="02070309020205020404" pitchFamily="49" charset="0"/>
              </a:rPr>
              <a:t>argc</a:t>
            </a:r>
            <a:r>
              <a:rPr lang="en-US" sz="1700" dirty="0">
                <a:latin typeface="+mj-lt"/>
                <a:cs typeface="Courier New" panose="02070309020205020404" pitchFamily="49" charset="0"/>
              </a:rPr>
              <a:t>, %entry] , [%</a:t>
            </a:r>
            <a:r>
              <a:rPr lang="en-US" sz="1700" dirty="0" err="1">
                <a:latin typeface="+mj-lt"/>
                <a:cs typeface="Courier New" panose="02070309020205020404" pitchFamily="49" charset="0"/>
              </a:rPr>
              <a:t>argcInc</a:t>
            </a:r>
            <a:r>
              <a:rPr lang="en-US" sz="1700" dirty="0">
                <a:latin typeface="+mj-lt"/>
                <a:cs typeface="Courier New" panose="02070309020205020404" pitchFamily="49" charset="0"/>
              </a:rPr>
              <a:t>, %loop]</a:t>
            </a:r>
          </a:p>
          <a:p>
            <a:r>
              <a:rPr lang="en-US" sz="1700" dirty="0">
                <a:latin typeface="+mj-lt"/>
                <a:cs typeface="Courier New" panose="02070309020205020404" pitchFamily="49" charset="0"/>
              </a:rPr>
              <a:t>%</a:t>
            </a:r>
            <a:r>
              <a:rPr lang="en-US" sz="1700" dirty="0" err="1">
                <a:latin typeface="+mj-lt"/>
                <a:cs typeface="Courier New" panose="02070309020205020404" pitchFamily="49" charset="0"/>
              </a:rPr>
              <a:t>argcInc</a:t>
            </a:r>
            <a:r>
              <a:rPr lang="en-US" sz="1700" dirty="0">
                <a:latin typeface="+mj-lt"/>
                <a:cs typeface="Courier New" panose="02070309020205020404" pitchFamily="49" charset="0"/>
              </a:rPr>
              <a:t> = add i32 %</a:t>
            </a:r>
            <a:r>
              <a:rPr lang="en-US" sz="1700" dirty="0" err="1">
                <a:latin typeface="+mj-lt"/>
                <a:cs typeface="Courier New" panose="02070309020205020404" pitchFamily="49" charset="0"/>
              </a:rPr>
              <a:t>argcJoin</a:t>
            </a:r>
            <a:r>
              <a:rPr lang="en-US" sz="1700" dirty="0">
                <a:latin typeface="+mj-lt"/>
                <a:cs typeface="Courier New" panose="02070309020205020404" pitchFamily="49" charset="0"/>
              </a:rPr>
              <a:t>, -1</a:t>
            </a:r>
          </a:p>
          <a:p>
            <a:r>
              <a:rPr lang="en-US" sz="1700" dirty="0">
                <a:latin typeface="+mj-lt"/>
                <a:cs typeface="Courier New" panose="02070309020205020404" pitchFamily="49" charset="0"/>
              </a:rPr>
              <a:t>%</a:t>
            </a:r>
            <a:r>
              <a:rPr lang="en-US" sz="1700" dirty="0" err="1">
                <a:latin typeface="+mj-lt"/>
                <a:cs typeface="Courier New" panose="02070309020205020404" pitchFamily="49" charset="0"/>
              </a:rPr>
              <a:t>mychar</a:t>
            </a:r>
            <a:r>
              <a:rPr lang="en-US" sz="1700" dirty="0">
                <a:latin typeface="+mj-lt"/>
                <a:cs typeface="Courier New" panose="02070309020205020404" pitchFamily="49" charset="0"/>
              </a:rPr>
              <a:t> = call i32 (…) @getchar();</a:t>
            </a:r>
          </a:p>
          <a:p>
            <a:r>
              <a:rPr lang="en-US" sz="1700" dirty="0">
                <a:latin typeface="+mj-lt"/>
                <a:cs typeface="Courier New" panose="02070309020205020404" pitchFamily="49" charset="0"/>
              </a:rPr>
              <a:t>%is97 = </a:t>
            </a:r>
            <a:r>
              <a:rPr lang="en-US" sz="1700" dirty="0" err="1">
                <a:latin typeface="+mj-lt"/>
                <a:cs typeface="Courier New" panose="02070309020205020404" pitchFamily="49" charset="0"/>
              </a:rPr>
              <a:t>icmp</a:t>
            </a:r>
            <a:r>
              <a:rPr lang="en-US" sz="1700" dirty="0">
                <a:latin typeface="+mj-lt"/>
                <a:cs typeface="Courier New" panose="02070309020205020404" pitchFamily="49" charset="0"/>
              </a:rPr>
              <a:t> eq i32 %</a:t>
            </a:r>
            <a:r>
              <a:rPr lang="en-US" sz="1700" dirty="0" err="1">
                <a:latin typeface="+mj-lt"/>
                <a:cs typeface="Courier New" panose="02070309020205020404" pitchFamily="49" charset="0"/>
              </a:rPr>
              <a:t>mychar</a:t>
            </a:r>
            <a:r>
              <a:rPr lang="en-US" sz="1700" dirty="0">
                <a:latin typeface="+mj-lt"/>
                <a:cs typeface="Courier New" panose="02070309020205020404" pitchFamily="49" charset="0"/>
              </a:rPr>
              <a:t>, 97</a:t>
            </a:r>
          </a:p>
          <a:p>
            <a:r>
              <a:rPr lang="en-US" sz="1700" dirty="0">
                <a:latin typeface="+mj-lt"/>
                <a:cs typeface="Courier New" panose="02070309020205020404" pitchFamily="49" charset="0"/>
              </a:rPr>
              <a:t>Br i1 %is97, label %after, label %loop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29E153-769C-1EC3-0134-B88D64AD78FE}"/>
              </a:ext>
            </a:extLst>
          </p:cNvPr>
          <p:cNvSpPr txBox="1"/>
          <p:nvPr/>
        </p:nvSpPr>
        <p:spPr>
          <a:xfrm>
            <a:off x="10557165" y="2457453"/>
            <a:ext cx="67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false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ECC363-078D-0B12-994D-A26BBA5CE639}"/>
              </a:ext>
            </a:extLst>
          </p:cNvPr>
          <p:cNvSpPr txBox="1"/>
          <p:nvPr/>
        </p:nvSpPr>
        <p:spPr>
          <a:xfrm>
            <a:off x="8439140" y="48231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8365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2" grpId="0" animBg="1"/>
      <p:bldP spid="23" grpId="0" animBg="1"/>
      <p:bldP spid="37" grpId="0" animBg="1"/>
      <p:bldP spid="51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E9726-D7B4-00F9-4651-018FD9434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B23A0C-698F-FDD6-C0D4-A96B316F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28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BF44CE-3FFA-DBA6-B56B-8DD14CB6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Wrasslin</a:t>
            </a:r>
            <a:r>
              <a:rPr lang="en-US" sz="3400" b="1" dirty="0"/>
              <a:t>’ With State Space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27BB80-54D2-0A1C-7C4E-3ED1AAFCC72A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PRECISENESS vs Efficiency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1D07F-72EB-0955-E9C9-8BFE511E60F4}"/>
              </a:ext>
            </a:extLst>
          </p:cNvPr>
          <p:cNvSpPr txBox="1"/>
          <p:nvPr/>
        </p:nvSpPr>
        <p:spPr>
          <a:xfrm>
            <a:off x="1065339" y="2007770"/>
            <a:ext cx="53231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State space: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the set of all possible configurations of the analysis target</a:t>
            </a:r>
            <a:endParaRPr lang="en-US" sz="2600" i="0" dirty="0">
              <a:solidFill>
                <a:srgbClr val="333333"/>
              </a:solidFill>
              <a:effectLst/>
              <a:latin typeface="halyard-text"/>
            </a:endParaRP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Naïve state space representation: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 enumerate all configurations of a program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For n bits of memory: 2</a:t>
            </a:r>
            <a:r>
              <a:rPr lang="en-US" sz="2600" baseline="30000" dirty="0">
                <a:solidFill>
                  <a:srgbClr val="333333"/>
                </a:solidFill>
                <a:latin typeface="halyard-text"/>
              </a:rPr>
              <a:t>n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states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r>
              <a:rPr lang="en-US" sz="2600" b="1" dirty="0">
                <a:solidFill>
                  <a:srgbClr val="333333"/>
                </a:solidFill>
                <a:latin typeface="halyard-text"/>
              </a:rPr>
              <a:t>Practical state space representation: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 Summarize sets of configurations of a program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14" name="Picture 13" descr="A balance with balls on it&#10;&#10;AI-generated content may be incorrect.">
            <a:extLst>
              <a:ext uri="{FF2B5EF4-FFF2-40B4-BE49-F238E27FC236}">
                <a16:creationId xmlns:a16="http://schemas.microsoft.com/office/drawing/2014/main" id="{E59BD5E2-7727-5B56-C10F-92CBD5E2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601" y="2817041"/>
            <a:ext cx="3712028" cy="23200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B999FDF-7406-89BE-A76B-00AB9BFB0CF6}"/>
                  </a:ext>
                </a:extLst>
              </p14:cNvPr>
              <p14:cNvContentPartPr/>
              <p14:nvPr/>
            </p14:nvContentPartPr>
            <p14:xfrm>
              <a:off x="2121120" y="4504680"/>
              <a:ext cx="4077720" cy="835200"/>
            </p14:xfrm>
          </p:contentPart>
        </mc:Choice>
        <mc:Fallback xmlns:a16="http://schemas.microsoft.com/office/drawing/2014/main"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B999FDF-7406-89BE-A76B-00AB9BFB0C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1760" y="4495320"/>
                <a:ext cx="4096440" cy="85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276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2512C-6033-B7E1-8B26-05C2B93C2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omic book character with a red and blue garment&#10;&#10;AI-generated content may be incorrect.">
            <a:extLst>
              <a:ext uri="{FF2B5EF4-FFF2-40B4-BE49-F238E27FC236}">
                <a16:creationId xmlns:a16="http://schemas.microsoft.com/office/drawing/2014/main" id="{577087B1-2336-1D27-DDA7-1A19A79B6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841" y="1699142"/>
            <a:ext cx="4397829" cy="439782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20FF22A-C1C2-53FA-051A-6168B054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C42731-C91C-8299-FF15-1388D0D7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Power of Static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E06E2-C63E-0672-629D-459960A0AF00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Specificity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6ABB5-1D8B-CB62-137A-EF04A02B57C7}"/>
              </a:ext>
            </a:extLst>
          </p:cNvPr>
          <p:cNvSpPr txBox="1"/>
          <p:nvPr/>
        </p:nvSpPr>
        <p:spPr>
          <a:xfrm>
            <a:off x="1065339" y="2007770"/>
            <a:ext cx="53231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The power of static analysis: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You can see beyond the code that is executed in an individual trace</a:t>
            </a: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The responsibility of static analysis: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You need to consider the conditions/circumstances/context in which code </a:t>
            </a:r>
            <a:r>
              <a:rPr lang="en-US" sz="2600" i="1" dirty="0">
                <a:solidFill>
                  <a:srgbClr val="333333"/>
                </a:solidFill>
                <a:latin typeface="halyard-text"/>
              </a:rPr>
              <a:t>would be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 executed while keeping state space small</a:t>
            </a:r>
          </a:p>
        </p:txBody>
      </p:sp>
    </p:spTree>
    <p:extLst>
      <p:ext uri="{BB962C8B-B14F-4D97-AF65-F5344CB8AC3E}">
        <p14:creationId xmlns:p14="http://schemas.microsoft.com/office/powerpoint/2010/main" val="285122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448A-FFFE-3AE4-CF1C-EA2717D0F8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0F2900-914C-C947-8F39-BC72EB048F7F}"/>
                  </a:ext>
                </a:extLst>
              </p14:cNvPr>
              <p14:cNvContentPartPr/>
              <p14:nvPr/>
            </p14:nvContentPartPr>
            <p14:xfrm>
              <a:off x="6020640" y="1356120"/>
              <a:ext cx="4851720" cy="2526120"/>
            </p14:xfrm>
          </p:contentPart>
        </mc:Choice>
        <mc:Fallback xmlns:a16="http://schemas.microsoft.com/office/drawing/2014/main"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0F2900-914C-C947-8F39-BC72EB048F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1280" y="1346760"/>
                <a:ext cx="4870440" cy="25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28F9F-C1D4-8747-9BE4-867C5E067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8E2AAFE-AD5B-1749-1279-646A40AD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30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BE8E90-8F7D-3757-DBFF-EA361551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Overapproximating Reachability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CD2D49-21B9-10F7-B8DC-DCA38806E4A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pic>
        <p:nvPicPr>
          <p:cNvPr id="2" name="Picture 1" descr="A cartoon of a child sitting at a table with cups&#10;&#10;AI-generated content may be incorrect.">
            <a:extLst>
              <a:ext uri="{FF2B5EF4-FFF2-40B4-BE49-F238E27FC236}">
                <a16:creationId xmlns:a16="http://schemas.microsoft.com/office/drawing/2014/main" id="{94D2E781-14FB-FDCE-4AFC-60EB6C23B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77" y="3126193"/>
            <a:ext cx="4958004" cy="21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02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</a:t>
            </a:r>
            <a:r>
              <a:rPr lang="en-US" b="1" dirty="0" err="1"/>
              <a:t>TiME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71226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Flow-Sensitive </a:t>
            </a:r>
            <a:r>
              <a:rPr lang="en-US" dirty="0" err="1"/>
              <a:t>AnalysIs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785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Analysis Definitions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Computability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2372687"/>
            <a:ext cx="724260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Analysis Target – The system being analyzed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For us this will usually be a software program</a:t>
            </a:r>
          </a:p>
          <a:p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Analysis Engine – The system doing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For us this will usually be a software program</a:t>
            </a:r>
          </a:p>
          <a:p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Analysis Goal – The phenomenon we are detecting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The existence of a certain (program) behavior?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The absence of a certain (program) behavior?</a:t>
            </a:r>
          </a:p>
        </p:txBody>
      </p:sp>
      <p:pic>
        <p:nvPicPr>
          <p:cNvPr id="3074" name="Picture 2" descr="How to do a content analysis [7 steps] - Paperpile">
            <a:extLst>
              <a:ext uri="{FF2B5EF4-FFF2-40B4-BE49-F238E27FC236}">
                <a16:creationId xmlns:a16="http://schemas.microsoft.com/office/drawing/2014/main" id="{CA70AAAC-6923-2D17-833E-03EF4135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31" y="175050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1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Analysis Limits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Computability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2513838"/>
            <a:ext cx="635137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The limits of computability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The Halting Problem: No decision procedure for halting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Rice’s Theorem: The Halting Problem implies no decision procedure for any reachability problem</a:t>
            </a:r>
          </a:p>
          <a:p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Analysis without decision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Approximation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How do we approximate? Soundness / Completeness</a:t>
            </a:r>
          </a:p>
        </p:txBody>
      </p:sp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Analysis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Computability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2280637"/>
            <a:ext cx="6351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NO analysis can be both sound and complete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2050" name="Picture 2" descr="Pobody's Nerfect (@Nerfect1) / X">
            <a:extLst>
              <a:ext uri="{FF2B5EF4-FFF2-40B4-BE49-F238E27FC236}">
                <a16:creationId xmlns:a16="http://schemas.microsoft.com/office/drawing/2014/main" id="{56FB33CA-7A81-2504-7419-2955DCDD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31" y="166514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8BB6D9-E1DD-853D-851D-EE4DE121BBB2}"/>
              </a:ext>
            </a:extLst>
          </p:cNvPr>
          <p:cNvSpPr txBox="1"/>
          <p:nvPr/>
        </p:nvSpPr>
        <p:spPr>
          <a:xfrm>
            <a:off x="458194" y="3924312"/>
            <a:ext cx="635137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Building an analysis that is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either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 sound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or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 complet</a:t>
            </a:r>
            <a:r>
              <a:rPr lang="en-US" sz="2600" b="1" dirty="0">
                <a:solidFill>
                  <a:srgbClr val="333333"/>
                </a:solidFill>
                <a:latin typeface="halyard-text"/>
              </a:rPr>
              <a:t>e is trivial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Complete – Always report positive, no false negatives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Sound – Always report negative, no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52762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DE79C-4F45-BB2E-1519-7F0152785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07E497-8ACA-D4DA-7381-6B5D616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7</a:t>
            </a:fld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DF3F9-87FE-04FD-3B73-17561FDFA3BA}"/>
              </a:ext>
            </a:extLst>
          </p:cNvPr>
          <p:cNvSpPr txBox="1"/>
          <p:nvPr/>
        </p:nvSpPr>
        <p:spPr>
          <a:xfrm>
            <a:off x="839525" y="2513838"/>
            <a:ext cx="543608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Given the limitations of analysis, how might we still provide useful tools for </a:t>
            </a:r>
            <a:r>
              <a:rPr lang="en-US" sz="2600" b="1" dirty="0">
                <a:solidFill>
                  <a:srgbClr val="333333"/>
                </a:solidFill>
                <a:latin typeface="halyard-text"/>
              </a:rPr>
              <a:t>s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oftware </a:t>
            </a:r>
            <a:r>
              <a:rPr lang="en-US" sz="2600" b="1" dirty="0">
                <a:solidFill>
                  <a:srgbClr val="333333"/>
                </a:solidFill>
                <a:latin typeface="halyard-text"/>
              </a:rPr>
              <a:t>s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ecurity evaluation?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7167C-5347-3595-618A-33BF7C86EE06}"/>
              </a:ext>
            </a:extLst>
          </p:cNvPr>
          <p:cNvSpPr txBox="1"/>
          <p:nvPr/>
        </p:nvSpPr>
        <p:spPr>
          <a:xfrm>
            <a:off x="8046228" y="5283880"/>
            <a:ext cx="241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Static Analysis, get it?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1F9B10-1C32-A4E1-1A35-DBA88388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263856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Time: Working With Constraints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D551C8-7426-2F34-5083-9BFDDA70EB9E}"/>
              </a:ext>
            </a:extLst>
          </p:cNvPr>
          <p:cNvSpPr txBox="1">
            <a:spLocks/>
          </p:cNvSpPr>
          <p:nvPr/>
        </p:nvSpPr>
        <p:spPr>
          <a:xfrm>
            <a:off x="7588" y="571704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Today’s Lecture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DA84E8-A1D5-F51E-AC36-F0482425F47A}"/>
              </a:ext>
            </a:extLst>
          </p:cNvPr>
          <p:cNvGrpSpPr/>
          <p:nvPr/>
        </p:nvGrpSpPr>
        <p:grpSpPr>
          <a:xfrm>
            <a:off x="6953232" y="1708849"/>
            <a:ext cx="4697217" cy="3535515"/>
            <a:chOff x="7100191" y="1474805"/>
            <a:chExt cx="4697217" cy="3535515"/>
          </a:xfrm>
        </p:grpSpPr>
        <p:pic>
          <p:nvPicPr>
            <p:cNvPr id="13" name="Picture 12" descr="A close-up of a chalkboard&#10;&#10;AI-generated content may be incorrect.">
              <a:extLst>
                <a:ext uri="{FF2B5EF4-FFF2-40B4-BE49-F238E27FC236}">
                  <a16:creationId xmlns:a16="http://schemas.microsoft.com/office/drawing/2014/main" id="{32EF068D-05E7-3EDE-559B-32B3FCDEE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2955" b="14762"/>
            <a:stretch>
              <a:fillRect/>
            </a:stretch>
          </p:blipFill>
          <p:spPr>
            <a:xfrm>
              <a:off x="7660409" y="2036882"/>
              <a:ext cx="1620012" cy="1920075"/>
            </a:xfrm>
            <a:prstGeom prst="rect">
              <a:avLst/>
            </a:prstGeom>
          </p:spPr>
        </p:pic>
        <p:pic>
          <p:nvPicPr>
            <p:cNvPr id="15" name="Picture 14" descr="A hand holding a magnifying glass&#10;&#10;AI-generated content may be incorrect.">
              <a:extLst>
                <a:ext uri="{FF2B5EF4-FFF2-40B4-BE49-F238E27FC236}">
                  <a16:creationId xmlns:a16="http://schemas.microsoft.com/office/drawing/2014/main" id="{DC2CD173-DA31-9417-3447-2995B9FB6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0191" y="1474805"/>
              <a:ext cx="4697217" cy="3535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77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4868105" cy="3203569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Contextualizing Rice’s Theorem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Guarantees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Specificity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218568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5F6ED5E-4C25-30C2-69A0-8A673928ECD5}"/>
              </a:ext>
            </a:extLst>
          </p:cNvPr>
          <p:cNvSpPr/>
          <p:nvPr/>
        </p:nvSpPr>
        <p:spPr>
          <a:xfrm>
            <a:off x="3035753" y="2728232"/>
            <a:ext cx="5373461" cy="949686"/>
          </a:xfrm>
          <a:prstGeom prst="wedgeRectCallout">
            <a:avLst>
              <a:gd name="adj1" fmla="val -44596"/>
              <a:gd name="adj2" fmla="val 909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Rice’s Theorem (Non)assertions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3271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Contextualizing Rice’s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814ECC-5CB7-B07C-251C-7AD4D94EF7D0}"/>
              </a:ext>
            </a:extLst>
          </p:cNvPr>
          <p:cNvSpPr txBox="1"/>
          <p:nvPr/>
        </p:nvSpPr>
        <p:spPr>
          <a:xfrm>
            <a:off x="3090181" y="2717551"/>
            <a:ext cx="5373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/>
              <a:t>All non-trivial semantic properties of programs are undecidable. </a:t>
            </a:r>
          </a:p>
        </p:txBody>
      </p:sp>
      <p:pic>
        <p:nvPicPr>
          <p:cNvPr id="7" name="Picture 6" descr="A cartoon of rice with a graduation cap on top of it&#10;&#10;AI-generated content may be incorrect.">
            <a:extLst>
              <a:ext uri="{FF2B5EF4-FFF2-40B4-BE49-F238E27FC236}">
                <a16:creationId xmlns:a16="http://schemas.microsoft.com/office/drawing/2014/main" id="{1A3112E2-DDB8-BF48-E8C1-C2AEE3E4D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9" y="3779445"/>
            <a:ext cx="2227489" cy="2227489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F93A85-7BC0-B06F-33A7-880D0A0E43DA}"/>
              </a:ext>
            </a:extLst>
          </p:cNvPr>
          <p:cNvSpPr txBox="1"/>
          <p:nvPr/>
        </p:nvSpPr>
        <p:spPr>
          <a:xfrm>
            <a:off x="7917996" y="1742714"/>
            <a:ext cx="3348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Excludes properties that do not regard program's </a:t>
            </a:r>
            <a:r>
              <a:rPr lang="en-US" b="1" u="sng" dirty="0">
                <a:solidFill>
                  <a:srgbClr val="7030A0"/>
                </a:solidFill>
              </a:rPr>
              <a:t>behavior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F66F29-2843-0094-3E08-D9F33BB5D13B}"/>
              </a:ext>
            </a:extLst>
          </p:cNvPr>
          <p:cNvSpPr txBox="1"/>
          <p:nvPr/>
        </p:nvSpPr>
        <p:spPr>
          <a:xfrm>
            <a:off x="342900" y="6006934"/>
            <a:ext cx="330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j/k: Rice’s Theorem is named </a:t>
            </a:r>
          </a:p>
          <a:p>
            <a:r>
              <a:rPr lang="en-US" b="1" i="1" dirty="0"/>
              <a:t>      after Dr. Henry Gordon Rice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809E9F-93A7-9C8F-BF41-09FB6E8DDE6A}"/>
              </a:ext>
            </a:extLst>
          </p:cNvPr>
          <p:cNvSpPr txBox="1"/>
          <p:nvPr/>
        </p:nvSpPr>
        <p:spPr>
          <a:xfrm>
            <a:off x="649741" y="1679392"/>
            <a:ext cx="3350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Excludes properties that are true or false for </a:t>
            </a:r>
            <a:r>
              <a:rPr lang="en-US" b="1" u="sng" dirty="0">
                <a:solidFill>
                  <a:schemeClr val="accent2"/>
                </a:solidFill>
              </a:rPr>
              <a:t>every</a:t>
            </a:r>
            <a:r>
              <a:rPr lang="en-US" dirty="0">
                <a:solidFill>
                  <a:schemeClr val="accent2"/>
                </a:solidFill>
              </a:rPr>
              <a:t> program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D829717-A5D8-5A2E-CFAB-8FB4291426EC}"/>
              </a:ext>
            </a:extLst>
          </p:cNvPr>
          <p:cNvSpPr/>
          <p:nvPr/>
        </p:nvSpPr>
        <p:spPr>
          <a:xfrm>
            <a:off x="5236029" y="2770414"/>
            <a:ext cx="1436914" cy="44631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6E66109-020E-6C16-D464-421938144EFE}"/>
              </a:ext>
            </a:extLst>
          </p:cNvPr>
          <p:cNvSpPr/>
          <p:nvPr/>
        </p:nvSpPr>
        <p:spPr>
          <a:xfrm>
            <a:off x="6008914" y="1666588"/>
            <a:ext cx="1872343" cy="1114712"/>
          </a:xfrm>
          <a:custGeom>
            <a:avLst/>
            <a:gdLst>
              <a:gd name="connsiteX0" fmla="*/ 1872343 w 1872343"/>
              <a:gd name="connsiteY0" fmla="*/ 445241 h 1114712"/>
              <a:gd name="connsiteX1" fmla="*/ 212272 w 1872343"/>
              <a:gd name="connsiteY1" fmla="*/ 4369 h 1114712"/>
              <a:gd name="connsiteX2" fmla="*/ 751115 w 1872343"/>
              <a:gd name="connsiteY2" fmla="*/ 684726 h 1114712"/>
              <a:gd name="connsiteX3" fmla="*/ 206829 w 1872343"/>
              <a:gd name="connsiteY3" fmla="*/ 662955 h 1114712"/>
              <a:gd name="connsiteX4" fmla="*/ 0 w 1872343"/>
              <a:gd name="connsiteY4" fmla="*/ 1114712 h 11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343" h="1114712">
                <a:moveTo>
                  <a:pt x="1872343" y="445241"/>
                </a:moveTo>
                <a:cubicBezTo>
                  <a:pt x="1135743" y="204848"/>
                  <a:pt x="399143" y="-35545"/>
                  <a:pt x="212272" y="4369"/>
                </a:cubicBezTo>
                <a:cubicBezTo>
                  <a:pt x="25401" y="44283"/>
                  <a:pt x="752022" y="574962"/>
                  <a:pt x="751115" y="684726"/>
                </a:cubicBezTo>
                <a:cubicBezTo>
                  <a:pt x="750208" y="794490"/>
                  <a:pt x="332015" y="591291"/>
                  <a:pt x="206829" y="662955"/>
                </a:cubicBezTo>
                <a:cubicBezTo>
                  <a:pt x="81643" y="734619"/>
                  <a:pt x="40821" y="924665"/>
                  <a:pt x="0" y="1114712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7EE5EF-0E4B-853E-FE16-D5842417C188}"/>
              </a:ext>
            </a:extLst>
          </p:cNvPr>
          <p:cNvSpPr/>
          <p:nvPr/>
        </p:nvSpPr>
        <p:spPr>
          <a:xfrm>
            <a:off x="3586843" y="2803074"/>
            <a:ext cx="1621971" cy="39726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D72121-6FEB-8186-4FE4-8A43C919675E}"/>
              </a:ext>
            </a:extLst>
          </p:cNvPr>
          <p:cNvSpPr/>
          <p:nvPr/>
        </p:nvSpPr>
        <p:spPr>
          <a:xfrm>
            <a:off x="3803564" y="2011525"/>
            <a:ext cx="948360" cy="791549"/>
          </a:xfrm>
          <a:custGeom>
            <a:avLst/>
            <a:gdLst>
              <a:gd name="connsiteX0" fmla="*/ 1872343 w 1872343"/>
              <a:gd name="connsiteY0" fmla="*/ 445241 h 1114712"/>
              <a:gd name="connsiteX1" fmla="*/ 212272 w 1872343"/>
              <a:gd name="connsiteY1" fmla="*/ 4369 h 1114712"/>
              <a:gd name="connsiteX2" fmla="*/ 751115 w 1872343"/>
              <a:gd name="connsiteY2" fmla="*/ 684726 h 1114712"/>
              <a:gd name="connsiteX3" fmla="*/ 206829 w 1872343"/>
              <a:gd name="connsiteY3" fmla="*/ 662955 h 1114712"/>
              <a:gd name="connsiteX4" fmla="*/ 0 w 1872343"/>
              <a:gd name="connsiteY4" fmla="*/ 1114712 h 1114712"/>
              <a:gd name="connsiteX0" fmla="*/ 213576 w 1639607"/>
              <a:gd name="connsiteY0" fmla="*/ 378969 h 1119197"/>
              <a:gd name="connsiteX1" fmla="*/ 1100762 w 1639607"/>
              <a:gd name="connsiteY1" fmla="*/ 8854 h 1119197"/>
              <a:gd name="connsiteX2" fmla="*/ 1639605 w 1639607"/>
              <a:gd name="connsiteY2" fmla="*/ 689211 h 1119197"/>
              <a:gd name="connsiteX3" fmla="*/ 1095319 w 1639607"/>
              <a:gd name="connsiteY3" fmla="*/ 667440 h 1119197"/>
              <a:gd name="connsiteX4" fmla="*/ 888490 w 1639607"/>
              <a:gd name="connsiteY4" fmla="*/ 1119197 h 1119197"/>
              <a:gd name="connsiteX0" fmla="*/ 0 w 1426029"/>
              <a:gd name="connsiteY0" fmla="*/ 0 h 740228"/>
              <a:gd name="connsiteX1" fmla="*/ 1426029 w 1426029"/>
              <a:gd name="connsiteY1" fmla="*/ 310242 h 740228"/>
              <a:gd name="connsiteX2" fmla="*/ 881743 w 1426029"/>
              <a:gd name="connsiteY2" fmla="*/ 288471 h 740228"/>
              <a:gd name="connsiteX3" fmla="*/ 674914 w 1426029"/>
              <a:gd name="connsiteY3" fmla="*/ 740228 h 740228"/>
              <a:gd name="connsiteX0" fmla="*/ 0 w 881743"/>
              <a:gd name="connsiteY0" fmla="*/ 0 h 740228"/>
              <a:gd name="connsiteX1" fmla="*/ 881743 w 881743"/>
              <a:gd name="connsiteY1" fmla="*/ 288471 h 740228"/>
              <a:gd name="connsiteX2" fmla="*/ 674914 w 881743"/>
              <a:gd name="connsiteY2" fmla="*/ 740228 h 740228"/>
              <a:gd name="connsiteX0" fmla="*/ 0 w 674914"/>
              <a:gd name="connsiteY0" fmla="*/ 0 h 740228"/>
              <a:gd name="connsiteX1" fmla="*/ 674914 w 674914"/>
              <a:gd name="connsiteY1" fmla="*/ 740228 h 740228"/>
              <a:gd name="connsiteX0" fmla="*/ 0 w 767442"/>
              <a:gd name="connsiteY0" fmla="*/ 0 h 1197428"/>
              <a:gd name="connsiteX1" fmla="*/ 767442 w 767442"/>
              <a:gd name="connsiteY1" fmla="*/ 1197428 h 1197428"/>
              <a:gd name="connsiteX0" fmla="*/ 0 w 1115309"/>
              <a:gd name="connsiteY0" fmla="*/ 0 h 1197428"/>
              <a:gd name="connsiteX1" fmla="*/ 767442 w 1115309"/>
              <a:gd name="connsiteY1" fmla="*/ 1197428 h 1197428"/>
              <a:gd name="connsiteX0" fmla="*/ 0 w 911513"/>
              <a:gd name="connsiteY0" fmla="*/ 0 h 832757"/>
              <a:gd name="connsiteX1" fmla="*/ 522513 w 911513"/>
              <a:gd name="connsiteY1" fmla="*/ 832757 h 832757"/>
              <a:gd name="connsiteX0" fmla="*/ 0 w 948360"/>
              <a:gd name="connsiteY0" fmla="*/ 0 h 832757"/>
              <a:gd name="connsiteX1" fmla="*/ 522513 w 948360"/>
              <a:gd name="connsiteY1" fmla="*/ 832757 h 83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8360" h="832757">
                <a:moveTo>
                  <a:pt x="0" y="0"/>
                </a:moveTo>
                <a:cubicBezTo>
                  <a:pt x="462643" y="404586"/>
                  <a:pt x="1545771" y="156028"/>
                  <a:pt x="522513" y="832757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16765B-F04E-AF99-DAC4-5C51E394BBBA}"/>
              </a:ext>
            </a:extLst>
          </p:cNvPr>
          <p:cNvSpPr txBox="1"/>
          <p:nvPr/>
        </p:nvSpPr>
        <p:spPr>
          <a:xfrm>
            <a:off x="8752114" y="2532885"/>
            <a:ext cx="2810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Notably, the theorem ignores </a:t>
            </a:r>
            <a:r>
              <a:rPr lang="en-US" b="1" u="sng" dirty="0"/>
              <a:t>syntactic </a:t>
            </a:r>
            <a:r>
              <a:rPr lang="en-US" dirty="0"/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18987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9" grpId="0" animBg="1"/>
      <p:bldP spid="33" grpId="0" animBg="1"/>
      <p:bldP spid="34" grpId="0" animBg="1"/>
      <p:bldP spid="35" grpId="0" animBg="1"/>
      <p:bldP spid="36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71af3243-3dd4-4a8d-8c0d-dd76da1f02a5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230e9df3-be65-4c73-a93b-d1236ebd677e"/>
    <ds:schemaRef ds:uri="http://purl.org/dc/elements/1.1/"/>
    <ds:schemaRef ds:uri="http://schemas.microsoft.com/sharepoint/v3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5139</TotalTime>
  <Words>1456</Words>
  <Application>Microsoft Office PowerPoint</Application>
  <PresentationFormat>Widescreen</PresentationFormat>
  <Paragraphs>270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halyard-text</vt:lpstr>
      <vt:lpstr>Tenorite</vt:lpstr>
      <vt:lpstr>Monoline</vt:lpstr>
      <vt:lpstr>Exercise #7</vt:lpstr>
      <vt:lpstr>Static Analysis</vt:lpstr>
      <vt:lpstr>Administrivia and  Announcements</vt:lpstr>
      <vt:lpstr>Last Time: Analysis Definitions</vt:lpstr>
      <vt:lpstr>Last Time: Analysis Limits</vt:lpstr>
      <vt:lpstr>Last Time: Analysis Design</vt:lpstr>
      <vt:lpstr>This Time: Working With Constraints</vt:lpstr>
      <vt:lpstr>Lecture Outline</vt:lpstr>
      <vt:lpstr>Rice’s Theorem (Non)assertions</vt:lpstr>
      <vt:lpstr>Syntactic Static Analysis</vt:lpstr>
      <vt:lpstr>Insights</vt:lpstr>
      <vt:lpstr>Rice’s Theorem (Non)assertions</vt:lpstr>
      <vt:lpstr>Lecture Outline</vt:lpstr>
      <vt:lpstr>STATIC Analysis - Opportunities</vt:lpstr>
      <vt:lpstr>STATIC Analysis - Opportunities</vt:lpstr>
      <vt:lpstr>STATIC Analysis - Opportunities</vt:lpstr>
      <vt:lpstr>Lecture Outline</vt:lpstr>
      <vt:lpstr>STATIC Analysis - Opportunities</vt:lpstr>
      <vt:lpstr>Building the CFG</vt:lpstr>
      <vt:lpstr>CFG Notation</vt:lpstr>
      <vt:lpstr>Visualizing the CFG: DOT</vt:lpstr>
      <vt:lpstr>Existing CFG Tools</vt:lpstr>
      <vt:lpstr>Overapproximating Reachability</vt:lpstr>
      <vt:lpstr>Lecture Outline</vt:lpstr>
      <vt:lpstr>Infeasible Paths</vt:lpstr>
      <vt:lpstr>Wrasslin’ With State Space</vt:lpstr>
      <vt:lpstr>Path-Sensitive Dataflow Analysis</vt:lpstr>
      <vt:lpstr>Wrasslin’ With State Space</vt:lpstr>
      <vt:lpstr>The Power of Static Analysis</vt:lpstr>
      <vt:lpstr>Overapproximating Reachability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21</cp:revision>
  <dcterms:created xsi:type="dcterms:W3CDTF">2023-08-21T14:00:41Z</dcterms:created>
  <dcterms:modified xsi:type="dcterms:W3CDTF">2025-09-03T21:35:53Z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