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1425" r:id="rId5"/>
    <p:sldId id="1424" r:id="rId6"/>
    <p:sldId id="296" r:id="rId7"/>
    <p:sldId id="295" r:id="rId8"/>
    <p:sldId id="256" r:id="rId9"/>
    <p:sldId id="1060" r:id="rId10"/>
    <p:sldId id="1403" r:id="rId11"/>
    <p:sldId id="1412" r:id="rId12"/>
    <p:sldId id="1401" r:id="rId13"/>
    <p:sldId id="1415" r:id="rId14"/>
    <p:sldId id="1416" r:id="rId15"/>
    <p:sldId id="1417" r:id="rId16"/>
    <p:sldId id="1418" r:id="rId17"/>
    <p:sldId id="1426" r:id="rId18"/>
    <p:sldId id="1428" r:id="rId19"/>
    <p:sldId id="1429" r:id="rId20"/>
    <p:sldId id="1419" r:id="rId21"/>
    <p:sldId id="1427" r:id="rId22"/>
    <p:sldId id="1421" r:id="rId23"/>
    <p:sldId id="1422" r:id="rId24"/>
    <p:sldId id="1420" r:id="rId25"/>
    <p:sldId id="1413" r:id="rId26"/>
    <p:sldId id="1414" r:id="rId27"/>
    <p:sldId id="14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" y="185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05:30.3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12109 6703 28 0,'0'0'6'0,"0"0"14"0,0 0-13 0,0 0 15 0,0 0 32 0,0 0-45 0,0 0 56 0,27 0-31 0,-27 0-11 0,0 0 10 0,0 0-21 0,0 29 6 0,31-29-8 0,-31 0 8 0,0 29 10 15,0-29-17-15,0 0 0 0,0 0 2 47,0 57 14-47,0-57-23 16,0 0-1-16,0 56 4 0,0-56-4 0,0 29-1 15,0-29-2-15,-31 30 2 16,31-30-2 31,0 29 3-47,-55 84 0 0,-31 58 6 0,55-171-9 15,4 31 1-15,-1-3 1 0,-3 1-2 16,4-2 1-16,27-27 1 0,-58 30 0 16,3-30-4-1,55 29 5-15,-31-29-5 0,31 0 3 0,-28 0 3 0,1 0-1 16,-4 0-1-16,3 0-2 16,1 0 2-16,-4 0 0 15,3-29-1-15,28 29-1 0,-27 0 3 16,27-30-3-1,-31 30 0-15,31-27 1 32,-27-2 3-32,27 1-4 31,0 28 4-31,0-31-2 0,0 31-1 0,0 0-1 62,0-27 1-62,58-2 5 0,-3 29-3 0,-24 0-2 16,-31 0-1-16,27 0-1 16,1 0 1-16,-28 0-1 0,31 0 1 15,-31 0 1-15,55 29 1 16,-24-29-3-16,-31 0 2 0,55 27-1 16,-55-27 1-16,30 0-2 15,-30 31 1-15,55-3 0 16,-55-28 2-16,31 29-3 15,-31-29 0-15,28 0 3 0,-28 27-3 32,86 61-5-32,-59-88 7 0,-27 27-2 0,59 3 7 15,-59-30-5-15,0 0-1 16,0 0 5-16,27 29-8 16,-27-29 4-16,59 28 4 0,-59 0-7 15,27-28 3-15,-27 0 0 16,0 0-1 31,31 30 1-47,55 27-1 0,-86-57-2 15,27 0 1-15,-27 0-1 16,0 0 0-16,0 0 0 0,28 0-25 0,-28 0-71 31,31 0 43-31,-31 0 32 0,0 0-119 16,0 0 111-16,27-28-93 15,-27 28 88-15</inkml:trace>
  <inkml:trace contextRef="#ctx0" brushRef="#br0" timeOffset="1233.7">13026 7047 25 0,'0'0'6'0,"0"0"-5"0,0 0 3 0,0 0 83 0,0 0-56 0,27 0-11 16,-27 0 6-16,0 0 20 16,28 0-6-16,-28 0-30 15,0 0 7 17,31 0 15-32,-4 0-6 0,1 0-11 0,3 0-5 15,24 0 0-15,-24 0-7 16,-4 0 6-1,31 0 1-15,-30 0-9 0,30 0 3 0,-58 0-4 16,141 28-5 31,-110-28-68-47,-3 0-23 16,-28 0 76-16,0-28-49 15,0 28 20-15,0 0 25 0,0 0-14 0,0 0 13 16,0 0 19-16,0 0-20 0</inkml:trace>
  <inkml:trace contextRef="#ctx0" brushRef="#br0" timeOffset="1873.49">12995 7420 25 0,'-28'0'38'0,"28"29"-2"0,0-29-26 0,0 0 34 0,0 0-16 0,0 27 47 0,0-27-1 0,0 0-57 0,0 0-1 16,0 0-8-16,28 0 4 0,-28 0 10 16,31-27 3-16,-31 27-23 15,27 0 7 1,-27 0-4-16,28-29-2 0,30 29 13 15,1 0-9-15,-32 0-6 16,1 0 4 0,57 0-4-16,-85 0-1 62,86 0-51-62,-27 0-155 0,-59 0 142 0,0-29 1 16,27 29 19-16,-27 0-7 15</inkml:trace>
  <inkml:trace contextRef="#ctx0" brushRef="#br0" timeOffset="2747.16">14314 6732 21 0,'0'29'281'0,"0"0"-265"0,0-1 1 0,-31 1 3 0,4 86 26 0,27-88-37 15,0 2 1-15,0 0-2 16,0-1-3 31,58 30 11-47,83-58-6 0,-110 0-10 15,-4 0 0-15,-27 0 1 0,28 0-1 0,3 0 1 0,-4 0-2 0,32 0 0 16,-32 0-2 0,1 0-16-16,3-29-49 0,-4 29-8 15,-27 0 42-15,0 0-42 16,0-29-5-16,27 29 27 15,-27-28 6-15</inkml:trace>
  <inkml:trace contextRef="#ctx0" brushRef="#br0" timeOffset="3245.45">14572 6617 31 0,'0'0'63'0,"0"29"-8"16,0-29-37-16,0 0 9 0,0 27 0 0,0-27 1 16,0 30-18-16,-31-30 14 15,31 58 13-15,0-1-13 16,0-57-15-16,0 29-6 0,0-2 8 15,0 2 2 1,0 86 6-16,0-86-11 16,0-1-4-16,-28 30 2 0,28-29-5 15,0 28 3-15,0 1-2 0,0 26 1 16,0-54 0-16,-27 170 11 47,27-113-13-47,0-2-2 15,0-55 3-15,0 25-5 16,0-25 2-16,0 27-2 16,0-57-1-16,27 28 2 0,-27-28-14 0,0 30 10 15,0-30-14-15,0 29-7 16,0-29 2 0,0 28-43-16,0-28 11 31,28 28-96-31,-28-28 129 0,0 0 17 0,0 27-23 15</inkml:trace>
  <inkml:trace contextRef="#ctx0" brushRef="#br0" timeOffset="7513.54">15802 7563 34 0,'0'0'14'0,"0"0"-10"0,0 0 124 0,0 0-90 0,0 0-12 0,0-28-9 16,0 28 0-16,0-29 98 0,0-1-74 0,0 30-41 62,0-27 25-62,0-2-2 16,27-30 3-16,4 32-23 0,-31-2 0 0,0 1 0 0,0 28-3 62,28-58 9-62,-1-57 0 0,-27 86-4 0,31-28 4 0,-31 57-9 63,0 0 0-1,0-29 1-62,55-86 20 0,-55 115-19 16,31 0-3-16,-31 0 2 16,55 115 2 30,-24-57-2-46,-31 28-3 16,55 58 4-16,-24-87-4 0,24 58 3 0,-55-88-2 0,0-27 2 0,30 30 3 16,-30-30-7-16,0-30 4 47,0-26-28-32,0 56-22-15,0-29-67 0,0-1 14 16,0 30 13-1,0 0-84-15,0 30 151 16</inkml:trace>
  <inkml:trace contextRef="#ctx0" brushRef="#br0" timeOffset="9301.29">17320 6673 31 0,'0'0'46'0,"0"0"9"0,0-27 56 0,0 27-79 0,0 0-8 0,0 0-11 0,0 0-7 0,0-29 11 0,0 29-12 0,0 0 2 15,0 0 13-15,0 0-10 16,28 0-7-16,-28 0 1 0,0 0 2 0,0 0 3 31,0 0 7-31,27 0 10 0,-27 0-24 0,0 0 8 16,0 0-9-16,0 0 0 15,31 0 0-15,-31 0-1 0,0 29 8 16,27-29-2-16,-27 0-6 62,28 27 0-46,3-27 1-16,55 88 4 0,-31-31-1 16,3 28 2-16,-30-85-5 31,30 115 7-31,-31-58-6 16,32 87 1-16,-59-86-2 0,0-30 0 0,0 288 16 46,0-231-15-46,-28-28-2 16,-3 58 2-16,4-58 0 16,-59 1 3-16,59-29-5 15,27-1 2-15,-59-28 0 0,32 28-1 16,-4-28-2 0,-55 0 2-16,86 0 1 15,-28 0-4 1,28 0 3-16,0 0-1 47,-27-28 1-32,-4 28-1-15,31-28 3 0,-55-261-2 0,83 262 0 0,-28-29 0 16,0 56 0 0,27-87-6-16,4 0 2 0,-4 31 3 15,1-3-2-15,3-25 3 0,24 26 5 16,-24 1-6-16,55-58 1 15,-59 86-1-15,1 0 1 16,2-57 0 0,25 1-3-16,-55 28 2 15,59-1 0-15,-59 1 0 16,27 1 1-16,-27 56-1 0,59-87-1 16,-59 59-1-16,27-1 2 15,-27-1 1-15,31-26-6 16,-31 27 0-16,0 29 2 0,28-30-45 15,-28 30 23-15,0 0 12 16,0 0-94 31,0 0-200-47,0 0 279 0</inkml:trace>
  <inkml:trace contextRef="#ctx0" brushRef="#br0" timeOffset="10985.81">18835 6874 33 0,'31'29'292'0,"-4"-29"-249"0,1 30-33 0,30-30 6 0,-30 0-11 0,3 29 0 0,24-2 3 0,3-27-3 32,227 115 27-1,-285-115-27-31,0 0-2 0,0 29 2 16,0-29 0-16,-55 57 9 15,24-57-11-15,4 29 3 16,-87-2 2 15,56 32-3-31,0-30 1 0,3-2-4 0,55-27-2 63,-59 30 3-48,32 28-44-15,27-31-332 0,55-54 297 0,-55 27 52 16</inkml:trace>
  <inkml:trace contextRef="#ctx0" brushRef="#br0" timeOffset="13047.68">20498 6331 25 0,'0'0'13'0,"0"0"-8"0,0-30 114 0,0 30-72 0,27 0-3 16,1 0 76-1,3 0-93-15,-4 0-19 16,1 30 1-16,2-1-3 0,-2 27-2 15,-28 3-2 1,27-31-2-16,-27 27 2 0,0 60 4 0,0 2-1 16,-27-89-3-1,-1 57 0-15,-2-55-1 0,30-1 2 0,-28 27-1 0,1 1-1 16,27-28 1-16,-86 57 5 16,55-57-5-16,3-2 1 0,-30 4 2 46,30-31-4-46,1 0 2 16,-31-87-2-16,58 59 1 0,27-1 0 0,4 29 5 31,55-29 1-31,-31 58-2 16,3-29-2 0,28 57 2-1,-28-28-3-15,-30-2 0 16,30-27-4-1,-30 31 2-15,-1-31 1 0,-27 0-5 0,59 28-14 0,-59-28-6 16,27 0-23-16,59 0-320 16,-86-28 341-1,31 28-15-15</inkml:trace>
  <inkml:trace contextRef="#ctx0" brushRef="#br0" timeOffset="14548.54">22130 6874 22 0,'27'59'236'16,"-27"-59"-217"-16,0 0-11 0,0 0 13 0,27 0-15 0,-27 0 5 0,0-30 11 0,31 30-18 0,-3-29 24 0,-1 2-14 0,-27-2-12 0,0 1 1 15,31-59 8-15,-31 30-5 0,28 57-6 0,-28-88 9 31,27 5 9-31,4 54-11 0,-31 29 10 16,28 0-10-16,-1 29 15 16,-27-1-15-16,0 0-2 0,31 31 3 15,-31-3-4 1,28 1-3 0,-1 87 5-16,4-88-1 15,-4 30-3-15,-27-57-1 16,28 0 0-16,-28-1-2 0,31-28 0 15,-31 58-9-15,27-58-8 0,-27 29-24 47,28-29-150-47,-28 28-24 16,0-28 163-16</inkml:trace>
  <inkml:trace contextRef="#ctx0" brushRef="#br0" timeOffset="17502.46">24191 7535 28 0,'0'28'19'0,"0"-28"-19"0,-31 58 150 0,31-58-140 0,0 0 8 0,0 29 67 0,0-29-44 15,0 0-41 32,0 0 69-31,0 0-17-16,0-29-11 0,0-1-31 0,0 30-10 62,0 0 5-62,31-171 8 0,-31 171-13 63,27-287 9-47,1 229-6-16,-28 30-2 0,31-258 6 0,-4 56 1 0,-27 174-7 0,0 56 0 0,28-29 0 46,-28-1-2-46,0 30 1 63,85-28 4-16,1 28-7-47,-141 574 9 15,55-547-7-15,-86-27 5 0,56-27-4 16,30 27 0-16,-28-29 0 31,28 29 0 32,28 0 0-48,116-30 8-15,-117 30-7 0,59 59-1 16,-258 198-6-16,117-257-30 47,-3 58-160-47,86 56-128 0,-28-114 324 62,0 0-5-62,0 29-18 16</inkml:trace>
  <inkml:trace contextRef="#ctx0" brushRef="#br0" timeOffset="18875.37">25276 7018 69 0,'0'0'45'0,"0"0"-37"0,-27 0-5 0,27 0 4 0,0 0 10 0,0 0-3 0,0 0 1 0,0 0 0 0,-28 0 0 0,28 0-3 31,0-29 45-15,0 2 13-16,28 27-54 0,85-59 74 0,-54 59-76 0,-1-29 0 15,-31 29-5-15,1 0-7 16,30 0 7 0,1 0-7-16,-32 0-1 0,87 0 5 15,-56 29-3-15,-58-29-3 63,27 0 1-63,32 0 0 0,54 30-11 0,-113 26-331 0,-86 2 207 15,86-58 129-15,0 0-20 16</inkml:trace>
  <inkml:trace contextRef="#ctx0" brushRef="#br0" timeOffset="19153.2">25335 7246 150 0,'0'0'72'0,"-28"0"-62"0,28 0-4 0,0 31 7 0,0-31 33 16,0 0 59-16,0 0-95 16,0 0 24-16,0 0-28 0,28 0 6 15,-1 0-5-15,59-31 20 16,-55 31-20-16,24 0-3 0,62 0 3 47,-62 0-6-47,147 0-16 31,-174 0-15-31,-28 0-77 0,0 0-74 0,0 0 128 0,0 0-23 16,0-27 21-16</inkml:trace>
  <inkml:trace contextRef="#ctx0" brushRef="#br0" timeOffset="19550.29">25737 6558 28 0,'0'0'0'0,"0"0"16"0,0 0 2 16,0-27 6-16,0 27 19 16,0-28 18-16,0 0-31 15,27 28-1-15,-27 0 8 16,0 0-7-1,28 0 32 1,-28 0-18-16,0 28-13 0,0 0-19 16,0-28-7-16,0 27 2 15,0 61 9 1,-28 27 0-16,1 27-7 0,-32 2-4 0,59-87-3 16,-58 29 1-16,58-57-2 0,-28 57 2 0,1-57-2 15,27-2-1-15,-31 3 1 0,31 28 1 0,-28-31 1 0,28 3-1 16,0-1 1-16,0-29-3 62,-58 86-1-62,3 26-156 0,55-139 29 0,28 27 9 0,57-85 4 0,-57 55 91 0</inkml:trace>
  <inkml:trace contextRef="#ctx0" brushRef="#br0" timeOffset="20049.96">26424 6617 35 0,'0'0'158'0,"0"0"-97"0,0 0-50 0,0 56 37 0,0-26-11 0,-31-1-19 0,31 57 2 0,0-30-6 0,0-27-7 0,0 1-3 0,0-1 5 0,0-29-5 0,0 27 5 0,0-27-5 0,0 58 17 16,0-58-16-16,0 28 10 16,86-28 12 15,116 0-5-15,-147 0-22-16,4 0 1 0,-32 0 1 15,4 0-3-15,-3-28-2 0,-1 28 2 0,31 0-7 16,-58-29 3-16,28 29-10 0,3-29-8 15,-4 2-77-15,-27-2 70 0,28 29-50 16,-28 0 32-16,0-30-53 0,0 30 61 0,0-29-2 31,0 2 7-15</inkml:trace>
  <inkml:trace contextRef="#ctx0" brushRef="#br0" timeOffset="20353.59">26881 6360 124 0,'0'0'98'0,"-28"0"-83"0,-3 28 36 15,-55 59 37-15,59-59-79 0,-1 59 17 16,28-60-19-16,-31 88 22 16,31-29-18-16,0-1-7 0,0-26-2 15,-27 83 3-15,27-113-4 16,0 84 2-16,-28 117 12 15,28-115-9-15,0-28-6 16,-30-2-2-16,30-55 2 0,0 112-3 16,-28-114-3-16,28 31-6 0,0-31 2 0,-27 86-89 47,-4 30-263-47</inkml:trace>
  <inkml:trace contextRef="#ctx0" brushRef="#br0" timeOffset="22348.16">27853 7162 19 0,'0'0'6'0,"0"0"1"0,0 0 1 0,0 0 2 0,0 0 0 0,0 0 1 0,0 0 27 0,0 0-23 0,0 0 78 15,0 0-80-15,0 0 13 0,0 0 20 16,0 0 1-16,0 0-24 47,31 0 26-47,-4-29-34 0,-27 0-13 31,59-86 17-31,-32 88-15 0,-27-2-2 0,28-30 8 16,-28 32-7-16,0 27 2 0,30-29 2 15,-2 1-2-15,-28 28 3 16,0 0-4-16,27-29-1 0,-27 29 3 15,31 29-3-15,-31-29 2 0,28 0-5 16,-1 0 8 0,-27 28-6-16,0-28-1 0,0 0 1 15,31 29 7-15,-3 27-4 16,-1-26-3-16,-27-1 0 16,31 27 1-16,-3 1 0 0,-1 1-4 0,4-29 4 15,-31-1-3-15,27 1 0 31,1 29-8-15,30-58-205-16,-58 0 213 63</inkml:trace>
  <inkml:trace contextRef="#ctx0" brushRef="#br0" timeOffset="24864.74">29687 7190 67 0,'0'0'77'0,"0"0"-69"0,0 0 6 0,-31 0 12 0,31 0-12 0,-27 0 32 0,-1 29 5 0,28-29-38 0,0 0-6 0,0 0 1 0,0 0 18 0,-31 27 14 32,31-27-13-32,0 31-2 15,0-31-10-15,0 28-6 0,0-28-1 0,31 29 15 16,-31-2 0-16,0 3-14 0,0-1-2 31,0-29-1-31,0 29 13 0,28 28 2 0,-28-57-20 0,0 0 1 0,0 29 3 0,0-29-5 63,58 0 6-63,-58 0-7 0,28 0 13 0,116 0-17 0,-117 0-18 15,-27-29-39-15,28 29 27 16,-28-57-146-16,-28 28-43 16,28 29 197-16,-58-29-30 46</inkml:trace>
  <inkml:trace contextRef="#ctx0" brushRef="#br0" timeOffset="25288.25">29114 7361 46 0,'0'0'14'0,"-28"0"32"16,28 0-43-16,0 0-3 62,0 0 35-46,-31-27 87-16,4 27-100 0,140-201 73 0,-27 86-57 16,-55 115-32-16,-4-56 6 0,1 27-6 0,3-1 10 15,-4 30-13-15,-27 0 4 0,28-29 1 0,3 29-2 0,-4 0-3 16,1 0 4-1,2 29 3-15,56 57 4 0,-58-57-7 16,-28-29-4-16,113 86 18 16,-82-57-14-16,24 0 0 0,3-1 3 15,28 1-5 1,-58-29-3-16,-28 0-1 0,31 0 1 0,-4 0 1 16,32 0-5-16,-59 0 2 0,27 0 0 31,32-57-1-31,-4 28-20 15,-25-29-76-15,25 1-20 16,-55 57 23-16,0-29-30 16,59 29-7-1</inkml:trace>
  <inkml:trace contextRef="#ctx0" brushRef="#br0" timeOffset="28873.57">31175 6874 32 0,'171'-27'373'0,"-171"27"-370"0,28-29 7 0,3 29-7 0,-31 0-3 32,172-28-218-32,-203 56 49 0,3-28 135 46</inkml:trace>
  <inkml:trace contextRef="#ctx0" brushRef="#br0" timeOffset="29042.04">31147 7047 40 0,'0'0'234'0,"28"0"-141"16,-28 0-66 15,58-29 7-31,28 0-21 16,-59 29-11-16,1 0-1 0,3 0-2 15,-31 0-2-15,55 0-35 32,-24 29-201-32,-31-29 166 15,27 29-17-15</inkml:trace>
  <inkml:trace contextRef="#ctx0" brushRef="#br0" timeOffset="31438.05">32291 6531 21 0,'0'27'5'0,"0"-27"-3"0,0 0 0 0,0 0 2 0,0 0-2 0,0 0 0 0,0 0 0 0,0 0 19 0,0 0 13 16,0 0-10-16,0 0 21 16,0 0-37-16,0 0 0 0,0 0 22 15,0 0-9-15,0 0-2 0,0 0 19 16,0 0-24 0,0 0 2-16,0 0-5 0,0 0 38 31,0 0-33-31,0 0 3 15,0 0-1-15,0 0-12 0,0 0 8 16,0 0-10-16,0 0-2 0,0 32 5 16,0-32-5-16,0 0 1 0,0 0-1 0,0 27 7 47,0-27-7-47,0 29 4 0,0 28 1 0,0-28-3 31,0 0-1-16,0-29-3-15,-27 113 8 0,27-54-5 0,0-59-3 0,0 29 1 0,0-2 1 0,0 31-1 16,0-30-1-16,0 59 1 16,0-87 0-16,0 28-2 0,0 1 1 15,0-29 1-15,0 58 2 16,0-30-2 0,0 58 10-16,0-57-10 0,0-29-1 0,0 0 3 0,0 56 8 15,0-56-10-15,0 30 0 0,0 27 7 16,0-57-7-16,0 28 0 15,0-28-1 1,0 59 0-16,0-59-2 0,0 56 6 31,0-29-4-31,0-27-1 0,0 0 0 0,0 30 2 16,0-30 0 15,0 0 0-31,0-30 0 16,0 3-2-16,0-1 1 0,0 0-3 15,0 28 3-15,0-59 2 16,0-26-20 0,27 28 13-16,1-87 6 15,-28 85-1-15,0 3 0 0,0 28 1 0,31-30-1 16,-31 29-1-16,0 1 1 0,0-1 0 16,0 0 2-1,27-57-2-15,-27 86 0 0,0-29 0 0,0 2-1 16,0-2 1-16,0-28 2 0,0 28-1 15,0 0-1 1,0 29 0-16,28-57 1 0,-28 28-1 16,0 2 0-16,0 27 1 0,0 0-2 0,31-59 0 15,-31 59 1-15,27-28 0 16,-27 28 0-16,27-28-1 0,-27 28 1 16,0 0 0-16,31 0-1 0,-31 0 1 0,28 0-2 31,-28 0 1-31,0 0 1 47,27 28-2-32,4 86 3-15,-31-28-3 0,0-57 6 0,0 0-4 0,-31-29-1 0,31 0 2 32,0 0 1-32,0 0-5 0,0 0 4 15,0 0-1 48,31 29 2-48,24 143 8-15,-82-59-8 0,-1-84-3 32,-3-29 1-17,4 0-9-15,-1 0-24 0,-3 0 1 0,31 0 32 63,0 0-34-48,31 29-152-15,-31-29 167 0,28 29-78 0,-28-1 31 0,27 1 27 0,-27-29 29 0,31 0 9 16,-31 27-3-16,0-27-20 0</inkml:trace>
  <inkml:trace contextRef="#ctx0" brushRef="#br0" timeOffset="31972.99">32920 6933 23 0,'0'-30'13'0,"0"30"9"0,0 0-13 0,0 0 49 0,0 0-42 16,0 0 36-16,0 0-9 0,0 0-17 0,0 0-15 0,0 0 21 0,0 0-22 0,0 0 7 0,0-29-11 0,0 29 43 16,0 0-24-16,0 0-17 0,0 0-4 0,0 0-1 31,31 0 18 16,55 0-8-47,-59 0-11 0,32 0 0 0,-59 0-2 62,27 0-404-46,-27 0 375-16,0 0-3 0</inkml:trace>
  <inkml:trace contextRef="#ctx0" brushRef="#br0" timeOffset="32249.22">33064 6703 28 0,'0'0'7'0,"0"0"0"0,0 0-5 0,-27-30 8 0,27 30 12 0,0 0 10 31,0 0 53-31,0 0-48 16,0 0-11-16,0 0-3 0,0 0-3 0,0 0 3 31,0 59 39-31,0 27-8 0,0-57-49 0,0-2 10 16,0-27-12-16,0 29-1 0,0 1 4 0,0-1-5 0,0-29-1 62,0 27 3-46,0 174-132-16,27-201 27 0,-27 0-96 0,0 0 185 0,0-28-18 15</inkml:trace>
  <inkml:trace contextRef="#ctx0" brushRef="#br0" timeOffset="32810.93">33322 6416 40 0,'0'0'73'0,"-28"0"-6"0,28 0-54 0,0 0 1 47,0 0 146-47,0 0-144 0,28 30 2 31,-1-30-11-31,-27 0-4 0,31 29 9 31,24 54 18-31,-24-51-29 47,-89 110 5-47,30-142-8 16,28 0 1-16,0 0-1 0,0 0 3 0,0 0-1 16,0 0 2-16,0 0-3 15,0 0 2-15,0 29 1 0,0-29 2 16,28 0-1-16,-28 0-2 0,0 29 1 0,0-29 1 0,27 0 0 15,4 57 11 1,-3 58-1 0,-1-59-5-1,-27 59 4-15,0-115-10 0,0 29 3 16,-27-29-6-16,-1 57 5 0,28-57-4 16,-31 0 0-16,31 0 0 0,-55 27-3 15,55-27-3-15,-31 0-1 16,4 31-15-16,27-31 22 62,-28 0-23-62,-58 143-426 0,86-143 426 16</inkml:trace>
  <inkml:trace contextRef="#ctx0" brushRef="#br0" timeOffset="60581.16">13026 9941 26 0,'0'142'399'0,"0"-27"-377"0,0-86-19 0,27 28 5 0,32-28-14 0,27-173-446 0</inkml:trace>
  <inkml:trace contextRef="#ctx0" brushRef="#br0" timeOffset="60853.65">12967 9425 74 0,'-27'85'298'0,"27"-85"-282"0,0 30 3 0,0-30-19 0,0 0 2 0,0 29 1 16,0-29-7 15,0 0 4 32,0 0-374-32,0 0 340-31</inkml:trace>
  <inkml:trace contextRef="#ctx0" brushRef="#br0" timeOffset="61945.03">13510 9941 27 0,'0'0'23'0,"0"0"10"0,0 0 36 0,0 0-55 0,-27 0 50 0,27 0-56 0,-28 0 9 0,28 0 11 0,0 0-19 0,-31 27 13 16,31-27 0-16,-27 0-9 0,27 29 7 15,0 1-9-15,0-1 1 16,0-29-9-16,0 56 3 16,0-27-3-16,0-1-2 0,27-28 1 15,-27 29 0-15,0-29-1 0,59 58 10 16,-32-30 8 46,4-229 34-62,-31 174-48 0,0 27-2 0,0 0-1 0,0-29 4 0,0-1-8 16,-31 30 3-16,31-29 0 0,0 29-2 16,0 0 2-16,0 0 0 15,0 59-8-15,0-59-5 16,0 29-20-16,0-2-3 15,0-27-11 1,31 29-176-16,-3 0 90 0,-28-29 108 16</inkml:trace>
  <inkml:trace contextRef="#ctx0" brushRef="#br0" timeOffset="62243.33">13912 9997 29 0,'0'0'10'0,"0"0"9"0,0 0-11 0,0 0 12 0,0-29 33 16,0 29-14-16,0 0 24 16,0-27-18-16,0 27-27 15,0 0 22 17,-86 0 20-32,59 27-47 15,-4 2 2-15,3 1-6 0,1-1-4 0,-4 27 5 16,4 30-1-1,27-28-5-15,0-30-3 0,0 28 2 16,27 3-2-16,4-31-1 16,-4-1 1-16,1 3 0 15,3-30-2-15,-31 29 0 0,55-29-5 0,-24 0-17 16,55-29-67 0,-31-28-137 15,-25-30 99-31</inkml:trace>
  <inkml:trace contextRef="#ctx0" brushRef="#br0" timeOffset="62493.61">14283 9425 72 0,'0'0'78'16,"-27"0"-16"-16,27 29 13 0,0-29-66 0,0 56 26 16,0-56-31-16,0 59 6 15,0 83-2-15,27-86-7 16,-27 61-3-16,31-33-16 16,-31-55 5-16,0 115-154 15,0-87 79-15,0-28 59 16,-31 0 19-16,31-1 5 15,0-28-17-15</inkml:trace>
  <inkml:trace contextRef="#ctx0" brushRef="#br0" timeOffset="62694.37">14111 9968 35 0,'0'-27'113'0,"-27"-2"-58"0,27 29-55 62,0 0 46-62,58-28 151 0,83 85-163 0,-110-57-32 0,-3 0-2 16,-1 27 0-16,4-27 1 16,-4 0-18-16,1 0 7 0,-28 29-40 15,31-29-97-15,-31 0 107 0,0 0-3 0,27-29-111 32,-27 29 132-32</inkml:trace>
  <inkml:trace contextRef="#ctx0" brushRef="#br0" timeOffset="63026.82">14685 9280 55 0,'0'0'0'0,"0"0"44"0,0 0-44 62,0 30 65-31,-27 55 100-31,27 60-104 0,0-88-47 16,27 201 24-16,-27-172-30 0,0-86-7 16,0 0-1 30,0 200 7-14,0-85-12-32,0 0-229 0,0-87 73 0,0-28 103 0</inkml:trace>
  <inkml:trace contextRef="#ctx0" brushRef="#br0" timeOffset="64152.71">15688 9168 31 0,'0'0'72'0,"0"0"-18"0,0 0 12 0,0 0-37 0,0 0-22 0,0 0 12 0,-31 29 16 0,4-1 22 0,27 0-39 0,0-1 0 0,-28 3 5 0,-30 0 4 31,-55 140-6-31,27-55-13 0,27 0 0 0,32-29-4 0,-4 85-1 16,3-56 0-16,28-86-3 0,-27-29 1 0,27 172 0 31,27-86 2-31,-27-31 1 0,28 4 0 0,30 27 7 32,-58-57-10-32,59 28 2 15,27 30 3-15,-59-59-4 0,59 29-3 16,-28-27 2-16,-3 25-9 0,-24-55-5 15,-3 30-32 1,-28-30 21-16,27 29-70 0,32-1-156 0,-32 0 172 16,-27-28 51-16</inkml:trace>
  <inkml:trace contextRef="#ctx0" brushRef="#br0" timeOffset="67114.49">16602 10599 22 0,'0'0'10'0,"0"0"-9"0,0 29 4 0,0-29 6 0,0 0 1 31,0 0 8-31,0 0 91 0,0 0-35 0,0 0-68 0,0 0 29 0,0 0-13 0,0 0-14 16,0 0-5-16,0 0 4 16,0 0-6-16,0 0 3 15,-27-29 21-15,27-1 1 16,0 30-26-16,0 0 1 0,0-27 5 0,0 27-2 15,0 0-5-15,0-29 0 0,0 29 4 0,0 0 3 16,0-29 2 0,0-1-9-16,0 30 1 0,0-27 0 0,0 27-2 47,0-56 15-47,0 25-7 0,0-25 10 0,0 28-9 15,0-1-8-15,0 29-1 0,0-29 7 16,0 0-4-16,0 1-3 0,0-1 3 15,0 29-3 48,0 0 4-63,0-85 4 0,0-58 9 0,0 114-17 16,0 0 2-16,0 0-1 0,0-1-1 0,0 30 1 0,0-27 0 15,0-29 3 1,0 24-1-16,0 5-5 15,0-1 4-15,0 28-3 0,0-28 1 0,0 28 0 0,0-29 1 32,27-1-2-32,-27 2 2 0,0 28-3 15,31-28 3-15,-31 28-2 0,0 0 1 16,27 0 0-16,1 0-2 16,30 0-2-16,-30 0 1 15,3 0 0-15,-31 0 1 0,27 0 2 31,-27 28-4-31,28 0 5 0,3 2-1 16,-31-1 0-16,27-1 1 0,-27 0 0 0,0-1-2 16,0 32 4 31,-58-30 0-47,58-29-2 0,0 0-1 0,-28 0 2 15,28-29 0 1,0 29-2-16,0 0-1 0,0 0 1 0,0 0 0 15,0 0 0-15,0 0 1 0,0 29-2 0,0-29 4 16,0 27-6-16,0-27 2 0,28 30 2 31,-28-30-1-31,0 0 0 0,31 0 0 0,-31 29-1 0,0-29 1 16,0 29 0-16,27-29 2 0,-27 29-3 31,0-1 4-31,0-28-4 0,28 29 0 0,-28-29 2 16,0 0-2-16,0 27 0 0,0-27 1 0,0 0 2 31,0 0-3-31,0 29 2 16,-28-29-1-16,28 0 3 0,0 0-2 0,-58 0 0 62,58 30-2-62,-28-30 1 31,-58 29 8-31,59-29-8 0,27 0 1 0,0 0 0 0,0 0-1 32,0 0-1-32,0 0 0 15,0 0 4-15,0 0 0 16,0 0 0 15,0 0-3-31,0 0 0 0,0 0 2 0,0 0-2 16,0 0 0-16,0 0 1 15,0 0 0-15,0 0-1 16,0 27 5 0,0-27-7-16,0 0 3 0,0 0-2 15,0 0 1-15,27 0 0 0,-27 0 1 0,0 0 0 0,0 0 0 16,0 0 0-16,0 29-3 16,0-29 2-16,0 0 1 0,0 0 0 0,0 0-1 0,0 0 2 15,0 0-1-15,0 0 0 16,0 0-1 46,28 0-2-62,-28-29 3 0,0 29-4 0,0 0-1 16,0 0 0-16,0 0-3 0,0 0-1 0,0-27-14 31,0 27 19-31,0 0-4 0,0-29 5 16,0 29 2-16,0 0 0 0,0 0 0 15,0 0 1-15,0 0-1 0,0 0 0 0,0 0 0 16,0-30 1 0,0 30-1-16,0 0 1 0,31 0 0 0,-31 0-1 15,0 0 2-15,0 0-2 0,0 0 0 16,0 0 1 15,0 30 13-31,0-30-13 0,0 0-1 0,0 0 0 16,0 0 0-16,0 0-1 0,0 0-2 31,0 0-22 32,-31-30-302-63,31 30 200 31,0-29 59-31</inkml:trace>
  <inkml:trace contextRef="#ctx0" brushRef="#br0" timeOffset="69064.05">17804 10454 24 0,'0'0'11'0,"0"0"-7"0,0 0-1 0,0 0 29 0,0-27 57 0,0 27-72 0,0 0 0 0,0 0-17 47,0 0 65-16,0-28 7-31,31 142 47 0,-31 29-102 0,-58-56-10 16,58-30-3-16,-86 58-37 0,86-88 20 15,-27-27-41-15,-4 0 0 16,31 0-162-16,0 0 153 0,0 0 15 0</inkml:trace>
  <inkml:trace contextRef="#ctx0" brushRef="#br0" timeOffset="70036.77">19179 9569 66 0,'-28'0'52'0,"28"0"-19"0,0-29-12 0,0 29-11 0,0 0 15 0,0 0-9 0,0 0 3 0,-27 0 40 0,27 0-42 0,0 0-17 31,-31 0 30-31,-55 0 88 0,0 85-65 0,58 30-33 0,28-88-17 0,-27 3 2 16,-4 85 5-1,4-30-6-15,-1-26 0 0,28-3-1 0,0-27-2 16,0-1-1-16,0 1 1 0,0 29 5 15,28-30-2-15,-1-28 0 0,-27 0 3 0,31 0-1 16,55-57 10 0,-86 28-14-16,55-86 3 15,-24 29-2-15,24-85 1 16,-24 112-2-16,-31 32 1 0,0-2-2 0,0 2 1 16,0-5-2-16,0 32 0 0,0 0-1 15,-31 0-3-15,31 0-4 16,0 32 0-16,0-5-1 0,-28 2-3 15,28-29 3-15,0 0-1 0,0 27-3 0,0-27-1 0,0 0-2 0,0 59-24 16,0-59 17-16,28 115-163 16,3-59 45-16,-31-56 97 15,55 86-53-15</inkml:trace>
  <inkml:trace contextRef="#ctx0" brushRef="#br0" timeOffset="70472.27">19580 10112 37 0,'28'0'349'0,"-28"0"-349"16,0 0 0 46,58 144 50-31,1 27-119-31,-59-144-76 63,0 3-53-63</inkml:trace>
  <inkml:trace contextRef="#ctx0" brushRef="#br0" timeOffset="70842.58">19725 10027 42 0,'-59'-59'304'0,"59"88"-262"0,-86 143 5 0,-27 201-66 15,82-230-133-15,4-85-23 0,27-58 112 0,0 0 57 47,0 0 6 16,0 0 0-1,0 0 0 1,0 0 0-1</inkml:trace>
  <inkml:trace contextRef="#ctx0" brushRef="#br0" timeOffset="71250.89">20154 9767 24 0,'55'-56'249'0,"-55"56"-249"15,0 0 8 1,117 0 76 0,-62 56-68-16,-55-26-13 31,0 141 30-31,-141-56 21 0,110-86-49 0,4-29-4 16,-1 0 1-16,28 0 0 0,-31 0 0 0,4-29 9 46,27 29-11 17,-59-56 46-47,59 56-38-16,59 29 4 0,113 84 19 0,-114-55-30 15,114 28-69-15,-59-115-297 0,-113-28 244 0,0 57 108 0,28-29-12 47</inkml:trace>
  <inkml:trace contextRef="#ctx0" brushRef="#br0" timeOffset="72014.57">20841 9310 38 0,'0'0'162'0,"0"0"-118"47,0 85 110-32,28 2-105-15,-28-29-45 0,0-58-4 63,0 0 1-63,27 29 0 0,-27 142 4 15,0-171-5 32,-55 86-1-15,83-57 38-32,-28 0-32 46,27 55 12-46,-27-84-17 63,0 144 25-47,-86-87-19-16,31-85-5 0,55 28-1 62,0 0 0-46,0 0 1-16,0 0 4 0,55 0-4 0,-55 0 0 0,0 0-2 15,0 0 2 17,0 0 2-17,0 0 1-15,0 0-3 0,0 0 0 16,0 0 3-1,0 0-4-15,0 0 0 0,0 0-1 0,0 0-2 16,0 0-3-16,0 0-1 0,0 0 0 16,0 0-17-16,0 0-39 15,0 0-41-15,0 0 36 16,0 0-148 31,0 0 191-47,0 0-20 31</inkml:trace>
  <inkml:trace contextRef="#ctx0" brushRef="#br0" timeOffset="73045.08">20896 9482 25 0,'0'0'22'0,"0"0"-11"0,0 0 0 0,0-28 3 0,-27 28 11 0,-1 0 36 0,28 0-54 16,0 0 8-16,-31-29 10 0,31 29 11 0,-27 0-9 0,27 0-8 15,0 0 18 1,-28 0-13-16,-3 0 7 15,31 0-16-15,-27 29-7 0,27-29 1 0,-28 115 18 32,-2-87-23-32,2 27 12 0,28-23-14 0,0 24 2 15,0-56-4 48,-27 27 3-48,54 203 8-15,31-144-11 0,83 29 27 0,-82-172-17 0,-59 28-5 16,27-27 0-16,-27 27-4 0,31-1 0 0,-3-112 5 16,-1-29-4-16,-27 112-2 0,0 31 1 0,0-29 3 15,0-1-2-15,0 58 0 0,0-28 0 16,-27-1-2-16,27-1 0 16,-28 3 3-16,28 27-3 0,0 0 0 15,0 0 1-15,-31 27-4 0,31 3-4 16,0-30 7-16,-27 57-44 15,27-29-17-15,0 2-3 16,0-1 25-16,0-29-6 0,27 56-123 0,-27-56 120 0,0 27 15 16,0-27 13-16,0 32-9 15</inkml:trace>
  <inkml:trace contextRef="#ctx0" brushRef="#br0" timeOffset="73924.03">21357 9540 75 0,'0'0'158'0,"0"0"-147"0,0 0 15 0,0 0 25 0,0 29-41 0,0-29 13 0,0 28 3 0,27-28-18 0,1 28 7 0,-28-28-7 0,30 27 0 16,-30-27-6-1,0 32 2 1,0-5 3-16,0 2-1 16,-30-2 1-16,2-27 2 15,28 30-8-15,-27-30 1 16,-4 0-2-16,31 0 0 62,0 0 3-46,-28 0-3 0,28 87 48-16,0-3-7 0,0-55-38 0,0-29 1 0,0 0-4 62,0 0 11-62,0 30-5 0,-27-1-4 0,-59-2 12 0,55-27-12 16,3 29-1-1,1-29 3-15,27 0-2 0,0 29-3 16,-31-29 2-16,31 0-3 0,0 0 2 16,-28 0 7-1,28 0-6-15,0 0 1 0,0 0-2 0,0 0 2 16,0 0 0-16,0 0-3 0,0 0 4 15,0 0-3-15,0 0 0 63,28-29 0-32,-28 29 1-31,0 0 1 16,31 0 2-16,-4-29-3 0,59 87 0 0,-86-58-1 0,28 0 0 0,-28 0-1 0,31 28 1 15,-4 1 4 1,-27-29-6-16,0 29 1 0,28-29 2 0,-28 29 0 0,0-29 0 16,0 28-1-16,0-28 1 0,0 0-1 0,-28 29 1 31,1-2 0-31,-4-27-1 0,3 31-1 16,1-3 3-16,-4-28-2 0,3 0 1 0,1 28-2 0,-59-1-4 31,28 3 0-31,30-1 1 15,-3-29-6-15,31 0 2 0,-27 29-14 0,27-29-30 16,-28 0-19 0,28 0 44-16,0 0-78 0,0 0-32 0,0 0 88 15,0 0-30-15,28-29 48 0,-28 29 8 16</inkml:trace>
  <inkml:trace contextRef="#ctx0" brushRef="#br0" timeOffset="74498.28">21899 9767 82 0,'-113'59'367'0,"82"-59"-358"0,4 58 16 0,27-30-21 0,-28 57 16 0,28-26-15 0,0-3-1 0,0 145 4 16,28-115-1-16,-1-58-3 16,4-28-1-16,-31 27 4 15,55-27 8-15,3-55-11 0,-30-4 2 0,30-25 0 16,-30-3 0-16,3-141 2 15,-4 199-7-15,-27-28-1 0,-27-1-1 16,27 28 2 0,0 30-5-16,-31-27-3 0,3 27-29 15,28 27 28-15,0 3-50 16,0-1-10-16,0-29 68 62,0 86-202-62,28-30-6 0</inkml:trace>
  <inkml:trace contextRef="#ctx0" brushRef="#br0" timeOffset="75071.92">22243 9253 17 0,'0'0'38'0,"0"-28"30"0,0 28-9 0,0-28 49 0,0 28-65 0,0 0-13 0,0 0-12 0,0 0 5 0,0 0-17 0,0-29 47 31,0 29-45-31,27 0 21 0,-27 0-18 0,31 0 2 16,-31 0-8-16,28 0 3 31,85 29 3-31,-82-1-9 0,-3-28-1 16,-1 55 1-16,59 60 0 0,-86-85-2 15,58 55-1-15,-58-55 0 0,59 114 2 16,-59-117 0-16,27 59 1 0,-27 85 5 15,0-27-4 32,-58 57 5-47,30-87-4 0,-85 28-63 0,113-112 23 0,-58-1-32 16,30-29-72-16,-58 28-91 0,55 1 186 16</inkml:trace>
  <inkml:trace contextRef="#ctx0" brushRef="#br0" timeOffset="75962.84">19409 9797 28 0,'0'0'9'0,"-28"0"62"0,28 0-54 0,0-30 43 0,0 30-25 0,0 0-15 0,0 0 7 0,28 0 11 15,-28 30-14-15,0-30 9 0,27 0-5 16,-27 0-23-16,0 29 5 0,31-29-6 0,-31 0 6 0,28 29 15 16,-1-29-22-16,-27 0 1 15,0 29 4-15,31-1-1 0,-4 1 4 16,-27-2-6 31,28 32 4-47,3-30-3 0,-4 27-1 0,1 1-3 0,3-57-1 0,-4 29-1 0,1 29 0 15,3-58 0-15,-31 0 0 0,0 28-4 16,27-28-3-16,-27 29-16 0,0-29 9 16,0 0-3-16,0 0-163 15,0-29 60-15,-27 29 49 0,27 0 27 16,0-28 19 0</inkml:trace>
  <inkml:trace contextRef="#ctx0" brushRef="#br0" timeOffset="76659.48">19811 9454 24 0,'0'0'36'0,"-31"0"-7"0,31 0 1 0,0 0 13 0,-28 28-19 0,28-28-12 0,0 0 8 0,-27 58 69 0,27-58-85 0,0 0 5 16,-31 57 18-1,31-29-10-15,-28 31 14 16,1 24-13 0,27-53-16-16,0-1 2 0,-31-29-3 0,31 0 0 15,-28 86 6-15,1-1-2 16,-4-26-4-16,4 26-2 16,-1-57 0-16,28 1 0 15,-31 57-6-15,31-57 0 0,-27-2-10 16,27 32-26-16,-28-4-89 15,28-25 101-15,-31-1-67 0,31 0 36 16,0-2 54 0,0 3-18-16</inkml:trace>
  <inkml:trace contextRef="#ctx0" brushRef="#br1" timeOffset="100460.64">23703 7763 31 0,'0'0'30'0,"0"0"8"0,0 0 25 0,0 30-21 0,0-30 1 0,0 0-35 0,0 0 6 0,0 28 10 0,0-28 0 0,0 0-4 0,0 0-8 0,0 27 19 31,0-27-9-16,0 59 18-15,0 27-27 32,-28 229 7-32,28-229-14 15,-31-30-1-15,31 30 0 16,0 0 5-16,0-28 3 16,0-29-2 30,0-29-8-46,86-29 47 16,0-29-44-16,-86 58-4 16,59-28 1-16,27-1 0 15,27 29-4-15,-82 0 1 16,55 0 1 0,55 0 4-16,3 0 5 15,-58 0-8-15,0 0 1 16,144-29 0-16,-144 29-3 15,-59 0 2-15,-27 0-2 63,144 0 2-47,286 0 3-16,-289 0-3 0,30-27 5 0,-140 27-7 15,83 0 3-15,-114 0-3 16,144 0-1-16,-31 0 10 15,-85 0-7-15,3 0-2 16,-4 27-1 0,145 2 2-16,-86-29-2 15,58 29-1-15,-89-29 2 16,31 0 2-16,-55 0-2 0,-4 0-1 16,1 0 2-1,30 28-4-15,1-28 6 0,-32 0-3 0,1 0-1 16,30 0 0 15,114 0 2-31,-172 0 4 16,58 0-6-16,-58 0 1 0,0 0 0 62,55 0 5-46,4 0-2-16,-32 29 2 0,-27-29-2 0,31 0-2 15,-31 0-1-15,0 0 2 0,0 0-2 0,0 0 6 16,0 0-8-16,0 0 2 0,0 0 1 16,-31-29-2-1,31 1 4-15,0-1-1 16,0-56-1 0,0 85-1 30,0-59 0-30,86-284 4-16,-55 143-3 16,-4 85-45-16,-27 115-53 62,-27 0-244-62,27 30 141 0</inkml:trace>
  <inkml:trace contextRef="#ctx0" brushRef="#br1" timeOffset="113842.42">16746 11373 40 0,'-27'573'381'0,"54"-316"-356"0,59-86-9 0,-58-171-15 0,-28 30 0 0,58 28 11 0,-30-1-8 0,2 0-2 0,-30-29 0 0,28 2-1 0,-28-30-1 0,27-30-36 47,-54-140-413-47</inkml:trace>
  <inkml:trace contextRef="#ctx0" brushRef="#br1" timeOffset="115700.01">16461 11831 31 0,'0'0'15'0,"-31"0"8"0,31 0-15 0,0 0 49 0,0 29 20 0,0-29-49 0,0 0 15 31,0 0-35-31,0 0 6 16,-27-29 100-16,27 29-105 15,0-28-4-15,0-1 1 16,27-29 4-16,-27 1-4 16,31-28 2-16,-31 55-6 0,28-55 5 31,-1 28 0-31,4-31 3 47,55 61-2-47,-86 27-6 0,27 27-1 15,1 3 2-15,30 28 3 16,-58-58-5-16,28 0 1 31,3 29 2-31,-4 28 4 16,-27-30-7-16,28 32 2 47,88 170 6-47,-61-86-17 0,-55-143 6 0,0 28 3 0,0-1-16 15,31-27-40 1,-31 59-197-16,0-30 47 16</inkml:trace>
  <inkml:trace contextRef="#ctx0" brushRef="#br1" timeOffset="116515.33">17320 12778 33 0,'0'0'36'0,"0"0"21"0,0 0-57 31,0 0 66-31,0 0 48 0,0-32-38 0,28 32-71 0,-28 0-5 0,27 0 10 16,-27 0-10-16,31 0 5 15,-4-27-2-15,1 27-1 16,30 0 3 0,-30 0-4-16,3-28 0 31,-31 28 3-31,27 0-3 16,1 55 29-16,-28-23-15 15,0 24-6-15,-55 1 3 0,24-28-11 0,31 0 3 63,-55 57 0-63,-62 171 2 0,90-142-21 0,-1-29-156 15,28-86 171 48,-31 28-191-32,31-28 68-31</inkml:trace>
  <inkml:trace contextRef="#ctx0" brushRef="#br1" timeOffset="139099.68">10047 7449 29 0,'0'0'5'0,"0"0"-1"0,0 27 17 0,0 3 41 0,28-30-30 0,-28 0-23 0,0 29 20 0,0-29 0 0,31 0 8 0,-4 0-17 31,-27 0-6-31,28-29 18 0,30-1-6 0,-58 3-17 16,0-2 0-16,28 29-1 0,-28-59 1 47,0 59-7-47,0 0-2 62,31-56 6-62,-4-116 21 0,59 28-10 0,-86 117-16 0,58 27 16 0,-58 27-10 16,0 2-4-16,28 28 0 16,-28-28 1-16,0-29-2 0,27 86 6 15,4 29-4 1,-31-86-4-16,28 57 5 15,-1 0 3-15,-27-29-6 0,0 1-1 32,31-29-1-32,-31-1-3 15,28-28-7-15,-28 0-9 0,0 0-95 16,0-28-1-16,0-1 39 0,0 29 37 0,0-30-54 16,0 30 61 15</inkml:trace>
  <inkml:trace contextRef="#ctx0" brushRef="#br1" timeOffset="141715.53">6585 8078 16 0,'0'0'15'0,"0"0"-10"0,0 0 26 0,0 0-7 0,0 0-17 0,0 0 19 0,0 0 7 0,0 0-10 0,0 0-9 0,0 0 10 0,0 0-11 0,0-28 9 0,0 28-17 16,0 0 4-16,0 0 3 16,0 0-8-16,0-28 7 0,0-1 9 0,0 29-17 0,0-58 10 15,0 30-12-15,0-1 3 0,0-1 1 16,0 3 0-16,0-31 7 15,0 28-7-15,0 3-2 16,0-88 6-16,27 87-10 0,-27-29 6 16,0 27 0-16,0-26-2 31,58-145-2-31,-58 172 0 0,0 29-1 62,55-172 4-46,4 57-3-16,-1 59 1 0,-3 56-3 0,-24 0 2 16,-3 56-2-16,-1 3-1 15,4-32 5-15,-31 31-2 16,0-58 0-16,0 57-2 0,0-28 0 0,-31-29 1 16,31 57 1-16,-27-28 2 15,-1 29-2-15,-3-58-1 0,31 0 2 0,0 0-2 0,-27 0 2 31,-1 0 0-31,28 0 0 0,-31 0 1 16,31-31-6-16,31 31 4 0,-3 0 0 16,-1 0 1-16,4 0-1 0,-3 0 0 15,30 31-3-15,-3-3 1 16,-24 1 5-16,-4-2-3 0,-27-27 0 0,0 0 1 0,28 30 0 16,-28-30-1-16,0 29 0 0,0 0 9 15,0-29-10 48,31 27 8-63,-31 3-8 0,-31 142 11 0,-227 28-9 0,172-171-16 15,59-29-25-15,27 0-8 0,-28 0 25 16,28 0-33-16,0 0-49 0,0 0 64 0,0 0 3 16,0 0-38-1,28 0 54-15</inkml:trace>
  <inkml:trace contextRef="#ctx0" brushRef="#br1" timeOffset="142937.35">7615 7219 16 0,'0'-29'15'0,"-31"29"18"0,31-28-6 0,0 28-12 0,0 0 3 0,0 0 4 0,0-29-10 0,0 29 22 0,-27 0-12 0,27-29 29 0,0 29-27 0,0 0 0 16,0 0-17 0,27 0 8-16,32 0-11 15,-32 0-4-15,32 29-3 16,-1-29 4-16,28 29-4 15,-59-29 0-15,-27 0 0 16,0 0-1-16,59 0-43 0,-59 0 27 0,27 0-64 16,-27 0 19-16,28 0-23 15,-28 0 68 1</inkml:trace>
  <inkml:trace contextRef="#ctx0" brushRef="#br1" timeOffset="143158.72">7584 7305 48 0,'0'0'57'0,"0"29"6"0,258-2 151 0,-86-27-203 0,-141 0-11 0,-4 0-5 15,32 30-54-15,-59-30-50 16,27 0 7-16,0 0-16 16</inkml:trace>
  <inkml:trace contextRef="#ctx0" brushRef="#br1" timeOffset="146816.54">8903 6673 25 0,'0'30'46'0,"0"-30"-41"0,-30 0 8 0,30 0-13 16,0 29 60-1,30 57 61-15,-30-86-117 0,28 29 42 0,-28-29-46 63,27 0 11-63,289 0 45 0,-257 0-51 15,-59 0 0-15,0 0-5 47,55 27 12-31,-24-27 3-16,-31 0-15 62,27 59 34-62,-113 170-9 0,-199 230 7 16,227-347-28-16,58-82-5 0,0-30 2 0,-28 85-2 62,28-55 0-62,0 27-35 0,28-57-19 16,-28 0 43-16,0 0-32 31,0 0-171-15,0 0 129-16,-28 0 41 16,28 0 21-16</inkml:trace>
  <inkml:trace contextRef="#ctx0" brushRef="#br2" timeOffset="158817.82">8646 15355 34 0,'0'0'14'0,"-31"0"40"16,31 0-28-16,0 0 17 0,0 0-1 0,-28 0-14 0,28 0-23 0,0 29 40 0,0-1-25 31,0 57 40-31,0-85-58 0,0 0 0 0,0 30 1 0,28-2 0 0,-28-28-3 0,31 0 3 16,-31 27 8-1,27-54-1 16,1 27-5-31,-28-171 13 16,0 112-8-16,-28 59-4 0,28-28-2 16,0 0 20-16,28 56-7 31,30 142 4-31,28 32-10 16,-86-202-11 46,28 230 6-31,-114 0 0-31,-86-144-33 0,144-86 18 0,-30-59-149 0,89 3 39 0,-4-1-20 16,32 28 88 0,-32-30 21-16</inkml:trace>
  <inkml:trace contextRef="#ctx0" brushRef="#br2" timeOffset="159069.97">9130 15210 82 0,'0'0'93'0,"0"0"-74"0,0 0 67 0,0 0-57 0,0 30-8 0,0-1 1 0,31 114-2 0,-31-143-20 32,28 115 1-1,-28 27-139-31,0-114 11 16,-28-28 92-16,28-28-38 0</inkml:trace>
  <inkml:trace contextRef="#ctx0" brushRef="#br2" timeOffset="159178.28">9044 14782 18 0,'0'0'10'0,"0"0"-4"16,0-58 48-16,0 31 41 15,0 27-72-15,0 0-6 0,31 27-2 0,-31-27-11 16,0 29-2-16,0 28-2 0,0-28-2 16,0-29-1-16,0 0-3 0,0 29-2 0,28 0-24 0,-28 28-122 15,0-30 128-15</inkml:trace>
  <inkml:trace contextRef="#ctx0" brushRef="#br2" timeOffset="159860.01">9360 15210 64 0,'0'30'88'0,"0"-30"-88"62,0 29 24-62,59 57 76 0,-32-29-43 0,-27-57-53 0,0 0 5 0,0 0-3 16,0 0-3-16,28 28 2 15,-28-1 8 1,31 3-5-16,-31-30-5 0,0 0 2 16,27 0 2-1,1 30 3-15,3-30-5 0,-31 0-3 0,54-30 3 16,-23-27 0 0,-31 29-4-16,28 0 0 0,-28-31 0 15,27 31-1-15,4 0 1 31,-31-31-2-31,28 59-6 0,-28 0-2 0,0 0-2 16,0 30-35-16,0-1 14 16,0-29-8-1,0 28-5-15,0 0-101 0,0 2 104 0,0-30 42 63,0 29-17-63,58-29 18 0,-30 0 3 0,-1-29 13 0,4 29 1 15,-3-30 18 1,-28 30-31-16,0 0 0 0,27-28 46 16,-27 28-36-16,0 0-7 0,31-28 8 0,-31-1 10 15,0-1 38 1,0 3-48-16,-31 27-1 16,31 0 2-16,0 0-2 0,0 0-8 0,0 0 0 15,-55 0 20-15,24 57-13 16,31-28-1-16,0-1-10 0,-27 59 14 15,27-59-12-15,0 0-2 0,0-1 2 16,0 3-4-16,27 28 1 0,-27-58-1 16,31 86-2-16,-3-86 0 0,-1 28-12 15,-27 0-12 1,58-28-121 31,1-56-133-47</inkml:trace>
  <inkml:trace contextRef="#ctx0" brushRef="#br2" timeOffset="160669.96">11277 15440 55 0,'-27'0'174'0,"27"0"-117"0,-28 27-24 0,28-27-28 0,0 60 13 0,28-5-11 0,-1 4 3 0,-27-31-9 0,31-28 1 0,-31 28 4 0,28 2 4 16,-1-30-5-16,-27 0-3 0,31-30 13 15,-3-26-8-15,-28 56-6 0,27-29 2 16,4-171 41 31,-31 143-10-31,0 57 5-16,0 57-29 0,0-29-6 0,0-1-2 15,27 61 2 1,32 26-15-16,-59-86 3 0,0 2-17 15,27 28-37-15,1-30 1 0,-28-28 25 0,31 27-161 16,-4-27 49 15</inkml:trace>
  <inkml:trace contextRef="#ctx0" brushRef="#br2" timeOffset="160893.76">11964 15384 129 0,'0'0'114'16,"0"28"-93"-16,0 115 25 16,0-116-35-16,0 32 5 0,31-31-11 0,-31 30 2 0,0 0-2 15,0 29-3 1,28 26 1-16,-28 58-3 0,0-56 1 16,27 58-1-1,-27-58-28-15,0-87-7 0,0 27-32 0,0-25 45 16,0-30-95-1,-27 0 76-15,27 0 20 0,0-57 11 0,-28 29-9 16</inkml:trace>
  <inkml:trace contextRef="#ctx0" brushRef="#br2" timeOffset="161077.81">11878 15612 24 0,'0'0'12'0,"31"-30"-3"16,-31-25-2-16,28-32 109 16,-28 87-116 46,27-56 143-62,59 139-24 0,-86 263-68 0,-27-319-58 16,-1 5-19-16,-3-5-21 15,31-27 24-15,-55-27-165 32,24-60-2-32</inkml:trace>
  <inkml:trace contextRef="#ctx0" brushRef="#br2" timeOffset="161568.19">14026 15813 17 0,'0'0'6'0,"0"0"-3"0,-28 0-4 0,28-28 0 0,0 28 0 0,0 0-2 16,0 0-17-16</inkml:trace>
  <inkml:trace contextRef="#ctx0" brushRef="#br2" timeOffset="162576.73">14056 15325 18 0,'-58'30'419'0,"31"-30"-393"0,-4 0-12 0,-24 29 3 0,24-29-8 0,31 0-6 0,-28 0 3 0,1 28-3 16,27-28-1-16,0 0-2 46,27 315 11-30,32-202-11-16,27-25 0 0,-59-88 1 0,-27 27-2 0,0-27-1 0,58 30-5 16,-58-1-10-16,28-29-11 0,-1 0-131 31,-27 0 77-31,31-59-112 0,-3 32 155 0</inkml:trace>
  <inkml:trace contextRef="#ctx0" brushRef="#br2" timeOffset="162892.85">14283 15582 25 0,'0'-55'302'15,"0"55"-279"-15,0 0-4 0,0 0 5 0,0 0 5 0,-27 28-21 32,27 58-2-32,0-30-4 0,0-26-2 15,0 28 2-15,0-58-1 0,27 55 0 16,-27-23 1-16,31-32-1 15,-31 0 0-15,0 0 0 0,28-32 13 0,-28-23-6 16,27-33 1 0,4 32-7-16,-31-3-1 15,0 32-3-15,0 27-29 16,0 0-5 0,0 0-37-16,27 27-1 15,-27 3-53-15,28-1 23 47,-28-29 98-47,0 28-5 0,31-28-6 16</inkml:trace>
  <inkml:trace contextRef="#ctx0" brushRef="#br2" timeOffset="163268.71">14572 15641 22 0,'86'-29'352'0,"-86"86"-324"15,27-57-23-15,-27 58 7 0,0-29-11 0,0-29 0 0,28 84-3 0,-28-84 2 0,0 32-3 16,31-5 2-1,-31-54-2 1,0-32 4-16,27-27-1 31,0-59 5-31,-27 118-3 0,0-1 7 16,31 28 12-16,-31 0-20 16,0 0-1 46,55 200 17-62,90-87-8 0,-145-113-9 0,0-27 0 0,27-1 0 0,-27-1 0 16,0 0 2-16,0 29-2 62,31-58 1-62,-3-84 1 0,-1 142-1 0,-27 0 5 16,86 229 11-16,-86-200-20 0,0 26-19 0,31 33-35 0,-31-2-119 15,0-57 50-15,0 0 76 0,0-1-22 32</inkml:trace>
  <inkml:trace contextRef="#ctx0" brushRef="#br2" timeOffset="163707.09">15516 15527 149 0,'0'0'141'0,"0"28"-121"0,0-1 12 0,0 32 6 0,28 27-17 0,-28 27-7 32,86 232 0-32,-59-29-68 0,-27-258 11 15,0-2-29-15,0-56 47 0,0 27-69 0,0-27 68 16,0 0 3-16,0 0-12 0,-27-55 5 0,-1-60 26 15,28 58 4-15,-31-114 2 16,31 56 1-16,0 58 3 0,0-30 6 16,0-85 78-16,31 115-65 15,-3-58 9-15,-1 29 10 0,-27 28-13 16,31 28-16-16,-3 3 14 16,30-58 38-16,-30 55-30 0,-1 30-19 15,-27 0-7-15,31 0 3 0,24 59 10 16,-24 24-9 15,-31 177-5-31,0-202-9 0,-86 56-52 16,86-114 6-16,-31 29-37 0,4-29 11 0,-1-29-69 15,28 2 72 1,0-5 42-16,-31-23 18 0,31-3-12 0</inkml:trace>
  <inkml:trace contextRef="#ctx0" brushRef="#br2" timeOffset="163900.19">16087 14839 23 0,'31'0'28'0,"-4"-86"80"16,32 30 0-16,-32 27-49 0,-27-1-14 0,28 30-11 15,2 30-2-15,-30-1-13 0,28 56 10 16,-1 1-11-16,-27 0-11 0,31 229 2 16,-31-287-9-1,0 30-4-15,0 27-16 16,-31 57-76-16,31-83 8 0,0-31 8 15,0 0-91 1,0 2 119 0</inkml:trace>
  <inkml:trace contextRef="#ctx0" brushRef="#br2" timeOffset="164146.38">16344 15527 31 0,'31'0'169'0,"-3"0"-124"16,-28 0-23-16,27 0-13 0,4 0 14 0,-3 0-8 15,-1 28 1-15,4-28-6 0,-31 0-7 16,55 0 6 15,31-171-3-31,-114 84 9 31,1 59 14-31,-4 28-1 16,4 28-12-16,-32 59 9 0,59-59-21 16,-27 57 5-1,-32 87-1-15,59-144-7 0,0 88-6 16,31-89 2-16,-3 32-39 15,-28-30 13 1,27-29-9-16,59 27-255 0,-55-54 244 16,-4-2 15-16</inkml:trace>
  <inkml:trace contextRef="#ctx0" brushRef="#br2" timeOffset="164561.39">16891 14954 30 0,'0'0'37'0,"0"0"-19"0,0 0 1 0,0 0-19 63,0 0 49-47,0 58 98-16,27-2-112 0,31 173 16 0,-58-229-51 62,55 688-199-46,-110-601 41-16,55-87 155 0,-58-29 0 0,31-59 14 15,27 32 11 1,-31 56-2-16,3-114 153 0,28 85-155 16,0 0 43-16,0 29-49 0,0-30 21 15,28 30 0 16,88 0 61-31,-30 59-85 47,114-2-130-47,-173-30 17 16,4-27-76-16,-3 0 97 0,-1-27 62 0</inkml:trace>
  <inkml:trace contextRef="#ctx0" brushRef="#br2" timeOffset="164865.6">17406 15555 33 0,'0'0'24'0,"0"0"40"0,0 0 11 15,27 27 2-15,1 3-9 16,-28-1-55-16,31-29-8 0,-4 28 6 16,-27 0-7-1,59-28-3-15,-32 0 1 0,-27 0 0 16,28 0 0-16,-28 0-3 0,31 0 2 0,-31-56 1 16,0 56-2-16,27-59 1 15,-54 59-1-15,-4-55 23 16,3 55-8 15,-85 142 61-31,113-84-72 16,-31-29-2-16,31 55 0 0,0-25 1 0,0-3-3 15,0 32-7-15,31-31-6 16,-31-28-11-16,27-29 9 0,-27 27-20 62,86-83-355-62,-58-30 372 0</inkml:trace>
  <inkml:trace contextRef="#ctx0" brushRef="#br2" timeOffset="165164.85">17719 15527 24 0,'0'0'0'0,"0"0"44"0,0 0 56 0,30 0-75 0,-30 0 26 0,0 0-28 0,0 0 78 15,28 0-78-15,-28 55 8 16,0-55-22-16,27 59 16 16,-27 27 0-16,31 27-21 0,-31-81-4 15,0 24 0-15,28 1-2 16,-28 1-3-16,27-29-2 0,-27-29 4 15,59-58 1 1,-32-57 3 31,32-28 4-47,-32 56-1 16,4 30 10-16,-31 57-14 62,27 0 8-31,59 173 1-31,-27 56-126 0,-32-114-151 0,1-88 146 0</inkml:trace>
  <inkml:trace contextRef="#ctx0" brushRef="#br2" timeOffset="165614.94">18749 15669 42 0,'0'0'66'0,"0"0"-8"0,0 0-24 0,0 0-20 16,-27 0 34-16,27 0-15 16,0 0-18-16,0 28-2 0,0-28 8 0,0 0-16 0,0 30 15 31,0-1-15-16,58 0 6-15,-30-1-9 63,30-144 21-63,-58-84 43 0,-31 170-54 0,31 30 9 16,-27 0-14-16,27 0-2 0,-28 0 10 15,28 30-12-15,-31 0 8 16,31-2-5-16,-27-1 0 0,27 88 5 15,0-56-6-15,-28-59-3 0,28 57 2 0,0 2-1 32,0-59 0-32,-31 83-2 0,31-24 1 0,0-1-2 0,0-30 2 15,31-28-4-15,-31 56-10 16,55-27-50 0,4-58-154-16,-59 2 84 15,27-2 84-15,4-28-54 0,-4-1 81 31</inkml:trace>
  <inkml:trace contextRef="#ctx0" brushRef="#br2" timeOffset="165884.32">19124 15440 47 0,'0'0'217'0,"0"0"-169"16,0 0 46-16,0 0-66 0,0 0-16 15,0 0-6-15,0 0 4 16,0 57 22-16,0-27-13 0,0 25-1 15,0-25-16-15,0 27 3 16,0-57-3 0,0 144 7-16,0-85-8 0,0-32-2 0,0 2 3 15,0 28-3-15,0-28 2 0,0-29-1 0,0 58-12 16,0-58 7-16,0 0-17 16,0 0-10-16,0 0-24 15,0 0-13-15,0-87-109 16,0 87 90-16,27-86 18 15,-27 86 67-15,0 0-13 16</inkml:trace>
  <inkml:trace contextRef="#ctx0" brushRef="#br2" timeOffset="166177.56">19608 15756 51 0,'0'0'65'0,"0"0"-10"0,31 0-29 0,-31 0 29 0,0 0-2 0,0-29-21 15,27 29 6-15,-27 0-22 0,0 0-10 16,0 0 24-16,0 0-16 16,0 0-8-16,0 0 10 0,0 0-1 15,-27 29-4-15,27-29-3 0,-31 57 7 16,31 2-9-16,-28-32-5 16,28 2 1-16,0-2-2 0,0 32 3 15,0-30-3-15,0 0-2 0,0-29 2 0,0 28 0 0,0 28 2 16,-27 32-11-16,27-32-25 31,-31 1-23-31,-24-57-269 16,24 0 286-16,31 0 3 0,0 0 25 15</inkml:trace>
  <inkml:trace contextRef="#ctx0" brushRef="#br2" timeOffset="166705.44">21528 14609 90 0,'-86'29'366'0,"56"1"-343"0,30 26-5 0,-28-56-10 0,1 29 0 0,-59 57 23 0,0 29-11 0,55-29-10 0,3-31-3 0,1-25-3 0,-4 114 3 31,-24 459 14-31,82-432-17 15,32-29-1-15,-4-56-1 0,-55-86-1 0,31 29-1 16,82 57-1 0,-85-57 9-16,30 0-1 0,0-29-12 0,28 0-17 15,0 0-50 1,-31-29-24 0,62-57-162-16,-90 28 146 0,32-28 40 0</inkml:trace>
  <inkml:trace contextRef="#ctx0" brushRef="#br2" timeOffset="167423.7">22215 15669 47 0,'0'0'0'0,"0"0"120"16,0 0-71-16,0 28 111 15,0-28-133 32,0 59 49-47,0-30-63 47,0-1-9-47,28 87 3 16,30-115 7-16,-58 0-14 62,55-143 3-46,-24-1-2-16,-3 115 0 31,-28-1-1-31,58 60 4 0,-3 143 21 16,31-145-5-16,-28-85-17 0,-30 28 1 47,30-57 9-47,1 86-3 15,-59 28-10-15,27 59-7 0,1-30-18 16,-28 2-64-16,0-32 18 15,0-27 71 32,0 0 0 16,0 0 0-1,30 115-409-62</inkml:trace>
  <inkml:trace contextRef="#ctx0" brushRef="#br2" timeOffset="167579.96">23215 15669 178 0,'0'259'371'0,"0"-259"-371"0,0 0 0 62,-27 257-406-30,27-286 263-32</inkml:trace>
  <inkml:trace contextRef="#ctx0" brushRef="#br2" timeOffset="167650.85">23387 15325 155 0,'0'30'138'0,"0"-30"-138"47,-55 227-84-47,55-197 8 0,0 85-57 0</inkml:trace>
  <inkml:trace contextRef="#ctx0" brushRef="#br2" timeOffset="167790.98">23644 15669 109 0,'-27'0'346'0,"0"0"-316"0,27 0-30 62,-31 28 13-62,3 260-13 0,28-201 1 16,0-59-2 31,0 1 0-47,-113 113-373 15,82-228 273-15,31 57 97 0,0 2-14 0</inkml:trace>
  <inkml:trace contextRef="#ctx0" brushRef="#br2" timeOffset="168060.91">23875 15697 93 0,'-28'30'426'0,"28"-1"-421"0,-31 315 18 47,31-315-22-47,0-2 0 0,-27 2-1 15,27 1 1-15,0-1 0 47,-199 56-190-31,168-199-173-16</inkml:trace>
  <inkml:trace contextRef="#ctx0" brushRef="#br2" timeOffset="168800.46">25479 15497 97 0,'0'0'104'0,"-31"0"-31"0,31 0-36 0,0 0-20 0,-27 30 61 0,-1-2-37 0,-3-1-36 0,31-27-3 0,0 30 2 16,0-1-2-16,0-29-2 0,0 28 0 0,0 0 2 15,0-28-2 48,86 59 23-48,-55 113 42-15,-89-115-79 0,30 1-84 16,-3-58 65-16,31 0-7 0,-27 29-68 0,27-29 42 0,0 0-44 16,0-58 50-16,0 58 39 15</inkml:trace>
  <inkml:trace contextRef="#ctx0" brushRef="#br2" timeOffset="169060.44">25822 15582 114 0,'-58'461'449'0,"116"-549"-444"0,56-285-14 0,-114 346-9 0,0-1 11 0,27 28-21 16,-27 0 1-16,0 0-116 16,31 85-125-1,-31-56 250-15,0-29 6 0,0 28-1 16,28 30 0-16</inkml:trace>
  <inkml:trace contextRef="#ctx0" brushRef="#br2" timeOffset="169531.69">26108 15872 35 0,'0'0'18'0,"27"0"146"16,-27 0-118-16,0 0 21 0,0 0-6 15,0 0-43-15,0 0 13 0,0 0-3 16,0 0-11-16,0 0-4 0,0 0-8 16,0 0-1-16,0 27-1 0,0-27-1 15,0 29-1-15,0-2-4 0,0-27 3 0,31 30-5 16,-31-30 0-16,0 29-6 0,0-29-2 0,28 0-11 16,-28 0 21-16,0 0-1 15,0 0 4 48,27-29-2-63,59-200 50 15,-86 229-27-15,58 29-1 0,-58-29-19 0,0 55 2 16,0-55-3-16,0 32 1 0,28 24 1 0,3-29-2 0,-31 3 0 16,27-1 1-1,32-29 1-15,-32-29-1 16,1 29-1-16,2-113 2 15,-30 81-2-15,55-23 0 0,-55 26 1 0,31-30 7 16,-31 59-6-16,0-28 1 0,28 28 1 0,-28-28 2 0,27 28-3 0,-27 0 2 16,31 28-3-16,-31 0 1 0,28 31-3 15,-28-2-2 1,27 58-46 0,-27-115 30-16,0 86-135 0,31-28-86 15,-31-58 189-15,0 0 5 0,0 0 45 63,28 0-27-63</inkml:trace>
  <inkml:trace contextRef="#ctx0" brushRef="#br2" timeOffset="170090.73">27939 15641 53 0,'0'0'42'0,"0"0"130"0,0 0-138 0,0 0 20 0,0 0-21 0,-28 0-8 0,28 28 8 0,0 0-7 16,28 88-3-16,-28-57-15 0,0-32-4 15,0 29 0-15,31 61 0 0,-31-89-3 16,0 1 0-16,0 142 0 16,0-114 1-16,0 1-3 0,0-1-7 0,0-28-12 0,0-2 3 15,0 4-5-15,0 25-74 0,0-56-64 0,-31 27-29 47</inkml:trace>
  <inkml:trace contextRef="#ctx0" brushRef="#br2" timeOffset="170859.07">27396 15727 43 0,'0'0'70'0,"-28"0"140"16,114 0-146-16,-58 0-53 0,-1 0-8 0,-27-30 7 16,31 2 5-16,-31 28-13 0,28-28 1 15,-28-1 1-15,0 29-3 0,0-57 3 16,0 57-3-16,-28-28 1 0,28-2 9 31,-86 0 35-31,55 60-40 0,31-30 7 0,-27 0-5 0,-32 58 14 31,32-1-6-31,-31 87 3 0,30-115-11 47,28 114 4-31,59 1-27-16,-32-116-2 0,31 1-66 0,-30-29 12 0,-1 0-90 16,59 0-96-1</inkml:trace>
  <inkml:trace contextRef="#ctx0" brushRef="#br2" timeOffset="171282.85">27997 15756 28 0,'0'0'20'0,"-27"-29"93"0,27 29-62 0,0-30-9 0,0 30-21 0,0 0-3 0,0-28-4 0,27 28-2 0,-27 0-2 0,0 0-5 0,58-28 8 0,-58-1-11 0,28 29 4 16,30-30 13-16,-30 3-2 47,-1 27 1-47,32 0 10 15,-59 57 10-15,-59 0-34 0,32-29-2 0,-1-28 0 0,-3 30-4 16,-24-1-15-16,-3-29-92 15,58 0 33 1,0 0-19-16,0 0 30 0,0 0-14 31,28 0 66-31,-28 0-14 0</inkml:trace>
  <inkml:trace contextRef="#ctx0" brushRef="#br2" timeOffset="171923.82">28598 15756 23 0,'0'0'8'0,"0"0"-6"0,0 0 1 0,0 0 2 0,0 0 4 0,0 0 7 16,0 29 133-16,0-29-61 0,0 0-54 16,0 28-21-16,0-28-8 0,0 0 3 15,0 0 32-15,0 0-6 16,0 0-27-16,0 0 16 16,28 0-5-16,-28 0-12 0,0-28 0 0,31-1 11 0,-31 0-13 0,27-1 0 15,-27 30-2-15,0-28-1 0,28 0 1 16,3-1-2-16,-31 29 1 15,27-57-6-15,0 57-13 0,-27-28 4 0,31 28-25 16,-31 0-172 15,28 28-30-31</inkml:trace>
  <inkml:trace contextRef="#ctx0" brushRef="#br2" timeOffset="172207.29">29055 15555 233 0,'-55'27'281'0,"55"3"-267"0,-31 27-4 0,31-57-9 0,-27 87 3 47,27-58-3-47,0 85-19 0,58-85-7 0,-58-58 27 15,28-30 0 1,-1 4 6-16,4-33-1 15,-3 32-3-15,-28-3-2 0,0 4-2 16,0 25-2-16,0 0-7 0,0 30-2 16,0 0 2-16,0 0-32 0,0 30-1 0,0 55-148 31,27-26 47-31,-27-3 91 0,31-26 46 0,-31-30-15 31</inkml:trace>
  <inkml:trace contextRef="#ctx0" brushRef="#br2" timeOffset="172592.47">29313 15756 22 0,'0'-29'30'0,"0"29"-15"0,31 0 20 0,-31 0-35 63,0-30 57-63,0-170 175 0,0 170-152 0,0 60-63 16,0-30-15-16,0 0 3 0,27 58-2 0,-27-31-1 15,0-27-1-15,0 30-1 0,0-30 0 16,28 29 2-16,-28-29-1 0,0 28 0 0,31-28 3 15,-31 0 4 1,0-28 0-16,27-1 3 31,-27 29-7-31,0-30 16 0,0 30-16 0,0 0 6 0,28 0-3 16,-28 59 5-16,30-3-3 0,-2 3-2 16,-28-2-7-16,0-57 1 0,27 115 3 15,-27-58 2-15,0 1-5 16,-27 28 0-16,-31 0-1 15,58-57 0-15,0-29-3 0,-55 27-30 16,24-27-12-16,31 0 24 16,-55-27-114-16,55-32 41 15,0 59 19-15,0-85-103 47,55 28 140-47</inkml:trace>
  <inkml:trace contextRef="#ctx0" brushRef="#br2" timeOffset="172901.24">29828 15669 26 0,'31'28'462'0,"-31"-28"-456"0,0 0-1 0,27 30 6 0,-27-30-1 0,28 0 4 0,-28 0-8 0,0 0-4 0,31 0 2 0,-31-30-1 0,27 30-3 0,1-56-2 0,-28 56 2 62,0-59-11-62,58 4-305 0,-58 55 269 0,59 55-112 0,-59-55 145 16</inkml:trace>
  <inkml:trace contextRef="#ctx0" brushRef="#br2" timeOffset="173179.22">30203 15669 20 0,'0'0'4'0,"0"0"21"15,0 0 15-15,0 0 18 0,0 0 31 16,0 0 21-16,0-28-31 16,0 28-54-16,0 0-6 0,-31 0-5 15,31 0-9-15,0 0 0 0,0 0-1 0,0 0 10 0,0 28-7 16,0 0 5-1,0 2-6-15,0-30-6 16,0 29 4-16,0 0-5 0,0-29 3 16,31 0-1-1,-4-29 3-15,-27-30 1 0,28 31-1 0,-28 28-2 16,0-28 3-16,0-1-1 0,0-1 2 0,0 30-4 16,0-27 6-16,0 27-7 0,30 0-1 0,-30 27 5 15,28 3-4 1,-28-1-2-16,0-29-1 0,0 28 0 0,0-28 2 62,27 58-55-62,4 28-337 0,-3-59 275 0,-1-82 97 16</inkml:trace>
  <inkml:trace contextRef="#ctx0" brushRef="#br2" timeOffset="173560.32">30460 15612 22 0,'0'0'7'0,"28"0"27"0,-28-30 25 0,0 30-28 16,0 0 31-16,27-27 4 0,-27 27 9 0,0 0-59 15,31 0 58-15,-31 27-35 16,28 3-29-16,-28-1-3 0,0 86 7 15,27-58-14 1,4 29-3-16,-31-30-8 16,27-26-3-16,-27-30 5 0,0 0 3 0,59-86 0 31,-32-28 8-15,1-59 5 15,3 116 10-31,-4 57-7 15,1 27-3-15,-28-27-6 0,0 30-1 0,0-30 0 63,31 85 2-47,-4-85-2-16,-27 59 0 0,86-2 1 0,-86-57-1 15,27-28 0-15,90-175 1 0,-89 203-2 0,-28 0 2 16,58 30-1-16,-58-1-2 0,0-29-11 15,28 28 0-15,-28 59-103 16,0-3-166-16,0-52 225 0,0-5 25 16</inkml:trace>
  <inkml:trace contextRef="#ctx0" brushRef="#br2" timeOffset="174853.45">25936 17014 23 0,'0'-112'282'0,"0"82"-249"0,0 30-15 0,0-28 21 0,0 28-9 0,0 0-18 0,0 0 2 0,0 0 5 0,0 0-8 0,0 0-5 0,0 0-2 0,0 0 7 0,27 0 2 15,-27 87 7 1,0-59-18-16,0 27 1 16,0-25-1-16,0 28-3 0,0 84 2 31,31-27-1-31,-31-56-1 0,0-31 1 0,0 28 5 15,0-26-5-15,0-1 3 0,28 0 2 16,-28-29-4-16,0 0 0 16,27-29 6-16,4 0-3 0,-3 29-3 31,58-57 14-31,-59 28-10 0,-27 29 0 0,31 0-1 16,-31 0-2-16,27 0 2 0,-27 29 7 31,-27 28-6-31,-31 1-4 47,-56-29-56-47,56-87-182 0,58 29 181 15,27 29 27-15,-27-30-35 0,31 30-2 0,-31 0 39 0,28-27-19 16,30 27 31 0,-30-29 15-16,-1 29 1 15,4 0 0-15,-4-28 9 0,1 28 27 0,3 0 15 0,-31-31-21 47,27 31 50-47,59 31 11 0,-86-31-85 0,28 0 6 16,-28 0-2-16,31 0 7 0,-4 0-9 15,-27-31 8 1,28 3-11-16,-28 0 3 16,0 0 0-16,-28-1 0 0,28 29-4 0,0-30 6 15,0 30 1-15,-27-28-1 0,-4 28 2 0,3 0 6 16,28 0-15-16,0 0-4 62,-27 0 11 1,-4 143 8-63,31-143-18 0,31 116 2 0,-4-59-78 0,1-57 28 0,30-114-378 0</inkml:trace>
  <inkml:trace contextRef="#ctx0" brushRef="#br2" timeOffset="175176.75">26767 16730 121 0,'0'0'170'0,"-31"27"-127"0,31-27 18 0,0 30-37 0,0-30-19 0,0 29 7 0,0 27-1 0,0-26-7 0,0 27 1 0,0-2-4 0,0 33 1 16,0-61-2-16,0 88 1 0,0 59 0 16,0-146-1-16,0 1 1 0,0-2 0 15,0 3 13 32,31-60 8-47,83-141 3 0,-114 171-23 16,27-28 5-16,-27 28-6 0,31 0 1 0,-4 28-2 15,-27-28 1-15,0 0-2 0,0 28 0 0,28 0-7 16,-28-28 1-16,0 59-86 16,0-30 28-16,0-2-22 0,0 3-149 15,31-1 197 1</inkml:trace>
  <inkml:trace contextRef="#ctx0" brushRef="#br2" timeOffset="175623.85">27252 17216 103 0,'0'87'375'0,"58"-3"-348"0,-58-140-25 0,27 28-1 0,-27-31 3 0,0-26 2 0,0 85-5 0,31-57 5 0,-31 57-4 0,0-28 10 0,0 28-3 0,28 0 4 0,-28 28-9 0,27 29 9 15,-27-28-8-15,0-1-2 16,31 0 2-16,-31 59 7 0,28-31-7 0,-28-25-6 15,0-3 4-15,0 1-2 16,27-2 1-16,-27 3-5 0,0-30-2 0,0 0 1 16,0 29-11-16,0-29 4 0,0 0-1 15,0 0-76 1,0 0 30-16,0 0 23 47,0-59-276-32,31 3 240-15</inkml:trace>
  <inkml:trace contextRef="#ctx0" brushRef="#br2" timeOffset="176372.1">27884 16959 22 0,'0'0'14'0,"0"0"-14"16,0 0 21 0,0 0 202-16,0 0-173 0,0 0 60 0,0 28-96 0,27-1 45 15,-27 3-47 1,0 28-6-16,0-31-4 0,28 32-2 15,-28-31 3-15,0 0-1 0,31 2-1 16,-31 27 0 0,0-57-1-16,27 0 1 0,1 0 4 15,2 0 0-15,-2-28-5 16,-1-1 3-16,-27 29-3 16,31-58 0-16,-31 30 0 0,28-1-3 0,30-28-26 15,-58 29 5-15,0 28-15 0,28 0-16 16,-28 0 23-16,0 0-45 0,27 0-181 15,4 0 241-15,-31 28-3 0</inkml:trace>
  <inkml:trace contextRef="#ctx0" brushRef="#br2" timeOffset="176554.17">28454 17044 92 0,'0'30'280'0,"-28"-2"-224"0,28-1-40 0,0 32-9 0,0-31-4 15,0 30 0 1,0-1-14 15,0 30-118-31,0-3-188 16</inkml:trace>
  <inkml:trace contextRef="#ctx0" brushRef="#br2" timeOffset="176670.66">28571 16902 39 0,'0'0'0'0,"0"0"18"0,0 0 18 0,0 0-19 0,0 29-13 16,0-1-6-16,0 0-12 0,0-28 0 16,0 27-19-16,0-27 20 0,0 0 4 0,0 30-20 0</inkml:trace>
  <inkml:trace contextRef="#ctx0" brushRef="#br2" timeOffset="176989.25">28856 17014 117 0,'0'0'0'0,"0"0"145"16,0 0-73-16,-28 30-35 16,-3 0 35-16,31-2-65 0,-27-28-1 15,27 27-3-15,0 3-2 0,0-30-1 0,0 29 2 32,0 86-2-32,0-115 0 0,27 56-2 15,-27-28 1-15,31-28 5 0,-3 0-3 0,-1-28 12 16,-27 28-11-1,0-56 8-15,31 27-4 16,-31-1 6-16,28 2-5 0,-28 0-4 0,0-1 6 0,0-28-8 16,0 57 0-1,0-28-3-15,0 28 2 63,0-30-110-63,0 115-105 0,0 2 14 0</inkml:trace>
  <inkml:trace contextRef="#ctx0" brushRef="#br2" timeOffset="177264.84">29086 17188 36 0,'0'0'0'0,"0"0"115"0,0 0-52 0,0 0-24 0,0 0-3 16,0 28 8-16,0-28-34 0,0 28 6 0,0-28-5 0,0 30-1 16,0-1 3-1,28 55 11-15,-28-53-20 0,0-31-3 16,0 57 8 15,27-30 35-31,4-83-10 0,-4-31-19 16,-27 31-8-16,0 56-5 0,28-115 4 31,3 86-3-31,-4-1-5 16,1 3-15-16,-28 27 6 0,31 0-14 0,-31 0-38 15,0 0 37-15,27 0-36 16,-27 0-62 15,28 0-88-31</inkml:trace>
  <inkml:trace contextRef="#ctx0" brushRef="#br2" timeOffset="178118.65">29742 16528 21 0,'0'0'6'0,"0"0"27"0,0 0 30 0,0 0 3 0,0 0 34 0,0-27-37 0,0 27-12 31,31 27-14-31,-31-27-37 63,199 259 122-17,-54-87-87-46,-145-144-30 32,0 259 6-17,-86-143-5-15,86-144-6 63,-86 114 2-63,-86 1-77 15,55-86-175-15,117-29 208 0,0 0-7 0,0 0-3 0,0 0 4 47,0 0 48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11:59.519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17176 6531 21 0,'0'0'0'0,"0"0"4"0,0 0-4 16,0 0 4-16,-28 0 98 0,28 0-26 0,-31 0-39 15,31 0 5-15,0 0-4 16,0 0-9-16,-27 0 0 16,27 0-19-16,0 0-1 0,0 27 9 15,0-27-8 1,0 0 1-16,0 0-2 0,0 0-8 0,0 0 2 15,58 0 5 1,-58 0-7-16,28 0 4 31,202-27 6-15,-175 27-9-16,-24 0-2 0,55 0 0 16,0 0 3-16,-86 0-2 15,27 0 0-15,-27 0 2 16,0 27 0-1,-27 61 5 1,-204 199 5-16,173-231-12 16,-83 145 7-1,83-114-6-15,30-3-3 0,-30-25 1 0,-1 142 18 16,59-144-19 0,0-57 0-1,0 28 2-15,31-1-4 0,-31 3-1 16,28-30-6 15,-28-30-18-31,27 3-48 31,4-1-36-31,-3 28 37 16,-28 0 75 31</inkml:trace>
  <inkml:trace contextRef="#ctx0" brushRef="#br0" timeOffset="3190.74">21068 4612 27 0,'0'0'276'0,"0"0"-243"0,0 27-12 0,-28 3 27 0,28-30-41 0,0 30 20 0,0-30-16 0,0 0-7 0,0 28 8 0,0-28-4 0,0 0-5 0,0 0 22 15,28 0 1-15,-28 0-23 16,31 0 14 15,82 0 0-31,-113 0-14 16,59 0 2-16,-32 0-3 16,32 0 4-1,54-28 4-15,-86 28-8 16,4 0-1-16,-3 0 1 0,-1 0-1 0,32 0 4 15,-32-30-3-15,117-27 6 0,-85 57-7 16,-32-28 1-16,1 28 2 16,-28 0-4 31,117-28 3-16,54-1 3-31,-57 58-2 15,-1-1 3-15,31 0 4 0,-116-28-8 0,3 0-4 0,-31 0 2 0,27 0 0 16,1 0-2 0,30 27 4-16,-58-27-4 0,0 0 2 0,28 0-1 15,-28 0 1-15,31 0 3 16,24 30-4-16,-25-30 2 16,-2 0-2-16,-1 0 2 0,32 30 0 15,-32-30-4 1,-27 0 2-16,31 0 0 0,-31 28 2 0,28-28-2 15,-28 0 0-15,27 0 1 0,4 0 2 16,-3 27-3 0,30-27 0-16,-31 0 1 15,32 0 0 17,-32 30-2-32,-27-30 1 62,0 0 0-62,86-30-1 0,-86 30-1 0,0 0-22 0,0-27 12 16,0 27 5-16,0 0-25 0,0-28 22 0,0 28-72 15,0-30 33-15,0 30-79 16,0 0-8-16,0 0 35 0,-27-30 37 0,27 30 40 16</inkml:trace>
  <inkml:trace contextRef="#ctx0" brushRef="#br0" timeOffset="10363.75">24620 4184 25 0,'0'0'20'0,"0"0"-11"0,0 0 28 0,0-31-13 0,0 31 12 0,0 0-11 0,0 0 2 0,0 0 43 15,0 0-29 1,0 0-31-16,0 0 11 0,0 0-3 47,0 0-5-47,0 31 4 15,28-3 25-15,-28 0-33 0,0-28-6 16,0 57 10 0,0 1-6-16,0-1-2 15,0-57-4-15,27 57 6 16,-27-29-4-1,0 87 8-15,0-115-11 63,0 142 6-47,-27 3 2-16,27-33-4 0,0 3-11 0,0-85-25 15,0-30-213-15,0-30 206 0,0 3-93 0,0-61 100 16,0 61 7-16</inkml:trace>
  <inkml:trace contextRef="#ctx0" brushRef="#br0" timeOffset="10654.54">24847 4097 38 0,'0'0'22'0,"0"0"3"15,0-28 90-15,-28 28-69 0,28 0-12 0,0 0-11 16,0 0-16-16,0 0 7 15,0 0-14 48,0 0 17-63,0 28 59 0,0 287-20 0,0-258-51 0,0 30-2 16,0 84 3-16,0 113-1 15,0-110-4 1,0-116-1-16,0-30-3 0,0 1-14 15,0-2 1-15,0 2-32 16,28-29-42-16,-28 0 71 0,0 0-55 16,0-56-77-16,0 56 131 15,31-57-9-15,-31 28 3 0</inkml:trace>
  <inkml:trace contextRef="#ctx0" brushRef="#br0" timeOffset="11150.14">25706 4184 24 0,'0'0'120'0,"0"28"-26"0,0-28-59 0,0 0 0 0,0 55 23 0,0-25-32 0,0-1-21 0,0 27 12 0,0-26-6 0,0-30-11 62,-28 144 23-62,-30 27-1 0,30-144-20 0,-116 289 5 0,89-230-11 31,24 1-13-31,31-30-17 32,-27-30-31-32,27 2-111 15,0-29 20-15,27 0 150 0,-27 0-15 0</inkml:trace>
  <inkml:trace contextRef="#ctx0" brushRef="#br0" timeOffset="11610.55">26252 4184 33 0,'0'0'28'31,"-31"0"75"0,31 0 6-31,0 28-80 0,0 0-7 16,0 87 13-16,0-1-17 15,0-86-9-15,0 2-4 0,0 112 8 32,-27 117 1-32,27-144-13 15,0-32-24 1,0-53-92-16,0-1-7 16,0-88 1-1,0 3 106-15,27 29-8 0</inkml:trace>
  <inkml:trace contextRef="#ctx0" brushRef="#br0" timeOffset="11927.41">26510 4267 34 0,'0'0'193'0,"-31"0"-115"0,31 115 7 0,-28-85-76 16,28-30-4-16,0 57 1 0,0-57-4 0,28 28-1 31,-28 2-4-31,58-1-6 0,28-1-3 15,27-85 5 1,-54-1 13-16,-32 30-2 0,90-58 6 16,-90 57-4-16,1 0 8 15,3-1 5-15,-4 30 0 16,-27 0-7-16,0 30-6 16,-58 85 8-1,3-30-9-15,-117 231 12 16,141-230-15-16,31-86-2 62,-55 85-1-62,-116 258-35 0,54-228-392 0,89-115 377 16</inkml:trace>
  <inkml:trace contextRef="#ctx0" brushRef="#br0" timeOffset="20926.59">18378 6874 23 0,'0'0'267'0,"0"0"-217"0,0 0 16 0,0 0-52 0,28 0 3 0,-28 29 0 0,0-29 3 0,0 0-18 0,0 0 4 0,0 0 0 0,0 30-5 15,0-30-2-15,0 0 1 16,0 0-1-16,0 0-14 16,0 0-11-16,-28 0-36 0,28 0-38 15,0 0 10-15,-27 0-70 0,27 0 126 32</inkml:trace>
  <inkml:trace contextRef="#ctx0" brushRef="#br0" timeOffset="21470.42">18265 7506 17 0,'27'-30'90'0,"-27"30"-63"0,0 0 2 0,0 0 1 0,28 0 12 0,-28 0-14 0,31 30 119 0,-31-30-143 0,0 0 5 15,0 29-5-15,27-29-3 0,-27 0-2 16,0 28-32-16,0-28-58 31,0-28-78-31,0-1 35 16</inkml:trace>
  <inkml:trace contextRef="#ctx0" brushRef="#br0" timeOffset="25611.26">19350 6818 21 0,'-55'-57'265'0,"24"57"-172"0,31 29-79 0,-27 28 0 16,27-57-10-16,0 0-4 62,-144 315 41-62,30 256-15 0,142-456-24 0,30-85 4 16,86 27 32-16,-58-114-18 62,86-286-3-62,-117 27-8 0,-24 230-6 0,-31 86-3 63,0-115 5-48,-258 115-50 1,114 201-134-16,144-115 11 0,0-86 168 62,0 29-82-62,28 57-22 0</inkml:trace>
  <inkml:trace contextRef="#ctx0" brushRef="#br0" timeOffset="26251.16">20326 6818 18 0,'0'0'0'0,"0"0"40"0,0 0 23 0,0-28 186 0,-31 28-210 0,31 0-39 62,-27 0 43-46,-59 57-25-16,-86 286-12 0,113-113 2 15,59-144-2-15,59 141-5 47,140-82 17-31,-168-202-11-16,55-58-1 0,-59 30-2 0,32-116-11 62,-32 115 12-62,-113-201-78 0,1 287 6 0,85 0 67 63,-28 57-108-63,28-57 108 62,0 0 0 1</inkml:trace>
  <inkml:trace contextRef="#ctx0" brushRef="#br0" timeOffset="26878.72">21755 7277 151 0,'0'0'125'0,"0"0"-125"16,0-31 5-1,31 4 138-15,55-2-117 0,141-28 44 0,-25 114-118 0,-202-57 48 63,28 29-77-63,-1-2-143 0,-27-27 220 62,0 0 0 1,0 0 0-1</inkml:trace>
  <inkml:trace contextRef="#ctx0" brushRef="#br0" timeOffset="27233.04">24332 6590 73 0,'0'0'131'0,"0"0"-124"0,-55 27 69 16,-31 59-16-16,27-57-45 16,32 57 17-1,-4-57-24-15,3 57 8 16,28-30-7-16,0-56-9 0,28 29 1 0,-28-29-1 62,0 0 7-46,230-372 60-16,-172 201-52 0,-30 142-8 0,-28 29-5 16,0 29 6-16,-28 27 0 0,28 30 1 15,-58 29-4-15,31 56-1 16,-4-85-2-16,3 29-3 16,1 115 0-16,-32-88-7 0,59-55-3 31,-27 113-428-16,54-170 337-15</inkml:trace>
  <inkml:trace contextRef="#ctx0" brushRef="#br0" timeOffset="27484.01">24819 6962 111 0,'-86'228'-111'0</inkml:trace>
  <inkml:trace contextRef="#ctx0" brushRef="#br0" timeOffset="27593.33">24847 7246 247 0,'0'0'129'0,"0"0"-96"0,-28 31 17 31,1 53 0-31,27-25-39 0,-31-3-16 0,31-26-26 0,0-1-34 16,0-29 35-16,0 0-79 0,0 0-24 31,31-29-14-31</inkml:trace>
  <inkml:trace contextRef="#ctx0" brushRef="#br0" timeOffset="27992.04">25421 7190 77 0,'0'0'142'0,"-28"0"-91"0,28-28-9 32,0-1 19-32,-58 0-33 0,30 0-14 0,-3 29-11 15,31-28 3-15,-55-1 16 16,-3 29 0-16,58 0-18 0,-28 0 8 16,-3 29-3-1,31 28 3-15,-54 173 2 16,54-144-12-16,27 57 10 15,-27-56-9-15,27-59-3 0,-27 0 1 0,31-1 1 16,-3-27 0-16,-1 0 2 0,-27 0-4 63,59-55 12-63,113-519-36 0,-172 545-8 0,-28 1-72 15,28 28 54-15,0 0-27 16,0 28 16-16,0 1-98 15,0 29 109 1</inkml:trace>
  <inkml:trace contextRef="#ctx0" brushRef="#br0" timeOffset="28332.22">25822 7018 113 0,'-30'-56'276'0,"2"56"-253"0,1 0 42 0,-32 27-47 0,32 2-14 0,-59 57 12 32,-31 115-10-17,117-57 6-15,-27-30-3 0,54 1-13 16,4-60 4-16,-4-25-3 0,32 0 7 16,-59-30-4 30,86-30 6-46,140-313 1 0,-81-88 23 16,-118 289-23-16,-27 113-6 0,0 1-9 16,-27 28 0-16,27 0-5 0,0 0 3 0,-59 0-36 15,59 0 34-15,-55 28-44 0,-3 57-73 32,-28 116-124-32,59-115 223 0,27 1 5 31</inkml:trace>
  <inkml:trace contextRef="#ctx0" brushRef="#br0" timeOffset="35110.51">18062 8651 24 0,'0'0'51'0,"0"0"-31"0,0 0 11 0,0 0 6 0,0 29-8 0,0-29 26 0,0 0-47 16,0 57 32-16,0-57-32 0,0 29 22 0,0-29-13 0,0 27 0 0,0-27-14 0,0 59 25 31,0-4-14-31,31-25 4 0,-31 28-10 31,0 57 7-31,0-57-10 16,0 84-3-16,0-112-5 15,0 25-9-15,0-25-25 16,0-1 20-16,0-29-28 0,0 28-181 16,0-28 159-16,0 0 38 0,0 0 5 46</inkml:trace>
  <inkml:trace contextRef="#ctx0" brushRef="#br0" timeOffset="35397.58">18351 8565 38 0,'0'0'15'0,"0"0"23"0,0 0 16 0,0 0 61 31,0 0-86-31,-31 29 32 16,31-29-41-16,0 28-3 15,0 116 32-15,0-86-34 16,0-2-3-16,0 30-8 0,0 1 2 16,0 28-3-16,0-86-1 0,0 84-1 31,0 31-3-15,0-58-37-16,0-57-4 0,0-1-247 15,0-28 223-15,0-28 29 16,0 28 38 46</inkml:trace>
  <inkml:trace contextRef="#ctx0" brushRef="#br0" timeOffset="35768.28">19295 8394 26 0,'0'27'29'0,"0"-27"-2"15,0 0 1-15,0 29 70 0,0-29-68 16,0 30 13-1,0 55 34-15,0-28-34 16,0-28-37-16,-58 144 40 16,-28 26-30-16,59-112-9 15,-32 28 0 1,1-30-3-16,58-85-4 62,-28 85 2-46,-30 2-3-16,-83 115-78 0,141-202 16 0,0-32-233 16,28-23 246-1</inkml:trace>
  <inkml:trace contextRef="#ctx0" brushRef="#br0" timeOffset="36205.33">19639 8536 24 0,'0'0'258'0,"0"29"-229"0,0-29-22 0,0 228 100 0,0 32-75 0,0-231-31 0,0 169 6 31,0 4-4-31,0-59-193 16,0-143 107-16,0 0-6 15,0 0 24-15,0-28 24 63</inkml:trace>
  <inkml:trace contextRef="#ctx0" brushRef="#br0" timeOffset="36703.22">20209 8709 111 0,'-55'57'248'0,"55"-57"-248"63,-117 229 32-63,62 86 5 0,55-85-33 16,55-86 14-16,4-144-10 0,-1 0-3 0,-30-59 3 0,-28 59-8 62,58-85 9-62,55-402 46 0,-113 429-41 0,0 0 1 0,-58 28-13 16,58 30-3-16,-27 0-4 47,-145 146-331-47,172-117 293 15,0-1-44-15,0 0 53 0,0-28 34 63,0 0 0-1,0 59-45-62,0-31 30 0</inkml:trace>
  <inkml:trace contextRef="#ctx0" brushRef="#br0" timeOffset="41071.78">26767 6962 26 0,'0'0'33'0,"0"0"-10"0,-31 27 83 0,31-27-82 0,0 0 6 16,-27 29 47 15,27 0 6-31,0 86-8 0,0-115-72 0,0 28 0 16,0 28 14 0,0 89 7-16,0-60-12 15,0 89 1-15,0-146-12 16,0 142 1-1,0-140-1-15,0-1 1 0,0-1-2 0,0 0-1 16,0 2-4 0,0-30-1-1,0 0-51-15,0-30 21 16,0-85-255-16,0 88 214 0,0-116 12 31,0 86 48-31</inkml:trace>
  <inkml:trace contextRef="#ctx0" brushRef="#br0" timeOffset="41311.14">26767 7018 20 0,'0'-29'39'0,"0"2"-19"0,0-2 8 16,0-1 7-16,-31-26 54 0,31 27-56 15,0 1-21-15,0-1 27 32,31 0 16-32,24 29-24 31,31 58 0-31,-55-30-24 31,-89 143 16-31,58-142-22 0,-28 0-1 16,-30-1-1-16,-1 30-9 0,4-58-23 15,24 29-22-15,-24-29-77 16,55 0 5 0,28 0 45-16,-28 0 59 0</inkml:trace>
  <inkml:trace contextRef="#ctx0" brushRef="#br0" timeOffset="42032.67">27111 7621 20 0,'0'0'5'0,"0"0"8"0,0 0 18 0,0 0 6 0,0 29 7 0,27-29 38 0,-27 28-28 0,28-28-19 0,-28 0-25 0,0 0 19 0,31 0-9 31,-4-57 27-31,1 27-40 0,-28 2-7 16,31-115 8 0,-4-87-2-16,0 173-1 15,4-1 0 16,-3 30 11-31,-1 28-11 0,-27 86 1 16,0-57-5-16,31 86 1 16,-31-31-3-16,0-84 0 15,28 88 15 1,-28-31-7-16,0-57-1 0,27-30-6 0,-27 3 2 16,31-31 2-16,24-200 1 15,-55 229-3 1,31-28-1-16,-3-28 2 0,-1-30-3 0,4 29 2 15,-4-2 0-15,1 88-2 16,30 0 1 0,-30 30 2-16,-28 28 1 15,58 28 0-15,-58-59-3 0,59 174 2 0,26 58 3 16,-85-87 7-16,28-87-5 16,-28-55-8-16,27 170-42 15,4-143-67-15,-31-57-14 16,28 29-97-16,-28-1 177 15,0-28 43 32,0 0-40-31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17:27.8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11136 11831 23 0,'0'29'180'0,"0"-2"-128"0,-30-27-19 0,30 59 8 0,-28-59-31 15,-30 55 33-15,58-25-32 16,0-30 2 0,0 0-7-16,0 29 1 0,0 0-2 15,0-29-1-15,31 0-4 0,-31 27 2 16,55 3 4 0,-55-30-6-16,85 29 10 15,-54-58-8-15,24-1-2 16,-24 3-3-16,-3-2-4 0,58-57 9 31,-86 86-2 16,85-87 9-47,-26 87-9 0,-4 316 23 0,-55-288-21 16,0 2-4-16,0-30 2 0,31 29 0 0,-4-1 3 15,-27-28-3-15,28-28 2 16,3-1 1-1,-4-57-3-15,-27 57-1 16,58-57-11 0,-3 27 14-16,-55 59 12 31,0 145-9-31,0-145-4 16,0 57-1-16,0 58 5 0,0-87-3 15,31 60-1-15,24-3 1 31,-24-85 5-31,24-57-5 0,-24 29-1 0,-3-60 3 16,-28 88-4 47,285-630 0-48,-254 659 0-15,-31 57-3 47,55 199 37-47,3-170-25 16,-58-115-7-16,28-28 0 15,-28 0-3-15,30-58-12 47,-2-57 13-47,-1 57 4 0,4 29-4 0,-31 57 2 16,0 0-2 31,0 84-52-32,0-25-64 17,-31 55-265-32</inkml:trace>
  <inkml:trace contextRef="#ctx0" brushRef="#br0" timeOffset="1297.64">11250 13177 21 0,'0'0'5'0,"0"0"-2"0,0 0 5 0,-28 29 85 0,28-29-77 0,-31 0-1 0,31 0-2 0,0 29 10 15,-27-29 5-15,27 0-13 16,0 0-15 47,0 28 35-32,113 1 70-31,-113 57-78 0,0-86-26 0,0 29 1 15,0-29-2 48,-55 27 9-47,-3 4-76-16,85-3-34 0,4 0-125 0,-31-28 201 62</inkml:trace>
  <inkml:trace contextRef="#ctx0" brushRef="#br0" timeOffset="1567.67">11535 13235 37 0,'0'0'80'0,"0"28"5"0,31 1-17 0,-31 0-50 0,27 57 27 0,-27-59-42 0,28 4-2 15,-28-3 1 1,31 0-6-1,-31 29-147-15,0-57 32 0,0 0 93 0,0 0 11 0,0 0-9 16</inkml:trace>
  <inkml:trace contextRef="#ctx0" brushRef="#br0" timeOffset="1742.95">11738 13206 105 0,'-117'342'186'0,"89"-283"-180"0,1-3-4 0,-4 31-3 0,3 56-6 31,28-116 4-31,-27 119-137 16,27-146 66-16,-31 29 21 16,31-1 32-16</inkml:trace>
  <inkml:trace contextRef="#ctx0" brushRef="#br0" timeOffset="2313.01">11793 13378 68 0,'0'29'186'0,"0"-29"-183"0,0 27 1 15,0-27-2-15,0 31 2 0,0 52 11 32,0-53-12-32,30-1 1 31,-30-29-1-16,0 0-3-15,28-29 2 16,-28-84 3-16,27 55-1 16,-27-28-5-16,0 86 4 15,31-29-2-15,-31 29 3 0,0 29 13 16,0 0-13 0,28 114 9-16,-28-88 4 15,0-55-17 48,27 59 11-63,4-118 13 0,24-111 13 0,-24 142-25 0,-31 28-6 0,28 0 18 15,-28 28-22-15,0 28-9 16,27-25 7-16,-27 25 2 16,0 1 6-1,0 28-30-15,0-26-125 16,0-59 71-16,0 0-16 15,0-29-26-15,0 29 112 0,0-30-13 16</inkml:trace>
  <inkml:trace contextRef="#ctx0" brushRef="#br0" timeOffset="3378.68">12452 12861 41 0,'-27'0'44'0,"27"0"-43"0,0-27 11 0,-31-2 74 0,31 2-38 0,0-32-7 0,0 59-33 0,0 0 50 0,0 59-29 0,0 54 0 15,0-84-24-15,0 86 7 16,0 56-11-16,31-114 1 0,-31 87-1 15,0 56 5 17,27-85 14-32,-27-115-18 0,59-59 3 15,-32 3-2-15,31-3-3 16,-58 32 6-16,28 27-3 0,-28-28-2 16,0 28 0-16,0 0 1 0,27 0 12 46,4 85 3-30,-89 59-8-16,0-88-81 0,30-26-88 16,28-30 95-16,0-30 1 15,0 2 2-15,28 0 5 0,2-31 48 32,-2 32 8-32,116-144 7 15,-116 140 58-15,-1 31 24 0,-27 0-20 16,31 0-1-1,-31 0-46-15,0 0-12 0,0 31 14 0,0-3-18 16,0 0 18 0,0 29-8-16,0 1-8 15,0-1-1-15,0-28 0 32,28-115-4-32,-28-2 6 15,0-26 5 16,0 30 0-31,0 84-13 63,0 28 8-63,27 142-5 0,-27-140-4 0,86 200-357 0,-86-201 263 0,31-29 77 16</inkml:trace>
  <inkml:trace contextRef="#ctx0" brushRef="#br0" timeOffset="3591.79">13253 12719 271 0,'0'0'101'0,"0"27"-99"0,-28 32 1 0,28 27 0 0,0 114 6 0,0-114-6 0,0 0-3 0,0 1 4 0,0 56-18 0,0-58-2 0,0-27-16 15,0-1-102 1,0-28-21 15,0-1 110-31</inkml:trace>
  <inkml:trace contextRef="#ctx0" brushRef="#br0" timeOffset="3767.37">13596 13607 154 0,'0'0'0'0,"0"29"134"15,0-2-98-15,0 32 29 16,-27-3-41-16,27 31-11 16,0-59-12-16,0-1-9 0,0 3-27 15,-28-30 12 1,28 0-223 15,0-113 131-31</inkml:trace>
  <inkml:trace contextRef="#ctx0" brushRef="#br0" timeOffset="3892.1">13682 13091 50 0,'0'0'49'0,"0"0"-20"16,0 115-26-1,31 57-35-15,-4-85-37 0,-27-31 39 47</inkml:trace>
  <inkml:trace contextRef="#ctx0" brushRef="#br0" timeOffset="4219.57">13998 13150 79 0,'-113'543'374'0,"168"-514"-391"16,-24-58-19-1,-4-1-10-15,1-85-184 47,2 88 130-47,-30 27 100 63</inkml:trace>
  <inkml:trace contextRef="#ctx0" brushRef="#br0" timeOffset="5063.92">11765 14753 20 0,'0'0'9'0,"0"0"-3"0,0-29 32 0,0 29-28 0,0 0 11 0,0 0-12 0,0 0 28 0,28-27 25 0,-28 27-52 0,0-29 28 15,0 29-28-15,30 0 0 0,-30-30 12 0,0 1-4 16,0 29-1-16,0-27-8 0,28 27-4 0,-28-29 12 16,0 29-12 15,0 0 6-31,27 29-7 0,-27 27-4 16,0 30-1-1,31-57 2-15,-31 0-1 0,0-1 0 16,28 1 0-16,-1 0 4 15,-27-29-3-15,31-29 2 0,-31 29-2 0,55-86 1 47,4 1-2-47,-32 26-44 0,-27 59-2 16,31-27 28-16,-31 27-60 31,0 0-117-31,0 0 177 31</inkml:trace>
  <inkml:trace contextRef="#ctx0" brushRef="#br0" timeOffset="5294.71">12425 14668 70 0,'0'0'31'0,"0"0"14"0,0 0-37 0,0 0 54 31,-31 29 37-31,31-29-70 16,0 0-27-16,-28 27 1 0,28-27-1 15,0 29-1-15,-27-29 0 16,27 0-1-16,0 0 0 62,0 0-1-62,86-56 31 0,-59 83 20 16,1-27-49-16,-28 29 3 31,31 0 2-15,24 201-272-16,-55-230 211 15,0 28-26-15,0-28 40 0</inkml:trace>
  <inkml:trace contextRef="#ctx0" brushRef="#br0" timeOffset="5675.37">12737 14181 54 0,'31'144'258'0,"-31"-117"-246"0,0 29 0 0,0 89 11 0,0-116-19 0,0 57-2 0,0 56 1 0,0 29-118 15,0-140 83-15,0-3-44 0,0 0-69 47</inkml:trace>
  <inkml:trace contextRef="#ctx0" brushRef="#br0" timeOffset="5974.3">12995 14582 54 0,'0'0'28'0,"0"0"44"0,0 0-43 15,0 0 36 1,0 0-53-16,0 56 43 0,0-56-52 0,0 115 11 47,31 86-4-47,-31-174-7 15,27-27-2-15,1-142-4 47,-28 85 1-47,0-28 2 0,31-3 1 16,-31 32 3-1,0 56-2-15,0 29 2 16,27 27-5-16,-27 59-19 16,0-86 5-16,28 28-71 15,-28-28-51-15,0 0 77 0,0-1 45 16,0-28-3-16</inkml:trace>
  <inkml:trace contextRef="#ctx0" brushRef="#br0" timeOffset="6294.46">13369 14638 20 0,'0'86'32'0,"28"-57"-20"16,-1 0 8-16,-27-29-11 0,0 0-1 16,0 0-1-1,0-29-3-15,31 0 3 0,-31 2-2 0,0-2-1 16,0-30 9-16,0-25 124 15,0 55-113 1,-31 29 33-16,31 29-22 16,-27 28-22-16,27 29-7 15,0 28-2 1,0-57 0-16,27-28-13 0,4 0-53 16,-31-1 8-16,0-28 23 0,28 29-2 0,-1-58-169 15,-27 29 194-15,31-28 0 16,-31-1-6-1</inkml:trace>
  <inkml:trace contextRef="#ctx0" brushRef="#br0" timeOffset="6528.45">13740 14381 52 0,'0'27'214'0,"0"3"-175"0,0 28-18 16,0-29-14-16,0-29-5 15,0 57 4-15,0-57-3 0,0 27 3 0,0 2-2 16,0 1 4-16,28-1 4 0,3-2-3 15,-4 2 1-15,1 0 2 32,3 57 16-32,-4-57-25 0,-27-1 2 15,-27 28-3 17,-4-25-5-32,3-31-2 0,28 0-23 15,-27 28-33 1,-90-56-285-16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20:20.981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A500"/>
    </inkml:brush>
    <inkml:brush xml:id="br3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6210 10772 28 0,'0'0'10'0,"0"0"2"0,0 0 2 0,0 0 13 0,0 0 14 0,0 0-14 0,0 0 0 0,0 0-7 0,0 0 1 0,0 0-2 0,0 0 17 16,0 28-21-16,0-28 0 16,0 0-11-1,0 0 14 17,0 115 19-32,0-58-22 15,0-57-9-15,0 57 5 16,0-29-3-16,0 31 1 31,0 112 2-31,0-144-10 16,0 32-1-16,0-30 2 0,0 0-4 15,0-1 1-15,0-28-1 0,-27 29-29 16,27-29 18-16,0 0-3 0,0-29-178 16,-28 29 159-16,28-57-71 15,0 28 101-15,0 0-24 16</inkml:trace>
  <inkml:trace contextRef="#ctx0" brushRef="#br0" timeOffset="740.26">6124 10827 27 0,'31'-27'131'0,"-31"27"-114"0,0 0 5 0,0 0-15 0,28 0 24 0,-28-28-14 0,0 28-12 0,27 0 16 0,4-29 20 0,-31 29-37 0,28 0 1 16,-28-29 0-16,27 29 1 0,-27 0-4 15,0 0 2-15,0 0-4 0,31 29 2 0,-31-29-1 16,0 0 0-16,0 29 0 16,-31-1 2-16,31-28-2 15,-27 0 0-15,27 27 0 0,0-27-2 16,0 30 3-16,-28-30 0 47,28 0-2-47,28 30 16 31,-28-30-7 0,85 0 17-31,-57 28-12 16,-56 58-10-16,28-58-3 16,-27-28-2-16,-4 28 3 0,31-28-2 62,-55 59 0-62,55-31 0 0,0 0 2 0,0-28-2 16,0 0 1 15,0 27-1-31,-58 61-10 16,-1-61-111-1,59 3 56-15,0-30 42 0,0 0-2 0,0 29-55 16,0-29 80 46,0 0-109-15</inkml:trace>
  <inkml:trace contextRef="#ctx0" brushRef="#br0" timeOffset="1938.46">6897 11001 20 0,'59'-29'223'0,"-59"29"-223"15,0 0 2-15,27 0 5 0,32 0-4 0,-32 0-11 0,-27 0 8 63,31 0-26-48,-4 29-195-15</inkml:trace>
  <inkml:trace contextRef="#ctx0" brushRef="#br0" timeOffset="2202.51">6725 11116 19 0,'0'0'124'0,"31"0"-86"0,-31 0-28 0,28 28 45 16,-28-28-48-16,27 0 22 0,-27 0-16 31,31 0-6-31,-3 0 8 0,-28 0-12 31,58 28 8-15,56-1-19-16,-87-27-58 0,-27 0-42 16,0 0 83-16,0 0 1 0,0 0-18 0,0 0 27 15,0 0-3-15,31 0-7 16</inkml:trace>
  <inkml:trace contextRef="#ctx0" brushRef="#br0" timeOffset="4360.31">7814 10628 17 0,'0'0'55'0,"0"0"-20"0,0 0-23 0,0 0 28 0,0 0-8 0,28 0-10 0,-28 0 12 0,0 28-6 0,0-28-7 0,0 0-12 0,0 29 1 0,31 0 7 15,-31 0-15-15,0-29 1 16,0 0 0 0,0 29 8-16,0 114 10 0,0-116-17 15,0 32-4-15,0-59 0 63,0 86 5-48,0 85 0-15,0-142-4 0,0-2-14 0,-31-27-27 16,31-27-79 15,-28-2-96-31</inkml:trace>
  <inkml:trace contextRef="#ctx0" brushRef="#br0" timeOffset="6025.25">6097 12374 19 0,'0'0'37'0,"0"0"-33"0,0 0 1 0,0 0-5 31,0 30 30-31,27-30 84 0,32-86-42 0,-59 58-64 16,58-59 4 0,-58 87-9-16,0-28-2 0,0-1 2 0,28-1-3 15,-28-26 2-15,0-3-3 16,27 59-1-16,-27-27 2 0,0 27 3 16,0-28-1-16,31-31 3 0,-31 59-2 15,27-56 6 1,1 28 2-16,-28-1-5 15,0 29-2-15,0-29 0 0,31 29 0 16,-31 0 0 0,0 29 2-16,0-29-5 0,0 0-1 0,27 29 1 15,-27-29 0 1,0 57 2-16,28-30-1 16,-28-27-1-16,0 59 11 0,0-31-8 0,0-28-5 15,31 27-1-15,-31 3 5 0,0-1-3 0,0-29-1 16,0 29-3-16,0-29 4 62,27 0-3-62,-27 114-150 0,0-86 34 0,-27-28 38 32,-4 0 67-1</inkml:trace>
  <inkml:trace contextRef="#ctx0" brushRef="#br0" timeOffset="6225.27">6210 12031 28 0,'258'-30'256'0,"-227"30"-341"0,-31 0-56 16,0 0 83-16</inkml:trace>
  <inkml:trace contextRef="#ctx0" brushRef="#br0" timeOffset="6574.42">6897 11887 14 0,'0'0'20'0,"0"0"-9"47,31 0 157-47,-31 0-155 0,0 0-1 0,28 0-2 15,-28 0-6-15,27 0 1 0,4-27-4 31,-3 27-29-31,-1-29-1 0,-27 29-30 0,0 0-50 32,-27-28 88-32,27 28 9 15</inkml:trace>
  <inkml:trace contextRef="#ctx0" brushRef="#br0" timeOffset="6772.99">6811 11860 15 0,'289'141'346'0,"-262"-141"-352"0,1 0 3 0,-28 0-3 0,0 0 0 46,58 0-152-46,-58 0 107 0,28 0-80 0</inkml:trace>
  <inkml:trace contextRef="#ctx0" brushRef="#br0" timeOffset="7400.36">7701 11774 12 0,'0'0'16'0,"0"0"-5"0,0 0 0 0,0 0-5 0,0 0 19 0,0 0-18 0,0 0 10 0,0-29 13 31,0 29 68-31,28 29-35 16,-28 0-42-16,0-1-7 47,0 87 4-47,0-60-15 0,0 33-4 0,0-61-2 0,0 3 0 16,0-1 2 15,-59 27-278-16,59-26 228-15,0-30 39 0</inkml:trace>
  <inkml:trace contextRef="#ctx0" brushRef="#br1" timeOffset="23680.53">6069 13177 19 0,'0'0'5'0,"0"0"10"0,0 0-5 0,0 0 13 0,0 0 0 0,28 0 28 0,-28 0-39 0,0 0 14 0,0 0-13 0,0 0 9 0,0 0 10 0,0 0 5 0,0 0-15 0,0 0 1 15,0 0-4 1,0 0-5 0,0 29-11-16,0-29 8 0,0 29-6 0,0-1 4 15,27 30 4-15,-27-58-11 0,0 0-2 63,0 86 3-32,0 55 3-31,0-26-16 0,0-85-201 0,0-60 110 0,0 30 54 16,0-27 23-16,0 27 19 0,0-29-15 0</inkml:trace>
  <inkml:trace contextRef="#ctx0" brushRef="#br1" timeOffset="24206.29">6011 13235 19 0,'0'0'3'0,"0"0"3"16,0 0 3-16,0-29 8 15,0 29 14-15,0 0-11 0,0-29 44 47,27 2 92-47,4 27-147 47,-3 0 7-47,30 27 5 16,-30 2-7-16,-1 0-15 15,-27-29 3 1,0 0-1-16,0 28 1 0,0-28 0 0,-27 29 2 16,27-29-4-16,-28 29 0 15,-3-29 3-15,31 0-2 16,0 0 0-16,0 0 0 0,0 0-2 0,0 0 1 0,-27 0 1 15,54 0 0 1,-27 0-1-16,59 0 9 0,-59 0-7 16,86 29 5-16,-86-1-6 15,27 1-3-15,4 57 6 0,-4-1 5 16,-27-85-9-16,0 85 5 0,0-85-5 16,0 30 1-16,-27-1 1 15,-4 57 0-15,4-57 0 0,27-29-3 0,-28 0 3 16,28 0-2 31,-144-87-373-16,202 87 301-31</inkml:trace>
  <inkml:trace contextRef="#ctx0" brushRef="#br1" timeOffset="25297.61">6784 13465 15 0,'0'0'5'0,"0"0"-2"0,0 0 6 0,0 0 60 0,0 28-56 0,0-28-1 0,0 0 39 0,0 0-7 0,0 0-26 0,0 0-5 0,27 0 1 0,-27 0 0 16,0 0-13-16,31 0 2 0,-31 0-2 15,0 0-2 1,0 0 1-16,28 0-29 0,-28 0-50 0,0 28-31 47,0-28 62-47,0 0 48 62</inkml:trace>
  <inkml:trace contextRef="#ctx0" brushRef="#br1" timeOffset="25370.04">6670 13636 32 0,'86'86'274'0,"-31"-86"-253"0,-24 0-13 0,-3 28-2 15,-1-28-3-15,32 0-8 16,-59 0-7-16,27 0 0 0,-27 0-26 0,31 0-19 0,-31 0 22 16,0 0-105-16,28 0 114 0,-28 0 7 31</inkml:trace>
  <inkml:trace contextRef="#ctx0" brushRef="#br1" timeOffset="25669.29">7155 13434 22 0,'0'0'7'0,"0"0"26"16,0 0 10-16,0 0-43 62,0 0 115-15,58 0 31-47,-58 0-133 0,0 0-9 0,28 59 19 0,-28-31-23 0,0-1 4 47,0 88-7-47,0 0-136 0,0-85-49 16,0-1 108-16</inkml:trace>
  <inkml:trace contextRef="#ctx0" brushRef="#br1" timeOffset="26425.68">6124 14238 16 0,'31'0'3'0,"-31"0"2"0,0 28 22 0,-31-1 5 0,31 5 17 0,0-32-39 0,0 0 25 0,0 27 23 0,0-27-38 15,0 0-7-15,0 0 19 16,31 0-11-16,-31 0-17 0,28-59 21 16,-28 59-22-16,0 0 0 0,27-55 6 15,-27 55-5-15,31-28 0 0,-31 28-4 16,0-29 3-16,0 29-3 0,28-30 2 0,-28 2 2 15,27 28-2-15,-27 0-2 0,0-28 2 16,0 28-1 0,31 0 0-16,-4 28 0 15,-27 0 1-15,28 2 0 16,-28 27-3 0,0-57 1-16,31 55-1 0,-31-55 1 0,0 0 0 62,0 145-37-46,0-58-179-16,-31-30 78 0</inkml:trace>
  <inkml:trace contextRef="#ctx0" brushRef="#br1" timeOffset="26615.93">6124 14293 42 0,'0'0'87'0,"0"0"0"16,0 0-64-16,0 0 5 15,0 0-2-15,31 0-7 0,-31 0-15 0,55 32 20 32,31-32-17-32,-55 0-8 0,-4 0-1 15,-27 0-1-15,28 0-7 0,-28 0 3 0,58 0-102 16,-58 0 47-16,0 0 30 16,0 0-26-16,28 0 24 0,-28 0 22 0,0 0-5 15</inkml:trace>
  <inkml:trace contextRef="#ctx0" brushRef="#br1" timeOffset="26818.14">6585 14210 17 0,'0'0'91'0,"0"0"-43"16,0 0-25-16,27 28-3 0,-27-28-15 0,0 0 11 15,28 0-14-15,-28 0-3 16,30 0-8-16,-2 0-120 31,-28 28 46-31</inkml:trace>
  <inkml:trace contextRef="#ctx0" brushRef="#br1" timeOffset="27108.11">6526 14381 22 0,'0'0'50'0,"0"0"10"0,0 0-41 0,0 27 35 15,59 3 53-15,81-30-71 0,-140 0-36 16,31 0 0-16,55 0-63 47,-31 29-205-47,-55-29 268 62,0 0-17-30</inkml:trace>
  <inkml:trace contextRef="#ctx0" brushRef="#br1" timeOffset="27680.2">7186 14210 12 0,'0'0'26'0,"0"0"-20"0,0 0 47 0,0 0 7 15,0 0-43-15,0 0 59 0,27 0-58 0,-27 0-9 0,0 0 34 16,0 28-19-16,0-28-15 0,0 28-6 0,0-28 16 16,0 27-12-1,0-27-1-15,0 88 9 16,0-31-9-16,0 1-1 16,0-58-5-16,0 0 0 0,0 29 0 0,0-1-1 15,0-28 0-15,0 29 2 0,0-2-2 16,0 2-1-16,0-29 1 0,0 0-37 15,0 0-21-15,0 0-45 32,0 0-75-32,0 0 170 0,0-29 1 0,0 29-4 0</inkml:trace>
  <inkml:trace contextRef="#ctx0" brushRef="#br1" timeOffset="32531.47">7873 14352 18 0,'0'0'52'0,"0"0"-21"0,0 0-16 0,0 0-2 0,0 0-1 0,0 0 42 0,0 29-30 0,0-29 8 0,0 27 14 0,0-27-16 47,-31 117 42-47,3-4-65 0,28-83-9 0,0-1-1 16,-27-29-12-16,27 0-21 0,0 0 12 0,0 0-41 15,-31 0 26-15,31 0-139 0,0-29 152 16,0 29 8-16</inkml:trace>
  <inkml:trace contextRef="#ctx0" brushRef="#br2" timeOffset="35840.83">8958 12949 14 0,'0'142'292'0,"0"-112"-283"0,0-1-3 0,0-29-3 0,0 27 2 0,0-27 2 0,31 86 13 0,-31-57-14 0,0 0 0 0,0 0-1 0,0 114-5 0,28-88 2 15,-28-25-1-15,0-1-3 16,0-29-14-16,0 0-30 16,0 0 19-16,0-29-5 15,-28-56-117 16,28 85 127-31,0 0 22 63,0-402-62-16,0 346 77-47,0 27 68 0,0 29-50 0,0 29 36 0,0-2-56 0,0-27-8 0,28 0 1 0,-28 0-6 0,27 0 3 47,-27 0 0-47,0 0-3 62,86-27 16-62,-86 27-8 0,-27 27-3 16,-32 2-2-16,59-29 4 15,0 30 21 17,59-30 21-32,-32 56-32 15,4-56-17-15,-31 29 9 16,28 57 4-16,-1-57-7 0,-27-29-6 62,0 29 2-46,-86 55 1-16,-27-84-25 0,113 0-14 16,0 0-72-16,0 0 0 15,0 0 13 1,27 31 65-16,-27-31 13 16</inkml:trace>
  <inkml:trace contextRef="#ctx0" brushRef="#br2" timeOffset="36366.87">9446 13150 23 0,'0'0'24'0,"0"0"105"0,0 56 43 16,0-56-157-16,0 0-3 0,0 0-3 0,0 0-7 0,59 29 6 15,-59-29-7-15,27 0 1 0,1 0-3 0,3 0-5 0,-31 0 2 16,54 0-44 0,-54 0-23-16,0 0-77 31,0 0 48-15,-27 0 86-16</inkml:trace>
  <inkml:trace contextRef="#ctx0" brushRef="#br2" timeOffset="36491.6">9419 13292 10 0,'0'29'50'0,"0"-29"-30"0,-31 0 61 31,31 57 58-31,31-28-100 32,-4-29-37-32,32 27 6 0,27-27-18 15,-86 0 5-15,27 0-37 16,0-27-7-16,-27 27 19 0,59-29-133 31,-32 1 113-31</inkml:trace>
  <inkml:trace contextRef="#ctx0" brushRef="#br2" timeOffset="36806.53">9903 13062 17 0,'31'0'84'0,"-31"0"28"16,0 0-112 46,0 0 115-46,0 29-63-16,0-29-45 0,-31 144 15 0,31-116-19 0,31 1-5 0,-31-29 1 31,86 58 12-31,-86-116-9 63,113-84 3-63,-85-30 7 0,-83 172-18 15,24 0-6 1,-55 84-124-16,59 4-73 47,-1-32 169-47,28-27 21 0,0 28 10 0,0-28 1 15</inkml:trace>
  <inkml:trace contextRef="#ctx0" brushRef="#br2" timeOffset="37447.37">8958 14293 11 0,'0'0'41'0,"0"0"21"0,0 0-52 0,0 0 0 0,0 0 24 0,0 0 9 0,0 0-35 0,0 0 35 0,0 0-31 0,31 0-6 0,-31-27 11 0,0 27-6 0,0 0-2 0,28-28 0 0,-28 0 11 15,0 28-12 1,27-87 14-16,-27 59-14 15,31-59 3-15,-3 29-5 32,-28 1 1-32,27 29 0 0,-27-29-1 0,0 27-4 0,31 2 3 15,-31 28-4-15,0 0 3 32,28 28-4-32,-1 59-1 15,4-59 1-15,-4 29 0 16,-27 29-10-1,28-56-4-15,-28 27-44 47,31 58-247-31,-62-87 260-16</inkml:trace>
  <inkml:trace contextRef="#ctx0" brushRef="#br2" timeOffset="37629.99">9075 14095 22 0,'0'0'54'0,"0"0"-25"16,0 0 3-16,0 0 2 0,0 0 83 15,0 0-93-15,0 0-4 16,0 0-11-16,0 0 10 16,28 28-1-16,-1-28-4 0,4 0-8 15,24 0-1 1,-24 0-6-16,-4 0-3 0,1 0-11 0,3 0-85 31,-4 0-165-31,1 0 247 16</inkml:trace>
  <inkml:trace contextRef="#ctx0" brushRef="#br2" timeOffset="37899.01">9505 13950 14 0,'0'0'179'0,"0"30"-146"0,0-30-6 15,27 0-19-15,-27 0 9 0,28 0-13 0,3 0-1 16,-31 0-2-16,27 0 1 16,0 0-12-16,4 28-108 31,-31-28-28-16,0 0 142-15,0 28-6 0</inkml:trace>
  <inkml:trace contextRef="#ctx0" brushRef="#br2" timeOffset="38070.12">9474 14095 9 0,'0'0'94'0,"0"28"0"0,0-28-40 0,31 28-22 31,82-28-19-31,-86 0-13 0,4 0-11 16,-3 0-60 0,-28 0 43-16,27-28-132 15,4 0 134-15</inkml:trace>
  <inkml:trace contextRef="#ctx0" brushRef="#br2" timeOffset="38648.05">10278 13722 11 0,'0'86'296'0,"0"-86"-296"16,0 29 13 15,0 142 23-31,27 2-26 0,-27-61-12 0,0-112-23 0,0 32-34 0,0-32-1 0,0 0-57 0,0-32 14 15</inkml:trace>
  <inkml:trace contextRef="#ctx0" brushRef="#br2" timeOffset="39193.05">11020 14325 23 0,'0'0'113'0,"0"0"-79"0,0 0-16 0,0 27 65 0,0 2-76 0,0-29 5 0,0 0-6 0,0 57 7 0,0-28-7 0,0 0 1 0,-28 0-4 0,28-1-2 0,-27 1 0 0,27-29-8 16,-31 27-41 0,31-27 4-16,0 0-53 15,-28-27-20-15,28 27 103 0</inkml:trace>
  <inkml:trace contextRef="#ctx0" brushRef="#br3" timeOffset="53458.84">12253 13062 11 0,'0'0'0'0,"0"0"7"0,0 0-6 0,0 0 1 0,0 0-1 0,0 0 4 0,0 0 1 0,0 0 9 0,0-27-4 0,27 27 33 16,-27-29-12-16,0 1 42 31,0 28-49-31,0 0-6 0,0 0 8 15,0 0-12-15,0 0-5 0,0 0 1 16,0 0-3-16,0 0-2 0,0 28 4 0,0 1 7 16,0-2 5-1,0-27-19-15,0 29 6 16,0 1 2-16,0 26 7 16,0 2-6-16,28 85-10 15,-28-56-5 1,31-87 2-16,-31 56 3 15,0 1-2 32,0-28-146-47,0-115-24 16,0-57 54-16</inkml:trace>
  <inkml:trace contextRef="#ctx0" brushRef="#br3" timeOffset="53871.12">12339 13062 12 0,'0'0'3'15,"0"0"-1"-15,0-27-1 16,0-2 2-16,0 1 14 15,0-1-8-15,0 29 14 0,0-29 2 0,0 29 13 0,0 0-13 0,0-29 24 32,0 29-30-32,0 0 3 0,0 0-16 0,0 0 12 15,0 0 8-15,0 0-15 0,0 0-6 16,0 0-1-16,0 0 6 47,0 0 1-47,27 0 1 0,59 29 2 0,-86 0-7 15,0-29-4-15,0 29 0 0,0-29-1 16,0 0 1 15,0 0-3 32,-58 57 16-48,30-57-16-15,173 0 6 0,-118 27-3 0,59 146 11 16,-86-116-9-16,0-28-4 0,0-29-1 63,-28 29 3-48,-143 86-18-15,54-230-365 0,117 86 344 16</inkml:trace>
  <inkml:trace contextRef="#ctx0" brushRef="#br3" timeOffset="54179.82">12823 13121 68 0,'0'0'67'0,"0"29"-29"0,31-29 21 0,-31 0-46 16,0 0-6-16,28 0 5 0,-1 0 9 0,31 0-11 0,-58 0-10 0,28 0 1 0,3 0 0 15,-4 0-6-15,1-29-65 32,30-1-152-32</inkml:trace>
  <inkml:trace contextRef="#ctx0" brushRef="#br3" timeOffset="54368.92">12940 13321 126 0,'0'29'126'0,"27"-1"-62"0,-27-28-51 0,28 29 4 16,-28-29-11-16,31 0-4 0,-4 0 6 15,1 0-7-15,3 0-1 16,-4 0 0-16,32 0-65 0,-59 0 1 0,27 0-56 16,1 0 6-1</inkml:trace>
  <inkml:trace contextRef="#ctx0" brushRef="#br3" timeOffset="54632">13510 12978 56 0,'0'0'112'0,"0"28"-76"15,0-28 42-15,0 29-16 0,0-2-53 16,0-27-9 46,0 0 1-62,0 173 5 0,0-145-12 16,0 174-165-16,0-146 62 16,0 1 53 15,-27-28 38-31</inkml:trace>
  <inkml:trace contextRef="#ctx0" brushRef="#br3" timeOffset="55296.74">12280 14553 15 0,'0'0'42'0,"0"0"-21"0,0 0 71 0,0-28-19 16,0 28-43-16,0 0-30 62,28 0 14-62,58-144 61 0,-55 115-67 16,110-373 32-1,-111 372-38-15,-30 60 6 47,28 56 1-47,-1-86-8 31,-27 59-1-31,31 56 1 0,-3-59-5 0,-1 287-208 0,-27-284 79 16,0-3 61 0,0-27 62-16</inkml:trace>
  <inkml:trace contextRef="#ctx0" brushRef="#br3" timeOffset="55506.19">12538 14496 23 0,'0'-88'240'0,"0"88"-209"0,28 0-19 0,-28-27 9 32,58 27-13-17,-58 0-8-15,27 0 0 0,-27 0-1 16,117 0-294 0,-89 0 274-1,-28 0 17-15,0-29-10 16</inkml:trace>
  <inkml:trace contextRef="#ctx0" brushRef="#br3" timeOffset="55704.31">12967 14266 20 0,'-27'0'101'0,"27"27"34"15,0-27-114 1,27 0-6-16,-27 0-2 47,145 0-43-47,-90 0-215 0,-55-27 215 31</inkml:trace>
  <inkml:trace contextRef="#ctx0" brushRef="#br3" timeOffset="55906.46">13026 14266 14 0,'0'0'2'0,"-31"0"42"16,31 0-5-16,0 0 8 0,-28 0-26 15,28 0 16-15,0 27 12 0,-27-27-22 16,27 0-11-16,27 32 12 16,32-32-14-1,-32 0-14-15,32 27-1 0,-32-27-2 16,32 0-48-16,-59 0 30 16,27 0-62-16,-27 0 48 0,0 0-37 0,0 0 45 0,28-27-18 15</inkml:trace>
  <inkml:trace contextRef="#ctx0" brushRef="#br3" timeOffset="56290.98">13627 14181 41 0,'0'0'94'0,"0"0"-68"15,0 0 16-15,0 0 62 16,0 0-83-16,-31-30 5 0,31 30-11 16,0 0-1-16,-55 0 2 15,24 30-13-15,4-30-1 16,27 0 0-16,-59 57 7 0,59-57-4 0,0 55 2 15,0 60 5-15,0-115-12 63,0 88 4-63,231-31 3 16,-173-285 4-16,-58 113-10 0,0 56 0 15,0 3 0-15,0-3-2 0,-31 31-13 0,31 28-2 16,-27 0-82-16,-1 28 73 0,28 2-33 15,-31-30 26-15,-24 85-164 16,24-26 185-16,31-59-2 0</inkml:trace>
  <inkml:trace contextRef="#ctx0" brushRef="#br3" timeOffset="59997.91">12940 14066 16 0,'0'57'172'0,"0"-29"-110"0,0-28-49 0,0 0 1 0,0 0-9 0,0 0 7 0,0-28 31 0,0 28-35 0,27 0 1 0,-27 0-3 0,0 0 3 15,0 0-1-15,28 0-5 0,3 28 8 31,-4-28-3-15,1 0-5-16,3 30 1 31,24-60-1-31,-24 30-14 16,-31 0-16-16,0 0 12 0,0 0-76 16,0 0 17-16,0 0-75 0,0 0 107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31:04.63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12280 12548 19 0,'0'0'4'0,"0"0"28"0,0 0-13 0,0 0-6 0,0-29 19 0,0 29 5 0,0 0-5 0,-27-30 17 0,27 30-28 0,0 0-4 0,0-27 22 16,-31 27-33-16,31 0 15 0,0 0-15 15,-27 0 8-15,27 0-2 16,-59 27 21-1,32 3-9-15,27-30-24 63,-28 29 9-47,-3-1 9-1,-110 115 10-15,83-84-23 0,-313 484 19 0,340-514-24 0,31-1 1 0,-27 28-8 0,27 3 0 0,-28 26 9 16,28-56 0-16,0 0-2 0,-31 85 0 0,31-56 1 15,0 54 0-15,31-24-2 16,-3-1 1-16,-1-1-1 0,4-57 0 0,-4 27 0 16,32 59 1-16,27-29-1 0,85 0 1 31,-116-57-1-31,62-2 0 0,-62-27 2 16,31 0 0-16,31-56 0 0,-62 28-2 15,148-116 3-15,-176 115 0 16,86-172-5-16,4 58 4 0,-89 28 1 15,85-56-1 1,-82 56 0 0,24-85 18-16,-24 28-10 15,-4 114-6-15,-27 31 0 16,0-88 14-16,0-142-8 16,0 198-4-16,0-56 1 0,-27 87 0 15,27-29 1-15,-31 27-5 16,31 30-3-16,-28-27 7 15,-57 27 0-15,-1 0 0 16,-59 0-2-16,118-28-4 0,-117 28-3 16,116-30 3-1,-58 0 4-15,28 30-5 0,30 0 1 0,28 0 0 16,-27 0 0 0,-31 0-8-16,30 0-4 0,-3 0-3 0,31 30 6 15,-55 0-58-15,24-30 33 0,4 28-56 31,-1 29-6-31,28-28-57 0,0-1 49 0,0 0 77 0</inkml:trace>
  <inkml:trace contextRef="#ctx0" brushRef="#br0" timeOffset="1019.61">17148 12834 52 0,'-343'172'360'0,"226"-57"-352"0,-55 85 0 0,59 27-9 0,54 3 6 0,32-171-4 0,27 24-1 0,-28 5-1 0,56 197 2 0,-1-197-1 0,4-2 0 0,-3-57 1 0,30 57-2 16,-58-59 2-16,114 117-4 0,-56-87 6 15,-31-28-3-15,1-29 1 0,30 29 4 16,56 0 2-16,-56-1-5 0,0-28 2 0,-3-28-3 16,4 28-1-16,27-29 8 0,0-57-4 15,-28 28 1-15,28-57 3 16,-31-56 8-16,3 26-1 15,-30-25 2-15,3 55-9 0,-4 27-3 0,-27 88-5 63,28-399 19-63,-142-231 20 0,114 573-38 16,0 28 1-16,0 2-2 0,-27 27 0 0,27-32 2 15,-31 32-7 1,3 0 3-16,-30 0 4 15,31 0-12-15,-32 32-37 0,32-32 9 16,-59 27-99 0,0 29-171-16,86-26 279 0,-59 28 0 0</inkml:trace>
  <inkml:trace contextRef="#ctx0" brushRef="#br0" timeOffset="1833.34">14427 15612 77 0,'-687'632'303'0,"629"-432"-295"0,89 86 2 0,-4-114-9 0,32-115-3 0,-59-57 2 47,257 285 17-47,345-255 57 0,-516-88-65 0,-1-29 1 0,115-798 66 62,-259 741-71-62,59 116-4 0,-141-172 7 16,141 200-8 31,-230-175 4-32,144 119-1-15,86 56-3 63,-487 199-169-32,459-167 97-31,28 110-291 0</inkml:trace>
  <inkml:trace contextRef="#ctx0" brushRef="#br0" timeOffset="2570.56">8759 14238 105 0,'0'0'42'0,"0"0"-3"0,-113 55-8 0,54-23 29 0,32-5-35 0,-31 2-2 0,58-29-12 0,-59 27 9 0,-27 3-3 15,-199 400 29 1,227-230-41-16,58-114-6 0,0-30 1 0,0 31 1 0,0 143 1 16,31-116-1-16,55 58-2 15,54 29 1-15,-81-143-1 47,226 85 6-47,-141-143-2 0,86-59 4 0,-144-25-2 0,-31 26-2 16,-24 29-1-16,-3-28-1 0,57-86 5 15,29-115 9-15,-83 86-4 16,-31 57-2-16,0 58-5 0,0-287 19 16,-31 229-15-16,-83-201 14 15,56 233-14-15,3-32-1 0,24 86-4 0,-24-86 1 16,-3 29 0-16,30 56-2 0,-3 0-1 0,4 3 1 15,-86-88 6 1,54 87-6-16,32 28-2 0,-4 0 0 16,31 0 0 31,-28 28-1-47,-143 260-16 0,112 113-376 0,59-372 327 0,31 28-17 0,-31-1 53 15</inkml:trace>
  <inkml:trace contextRef="#ctx0" brushRef="#br0" timeOffset="3224.23">9388 14753 28 0,'0'0'32'0,"-114"0"168"0,142 0-160 0,-28-29-28 0,31 29 17 0,196-86 40 15,116-114-34-15,-343 200-35 63,203-145 13-63,312-168 7 0,-288 170-5 15,-169 114-15-15,-30-1-1 0,3 2 6 47,-31 28-9-47,27-28-161 16,-85 28-163-16</inkml:trace>
  <inkml:trace contextRef="#ctx0" brushRef="#br0" timeOffset="4027.39">9505 15582 40 0,'0'0'107'0,"0"0"-107"15,0 0 25 1,171 0 138-16,-171 0-160 0,114 0 17 0,-56 0-14 0,-30 0-3 0,58 0 2 15,-59 0-4-15,31 0 1 0,56 0 3 47,315 87 5-47,-257-59-11 0,0 31 2 0,-55-59 1 0,-4 29-4 16,-27-29 3-16,-59 28-1 0,145-1 3 0,-114-27-1 16,114 32 5-16,-144-32-6 0,116 0 3 15,172 27 5 1,-203 2-4-16,1-29 0 0,-28 27-1 15,30-27 2-15,-61 30-5 16,31-30 5-16,-55 29-5 0,55-29 7 16,-58 29-4-16,30-29 1 0,-58 0-5 62,55 29 7-62,-24-29 8 0,-31 0-10 0,0 0-5 0,-31 0-1 16,3 0-27-1,28 0 0-15,0 0 11 0,0 0-20 0,-27 0-10 16,27 0-18-16,0 0 25 0,0 0-170 31,-31 0 194-31</inkml:trace>
  <inkml:trace contextRef="#ctx0" brushRef="#br0" timeOffset="4973.67">12940 15899 15 0,'27'0'5'0,"-27"0"44"0,0 0-35 0,0 0 9 0,0 0-12 0,0 0 12 0,0 0-1 0,0 0-2 0,0 0 29 32,0 29 68-32,0-29-89 0,0 0-17 15,28 27 1 1,-28-27-11-16,31 0 6 0,-4 0 5 16,-27 30-9-16,28-30 3 0,-28 0-6 62,58 0 12-46,114 29 17-16,113-29 2 0,-226 0-29 0,-1 0 2 0,-3 0-4 31,31 0-5-31,-86 0-12 0,0 0-23 16,0 29-233-1,0-29 216-15,0 0-36 0,0 0 72 0</inkml:trace>
  <inkml:trace contextRef="#ctx0" brushRef="#br0" timeOffset="5709.01">13311 13578 75 0,'0'0'0'31,"0"0"45"-31,-144 0 162 0,144 0-199 0,0 0 20 16,0 0-10-16,0 0-6 16,31 0 4-16,-31 0-13 0,55-30 10 15,-24 30-9-15,23 0 5 16,5 0-3-16,-32 0-1 0,4 0-2 0,-3 0 0 0,58 0 0 0,-59 0 0 16,59 0 3-16,-28 30-3 0,-30-30-2 0,58 0 2 0,116 0 13 15,-116 29-12-15,28-29 3 16,171 56 7-16,31 31-5 15,-289-87-7-15,90 28-1 0,-89-28 0 16,58 30 0 0,144 27 3-16,-144-29-1 0,27-1 0 0,-27-27-2 15,58 30 6-15,-89 0-1 32,-24-30-5-32,82 0 11 0,32 0-1 0,-32 0-4 15,-113 0-7 48,28 0 5-63,57 0 7 0,-54 0-12 0,-62 0-9 15,31 0 5-15,-27 0-14 16,-1-30-43-16,28 0 4 0,0 30 2 0,0 0 21 0,0 0-4 0,-30 0-111 16,30 0 14-16,0-27 94 15</inkml:trace>
  <inkml:trace contextRef="#ctx0" brushRef="#br1" timeOffset="45755.16">12023 13006 22 0,'0'0'6'0,"0"-28"2"0,27 28 17 0,-27 0-16 0,31-58 60 31,24-1 101-31,-55 59-165 0,0 0-2 0,0 0 4 0,0 0 0 0,0 0 7 16,-27 30-4 0,-1 28 2-16,-3-29-10 0,4-1 2 15,-1 1 2-15,-3 27-3 16,4 3 3-16,-117 169 11 0,58-58-16 16,86-111 4-16,-28-30-2 0,1 57 1 15,27-86-3-15,0 28 3 0,0-28-3 0,0 0 1 0,0 28 2 16,27-28 5 31,317-572 9-47,-286 344-10 0,56-31-6 15,-56 144-1 48,-58 115-1-16,113-200-2-32,-113 258 6-15,-27-31 1 0,-203 519 10 0,-1 82-17 0,204-371 8 16,27-257-6 15,27 60 4-15,32-147 0-16,27-28-4 0,58-313 10 0,141-231-7 47,-257 631 2-47,-28 28-2 0,0 28-5 31,-86 172 6-31,-55 59-12 16,83-117 8-16,-1 0-2 0,-82 232-3 15,141-317 4-15,-58 144 1 16,58-144-2-16,0 113 0 47,172-282 8-47,-59-119-5 0,-55 89 1 0,1 27-3 0,27-113 6 15,-59 113-4-15,59-114 10 16,-86 199-12-16,28-26 1 16,2 27-1-16,-30 1 3 0,28-1 5 0,-28 29-5 0,0 0-2 0,0-29-4 15,0 29 4-15,-28 29 2 0,-2 0-5 16,2 55 2-16,1-55-1 15,-90 115 0-15,-24 114-7 16,83-144 9-16,-28 116 4 0,58-147-4 0,-3 148 0 31,31-231 0-31,31 30 1 0,-31-1-1 0,28-58 0 16,58-57 5-16,-59 27-5 0,90-199 0 16,-90 202 1-16,32-59-1 0,-32 56 3 0,1-24-1 15,3 25 0-15,-31 29 0 0,55-114 5 16,-25 85-9-16,25-57 7 15,-24 31 1-15,-31 84-4 0,0 0 0 0,0 0-2 16,-171 372-10 15,54-29 5-15,-55 145 8-16,172-403-1 0,-27 30-3 16,27-88-24-1,0-27-51-15,27-27-87 0,-27-29 8 16,0 24 95-16,31 5 22 0,-31-1 23 15,0 0-2 1</inkml:trace>
  <inkml:trace contextRef="#ctx0" brushRef="#br1" timeOffset="46982.26">13998 16244 60 0,'0'-29'62'0,"0"29"-38"0,0 0 4 0,0-30-15 0,0 30 15 15,28 0-12-15,-28-29 29 0,0 2-11 0,0 27-24 0,0 0-1 0,30-29 16 0,-30 29-6 0,0-28-10 0,0 28-3 0,0 0 3 0,0 0 5 0,0 28-3 0,0 1 2 0,0 27 2 16,-30 59-9 0,30-86-6-16,-28 28 5 0,1 1 0 15,27-30-7-15,-31 59 3 0,3-31 1 16,28-56-2-16,0 27 0 15,0 3 2-15,0-1-1 0,0-29 1 47,86-114 0-31,58-229 6-16,-58 113-4 0,-86 201-3 0,0 29-1 62,-144 344 10-62,86-172-3 0,30-31-2 16,28-111-5-16,-27 114 2 31,-4-58 0 1,89-1 16-17,-30-85-12-15,315-515 4 0,-312 429-9 0,-31 86-1 63,27-115 5-48,59-113 1-15,-316 800-4 0,230-430-3 16,-27-112 1-16,27 27 0 16,0 1 0-16,27 27-2 0,32-85 10 15,-1-56-7-15,-31 27 0 0,87-143-3 31,143-314 1-31,-257 457 2 0,31-1-1 0,-31 1 1 16,0 29-1 31,55-142 1-47,-24 113 1 0,-89 173 4 0,-86 171 0 16,89-144 0-16,-4 145 6 31,32-118-3-31,27-168-7 0,0-30-1 0,27 0 5 0,32-30 2 15,27-112-5 1,-32 27-1-16,118-285-6 0,-141 285-4 16,-3 2 9-16,-1 54-2 0,4-26 0 0,-3-60-3 15,-28 89-11-15,0 56 4 16,0 0 3-16,0 0-17 0,0 29 6 16,-28-2-4-16,-3 32-13 0,4 27-14 0,-118 171-111 15,90-113 41 1,-3 27-3-16,31-142 114 0,-4 27-5 15</inkml:trace>
  <inkml:trace contextRef="#ctx0" brushRef="#br2" timeOffset="49981.56">8732 14925 21 0,'27'-429'292'0,"-27"429"-289"0,-58 57 10 0,-83 200-5 0,110-228-8 0,4 29 1 0,-87 113 6 0,56-85 0 16,30 0 2-16,-3-57-5 0,31-29-4 47,31 56 81-31,196-427-66-16,-110 141-1 15,-90 203-12-15,-27-2 0 0,59-57 3 0,-59 29-4 16,27 28 3-16,-27 29 0 15,0 0-3-15,-27 29-1 16,-4 55-1-16,31-84 1 63,-141 288-1-48,24 140 8-15,320-398 3 0,-117-88-10 16,-59 1 1-16,145-143-3 0,-114 141 1 0,28-25 4 15,0-31-4-15,-58 86 2 16,-1 0-2-16,-27 2 3 0,0 54-3 16,0 31-1-16,-141 172 4 15,110-174 0-15,-24 59-3 16,-3 27 1-16,30 0 1 0,28-142-1 62,-30 115 1-62,2-28-2 16,1 116 4-16,198-348 3 0,-85-27-5 0,-58 84 1 0,-1 33-2 0,32-60 2 16,-32 87-2-16,-27-1 1 0,31-1 1 15,-31 3-3 1,0 27 1-16,0 0 0 47,0 27 0-47,-58 32 1 0,-228 571 0 0,286-601 1 15,0-29 0-15,0 0 0 0,0 0 3 0,0-56-3 16,55-60 3-16,-55 87-5 0,117-258 1 31,-89 172 1-31,-1 0 0 0,4 59-4 16,-31 27-3 0,0 29 2-16,0 58 0 0,0-58 0 0,-31 57-5 0,-82 344-79 15,113-315 54-15,-28 86-117 0,56 85-109 16</inkml:trace>
  <inkml:trace contextRef="#ctx0" brushRef="#br2" timeOffset="51213.62">16774 13121 115 0,'0'0'0'0,"0"0"116"0,0 0-90 0,-28 0-5 0,28 0 6 0,0 0-18 0,0 0 2 0,0 0-3 0,0 0 1 0,-27 0 8 0,27 56 3 0,-31-56-15 0,31 58 6 0,-28-1 6 0,1 1-15 0,-4 85 15 46,4-88-10-30,-118 377 39-16,145-432-34 0,0 0-5 0,86-87 5 47,-27 31-10-47,284-604 21 31,-315 633-23-31,30-2 12 47,-86 143-7-47,-202 459-10 0,203-516 6 16,-32 173-2-16,1 27 1 47,31-113 9-47,171-288 12 15,55-371-17-15,-171 428-5 16,116-256 15-16,-117 286-8 15,32-30-12 1,-59 87 4-16,0 0 8 0,0 0-6 63,0 29 1-32,-258 516-21-31,145 200 17 0,140-802 5 0,59-60 1 15,27-81 0-15,90-262-1 32,-117 203 1-32,0 56 15 15,-31 86-23-15,-24 88 8 0,-31 27-4 0,0 0 2 16,0 56 4-16,-86 172-17 16,0-26 10-1,0 112 2-15,0 2 1 16,55-257-3-16,-24 198 3 0,24-201-1 0,4 116-1 15,27-85 4-15,0-87-1 0,0 0-2 16,0 0-21 0,86-173-81-16,-86 173 102 62,58-199-105-62,56-116-272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36:18.49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5898 8022 44 0,'27'286'494'0,"-27"-229"-477"0,28-57-8 0,-28 29-5 0,30-2 8 0,-30 2-1 0,86 1 20 0,-31-30-15 0,4-59-3 0,-59 32-10 0,86-30 2 0,-86 57-4 16,27-29 1-16,31-59 1 0,-30 61-2 15,144-231 5 48,-1-27-32-63,-54 170-202 0,-89 115 10 0,-1 0 104 0,-27 28 62 0,0-28 45 0,0 0-20 15</inkml:trace>
  <inkml:trace contextRef="#ctx0" brushRef="#br0" timeOffset="2936.84">6928 9740 430 0,'28'57'16'16,"-1"-28"4"-16,59-88 46 0,288-540-38 0,-319 541-33 15,-55 58-8-15,31 0-98 16,-31 0 7-16,0 0 60 0,0 0-7 16,28 28-140-16,-28-28 150 15</inkml:trace>
  <inkml:trace contextRef="#ctx0" brushRef="#br0" timeOffset="4811.01">6756 9510 17 0,'-31'0'130'0,"31"0"-114"0,0 0 1 0,0 0-17 16,0 30 35 0,0-1 88-16,0 27-23 0,0-56-91 0,31 27 25 0,-31 5-32 0,0-32 1 0,28 0 5 15,-28 27-3-15,27-27-1 0,-27 29 1 0,31-2 4 47,24 90-4-47,-24-89-65 16,-31-28 5-16,0 0 18 0,0 0-62 15,-31 0-144-15,31 0 215 16</inkml:trace>
  <inkml:trace contextRef="#ctx0" brushRef="#br1" timeOffset="10464.75">4293 9368 21 0,'59'-28'390'0,"-90"142"-359"0,31-114-29 0,0 28 1 0,0 30 0 0,0-29-3 0,0 27 3 0,0-29-3 0,0 5 2 0,0 24 1 0,0-29 0 0,31 3 0 16,-31-1-3-16,27 0 1 0,-27 0-1 31,0-1 0-31,86 28-2 0,-86-56 2 0,27 0 0 0,-27 0-12 16,31 0-26-1,-31 0 9 1,28 0-62 0,58 0-202-16</inkml:trace>
  <inkml:trace contextRef="#ctx0" brushRef="#br1" timeOffset="11197.4">4781 9253 22 0,'0'0'5'0,"0"0"-2"0,0 0 8 0,0 27 28 0,0-27-28 0,0 0 0 0,0 0 53 0,0 0-52 0,0 30 27 0,0-30-14 0,28 0 43 31,-28 0-54-31,0 0-14 63,58 230 103-32,-58-30-91-31,-31 28-34 0,31-228 8 0,0 0-5 0,-27 0 9 16,27 29-67-16,0-29 56 0,0 0-26 0,0 0 21 0,0 0-27 15,0 30-24-15,27-30 29 0,-27 0 23 16</inkml:trace>
  <inkml:trace contextRef="#ctx0" brushRef="#br1" timeOffset="11990.77">5523 9310 20 0,'0'0'6'0,"0"0"-3"15,0 0 20-15,0 0 26 0,0 0-19 0,0 0 49 0,0 0-52 0,-27 0-5 0,27 0-14 0,0 0 0 0,0 0 6 0,-28 0 40 0,-3 0-38 0,31 30-7 0,-27-2 9 0,27-28-9 0,0 57 0 0,0-57-7 16,0 0-2 47,-28 57 6-63,28 201 13 0,28-172-17 0,-28-57-11 0,27 0-44 0,4-29 13 0,-31 0 15 0,28 0-38 15,-28-29-15-15,0 29-2 0,27-29 15 16,4 29 45-16</inkml:trace>
  <inkml:trace contextRef="#ctx0" brushRef="#br1" timeOffset="12487.46">6155 9310 19 0,'0'0'6'0,"0"0"5"0,0-30 82 0,28 30-43 0,-28 0-17 0,0 0-16 0,0 0-7 0,0 0 0 0,0 0-1 0,0 0 20 46,86 88 42-46,-86-88-61 0,58 142 16 0,-58-112-24 0,55 197 11 16,-55-197-11-16,0 57 4 0,0-30-3 0,0-30-2 16,0 2 0-16,0 30 1 0,0 54-14 15,-55-26-210 1,24-59 168-16,31-28-29 0,-27 0 51 0,27 0 11 47</inkml:trace>
  <inkml:trace contextRef="#ctx0" brushRef="#br0" timeOffset="17312.81">7900 10972 14 0,'0'0'12'0,"0"0"-6"0,0 0-3 0,0 0 36 0,0 0-15 15,0 0 11-15,0 0 2 0,28 29 127 0,-28-1-145 0,0-28-5 16,0 28 1-16,0 2-6 47,0-30-9 15,316-145 93-46,-144-54-84-16,-145 199-7 0,4-29-4 15,-3 0-5-15,-1 0-10 0,-27 29 17 63,31-57-412-63,-31 57 355 0</inkml:trace>
  <inkml:trace contextRef="#ctx0" brushRef="#br0" timeOffset="29116.82">8416 12746 19 0,'0'0'1'0,"0"0"1"0,0 0-1 0,0 0 9 0,0 0-3 0,-28 0 29 0,28 0 62 0,-31 0-72 0,31 0 8 0,0 0-24 0,0 0 12 0,-27 0-11 0,27 0 11 0,0 0-1 0,0 0-11 16,0 0 17-16,-28 0-11 0,28 0-9 0,0 0-3 16,0 0 0-16,0 0 12 15,0 0-12-15,0 32 6 0,0-5-4 16,28-27-3-16,-28 29 0 0,0-29-1 16,0 144 8-1,27-60 0-15,-27-25 4 0,0-30-15 31,31-2-1-31,141-113 28 16,-145 57-25-16,173-287 17 31,2 32-10-31,-174 256-6 16,-28 28-3-16,27-30 0 0,4 30-3 16,-31-30-5-16,0 30-12 0,28 0-12 0,-28-28-198 15,0 28 47 1,0 28 150-16</inkml:trace>
  <inkml:trace contextRef="#ctx0" brushRef="#br1" timeOffset="33772.44">6897 14238 14 0,'0'0'11'0,"0"0"2"0,-27 0 6 0,27 0-6 0,0 0 10 0,0 0 5 0,0 0-11 0,0 0 25 0,0 0-35 0,0 0 22 0,0 0-20 0,0 0 5 0,0 0-7 0,0 0 14 15,0 0-15-15,0 28 16 16,0-28-13-16,0 0 0 0,0 0-1 0,0 0 3 15,0 27-6-15,0-27 2 0,-28 0 2 0,28 0-6 0,0 0 2 16,0 0-3-16,0 0 1 0,0 0 4 16,0 0 1-16,-31 0-5 0,31 0-3 15,0 32 8-15,0-32-3 0,0 0 0 16,0 0-1-16,0 0-3 0,-27 27 4 16,27 2 3-16,0-29-6 31,0 27 6-16,-28 61-4-15,-3-88-2 0,31 0-1 16,0 29-1-16,0-29 0 0,0 28 2 31,0-28-4-31,0 29 4 0,0-29-2 0,0 27-1 16,0 2 1-16,0-29 1 0,0 0 0 31,0 59-2-31,0-32 0 0,0-27 2 0,31 29-1 16,-31-29 1-16,0 0-2 0,28 29 0 0,-28-29 3 15,27 28-3 1,-27-28 1-16,0 0 1 0,0 29-1 0,0-29 0 0,31 0 0 0,-31 0 0 16,0 0-1-16,28 29-2 15,-28-29-1-15,0 0-5 16,0 0 0-16,0 0-13 0,0 0-9 0,27 29-7 0,-27-29 18 0,0 0-29 16,0 0 49 46,0 0-195-62,0 28 136 0</inkml:trace>
  <inkml:trace contextRef="#ctx0" brushRef="#br1" timeOffset="51621.36">21013 6818 24 0,'0'0'4'0,"0"0"-4"0,-31 0 0 0,31 0 0 0,-27-28 0 0,27-1 0 0,0 29 0 0,0-29-2 0,0 0-1 0,0-1-20 0</inkml:trace>
  <inkml:trace contextRef="#ctx0" brushRef="#br1" timeOffset="52584.35">21357 5902 29 0,'0'0'78'0,"0"27"-31"0,0-27-16 0,0 0-2 0,0 0-22 15,0 0 46 1,0-27-38-16,0 27-2 0,-31 0 5 0,31 0-12 15,0-29-1-15,0 29 6 16,-28 0 22 15,28 29-27-31,-86 113 9 0,59-55 0 16,27-87-12 0,-31 0 3-16,31 28 0 0,0-28-4 0,0 27 11 15,58-27-6 1,1-55-4-16,-4-2-1 15,3 27-3-15,-58 30 1 0,113-115 9 16,-82 88-9-16,24-31-1 16,-55 28 2 31,31 30-1-32,55-27 4-15,-86 84-1 0,-31 28-1 0,31-55 2 0,0-30-2 16,-27 57 5-1,27 1-4-15,0-58-2 0,0 0-1 16,0 0 4-16,199-230 4 31,-199 200-7-31,31 3-1 16,-31-1 0-16,27 28 2 0,-27 0-2 62,28 28-1-30,-114 371 7-32,86-339 2 0,31-120-6 15,24-23-2 32,62-147 7-47,-117 230-6 16,27 29-5-16,-27-29 1 0,0 142 6 47,0 0-3-47,28-142 3 15,3-27-2-15,-4-1 0 47,59-59 0-47,144-170 1 16,-230 257 0-16,28 27 0 15,-28 32-6-15,0-3 9 16,0-56-3-16,0 59 0 0,-28 56 5 16,28-87-6-16,0 0 1 0,0-1-1 15,0-27 1-15,-31 30-2 0,31 0 0 16,0-30 1-16,0 28-1 0,0-28 0 0,31-28-6 16,-31-2-53-16,0 0 13 15,0 3-18-15,28-29-153 16,-28-3 80-16,0 31 114 0,0 28 23 62</inkml:trace>
  <inkml:trace contextRef="#ctx0" brushRef="#br1" timeOffset="53076.64">21813 4639 35 0,'0'0'13'0,"0"0"0"0,0 0 13 0,0 0-4 0,0 0 41 0,28 0 6 0,-28 0 13 0,0 0-55 0,0 30-10 0,0-30 2 0,31 30 10 0,-31 25-4 15,0 90-6 16,0-88-15-31,0 86 0 0,0-86-3 0,0 1-2 0,0-58 1 63,-31 172-214-47,3-143-39-16</inkml:trace>
  <inkml:trace contextRef="#ctx0" brushRef="#br0" timeOffset="90216.98">7787 14868 31 0,'0'-29'146'15,"-31"29"-81"-15,31 0 4 0,-27 58-24 16,-1 26-4-16,28-25-35 0,0-4-1 47,55 33 23-47,31-117-3 0,-55 29-21 0,24-29 2 15,-55-1-2-15,203-168 3 16,109-117 2 31,-253 286-128-47,-59 29 86 16,0-28-218-16,0 56 163 0</inkml:trace>
  <inkml:trace contextRef="#ctx0" brushRef="#br0" timeOffset="91606.73">3950 14210 55 0,'-28'28'154'0,"-3"0"-99"0,31-28-30 0,0 59 15 0,0-32-29 0,31 2-8 0,-3 28 7 0,-1 30-4 0,32-30-1 0,-32-1-4 0,31-26-1 0,-58-1 0 31,172 84 4-31,-144-113 2 16,3-28-3-16,-4-1-1 16,59-199 45 15,-86 199-40-16,-27 29 4-15,27 29-7 16,-59 28-3-16,32-30 0 0,-32 61 1 16,-113 196 5 15,28 60 7-31,144-344-13 16,31 0 0-1,110-171-6-15,-24-58 4 16,-90 172 1-16,32-87 3 15,-32 58-2-15,1 30 3 32,3 56 9-32,-62 27-6 15,31 32-4-15,-28 26 0 0,1-28-2 0,-118 201 6 47,87-86-1-47,144 28-6 47,0-315-4-47,-86 115 4 63,0 0 0-1,0 0 0 1,86-973-1-48,-86 946 3-15,-86 27 4 0,31 0-4 0,-605 457 6 0,602-342-8 0,58-87 2 0,374 142-156 0,-233-170-178 16,-83 0 285-16</inkml:trace>
  <inkml:trace contextRef="#ctx0" brushRef="#br0" timeOffset="93168.78">21497 4928 18 0,'-55'-29'238'0,"55"29"-199"0,55 0-21 0,-24 29-10 0,-31-29-8 31,86 28 5-31,113 142-5 0,-54-25-182 0,-90-89 38 31</inkml:trace>
  <inkml:trace contextRef="#ctx0" brushRef="#br0" timeOffset="93322.64">22044 4727 81 0,'0'0'96'0,"-31"-28"-54"0,31 28-12 16,-86-30 40-16,58 60-53 15,1-2 0-15,-32 29 5 16,-54 143-7-16,-4 1-14 16,62-30-18-16,24-141-4 0,-24 141-186 0,-3-84 87 15,58-58 94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41:46.928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2919 11029 33 0,'0'0'47'0,"0"0"-26"0,0 0 45 0,0 0-20 0,0 0-32 0,0 0-2 0,0 0 82 0,-27 0-45 15,27 28-19-15,-31 2-17 0,31-30-8 16,0 29 2 0,0-29-5-16,-28 28 2 0,28 0-1 15,0-1 0-15,0 5-3 16,-27 51 6-16,54-24-2 16,-27-59-1-1,0 29 2-15,28-29-3 0,-28 0 2 16,31 0-3-16,-31-29-1 15,27-30 2-15,1 32 0 0,-28 27-2 63,0 0 0-1,31-143 4-46,-31 56 25-16,0 229 4 0,113 61-29 0,-113-203-5 0,27 29 0 16,-27-29 1 31,59 28-14-47,-59-28 14 62,58 29-244-31,28-86-44-15</inkml:trace>
  <inkml:trace contextRef="#ctx0" brushRef="#br0" timeOffset="497.84">3606 11057 31 0,'0'0'121'0,"0"0"-64"0,0 0 2 0,0 0-36 0,0 0 7 0,0 0-9 0,0 0-17 0,0 0 6 0,28 0 2 0,30 0-10 16,-58 0-1-16,58 30 0 15,-30-30 1 1,30 0-29-16,-30 0-97 16,-28 0 40-16,27 0 16 15,-27 29 35-15,0-29-5 0</inkml:trace>
  <inkml:trace contextRef="#ctx0" brushRef="#br0" timeOffset="712.61">3665 11172 47 0,'0'0'12'0,"0"0"3"0,0 0-15 62,0 0 47-46,-117 59 183-16,117-59-201 0,58 27 25 0,-30-27-44 0,116 0 5 16,-117 0-14-16,4 0-1 15,-3 0 1-15,-1 0-2 47,118 0-163-47,-60 29-106 0</inkml:trace>
  <inkml:trace contextRef="#ctx0" brushRef="#br0" timeOffset="1245.34">4809 10743 31 0,'0'0'11'0,"-28"0"122"0,28 0-114 0,0 0 15 0,0 0-18 0,0 29 13 0,-31-1 29 0,31-28-34 15,0 27-1-15,0 3-16 0,0-30 4 0,0 30-6 0,0 25 11 47,0-55-16 16,59 202 13-48,-1 56-36-15,-58-201-384 0</inkml:trace>
  <inkml:trace contextRef="#ctx0" brushRef="#br0" timeOffset="1418.58">4551 10972 57 0,'-28'29'217'0,"28"27"-153"0,28 3-13 0,30-31-25 0,-58-28-26 63,285 143-16-32,-171-143-383-31</inkml:trace>
  <inkml:trace contextRef="#ctx0" brushRef="#br0" timeOffset="1634.13">5039 11231 29 0,'-31'142'276'0,"31"-113"-258"0,0-29-8 0,0 29-1 16,0-29-4-16,31-29 5 0,-4 0-7 0,1-30 6 15,58-56-3 1,-86 115-6-16,58-55 0 15,-31 27-1 17,32 28-15-32,-59 28-13 0,27 0-270 31</inkml:trace>
  <inkml:trace contextRef="#ctx0" brushRef="#br0" timeOffset="2324.94">5496 11258 25 0,'0'0'8'31,"0"0"46"-15,27 0 0-16,-27 0-7 0,0 0-30 0,0 0-2 16,0 29 12-16,0-29-18 0,31 0 10 15,-31 0 11 1,0 0-8-16,0 0-8 16,0 0-10-16,0 0 18 0,0 0-17 0,0 0 6 15,0 0-7 1,0 0 24-16,0 27-24 0,0-27 5 15,0 0-5-15,0 0 1 0,0 0 4 32,0 0 2-32,0 0-7 0,0 0-2 0,0 0 0 47,27 0-1-32,1-56 5-15,-28 56-4 16,31-27 0-16,-4 27 9 0,-27 0-2 15,0 0-6-15,0 27 7 16,0-27-4-16,28 29 3 0,-28-2-1 31,0 3 1-31,31-1-6 0,-4 0 1 16,-27-29-4-16,0 0 1 16,28 0-1-16,-28 0 0 0,0 0 0 15,0 0 0-15,0 0 0 16,31-58-4-16,-4 28-11 15,-27 3 9-15,28-2-21 0,-28 2-13 16,0 27-32 0,0 0 27-16,0 0 19 0,0 0-69 0,0 0 20 15,0 27-3-15,0 2 37 16,0-29 16 31</inkml:trace>
  <inkml:trace contextRef="#ctx0" brushRef="#br0" timeOffset="2870.44">6038 11231 27 0,'0'0'5'0,"0"0"21"0,0 0-15 0,31 0 14 15,-31 0 49-15,0 0-34 0,0 0 17 0,0 0-32 0,28 27-12 0,-28-27-8 0,27 0 9 16,-27 0-7-16,31 0 16 0,-31 0-9 15,0 0-11-15,28-27-1 16,-28 27 2-16,0-32-4 0,0 32-1 0,0 0 2 0,0-27-1 16,0 27 2-16,0-28 15 15,0 0 6-15,0 28-23 63,-28 0 40-63,-3 28 2 0,31 0-32 15,-27 31 1-15,27-3-9 0,0-56-2 0,0 57-5 0,0-28-38 16,27 0-56-16,32-29-75 0,-59 0 111 0,0 0 63 63,0 0 0-1,0 0 0 1,0 0 0-1</inkml:trace>
  <inkml:trace contextRef="#ctx0" brushRef="#br0" timeOffset="3825.2">9302 11116 16 0,'0'0'3'0,"0"0"-2"0,0-29 2 0,0 29 9 0,0 0-4 0,-28-30 43 0,28 30-22 0,0 0 48 0,-27 0-35 0,27 0-2 0,0 0-27 0,0 0 0 15,-31 30 1-15,31-30-4 0,0 29-5 0,0-1 14 16,0 0-14-16,-27-1 2 0,27-27-6 16,0 32 2-16,0-5 3 0,0-27-6 62,0 56 8-62,27-26 19 0,4-30-17 0,-31-57 2 0,27 28-4 16,-27 2-6-16,0-5 3 15,0-23 8-15,0 55-6 16,0-28 4-16,0 28-3 0,0 0 14 16,0 0-21-16,0 28 9 31,0 59-2-31,0-31-8 0,28-56 0 16,-28 27-3-16,0 3-3 0,31-30-10 15,-4 29-56-15,-27-29 45 0,0 0-4 0,28 0-44 16,-28 0-24-16,31 0 44 0,-31 0-35 15,0 0 55-15,27 0 14 0</inkml:trace>
  <inkml:trace contextRef="#ctx0" brushRef="#br0" timeOffset="4219.24">9704 11057 19 0,'0'0'1'0,"0"0"9"0,0 0 85 0,0 0-95 15,0 0 60-15,58 0 56 0,-3 0-82 0,-55 0-33 0,31 0 0 0,24 0-11 63,-24-28-197-63,-31 28 177 0,0 0-43 0,0 0 73 62</inkml:trace>
  <inkml:trace contextRef="#ctx0" brushRef="#br0" timeOffset="4341.89">9731 11116 34 0,'-27'28'238'0,"27"-28"-223"0,0 0 10 16,0 0-16-16,0 0 9 0,0 55 1 0,0-55-13 15,27 32 5-15,4-32-9 16,-3 0 6 0,-1 0-7-16,4 27-1 0,-3-27 2 15,-1 0-13-15,32-27-32 0,-59 27 17 0,27 0-45 31,31-59-149-31,-30 31 203 16</inkml:trace>
  <inkml:trace contextRef="#ctx0" brushRef="#br0" timeOffset="4842.55">10649 10800 29 0,'0'0'10'0,"0"0"64"0,0 0 21 16,0 0-39-1,0 27-32 1,0 88 72 15,0-56-88-31,0 27-2 0,0-57-4 0,0-1-2 16,0 0 2-16,0 58-2 16,0 29 0-16,0-86-1 15,0 28-3 1,0-28-25-16,0-29 29 62,0 0 0 1,27-29-368-32</inkml:trace>
  <inkml:trace contextRef="#ctx0" brushRef="#br0" timeOffset="5028.47">10649 10827 24 0,'0'0'86'0,"0"0"-47"0,0 0 20 16,0 0-8-16,0 0 0 0,0 0-31 15,0 0 12-15,0 0-22 0,0 0 17 16,0 60 27-16,-28-5-44 31,-3-25-7-31,4-1-4 0,27 27-7 16,-28 3-103 31,-3-3-235-47</inkml:trace>
  <inkml:trace contextRef="#ctx0" brushRef="#br0" timeOffset="5245.43">10477 11488 64 0,'0'0'32'0,"0"0"70"16,0 0-65-16,0 0 38 31,0 0-14-31,0-29-54 16,0 29-2-16,27 0-1 0,4-28-3 15,55-1 13-15,-58 29-12 16,-1-29 1-16,31 29-4 15,1 0-11-15,-59 0-26 32,55 0-157-32,-24 0 54 0,-4 0 121 15</inkml:trace>
  <inkml:trace contextRef="#ctx0" brushRef="#br0" timeOffset="23114.03">3805 8937 24 0,'-55'0'170'0,"55"0"-142"0,0 0-12 0,0 0-8 0,-30 29 38 0,2-29-13 0,1 0-19 0,-32 0 11 0,59 0-20 0,-58 29 9 16,58-29-11-16,-28 28 11 16,-30 31-3-16,58-59-9 15,-28 56 6-15,1-26 1 0,-4 82 1 16,4-52-7-16,-1 25 6 16,28-56-7-16,-31-1 0 0,31-28-1 15,-27 87 2-15,27-59-2 0,0-28-1 63,0 0 0-1,0 143 4-46,0 29-2-16,257 229 15 0,-198-374-14 0,-32 4 5 0,32-3 3 0,81-87-3 0,-109 32-5 15,24-59 3-15,-24 86-4 16,-3-86 2-16,-1 86-3 0,-27-29-1 0,59-27-3 16,-32 27 5-16,31-57-4 0,-30 0 7 15,3 57-4 1,-31 0 0-16,0 29-1 0,0-57 3 0,0-58-1 31,0 87-1-31,-31-59 1 0,3 2-1 16,1 55 0-16,27 3 0 0,-31-1 0 15,4-32 0-15,27 60-1 0,-28-27 1 16,28 27 0-16,-31 0 2 16,4 0-1-16,27 0-2 62,0 0 0-15,-145-28 1-47,90 28-1 16,-89 0-18-1,86 85-271-15,30-55 64 0,28-2 202 0</inkml:trace>
  <inkml:trace contextRef="#ctx0" brushRef="#br0" timeOffset="24116.12">3891 7277 21 0,'-113'84'383'0,"113"-54"-378"0,0-1-1 0,0-29 2 0,0 29-1 0,0-2-4 0,27 3 5 0,-27-1-4 0,0-29 1 0,31 0-2 0,-31 0 2 0,0 0-2 0,0 0 0 0,0-29-5 0,28-1 3 16,-28-55 6-16,0 85-4 15,0-30 2-15,-28 3 8 16,28 27-5-16,0 0 0 0,0 27 12 16,0-27-17-16,28 30 3 0,-28-1 2 15,0 0 12-15,0-2-16 16,27 3 0-16,4-1-1 16,-3 27 3-16,30-26-5 15,-58-1-7-15,0-29 8 63,55-29-101-48,-24-57-228-15,-31 27 243 0</inkml:trace>
  <inkml:trace contextRef="#ctx0" brushRef="#br0" timeOffset="24697.01">4121 6590 17 0,'0'0'6'0,"0"0"21"15,0 0-18-15,0 0-9 63,0 0 22-47,-27 0 146-16,-4 0-113 0,31 56 46 0,0 1-81 31,31 143 4-31,-4-56-19 15,1-116-5-15,-28 1 0 16,0 29 2 0,31 26 1-16,-4-25-3 0,-27-30 3 0,0-29-3 15,28 27 1 1,3-27 1-16,-31 0-2 0,27-56 1 16,-27 28-1-16,0 28 0 0,28-115-1 15,-28 57 5 1,0 29-2-16,0 1 10 0,0 28 0 15,0 28-4-15,0 1 5 16,0 0-8-16,-28-29 2 0,28 29-2 0,-58 28-2 16,58-30-2-16,-28 4-2 15,28-31 1-15,-27 28-4 0,27-28 4 63,0 0-6-63,27 0-175 0,145-201-146 0,-144 172 325 0,3 1-14 0</inkml:trace>
  <inkml:trace contextRef="#ctx0" brushRef="#br0" timeOffset="24988.12">4609 6790 18 0,'0'0'9'0,"0"-29"4"0,0 29-5 0,0 0 25 0,-31 0-18 0,31 0 18 0,0-29 50 0,0 29-73 0,-55 0 42 0,55 29-13 0,0 0-24 0,0-29-11 16,0 57 4-16,0-30 0 16,0-27-6-16,28 29 1 0,-28 1 9 0,27 26-2 15,4-27 3-15,-31-29-9 16,28 29 14-16,-28-29-13 0,27 28 13 16,-27-28-18 46,-55 144 7-46,55-201-411-16,55-1 382 15,-55 58 8-15</inkml:trace>
  <inkml:trace contextRef="#ctx0" brushRef="#br0" timeOffset="25271.07">4809 6847 23 0,'0'-29'265'0,"0"29"-235"0,-28 0-21 0,-3 29 43 63,31 27-35-63,0-56-17 46,0 59 13-46,86 83-2 0,-28-343-28 47,-58 116-23-31,-27-30-235-16,27 115 221 0,27 58 20 16</inkml:trace>
  <inkml:trace contextRef="#ctx0" brushRef="#br0" timeOffset="26485.43">5066 6074 12 0,'0'0'4'0,"0"0"-2"0,0 0 3 0,0 0-1 0,0-30 7 0,0 30 69 0,0 0-49 15,0 0-31 48,0 0 23-32,0 59 167-31,86 169-154 0,27 202-47 0,-113-401-131 47,31-29 98-47,-31-87-157 16</inkml:trace>
  <inkml:trace contextRef="#ctx0" brushRef="#br0" timeOffset="26767.96">5351 6331 39 0,'0'29'221'0,"0"27"-167"0,0-56-42 0,0 30 6 16,0-1-8-16,0-1 3 62,86 27 12-62,-55-82-21 0,-31-1-4 0,0 28 1 0,0-28 1 16,28-1 1-16,-28-1-1 0,0 2 4 31,0 28 51-31,0 28-44 31,0 2-9-31,27 82 8 0,4-53-10 16,-4 27-8-16,1-57 3 0,-28-29-12 0,31 29-86 16,-31-29 66-16,0 0-54 0,27 0-12 15,-27-58 0-15,0 1 72 0,0 28 27 0,0-57-14 16</inkml:trace>
  <inkml:trace contextRef="#ctx0" brushRef="#br0" timeOffset="26919.89">5609 5844 34 0,'0'0'48'0,"0"0"-48"47,0 29 164-15,0 86-47-32,58 56-82 0,56 228-32 0,-114-340-66 0,31-59 25 0,-31 0-55 0,0 29 43 15,0-29-53-15,0 0 76 0,0-29 0 16</inkml:trace>
  <inkml:trace contextRef="#ctx0" brushRef="#br0" timeOffset="27359.24">5640 6131 42 0,'0'0'56'0,"0"0"-15"0,27 55 35 0,-27-25-46 0,28 0-1 0,-28-2-17 16,31-1-4-16,-4 3-3 0,-27-1-4 0,28-1 1 15,3-28-1-15,-31 28-4 31,55 2-44-31,-55-30-17 0,31-30-8 0,-31 2 35 16,27 0-1 0,-27 28 29-16,0-29 3 0,28 29 11 47,2-30 78-47,-30 60-22 0,28-30-52 15,-28 29-6-15,27-29 0 16,-27 0-2-16,31 0 2 0,-31 28 0 0,28-28 6 15,-1-28 0-15,-27-1-9 0,0 29 1 16,31-30-1-16,-31-85 7 16,0 115-1-16,0-27 4 0,0-1 0 0,-31-29 37 15,31 57-31-15,-27 0 14 0,27 0 22 16,-28 0-36-16,28 29-3 0,-31 27 13 16,31-56-22-16,0 27 4 15,0 33-3-15,0-5-2 16,0-25-2-16,31-30-1 0,-31 29 1 0,0-29-2 0,55 56-42 31,-55-56-15-31,31 0-3 0,-31 0-122 16,28 0 87-16,-28 0 86 0,0 0-10 15</inkml:trace>
  <inkml:trace contextRef="#ctx0" brushRef="#br0" timeOffset="28016.13">5094 7706 15 0,'0'-56'273'0,"0"56"-212"0,0 0 11 0,0 28-54 0,0 0 5 16,0 29-18-16,58 1 0 15,-58-58-5-15,0 27 2 47,86-27 7-47,-59-85 1 0,4 85-8 16,-31 0 1-16,0-30 1 16,0 3 11-16,0 27-8 46,0 27-3-30,55 147-190-16,-55-174-44 47,31-29 167-47,-31-1 40 0,0-55-3 16</inkml:trace>
  <inkml:trace contextRef="#ctx0" brushRef="#br0" timeOffset="28296.05">5468 7476 22 0,'0'0'53'16,"0"0"42"-16,0 30-21 0,0-30-19 15,0 57-7-15,0-29-21 32,0 114 36-32,0-112-59 0,0-30 1 15,28 30 11-15,-1-30-8 16,-27-60-5-16,31 33-3 16,-31 27 0-16,0-28 2 0,0 0 0 0,27-59 2 15,-27 59-12-15,28-1 12 31,-28-1 2-31,0 30-6 0,31 59 3 0,-31-59-3 63,0 28-1-32,86 202-454-31,-86-230 425 0</inkml:trace>
  <inkml:trace contextRef="#ctx0" brushRef="#br0" timeOffset="28420.65">5898 7449 103 0,'0'0'44'0,"0"27"26"0,0 32 21 0,0-31-61 16,0 0-21-16,0 31 7 0,0-59-13 0,0 83 7 15,0-53-8-15,0 0-1 16,0-2-13-16,0-28-1 0,0 27-277 16,-31-82 244-1,31 55 28-15</inkml:trace>
  <inkml:trace contextRef="#ctx0" brushRef="#br0" timeOffset="28565.84">5925 6989 104 0,'-27'86'149'0,"27"-57"-134"47,0 0-8-47,-31 84-167 0,31-113 100 0,31-56 5 0</inkml:trace>
  <inkml:trace contextRef="#ctx0" brushRef="#br0" timeOffset="28715.66">6038 6761 28 0,'0'0'162'0,"0"0"-140"0,0 29 39 16,0 55 23-16,0-55-75 0,0 1 8 16,0-1 0-1,31 171 22-15,-3-28-34 16,-28-115-5-16,27-28 1 0,-27 86-12 0,31 28-213 15,-31-88 31 1,0-55 176-16</inkml:trace>
  <inkml:trace contextRef="#ctx0" brushRef="#br0" timeOffset="28855.06">6069 7334 60 0,'-31'-29'177'0,"31"29"-158"0,31-28 19 0,-3-3 23 46,144-25-69-46,-59 28-285 16,-113 28 269-16,31 0-6 16</inkml:trace>
  <inkml:trace contextRef="#ctx0" brushRef="#br1" timeOffset="35309.12">3204 9510 14 0,'-55'30'275'0,"55"-30"-259"0,0 0-4 0,55 0 18 0,-24 0-25 0,-3-30-1 0,-28 30-3 0,0 0 4 0,27 30-2 0,4-30-1 0,24 57 2 15,-55-29-2-15,0-28-2 16,31 27 1-16,-4 32 2 0,-27-59-3 63,114 56 14-32,30 32 3-31,172 140 17 0,-288-199-33 15,-28 0 1-15,27 28 2 16,4-28-4-16,-31 0 3 0,27-29-4 47,1 0-101-47,-28-29 31 0,0 29-66 0,0 0 62 16,0 0 36-1,-28 0 12 1</inkml:trace>
  <inkml:trace contextRef="#ctx0" brushRef="#br1" timeOffset="40951.71">7701 9711 19 0,'-58'144'339'0,"58"-144"-333"0,-28 0 7 0,28 0-13 0,0 29 16 0,0-1 42 0,0-28-49 0,28 0-8 15,-28 0 0-15,27 0-1 16,32 0 0 15,54 0 1-15,4-28 1-16,24-1-9 0,-25 0 10 0,-116 29-2 16,0 0-1 30,114-29 3-46,143-57 7 0,-229 86-5 0,-28 0-2 0,58 29 7 16,-58-29-10 0,0 0 0-16,28 0 2 15,-28 0-1-15,0 0-1 0,0 0 2 0,0 0-2 16,0 0 0-16,0 0 1 0,0 0-2 0,0 0 2 16,0 0 1-16,0 0-1 0,0 0-1 0,0 0 1 15,0 0-1-15,0 0 0 16,-28 27 1-1,28-27-2 1,0 30 0-16,-27-30-1 0,27 0 3 16,0 0-1-16,0 0 1 0,0 0-2 0,0 0 0 0,-31 0 1 15,31 0 2-15,0 0-5 16,0 0-1-16,0 0-1 0,0 0-10 0,-28 0-2 16,28 0-8-16,0 0-10 0,-27-30-181 46,-4 30 34-46</inkml:trace>
  <inkml:trace contextRef="#ctx0" brushRef="#br1" timeOffset="54075.29">16719 9797 29 0,'0'0'0'0,"0"0"40"0,0 0 27 0,0 0 2 0,0 0-19 0,0 0-34 0,0 0 2 0,0 0-5 0,0 29 0 0,0-29-8 0,0 0 23 15,0 0-8-15,27 29-15 16,-27-29-2-16,0 0 3 0,0 0-2 0,0 0-1 16,0 0 1-16,28 0 3 0,-28 0 5 0,0 0 6 15,0 0-14-15,31 0 5 16,-31 0-5-16,0 0-1 0,27-29 0 15,-27 29-1-15,28 0 2 0,3 0-1 16,-4 0-3-16,31-29 5 31,28 29 2-15,55 0 5-16,-110 0-9 16,55 0 8-16,-86 0-10 0,28 0 0 0,-1 0 1 0,-27 0-2 62,172 29 10-62,-141-29-8 0,-31 29 1 0,27-29-1 16,1 0-1-16,-28 0-1 0,0 0 0 0,0 0 0 15,31 0 1 17,-31 0-41-32,-31 0-35 15,3 0 34-15,28 0-5 0,-27 0-94 16,27 0-1-1,-31 0 130-15,31 0 3 0,0 0-11 0</inkml:trace>
  <inkml:trace contextRef="#ctx0" brushRef="#br2" timeOffset="58149.36">5382 12604 33 0,'0'0'0'16,"0"-28"291"-16,0 28-284 0,0 0 20 0,0 0-11 0,0 0-4 15,0 0-1-15,0 0 3 0,0 0-11 0,0 0 2 16,0 0 2-16,0 0-3 0,0 0 21 16,0 0-10-1,0 0-7-15,0 0-9 0,0 0 8 47,0 0-3-47,0 0 14 0,0 0-3 0,0 0-15 16,0 0 2-16,28 0 3 0,-28 0-2 0,0 0-2 15,0 0 1-15,0 0 3 16,0 0-3-16,0 0-4 0,0 0 4 0,27 0 1 16,-27 0-4-1,0 0 5-15,0-28-3 0,0 28 1 16,0 0 2-16,0 0-2 0,0 0-2 0,0 0 2 16,0 0-2-16,0 0 1 0,0 0 4 15,31 0-5-15,-31 0 0 0,0 0 6 16,0 0-4-16,0 28-1 0,0-28-2 47,0 28 15-47,0-28-13 15,0 0-1-15,0 0 0 0,0 30-2 16,0-30 3-16,0 29-1 0,0-29-1 0,0 28 1 0,0 0-1 16,0-28 0-16,0 27 2 0,0-27-1 0,0 32 1 15,0-32-1 48,0 0-1-48,0 171 6-15,0-142-5 16,28 55 0 0,-28 4 4-16,0-32-5 0,0-56 7 0,27-56-8 0,-27 56 5 0,0-29-1 15,31-1-1-15,-31 30-2 0,0-29 2 0,27 2-2 16,-27-2-2-16,28 1 4 0,-28 28 3 47,86 28-7-47,-86 1 5 0,0 57 2 15,0-86 0-15,0 29-5 16,0-29-1-16,-28 27 1 0,28-27 5 16,-27 29-8-16,-32 0 7 15,32-29-14-15,-4 0 5 0,4 0 4 16,27 0-1-16,0 0 1 0,-28 0-3 0,28-29-10 15,0 29 6-15,0 0 9 63,0 0-41-47,28 0-109-16,30 0-169 0,-31 0 287 0</inkml:trace>
  <inkml:trace contextRef="#ctx0" brushRef="#br2" timeOffset="58860.42">6038 12891 42 0,'0'0'37'0,"0"0"-37"16,0 0 206-1,0 0-117-15,31 87 46 0,-31-59-123 16,0-28-8-16,28 29 0 47,85-144 46-47,-82 86-49 16,-31-1 0-16,0 30-1 62,55-56-150-46,-24 56 86-16,-31 29-117 15,0-2-5-15</inkml:trace>
  <inkml:trace contextRef="#ctx0" brushRef="#br2" timeOffset="59283.21">6784 12746 30 0,'0'0'13'0,"0"0"2"0,0 0 30 0,0 0-13 0,0 0 46 0,-28 0-17 0,28 0-25 0,0 0-16 0,-31 0 6 0,31 0-6 0,0 0-13 0,0 32 7 0,-27-32 11 16,27 56-1 30,0 59 0-46,0-86-21 0,0-29-2 0,27 28-1 0,-27-28 1 16,31 0-1-16,-31 29 2 0,28-29 2 16,-1 0-4-16,-27 0 1 0,31 27-5 15,-31-27-8 1,55 0-72-16,-24-27-2 0,-31 27-26 16,28-29-4-16,-28 29 74 15,0-28 16-15</inkml:trace>
  <inkml:trace contextRef="#ctx0" brushRef="#br2" timeOffset="59763.98">7155 12346 25 0,'0'0'21'0,"0"0"1"0,0 0-13 0,0 0 2 0,0 0 12 0,31 0 26 0,-31 28-38 0,27 2 68 0,-27-30-63 0,0 30-2 0,28-30 1 0,-28 55 11 32,58 90-3-32,-58-88-14 0,28-29 4 15,-28 58 7-15,0 0-7 0,0-28-4 16,0-29-7-16,0 28 3 0,0-57-5 62,-28 86-13-62,-58-57-194 0,0-58 25 0,59-1 169 16</inkml:trace>
  <inkml:trace contextRef="#ctx0" brushRef="#br2" timeOffset="60383.98">5039 12261 19 0,'0'0'0'0,"0"0"0"16,0 0 17-16,-31 29 101 0,31-1-85 16,-86 116 74-1,31-30-49-15,24-56-34 16,31-29-20-16,0-29-4 62,-27 115 24-46,27 113-6-16,27 58 2 0,176 0-21 0,-176-257 0 0,32-29-4 16,-59 29-4-16,55-29-53 15,30-29-101-15,1 0 36 0,0-1 53 16</inkml:trace>
  <inkml:trace contextRef="#ctx0" brushRef="#br2" timeOffset="61174.73">7873 12746 15 0,'0'0'34'0,"0"0"-11"0,0 0 49 0,0 0-22 0,0 0 17 0,0 32-44 0,0-32-2 0,0 0-5 0,0 0-9 0,0 0 11 0,0 0-9 0,27 0 6 0,-27 27-3 0,0-27 24 15,0 0-30-15,28 0 18 16,-28 0-13-16,0 0 0 16,31-59-1-1,-31 32-7-15,0-29 2 0,27-3 3 16,-27 3 0-16,0 56-14 0,28-29 6 0,-28-1 3 15,0 30 4-15,31 0-6 0,-31 0-5 16,27 30 7 31,-27-1-1-47,113 228 0 0,-113-228-24 0,31-29-10 0,-31 27-41 16,0-27-84-16,0 0 17 0,28 0 68 31,-28 0 56-31</inkml:trace>
  <inkml:trace contextRef="#ctx0" brushRef="#br2" timeOffset="62431.85">9333 12261 22 0,'0'0'0'0,"0"0"25"0,0 0 19 0,0 0 17 0,0 0-46 0,0 0-2 0,0 0 0 0,0 0 6 0,-31 0 18 0,31 0-27 0,0 0 7 0,0 0-17 32,0 0 62-1,-86 0 36-31,0 173-30 0,86-118-63 0,0-25-3 0,-27 85 8 0,-1-58-4 16,28-2-4-16,0-23-3 0,-31 24 2 15,31-29 2-15,0 90 4 16,0-60-3-16,0-1 3 0,0-26-7 0,31 26 1 15,-31-27 2-15,0 0-1 16,28-1-7-16,-1 30 8 16,4-29-2-16,-31-29-9 0,28 28-5 15,-1-28-6-15,-27 0-11 0,0 0-3 0,31 0 13 16,-31 0-26-16,27 0 18 0,1-28-68 0,-28-1-14 16,31 0 41-16,-31 29 41 0,27-29 9 0,-27 29-1 15,28-28 17-15,-28 28-10 0</inkml:trace>
  <inkml:trace contextRef="#ctx0" brushRef="#br2" timeOffset="62973.07">9704 12746 15 0,'0'0'5'0,"0"0"42"0,0 0-27 0,0 32 15 0,0-32 1 0,0 0-36 62,-28 0 66-46,-3 27 78-16,4 2-95 0,27-2-36 0,0 32 1 0,0-30-6 0,0 0 4 16,0-1-12-16,27-28 3 0,-27 29-4 15,0-29 2 17,31 27 3-32,24 61-19 15,-24-88-63-15,-3 0-19 0,-28 0 97 63,0 0-82-63,27-59-117 0</inkml:trace>
  <inkml:trace contextRef="#ctx0" brushRef="#br2" timeOffset="63380.72">9989 12834 24 0,'0'27'127'15,"0"-27"-94"-15,0 0-24 0,0 0 9 0,0 30 9 16,0-30-19-16,0 0 10 0,0 0-5 0,31 0 0 0,-31 29 8 15,0-29-18-15,0 29 4 0,27 0 7 16,1-1-7 0,-28-28-1-16,0 29-3 0,31-29 10 15,-4 27 27-15,-27-27-35 0,0 0 0 16,28 0-3-16,-28 0 2 0,31-27-1 16,-31 27-3-16,27-57 4 0,-27 57-4 15,28-29 0-15,-28 29 0 63,0-58-6-48,31 28-4 1,-4-26-161-16,1 56-69 0</inkml:trace>
  <inkml:trace contextRef="#ctx0" brushRef="#br2" timeOffset="64034.15">10793 12834 20 0,'0'0'28'0,"0"0"25"0,0-29-8 0,0 29-12 0,0 0 12 0,0 0-33 0,-31 0-2 0,31 0-1 0,0 0 23 0,0 0-22 0,-28 0 11 0,28 0-16 0,-27 0 20 0,27 0-15 0,0 0-1 16,0 29 11-16,0-2-14 0,0 3-2 0,0-1 2 16,0 29 0-1,0-58-5-15,0 28-1 0,0-28 4 0,27 0-4 0,-27 29 6 16,0-29-3-16,28 0 5 0,-28 0-8 0,0-29 5 15,31-28 0-15,-31 28 0 16,0 29-5 31,27-174 9-47,-27-138-10 0,0 81 11 0,0 231-6 0,0 0-3 16,0 0 6-16,0-28-5 0,0 28 2 15,0 28 22 1,28 59-14-16,-28-59-8 0,0 58-3 0,0-28-2 15,31 114 5-15,-4-115-5 0,-27-29 1 16,0 31 1-16,28 24 3 16,3 5-7-16,-31-88 2 0,0 86-8 15,0-86 4-15,27 0-2 0,-27 27-10 0,28 2-38 0,-28-29 14 16,31 0-13-16,-31 30-63 0,0-30 71 16,27 0-39-16,-27 0 51 0,0-30-3 0,28 1 16 15</inkml:trace>
  <inkml:trace contextRef="#ctx0" brushRef="#br2" timeOffset="64452.72">11336 12146 27 0,'0'0'114'0,"0"0"-31"0,27 29-10 0,-27-29-58 0,31 0-3 0,-31 0-1 0,28 28-1 16,57 87 11 0,1 201-4-16,-58-172-12 15,-28-144-2-15,-28 83-1 16,28-83-2 46,-58 260-154-62,30-260-85 0</inkml:trace>
  <inkml:trace contextRef="#ctx0" brushRef="#br2" timeOffset="65203.68">12339 12663 12 0,'0'0'26'0,"0"0"-6"0,0 0 22 0,0 0-11 0,0 0-3 0,0 0-14 0,0 0 15 0,0 0-15 0,0 0 12 0,0 0 23 0,0 0-19 0,0 0-18 0,0 0-1 0,0 0-3 16,0 0-8 46,0 0 29-62,55-29 16 0,31-86-11 0,-86 115-34 16,0 0 1-16,0-30 6 0,31 30 0 0,-31 0-2 0,0 0 1 15,27 0-5-15,-27 0 4 0,0 0-2 16,28 59 3-16,2-31 5 0,-30-28-11 0,28 87 8 16,-28-87-7-1,0 28-1-15,0-28 0 0,0 28 1 0,0-28 2 0,27 27 0 0,-27-27-2 0,0 32-6 16,0-32 1-16,0 27-4 0,0-27 3 0,0 29-42 16,0-29-66-1,0 0-96 1,31 0 71-16</inkml:trace>
  <inkml:trace contextRef="#ctx0" brushRef="#br2" timeOffset="65681.1">13284 12146 13 0,'0'0'0'0,"0"0"12"0,0 0 8 0,0 0 5 0,0 0-12 0,0 0 34 0,0 0-28 0,-31 0 50 0,31 0-54 0,0 0 1 0,0 0 13 0,0 0 1 0,0 0 10 0,0 0-29 0,-28 0-2 0,28 29 5 0,-27 27 46 15,-4-26-45-15,31-1-2 47,-28 27 20-47,-85 261 22 0,82-234-52 0,31-24 2 16,-28-59-2-16,28 56-2 0,0-26 0 0,0 28 3 0,0-58-4 15,0 0 0 48,86 201 2-16,28-116-10-47,57-170-461 0,-140-3 369 0</inkml:trace>
  <inkml:trace contextRef="#ctx0" brushRef="#br2" timeOffset="66136.5">13455 12778 10 0,'0'0'18'0,"0"0"-5"0,0 0-7 0,0 0 56 16,0 0-52-16,28 0 25 15,-28 0-24-15,0 0 0 0,0 0 21 16,0 0-25-16,0 0 10 0,27 0 47 31,4 0-57-31,-31 27 21 0,28-27-16 0,-28 0-10 16,27 0 7-1,4 0 6-15,-31 0-11 0,28-27 6 16,-28 27-9-16,0 0 5 0,0-32-2 0,27 32 2 16,-27-27 2-1,0 27-1-15,0 0-2 0,31 0 2 0,-31 0-6 16,0 0 4-16,0 0 1 0,0 0 5 31,0 59 25-31,0-32-33 0,0 2-1 0,0-2 2 16,0-27-4-16,0 0 0 62,0 59 2-62,0 56-3 0,27-88-261 0,-27-27 111 16,0-27 80-16,28-2 59 0</inkml:trace>
  <inkml:trace contextRef="#ctx0" brushRef="#br2" timeOffset="67044.67">14513 12576 24 0,'0'0'0'0,"0"0"25"0,0 0-11 0,0 0 0 0,0 0 13 0,0 0 43 0,0 0-47 0,0-28-2 0,0 28-12 0,0 0 6 0,0 0 0 0,0 0 2 0,0-29 28 16,-27 29 10-16,27 0-27 0,0 0-14 0,-31 0-3 15,31 0-5-15,0 0 6 0,0 0-8 0,-28 0 1 0,28 0 0 16,-27 29 13-16,27-29-17 0,0 28 9 16,-31 59 16-1,31-87-26 48,0 0 0-1,0 228 23-62,31-170-25 0,24-29-10 0,-24-1-5 0,-4-28-15 0,32-28-234 0,-32 28 138 0,1-29 75 0,3 29 26 16</inkml:trace>
  <inkml:trace contextRef="#ctx0" brushRef="#br2" timeOffset="67578.59">15056 12434 24 0,'0'0'0'0,"0"0"73"0,0 0 4 0,0 0-59 0,0 0 37 0,0 0 6 0,31 28-3 0,-31-28-53 0,0 0 9 0,0 0-7 0,0 0 8 0,0 27 6 0,0 3-12 15,0-1 5-15,0-29-13 0,28 56 8 16,-28-26-1-16,0-30-5 15,0 0 1-15,27 29 7 0,-27-29-6 0,31 28 24 63,24-56-3-63,-24-87-19 0,-4 86-5 0,-27-28-10 16,28 57 5-16,-28-28 1 0,0 28-2 0,0 0-7 0,31-30-3 15,-31 30 4-15,27 0-49 16,-27 0-13-16,0-30 7 0,28 30-175 15,3 0 215-15,-31 0-18 0</inkml:trace>
  <inkml:trace contextRef="#ctx0" brushRef="#br2" timeOffset="68204.31">15888 12634 10 0,'0'-86'343'0,"0"86"-319"0,0 0-21 0,0 0-2 0,-28 56 6 0,28-56-3 0,0 30-2 0,0-1 7 0,0-1-8 0,0-28 1 16,0 87 6-16,0-60-5 0,0 2 3 0,0-29-3 0,28 27 4 15,-28-27-5 1,27 0 14 15,4-198-1-31,-31 139-15 0,27 3-2 16,-27-3 2-16,0 4 0 0,0-5 3 0,0-53-2 15,0 83 3-15,0 2-1 0,28-59-3 16,-28 2 3 31,0 28 36-47,0 57-29 0,0 86 1 15,0-57-9-15,0 28 4 16,0 0-3-16,0-29-2 0,0 87-3 16,0-87 3-16,31 60-4 0,-31-31 0 15,0-28 7-15,0 27 1 0,27 31-8 16,1 0-2-16,3-4-18 16,-31-83 15-16,27 0-7 0,1 59-64 15,3-59 55-15,-31 0-5 0,0 0-4 16,27 29-74-16,-27-29 31 0,58-58-61 15,-58 28 124 1</inkml:trace>
  <inkml:trace contextRef="#ctx0" brushRef="#br2" timeOffset="69060.53">16660 11974 14 0,'0'0'28'0,"0"0"1"0,0-28 36 0,0 28-28 0,0 0-16 0,0-28 15 0,28 28 2 0,-28 0-12 0,31 0 29 47,55 56-13-47,-86 1-37 16,55 1 2-16,-24-1-7 0,24 115 8 15,-25-116 0-15,-30 32-3 16,0-61-4-16,0 32 3 0,0 27 9 15,0 58 0-15,0-61-3 16,-58 34-2-16,0-33-2 16,30-55-8-1,1 1-6-15,-4-30-40 16,31 0 34-16,-28 0-19 0,28 29-26 0,-27-29 6 16,27 0-58-16,27 0 7 0,-27 0 74 15,0 0 13 1</inkml:trace>
  <inkml:trace contextRef="#ctx0" brushRef="#br2" timeOffset="69829.03">17633 12604 15 0,'0'0'3'0,"0"0"2"0,0 0 7 0,0 0-3 0,0 0 36 0,0 0-25 0,0 30 95 0,0-30-60 0,0 0-43 0,0 0 12 0,0 0-13 0,0 29 17 0,0-29-20 0,0 0 18 16,0 0-10-16,31 0 10 16,-31 0-19-16,27 0 12 0,-27 0-14 0,28-29 6 15,-28-1-8-15,0 30-1 0,30 0 0 0,-30-28 1 0,28 0 1 16,-28 28-4 46,27-29 7-30,32-28 10-32,-59 57-13 0,58 114 36 0,-30-27-42 0,-28-59 0 0,0-28-6 0,27 28 1 15,-27-28-16-15,0 0 6 0,0 27-5 0,31-27-155 16,-3 0-78 0,-28 0 227 30,0 0 15-46</inkml:trace>
  <inkml:trace contextRef="#ctx0" brushRef="#br2" timeOffset="70452.25">19038 11946 23 0,'0'0'16'0,"0"0"-1"0,0 0 9 0,-31 0 16 0,31 0 11 0,0 28 7 0,0-28-58 31,-28 0 47 16,1 57 52-47,-231 374 20 0,227-317-114 0,31-86-2 0,-55 114 7 16,55-110-6-16,0-5-3 15,0 59 2-15,28-28-1 0,-28-29-1 0,0 55 4 0,27-55-4 0,32 86 8 16,-59-115-6-16,58 57 0 0,-3 30-1 16,-55-87-1-16,31 28 4 0,-31-28-5 0,27 0 1 15,-27 0 1-15,28 29 1 16,-28-29-4-16,58 0-1 16,-58 0 1-16,59 0-70 15,-32-29-54-15,-27-28-51 0,0 28 75 16,28-28 22-16</inkml:trace>
  <inkml:trace contextRef="#ctx0" brushRef="#br2" timeOffset="71013.23">19381 12576 37 0,'0'0'46'0,"0"0"-46"15,0 0 73 1,0 28 63-16,0-28-125 0,0 0 8 0,0 30 55 0,28-30-56 0,-28 0-16 0,27 0 3 16,4 0-1-16,-3 0 0 0,-28 0-3 0,0 0-1 0,0 0 2 0,27 0 2 15,4 0-1-15,-31 0 1 0,27 0 4 32,-27 0 1-32,0 0-5 0,0 0 1 15,0 0-1 1,0 29 1-16,0-1-1 15,0 27-4-15,0-23 0 16,0-32 1-16,0 27-4 0,0-27-2 0,0 29 1 0,0-29-3 16,0 27-35-16,0-27 3 15,0 30-12-15,0-30-40 0,28 29-27 0,-28-29 82 16,0 0-27-16,0 0 39 0</inkml:trace>
  <inkml:trace contextRef="#ctx0" brushRef="#br2" timeOffset="74091.03">20268 12434 26 0,'-28'0'247'0,"28"0"-214"0,0 0-18 0,0 0 8 0,-31 0 4 0,31 0-13 0,0 0-2 0,-27 28 7 0,27-1-13 0,0 3 6 0,0 55 17 0,0-55-19 15,27 27 2-15,-27-29-5 16,0-1-2-16,0 5-1 16,31-5 5-16,-3 2-9 47,30-2-100-47,-3-54-186 0,-55-2 188 15,31 29 89-15,-31 0-8 47</inkml:trace>
  <inkml:trace contextRef="#ctx0" brushRef="#br2" timeOffset="74516.77">20669 12434 20 0,'0'0'4'0,"0"0"1"0,0 0 10 0,0 0 6 0,0 0 41 31,0 0 17-31,0 0-53 0,0 0 24 0,0 0-40 0,0 0 0 16,0 0 27 31,28 85 13-47,-28-85-47 16,27 144 41-16,-27-88-19 15,31-29-16-15,-31-27 1 0,28 0-3 16,-1-27 0-16,-27 27-6 0,0-28 1 15,59-29 5-15,-59-1-8 0,27 58-4 16,-27-28 3-16,31-31-13 16,-31 32-19-16,0 27 16 0,28-28-36 0,-1 28-99 15,4 0-36 17,-31 0 156-32</inkml:trace>
  <inkml:trace contextRef="#ctx0" brushRef="#br2" timeOffset="75029.16">21357 12691 17 0,'0'0'58'0,"0"0"-8"0,0 0-14 15,0 0-4-15,0 0-8 0,0 0-9 0,0 0-7 32,27 0 12-32,-27 0 29 0,0 0-37 0,0 0 0 15,0 0-7-15,0 0-3 16,0 0 0-16,0 28 19 0,0-1-6 31,0 5-1-31,0 24 1 0,0-56-13 0,0 57 7 16,0-57-9-16,0 58 2 15,0-29 12-15,0-29-5 0,28 0-5 0,-28 0 3 0,0 0 1 16,30-29 9-16,-30-29-13 16,28 1-2-16,-28 28 0 0,27-57-1 0,-27 1 0 15,0-1 4-15,0 0 0 0,31 58-5 0,-31-2 0 0,0-56 3 16,0 29 2-16,0 27-4 16,0 30-1 30,0-115 7-46,28 30 7 0,-1 200-4 0,-27-30-6 0,0 30-1 0,31-57-5 16,-31 57 3-16,0-30-1 0,0-26-4 0,0 24 0 31,0 177-119-15,28-145-168-16,-28-86 214 0,0-2 31 16</inkml:trace>
  <inkml:trace contextRef="#ctx0" brushRef="#br2" timeOffset="76326.66">22184 12231 21 0,'0'0'0'0,"0"0"11"0,0 30 13 0,0-30 128 0,0 0-122 0,0 0-7 16,0 0-13-16,0 0 5 0,0 29-7 0,31-29 13 0,-31 0-11 16,0 0-5-16,28 0 12 15,-1 56-8-15,4 2 0 0,-31-58-8 16,28 85 11 0,-1 2-11-1,4 56 10-15,-31-84-9 0,0 24 2 0,0 5 2 16,0-2-2-16,0-59-4 0,0 2 7 15,0 1-4-15,-31 55 8 32,-24 59-2-32,24-116-13 0,4 28-10 0,-1-25 11 15,28-31 0 1,0 0-9 15,-31 0-142-31,62 0-19 0,24-31 116 0,-24 4 41 31</inkml:trace>
  <inkml:trace contextRef="#ctx0" brushRef="#br2" timeOffset="76756.69">22586 13006 20 0,'0'0'36'0,"0"0"-19"0,0 0 4 0,-27 0 9 0,27 0 23 0,0 29-38 0,0-29 6 0,0 0 7 0,0 0-15 0,0 0-6 0,0 0 33 0,0 0-30 0,0 0 0 0,27 0 6 0,-27 0-8 0,0 0-3 0,0 0 3 16,0 0 1-1,0 0 9 32,0 0 0-47,28-29-12 0,30-199 65 0,-58 228-62 0,0-32-5 0,28 32 5 16,-28 0-5-16,0 0 2 0,0 0-4 31,31 32 14-31,-4 24-9 16,1 1 0-16,-28 1-2 15,31-1-5 1,-31-28-14-16,0-2 6 0,0-27-10 0,27 29-9 0,-27-29 10 0,0 0-22 16,0 30-6-1,0-1-203-15,0-29 141 16,0 0 94-16,0 0 0 0</inkml:trace>
  <inkml:trace contextRef="#ctx0" brushRef="#br2" timeOffset="77893.03">23387 12116 45 0,'0'0'52'0,"0"0"40"0,0 0-5 0,0 0-50 0,0 0 2 0,-28 0-27 0,28 0 8 0,0 30 19 31,-58 142 72-31,58-144-109 0,-28 30 8 16,28 27 7-16,0-55-10 15,0 27-2-15,-27-57-2 0,27 58 0 0,0 27 4 16,0-26 6-16,0-32-13 0,0 29 1 16,27-26-3-16,-27 28 5 0,0 28 7 15,28 56 4 1,-28-84-16-16,31-30 0 15,-4 1 6-15,-27 0-7 0,28-29 1 0,-28 0-7 0,0 0 4 16,31 0-13-16,-31 0-14 16,27-29-25-16,-27 0 11 0,0-28-148 15,28 28 100-15,-28-27-24 16,0 26 101-16,0-55-3 0,0 85 8 16</inkml:trace>
  <inkml:trace contextRef="#ctx0" brushRef="#br2" timeOffset="78342.92">23531 12434 20 0,'0'0'13'0,"0"0"8"0,0 0 6 15,0 0 23-15,0 0 12 16,0 0-16-16,0 0-3 15,28 28-23-15,-28-28-6 0,0 0-1 0,0 0-6 0,0 0-1 16,0 27 12-16,0-27-14 16,0 30-1-16,31 27 8 0,-31-29-11 15,0 2 4-15,0-30 0 0,0 29 5 16,0-29-5-16,0 83 27 0,0-83-21 16,0 32-3-16,0-32-4 0,0 0 0 0,0 27 0 0,0-27-1 15,-31 0 2-15,31 0 0 0,0 29 7 16,0-2-10 46,0-27-1 1,-28-27-21-32,28-2-121-31,28 29-70 0,3 29 109 0</inkml:trace>
  <inkml:trace contextRef="#ctx0" brushRef="#br2" timeOffset="78659.75">23730 12778 16 0,'86'142'436'0,"-86"-142"-427"0,31 29-8 0,-31-29 1 0,0 0 10 0,0 0-11 0,28-29 1 0,-28 0-4 0,0-1-2 0,0 30 7 0,27-27-6 0,-27 27-23 0,0-29 6 15,0 29-2-15,0 0-6 16,0 0-158-16,0 0 121 0,0 29 35 16,0-29 4-16,0 0 5 0,0 0-11 0,0 27 15 0</inkml:trace>
  <inkml:trace contextRef="#ctx0" brushRef="#br2" timeOffset="79282.17">23988 12949 25 0,'0'0'33'0,"0"0"62"0,0 0-27 0,0-29-25 0,0 29-16 0,-27 0 8 31,27 58 65-31,0-1-94 0,0-1 5 0,0-26 11 16,0-30-18-16,0 0 9 0,0 0-10 0,0-30 12 15,0 1-10-15,27 2 3 0,-27-59-6 16,0 28 4-16,0-28-7 0,0-28 0 0,0 27 3 16,0 31-3-16,31-58 0 0,-31 84 0 0,0 0-1 15,0-26 4-15,0-59-2 16,0 87 1-16,27 28 0 0,-27 0-1 0,0 0 2 15,0 0 0-15,0 0 3 0,0 0-2 0,0 28-3 0,28 0-1 32,-28 145 5-32,0-88-5 0,0 2 2 15,0 142-2-15,0-200-5 0,0 86-79 16,0-29-114-16,0-59 16 16,-28 2 139-16,28-29 27 15</inkml:trace>
  <inkml:trace contextRef="#ctx0" brushRef="#br2" timeOffset="79545.61">24132 12203 70 0,'0'-28'306'0,"0"28"-289"0,0 28 23 16,28 30-25-16,-28-29-5 15,0-1-1-15,31-28-4 0,-31 56 7 16,27-26-11-16,-27 0 1 0,28 25-1 0,-28-25 0 0,31 27 1 0,-31-29 0 15,27 114 2-15,-27-83-6 0,-58 142 4 47,-28-57 3-47,-28-88-43 0,56-56-99 16,31 0 71-16,-1 0-25 0,-3 0-28 16,4 0 68-1</inkml:trace>
  <inkml:trace contextRef="#ctx0" brushRef="#br2" timeOffset="97268.23">20841 12746 10 0,'0'32'7'0,"0"-5"-5"0,0 2-1 0,-31-29 1 0,31 27 1 0,0-27 0 0,0 30-2 0,0-30 2 0,0 29 9 0,0-29 5 32,0-29 21-32,0 29-21 0,0 0 0 15,0-30 23-15,0 30-4 0,0 0-29 0,0 0 5 16,0 0-8-16,0 0 16 0,0 0 1 31,0 0-15-31,0 0 7 0,0 0-4 0,0 0-2 0,0 0-1 0,0 0-2 16,31 0 2-16,-31 0 6 0,0 0-7 0,0 0 5 0,0 0 18 15,0 0-21-15,28 0-3 16,-28 0 0-16,0 0 7 16,0-27-6-16,0 27-5 62,0 0 3-62,58 0 18 0,28 0-15 0,-86 0-5 0,27 0-2 0,-27 0 2 16,0 0 2-16,0 0-3 0,0 0 2 0,28 0 0 15,-28 0-1-15,0 0 0 0,0 0 3 32,0 0-3-32,31 0 2 0,-31 0 6 0,0 57-4 15,0 1 1 1,0-1-3-16,0-28-5 0,0-2 2 0,0 2 1 15,0-29-1-15,0 30-3 0,0-30-1 16,0 29-3 0,0 27-21-16,-31-56 18 0,31 0-47 15,0 29 20-15,0-29-45 0,-28 0-26 0,28 0 40 16,0 28 9-16,0-28 42 0</inkml:trace>
  <inkml:trace contextRef="#ctx0" brushRef="#br2" timeOffset="106958.73">9044 15297 13 0,'0'0'3'0,"0"0"-1"0,0 0-1 0,0 0 0 0,0 0 3 0,0-28 124 0,0 28-115 0,0-29 43 0,0 29-45 0,0 0 51 32,-27 0 45-32,-1 0-96 15,-3 57 7-15,31-57-15 0,0 28-1 16,-27 59 3-1,27-87-5-15,0 28 0 0,0-1 1 0,0-27-1 0,0 30 1 16,0 0 0 0,0-2 3-16,0-28 1 0,0 27-3 0,27-27-2 0,-27 0 3 15,0 0 2-15,0 0-4 0,31-27 3 0,-31 27-1 16,0-58 4 0,0 28-5-16,0 3 1 0,0-29 2 0,0 56-3 15,0-59 5-15,0 31-5 16,0 28 3-16,28-28 4 0,-28 56 1 15,27-28-9-15,4 58 6 16,-3-1 1-16,30 28-2 16,-30-55-3-16,30 25 0 15,-58-25-3-15,27-1 3 0,-27-29-3 16,28 28 0-16,3-28 0 0,-31 0 0 62,0 0-3-62,55 28-1 0,-24-28-3 0,24 0-407 0,-55 0 315 0,0 0 90 0,0 0 5 0,0 0-9 16</inkml:trace>
  <inkml:trace contextRef="#ctx0" brushRef="#br2" timeOffset="107899.55">10161 15240 15 0,'31'29'303'0,"-4"-29"-272"0,-27 0-22 16,0 0-9 31,28-59 47-47,58-139-19 15,-56 198-27-15,56-31 27 0,-86 62-24 0,55 82 12 0,4 117 0 0,-32-173-13 16,-27-2 0 47,117 60-359-63,-90-142 208 0</inkml:trace>
  <inkml:trace contextRef="#ctx0" brushRef="#br2" timeOffset="108765.45">12050 14697 19 0,'0'0'0'0,"0"0"3"0,0 27 27 0,0-27-23 0,0 0 1 0,0 0 15 0,0 0-7 0,0 0-8 0,0 0 1 0,0 0 29 0,0 0-25 0,0 0 12 0,0 0 6 0,0 0-3 0,0 0-12 0,0 0 2 0,0 0 0 15,0 0-9-15,0 0-1 0,0 0-1 0,0 0 5 0,-27 0 14 32,27 0 3-32,-28 0-15 0,28 29-7 0,-31 0 5 15,31-29-8-15,-27 28 7 0,27-28-7 16,0 0-2-16,-28 29 6 0,-3 0-6 0,31-29-2 62,-55 57 13-46,-30 30-2-16,54-4-1 0,-83 147 15 0,114-171-21 0,0-59-2 16,0 143 3-16,0-143-4 0,0 55 0 0,0-25 1 15,0-1-2-15,28-1 2 0,3 0-2 16,-4 2-1-16,1-1 1 15,30 28 1-15,-30-57-1 0,30 27 0 16,-31-27-1-16,32 32-3 16,-1-32-25-16,56 0-158 15,-87 0 25-15,4-32 59 16,-31 32 48-16</inkml:trace>
  <inkml:trace contextRef="#ctx0" brushRef="#br2" timeOffset="109872.91">12823 15125 31 0,'0'0'30'0,"0"0"12"0,-27 0-22 0,27 0-11 0,0 0 13 0,0 29-10 0,-28 0 53 0,28-29-32 0,-31 27-16 0,31-27-8 0,0 30 0 0,0-30 1 16,0 0 0-16,-27 29 12 0,27-1 0 16,0-28-13-16,0 0-5 0,0 0-4 62,0 58 19-15,27-1 6-47,32-57-11 0,-59-28-13 16,27-59 50-16,-27 87-40 0,31 28 0 15,-31 31-9-15,0-59-1 0,28 28 0 0,-28-28 0 16,0 28 0-16,27-28 0 0,4 87-12 15,-31-87 7-15,55 28-119 16,-24-1 6-16,-31-27 66 16,27 0-99-16,1 0 111 0,-28 0 19 15</inkml:trace>
  <inkml:trace contextRef="#ctx0" brushRef="#br2" timeOffset="110546.27">13397 15095 50 0,'0'30'283'16,"0"-30"-259"-16,0 0-6 0,0 29-8 0,0-29-2 0,0 29-1 0,0-29-4 0,0 27-2 0,27 3 6 0,4-30 4 0,-3 0-3 0,-28 0-5 0,0 0 5 0,0 0-4 0,27 0 4 0,-27-30-7 16,59 30 2-1,-32-85 2-15,-27 55-2 0,31 30-3 0,-3-55-5 16,-28 27-2-16,0 28 1 0,27 0-13 16,-27-31 3-16,0 4-164 0,0 27 180 62,0 0-107-62,0 0 107 63</inkml:trace>
  <inkml:trace contextRef="#ctx0" brushRef="#br2" timeOffset="111121.76">14256 14609 75 0,'-59'-27'252'0,"59"27"-240"0,0 0-1 0,0 0-6 0,0 27 17 0,0 2-2 0,0-29-14 0,0 59 8 0,31 83-2 0,-31-113-10 0,0 0-1 0,0 28 3 0,0 143-2 0,0-144 1 0,28-26 2 0,-28-1 0 16,0-29 3-1,0 28 10-15,27-28-17 0,4-28 6 16,-3-1-5 0,-1-1 0-16,4-26 1 15,-4 56 5-15,1 0-2 0,-28 0 3 16,0 0-6-16,31 0 3 0,-31 29-2 0,0-29 0 16,0 27 3-16,0 60 13 46,-117 0-23-46,62-146-67 16,55-26-65-16,0 55 50 0,28 3-29 16,-28 27 69-16,27-29-21 0,-27 29 50 0,31-29 2 15</inkml:trace>
  <inkml:trace contextRef="#ctx0" brushRef="#br2" timeOffset="111714.3">14943 14609 19 0,'0'-27'88'0,"0"-2"-59"0,0 29 5 0,0-28 1 0,0 28-18 0,0 0-1 0,0-29 11 0,0 29-15 0,27-29 48 0,-27 29-41 0,0 0-11 0,31 0 11 0,-31-29-1 0,28 29-2 0,-1 0 1 0,-27 0-7 0,0 0-10 62,117 29 49-30,-31 113-25-32,-59-113-20 0,-140 658 53 0,82-628-61 15,-24-59-53-15,24 0-21 47,4-29-101-47,85-57-81 0</inkml:trace>
  <inkml:trace contextRef="#ctx0" brushRef="#br2" timeOffset="112546.74">16516 15240 21 0,'0'0'34'0,"0"0"-24"0,0-30 66 0,-27 30 12 0,27 0-56 0,0 0-3 0,0-27-6 0,-28 27-4 0,28 0 18 0,0 0-14 0,28-29-10 0,-28 29 10 0,0 0-19 0,27 0 2 16,-27 0-4-16,59-86 20 46,-1-1 2-46,-31 60-14 0,32-30 22 16,-59 85-23-16,27 1 2 16,-27-2-2-16,28 32-3 0,3 26 0 0,-4-27 0 0,-27-1-4 15,59 58-2 1,-59-86 0-16,27-1-29 16,1-28 15-16,-28 0-23 0,30 0-49 0,-30 0 47 15,28-28-66-15,-28 28-31 0,27 0 25 0,4-29 91 16</inkml:trace>
  <inkml:trace contextRef="#ctx0" brushRef="#br2" timeOffset="113158.84">18093 14467 56 0,'0'0'74'16,"0"0"4"-16,-31 29 90 0,4-29-145 0,27 0-16 0,0 0-1 0,-28 0-1 0,28 29 5 0,0-29-10 47,-58 28 30-31,-28 28 6-16,58-56-25 0,-30 88 22 15,-114 310 8-15,145-339-36 0,-4 84 2 0,31-85-7 0,0-1 2 16,0 28-2-16,58 59 1 15,-58-116 0-15,28 30 0 0,3 0 0 0,-4-3 0 0,1-23-1 0,30 24-1 16,-31-29 1-16,4-27 2 0,-3 30-2 16,-28-30 0-16,58 29-3 15,-30-29 1-15,30 29-22 0,-3-29-18 0,3-29-27 16,-30 0 0-16,3 29-29 16,-4-30-99-16,1 3 127 0,3-2 46 0</inkml:trace>
  <inkml:trace contextRef="#ctx0" brushRef="#br2" timeOffset="113879.52">18694 14782 20 0,'-31'0'219'0,"31"0"-207"0,0 0 5 0,0 0 0 0,31 28 17 0,-31 1-21 0,0 0-10 0,0 0 1 0,28 55 3 0,-28-53-6 0,27-3-1 0,-27 27 5 15,31 4 1-15,-31-30-4 0,0-2 5 0,0 3-1 0,28-1 0 16,-28-29 6-16,0 0-8 0,0 0 1 16,27 0 21-1,4 0-11-15,-31 0-6 0,27-29 6 0,-27 29-10 0,28 0 5 16,-28 0-4-16,31 0 1 0,-31 0 0 0,0 0 5 16,0 29 4-1,0-29-16 32,-31 28 13-16,-141-56-100-31,231-58-346 0,-32 86 412 16</inkml:trace>
  <inkml:trace contextRef="#ctx0" brushRef="#br2" timeOffset="115097.98">19666 15040 18 0,'59'85'453'0,"-32"-85"-447"0,-27 29-4 0,28 0 14 0,3-2 3 0,-4 3 2 0,-27-30-15 0,28 0 6 0,-28-30-8 0,31 3 4 0,-31 27-6 0,27-58 3 16,0 28-2-1,4 3-4-15,-31 27 0 0,28-28-12 16,-28 28-2-16,27-28-51 15,-27 28-98-15,0 28 24 16,31-28 9-16,-31 0 106 0,0 0 6 16</inkml:trace>
  <inkml:trace contextRef="#ctx0" brushRef="#br2" timeOffset="115650.26">20783 14782 23 0,'0'0'63'0,"0"0"-24"0,0 0-4 0,0 0 0 0,0 0 18 16,-59 28 115-16,32 30-99 0,27-1-48 16,0-57-18-16,0 56 14 15,0 31-1-15,0-60-12 16,0 3 0-16,0-1-1 0,0 0-2 0,0-2 4 15,27 3-3 1,4-1-2-16,-3 27 2 0,-1-26-2 16,-27-30-1-16,0 0 0 0,0 0 0 0,31 29-5 0,-31-29-8 15,28 0 5-15,-28 0-3 0,27 0-54 16,-27 0 15-16,31-29-15 0,-31 29-20 0,28 0 33 16,-1-58-125-16,-27 58 159 0</inkml:trace>
  <inkml:trace contextRef="#ctx0" brushRef="#br2" timeOffset="116136.23">21271 14496 40 0,'0'0'93'0,"0"0"-63"0,0 0 2 0,0 0 5 0,27-29 43 0,-27 29-64 0,144 0 17 0,-116 0-21 0,-1 0-7 16,4 29 7-16,24 28 8 15,-24-28-6-15,-3 27 0 16,-28-26-6-16,27 26-4 0,-27-27 1 0,31 199 11 47,-31-84-3-47,-31 28-5 0,-24-85-4 0,24-59-6 15,-24 27-95 32,55-55 61-47</inkml:trace>
  <inkml:trace contextRef="#ctx0" brushRef="#br1" timeOffset="119750.65">8732 15440 14 0,'0'0'0'0,"0"0"5"0,0 0-2 0,-31 27 1 0,31-27 4 0,-28 30-2 0,28 0 5 0,0-30-3 0,-27 28 1 0,27-1 19 0,0-27-10 0,0 0-9 0,-31 0 0 0,31 30 9 0,0-30-9 0,0 29 11 31,0 57 54-15,31-57-32-16,-31-29-37 15,0 0 10-15,0 0-8 0,0 0 27 16,0 0-18-16,0 29 5 0,27-29-7 16,-27 0-8-16,0 0 0 0,0 0 12 47,200-88 39-47,-142 32-53 0,0 27 1 0,56-86 1 0,57-27 9 31,115-145-12-31,-255 287-4 0,23-56-1 15,-23 25 2-15,24 4-3 0,31-2-12 0,-55 1-17 16,-31 28 16-16,55 0-124 16,-55 0 105-16,0 0-47 0,31 0-95 15,-31 28 153-15</inkml:trace>
  <inkml:trace contextRef="#ctx0" brushRef="#br1" timeOffset="121569.5">10333 16386 23 0,'-28'0'166'0,"28"0"-164"0,-27 0-1 16,27 0 5-16,0 0-4 0,-31 29 22 0,31-29-18 0,0 0 4 0,-28 29 9 0,28-1-9 0,0 1-4 0,0-29-5 0,0 0-2 0,-27 58 3 0,27-30-1 0,0-28-2 0,0 0 1 16,0 28 1-16,27-28 4 0,-27 27 5 15,0-27-6-15,28-27 6 0,30-1 11 16,-58 0-9-16,28-3-3 15,-28 31 3-15,30-27 2 16,-30-2-9-16,0 29 4 0,28-28 14 16,-28 28-18-16,0 0 3 15,27 57 10-15,4 1-12 16,-31-30-6 0,28 27 0 15,-28-25-4-16,86 55-261-15,-59-112 85 0</inkml:trace>
  <inkml:trace contextRef="#ctx0" brushRef="#br1" timeOffset="121902.26">10793 16444 51 0,'0'0'65'0,"0"0"-44"0,0 0-7 0,0 0-3 0,0 0 13 0,0 0-10 0,0 0-14 62,0 0 43-30,27 0-38-32,-27 0 0 0,28 0-4 0,89-29-2 0,-62 29-44 0,-24 0-163 0,-31 0 208 62,0 0 0 1</inkml:trace>
  <inkml:trace contextRef="#ctx0" brushRef="#br1" timeOffset="121951.99">10848 16528 11 0,'0'0'284'0,"144"31"-256"15,-85-3-38-15,-4-28-175 0,-25 0 144 0,-2-59-46 16</inkml:trace>
  <inkml:trace contextRef="#ctx0" brushRef="#br1" timeOffset="122177.11">11566 16100 58 0,'-59'716'12'0,"59"-716"-37"15,0 28-4-15,0-28 22 0,0 0-2 0</inkml:trace>
  <inkml:trace contextRef="#ctx0" brushRef="#br1" timeOffset="122347.44">11507 16386 23 0,'0'0'0'0,"0"0"22"0,0 0 6 0,0 0 39 16,0 0-38-16,0-29 105 0,0 29-94 15,0 0-34-15,0 29 20 16,28 0-15-16,-28 0-9 16,0-29-1-16,31 28-2 0,-4-28-7 15,-27 29-8-15,28-29-16 0,-28 27-22 16,31-27-103-16,-4 31 70 0,-27-31 68 15,0 0 15-15,28 0-7 16</inkml:trace>
  <inkml:trace contextRef="#ctx0" brushRef="#br1" timeOffset="122558.41">11851 16444 57 0,'0'0'0'0,"0"0"137"16,0 0-115-16,0 28 15 0,0-28 0 62,0 56 17-62,-28-25-39 32,28 111 29-32,141-201-24 0,-82-24-14 0,-32 52-3 0,4 4-4 0,-3-2 1 15,-28 1 0-15,27 28 0 0,-27-29 6 16,31 29-11-16,-31 29-2 16,0-29-15-16,0 28-51 15,0 1 43-15,0-2-139 0,0-27 128 0,28 31-14 16,-28-31 36-16,0 0 3 0</inkml:trace>
  <inkml:trace contextRef="#ctx0" brushRef="#br1" timeOffset="122877.86">12308 16528 20 0,'31'0'400'0,"-31"0"-393"0,0 0-3 16,0 0-3-16,0 0-1 0,0 31 2 15,0-31-1-15,0 0 1 0,0 0-3 0,27 28 0 16,-27-28 0-16,0 0-1 0,0 0 1 16,28 28-2-16,3-28-1 15,-4-28-9-15,1 0 8 0,-28 28 7 16,31-31 10-16,-31 4-12 16,0 27 2-16,27-29 7 15,-27 29-5-15,0 0 7 0,0 0-3 0,0 0-4 0,0 29 12 16,28-29-11-16,-28 27-1 0,0 4 4 15,0 25-5-15,0-29-3 16,0 3 1-16,0-1-4 0,0-29 0 0,0 29 1 16,0-29-2-16,30 57-56 0,-30-57 0 0,0 29-66 15,28-29-98-15,-28 0 211 16</inkml:trace>
  <inkml:trace contextRef="#ctx0" brushRef="#br1" timeOffset="123280.8">12796 16559 82 0,'0'83'262'0,"27"-24"-259"31,90-59-18-31,-90-29 13 16,32-56 15-16,-59 57-4 15,0 28-5 1,0-31 62 31,-86 118 15-47,55 55-68 0,31-83-13 16,0-59 1-16,0 28-1 0,0-28 0 62,144 200-227-62,-144-200 184 0,0 0 43 63,59 0-223-63,-32 0 199 0</inkml:trace>
  <inkml:trace contextRef="#ctx0" brushRef="#br1" timeOffset="124689.93">12538 15727 11 0,'0'0'4'0,"-27"0"-3"0,27 0 0 0,0 0-1 0,0 0 3 0,0 0 1 0,-31 0 37 0,3 0 22 0,28 0-53 0,0 29 17 16,0-29-18-16,-27 0 21 0,27 0-21 16,0 0 20-16,0 0 28 15,-31 0-30-15,31 0-19 0,0 0 10 47,0 0-18 16,58-59 79-63,258-171-12 15,-117 32-50-15,-85 83-14 16,3 1 0-16,-62 55-3 47,-24 59-1-47,-4-27-1 15,0 27-50-15,-27 0 44 0,0 0-83 16,0 27-79-16,0-27 128 0,0 0-36 62</inkml:trace>
  <inkml:trace contextRef="#ctx0" brushRef="#br3" timeOffset="129724.01">10504 17129 8 0,'-27'0'71'0,"27"0"-28"0,0 0 4 0,0 0-29 0,0 30 20 0,0-1 1 0,0-29-32 0,0 28 9 0,0-28-6 0,0 28 6 0,0-28-10 16,27 59 16-16,-27-31-15 0,0-28-1 15,0 28 2-15,0 31 11 16,0-31-2-16,31 1-9 16,-31-29-6-16,0 27 10 15,28-27 4-15,-28 0-14 0,0 0-2 63,27-56 16-48,59-31 6-15,-28 59-18 0,-58 28-2 0,-27 28 19 0,-59 0-16 16,86-28-5-16,-31 0-1 0,31 0 0 0,-27 0 1 0,27 0-4 0,-28 0 1 0,28 0-6 16,0 0 3-16,-31 0-11 0,31 0-5 0,0 0 10 0,-27 0-1 15,54 0-51-15,-27 0 22 0,31 0-7 16,-3-28-10-16,-1 28-76 0,4 0 92 15,-3 0 28-15,-28 0 13 0,27 0-9 32</inkml:trace>
  <inkml:trace contextRef="#ctx0" brushRef="#br3" timeOffset="129950.61">10906 17418 9 0,'0'0'1'0,"0"0"-1"63,0 0 0-63,0 0 5 16,0-31 20-16,28 31 40 0,3 0-50 0,55 0 66 15,-59 0-70-15,86 0 10 0,-82 0-54 0,-31 0-1 0,0-28-116 16,0 28 144-16,0 0-4 15</inkml:trace>
  <inkml:trace contextRef="#ctx0" brushRef="#br3" timeOffset="130173.99">11020 17418 43 0,'0'0'57'0,"0"0"-57"63,0 143 180-63,58 28-118 0,-30-171-56 0,57 30 31 0,1-89-130 15,0-83-199-15</inkml:trace>
  <inkml:trace contextRef="#ctx0" brushRef="#br3" timeOffset="130577.35">11793 17102 14 0,'0'0'14'0,"0"0"7"0,0 0-10 0,0 0 7 0,0 0 26 16,0 0 59-16,0 0-58 15,0 0-32-15,0 0-3 0,0 0 36 0,0 0-24 16,0 27-3-16,0-27 15 0,0 30-11 16,0-1-14-16,0-29-5 0,0 56 4 15,0-26-8-15,0 27 3 16,0-29 0-16,0 115-2 16,0-55-2-1,0-59 0-15,0 55-18 0,-28-25-33 16,28-59 23-16,0 29-44 0,0-2-79 15,0-27 40-15,0 0 98 0,-27 0 2 0</inkml:trace>
  <inkml:trace contextRef="#ctx0" brushRef="#br3" timeOffset="130965.36">11765 17244 18 0,'28'0'30'0,"-28"0"-5"0,0 0 5 47,0 0 217-47,0 0-204 47,0 59-15-47,30-3-6 0,-2-28-21 15,-28 3 3-15,27 26-2 0,118 87-198 0,-145-144 179 16,0 0-24-16,0 0 29 0,27 0-1 0,-27 0 1 16,0-29 6-16,0 29 5 0,0 0 8 0,0 0 8 15,0-29 79-15,0 29-9 16,31 0-64-16,-31 0-14 0,0 0 0 15,0 0 4-15,0 0-5 0,0 0 2 0,0 0-4 0,28 0 12 16,-1 0-10-16,-27-29-4 0,0 29 0 16,31-30 1-16,-3 30-3 0,-28-27 2 0,27 27-1 15,4 0 2-15,-31-29-2 0,55 1-2 16,-24 28-2-16,-31 0 1 0,0 0-7 0,27 28-5 16,-27-28 14 46,0 29-151-62,0 28-108 0,0-57 245 0</inkml:trace>
  <inkml:trace contextRef="#ctx0" brushRef="#br3" timeOffset="131249.04">12480 17359 51 0,'0'0'0'0,"0"0"82"0,0 0 7 0,0 0-60 0,0 0-15 16,0 0 2-16,0 0 33 16,0 0 8-16,0 28-30 0,0-28-20 0,0 59 12 15,0-30-16-15,0-2 2 16,0 61-4-16,0-88 0 15,0 29-2-15,0-1 2 0,31-28-1 0,-31 29 0 16,27-29 1-16,1 0-2 16,2-57 0-1,-30 28 2-15,28 0 3 0,-28 0-1 0,0 29-2 16,0-30 1 0,0 30 0-16,27 0 6 15,-27 0 16-15,0 0-19 0,0 30-3 0,0-30 1 0,0 29-2 0,0 0-6 16,0 0 3-16,0-29-2 0,0 28-15 15,31 1-86-15,-31-2 63 0,0-27-5 0,0 29-215 47,0-58 243-31</inkml:trace>
  <inkml:trace contextRef="#ctx0" brushRef="#br3" timeOffset="131577.34">12882 17331 32 0,'0'0'116'0,"0"0"-43"15,0 28-22-15,0 0-27 31,27 31 17-31,4-30-38 0,-4-29-3 16,32 27 3-16,-4 3-2 16,-24-30-1-16,-31 0 1 0,27 0-2 15,1 0 3-15,3 0 2 16,-4-30 3-16,-27 30-3 0,0-27 14 0,0 27-9 0,0-29 3 16,-27 29 4-16,27 0 7 0,-31-28-1 15,-55-3 34 1,58 62-41-16,1-31-3 0,-4 28-9 0,-24 229 8 47,110-113-44-47,-55-144 33 62,144 86-404-31,-58-86 283-31</inkml:trace>
  <inkml:trace contextRef="#ctx0" brushRef="#br3" timeOffset="132248.79">13998 15384 16 0,'0'0'56'0,"0"0"184"0,0 0-191 0,28 0 23 0,30-59-39 0,86 3 5 0,-116 27-29 0,143-86 21 0,-85 58-19 0,145-114 3 0,-32-2-4 16,-86 58-4-16,-27 31-2 0,-28 26-4 15,87-84-6-15,-145 142 4 0,0-32-4 0,27 5-16 16,59-1-260-1,-86 28 148-15,0 0 42 0,28 0 48 47</inkml:trace>
  <inkml:trace contextRef="#ctx0" brushRef="#br3" timeOffset="170494.21">10590 17359 22 0,'0'0'5'0,"0"0"-1"0,-27-28 9 0,-1 28 0 0,28 0-6 0,0 0 0 0,-31 0 17 0,4-28 18 0,-1 28-19 16,-3 0-3 15,-109 172 49-31,167-145-68 0,-27-27 0 0,28 0 1 0,57 30 3 16,-26-30-3 0,-32 0 0-16,145 0 3 15,-141 0-4-15,24 0 0 0,89 29 5 16,-116-29-4-16,58 0 1 0,0 0 2 15,-1 0 1-15,1 0 1 0,-55 0-4 0,24 0 0 16,62 0 5-16,-4 0 0 0,117 0 4 31,255-86 4-31,-313 86-13 16,-86-29-3-16,58 29 3 0,28 0 0 16,-87 0-2-16,-57 0 1 0,30 0-1 15,-58 0-1-15,28 0 2 0,3 0-2 0,-31 0 1 16,27 29 0 31,1-29-64-47,-56 0-194 0,1 0 212 15</inkml:trace>
  <inkml:trace contextRef="#ctx0" brushRef="#br2" timeOffset="184029.33">12023 15355 13 0,'0'0'4'0,"0"0"-3"0,0 0 2 0,0 29 3 0,0-29 13 0,0 0 6 0,0 0 14 0,0-29-32 0,0 29 0 0,0-30 10 0,0 30-6 0,0 0-6 0,0-28 6 15,0 28-6-15,0 0 12 16,27-28 10-16,-27 28 2 47,0-29 51-47,0 29-52 0,0 0-27 15,0-30 1-15,0 30-1 0,0 0 0 16,0 0 3-16,0-27 0 16,31 27 1 15,-31 0-5-31,0 0 1 0,0 0 4 0,28 0 9 0,-28 0-6 0,27 0-5 15,-27 0 0-15,0 0 1 0,31 0-1 16,-31 0-1-16,28 0-1 0,-1 0 6 16,-27 0-6-16,0 0 1 15,0 0-1-15,31 0 3 0,-31 0-3 0,0 0 1 16,0 0 5 0,0 0-4-16,0 0 2 0,0 27-4 0,0-27-1 15,0 0 1-15,0 0-1 0,0 30 2 0,0-30-2 0,-31 0 0 16,31 29 0-16,0-29 0 0,0 28 0 15,0-28 2-15,0 0-2 47,0 28 0-47,0 2-34 0,0-30-164 0,0 29 119 16,0-29 20-16,0 0 0 0,0 0 52 0,0 0 2 16,0 0-9-1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0:46:55.035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8443 8709 28 0,'0'0'29'0,"0"0"-4"0,0 0 17 0,0 0-32 0,-27 0 32 0,27 0-1 16,0 0 82-16,0 0-112 0,0 0-2 0,0 0-4 15,0 0 22 1,-28 28-23-16,28-28 0 15,0 87 3-15,0-4-5 0,0 33-3 16,0-29 5-16,-31 0-3 0,31 26 0 31,0-83 0-31,31-2 3 0,-31-28-3 0,28 0 7 16,-1 0-5 0,4 0-2-16,-31-28 0 0,0-2 1 0,28 30-2 0,-1-57 6 15,4 57-3-15,-4-28 2 16,1 28 1-16,-28 0 1 15,31 0 3 17,-90 170 23-32,32-140-31 15,-4-1 1-15,31-29-3 63,58-59-346-16,1 32 182-32</inkml:trace>
  <inkml:trace contextRef="#ctx0" brushRef="#br0" timeOffset="248.49">8958 8966 28 0,'0'87'203'0,"0"-87"-203"16,31 29 28-16,-3-29-19 0,58 56-4 47,-28-56-278-47</inkml:trace>
  <inkml:trace contextRef="#ctx0" brushRef="#br0" timeOffset="387.89">8958 9225 27 0,'0'0'12'0,"0"0"20"0,-27 28 24 0,-1-28 42 31,28 0-65-31,0 27 26 16,55-27 9-16,-24 0-61 0,-3 0-3 0,-1 0-3 15,4 30 0-15,-31-30-1 0,28 0-1 0,30 0-24 16,-30 0-42 0,-1 0-99-16,4-30 95 15,-31 30 30-15,0 0 14 0</inkml:trace>
  <inkml:trace contextRef="#ctx0" brushRef="#br0" timeOffset="654.16">9560 8793 42 0,'0'0'81'0,"0"0"-64"0,0 31 24 15,0-31-20-15,0 56 58 0,0-56-54 0,31 27-15 0,-31 3 9 16,0-1-5-16,0 0-4 15,0 86 4-15,27-57-12 16,-27 27 1-16,0-28-4 0,0 28-6 16,0-55 2-16,0 85-92 15,0-86 46-15,0-1-66 16,-27-28 44-16,27 0 46 0</inkml:trace>
  <inkml:trace contextRef="#ctx0" brushRef="#br0" timeOffset="826.89">9474 9110 37 0,'0'0'20'0,"0"28"87"0,0-28-86 16,0 0 18-16,0 30-22 0,0-30 0 0,0 29 27 47,0 54 10-31,58 5-30-16,28-31-40 0,-59-57 7 0,-27 0-21 0,0-30-23 0,31 30 16 15,-3-55-162-15,-1 55 163 16</inkml:trace>
  <inkml:trace contextRef="#ctx0" brushRef="#br0" timeOffset="1062.76">9876 9197 31 0,'0'0'13'0,"0"0"37"0,0 28 22 0,0 0-54 15,0 29 65-15,0 1-64 16,0 28 5 0,0-86-17-16,0 28-4 0,0-28 7 15,0 28 3-15,0-56 2 16,27 28-10-16,-27 0-2 0,31-57 7 15,-31 27-4-15,28 3-3 0,-28-1 0 0,27 28-2 16,-27-30 0-16,31-27 2 16,-31 57-3 46,27 0 1-62,1 57-103 0,-28 1-190 0</inkml:trace>
  <inkml:trace contextRef="#ctx0" brushRef="#br0" timeOffset="1399.53">10161 9280 46 0,'0'0'49'0,"0"0"19"31,0 30-51-31,0 85 129 16,0-58-122-16,0-29-18 0,0-28-4 0,31 30 3 16,-31-30-4-16,0 0 3 0,0 0-3 31,27-58 3-31,-27 58-4 0,0-28 0 0,0-1 1 0,28-28 0 15,-28 29 0 1,0-2 1-16,31 0 2 16,-31 30-2-16,0 0 3 15,0 30 2-15,0 0-3 0,27-2 0 16,-27-28-4 46,0 0 0 1,0 229-119-63,28-286-155 0,-28 27 263 0</inkml:trace>
  <inkml:trace contextRef="#ctx0" brushRef="#br0" timeOffset="1639.67">10477 9253 22 0,'0'0'85'0,"0"27"-73"0,0 3 41 31,27 0-27-31,4 84-9 15,24-143-2-15,-55-1-13 0,0 3-3 16,0-1-2-16,31-32 1 0,-31 33 1 31,-31-203 127 1,4 289-67-32,27 27-33 15,0-1-14-15,-28 2-7 0,28-59-4 0,0 29 2 16,28 87-2 31,143-2-338-47,-143-142 269 15,-28 0 48-15,0 0-13 0</inkml:trace>
  <inkml:trace contextRef="#ctx0" brushRef="#br1" timeOffset="5535.5">8673 10772 21 0,'-27'0'83'0,"27"0"-47"0,-31 0-24 0,31 0 33 0,0 0-16 0,0 0 6 0,-28 0-13 0,28 0-13 0,0 0 10 0,0 0-1 0,-27 0-10 0,27 0 8 0,0 0 1 0,-31 0 9 0,31 0-19 16,0 0-4-16,0 0-2 0,-27 28 8 16,27-28-5-16,0 0-3 0,0 27 8 0,-28 3-4 0,28 0-3 15,0-30 1-15,0 55-1 0,0 4 0 16,0-59-1-16,0 28 1 15,0 0 3-15,0-28-3 0,28 30 1 0,-28-30-1 16,0 0-1-16,27-58 7 0,4 30-8 16,-31-1 1-16,0 29 0 0,0 0 0 0,27-30-1 0,-27-25 3 15,0-5 0 1,28 33 5-16,-28 27-7 0,0-28 2 0,0 28 1 16,0 0 21-16,0 0-21 0,0 0 1 0,0 28-4 15,0-28 1-15,0 0 4 0,31 27 0 16,-4 61 2 31,59 54-6-47,-58-112-17 0,30-1-74 0,-30-29 0 0,2-29 50 15,-30 29-66-15,28-30-9 0,30-26 13 32</inkml:trace>
  <inkml:trace contextRef="#ctx0" brushRef="#br1" timeOffset="6371.89">9505 10656 10 0,'0'29'9'0,"0"-29"-7"0,0 0 15 0,0 29-12 0,0-29 17 0,0 0-11 0,0 0 18 0,0 0 0 0,0 0-1 0,0 0-3 0,0 29 52 0,0-29-58 0,0 0-12 0,0 29 7 0,0-29-7 15,0 0 26-15,0 28 1 16,0-28-20-16,27 0 2 16,-27 0-14-16,0 0 10 15,28 0-4-15,-28 0-6 0,0-28-2 16,0 28 1-16,31-29-2 15,-4-86 3-15,-27 86 4 16,27 29-1-16,-27-30-2 0,0 30 5 31,59 87 29-31,-32 0-21 47,32 85-4-47,-32-115-13 0,4-28 2 0,-31-1-1 16,28-28-9-16,-28 0 3 15,0 0-44-15,27-28-60 16,-27-1-111-16,31-1 126 0,-31 3 65 16</inkml:trace>
  <inkml:trace contextRef="#ctx0" brushRef="#br1" timeOffset="12524.45">11336 10083 12 0,'0'0'0'0,"0"0"7"0,0 0-4 0,0 0 1 0,0 0 2 0,-28 0 15 0,28 0-15 0,0 0 20 0,0 0-2 0,-31 0 19 0,31 0-4 0,-27 0 3 15,27 0-34-15,0 0 13 0,0 0-6 16,-28 0-2-16,28 0-3 0,0 0-5 0,0 0 9 0,0 0-10 16,-31 0 18-16,31 0-13 15,0-27 1-15,0 27 1 0,-27 0-5 0,27 0 6 16,0 0 12-16,-28 0-20 0,28 0 3 16,-30 56 11-1,2-27-4-15,1-1-9 16,-32 116 5-16,59-86-8 15,0-2-1-15,-27-56 0 0,27 27 0 0,0 3-1 16,0 28-1-16,0-58 1 63,-31 57 2-63,31 58 7 0,144 28-5 0,-116-143-4 0,57 58-1 15,-85-58 1-15,31 0 0 0,-31 0 1 16,55 57-1-16,-24-57 0 15,-31 29-2-15,28-29 1 0,-1 0-3 0,-27 0-21 16,0 0 9-16,31 28-53 0,-3-28 8 16,-28 0-76-16,27 0-17 31,-27-28 129-31</inkml:trace>
  <inkml:trace contextRef="#ctx0" brushRef="#br1" timeOffset="13053.39">11535 10569 19 0,'31'-27'64'0,"-31"27"-64"15,86-29 135-15,-59 29-116 0,-27 0-14 0,59 0 41 0,-32 0-29 0,-27 0-10 16,28 0 1-16,-28 0 5 16,58 0 2 31,-31 0-1-47,-27 0-7 0,31 0 14 0,-31 0-18 0,0 0 13 15,0 0-11-15,0 0 2 0,0 29-1 0,0-2 7 0,0-27-4 16,0 30-6-16,-31-1 0 0,31-29-2 15,0 28 1-15,0 30 4 16,0-58-6-16,0 29 0 0,0-29-1 0,0 29 3 16,0-29-3-16,0 0-4 0,0 28-15 15,0-28 8-15,0 0-2 0,-27 0-39 16,27 0 4-16,0 0 21 0,0 0-76 0,0-28 35 0,0 28 0 16,0 0 59-16,0 0 3 0,0-29-17 0</inkml:trace>
  <inkml:trace contextRef="#ctx0" brushRef="#br1" timeOffset="14371.58">12511 10569 25 0,'0'0'22'0,"0"0"-5"0,0 0-12 0,0 0 14 0,-31 0 6 0,31 0 42 16,0 0-67 31,-28-27 63-47,1 27 6 0,27 0-69 62,0-29 42-62,-31 58 3 0,3 114-5 16,28-143-36-16,0 29-2 0,0-29-2 62,0 0 7-46,114 29 12-16,-114-29-19 0,0-29 2 0,31-29-1 47,-31-85 6-16,0 114 4-31,0 58 0 0,0 27-4 16,0 3 6-16,0-2-4 0,27 1-7 0,-27-29-2 15,28 26 0 32,57-25-159-47,-54-60 39 16,-31 30 67-16,0-27-49 0,28-1 28 0,-28 28 48 31</inkml:trace>
  <inkml:trace contextRef="#ctx0" brushRef="#br1" timeOffset="14797.49">12967 10371 38 0,'0'228'349'0,"28"-142"-333"0,-28-28-6 0,31-29 18 0,-31-29-22 0,27 0 6 0,1 0 16 0,3-58-15 0,-31 58-11 0,27-58 0 0,1 1 2 0,3-58 2 15,-31 85-5-15,27-25-1 16,1 27 0-16,3-30-9 16,-31 58-6-16,27 0 5 0,-27-29-2 15,0 29-42-15,27 0-19 0,-27 0 13 16,31 29-67-16,-31-2 24 0,0-27 87 0,0 0 6 16,28 31-16-16</inkml:trace>
  <inkml:trace contextRef="#ctx0" brushRef="#br1" timeOffset="15276.25">13885 10340 23 0,'0'0'31'0,"0"0"-9"0,0 0 140 15,0 0-97 1,0 0-31-16,0 0-34 47,0 31 31-47,-59 167 112 0,59-168-137 0,-27-1-1 16,27-1 4-16,0 1-1 15,0 0-9-15,0-29 4 0,0 0-3 0,27 29 2 16,-27-29-1-16,0 29 3 31,114-1-34-31,-83-28-18 16,-4 0-51-16,1-28-56 15,30 28-30-15,-58-29 176 16,0 29-13-16</inkml:trace>
  <inkml:trace contextRef="#ctx0" brushRef="#br1" timeOffset="15689.46">14283 10399 18 0,'0'0'130'0,"0"0"-79"0,0 0-22 0,0 0-29 16,0 0 45-16,31 55 57 0,-3 4-58 0,-1-30-21 15,4-29-4 32,55-171 1-31,-86 140-27-16,27 4-6 0,-27-2-27 15,28 29-35-15,-28 0-40 63,58 0-116-63</inkml:trace>
  <inkml:trace contextRef="#ctx0" brushRef="#br1" timeOffset="16249.24">14857 10542 30 0,'0'-29'173'0,"0"29"-162"0,0 0 16 31,-28 0 42-31,28 0-65 0,0 0 10 0,0 0 1 0,0 0 0 16,0 29 4-16,0-2-11 0,0 3 3 15,0-30-7 1,0 86 1 31,55 56 29-47,-24-169-31 0,-31-1-1 15,28-116-3-15,-28 115 3 0,0-28-2 0,0-1 0 0,0-27 1 16,0 57 0-16,0-30 1 0,0 1-2 0,0-1 0 0,0-28 5 16,0 30-3-16,0 56-2 15,0-29 2-15,27 29 6 16,-27 0 22-16,0 29-15 15,0 27 2-15,0 1-10 16,31-28-1-16,-31 57 0 0,0-57-4 0,0 57 3 0,28 28 1 31,-28 29-8-31,27-85 3 0,-27 0-1 0,0-30-2 0,31 29-2 16,-31-27 5-16,0-30-4 0,0 28-3 0,0-28-5 0,0 27 1 16,28 3-37-16,-28-30 7 0,27 0-109 15,-27 0 14-15,31 0 25 16,-31 0 110 31,0-57-43-47</inkml:trace>
  <inkml:trace contextRef="#ctx0" brushRef="#br1" timeOffset="16707.81">15431 9941 16 0,'0'0'3'0,"0"0"5"0,0-29 38 15,0 29 9-15,0 0 94 0,0 0-141 0,0 0 9 0,0 0 0 0,0 29 25 32,0-29-29-32,27 0 6 0,-27 0-14 0,0 0 0 0,28 27-1 15,-28-27 8-15,30 29-6 0,-30-29-2 0,28 30-1 0,-28-1 5 16,27-2-6-16,-27 31 4 15,59 57 8-15,-59-31-3 16,27 60-4 0,-54 0 7-16,27-58-6 0,-28-57-4 15,28 0-1-15,-31-1 3 0,4-1-3 16,-1-27-2-16,-30 30-31 16,58-30 3-16,-27 0 0 0,-4 0-111 15,3 0 50-15,28 0-8 16,0 0 29-16,28 0 21 15</inkml:trace>
  <inkml:trace contextRef="#ctx0" brushRef="#br1" timeOffset="17723.63">16204 10484 29 0,'0'0'0'0,"0"0"18"0,0 0-2 0,0 0 7 0,0 0-9 0,0 0 36 0,0 0 23 0,0 0-44 0,0-30 7 0,0 30-25 0,0 0-1 0,0 0 23 0,0-27-5 0,0-1 0 0,27 28-18 0,-27-28-7 0,28-3 7 0,-28 4-9 16,0-2 3-16,30 1-4 0,-30 28 2 0,28-87 10 15,-28 30-5 48,58 86 67-63,-58-29-70 0,55 115 3 0,-55-58 2 0,31 1-8 15,-31-30-1-15,28 0 1 0,-28-1 1 0,27 32-3 16,-27-59 0-16,0 29-9 0,0-29-29 16,0 27 3-16,31-27-44 15,-31-27-87-15,0-2 73 0,28 0 29 0,-28-1 13 16</inkml:trace>
  <inkml:trace contextRef="#ctx0" brushRef="#br1" timeOffset="20358.93">17664 10112 25 0,'85'29'393'0,"-57"-29"-387"0,-1 0-4 0,32-58 7 0,-1 2 15 0,-3 170 40 0,4 85-44 0,-59-226-563 0</inkml:trace>
  <inkml:trace contextRef="#ctx0" brushRef="#br1" timeOffset="26316.29">17320 9884 18 0,'0'0'8'0,"0"0"7"16,0 0 3-16,-31 28 1 15,31-28 2-15,0 0-3 16,0 0 1-16,-27 0-5 0,27 0-7 0,0 0 13 16,0 0-13-16,0 29 14 0,-28-29 13 15,28 0-27-15,0 0 8 0,0 0 9 16,-31 27-1-16,31 2-14 0,0 1 1 15,-141 199 34 32,110-172-38-47,31-30 0 0,0 4-3 16,0-31-3 31,-27 113 5-32,-1 31 7-15,83 28-1 0,-55-172-11 0,31 57 0 0,-31-57 1 0,28 30 2 16,-1-2-2-16,4-1 1 0,24 32-2 16,-55-59 0-16,0 0-1 15,59 0-1 1,-59 0 3-16,27 0-4 0,-27 0-1 0,0 0-10 16,0-29-38-16,31 29-1 0,-31 0 22 15,0-30-76-15,0 3-14 0,0-1 87 16</inkml:trace>
  <inkml:trace contextRef="#ctx0" brushRef="#br1" timeOffset="27518.54">18577 10141 12 0,'0'0'6'0,"0"0"2"0,0 0-5 0,0 0-3 15,0 0 33 1,0-29 25-16,0 29-49 0,0-29 70 0,0 29-59 0,0 0 45 0,-27 0-48 0,27 0-10 0,0 0 13 15,-59 29 24-15,59 0-38 16,-27-1 26 31,0 87 2-47,27-59-27 0,-31-25-5 0,31-3 0 0,0-28-1 0,0 28 3 16,0-28-2-16,0 27 2 0,31 32-3 15,-31-59-2-15,0 29 3 16,27-29-2-1,31 27 0-15,-30-27-4 16,-1 0-13-16,4 0-2 16,-31 0-28-16,28 0-4 0,-28 0-21 15,0-27-110-15,0 27 129 0,0 0 21 16</inkml:trace>
  <inkml:trace contextRef="#ctx0" brushRef="#br1" timeOffset="28255.48">17777 10169 18 0,'0'0'7'0,"-28"-28"0"0,28 28-1 0,0 0 2 0,0 0 14 0,0 0 3 0,0 0-15 0,-30 0 0 0,30 0 26 0,0 0-24 0,0 0-1 0,0 0 20 0,0 0 16 0,0 0-29 0,0 0 13 0,0 0-31 63,0 0 76-32,85 0-39-31,87-29-16 0,-141 29-20 0,-31 0-1 63,55 0 19-1,-24 0-9-62,-62 57 18 0,31-28-24 0,-27 227 16 0,27-226-54 0,0-1 0 16,27-29-77 31,-27 0-225-32</inkml:trace>
  <inkml:trace contextRef="#ctx0" brushRef="#br1" timeOffset="28961.73">19237 10284 22 0,'0'0'11'0,"0"0"-6"0,0 0 8 0,0 0-4 0,0 0 12 0,0 0 30 0,0 0-37 0,0-28 69 0,0 28-2 0,0 28-42 15,0-28-22 1,0 0-9-16,27 29 17 0,4-2-1 0,-31 4-3 15,28-3-2-15,-28-28-4 0,27 28 1 32,-27-28-6-32,0 0 1 0,31-28 6 0,-3 28-15 15,-28-28-2-15,0 28 0 63,27-31 3-48,4 4-46-15,-3 54-319 0,-28-27 270 0,0 31 52 0</inkml:trace>
  <inkml:trace contextRef="#ctx0" brushRef="#br1" timeOffset="29565.43">19752 10513 41 0,'-27'0'88'0,"27"0"-41"16,0 0 1-16,0 0-22 0,-31 29 15 15,31-29-34-15,0 27 12 0,0 32 8 16,-28-31-16 0,28-28-9-16,0 58 5 15,28-29-7-15,-28 0 4 16,31-29 5-16,-31-29 7 47,55-516 33-47,-55 516-47 0,0-28 3 15,0 28-2-15,0-57 16 0,0 30-5 16,0 27-7 15,0 29-3-31,0 0 35 47,31 487-19-47,55-258-22 0,-86-172 0 0,0-57 2 63,0 0 0-1,27 58-13-46,-27-58 13 46,113 144-538-62</inkml:trace>
  <inkml:trace contextRef="#ctx0" brushRef="#br1" timeOffset="29812.69">20268 9884 36 0,'0'0'285'0,"27"0"-260"0,4 0 11 0,55 28 7 0,-59 28-20 31,118 232 5-31,-145-231-27 0,0 143 8 0,0-200-9 63,0 143 8-63,-86 58-3 15,-31-29-15-15,89-144-80 0,-57-28-309 16</inkml:trace>
  <inkml:trace contextRef="#ctx0" brushRef="#br1" timeOffset="30609.74">21326 10399 18 0,'0'0'13'0,"0"0"-8"0,0 28 25 0,0-28 3 0,0 0-21 0,0 0 64 0,0 0-54 0,0 0 8 0,0 0 3 0,0 0-20 0,0 0-8 0,0 0 5 0,0-28-6 0,31 0 24 15,-4 28-23-15,-27 0 3 0,0 0-4 16,28-31 13-16,-28 31-8 0,0-27-2 15,0 27-4-15,30-29 8 47,-2 1 42-47,-1 28-30 0,-27 28-14 0,0-28-3 16,31 56 10 0,-31-25-4-16,28 25-6 0,-1 59-6 15,32-29 0 16,-1-29-189-31,-58-28 69 0,0-29 4 0,0 0 75 0,0-29-14 16</inkml:trace>
  <inkml:trace contextRef="#ctx0" brushRef="#br1" timeOffset="31051.72">22473 9941 38 0,'-31'0'112'0,"31"0"-112"15,0 0 57-15,-55 0 1 0,55 27-6 16,-144 146 85-16,116-87-122 47,-30 86 2-47,-55 316 9 15,140-460-23-15,1 58-5 16,3-58 1-16,-4 0 1 0,145 114-3 47,-86-110-89-47,0-64-147 16,-28-23 61-1</inkml:trace>
  <inkml:trace contextRef="#ctx0" brushRef="#br1" timeOffset="31502.13">22844 10484 21 0,'0'0'53'0,"0"0"-41"0,0 0 23 15,0 0-16-15,0 0-8 0,0 29 24 16,0-29-23-16,0 0 0 0,0 0 53 16,28 29-17-1,-28-29-27-15,0 0-2 0,0 0-6 0,30 0-2 16,-30 0-1-16,28 27 13 15,-1-27-17-15,4 0-3 16,-31 0-1-16,28 0 3 16,-28 0-2-16,27-27-1 15,-27 27 0-15,0 0 2 0,0 0-2 0,0 0 1 16,31 0 4-16,-31 0 0 0,0 27-6 16,0 3 6 30,0-1 0-46,0 115-11 16,0-144 1-16,0 55-93 0,0-55 12 0,0 30-29 0,28-30 10 0,-28 0 71 0,0 0-14 16</inkml:trace>
  <inkml:trace contextRef="#ctx0" brushRef="#br1" timeOffset="32438.08">23961 10513 30 0,'0'-29'171'0,"0"29"-158"0,0 0 24 0,0 0-26 0,0 0 72 0,-28 0 3 0,-30 0-36 0,58 0-42 16,-28 29 0-16,28-29 3 15,0 29-5-15,0-2-4 31,-31 3 4-15,31 171 13-16,31-114-14 0,-3-2-3 0,-1-56-6 0,4-1 3 16,-31 0-1-16,28 2-7 0,-28-30 9 62,85 0-279-62,-57-30 38 0</inkml:trace>
  <inkml:trace contextRef="#ctx0" brushRef="#br1" timeOffset="32919.83">24589 10599 35 0,'0'0'0'0,"0"0"38"0,0 0-30 0,0 0 4 0,0 0-6 0,0 0 7 0,0 0-4 0,0-30 43 0,0 30-41 0,0 0 45 0,0 0-47 0,0 0 52 0,31 0-33 0,-31 0 18 16,0 0-29 46,28 87 36-62,-1 0-16 0,-27-87-16 0,31 0-7 0,-31 0-10 0,0 0 4 16,55-58 7 0,-55 58-14-16,31-57-1 0,-31 28-1 15,27-1-5-15,1 3-15 0,-28 27-13 16,31-29-25-16,-4 29-203 16,-27 0 204-16,0 0-16 0,28 0 35 0</inkml:trace>
  <inkml:trace contextRef="#ctx0" brushRef="#br1" timeOffset="33522.74">25651 10542 35 0,'0'0'33'0,"0"0"-1"0,0 0-19 0,0 0 1 0,0 0 28 0,0 0-11 0,0 0-15 0,0 0 16 0,27 0-8 0,-27 0-5 16,28 27 12-1,88-27 19-15,-61-27-7 0,-24 27-35 0,-31 0-1 0,28-29 0 16,-28 29 1-16,27 0 0 16,-27 0-2-16,0 0-7 0,0 0 2 0,0 0 0 0,0 0 5 15,0 29-3-15,0-29-3 0,0 57 4 16,0-28-4-16,0-29-4 15,0 28 2-15,0-28 1 0,0 29-7 16,0 0-19-16,0 0 2 0,31 0-62 16,-31-29-20-16,0 0 36 15,0 28-9-15,28-28 43 0,-28 0 31 16,0 0-12-16</inkml:trace>
  <inkml:trace contextRef="#ctx0" brushRef="#br1" timeOffset="34036.5">26365 10685 31 0,'0'0'41'0,"0"0"-11"16,0 0-30 47,28-29 110-63,-28 29-31 0,-28 116-3 0,28-116-76 62,0 55 8-62,59-25 54 0,-4-173-59 16,-55 85-3-16,31-144 5 0,-31 4 14 47,27-31 7-47,-27 229-26 46,0-86 10-30,0-29 12-16,0 86-20 0,0 58 13 0,0 29-5 0,0 170-8 0,0-142-3 0,0-28 2 0,28 228-12 16,-28-200-5-16,0-58 5 0,0 88-63 15,0-31-16-15,30-85 51 0,-30 58-161 16,0-58 160-16,28 27-30 16</inkml:trace>
  <inkml:trace contextRef="#ctx0" brushRef="#br1" timeOffset="34827.62">27197 10427 19 0,'0'0'0'0,"0"0"42"0,0 0 14 0,0 0 27 0,0 0-31 0,0 0-20 0,0 0-5 0,0 0-16 0,0 0 17 0,27 0-14 0,-27 0 17 16,0 27-20-16,0-27-1 0,0 0-3 15,0 0-3-15,0 30 9 0,28-1 0 16,-28-29-12-16,31 29 5 0,-4-2 3 15,0 3 4-15,-27-30-8 16,0 0 11-16,31 0 4 0,24-57 11 63,62-86-22-63,-117 143-21 0,0 0-69 15,0 0-26-15,0 0-7 0,0 28-65 0,28-28 109 16</inkml:trace>
  <inkml:trace contextRef="#ctx0" brushRef="#br1" timeOffset="35500.08">27970 10542 60 0,'0'0'275'0,"0"0"-231"0,27 0-25 0,-27 0-19 15,28 0 35 1,-28 0-30-16,58 0 14 15,86 0 8-15,-89-29-25 0,-24 0-5 47,-31 29 1-47,0 0 1 0,86 0 6 0,-86-30-4 0,0 30-1 63,0 0 0-32,55 0 12-31,-24 30 49 0,-31-30-51 0,0 29 6 0,0 0-12 16,0 57 7-16,0-86-10 0,0 57 2 15,0-57-4-15,0 29 1 0,0-29 0 16,0 29 1-16,27 0-1 0,-27-29 0 0,0 0-2 16,0 0 0-16,0 28-4 0,0-28 3 0,0 0-31 15,28 0-78-15,-28 0 42 0,0 0-147 16,0-28 97-16,0 28 106 15,0-29 4-15,31 29-4 0</inkml:trace>
  <inkml:trace contextRef="#ctx0" brushRef="#br1" timeOffset="35878.78">28856 10656 27 0,'0'-28'192'0,"0"28"-110"0,0 0-45 0,0 0-8 0,0 0-2 0,0 0-5 0,0 0-14 0,0 0 10 0,0 0 0 0,0 0-3 0,-28 57 23 31,-3 1-39-31,31-1 3 16,31-30 8-16,-31 3-5 15,28-30 10-15,-1-30-6 16,4-25-3 0,-3-3 4-16,-28 29-5 0,27 29-1 15,-27-29-3 48,59 116 7-63,27 142-296 0,-86-229 232 0,58 29-187 15</inkml:trace>
  <inkml:trace contextRef="#ctx0" brushRef="#br1" timeOffset="36646.3">29430 10083 17 0,'0'0'4'0,"0"0"10"0,0 0-12 0,0 0 9 0,0 0-1 0,0 0-5 0,0 0 0 0,-31-27 22 0,31 27-14 0,0 0 19 0,0 0 31 31,31 0 49-31,-31 0-92 0,0 0-20 63,27 0 79-63,59 0-4 15,-86 0-62-15,58 27 1 0,-30 2-9 0,-1 0-3 16,90 201 6 31,-31 27 4-47,-86-200-12 0,0 30 7 15,-31-59-6-15,4 144 6 32,-59-57 1-32,58-86-6 15,-58 54 2 1,0-24-33-16,86-30 15 0,-30-29-4 0,2 0-20 47,1 27-167-32,-4 3-30 1,31-1 202-16</inkml:trace>
  <inkml:trace contextRef="#ctx0" brushRef="#br2" timeOffset="64876.15">8615 12001 21 0,'-28'0'84'0,"-57"88"23"0,57-61-77 0,28 32 0 0,0-3-13 15,0-56-7-15,0 59 3 16,0-31-8-16,0-28 2 0,28 28 10 0,-1-28-3 0,4-28 0 15,-31 0-10 1,0 28-2-16,27-29 6 0,-27-1-8 16,0 30 16-16,0-28-14 0,0 28-2 15,0 0 4-15,0 28 15 16,0 31-6-16,0-3-7 16,0-28-2-1,28 60-5 1,89 26 5 15,82-114-187-31,-172-28 89 16,4-1 6-16,-3-56 21 0</inkml:trace>
  <inkml:trace contextRef="#ctx0" brushRef="#br2" timeOffset="65233.53">9161 12031 45 0,'0'0'58'0,"0"0"-50"0,0 0-3 0,0 0 61 15,0 0-32-15,0 0-11 63,55 0 31-63,62 29-35 0,-90-29-13 0,1 29-2 0,-28-29-5 0,31 0 0 16,24 0-1-1,-55 27 0-15,58-27-17 0,-58 0-34 16,28 30-146 15,-56-30 154-31</inkml:trace>
  <inkml:trace contextRef="#ctx0" brushRef="#br2" timeOffset="65435.13">9161 12203 69 0,'0'28'149'0,"0"-28"-138"0,0 30 59 31,28-1-35-31,57-1 4 0,-85-28-33 0,86 28 12 15,-58 0-16-15,3-28 2 0,24 0-3 16,3 30-4-16,-30-30-5 0,-28 0-2 16,31 0-25-16,-31 0 35 62,54 0-165-62,-23-30-18 0</inkml:trace>
  <inkml:trace contextRef="#ctx0" brushRef="#br2" timeOffset="65726.31">9989 11774 86 0,'0'0'118'0,"0"-29"-85"0,0 29-1 0,0 0 0 0,0 0 2 16,0 0-26-16,0 0 18 15,31 29-14-15,-31 0-6 0,0-1-1 16,0 87 13-16,0-87-13 0,0 29-1 16,0-28-4-16,27 142 2 15,-27-84-7 1,0 57-1-16,0-87-17 0,0 58-101 0,0-86 79 16,0-29 45 46,-27 28-94-62,27 27-30 0</inkml:trace>
  <inkml:trace contextRef="#ctx0" brushRef="#br2" timeOffset="66062.85">9934 12203 114 0,'0'0'53'0,"0"0"40"0,55 115 19 0,3-59-107 46,-58-26-6-46,86 55-168 16,-27-85 8-16,-59-27 149 16,27-31 18 31,1 58 86-47,-28 30-40 0,0 25 75 0,0 4-85 0,0-59-36 15,0 0-2 32,0 28 13-16,58-115 25-31,0 32-38 47,114-148 2-47,-172 175-5 0,-31 199-321 16,4-111 207-16</inkml:trace>
  <inkml:trace contextRef="#ctx0" brushRef="#br2" timeOffset="66345.98">10621 12290 38 0,'0'0'187'0,"0"0"-139"15,0 0 20 1,0 0-18-16,0 0-32 0,0 0-11 16,0 28 28-16,0 0-29 0,0-28 2 0,0 28-7 15,0-28-1-15,28 0 0 0,-28 30 2 0,0-30-3 0,27 30 1 16,-27-30 3-16,58 28-1 15,-58-1-2-15,28-27-4 47,30-55-27-47,-30 25 33 0,-28 0-4 0,31 2 3 16,-31-28 0-16,0 56 0 0,0 0 1 0,0 0-4 16,0 0 0-16,0 28 5 15,0-28-4-15,0 28 3 0,0 0-7 0,0 2-2 0,0 0-11 16,0 25-102-16,0-55 78 0,27 87-158 15,-27-87 181-15,28 0-12 16</inkml:trace>
  <inkml:trace contextRef="#ctx0" brushRef="#br2" timeOffset="66635.3">11106 12318 14 0,'0'-28'44'0,"30"-1"36"0,-30-1-42 16,28 2 64-1,-28 28-43-15,0 28-23 0,0-28-30 16,0 59 13-16,27-3-14 0,-27-56-7 15,31 28 4-15,-31 2 3 16,55 0-7-16,-55-30 2 63,31-30-1-63,24-228-41 0,-55 172 56 0,0 86-13 0,0 29-1 0,-55 85 4 15,55-27-3 16,0 57-12-31,28-144-37 0,-1 0 2 0,4-30-1 16,-3 0 6-16,-1 2-15 0,4 0 1 16,24-29 3-16,-55 57 42 0,31-30-7 0</inkml:trace>
  <inkml:trace contextRef="#ctx0" brushRef="#br2" timeOffset="76393.58">11738 13321 19 0,'0'0'6'0,"0"0"2"0,0 0-4 0,0 0 4 0,-31 0 12 0,31 0-7 16,0 0 27-16,-28 0-8 0,1 0 79 0,-4 0-83 16,31 0-17-16,-28 0 3 15,28 0-7-15,-27 29 21 16,-4-29-19-16,3 28 2 0,1 28-2 15,-59 3 1-15,55-4-1 16,4 4-4-16,-1-3 0 16,-3-26-4-16,4 27 8 0,-1-29-9 0,28 2 0 0,0-30 0 15,0 0 0 32,-86 112 13-47,28 149 13 0,58-204-16 16,28-29-8-16,-28-28 0 15,30 27 2-15,-30 5-3 0,28-32-1 0,-1 27 4 16,-27 2-4-16,31-29 2 0,-31 27 0 0,0-27-2 0,28 0 0 16,30 59 6-16,-30-59-5 15,-1 0 4-15,4 29-3 0,-31-29 0 0,28 0 0 16,-1 0 3-16,4 0-3 0,-4 29-1 31,1-29 2-31,30 0-1 0,-58 28-1 0,59-28-1 0,-59 0-1 0,0 0 0 0,0 29 1 16,27-29 2-16,1 0-2 0,3 0-13 15,-31 0 7-15,27 27-73 16,-27-27-52-16,0 0 19 0,0 0 7 16,0 0 36-1</inkml:trace>
  <inkml:trace contextRef="#ctx0" brushRef="#br2" timeOffset="79024.42">12737 13636 22 0,'0'0'18'0,"0"0"20"0,0 0-6 0,-27 0 13 0,27 0-29 0,0-29 2 0,0 29-1 0,0 0 8 0,0 0-9 0,0 0-9 0,0 0 7 0,0 0-9 0,0 0-1 0,-28 0 29 32,28 0-29-32,0 86 14 0,-31-57-16 0,31-29-1 0,0 28 3 15,0 0-1-15,-27 59 4 0,27-87-7 63,0 55 7-63,0 91 45 0,27-146-48 15,4 0-1-15,-3 0 1 0,-1 0-4 0,4-30 1 0,-3 30-1 16,-1 0-2-16,4 0-1 0,-3 0-30 16,-1 0-91-1,-27 0 78-15,31 0-92 0,-31 0 64 16</inkml:trace>
  <inkml:trace contextRef="#ctx0" brushRef="#br2" timeOffset="79388.64">13198 13722 31 0,'0'0'39'0,"-31"0"-1"0,31 0-23 0,0 0 2 0,0 28 1 16,0 0 70 15,0-28-65-15,0 30-5-16,0-1 1 0,31 27 21 0,-4-56-22 0,1 27-1 15,3 3-2 1,-4-30 0-16,0 0-10 0,-27 0-2 0,31 0 2 0,-31 0-2 16,28 0 1-16,30 0 0 15,-58-30-3-15,28 30 4 16,-1-55-4-1,-27 55-2-15,31-28 1 0,-31 28-1 0,28-29-25 16,-28 29-40-16,0 0-92 16,0-30-13-1,0 30 152-15</inkml:trace>
  <inkml:trace contextRef="#ctx0" brushRef="#br2" timeOffset="79987.78">14026 13750 21 0,'-28'0'11'0,"28"0"-3"0,0 0 41 31,0 0 25-31,0 0-44 16,0 0-6 0,-27 58 16-16,27-58-30 15,-31 29 1-15,31-1-8 0,0 0 5 16,0-1 0-16,0 33-2 16,0-4 1-16,0 3-5 15,0-31 1 1,0 0 3-16,0-28 2 0,0 0 1 0,31 0-6 0,-31 0 1 0,0-28 14 15,27 28-14-15,-27 0-4 63,0-28 6-47,58-431 38-16,-88 29 41 0,30 401-75 15,0 29-4-15,0 29-3 0,0 0 0 16,-28-1-5-16,28 1 6 0,0-29-4 62,0 86 1-46,86 544-7-16,27-428 1 0,-82-146-24 16,-31-29-22-16,28-27-44 46</inkml:trace>
  <inkml:trace contextRef="#ctx0" brushRef="#br2" timeOffset="80551.53">14486 13321 28 0,'0'-86'293'0,"0"86"-275"0,27 0 9 0,-27 0-11 0,28 0-5 0,-28 0-2 0,31 0 3 0,24 28-1 0,-55 1-9 0,31-29 0 0,-4 58 5 0,-27-30-10 0,28 59 2 0,3-59 2 16,-31 27-1-16,27 4 2 15,-27-30-1-15,27 143 1 0,-27-115-1 0,0 58 9 16,-27-29-6-1,0 29 3-15,-4-58-5 0,3-2 0 0,-30 60 2 47,30-56-3-47,1-1-1 0,-59-30-35 0,86-28-18 16,-59 0-137-16,59 0 134 16,0 0 6-16,0 0 13 0,0 0-11 0</inkml:trace>
  <inkml:trace contextRef="#ctx0" brushRef="#br2" timeOffset="81488.5">16118 13663 59 0,'0'0'0'0,"0"0"128"0,0 30-100 0,0-30-14 0,0 0 36 0,0 0-36 0,0 0 27 0,0 0-30 0,27 0 16 31,32 0-5-31,-4-86 1 16,30-28-4-16,-54 28-10 46,-3 57-2-46,-28 29 0 0,58 56 6 0,-58 3-11 16,0-59 1-16,28 55 4 0,-28-55-7 0,0 59 6 16,27-59-4-16,-27 56 0 47,59 31 5-47,-59-87-7 62,27 28-3-62,59-28-495 16</inkml:trace>
  <inkml:trace contextRef="#ctx0" brushRef="#br2" timeOffset="81935.12">17492 12891 31 0,'0'0'43'0,"0"0"-18"0,0 0-14 0,0-30 24 0,0 30-7 0,0 0-14 0,0 0 39 32,0 0 24-32,-31 59 2 0,3-30-37 0,28 0-26 0,-27-29 4 15,-4 28-14-15,4 1 0 0,-87 113 7 47,-58 146-8-47,114-146 0 0,58-27-5 16,-28 28 6-1,56-28-7-15,-1-59 1 0,-27-26 0 0,31 27 1 0,-3 1-3 16,-28-29 2-16,27 27 2 0,32-29-1 16,-1 5-2-16,-3 24 2 15,-24-56-2-15,24 0-3 16,-24 27-2-16,-4-27-9 0,-27 0 3 0,59 0-55 16,-32 0-49-16,1-27-136 15,3 27 209-15</inkml:trace>
  <inkml:trace contextRef="#ctx0" brushRef="#br2" timeOffset="82683.59">17921 13521 31 0,'0'0'75'0,"0"0"-61"0,0 0 34 0,0 0-12 0,28 27 9 0,-28-27-33 0,27 30 5 0,4-30-2 0,24 29 9 0,-24-29-18 16,-4 0 3-16,32 0 11 15,-4-29 2-15,-55 29-13 0,58 0-2 16,-30-30 7 31,30 89 32-47,-58-59-42 0,0 29 3 0,0-2 8 15,0-27-14-15,0 30 1 16,-27 27 3-16,27-57-7 16,0 28-4-16,0-28 4 47,0 30-27-47,27-30-416 15</inkml:trace>
  <inkml:trace contextRef="#ctx0" brushRef="#br2" timeOffset="83271.38">19007 13521 25 0,'0'0'157'0,"-28"0"-36"0,28 0-121 15,-27 27 42-15,-59 118 73 0,55-116-111 0,31 57 8 32,0-1-5-32,0-28-8 0,0 1 3 15,0-30-1 1,31-28 0-16,-31 30-1 0,27-30-1 0,-27 29-2 0,28-29-4 15,3 0-2-15,-4 0-59 16,-27 0 32-16,28-29-39 16,-28 29 44-16,31-30-81 15,24-56-32-15</inkml:trace>
  <inkml:trace contextRef="#ctx0" brushRef="#br2" timeOffset="83834.94">19436 13607 20 0,'0'0'7'0,"0"0"4"0,0 0 14 0,0 0-25 16,0 0 115-1,31 29 35-15,-31-2-138 0,0 3-5 0,0-1-6 0,0-29 1 16,28 28 0-1,-1 30 55-15,-27-58-42 16,31 0 8-16,-31 0-11 0,0 0-2 16,27-30-3-16,-27 30-3 15,59-56 6-15,-59 27-6 0,27-1-3 0,-27 30-1 16,28-27 0-16,-28 27 0 16,0 0 0-16,31-29-4 0,-31 29-2 0,0 0 4 0,27 0-15 15,-27 0-39-15,0 0 6 16,28 0-57-16,-28 0 60 0,0 29-131 15,0-29 150-15</inkml:trace>
  <inkml:trace contextRef="#ctx0" brushRef="#br2" timeOffset="84410.47">20096 13607 22 0,'0'0'0'0,"0"0"80"16,0 0-80 31,0 0 18-32,0 0-18 48,0 29 192-63,0 57-179 0,0-58-14 0,27 115 66 0,4-171-64 0,-31-29 3 16,0 57-4 46,0-115 9-62,0 58-1 0,28-86 5 47,-28-173 35-47,0 289-28 0,0 27 36 0,27 398-29 31,-27-368-26-31,0 28 1 16,0 56 2-16,0-56-1 31,0 54-3-15,31-24-1-16,-3 55-35 0,-1-113-18 0,31-1-85 31,1-1-144-31,-32-28 211 0</inkml:trace>
  <inkml:trace contextRef="#ctx0" brushRef="#br2" timeOffset="84828.88">20611 13206 75 0,'0'0'0'0,"0"0"124"0,0 0-104 0,-27 0 8 0,27 0-20 0,0 29 75 0,0-29-61 0,0 0 0 0,27 28 0 0,-27 1-6 0,86 29 8 0,-59-1-25 15,4-30 2-15,-3 4 0 0,-28-3-1 0,27 86 7 31,32 29-1-31,-59-56-2 0,0 171 12 47,-230 200 41-47,144-402-77 0,31-56-255 32,24 0 109-32,31-27 92 0</inkml:trace>
  <inkml:trace contextRef="#ctx0" brushRef="#br2" timeOffset="86446.62">21841 13865 21 0,'0'0'6'0,"0"0"5"0,-28 0 26 0,28-28-26 0,0 28 14 0,0 0-12 0,0 0 1 0,0 0 32 0,0 0-28 0,0 0 6 0,0 0 3 16,0 0-19-16,0 0 47 15,59-29 9-15,-59 29-56 16,0-30 0-16,27 30-5 0,-27 0 0 0,59-28 7 16,-32 28-6-16,-27-28-1 0,28-1-1 15,3 29-1-15,-4-30 0 0,1 3 6 16,-28-2-3-16,31 29-4 15,-31 0 11-15,27 0-5 16,-27 29 0-16,0-2 1 0,27 3 0 16,-27-1 0-16,31 86 3 47,55 28-26-32,-58-143-52-15,-1 0-65 0,-27-30 86 0,0 30-3 0,31-30-73 16,-31 30 105-16,28 0-4 0</inkml:trace>
  <inkml:trace contextRef="#ctx0" brushRef="#br2" timeOffset="90768.27">23703 13035 36 0,'0'0'40'0,"0"0"-24"0,-28 0-12 0,28 0 35 0,0 0-25 0,-31 0 15 0,31 0 0 0,-27 0 26 0,0 0-25 0,27 0-21 0,0 27 3 0,-31-27 2 0,3 0 9 16,1 29-4-16,-4 1 8 0,31-30-22 16,0 0-5 46,-86 56 25-62,-113 145 3 0,-117 286-12 0,316-432-15 0,-28 5 0 0,28 55 1 16,28 28-1-16,2-88-1 15,25 33 1-15,4-31 7 16,-1 30 0-16,56-30-1 0,-56-30-4 16,28 2 1-16,-86 1-3 0,86-1 2 0,-59-29-1 15,32 27 1-15,-59-27-4 0,55 29 1 16,-24 0 1-16,-4-29-1 0,0 28-1 0,-27-28-1 15,31 0-10-15,-31 29-47 32,0-58-181-32,-31 1 39 15</inkml:trace>
  <inkml:trace contextRef="#ctx0" brushRef="#br2" timeOffset="91501.32">23961 13893 48 0,'0'0'47'0,"0"0"15"0,-28 0-20 16,28 27 25-16,86 3-40 0,-86-30-25 0,0 0 0 0,27 0 1 0,-27 0 5 15,59 0 7-15,-32 0-8 0,1 0 10 16,-28 0-12-16,58-30 24 15,-30 30-9 1,3 30 0 0,-31-30-15-1,0 86 13 1,0-27-5-16,0-31-9 0,0-28-3 0,0 28 1 0,0-28-3 0,0 59 5 16,0-31-6-16,0 0 2 0,0-28 0 15,0 27-4-15,0 5-77 16,0-32 49-16,0 0-6 0,0 0-234 15,27-32 234-15</inkml:trace>
  <inkml:trace contextRef="#ctx0" brushRef="#br2" timeOffset="91942.95">24991 13750 38 0,'0'0'44'0,"0"0"25"0,0 0-52 0,0 0 50 0,-27 28 10 0,27 2-24 0,0-30-45 0,-31 29 12 0,31-1-9 16,-28 57 23-16,1-27-21 16,27 29-2-16,0-59-9 0,0-28 0 0,0 28-1 15,0 2 0-15,0 27 1 0,27-2-1 16,-27-23-1-16,0-32 0 0,28 27 0 0,-28-27 0 15,31 29-2-15,24-2-7 0,-24 3-21 16,23-30-137 0,-23 0 54-16,-31 0 113 62,86 0-150-46</inkml:trace>
  <inkml:trace contextRef="#ctx0" brushRef="#br2" timeOffset="92812.17">25877 13837 22 0,'-27'28'295'0,"54"0"-274"0,-27-28-11 0,0 27 9 0,117 89 117 15,-89-116-119 1,-1 30 9 31,32-88-1-47,-59 58-24 15,27-88-28-15,4 88-12 16,-31 0 1-16,0 0 38 62,0 0 0 1</inkml:trace>
  <inkml:trace contextRef="#ctx0" brushRef="#br2" timeOffset="93484.85">26736 13837 85 0,'0'0'130'0,"0"0"-80"0,0 0-35 0,0 0 30 0,0 0-18 0,0 0 6 0,0 0-19 0,31 0-6 47,141 0 17-47,-117 0-16 16,-24 0-2-16,-31 0-2 0,27 0-2 0,-27 0 6 15,28-29 10 1,-28 29-15-16,0 0 7 0,0 0-7 16,0 29 10-16,0-1-6 15,0-28-5-15,0 28 1 0,0 29-4 16,0-27 3-16,0-2-5 0,0 59 7 16,0-59-4-16,0-28-1 0,0 28 0 0,0 2-1 0,0-30 0 15,0 0 1-15,0 29-5 0,0-1-3 16,0-28 0-16,0 0-3 0,0 0-3 0,0 0-25 15,31 0-137-15,-31 0 122 0,0 0-3 0,0 0-37 0,0-28 23 32</inkml:trace>
  <inkml:trace contextRef="#ctx0" brushRef="#br2" timeOffset="94048.31">27454 14066 43 0,'0'0'0'0,"0"0"54"0,0-30 4 0,0 30-46 16,0 0 10-16,0 0-10 16,0-28 63-16,0 28-55 0,0 0-5 0,0-28-5 15,0 28-4-15,0 0 13 0,0 0-6 16,-31 0-10-16,31 0 21 15,0 0-5-15,-27 28-11 16,27 0 1-16,0 2-6 0,0-30-1 0,0 29-2 0,-28 57 3 16,28-57-2-16,0 27-1 15,0-29 1-15,0 5 0 0,0 51-1 0,0-83 0 16,28 30 2-16,-28-30 2 0,0 29-1 16,27-29-1-16,4-86 12 31,-31 30-9-31,55-31-1 0,-24-201 3 0,-31 175-2 47,0 84-3-47,28-86 5 15,-28-85 5-15,27-172 40 0,-27 257-42 0,0 87-2 0,0 28-6 16,0 0-2 31,0 0 4-32,31 172 9-15,-3 628-27 16,-1-457-6-16,4-255-4 0,-31-61 0 63,55 118-329-63,-24-145 217 0,-31-28 118 15</inkml:trace>
  <inkml:trace contextRef="#ctx0" brushRef="#br2" timeOffset="94456.32">27970 13121 127 0,'27'0'156'0,"-27"0"-141"0,0 0-9 0,-27 29 37 0,27-29-1 0,0 0-4 0,0 0-30 0,27 0 5 0,1 27 2 0,-28-27-7 0,30 0-2 0,-2 0 2 0,-1 29-6 0,-27-29 0 0,31 29-2 0,24-1 5 0,-24-28-8 16,24 87-3-16,4-3 10 15,-59-25-1-15,27-4 2 0,4 60 6 0,-4 0 1 16,-27 0 4-16,0-28-5 47,-199 371 55-47,141-400-61 0,-56-1-45 15,84-57 18-15,30 0-2 0,-55 0-74 0,24 0 6 16,3-28-146-16,28-1 134 47</inkml:trace>
  <inkml:trace contextRef="#ctx0" brushRef="#br3" timeOffset="117274.85">8989 14839 14 0,'0'0'36'0,"0"0"-1"0,0 29 12 0,0-29-24 0,0 29-9 0,0-1 38 31,-31 28 93-31,31-56-141 0,-27 0 9 16,27 0-8-1,0 0-3-15,0 0 1 0,-28 31 2 0,28-3-2 16,0 27 19-16,-30-25-19 0,30-1 1 16,0 27 3-16,0 31 1 0,0-29-3 15,30-58-3-15,84 112 18 31,-87-82-19-15,32 0 0-16,-32-30 0 0,4 0-5 16,-3 0-30-16,30 0-85 15,-3 0-156-15,-55 0 257 0,0 0-7 16</inkml:trace>
  <inkml:trace contextRef="#ctx0" brushRef="#br3" timeOffset="117554.62">9676 15210 14 0,'0'0'0'0,"0"0"26"0,0 0 5 16,0 0 51-16,28 0-2 15,-28 0-67-15,0-27 23 0,27 27-5 16,32 0 7-1,-32 0-25-15,4 27-9 16,55 3 6-16,-58-30-10 0,30 0-1 0,-31 0-40 16,1 0 20-16,3 0-222 31,-31 0 171-31</inkml:trace>
  <inkml:trace contextRef="#ctx0" brushRef="#br3" timeOffset="117767.62">9790 15355 48 0,'-28'0'160'0,"28"0"-81"0,-31 29-21 0,31-1-3 32,0-28-55 30,59 55 54-46,140 33-22-16,-168-88-32 0,-31 0 0 62,199 86-137-62,-113-115-212 0</inkml:trace>
  <inkml:trace contextRef="#ctx0" brushRef="#br3" timeOffset="117992.89">10477 15068 62 0,'0'86'280'0,"0"-57"-222"0,27 57-12 0,-27-58-39 0,59 115 1 0,-59-86-8 15,0 1-11-15,27-58 2 16,-27 57-52-16,0-28-10 0,0 27-172 15,0-56 215-15,-27 0-10 16</inkml:trace>
  <inkml:trace contextRef="#ctx0" brushRef="#br3" timeOffset="118361.68">10418 15210 163 0,'0'0'0'0,"0"0"123"0,0 0-101 0,0 0 9 15,0 30 6-15,0-30-14 0,0 0-13 16,31 29 11-1,-3-1-12-15,-1 0-2 0,32 2-8 0,-59-30 1 0,27 29 1 16,32-29-2-16,-32 28-3 0,-27 0-22 16,31-28 12-16,-4 0-50 0,32 0-156 47,27 27 112-47,-86-27 108 0,0 0 2 15,0 30 39 1,0-30-2-16,0 0 22 0,0 30-41 0,0-2 80 15,0-28-69-15,0 27-6 0,0-27-9 0,0 0 3 16,0 30-5 15,0-30-5-15,0 0 3 0,113-145 29-16,-54 90-38 0,-59 55-3 0,55-57 1 0,-25 57 0 0,-30 0-1 15,28 0 2 1,-1 112-18-16,-27-24-101 15,0-31 20-15,0-28-49 16,0-1 117-16,0 0-12 0</inkml:trace>
  <inkml:trace contextRef="#ctx0" brushRef="#br3" timeOffset="118699.86">11336 15384 38 0,'0'0'24'0,"0"0"4"0,0 0 35 0,0 0-32 0,0 0-11 15,0 28 103 48,0 57-54-63,27 59-49 0,4-88-18 15,-3 3 0-15,-1-30-4 16,4-29 3-16,-31 0-1 0,27-29 1 0,-27 0-2 16,28 29 2-16,-28-30 0 15,31-26 0-15,-4 27 0 0,-27 29-1 0,0-57 6 16,0 29 0-1,0 28-4-15,0 0 2 0,0 0 7 16,28 85 10-16,-28-56-20 16,0 27 1-16,0-26-1 0,31-1 1 0,-31 0-3 15,0-29-1 1,0 28 3-16,27-1-1 0,-27-27-7 0,28 32-38 16,-28-32 22-16,31-32-148 31,-4-52-60-31</inkml:trace>
  <inkml:trace contextRef="#ctx0" brushRef="#br3" timeOffset="119031.54">11909 15497 74 0,'55'85'294'0,"-24"-55"-283"0,-3-30-9 0,-1 29 3 0,-27-29-3 15,59 28 2-15,-32-28-3 0,-27 0 0 0,59 0 3 16,-59-28-3-16,27-1 3 0,-27-1-1 15,31 3-1-15,-31-1 2 16,0 28-2-16,0-30 1 0,-31-27 6 16,31 57-6-16,-27-28 3 0,-32 56 13 15,-54 173 46 17,54-2-47-32,90-111-15 15,-3-31-4-15,-1-28 0 0,4 0 0 0,24 0-4 0,117 28-90 31,-141-57 50-31,-31 0 45 63,113 0-199-63,1-29 15 0</inkml:trace>
  <inkml:trace contextRef="#ctx0" brushRef="#br3" timeOffset="132688.79">13397 12778 14 0,'0'0'10'0,"0"0"-9"0,0 0 0 0,0 0 0 0,0 0 1 0,0 0 13 0,0 0-10 0,0 0 0 0,0-32 9 0,0 32 23 0,0-27 7 0,0 27-33 0,0-28 11 0,0 28-22 63,0 0 31-48,27 0 48-15,4 55-62 0,-31 4-9 16,0-30-1-16,0 28 8 0,55 1 51 0,-55-58-61 15,59-29 10 1,-1-30 4-16,28 3-3 16,-31-30-9 15,175-171 6-31,-144 169-13 0,-28 32-42 16,-58 56 22-16,0 0-9 0,0 0-7 0,28-28-317 31</inkml:trace>
  <inkml:trace contextRef="#ctx0" brushRef="#br3" timeOffset="141877.17">19639 17129 23 0,'0'0'6'0,"0"0"0"0,0 0 11 0,0 0-17 47,0-55 194-16,-59 25-120-31,32 30-56 0,-4 58 10 0,4-31-19 16,54 60 31-16,-27-87-33 0,0 0 9 0,58-28 21 63,1-459-4-63,-59 401-31 0,0 86-2 62,-59-171 10-62,59 199 5 0,0 59-9 16,28-59-6-16,-28 0 2 0,31 29-1 0,-31 1-1 15,55 84 0 1,-24-55 0-16,-4-32 1 0,-27-25-1 0,28 28-2 16,3-31 2-16,-4 32 1 0,1-3 3 0,3 3-1 15,54 25-3 1,-85-53-1-16,28-3-4 0,-1 1-45 15,-27-29 30-15,31 0-137 0,-3 0 74 16,-28 0-16-16,27 0-37 16</inkml:trace>
  <inkml:trace contextRef="#ctx0" brushRef="#br3" timeOffset="142548.54">21068 16844 65 0,'0'0'25'0,"0"0"11"0,0 28-21 0,0-28 47 0,0 30-24 0,0-30-8 0,0 29-7 0,0-29-13 0,0 28-4 0,0-28 1 0,0 0 9 0,0 0 17 16,31 0-3-16,-31 0-26 0,0 0 1 0,0-28 2 0,0-1-1 15,0-1 2-15,27 30-5 0,-27-28 2 0,0 0-3 0,28-31 4 16,-28-26 4 0,31 28-4-16,-31 29-1 0,0 28-4 15,27-28 6-15,1 28-1 31,-28 0-5-31,58 83 6 32,28 91 2-32,27 24-6 0,-113-168-3 15,31 0-23 1,-3-2-49-16,30-1-330 31</inkml:trace>
  <inkml:trace contextRef="#ctx0" brushRef="#br3" timeOffset="146507.39">23043 16730 20 0,'0'0'26'0,"0"0"-18"0,0 0 25 0,0 0 35 0,0 0-32 0,0 0-21 16,0 0 15-16,0 0-22 0,0 0 11 0,0 0-11 0,31 0 6 0,-31 0-7 0,0 0 3 0,0 0-5 0,0 0 3 0,28 0 1 15,-28 0-7-15,0 0 1 16,27-29 6-16,4 29-3 0,-3-29-4 0,-1 29 6 47,31-85 29-32,-58 85-29-15,0 0-3 0,0 0-2 0,0 0 0 0,0 28-1 32,0 58 15-17,-27 0-7-15,27-57-9 16,0-1-1-1,0 59-13-15,0-87-7 0,0 0 6 0,0 28-41 16,0-28 33-16,0 0-32 0,27 0-96 16,-27 0 60-16,0 0 68 15</inkml:trace>
  <inkml:trace contextRef="#ctx0" brushRef="#br3" timeOffset="147133.96">23875 16730 63 0,'0'0'134'0,"0"0"-89"0,-28 0 25 0,-3 0-45 0,31 0-21 0,0 27-2 0,0-27 2 0,-27 0-1 0,27 30 0 0,0 27 7 16,-28-29-4-1,28 59 5-15,0-32-3 16,28 5 0-16,-28-32-7 0,27-28 1 16,-27 27 0-16,31-27 8 0,-31 30-1 0,0-30-2 0,55-57 4 47,-24-86-6-47,-31-344 3 0,0 459-10 0,0-1 1 0,0-57 2 15,-31 28 1-15,4-113 8 16,27 143-6-16,0 28-3 0,0-58 2 15,-28 58 6-15,28-29-2 0,0 29-1 16,0 0 0-16,0 29-3 0,0-29-1 0,0 29 9 16,0 0-9-16,0-1 0 0,0 1-1 15,28 57 1-15,-1 85 3 16,-27-85 0-16,59 114-5 16,-32-115-1-16,-27-85 1 62,31 87 0-62,82 400-471 31,-113-459 432-31,0-28 20 0</inkml:trace>
  <inkml:trace contextRef="#ctx0" brushRef="#br3" timeOffset="147508.1">24304 16215 158 0,'0'0'130'0,"0"0"-124"0,58 0 18 15,83 85 13-15,-110-28-23 0,-3-28-4 0,58 200 31 16,-59-202-38-16,-27 3-1 0,31 55 3 16,-31 2 1-16,0 0-1 15,-31 26-3-15,-24 2 1 16,-3-30-6-16,30-55-4 0,-3-1-22 16,4-29 4-16,27 0 25 62,-199 28-362-31,168-28 342-31</inkml:trace>
  <inkml:trace contextRef="#ctx0" brushRef="#br3" timeOffset="147847.76">22645 15928 31 0,'0'0'0'0,"0"0"10"16,0-29 213-16,0 58-162 0,-31-2-48 0,31 3-1 0,-28-1 3 0,-57 113 33 16,26 2-22-16,32-87-16 0,-32 87 6 15,32-3-6-15,-1 33-1 16,28-31-3-16,0-88-4 16,28 33-2-16,30-31-1 15,83 87 2-15,-24-88-11 0,-62-28-14 16,-24-28 4-16,24 0-38 0,3 0-31 0,0 0-29 15,-30-28 61 1,85-28-59-16</inkml:trace>
  <inkml:trace contextRef="#ctx0" brushRef="#br3" timeOffset="148439.62">20154 16014 34 0,'0'0'8'16,"0"0"6"-16,0 0-9 0,0 0-1 0,0-29 42 0,28-1 73 0,-28 60-89 0,27-1-14 0,-27 0-10 15,0 0 7-15,31 28 2 0,-3-30-6 0,-28 2-6 16,27 1 1-16,-27-1-2 0,144 369 32 31,-116-253-28-15,3-60-4-16,-31 87 1 0,0-28-1 31,0-29-3-31,-31-87-1 0,31 0-8 0,-28 0-120 16,1-28 88-16,27 0-45 0,-31 0 27 0,-24 0 17 0</inkml:trace>
  <inkml:trace contextRef="#ctx0" brushRef="#br3" timeOffset="148796.32">19295 15928 106 0,'-487'1403'278'0,"631"-1259"-279"0,-117-117-1 0,173 61-69 0,-142-59 17 0,28-1-77 0,27-28 26 0,-82 0 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customXml" Target="../ink/ink4.xml"/><Relationship Id="rId4" Type="http://schemas.openxmlformats.org/officeDocument/2006/relationships/image" Target="../media/image32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09032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/>
              <a:t>What is the benefit of concolic execution over symbolic execution? How does it compare in terms of soundness / completeness of vulnerability finding? </a:t>
            </a:r>
            <a:endParaRPr kumimoji="0" lang="en-US" altLang="en-US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4" y="1987161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generated in polynomial time by a nondeterministic Turing 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verified in polynomial time by a deterministic Turing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F12C2-DF32-86F6-A23B-6D945E3F693B}"/>
                  </a:ext>
                </a:extLst>
              </p:cNvPr>
              <p:cNvSpPr txBox="1"/>
              <p:nvPr/>
            </p:nvSpPr>
            <p:spPr>
              <a:xfrm>
                <a:off x="7613151" y="3031982"/>
                <a:ext cx="3404265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7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xmlns:a="http://schemas.openxmlformats.org/drawingml/2006/main"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sz="7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sz="7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F12C2-DF32-86F6-A23B-6D945E3F6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151" y="3031982"/>
                <a:ext cx="3404265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5730F8-0B3D-D1BB-D24B-FCE8AB1DAD04}"/>
              </a:ext>
            </a:extLst>
          </p:cNvPr>
          <p:cNvSpPr txBox="1"/>
          <p:nvPr/>
        </p:nvSpPr>
        <p:spPr>
          <a:xfrm>
            <a:off x="8705821" y="2517169"/>
            <a:ext cx="609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9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NP-Completeness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“most difficult problems in NP”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6009D2-F39B-18F9-4034-371258B7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119312"/>
            <a:ext cx="4191000" cy="2619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21322B-7F7B-71AC-250F-DF47126E6111}"/>
              </a:ext>
            </a:extLst>
          </p:cNvPr>
          <p:cNvSpPr txBox="1"/>
          <p:nvPr/>
        </p:nvSpPr>
        <p:spPr>
          <a:xfrm>
            <a:off x="847894" y="211931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could be used as a solver for any problem in NP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23FC4-E57F-C6EF-3123-07D0C69AB90F}"/>
              </a:ext>
            </a:extLst>
          </p:cNvPr>
          <p:cNvSpPr txBox="1"/>
          <p:nvPr/>
        </p:nvSpPr>
        <p:spPr>
          <a:xfrm>
            <a:off x="847894" y="329832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 is the canonical example of an NP-Complete problem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C78B8A-8F82-D04D-6FB7-892FC9741438}"/>
                  </a:ext>
                </a:extLst>
              </p14:cNvPr>
              <p14:cNvContentPartPr/>
              <p14:nvPr/>
            </p14:nvContentPartPr>
            <p14:xfrm>
              <a:off x="2885040" y="4454640"/>
              <a:ext cx="3463200" cy="176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C78B8A-8F82-D04D-6FB7-892FC97414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5680" y="4445280"/>
                <a:ext cx="3481920" cy="17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2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marvel of engineering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NP Reductions once were used to </a:t>
            </a:r>
            <a:r>
              <a:rPr lang="en-US" sz="2400" cap="small" dirty="0" err="1"/>
              <a:t>to</a:t>
            </a:r>
            <a:r>
              <a:rPr lang="en-US" sz="2400" cap="small" dirty="0"/>
              <a:t> show that a problem was difficult, now they are used to show that a problem is do-able</a:t>
            </a:r>
          </a:p>
        </p:txBody>
      </p:sp>
      <p:pic>
        <p:nvPicPr>
          <p:cNvPr id="6" name="Picture 5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AEA493FC-F30E-8B7C-498E-458BA2D1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89" y="3079425"/>
            <a:ext cx="5167032" cy="29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5030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sat Solvers work?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Solution: Exponential time 2^n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263742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</p:spTree>
    <p:extLst>
      <p:ext uri="{BB962C8B-B14F-4D97-AF65-F5344CB8AC3E}">
        <p14:creationId xmlns:p14="http://schemas.microsoft.com/office/powerpoint/2010/main" val="3173775563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C44F7-2CEF-7EAA-0196-B1B4B104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C3AF-3F29-4D25-E910-B4B5F014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FDE7CD-7AB0-BE56-5889-35474D89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Solver Strategies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7C39DB-67EA-8F8F-A458-35374938389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A873E1-1A94-67F8-44F1-4BFAA2850E36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“often” can do better than the worst case</a:t>
            </a:r>
          </a:p>
        </p:txBody>
      </p:sp>
      <p:pic>
        <p:nvPicPr>
          <p:cNvPr id="1026" name="Picture 2" descr="My Top 20 Takeaways from 'Strategy Genius – 40 Insights from the Science of  Strategic Thinking' (Richard">
            <a:extLst>
              <a:ext uri="{FF2B5EF4-FFF2-40B4-BE49-F238E27FC236}">
                <a16:creationId xmlns:a16="http://schemas.microsoft.com/office/drawing/2014/main" id="{6B2897D2-EBEB-3E87-550E-3B19A02F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10" y="3079425"/>
            <a:ext cx="56673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82183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CEBD-AB8B-9D77-F1C0-6F911485A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7016-4600-1E53-3214-40A35895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3905DC-AE60-C6C4-4E4E-72945FF9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71C959-4186-477A-FE20-3B82DE052CD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0F9627-D92D-CA80-5F3C-7CC75C23D277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Conjunction of clauses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92E8A-AA2E-0736-95B0-0468A95FFE2B}"/>
              </a:ext>
            </a:extLst>
          </p:cNvPr>
          <p:cNvSpPr txBox="1"/>
          <p:nvPr/>
        </p:nvSpPr>
        <p:spPr>
          <a:xfrm>
            <a:off x="766482" y="1972932"/>
            <a:ext cx="9255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Each clause may include 1 or more literals, 0 or more negations, 0 or more disjunctions</a:t>
            </a:r>
          </a:p>
        </p:txBody>
      </p:sp>
      <p:pic>
        <p:nvPicPr>
          <p:cNvPr id="3" name="Picture 2" descr="Joyful Santas in festive attire gather in charming town square">
            <a:extLst>
              <a:ext uri="{FF2B5EF4-FFF2-40B4-BE49-F238E27FC236}">
                <a16:creationId xmlns:a16="http://schemas.microsoft.com/office/drawing/2014/main" id="{6DFD1725-2377-50B2-EA6B-31B5EE35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72" y="2842597"/>
            <a:ext cx="7452617" cy="29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4126"/>
      </p:ext>
    </p:extLst>
  </p:cSld>
  <p:clrMapOvr>
    <a:masterClrMapping/>
  </p:clrMapOvr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71D6-274B-1E13-C74C-986521A3D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6F307-5014-BA62-510A-9221FCDB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086677-F2E5-BB6C-69FA-F895AB00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B8ABF4-4285-1837-9C2A-28F30F04DC9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D4392F-04C1-2384-BC8E-4160D312D207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Conjunction of clauses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6499D-4B5A-425C-D198-2B3E972BE395}"/>
              </a:ext>
            </a:extLst>
          </p:cNvPr>
          <p:cNvSpPr txBox="1"/>
          <p:nvPr/>
        </p:nvSpPr>
        <p:spPr>
          <a:xfrm>
            <a:off x="766482" y="1972932"/>
            <a:ext cx="9255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Each clause may include 1 or more literals, 0 or more negations, 0 or more disjunctions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C2325-29BE-4D39-3A4E-6392EF6D0905}"/>
              </a:ext>
            </a:extLst>
          </p:cNvPr>
          <p:cNvSpPr txBox="1"/>
          <p:nvPr/>
        </p:nvSpPr>
        <p:spPr>
          <a:xfrm>
            <a:off x="1557819" y="2771282"/>
            <a:ext cx="33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6163C-82F9-12F4-EB67-696214AA0FAE}"/>
              </a:ext>
            </a:extLst>
          </p:cNvPr>
          <p:cNvSpPr txBox="1"/>
          <p:nvPr/>
        </p:nvSpPr>
        <p:spPr>
          <a:xfrm>
            <a:off x="1557819" y="3263339"/>
            <a:ext cx="1551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∧ 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6CB64-824D-E7A0-C2FF-A8EC290213DF}"/>
              </a:ext>
            </a:extLst>
          </p:cNvPr>
          <p:cNvSpPr txBox="1"/>
          <p:nvPr/>
        </p:nvSpPr>
        <p:spPr>
          <a:xfrm>
            <a:off x="1557819" y="3819154"/>
            <a:ext cx="1551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∧ (Q ∨ 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D1006-64D0-38DB-EB60-47D95A7E9C65}"/>
              </a:ext>
            </a:extLst>
          </p:cNvPr>
          <p:cNvSpPr txBox="1"/>
          <p:nvPr/>
        </p:nvSpPr>
        <p:spPr>
          <a:xfrm>
            <a:off x="1576657" y="4418473"/>
            <a:ext cx="1551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∧ (¬Q ∨ 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BCF6A-7F43-8223-FF17-94BEF9813559}"/>
              </a:ext>
            </a:extLst>
          </p:cNvPr>
          <p:cNvSpPr txBox="1"/>
          <p:nvPr/>
        </p:nvSpPr>
        <p:spPr>
          <a:xfrm>
            <a:off x="1576657" y="5058888"/>
            <a:ext cx="1551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∨ Q ∨ 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F5CE1-D4F8-A558-41D8-5ED030721825}"/>
              </a:ext>
            </a:extLst>
          </p:cNvPr>
          <p:cNvSpPr txBox="1"/>
          <p:nvPr/>
        </p:nvSpPr>
        <p:spPr>
          <a:xfrm>
            <a:off x="1350609" y="50609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916D2C-E6C7-4806-B2CC-33A49B8CADDD}"/>
                  </a:ext>
                </a:extLst>
              </p14:cNvPr>
              <p14:cNvContentPartPr/>
              <p14:nvPr/>
            </p14:nvContentPartPr>
            <p14:xfrm>
              <a:off x="1277280" y="1670040"/>
              <a:ext cx="6823440" cy="388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916D2C-E6C7-4806-B2CC-33A49B8CAD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920" y="1660680"/>
                <a:ext cx="6842160" cy="39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1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766482" y="1402717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Any Boolean expression can  be represented as a conjunction of disjunctions using the standard Boolean transformations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C7167-8037-2FEB-407F-65115BE346C1}"/>
              </a:ext>
            </a:extLst>
          </p:cNvPr>
          <p:cNvSpPr txBox="1"/>
          <p:nvPr/>
        </p:nvSpPr>
        <p:spPr>
          <a:xfrm>
            <a:off x="828633" y="227852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Boolean transformations:</a:t>
            </a:r>
          </a:p>
          <a:p>
            <a:r>
              <a:rPr lang="en-US" dirty="0"/>
              <a:t>¬(P ∨ Q) ⇐⇒ ¬P ∧ ¬Q</a:t>
            </a:r>
          </a:p>
          <a:p>
            <a:r>
              <a:rPr lang="en-US" dirty="0"/>
              <a:t>¬(P ∧ Q) ⇐⇒ ¬P ∨ ¬Q</a:t>
            </a:r>
          </a:p>
          <a:p>
            <a:r>
              <a:rPr lang="en-US" dirty="0"/>
              <a:t>¬¬P ⇐⇒ P</a:t>
            </a:r>
          </a:p>
          <a:p>
            <a:r>
              <a:rPr lang="en-US" dirty="0"/>
              <a:t>(P ∧ (Q ∨ R)) ⇐⇒ ((P ∧ Q) ∨ (P ∧ R))</a:t>
            </a:r>
          </a:p>
          <a:p>
            <a:r>
              <a:rPr lang="en-US" dirty="0"/>
              <a:t>(P ∨ (Q ∧ R)) ⇐⇒ ((P ∨ Q) ∧ (P ∨ R))</a:t>
            </a:r>
          </a:p>
        </p:txBody>
      </p:sp>
    </p:spTree>
    <p:extLst>
      <p:ext uri="{BB962C8B-B14F-4D97-AF65-F5344CB8AC3E}">
        <p14:creationId xmlns:p14="http://schemas.microsoft.com/office/powerpoint/2010/main" val="2355661987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43A7E-1BDD-9943-3688-66BD92AA0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8127-7AB5-362B-A486-90352B1E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9B6570-D1A4-4384-DA30-68933F09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Form: Strategy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164997-840A-0567-4377-3E3DA9B61B7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89EC42-17FD-F3F1-2418-51BF320021EB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EVERY clause must be satisfied</a:t>
            </a:r>
          </a:p>
        </p:txBody>
      </p:sp>
      <p:pic>
        <p:nvPicPr>
          <p:cNvPr id="2050" name="Picture 2" descr="Joyful Santas in festive attire gather in charming town square">
            <a:extLst>
              <a:ext uri="{FF2B5EF4-FFF2-40B4-BE49-F238E27FC236}">
                <a16:creationId xmlns:a16="http://schemas.microsoft.com/office/drawing/2014/main" id="{B6E95863-F0DC-0E01-550B-08110478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9" y="2132302"/>
            <a:ext cx="7452617" cy="29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B0C79-5578-F067-85C9-3D391F3706BE}"/>
              </a:ext>
            </a:extLst>
          </p:cNvPr>
          <p:cNvSpPr txBox="1"/>
          <p:nvPr/>
        </p:nvSpPr>
        <p:spPr>
          <a:xfrm>
            <a:off x="5009936" y="5589415"/>
            <a:ext cx="201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(P ∨ Q) ∧ (P ∨ R)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B1965BDA-478F-896E-24D9-1DADDC8F049D}"/>
              </a:ext>
            </a:extLst>
          </p:cNvPr>
          <p:cNvSpPr/>
          <p:nvPr/>
        </p:nvSpPr>
        <p:spPr>
          <a:xfrm rot="18997619">
            <a:off x="3595955" y="2373600"/>
            <a:ext cx="832207" cy="28254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DB87DB26-F0C1-C2EB-126B-4F759D815A48}"/>
              </a:ext>
            </a:extLst>
          </p:cNvPr>
          <p:cNvSpPr/>
          <p:nvPr/>
        </p:nvSpPr>
        <p:spPr>
          <a:xfrm rot="18997619">
            <a:off x="5715856" y="1968335"/>
            <a:ext cx="832207" cy="28254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F849D90D-108F-0393-3540-AAEE8A930860}"/>
              </a:ext>
            </a:extLst>
          </p:cNvPr>
          <p:cNvSpPr/>
          <p:nvPr/>
        </p:nvSpPr>
        <p:spPr>
          <a:xfrm rot="18997619">
            <a:off x="7291228" y="2549710"/>
            <a:ext cx="832207" cy="28254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FDEEDDBC-3A86-F2F8-7A46-50D8C74D07BD}"/>
              </a:ext>
            </a:extLst>
          </p:cNvPr>
          <p:cNvSpPr/>
          <p:nvPr/>
        </p:nvSpPr>
        <p:spPr>
          <a:xfrm rot="18997619">
            <a:off x="8245014" y="2795195"/>
            <a:ext cx="832207" cy="28254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7411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Unit Propagation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1102962" y="3346346"/>
            <a:ext cx="6438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623047" y="150173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literal that exists all alone in a clause with only one literal is a unit</a:t>
            </a:r>
          </a:p>
        </p:txBody>
      </p:sp>
      <p:pic>
        <p:nvPicPr>
          <p:cNvPr id="10" name="Picture 9" descr="A inflatable santa claus outside a store&#10;&#10;AI-generated content may be incorrect.">
            <a:extLst>
              <a:ext uri="{FF2B5EF4-FFF2-40B4-BE49-F238E27FC236}">
                <a16:creationId xmlns:a16="http://schemas.microsoft.com/office/drawing/2014/main" id="{D32995DA-48EF-DBEA-6102-EFD91156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834" y="1538036"/>
            <a:ext cx="2533904" cy="4520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0D6426-D718-7C12-15AC-3E65B00BDF5D}"/>
                  </a:ext>
                </a:extLst>
              </p14:cNvPr>
              <p14:cNvContentPartPr/>
              <p14:nvPr/>
            </p14:nvContentPartPr>
            <p14:xfrm>
              <a:off x="1010160" y="2103840"/>
              <a:ext cx="7739640" cy="435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0D6426-D718-7C12-15AC-3E65B00BDF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800" y="2094480"/>
                <a:ext cx="7758360" cy="43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65807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E54DC-CC5F-9A0B-C91F-74B064A5F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76A2-0236-1D54-C782-088078E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31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BA1DB7-4DFD-814E-54A5-E0BFFAC0BA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6ED47B-FAC1-88DC-C4B9-0F4CEC3651A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</p:spTree>
    <p:extLst>
      <p:ext uri="{BB962C8B-B14F-4D97-AF65-F5344CB8AC3E}">
        <p14:creationId xmlns:p14="http://schemas.microsoft.com/office/powerpoint/2010/main" val="3896238655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Pure literal Elimination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263742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623047" y="1707215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literal that occurs only positively, or only negatively, in a formula is pure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4CCCD6-5AE4-D4BE-C92C-FAF84A417579}"/>
                  </a:ext>
                </a:extLst>
              </p14:cNvPr>
              <p14:cNvContentPartPr/>
              <p14:nvPr/>
            </p14:nvContentPartPr>
            <p14:xfrm>
              <a:off x="3008520" y="3135240"/>
              <a:ext cx="7741080" cy="321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4CCCD6-5AE4-D4BE-C92C-FAF84A4175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9160" y="3125880"/>
                <a:ext cx="7759800" cy="32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671261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DPLL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1355472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(a) ∧ (b ∨ c) ∧ (¬a ∨ c ∨ d) ∧ (¬c ∨ d) ∧ (¬c ∨ ¬d ∨ ¬a) ∧ (b ∨ d)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785DC-4CD8-D54E-EF39-9E95160FDFBE}"/>
              </a:ext>
            </a:extLst>
          </p:cNvPr>
          <p:cNvSpPr txBox="1"/>
          <p:nvPr/>
        </p:nvSpPr>
        <p:spPr>
          <a:xfrm>
            <a:off x="421341" y="191315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 DPLL(φ)</a:t>
            </a:r>
          </a:p>
          <a:p>
            <a:r>
              <a:rPr lang="en-US" dirty="0"/>
              <a:t>	if φ = true then</a:t>
            </a:r>
          </a:p>
          <a:p>
            <a:r>
              <a:rPr lang="en-US" dirty="0"/>
              <a:t>		return true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if φ contains a false clause then</a:t>
            </a:r>
          </a:p>
          <a:p>
            <a:r>
              <a:rPr lang="en-US" dirty="0"/>
              <a:t>		return false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for all unit clauses l in φ do</a:t>
            </a:r>
          </a:p>
          <a:p>
            <a:r>
              <a:rPr lang="en-US" dirty="0"/>
              <a:t>		φ ← UNIT-PROPAGATE(l,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for all literals l occurring pure in φ do</a:t>
            </a:r>
          </a:p>
          <a:p>
            <a:r>
              <a:rPr lang="en-US" dirty="0"/>
              <a:t>		φ ← PURE-LITERAL-ASSIGN(l,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l ← CHOOSE-LITERAL(φ)</a:t>
            </a:r>
          </a:p>
          <a:p>
            <a:r>
              <a:rPr lang="en-US" dirty="0"/>
              <a:t>	return DPLL(φ ∧ l) ∨ DPLL(φ ∧ ¬l)</a:t>
            </a:r>
          </a:p>
          <a:p>
            <a:r>
              <a:rPr lang="en-US" dirty="0"/>
              <a:t>end function</a:t>
            </a:r>
          </a:p>
        </p:txBody>
      </p:sp>
    </p:spTree>
    <p:extLst>
      <p:ext uri="{BB962C8B-B14F-4D97-AF65-F5344CB8AC3E}">
        <p14:creationId xmlns:p14="http://schemas.microsoft.com/office/powerpoint/2010/main" val="3693073141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 Magic Bullet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some constraints are computationally hard to unpack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847894" y="2690336"/>
            <a:ext cx="982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  char s[80];</a:t>
            </a:r>
          </a:p>
          <a:p>
            <a:r>
              <a:rPr lang="en-US" dirty="0"/>
              <a:t>  </a:t>
            </a:r>
            <a:r>
              <a:rPr lang="en-US" dirty="0" err="1"/>
              <a:t>scanf</a:t>
            </a:r>
            <a:r>
              <a:rPr lang="en-US" dirty="0"/>
              <a:t>(“%s”, s);</a:t>
            </a:r>
          </a:p>
          <a:p>
            <a:r>
              <a:rPr lang="en-US" dirty="0"/>
              <a:t>  if (sha256sum(s) == c01b39c7a35ccc3b081a3e83d2c71fa9a767ebfeb45c69f08e17dfe3ef375a7b</a:t>
            </a:r>
          </a:p>
          <a:p>
            <a:r>
              <a:rPr lang="en-US" dirty="0"/>
              <a:t>}</a:t>
            </a:r>
          </a:p>
        </p:txBody>
      </p:sp>
      <p:pic>
        <p:nvPicPr>
          <p:cNvPr id="2050" name="Picture 2" descr="Magic Bullet Personal Blender Silver MBR-0301 - Best Buy">
            <a:extLst>
              <a:ext uri="{FF2B5EF4-FFF2-40B4-BE49-F238E27FC236}">
                <a16:creationId xmlns:a16="http://schemas.microsoft.com/office/drawing/2014/main" id="{6649F3EF-3CF5-78C6-91FA-DEF6E6DD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58471"/>
            <a:ext cx="2111002" cy="4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4BE70951-B90F-CE04-91FA-86F994890E72}"/>
              </a:ext>
            </a:extLst>
          </p:cNvPr>
          <p:cNvSpPr/>
          <p:nvPr/>
        </p:nvSpPr>
        <p:spPr>
          <a:xfrm>
            <a:off x="6378202" y="1121027"/>
            <a:ext cx="5307106" cy="5319965"/>
          </a:xfrm>
          <a:prstGeom prst="noSmoking">
            <a:avLst>
              <a:gd name="adj" fmla="val 791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 Magic Bullet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some constraints are computationally hard to unpack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13454" y="2685854"/>
            <a:ext cx="1272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s[80];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s);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(sha256sum(s) == c01b39c7a35ccc3b081a3e83d2c71fa9a767ebfeb45c69f08e17dfe3ef375a7b){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 /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85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SAT to SMT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Next Time…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35624" y="2280893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Symbolic execution requires path constraints far more complex than Boolean expressions.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2CF4-B0A4-764D-702F-BA3B0122A3A6}"/>
              </a:ext>
            </a:extLst>
          </p:cNvPr>
          <p:cNvSpPr txBox="1"/>
          <p:nvPr/>
        </p:nvSpPr>
        <p:spPr>
          <a:xfrm>
            <a:off x="920072" y="2974468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Although a naïve reduction is somewhat straightforward, naivety does not gel well with 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benefit of concolic execution over symbolic execution? How does it compare in terms of soundness / completeness of vulnerability finding?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3 is on Friday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Boolean Satisfiability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/ Techniques underlying 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test cases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7464C-8645-D26B-F095-84B4D2067EB8}"/>
              </a:ext>
            </a:extLst>
          </p:cNvPr>
          <p:cNvSpPr txBox="1">
            <a:spLocks/>
          </p:cNvSpPr>
          <p:nvPr/>
        </p:nvSpPr>
        <p:spPr>
          <a:xfrm>
            <a:off x="834447" y="245830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Prioritizing states in the symbolic execution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E0BF-5A57-25C3-4550-9698464DA2AA}"/>
              </a:ext>
            </a:extLst>
          </p:cNvPr>
          <p:cNvSpPr txBox="1">
            <a:spLocks/>
          </p:cNvSpPr>
          <p:nvPr/>
        </p:nvSpPr>
        <p:spPr>
          <a:xfrm>
            <a:off x="821000" y="3457872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Pruning Duplicate states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7C88D8-7FC6-55DA-F7E8-5A098BD55AE0}"/>
              </a:ext>
            </a:extLst>
          </p:cNvPr>
          <p:cNvSpPr txBox="1">
            <a:spLocks/>
          </p:cNvSpPr>
          <p:nvPr/>
        </p:nvSpPr>
        <p:spPr>
          <a:xfrm>
            <a:off x="812036" y="417504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Concretizing (some) input to make progress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C3EFD2-0BBE-0349-D6D1-176077F1EAE6}"/>
                  </a:ext>
                </a:extLst>
              </p14:cNvPr>
              <p14:cNvContentPartPr/>
              <p14:nvPr/>
            </p14:nvContentPartPr>
            <p14:xfrm>
              <a:off x="3967200" y="4217760"/>
              <a:ext cx="1093320" cy="1207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C3EFD2-0BBE-0349-D6D1-176077F1EA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7840" y="4208400"/>
                <a:ext cx="111204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847893" y="260123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Determines if a path constraint is feasible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E91D3-93DF-DA7F-C0E7-B7690830E1C5}"/>
              </a:ext>
            </a:extLst>
          </p:cNvPr>
          <p:cNvSpPr txBox="1"/>
          <p:nvPr/>
        </p:nvSpPr>
        <p:spPr>
          <a:xfrm>
            <a:off x="847892" y="3313933"/>
            <a:ext cx="432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Induces a test case that satisfies the path constraint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A9009-720B-2ECC-C112-D3E217F481EF}"/>
              </a:ext>
            </a:extLst>
          </p:cNvPr>
          <p:cNvSpPr txBox="1"/>
          <p:nvPr/>
        </p:nvSpPr>
        <p:spPr>
          <a:xfrm>
            <a:off x="847892" y="437617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for </a:t>
            </a:r>
            <a:r>
              <a:rPr lang="en-US"/>
              <a:t>consistent concretization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Boolean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 the root of the solver is a mechanism for solving a hard problem: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3" y="2247136"/>
            <a:ext cx="59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Boolean expression, provide a satisfying assignment to its variables or indicate no such assignment is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/>
              <p:nvPr/>
            </p:nvSpPr>
            <p:spPr>
              <a:xfrm>
                <a:off x="1192306" y="4159624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4159624"/>
                <a:ext cx="8249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/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/>
              <p:nvPr/>
            </p:nvSpPr>
            <p:spPr>
              <a:xfrm>
                <a:off x="1192306" y="5314086"/>
                <a:ext cx="769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5314086"/>
                <a:ext cx="769121" cy="276999"/>
              </a:xfrm>
              <a:prstGeom prst="rect">
                <a:avLst/>
              </a:prstGeom>
              <a:blipFill>
                <a:blip r:embed="rId4"/>
                <a:stretch>
                  <a:fillRect l="-1587" r="-555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EDCACE-E885-5022-45B6-39778B706C59}"/>
              </a:ext>
            </a:extLst>
          </p:cNvPr>
          <p:cNvCxnSpPr/>
          <p:nvPr/>
        </p:nvCxnSpPr>
        <p:spPr>
          <a:xfrm>
            <a:off x="2909046" y="2164975"/>
            <a:ext cx="1981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14515F-97E5-5035-3223-96A807986D53}"/>
              </a:ext>
            </a:extLst>
          </p:cNvPr>
          <p:cNvSpPr txBox="1"/>
          <p:nvPr/>
        </p:nvSpPr>
        <p:spPr>
          <a:xfrm>
            <a:off x="8274424" y="2708801"/>
            <a:ext cx="319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search for a solution </a:t>
            </a:r>
          </a:p>
          <a:p>
            <a:r>
              <a:rPr lang="en-US" dirty="0"/>
              <a:t>requires a lot of computation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BEC6C-C29B-DBEA-FB81-CA9091E1419F}"/>
              </a:ext>
            </a:extLst>
          </p:cNvPr>
          <p:cNvSpPr txBox="1"/>
          <p:nvPr/>
        </p:nvSpPr>
        <p:spPr>
          <a:xfrm>
            <a:off x="6589060" y="4305122"/>
            <a:ext cx="283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scales rapidly with </a:t>
            </a:r>
          </a:p>
          <a:p>
            <a:r>
              <a:rPr lang="en-US" dirty="0"/>
              <a:t>the size of the problem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5166B-2E7E-F7EE-54E6-553D8C65FECD}"/>
              </a:ext>
            </a:extLst>
          </p:cNvPr>
          <p:cNvSpPr txBox="1"/>
          <p:nvPr/>
        </p:nvSpPr>
        <p:spPr>
          <a:xfrm>
            <a:off x="4507623" y="3355132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time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4C425B-E0FE-B86C-D7B0-92F515105867}"/>
              </a:ext>
            </a:extLst>
          </p:cNvPr>
          <p:cNvSpPr/>
          <p:nvPr/>
        </p:nvSpPr>
        <p:spPr>
          <a:xfrm>
            <a:off x="5015753" y="2052024"/>
            <a:ext cx="3186953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0F32C9-838D-E9AF-89FE-26458DBF8F93}"/>
              </a:ext>
            </a:extLst>
          </p:cNvPr>
          <p:cNvSpPr/>
          <p:nvPr/>
        </p:nvSpPr>
        <p:spPr>
          <a:xfrm rot="7044826">
            <a:off x="9029033" y="3760247"/>
            <a:ext cx="1951018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F7F134-F6E8-458B-FA05-5B39767E5FCA}"/>
              </a:ext>
            </a:extLst>
          </p:cNvPr>
          <p:cNvSpPr txBox="1"/>
          <p:nvPr/>
        </p:nvSpPr>
        <p:spPr>
          <a:xfrm>
            <a:off x="4507623" y="3724464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F578E0-7068-3868-2262-69A1C8996B6F}"/>
              </a:ext>
            </a:extLst>
          </p:cNvPr>
          <p:cNvSpPr txBox="1"/>
          <p:nvPr/>
        </p:nvSpPr>
        <p:spPr>
          <a:xfrm>
            <a:off x="4507623" y="4093796"/>
            <a:ext cx="13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log n 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EFE31-9C53-E2AF-2074-3938EDCBB794}"/>
              </a:ext>
            </a:extLst>
          </p:cNvPr>
          <p:cNvSpPr txBox="1"/>
          <p:nvPr/>
        </p:nvSpPr>
        <p:spPr>
          <a:xfrm>
            <a:off x="4507623" y="4463128"/>
            <a:ext cx="18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20320-35E5-0FA9-C915-918AD548EB9B}"/>
              </a:ext>
            </a:extLst>
          </p:cNvPr>
          <p:cNvSpPr txBox="1"/>
          <p:nvPr/>
        </p:nvSpPr>
        <p:spPr>
          <a:xfrm>
            <a:off x="4507623" y="4832460"/>
            <a:ext cx="186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0ACC78-56A5-5278-32CB-DA9C99F3A1E3}"/>
                  </a:ext>
                </a:extLst>
              </p14:cNvPr>
              <p14:cNvContentPartPr/>
              <p14:nvPr/>
            </p14:nvContentPartPr>
            <p14:xfrm>
              <a:off x="2163960" y="3826080"/>
              <a:ext cx="2773080" cy="1485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0ACC78-56A5-5278-32CB-DA9C99F3A1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4600" y="3816720"/>
                <a:ext cx="2791800" cy="15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19067</TotalTime>
  <Words>1077</Words>
  <Application>Microsoft Office PowerPoint</Application>
  <PresentationFormat>Widescreen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Tenorite</vt:lpstr>
      <vt:lpstr>Monoline</vt:lpstr>
      <vt:lpstr>Exercise 31</vt:lpstr>
      <vt:lpstr>Exercise 31 Solution</vt:lpstr>
      <vt:lpstr>Exercise 31</vt:lpstr>
      <vt:lpstr>Administrivia and  Announcements</vt:lpstr>
      <vt:lpstr>Boolean Satisfiability</vt:lpstr>
      <vt:lpstr>Where We’re At</vt:lpstr>
      <vt:lpstr>Previously: Enhancing Symbolic Execution</vt:lpstr>
      <vt:lpstr>This Time: Satisfiability</vt:lpstr>
      <vt:lpstr>Boolean Satisfiability</vt:lpstr>
      <vt:lpstr>NP</vt:lpstr>
      <vt:lpstr>NP-Completeness</vt:lpstr>
      <vt:lpstr>The marvel of engineering</vt:lpstr>
      <vt:lpstr>How do sat Solvers work?</vt:lpstr>
      <vt:lpstr>Solver Strategies</vt:lpstr>
      <vt:lpstr>Conjunctive Normal FOrm</vt:lpstr>
      <vt:lpstr>Conjunctive Normal FOrm</vt:lpstr>
      <vt:lpstr>Conjunctive Normal FOrm</vt:lpstr>
      <vt:lpstr>Conjunctive Normal Form: Strategy</vt:lpstr>
      <vt:lpstr>Unit Propagation</vt:lpstr>
      <vt:lpstr>Pure literal Elimination</vt:lpstr>
      <vt:lpstr>DPLL</vt:lpstr>
      <vt:lpstr>No Magic Bullet</vt:lpstr>
      <vt:lpstr>No Magic Bullet</vt:lpstr>
      <vt:lpstr>From SAT to SMT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105</cp:revision>
  <dcterms:created xsi:type="dcterms:W3CDTF">2023-08-21T14:00:41Z</dcterms:created>
  <dcterms:modified xsi:type="dcterms:W3CDTF">2025-11-05T20:54:56Z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