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slides/slide229.xml" ContentType="application/vnd.openxmlformats-officedocument.presentationml.slide+xml"/>
  <Override PartName="/ppt/slides/slide13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3"/>
  </p:notesMasterIdLst>
  <p:handoutMasterIdLst>
    <p:handoutMasterId r:id="rId34"/>
  </p:handoutMasterIdLst>
  <p:sldIdLst>
    <p:sldId id="1451" r:id="Rc964e15308364f91"/>
    <p:sldId id="1450" r:id="R7e9cb58795c34ad6"/>
    <p:sldId id="1447" r:id="rId5"/>
    <p:sldId id="1446" r:id="rId6"/>
    <p:sldId id="295" r:id="rId7"/>
    <p:sldId id="256" r:id="rId8"/>
    <p:sldId id="1060" r:id="rId9"/>
    <p:sldId id="1412" r:id="rId10"/>
    <p:sldId id="1403" r:id="rId11"/>
    <p:sldId id="1424" r:id="rId12"/>
    <p:sldId id="1426" r:id="rId13"/>
    <p:sldId id="1427" r:id="rId14"/>
    <p:sldId id="1429" r:id="rId15"/>
    <p:sldId id="1431" r:id="rId16"/>
    <p:sldId id="1432" r:id="rId17"/>
    <p:sldId id="1433" r:id="rId18"/>
    <p:sldId id="1434" r:id="rId19"/>
    <p:sldId id="1435" r:id="rId20"/>
    <p:sldId id="1436" r:id="rId21"/>
    <p:sldId id="1437" r:id="rId22"/>
    <p:sldId id="1438" r:id="rId23"/>
    <p:sldId id="1439" r:id="rId24"/>
    <p:sldId id="1440" r:id="rId25"/>
    <p:sldId id="1442" r:id="rId26"/>
    <p:sldId id="1443" r:id="rId27"/>
    <p:sldId id="1444" r:id="rId28"/>
    <p:sldId id="1445" r:id="rId29"/>
    <p:sldId id="1448" r:id="rId30"/>
    <p:sldId id="1449" r:id="rId31"/>
    <p:sldId id="142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tableStyles" Target="tableStyles.xml" Id="rId39" /><Relationship Type="http://schemas.openxmlformats.org/officeDocument/2006/relationships/slide" Target="slides/slide17.xml" Id="rId21" /><Relationship Type="http://schemas.openxmlformats.org/officeDocument/2006/relationships/handoutMaster" Target="handoutMasters/handoutMaster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notesMaster" Target="notesMasters/notesMaster1.xml" Id="rId33" /><Relationship Type="http://schemas.openxmlformats.org/officeDocument/2006/relationships/theme" Target="theme/theme1.xml" Id="rId38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viewProps" Target="viewProps.xml" Id="rId37" /><Relationship Type="http://schemas.microsoft.com/office/2018/10/relationships/authors" Target="authors.xml" Id="rId40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presProps" Target="presProps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commentAuthors" Target="commentAuthors.xml" Id="rId35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/ppt/slides/slide229.xml" Id="R7e9cb58795c34ad6" /><Relationship Type="http://schemas.openxmlformats.org/officeDocument/2006/relationships/slide" Target="/ppt/slides/slide130.xml" Id="Rc964e15308364f91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11/7/2025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08:33.30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FFA5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14025 8250 39 0,'-51'-29'78'0,"16"29"-31"0,35 0 0 0,-27-28 104 0,54 28-127 0,-27 0-17 0,0 0-3 0,0 0-4 0,35 0 0 0,-35 0 1 0,24 0-43 15,-24-57-253-15,0 57 260 0</inkml:trace>
  <inkml:trace contextRef="#ctx0" brushRef="#br0" timeOffset="2732.81">8845 6475 28 0,'0'0'13'0,"0"0"-10"0,0 0 0 0,0 0-3 15,0 0 0 48,62 0 169-63,106 0-85 0,4 0-55 0,199-29-17 0,-313 29-12 0,-30 0 1 0,61 0 1 15,-31 0 0-15,-34 0-2 0,62 0 3 16,0 0-6 0,-58 0 0-16,6 0-49 0,-34 0-3 15,24 0-45-15,-24 0 20 0,-24 0 59 16,24 0-14-16</inkml:trace>
  <inkml:trace contextRef="#ctx0" brushRef="#br0" timeOffset="3144.81">9247 6187 61 0,'0'0'30'31,"-31"0"-26"-15,-55 0 151-16,86 0-141 0,34 28 16 0,-34-28-28 16,0 0 4-16,0 30 1 0,0-30 3 31,0 114 7-31,0-86-13 0,-34 31-1 16,34-59-1-16,-55 57 3 0,-3-29-3 31,-142 58 6-31,200-86-7 15,-31 30 1-15,31-30 0 0,-27 0 3 0,27 26 2 16,0 5-5-16,0-31 0 16,27 26 3 31,176 33 7-47,55-31-8 0,-227-28-8 0,51 29-15 15,-54-29-19-15,2 0-10 0,25 0-22 16,-24 28-12-1,24 1-37 17</inkml:trace>
  <inkml:trace contextRef="#ctx0" brushRef="#br0" timeOffset="5068.17">12136 9079 32 0,'0'0'0'0,"0"0"11"0,0-26-3 0,0 26 5 0,0 0 14 16,-28-57 149-16,28 57-164 0,28 0-7 0,3 0 9 47,24 0-10-47,202 0 30 15,-140 0-37-15,-62 0 5 0,-55 0-2 63,31 0-1-63,82 0-4 0,32 26-40 0,-59-26-239 16</inkml:trace>
  <inkml:trace contextRef="#ctx0" brushRef="#br0" timeOffset="5377.5">12256 8852 150 0,'-148'286'259'0,"148"-286"-258"0,59 28 3 0,-4-28-3 0,34 29 0 63,24-29-2-63,-23 28-1 0,336 88-354 0,-399-116 324 15,1-31 7-15</inkml:trace>
  <inkml:trace contextRef="#ctx0" brushRef="#br0" timeOffset="6504.42">12050 9022 48 0,'0'0'34'0,"0"0"-29"0,0 0-1 0,0 0 1 0,0 0 82 0,0 0-54 0,0-26-10 0,0 26-7 0,58-87 40 0,-58 87-47 0,28-29 10 31,92-114 24-31,-96 114-39 0,7 1-1 16,-3 28-3-1,-28 0 0 48,54 0 2-48,32 0-5-15,-51 0-11 0,20 0-360 0</inkml:trace>
  <inkml:trace contextRef="#ctx0" brushRef="#br0" timeOffset="15158.24">12256 6044 34 0,'0'29'21'0,"0"-29"-2"0,-34 29 144 0,34-29-145 0,0 0 1 0,0 0-3 0,0 0 19 0,0 0-20 0,0 0 8 15,0 0-15-15,0 0 8 0,0 0-2 0,0 29 20 32,0 85-14-17,0-57-15-15,0 87-1 0,0-87-3 0,0 57 1 16,0-84-1-16,0-4-1 0,0 5-1 16,0 26 2 30,0 28 5-46,34-114-3 47,134-141 19-47,-168 170-15 0,0 26 1 0,0 5-6 16,0-31 3-16,0 26-4 0,0-26 2 0,-58 59 5 16,58-59-6-16,-27 28-3 31,-32 29-41-31,59-28-9 15,31-29-98 1,-31 0 107-16,28 0-3 0,-1 30-44 0,-27-30 54 0,27 0-8 0,4 0 22 16</inkml:trace>
  <inkml:trace contextRef="#ctx0" brushRef="#br0" timeOffset="16690.2">12710 6588 80 0,'0'29'191'0,"0"-29"-142"0,-28 30 28 47,28-4-67-47,0-26-10 62,-58 57 57-31,58 30-22-31,86-115-24 0,-59-144 13 0,-27 172-23 0,0 0 2 0,0 0-3 63,0 144 14-32,0-2-29-31,86-112-404 0,0-117 336 0,-86 87 83 63,0 0 0-1,0 0 0 1,0 0 0-1,0 0 0 1,0 0 0-1,0 0 0 1,0 0 0-1,0 0 0 1,0 0 0-1,0 0 0 1,0 0 0-1,0 0 0 1,0 0 0-1,0 0 0 1,0 0 0-1,0 0 0 1,0 0 0-1,0 0 0 1</inkml:trace>
  <inkml:trace contextRef="#ctx0" brushRef="#br0" timeOffset="16732.36">13081 6617 37 0</inkml:trace>
  <inkml:trace contextRef="#ctx0" brushRef="#br0" timeOffset="16736.88">13400 6761 41 0</inkml:trace>
  <inkml:trace contextRef="#ctx0" brushRef="#br0" timeOffset="17722.68">13111 6588 41 0,'-30'0'62'0,"30"0"-10"0,0 0-33 0,0 29 61 16,-28-29-70-16,28 0 0 0,0 0 17 0,0 0-11 0,0 30-8 15,0-30-8 48,-27 0 33-63,-4 0 4 15,3 57 3-15,56-31-14 0,-28-26-24 0,0 0 8 16,31 31 14 0,-31-31-13-16,27 0 8 0,-27 28-12 0,0-28-4 15,0 0 0-15,0 28 6 0,0 1-2 0,-27 58 2 31,27-59-9-31,-31 29 3 16,31-57-6-16,-28 0-3 16,28 0-13-16,0 0 7 0,28 0-20 15,-28 0-38 1,31 0 9-16,-4 0 24 0,31-28-238 0,-27-1 264 16,-7 29-31-1</inkml:trace>
  <inkml:trace contextRef="#ctx0" brushRef="#br0" timeOffset="18091.65">13400 6761 50 0,'0'28'102'0,"0"-28"-83"0,0 0 19 0,0 0-24 0,0 0 17 0,0 0-23 0,0 0 5 0,24 28 1 0,-24-28 8 0,0 0 6 0,34 0-21 0,-34 0 36 0,24 0-26 0,-24 0-10 0,0 0-3 16,0-28 5-16,0 28-5 0,0-28 0 0,0-3 8 16,0 5-1-1,-24 26 5-15,-10-31-4 0,34 31 0 0,-24 0-9 0,24 0 4 16,-31 31 6-16,0-31-12 0,31 0 0 16,0 26 2-16,-27 5 1 0,27-31-2 0,0 28 0 46,27 144 11-30,4-143-10-16,0-1-4 0,-31 0 0 0,24-28 0 0,10 29-4 16,-34-29-2-16,24 28-31 31,7 3-61 0,52-3-298-31</inkml:trace>
  <inkml:trace contextRef="#ctx0" brushRef="#br0" timeOffset="18993.73">14345 6730 35 0,'0'0'6'0,"0"0"12"0,0 0 14 0,0 0 18 0,-31 0 91 0,31 0-128 0,0 0 50 0,0 0-54 0,0 0 8 0,-31 0 1 0,31 0 8 0,0 0-12 0,-28 0 7 31,28 31-5-31,0-31-16 62,0 28 2-30,-27 57 28-32,82-56-11 0,7-29-30 0,-62 0-6 0,0 0 3 0,0 0-41 15,24 0-67-15,-24 0-27 16,0 0 68-16,0 0 0 15</inkml:trace>
  <inkml:trace contextRef="#ctx0" brushRef="#br0" timeOffset="20208.5">14513 6761 35 0,'0'-31'138'0,"0"31"-104"0,0-26 53 16,-27 26-52-16,27 0-1 0,0 0-25 0,0 0-1 15,0 0 6-15,-31 26 23 16,31 5-28-16,0-31-6 0,0 28 0 15,0 0 2-15,0-28-1 0,0 57-2 16,31-28 0-16,-31-29-2 63,0 30 3-32,55-2 8-31,6-86 2 15,-61 29-5-15,0 29 32 0,0 59-32 0,0 111-37 47,24-139-19-47,-24-31-26 0,0 28 16 16,35-28 2-16,-35-28-12 16,24-3-10-16,34 3 26 0,-3-114 14 15,-24 142 39 1,-31-30 3-16,28 30-1 0,-28-29 4 0,0 29 21 15,0 0-2-15,0-28 5 0,27 28 96 0,-27 0-84 0,0 0 16 47,-55 87 47-47,55-59-104 0,-31 1 3 47,31 27-7-31,-27 1-52-16,27-57-38 0,27 0 56 0,-27 0-6 0,31-28-100 15,-31-1 101 1,28 29 18-16,-1-28 10 0,7 0 4 31,-9-1 9-31,-25 29 0 0,0 0 2 0,30 0 1 0,-30 0 1 16,28 0 2-16,-28 0-2 16,0 0 11-16,0 0-1 0,27 0 72 15,-27 0-67 1,0 0-4-16,0 0-2 0,0 0-3 0,0 0 7 15,0 0 12-15,28 0 0 0,-28 0-15 0,0 0 2 16,0 0-11-16,0 0 4 0,0 0-5 0,31 0 5 16,-31 0 4-16,0 0-9 0,0 0-2 0,27 0 5 15,-27 0-6-15,0 0 2 0,0-28-3 0,0 28 1 16,0 0 2-16,0 0 1 0,0 0 0 0,0 0-1 16,0 0 8-1,0 0-11 48,0 0 17-63,28 0 25 0,-28-30-2 0,0 30-38 0,0 0 4 15,0 0-3-15,0 0-2 0,0 0 0 16,0 0 2-16,34 0-3 16,-34 0 2-16,0 0-1 15,0 0-1-15,0 0 4 0,0 0-4 16,0 0 2-16,0 0 0 0,0 30 2 62,0-2 7-62,0 1-7 16,0-29 1-16,0 0-5 0,24 0 5 16,-24 0-5-16,0-29 3 31,0 29-1 16,0-87 3-47,-24 59-3 0,24-1 1 15,0 29-4-15,0 0 3 0,-34-28-2 16,34 28 2-16,-28 0-2 0,28 0 1 31,-58 0 2-31,58 0-2 0,0 0-1 0,-28 28 0 0,28-28 0 0,0 29 0 16,0-1 2-16,0 1-1 0,0 29 0 15,28 27 0 17,58 59-4-32,-52-115-25 15,-34-29 14-15,0 0-6 0,24 0-27 0,-24-29-14 0,0 29-15 16,0-28-22-16,28 28-16 16,-28-59-16-16</inkml:trace>
  <inkml:trace contextRef="#ctx0" brushRef="#br0" timeOffset="21507.18">14025 8049 50 0,'0'0'74'0,"0"0"-13"0,0 0 29 0,-27 0-33 0,27 0-34 0,0 0 12 0,0 0-2 0,0 0 17 0,0 0-43 0,0 29 3 0,0-29-2 0,0 0-3 0,0 28-2 0,-24-28 0 31,24 203 16-31,-35-147-17 0,35 30 5 16,0-56-6-16,0 25 0 0,0 2 0 16,0 1 2-16,0-58-3 0,0 29 3 0,0 28-1 15,0-57 1 1,35 28 4-16,-35-28-5 0,0 0-2 62,51-85 7-15,66-59 10-47,-89 115-13 0,-1 173 55 0,-82-87-56 0,24-28-3 16,7-1-1-16,-38 0-14 0,62 3-2 16,-27-31-13-1,27 0 6-15,0 0-7 0,27 0 12 0,-27 0-48 16,172-31-307-1,-86-25 340-15,-55 27 32 0,0 1 2 16,-7 28 0-16,34-57 3 16,-30 27-1-16,3 1 12 15,-4-28 111-15,-27 31-7 0,0 26-118 63,0-30 92-1,-58 60 24-62,-28 197-61 0,117-227-54 0,-4-28 7 32,32-59 8-32,-59 87-13 0,27 30 0 0,-27-30-1 15,0 57-2-15,0-29 1 0,0-28-2 0,0 29-6 0,28 27-58 31,-28-56 45-31,0 31-124 0,30-31-5 16,-30-31 105-16,31 31-60 0,-31-28 89 16,0 28 9-16,24-28 2 0,11-1 2 0,-11 1 2 15,7-1 1 1,-4 1-1-16,-27-2 1 0,28-27 7 0,-1 57 16 16,-27-29 29-16,0 3 10 0,0 26-33 0,0 0 26 0,0 0-7 15,0-30 36 1,-27 86-21-1,27-56-64 32,-28 86 31-47,1-56-13 0,-28 284 26 0,55-314-44 0,-35 29-2 16,35-29 2-16,-24 30-12 0,24-30-6 16,0 0-11-16,-31-30-73 15,31-27-34-15,0 28 89 16,55-27-123-16,-20 56 158 0,-11-31-21 15</inkml:trace>
  <inkml:trace contextRef="#ctx0" brushRef="#br0" timeOffset="21788.92">14918 8708 33 0,'0'0'12'0,"0"0"41"0,0 0-21 0,0 29 27 0,25-29 54 0,-25 28-105 0,0-28 9 0,30 0 4 0,-30 0-9 0,0 0-12 47,0-28 9-47,0 28-1 16,28-144 24-16,-56 58 56 0,-27 115-61 0,55-1-20 47,-61 345-2-47,61-314-7 0,0-2-5 0,0-31-50 0,27-26 36 15,-27 31-4-15,0-31-4 0,34 0-76 16,-9 0 64-16,-25 0-3 0,144-114-161 16</inkml:trace>
  <inkml:trace contextRef="#ctx0" brushRef="#br0" timeOffset="22831.43">16231 8680 32 0,'0'0'0'0,"0"0"20"0,0 0 0 0,0 0 10 0,0 0 36 0,-28 0 127 0,28 0-178 0,-27 0 15 0,27 0-2 16,-31 0 1-16,7 0 31 0,24 0-54 0,-62 57 13 31,35 30-5-31,27-59-12 0,0 29-3 16,0-29 2-16,0 31-3 15,0-33 0-15,0-26 2 0,0 31-4 16,0-31 4 31,27 57-73-47,59-1-258 0,27-200 213 0,-54 59 118 15,-59 57 0 1,27-29 1-16,7-2 17 0,-9 59 11 0,-25-28 43 0,0 28 99 47,0 0-21-47,-25 28-123 0,25-28-9 0,-34 31-11 0,34-3 0 16,0-28-5-16,0 28 1 15,-27 29 4-15,27-57-7 0,0 29 1 16,27-29 4-1,-27 30-4-15,0-30 2 0,0 0-3 16,34-30 10-16,-9 30-10 0,-25-57 6 31,27 28 2-31,-27 1-6 0,0 28-1 0,0 0 2 0,0 0-2 16,0 0 1-16,0 0 0 16,0 28 0-16,0 1-8 46,0 28-2-46,31-27-34 0,24-4-405 0,31-82 392 32,-28-30 55-32,-30 58 1 15,3-31 12 1,-1 59 55-16,-30-28 2 0,0 28 37 31,0 59 46-31,0-31-136 16,-30-28-5-1,30 57-2-15,0-57-7 0,0 57 5 16,0-57-4-16,0 30-3 0,0-4 2 16,0-26-2-16,0 31-4 15,0-31 1-15,0 26 1 0,0-26-3 0,-31 0-1 0,31 31-108 32,0-31 11-32,-28-31 2 0,28 5 43 0,0 26 31 0,28-31-31 15,-28 5 53-15,31-4-2 0,-31 30-7 16,0 0 13 46</inkml:trace>
  <inkml:trace contextRef="#ctx0" brushRef="#br0" timeOffset="23430.37">17121 8737 31 0,'0'0'190'0,"27"0"-122"0,-27 0-43 0,0 0-13 0,0 0-3 0,0-29 19 0,0 29-19 0,0 0-2 0,0 0 0 0,0 0 11 0,0 0-2 16,27-28 7-16,-27 28-14 0,0 0 3 0,0 0 4 15,28-29-7-15,-28 29 8 16,0 0 7 15,0 0 5-31,0 0-26 16,0 0-1-16,0 0-2 0,0 0 2 0,0 0 0 0,0 0-2 16,0 0 0 15,0 0 6-16,31 0-5-15,-31 0 1 0,27 0-1 16,-27 0-2-16,0 0 1 0,28 0 4 16,-28-28 1-16,0 28-6 31,0-30 6-31,0 30-6 0,0 0 2 0,0-29 4 0,0 29 1 31,-28 0-2-31,-30 29 9 16,30 1-5-16,28-2-7 0,-27-28 0 0,27 29 3 15,-27-1 2-15,27-28-4 0,0 57-2 0,-31-29-1 16,31 59 3-16,0-58-7 47,144 172-29-47,-89-173-61 0,-55-28 95 62,58 0-176-15,1 0-155-47</inkml:trace>
  <inkml:trace contextRef="#ctx0" brushRef="#br1" timeOffset="72099.13">12885 15955 29 0,'0'0'8'0,"0"0"14"0,-31 0 7 0,31 0-8 0,0 0-11 0,0 0 22 0,0-28-12 0,-31 28 9 0,31 0-10 0,0 0 1 0,0-29 64 0,0 29-66 15,0 0 16-15,0 0-10 16,0 0-5-16,0 0-14 0,0 0 10 0,0 0-5 16,0 29 11 31,86-29 23-47,-28-29-31 0,-30 29-8 0,143-28 4 31,32-2-4-31,-90 1-2 0,-27 29-1 15,-27-26-3-15,-32 26 3 0,59 0-4 16,-55 0 2-16,-3 0 1 0,27 0-13 16,-25 0 2-16,-30 0-4 15,28 0-13-15,34 0-55 16,-62 0 35-16,0 0-144 16,0 0 143-16,0 26-21 0,0-26 19 15</inkml:trace>
  <inkml:trace contextRef="#ctx0" brushRef="#br1" timeOffset="72531.84">12909 15698 45 0,'0'-29'62'0,"0"29"-29"0,0-28 7 0,0 0 33 0,58-29 51 0,-58 57-100 15,28 0-18-15,-28 0-1 0,0 26 13 0,0-26-16 0,0 31 5 16,0-3 1-16,-28 29 3 0,1-27-1 15,-118 197 13 32,145-198-13-47,0-1 0 0,0 2-2 0,28-1-3 16,89-1 7 15,-4 1-3-31,31-1-6 63,-3 1-9-63,-79-29-153 0,-38 0-224 0</inkml:trace>
  <inkml:trace contextRef="#ctx0" brushRef="#br1" timeOffset="79746.42">14716 15239 32 0,'0'0'11'0,"0"0"10"0,0 0 56 0,0 0 37 0,0 0-72 0,0 0-4 0,0 0-6 0,-31-28 3 0,31 28-19 0,0 0-2 0,-24-28 10 0,24 28-19 0,0 0 5 0,-35 0-4 0,11 0 11 31,-7 28 15-31,1-28-28 0,30 85 6 16,-28-85-7-16,28 59-1 0,-27 26 3 15,27-56-4-15,0 115 3 16,0-29-4-16,0-115 0 63,0 83 2-63,0 148-43 0,-59-174-246 0,32-114 98 0,-4-1 181 15,-24-56 7 1,55 29 14 15,0 54 120-31,0 31-116 0,0 0 1 0,0-26 54 16,0 26-12-16,0 0-34 0,31 26 4 15,-7-26-12-15,-24 0-9 0,31 0 16 32,110 0 9-32,-141 0-33 15,85 0-6 16,-26 0-118-31,-1 0-177 16,28-26 273 0,-58-4 43 15,-56 143 315-15,28-84-323-1,-31 29 13-15,31-29-13 0,0 86 22 31,31-58-10-31,-31-57-18 0,28 0 4 16,-28 29 0-16,0-29 1 0,27-57 9 16,7 28-8-16,-9-86 10 31,-25 58-4-31,0 57 1 0,0 0-12 0,0 0 12 16,0 0-11-16,0 28 3 0,0 1 0 15,0-1-2-15,0 1 1 0,0-1-6 0,0 59 2 16,0-30-2-16,0-28 1 15,0 1-14-15,0 26-33 16,0-56 4-16,0 30 16 0,0-30 26 63</inkml:trace>
  <inkml:trace contextRef="#ctx0" brushRef="#br1" timeOffset="79890.92">15142 15383 91 0,'0'0'180'0,"0"0"-137"0,0 29-3 0,0 141 113 0,0 59-120 0,34-142-30 0,-34-1-2 16,0-28-2-16,0-1 2 46,24 145-545-30</inkml:trace>
  <inkml:trace contextRef="#ctx0" brushRef="#br1" timeOffset="80114.75">15458 15296 86 0,'27'144'473'0,"-27"-144"-473"47,0 116 14-16,31 312 4-31,-31-26-262 0,55-374-103 0</inkml:trace>
  <inkml:trace contextRef="#ctx0" brushRef="#br1" timeOffset="81229.13">16547 15325 29 0,'0'0'103'0,"-31"0"159"16,31 144-190-16,0-144-69 0,0 113 5 0,0-113-8 62,0 0 0 1,144 345 84-32,-85-374-68-31,-29 29-3 16,-30 86 28-16,0-86-41 47,-30 58 7-47,-56-1-8 0,55-57-7 0,31-28-323 0,31 28 254 15,-4 0 31-15,-27 0 46 63,172-116 23-63,-145 88 132 0,4 56 32 47,-62 1-167-32,4 58-1-15,27-59-17 0,0 1-1 16,0-29-1 46,58 57 7-15,-30-171 2-31,30 27-3-16,-58 58 3 0,31 116 16 0,-31-58-23 0,24-1-2 0,-24-28 0 0,0 29 1 0,0-1 1 47,0-28-2 15,59 145-140-46,-28-119-272-16,-4-82 321 0</inkml:trace>
  <inkml:trace contextRef="#ctx0" brushRef="#br1" timeOffset="81506.87">17261 15984 41 0</inkml:trace>
  <inkml:trace contextRef="#ctx0" brushRef="#br1" timeOffset="81634.78">17519 15296 32 0,'0'0'141'0,"0"0"9"0,0 29-109 0,0-29-23 0,0 87 73 16,-27 83-19-16,27-54-45 0,0-29-16 0,0-2-3 0,0 0-5 15,0 2-2-15,0-1-1 0,0-58 0 32,0 87-5-32,-31-59-18 0,31-25-7 62,0-31-466-62,31-87 455 0</inkml:trace>
  <inkml:trace contextRef="#ctx0" brushRef="#br1" timeOffset="81894.66">17694 15811 38 0,'0'0'0'0,"0"0"50"0,0 0 26 0,0 0 41 32,-31 116 53-32,0-88-157 15,4 1 9-15,3 29-11 31,-11-1 8-31,35-28-15 16,59 28 17-16,-59-27-19 16,27-3 5-16,-27-27-6 0,62 29 3 15,-62 1-5-15,24-30 0 47,93 85-298-47,-62-144 45 47</inkml:trace>
  <inkml:trace contextRef="#ctx0" brushRef="#br1" timeOffset="82699.55">17261 15840 40 0,'0'30'280'0,"-27"-2"-209"0,27 1-62 0,-31-29 6 0,31 28 3 0,0-28-3 0,0 57 14 16,0-27-18-16,0-1-1 0,86 115 40 62,-52-88-39-62,21-26-32 0,-27-4-47 0,-28-26-51 16,27-26-118 0,1 26 123-16</inkml:trace>
  <inkml:trace contextRef="#ctx0" brushRef="#br1" timeOffset="83447.25">15774 16873 67 0,'0'0'27'0,"0"0"90"0,-31 28-10 0,3 1-91 0,28 1-8 0,-27-30 2 47,27 142 22-32,55-114-8-15,-24 1 0 0,0-29 13 16,-31 0-28-16,58-57 38 16,-34-30-13-16,-24 32-22 0,0 55-6 15,0-30 11 1,0 1-8-16,-24 29-6 0,24-28-1 0,-34 28 9 15,10 28-9 1,-7-28 1-16,31 29-4 0,0-29 0 16,-31 56-3-16,31-27 2 0,0-1-10 15,0-28 3-15,0 59-66 0,0-31-85 32,31 29-172-32,-31-57 304 0</inkml:trace>
  <inkml:trace contextRef="#ctx0" brushRef="#br1" timeOffset="83741.25">16032 16960 105 0,'27'83'343'0,"-27"-53"-333"0,0-1-9 0,0-29 1 16,0 28 1-16,27-28 2 0,-27 0-1 15,0 0 6-15,35 0-6 0,-35 0 0 0,55-87 11 47,0 30 6-47,-28 31-3 0,4 26-3 0,-31 0-11 0,28 0 6 16,-28 26 5-16,27 31-4 0,7 2-7 0,-34-59-2 15,0 28 1-15,25 88-1 16,2-88-2-16,-27 29-4 0,0-29-10 0,0-28 3 16,0 0-3-16,0 29-22 0,0-1-40 0,31-28 44 15,-31 0-5-15,0 0-54 0,31-28-205 31</inkml:trace>
  <inkml:trace contextRef="#ctx0" brushRef="#br1" timeOffset="84350.91">17632 16986 35 0,'0'29'19'0,"0"-29"-27"0,0 0-5 0,0 0 8 0,0 0-23 0</inkml:trace>
  <inkml:trace contextRef="#ctx0" brushRef="#br1" timeOffset="85110.6">17632 16615 44 0,'0'0'0'0,"0"0"75"16,0 0-24-16,0 0 75 15,0 0-29-15,0 0-66 16,0 0-11-16,0 57 31 31,0 2-20-31,0-33-20 0,0 61 6 16,0-30-10-16,0 2-3 0,31 54 2 31,-31 1 0-31,0-86-5 0,0 3 3 16,0-31-4 46,0 0 4-31,31-59 0-31,-31 31-3 0,110-88 3 0,-79 116 2 0,-31 59 7 0,0-31-8 0,0 1 2 0,0-29-4 0,-31 28 1 0,31 31-1 16,-27-31-1 0,-118 29-11-1,145-57-2-15,-27 28-7 0,27-28-8 0,-24 0-21 16,24 0 0-16,0 0 18 16,24 0-347-16,-24 0 346 0,27-28-15 31</inkml:trace>
  <inkml:trace contextRef="#ctx0" brushRef="#br1" timeOffset="85334.56">17921 17130 127 0,'0'0'56'0,"0"0"57"0,0 0-113 15,0 29 65-15,-31 86 105 0,31-115-162 16,31 0-1-16,-31-28 0 0,31 28-2 15,-31-31-3-15,24 3-1 0,-24 28-1 63,0-28 1-63,58-1 0 0,28 29-187 16,-86 0 46-16,0 29 22 0,28-1-1 0</inkml:trace>
  <inkml:trace contextRef="#ctx0" brushRef="#br1" timeOffset="85647.94">18234 17102 80 0,'0'0'169'0,"0"0"-94"0,0 28-7 0,0-28-15 31,0 57 16-31,0-57-63 16,0 59 10 30,0-59-13-46,0 28 2 0,34 1 1 0,-10-29-6 0,-24 0 0 0,0-29 2 0,0 29-1 0,31-59 2 16,-31 31-3-16,0 28 1 0,0-28 2 16,27-1 0-16,-27 29-1 0,0-28 16 15,0 28-11 1,0 28 8-16,0-28-10 0,28 29 3 16,-28 27-2-16,0-25-5 0,27-3-1 0,-27 1 0 15,0-29 0 32,31 56 1-47,-3 1-286 0,-28-57 224 0,27-85-202 0</inkml:trace>
  <inkml:trace contextRef="#ctx0" brushRef="#br1" timeOffset="85884.19">18550 16528 28 0,'0'0'7'0,"0"0"21"0,0-28 30 0,0-1 72 0,0 29-100 0,0 0 43 15,0 29-3-15,0-29-70 63,31 87 61-63,-4 428 22 0,-27-430-83 15,0 59-56-15,0-59-365 16,0-85 388-16,0 0 33 62</inkml:trace>
  <inkml:trace contextRef="#ctx0" brushRef="#br1" timeOffset="86256.47">18581 16960 29 0,'27'0'324'0,"-27"26"-305"0,27 3 3 16,-27-1-16-16,28 2-2 0,3-1-1 15,-31-1-1-15,27 1-4 0,1-1-4 16,-28-28-8-16,34 28-55 16,-34-28 46-16,24 0-20 0,-24 0 27 0,0 0 5 0,59-28-23 31,-28-57 33-31,-7 56 8 15,-24 29-3-15,31 0 13 0,-31 0-17 63,27 0 20-47,59 86 82-16,-28-58-50 0,-27-56-28 0,-31 28-20 0,24-173 30 31,-48 88 16-31,-7 85-17 15,0 0-25-15,31 29 5 16,-27 1 0-16,27 25 1 0,-28 3-2 0,28-29-10 16,0 56 5-1,0 2 3-15,0-2-10 0,0-28 3 16,0-28-2-16,28 1 0 0,-28-4 2 0,27-26-7 16,-27 0 1-16,31 0-4 0,24-26-64 15,-24-4-53-15,-3-27 34 16,85-57-182-16,-51 55 219 15</inkml:trace>
  <inkml:trace contextRef="#ctx0" brushRef="#br1" timeOffset="86708.47">20123 16558 40 0,'0'0'0'0,"0"0"0"16,0 0 85-16,-86-87 232 0,86 116-273 0,-27-1-22 0,27 59 7 15,0-58-24-15,27 84 8 32,-27 173-5-32,0-170-13 15,0 28-60-15,-27-88-85 32,3 30-193-17</inkml:trace>
  <inkml:trace contextRef="#ctx0" brushRef="#br1" timeOffset="87119.22">20010 17043 78 0,'0'30'126'0,"0"-1"-86"0,27 28-16 0,-27-29-8 15,31 0-10-15,24 31-7 16,-55-59-2-16,0 29-3 0,58-29-69 16,28-29-25-16,-86 29 100 62,28-28 11-15,34-59 190-47,-93 115-18 0,0 31-174 0,31-31-3 0,0 1 6 47,31-29 30-47,0-29-37 15,-7-30-2-15,7 31-4 16,-31 28 1-16,0-28-1 0,27 28-29 16,-27 0 2-16,0 0-28 15,0 0-18-15,0 0 6 0,28 0-19 0,-28 0-12 16,0 0 8-16,0 28 82 16,30-28 4-16,-30 0-23 46</inkml:trace>
  <inkml:trace contextRef="#ctx0" brushRef="#br1" timeOffset="87288.36">20525 17274 33 0,'27'-87'540'0,"176"-114"-517"0,-203 230-43 0,28-29 5 0,-28 28-55 0,0 2-209 0,27 27 67 16</inkml:trace>
  <inkml:trace contextRef="#ctx0" brushRef="#br1" timeOffset="88032.75">21040 17159 30 0,'0'0'154'0,"0"0"-89"0,0 0 51 0,0 0-88 16,0 0 0-16,0 0-14 0,0 0 21 15,0 0-5-15,0 28 11 32,-27 0-6-32,27 3-18 15,0-3-12-15,0-28 0 0,0 29 3 0,0-1-5 16,0 0 1-16,0 1 0 31,86 58 1-31,-31-87-37 16,-55 0 22-1,34 0-32 1,-10 0-42-16,3 0-31 31,59-116-197-31,-86 116 312 63,59-28-3-32,-32-29 19-31,59 57 393 0,-86 0-396 0,0 0-7 0,31 29 21 31,0-29-19-31,-31 0-5 0,0-29 5 16,24 1-6-16,-24-3 0 0,0 3-1 16,0-57 0-16,0 56 2 0,0-1 0 15,0-27 6 1,0 31-1-16,0 26-6 0,0 0 0 0,0 0 7 15,-24 0 21-15,24 55-16 16,0 3 4-16,-31 143 2 31,0-116-9-15,31-56-8-16,0 28 3 0,0-1-5 0,0-56-1 62,0 57 4-62,31 59 1 0,82-145-155 0,-85 29 97 0,-28 0 19 0,0-28-49 16,31 28-97-16,-4-28 7 16</inkml:trace>
  <inkml:trace contextRef="#ctx0" brushRef="#br1" timeOffset="145833.76">25104 3952 35 0,'0'0'30'0,"0"29"-22"0,0-29-8 16,0 0 78-16,0 0 33 0,31 0-77 16,-31-29 46-16,0 29-67 46,0 0 48-46,55-57-20 0,-24 57-30 16,-31 0-4 31,172-87 10-31,-117 59-13-16,-21 28-1 0,21-55 3 0,-55 55-6 62,371-316 25-62,-343 316-25 0,-1-29 0 63,-27-27-289-63,0 56 123 0,0 0 128 0,-27 0-14 0</inkml:trace>
  <inkml:trace contextRef="#ctx0" brushRef="#br1" timeOffset="147101.12">26451 4212 31 0,'0'0'0'0,"0"0"7"0,0 0-2 0,0 0-5 31,0 0 26-31,0 0 136 0,0 0-144 0,0 0 13 16,-28 0-24-16,28 0 19 0,0 0-3 15,0 0-9-15,0 28 6 0,-31-28 13 31,7 57 3-31,24-57-30 0,0 0-2 0,0 27 0 16,0-27-3-16,0 0 5 0,0 30 1 16,0-30 1-16,0 28-4 31,0-28-3-31,0 29 1 0,0-29 1 0,0 0-2 0,0 29 3 0,0-29-2 16,0 0-1-16,0 0 4 46,55 57-4-46,-55-57-1 0,0 0 0 0,28 0-1 0,-28 0-13 16,27 0 9-16,4 0-79 31,-31 0 37-31,28 0-96 0,-28 0 20 16,27 0 69-16,-27 0 26 47</inkml:trace>
  <inkml:trace contextRef="#ctx0" brushRef="#br1" timeOffset="147660.48">26966 4240 34 0,'0'0'0'0,"0"0"14"0,0 0 75 0,0 0-35 0,0 0-44 0,0 0 8 0,0 0-10 0,0 0 7 0,0 0 0 0,31 0 6 0,-31 0-7 0,0 0 7 0,28-28 13 16,-28 28-25-16,0 0-3 0,0 0 0 15,27 0 3 17,31 0-9-32,-58 0-20 15,0 28-27-15,0-28 22 0,0 0 25 63,0 0-59-63,0 0-130 0,0 26 152 0</inkml:trace>
  <inkml:trace contextRef="#ctx0" brushRef="#br1" timeOffset="147855.65">26997 4382 62 0,'0'0'56'0,"0"0"-44"0,0 29 8 0,0-29 35 15,0 0-8 1,0 0 18-16,0 0-49 0,28 0 11 15,-28 0-20-15,0 0-1 0,0 0 0 0,27 0 21 47,31 0 5-47,-58 0-32 0,28 0-1 0,-28 0-1 0,0 0-18 16,27 0 6-16,-27 0-7 0,0-29-112 16,35 29 87-16,-35 0-3 0,0 0-65 31,24 0 76-31</inkml:trace>
  <inkml:trace contextRef="#ctx0" brushRef="#br1" timeOffset="148137.01">27571 3867 36 0,'0'0'4'0,"0"0"-1"0,0 0 6 0,0 0 28 16,0-28 21-16,0 28 16 15,0 0-59-15,0 0 66 16,0 0-51-16,0 28-5 16,0-28-10-16,0 28-8 0,0 1 16 15,0-29-20-15,0 87 8 0,0-87-10 0,0 57 3 16,0 56-2 0,0-28-6-16,-31-27-12 15,31 0-29-15,0-29-2 0,0-29 19 16,0 29-70-16,0-1 61 0,0-28-32 0,0 29 26 15,0-29 29-15,0 0-23 16</inkml:trace>
  <inkml:trace contextRef="#ctx0" brushRef="#br1" timeOffset="148596.87">27571 4096 88 0,'24'29'360'0,"7"-29"-353"0,-31 0-2 0,27 28-3 0,1-28-1 16,-28 0 0-16,31 0 0 0,-31 0-1 0,27 0 0 16,-27 0 0-16,28 0-2 0,3 0-14 15,-31 0-11-15,30 0-1 16,-30 0-23-16,0 0 15 0,24 0-10 0,11 0-29 31,-11 28 31 0,-24-28 33-31,0 0 6 0,0 0 3 0,0 31 5 0,0-31 1 16,0 0-2-16,0 54 24 0,0-54-17 0,0 31 0 16,0-31 11-16,0 27 2 0,0 3 20 15,0-2-26-15,0-28 16 0,0 29-11 16,0-29 1 15,0 0 21-15,86-145 70-16,0 60-96 31,-25 29 2-31,-36 27-7 0,5 29-10 16,-2 0-1 31,-28 57-379-32,0-29 199-15</inkml:trace>
  <inkml:trace contextRef="#ctx0" brushRef="#br1" timeOffset="149035.07">28368 4266 102 0,'0'0'74'0,"-28"0"-45"0,28 0-11 0,0 0-18 15,0 0 105-15,-27 31-51 0,-4 26-33 0,31-29-13 16,0-28 1-16,0 29 4 0,31 0-4 16,-31-1 3-16,0-28-9 0,0 29 4 0,0-29-4 15,27 30 4-15,-27-30 0 16,28 0-6-16,-28 0 3 0,34 28 5 16,-10-28-5-16,-24-28-1 15,28-2-1-15,-28 1 7 31,31 1 9-31,-31 28-13 0,0 0-2 0,0-29 11 0,31 29-7 16,-31 0-3-16,0 0 11 0,0 29-3 16,0-1 3-1,0-28-9-15,24 59-3 16,-24-31-3 0,0 1 0-1,30-29-3-15,-30 28-23 47,55 1-416-47,-24-29 343 0,-31-29 88 16,0 29-23-16</inkml:trace>
  <inkml:trace contextRef="#ctx0" brushRef="#br1" timeOffset="149455.29">28711 4440 26 0,'0'0'5'0,"0"0"0"0,0 0-1 0,0 0 18 15,0 0 2-15,0 0 59 16,31 0-50-16,-31 0-10 0,0 0 3 15,0 0-3-15,0 28-1 16,0-28-4-16,0 0-13 0,31 29 16 0,-31-29-1 0,0 0-7 16,0 0 7 31,55 30 27-47,-27-117-30 0,-28 87-12 15,27-58-1 1,-27 30 1-16,0-2 13 15,0 30-11 1,0 0-7 47,0 0 0-1,0-27 22-46,-55 112 22-16,0 60-22 0,79-60-20 0,-24-56-2 15,59-29-67-15,26 0-157 0,-57 0-31 16,3 0 215 0</inkml:trace>
  <inkml:trace contextRef="#ctx0" brushRef="#br1" timeOffset="156753.26">11909 4240 18 0,'0'0'20'0,"0"0"118"0,0 0-98 0,0 0-33 0,0 0 10 16,0 0-3-16,0 26-1 31,-31-26 9-31,31 116 11 0,0-116-33 62,0 29 9-62,0 87 12 0,0 56-13 16,0-58-6-16,0-86-1 0,0-28-1 16,0 0 0 15,0 0 0 31,-27 59-11-30,-1-89-306-32,28 30 317 46,0 0 0 17,0 0 0-1,0 0 0 1</inkml:trace>
  <inkml:trace contextRef="#ctx0" brushRef="#br1" timeOffset="156786.4">11706 4527 27 0,'258'0'-27'0</inkml:trace>
  <inkml:trace contextRef="#ctx0" brushRef="#br1" timeOffset="157119.45">11995 4584 26 0,'0'0'6'0,"0"0"-4"0,0 0 3 16,0 0-1-16,0 0 0 0,0 0 9 15,0 28 21-15,0-28 22 16,0 29-33-16,27-29-2 31,-27 28 64-15,0 57-23-16,0-54-58 15,0-3 20-15,0 0-6 0,0-28-7 0,0 0-4 16,0 0 4-16,28-28 10 31,-28-31-2-31,0 59-13 0,31-26-1 16,-31-3 2-16,0 29-5 15,27-30 7-15,-27 30-6 0,28-28 4 16,-28 28-6-16,0 0-1 63,31-29 6-32,24 1-4-31,-55 56-337 0,0-28 295 0,0 0-54 15,0 0 59-15</inkml:trace>
  <inkml:trace contextRef="#ctx0" brushRef="#br1" timeOffset="158055.95">12311 4584 28 0,'0'0'13'0,"0"0"-5"0,0 0 2 0,0 0 10 0,0 0 18 16,0 0 107-16,0 28-78 0,0-28-59 0,0 0 17 15,0 0-14-15,0 0-5 0,0 29 11 16,0-1-4-16,0 31 4 31,0-2-4-31,0-57-11 0,0 0-2 0,28 0 0 0,-28 28 1 16,0-28 2-16,27 0 0 15,0 0 7 1,4-28 6-16,-31-3-14 16,0 5 4-16,28 26-1 15,-28-59 4-15,0 59-8 16,0 0 1-16,0-28 6 15,0 28-7 17,0 28 18-1,0 88 10-31,0-88-28 0,27 0 1 16,-27 1-2 30,59 58 0-46,-28-61-29 0,-4 3 23 0,-27-29-25 16,0 0 1-16,28 0-12 16,-28 0-76-16,27-29-14 15,-27 3 23-15,31 26 83 0,-31-31 23 0,0 5 0 47,28-33 1-47,-28 31 1 0,0 28 1 0,0-28-2 16,0 28 4-16,0-31 3 31,0 31 14-31,0 0-1 0,0-26 36 16,27 26-19-16,-27 0-2 0,0 26-5 15,0-26-21-15,0 0 0 0,34 0 28 16,-10 0-24-16,-24 0-8 0,0 0 5 0,0 0-1 0,28 0 26 16,-28 0-23-16,0 0-5 0,31 0 8 15,-31-55 21 32,31-3 13-47,-31 58-40 0,0 0 6 0,0 0 1 16,0 0-11-16,-31 0 1 0,31 0 5 0,0 0-2 15,0 0-4 1,-31 0 3-16,31 0 0 0,-52 58 11 0,18-3-8 16,34-24-5-16,0-3 0 0,0 0-3 15,-27 114 2 16,54-83-3-31,-27-31-1 0,0 1-7 0,34-1-5 16,-10 1-28-16,-24-29 23 0,59 0-148 16,27 28-112 15,-86-28 254-31</inkml:trace>
  <inkml:trace contextRef="#ctx0" brushRef="#br1" timeOffset="159925.84">15200 4555 26 0,'0'-28'59'0,"0"28"-42"0,0 0 3 0,0 0 3 0,0 0 1 0,0 0-12 0,0 0 0 0,0 0 21 0,28 0 19 16,-28 0 24-16,0 0-65 0,31 0-1 16,-31 0-3-16,0 0-2 0,0 0-2 0,0 0-2 0,0 0 3 15,30 0 10-15,-5 0-11 0,-25 0-1 16,0 0-1-16,30-30 3 31,-30 30-2-31,28 0 3 0,-1 0-5 0,-27 0 0 0,0 0 2 16,0 0-1-16,31 0-1 0,-31 0 1 15,0 30 6 17,0-2 2-32,0 1-2 0,0-1-3 0,0 1-3 31,0 29 4-15,0-3-4-16,0-24-1 0,0-3 3 0,0-28-4 15,0 28-2 1,-31 1-8-16,31-29 6 0,0 0-40 15,0 0-13-15,-27 0 10 0,27-29-38 16,0 29 52-16,0-28-34 16,0 0 2-16,0-3 24 15</inkml:trace>
  <inkml:trace contextRef="#ctx0" brushRef="#br1" timeOffset="160845.46">15743 4153 28 0,'0'0'69'0,"0"-28"-57"0,0 28 0 0,0 0 41 0,0 0-40 0,0 0-1 0,0 0-1 0,0-29 31 0,0 29-25 0,0 0 0 0,0 0-8 0,0 0-1 0,0 0 46 0,0 0-49 0,0 0 19 0,0 0-10 0,31 0-10 0,-31 29 2 16,0-1-1-16,0 0 0 0,0-28-3 15,0 0 0-15,0 31-1 16,0 111 1-16,0-28-3 15,0-85 2-15,0 58-1 16,0-30 1-16,0 1 0 0,0-3 0 31,0 61 3-31,0-86-1 0,0-4 1 16,0-26-2-16,0 0 2 0,0 0-3 0,0 31 1 16,0-31-1-16,0 0 1 0,0 0-1 15,0 0-1 48,0 0 1-63,55-116 13 0,3 60-8 0,28-1 17 0,-86 57-16 15,28 0-4-15,-28 26 3 0,0-26-5 0,0 0 1 0,0 0 3 0,0 31-1 16,0-31-3-16,0 28 5 0,0-28-6 62,-83 87 9-62,28-61-31 0,21-26 15 16,34 0-7-16,0 0-7 0,0 0-20 16,0 0 9-16,0 0-116 31,0 0-60-31,0 0 201 0,0 0-8 16,34 31-12-16</inkml:trace>
  <inkml:trace contextRef="#ctx0" brushRef="#br1" timeOffset="163071.69">18526 4497 32 0,'0'0'17'0,"0"0"-1"0,0 0 28 0,0 0 16 0,0 0-20 0,0 0-16 0,0 0-8 0,0 0 13 0,0 0-4 16,0 0-25 46,24 0 61-62,7 0-51 0,51 0 28 0,-51-29-23 16,-4 29-13-16,1 0 9 31,6 0-2-31,-10 0-8 0,-24 0-1 0,0 0 0 16,0 0 2-16,0 0 0 15,28 0 1 17,-28 29 4-32,0 1-5 0,0-30-1 0,0 28 1 0,0 1 1 15,0-29-2-15,0 28 0 0,0-28-2 16,0 29 1-16,0-1-52 31,0-28 40-31,0 0-20 16,-28 0-35-16,28 0-20 15,0 0 52-15,0 0-106 0,0 0 128 0,0 0-21 0</inkml:trace>
  <inkml:trace contextRef="#ctx0" brushRef="#br1" timeOffset="164369.24">19237 4527 28 0,'0'0'179'0,"-28"0"-158"0,28 0-10 0,0 0 18 0,-31 0 37 15,7 0-36-15,24 28-17 0,0-28-9 0,0 29 9 31,-31 56 13-31,31-55-24 0,0 25 5 0,0-55-3 32,0 31-1-32,0-3 1 0,0-28-3 0,0 28 2 0,0-28-2 0,31 29 3 15,-31-29-2-15,0 0-1 0,0 0 1 16,24 0 0 0,7-29 3-16,-31 1-3 15,28-31 0 1,-28 33-2-16,0-33 1 15,27-26 1-15,-27 28-1 47,0-2 2-47,31-85-1 0,-31 60 4 0,0 56-2 16,0-3 0 0,0 3-2-16,0 28 2 0,0-57 11 31,0 57-10-31,0 0 1 0,0 0-5 0,0 0 7 62,0 0 12-62,0 0-14 0,0 0-5 0,0 0 0 0,0 29 0 0,-31-1 2 16,31-28-3-16,0 28 3 16,0 3-2-16,0 23 0 31,0 4 0-31,0-28-1 0,0-2 0 31,0 58 2-31,0-57-4 47,0 1 2-47,0-30 0 16,0 28 1-16,31 29-1 15,-31 30 3-15,28-32 2 16,-28-55-7-16,0 31 5 15,0-31-2-15,0 0-1 0,27 0 6 32,-27 0-3-32,0 0-4 0,0 0 1 15,0 0 0 48,31 0 2-63,-31 0 1 0,0 0-2 0,0 0-1 0,0 0 1 15,0 0-2 17,0 0 2-32,0 28-1 15,0-28 0-15,0 0 0 0,0 0 0 16,31 0 2-16,-31 0-2 0,0 0 0 62,0 28 0-62,24-28-2 0,-24 0 2 0,0 0 1 0,0 0 0 0,0 0 0 32,34 0 0-32,-34 0-1 31,0 0-3-31,0 0-10 16,0 0-1-16,0 0-9 0,0 0-106 31,0-28-236-31,0 28 338 0,0 0 4 0</inkml:trace>
  <inkml:trace contextRef="#ctx0" brushRef="#br1" timeOffset="166635.35">21700 4612 36 0,'0'0'47'0,"0"0"-40"0,0 0 45 0,27 0 81 0,1 0-118 0,-28 0-15 63,0 0 0-1,31 0 17-15,58 0 29-47,-89 0-41 0,82 0 28 0,-54 0 18 0,-28 87-33 0,0-87-17 0,0 86 4 16,0-86-5 31,-28 28-152 15,28-56-114-62,0 28 218 0</inkml:trace>
  <inkml:trace contextRef="#ctx0" brushRef="#br0" timeOffset="169551.16">21786 4584 34 0,'-31'0'37'0,"31"0"-37"15,0-29 318-15,0 29-312 0,0 0 7 16,0 29 32-16,0-1-42 0,0-28 1 0,0 0-1 0,0 0 2 15,0 0 13-15,0 0-1 32,31-28 10-32,0 28-25 0,-31 0 0 0,0 0 1 0,24 0 1 15,-24-29-3-15,0 29 0 0,34 0 1 16,-34 0-2-16,24 0 0 31,7 0 1-31,-4 0 1 0,-27 0-1 0,0 0-1 16,0 0 0-16,0 0 1 0,28 29 2 0,-28-29-3 15,0 28 2 1,27 59 3-16,-27-58-4 16,0-3-1-16,0 5 0 0,-27-3 1 0,27-28 0 15,0 28-2-15,0 1 2 0,0 1-1 16,0-30-2-16,0 0-5 16,0 0-7-16,0 0 14 62,0 26-74-46,0-82-257-16,0 27 196 15</inkml:trace>
  <inkml:trace contextRef="#ctx0" brushRef="#br0" timeOffset="170111.18">22390 4612 34 0,'0'0'34'0,"0"0"24"0,0 0-40 0,0 0 32 0,0 0-24 0,0 0 9 16,-34 29 16-16,6-1-24 0,28 31-8 0,0-2 0 15,0-29-15-15,28 0 1 32,-28 31 19-32,0-59-18 0,34 0-1 0,-34 26 4 0,0-26-3 15,0 0-1-15,24-26 6 16,-24-4-7-16,28-27 1 31,-28-57-2-31,0 114-3 0,31-87 4 16,-31 59 1-16,0-29 0 0,0-2 11 0,0 2-1 15,0-30 4 1,0 60-10-16,0-4-3 16,-31 31 2-16,31-26-3 15,0 26 3-15,0 0-6 0,0-28 8 0,0 28-3 31,0 28-3-31,0-28-4 0,0 0 2 0,0 0 1 0,0 57-1 16,0-30 0-16,31 3-4 0,-31 56 6 16,0-58-3-16,0-28-1 62,0 116 2-62,55 54-5 0,-24 2-57 0,-31-172 23 0,27 57-185 0,-27-57 169 0,28 0-123 16,-28-26 132-16</inkml:trace>
  <inkml:trace contextRef="#ctx0" brushRef="#br0" timeOffset="170526.84">22930 4497 47 0,'0'87'274'0,"27"-59"-268"0,-27 1 0 0,0-29-1 0,0 28 9 16,86 2 89-16,-86-30-92 0,34-30 10 0,-34 30-18 0,0 0 6 15,24-28 4-15,-24-1-9 0,0 29-2 16,31-28 2-16,-31-1 2 31,55-29-8-31,-55 58-2 0,28-29-3 16,-28 29-6-16,0 0-10 0,0 0-38 0,0 0 0 15,0 0 25-15,31 0-4 0,-31 0-107 16,0 0 47-16,0 0 66 16</inkml:trace>
  <inkml:trace contextRef="#ctx0" brushRef="#br0" timeOffset="170934.1">23472 4497 29 0,'0'0'10'0,"0"0"-3"0,0 0 31 0,0 0 9 32,0 0 32-32,31 0-43 0,-31 0-15 0,0 0 4 0,0 0-17 15,28 0 17-15,-28 0-20 0,27 0 15 31,8 0-8-31,-35 0-7 16,24 0 1-16,-24 0-5 0,0-29 2 16,27 29 8-16,-27 0-5 0,0 0 0 0,0 0 2 15,31 0 17 1,-31 0-22-16,0 0 0 0,0 0-3 62,0 29 13-15,0 86 1-47,0-28-13 0,0-1-73 0,0-58-278 0,0-56 305 0</inkml:trace>
  <inkml:trace contextRef="#ctx0" brushRef="#br0" timeOffset="171622.78">24019 4153 36 0,'0'0'27'0,"0"0"-12"0,0 0 83 0,0 0-79 0,0 0 15 0,0 0 14 0,0 0-34 0,0 0 32 0,0 0-36 0,0 0 43 0,0 28-3 0,0-28-44 0,0 0-3 16,0 31 3-16,0-31-3 0,0 28 1 0,0 29 5 15,0-57-6 1,27 85-6 46,-27 88 7-62,28 57-1 0,-28-230-1 0,0 0-2 0,0 0 0 16,31 0 1-16,-31 0-1 16,0 0 1-16,0-31 1 0,27 5-3 15,1-3 3-15,-28-1-3 16,30 30 3-16,-30-28 0 15,31 28-1-15,-31 0-1 0,24-29 4 0,-24 29-2 0,0 0 0 0,35 0-1 16,-11 0 4-16,-24 0-2 16,0 29 3-1,31 29-1-15,-31-29 0 0,0-29-3 0,0 26-2 16,-31-26 0-16,31 0 1 0,-24 31-7 16,24-31-8 15,-35 0-7-31,11 28-140 0,24-28-45 15,-31 28 105-15,31-28 75 0</inkml:trace>
  <inkml:trace contextRef="#ctx0" brushRef="#br0" timeOffset="173959.27">9333 4468 13 0,'0'0'7'0,"0"0"-5"0,0 0-1 0,0 0 0 0,0 0 0 0,0 0-1 0,0 0 0 0,0 0 1 0,0 0-1 0,0 29 1 0,0-29-1 0,-31 0 1 0,31 0 0 0,0 0 2 0,0 0 0 32,0 0 59-17,0 0 37-15,0 0-91 16,0 0 40-16,0 0-33 0,0 0-9 0,0 0 6 16,0 0-6-16,0 0 4 0,-24 0 2 15,24 0-5 1,0 0 11 46,-62 0 20-62,62 87-35 0,0-87 0 0,0 0-2 0,0 28-1 0,0-28 1 16,0 0-1-16,0 29 1 0,0-29-1 0,31 0 5 47,24 0-2-47,-55 0-2 15,0 0 0-15,0-29-1 0,0 29 2 0,31 0-1 0,-31-28 4 47,0-1 14-31,0 58-12-16,0-29 6 0,0 28-10 0,27-28-2 0,-27 29-1 0,0-1 3 16,28-28 0-16,-28 30 0 0,30-1 2 31,-30 28-5-31,0-57 0 62,0 0 2-30,86 56-43-32,-55-56-110 0,-7 0-119 0</inkml:trace>
  <inkml:trace contextRef="#ctx0" brushRef="#br0" timeOffset="174380.33">9731 4468 21 0,'0'0'128'0,"31"59"-34"0,-31-31-67 0,0 58 26 0,31-58-39 0,-31 2-10 0,0-30 1 0,0 29 4 0,0-29 6 0,0 26-10 0,24-26 5 15,-24 0-5 1,34 31 41 0,21-62-27-16,-27-24-15 15,-28 25-3-15,27 30-1 0,1-57 2 63,-28 0-31-63,0 29-156 0,0 28 115 0,0 28-78 0,31-28 118 15</inkml:trace>
  <inkml:trace contextRef="#ctx0" brushRef="#br0" timeOffset="175056.06">10391 4181 33 0,'0'0'197'0,"0"0"-143"0,0 0-44 0,-24 0 6 0,24 31-2 0,0-31-2 0,0 0-6 0,0 28 9 0,0 56 9 0,0 3-14 16,0 29-2 31,24 170 5-47,-24-258-10 0,0-28 2 0,0 0-3 0,0 29 8 15,0-29-8-15,0-29 1 0,27 29-1 31,-27-87 5 1,62 2 7-32,-38 57-5 0,-24 28-3 0,31 0-1 0,-31 0-1 15,0 0 2-15,27 28 1 0,-27 2-4 16,0-1-3-16,0 28 10 31,-27-1-5-31,-4-27-2 31,-141 27-36-31,172-56 17 0,0 0-41 32,35 0-80-32,-35 0 75 0,24 0-82 15,34 0 98-15,-58 0 23 0</inkml:trace>
  <inkml:trace contextRef="#ctx0" brushRef="#br0" timeOffset="175643.19">10738 4096 27 0,'0'0'4'0,"0"0"0"0,0 0 5 0,0 0 106 0,24 29-46 0,-24-1-51 0,0 0 12 16,31 3-7-16,-31-3-10 0,27-2-2 0,-27 5-1 15,28 54 8 1,-28 1 1 31,31-27 0-31,-4 199 21-16,-27-202-37 15,-27 3 5-15,-4-2-5 0,-24-31-23 0,55-26 12 0,-31 0-29 16,7 0 21-16,24 0-76 0,-31 0 62 0,31 0-36 15,0 0-40-15,0 0 83 0,-31 0 10 0,31 0-19 16</inkml:trace>
  <inkml:trace contextRef="#ctx0" brushRef="#br0" timeOffset="176350.87">8989 3981 23 0,'86'0'150'0,"-86"0"-117"0,0 0 13 0,0 0-26 0,0 0-8 0,0 0-6 0,0 0 9 0,0 0 4 15,-86 144 44-15,86-57-53 0,-27-33-2 16,-4 34-6-16,31-31 1 16,-24 59 3-16,24-59-4 0,0 28 4 31,-35-26-2-31,70 54 2 0,-11-84-6 0,7 27 4 15,-4-25-3-15,1-5-1 16,30-26 2-16,-31 29-2 0,-27-29 0 0,28 30 0 0,30-30 0 16,1 28-5-16,-28-28-4 0,-31 0 1 15,24 0-5-15,-24 0-3 0,58 0-59 0,-30 0 2 16,2 0 30-16,-2 0-48 0,-1 0 54 0,4-28-2 0,0 28 7 0</inkml:trace>
  <inkml:trace contextRef="#ctx0" brushRef="#br0" timeOffset="177138.04">11136 4669 29 0,'86'-57'356'16,"-86"57"-353"-16,0-28-1 0,28 28 4 0,-28 0-4 0,61-29 66 0,-61 58-48 0,24-1-11 16,-24 29-6-16,31-27 1 0,-31-30-3 47,55 114-271-47,-55-114 107 15,0-28 93-15</inkml:trace>
  <inkml:trace contextRef="#ctx0" brushRef="#br0" timeOffset="178214.5">13627 4754 23 0</inkml:trace>
  <inkml:trace contextRef="#ctx0" brushRef="#br0" timeOffset="180276.89">13568 4612 398 0,'0'0'0'62,"59"-85"70"-46,-59 26-52-16,27 2-5 16,1 0 1-16,-28 57-5 0,34 0 11 0,-10 28-13 0,-24-28-7 15,0 29 4-15,31-29-3 16,-31 0 0-16,0 57 7 0,0-57-6 0,28 29-1 0,-1 1 10 47,31 55 0-47,-58-56-11 15,28 29 4-15,-28-58-4 0,27 29 2 16,-27-3 0 0,0 5-1-16,0-31 2 0,35 0-1 15,-35 0-1-15,0 0-1 0,0 0 1 16,0 0-2-16,0 0-5 16,0-31-13-16,0 31-4 15,0 0 23 32,0-26-213-31,0 26 64-16,0 0-44 0</inkml:trace>
  <inkml:trace contextRef="#ctx0" brushRef="#br0" timeOffset="180901.78">14513 4181 32 0,'0'0'111'0,"0"0"-72"0,0 0-14 0,0 0-12 0,0 0 42 0,0 0-24 0,0 0 32 16,0 31 52-16,0-31-111 0,0 28 11 0,0-2-4 15,-27 5-6-15,27-31 1 0,0 27 0 16,0-27-2-1,-59 173 21-15,59-115-19 0,0-58-6 63,0 114 15-32,0 30 2-31,59 26-3 0,-32-141-15 0,31 29 4 0,-27-29-4 0,-31-29-2 16,59 28-46-1,-59-28-25-15,24 0 0 0,-24 0-30 0,31 0-96 16,-4-28 118-16,-27 28 55 16</inkml:trace>
  <inkml:trace contextRef="#ctx0" brushRef="#br0" timeOffset="181663.47">17289 4212 28 0,'0'0'8'0,"0"0"-7"0,0 0 4 0,0 0-1 0,0 0-3 0,0 0-1 0,0 0 0 0,0 0 0 0,0 0 0 0,0 0 0 0,0 0 0 0,0 0-1 31,0 0-1-31,0 0-7 0,0 0-26 32</inkml:trace>
  <inkml:trace contextRef="#ctx0" brushRef="#br0" timeOffset="182105.71">16859 4153 35 0,'0'0'127'0,"0"0"-69"0,0 0-9 0,0 0-23 0,0 0 1 16,0 0 30 31,59 0 56-47,-59 0-98 0,27 28-9 0,4 3 9 0,59 111 8 31,-90-114-20-31,24 30 2 0,-24-30 2 0,0 31 6 16,31-2-6-16,-31-57-2 0,0 115 11 15,0-86-13-15,0-3-1 0,0-26-1 0,0 31 0 0,0-3 0 16,0 59 6 0,0-61-6-16,-31 5-2 0,31-31 1 15,0 0-1-15,0 26-1 0,-24-26-7 0,24 0 3 16,0-26-97 15,24 26 39-31,-24 0 38 0,0-31-39 0,31 5-131 0,23-4 80 0,-54 30 105 16,0-29-12-16</inkml:trace>
  <inkml:trace contextRef="#ctx0" brushRef="#br0" timeOffset="182980.48">17890 4212 31 0,'0'0'15'0,"0"0"30"0,0 0-4 0,0 0-28 0,0 0 0 0,0 0 84 15,0 28-8-15,0-28-44 0,0 26-14 16,0-26-25-16,-27 0 12 16,27 0-13-16,0 0 10 0,0 31-3 0,-28 26 14 15,-3 0-21 1,31-28-1 0,0-1-2-16,0 1 1 0,0 1 1 15,0-2-2-15,0 29 7 16,0-28-4-16,0-1-1 0,0 31 2 15,31-33 0-15,-31 5-1 16,28-3-1 15,30 29 5-31,-27-27-8 0,-7-30-2 0,-24 0-5 16,31 0 1-16,-31 0-49 0,0-30-46 16,0 1-24 15,0-58-124-31,0 87 215 0</inkml:trace>
  <inkml:trace contextRef="#ctx0" brushRef="#br0" timeOffset="183597.71">17323 4612 32 0,'0'0'9'0,"0"0"-2"0,0 0-1 0,0 0-1 0,0 29 27 0,0-29-32 47,24 0 43-47,-24 0-13 0,31 0 32 0,-31-29-8 31,28 1 20-31,-28-1-33 0,27-29 0 0,-27 1-23 0,28 28 2 16,-28 0 2 0,0 1-12-16,0 28-7 15,31 0 5-15,-31 0 0 0,0 0 2 16,0 0-2-16,0 0 0 0,0 0-2 16,0 0 1-16,0 28-4 0,27 1 2 15,-27-29-5-15,27 57 8 16,-27-57-6-16,0 29-2 0,0-29-3 15,0 30 3-15,0-30-2 0,35 28-44 16,-35-28 46 47,0 0-156-48,24 29-219-15</inkml:trace>
  <inkml:trace contextRef="#ctx0" brushRef="#br0" timeOffset="184677.62">20381 4212 25 0,'0'0'10'0,"-24"0"-6"0,24 0-2 0,0 0 10 0,0 0 1 0,0 0-4 0,-31-31 136 31,0 31 15-31,31 0-95 0,0 31-20 0,0-31-31 0,0 0-3 16,0 0 4-16,0 28-12 0,31-28 4 15,0 26 3-15,-31-26-6 0,24 31 2 0,34 112-3 31,-58-115 0-31,0 31-1 16,28-31 0-16,-28 1 3 0,0 28 0 0,30 30 2 0,-30-30-4 16,0-57-1-16,0 56 1 0,-30 60 2 31,30-90-6-31,0-26-1 0,0 0 0 0,-28 0-6 0,28 0-6 16,0 0 5-16,0-26-40 0,0-5 16 15,28-110-279 16,2 110 202-31,-2 5 50 47</inkml:trace>
  <inkml:trace contextRef="#ctx0" brushRef="#br0" timeOffset="185114.97">20896 4527 32 0,'0'0'15'0,"0"0"9"0,0 28 75 0,0-28-52 0,34 29 144 0,-34-1-165 0,24-28-8 16,-24 0-9-16,0 0-2 0,0 0-3 0,0-28-2 0,0 28-2 63,31-29 9-48,24-58 10-15,-55 87-4 0,28-28 8 16,30 85 11-16,-58-27-24 15,28-2-2-15,-28-28-3 0,34 29 3 16,-34-1-8-16,0-28 0 31,24 116-15-15,3-90-5-16,-27 5-104 16,0-31-13-16,0 0-2 15,0 28-31 1</inkml:trace>
  <inkml:trace contextRef="#ctx0" brushRef="#br0" timeOffset="186275.06">21641 4068 30 0,'0'-29'243'0,"0"29"-224"0,-27 0 24 0,27 0-37 0,0 0 0 0,-31 0 30 0,31 0-10 0,-86 114 22 0,86-86-42 0,-27 31 3 0,-1 55 10 16,28-86-18-16,0-28 0 0,-31 58 2 0,31 57 8 31,0-86-9-31,0-1 1 0,0 1 0 0,0-1 0 16,31 2 1-16,-31-30-3 0,28 55 3 0,-28-24-1 16,27-31-2-16,-27 28 0 0,31 0 0 0,-31-28 0 15,86 59-1 1,-86-59 0-16,27 26-3 0,32-26-31 15,-32 0-49-15,32 0-184 16,-28 0 178-16,-7 0 68 0,10 0-16 0</inkml:trace>
  <inkml:trace contextRef="#ctx0" brushRef="#br0" timeOffset="187067.4">24362 4011 37 0,'0'0'33'0,"0"0"-25"0,0 0 17 0,0 0 11 0,28-30 93 0,58 88 18 0,-25-1-123 31,-37-28-16-31,-24 27-2 0,31-56-2 0,-31 31 6 0,28-3-6 16,-1 86 8-16,32 173 25 47,-32-28-19-47,-27-202-15 0,0 56 1 15,-27-84-4-15,27 56 2 0,0-55-1 16,0-30-1-16,0 29 0 0,-31 28-20 16,31-57 7-1,-28 0-18-15,28-29-38 0,-27 29 4 0,27 0-21 0,-28 0-25 16,28 0 20-16,0-28 57 0,0 28 6 0</inkml:trace>
  <inkml:trace contextRef="#ctx0" brushRef="#br2" timeOffset="210103.34">26595 5557 32 0,'-31'0'36'0,"31"0"-23"16,0-28 77-16,0 28-44 16,-27 56 54-16,27-27-88 0,0 56 3 62,0 231 22-62,0-173-20 0,0-86-5 0,0-27 3 16,0-1-7-16,0-29-1 0,0 28-4 47,0-28 13-47,0-28 0 0,0 28-16 62,147-259 78-46,-205 346-56-16,-31-2-19 0,61-85-3 0,-3 28 1 15,31-28-1 32,-27 30-10-47,27-30-78 0,27 0 15 16,59-30-134-16,-86 30 207 47,86 0-167 0,-86 0 167 0</inkml:trace>
  <inkml:trace contextRef="#ctx0" brushRef="#br2" timeOffset="210853.46">27080 5902 48 0,'0'0'32'0,"0"0"-8"0,0 0-15 0,0 0 1 0,0 0 15 0,0 0 20 0,0 0-10 0,0 0-26 0,0 0 56 0,30-31-21 31,25 31 0-31,-20 0-35 16,-11 0 0-16,3 0-6 0,-27 31-3 0,31-31 0 15,0 26-2-15,-7-26-33 32,-24 31-226-32,0-31 188 15,0 0 33-15</inkml:trace>
  <inkml:trace contextRef="#ctx0" brushRef="#br2" timeOffset="211095.6">27080 6044 51 0,'0'0'36'0,"0"0"-14"0,0 0 21 15,0 0 30-15,0 0-30 0,0 0-8 31,0-29 25-31,30 29-33 0,-30-28-11 0,90 0 21 32,-66 28-33-32,3 0 0 0,-27-31-2 0,31 31-2 0,0 0 1 15,24 0-37 1,-27 0-53-16,30 0-240 31</inkml:trace>
  <inkml:trace contextRef="#ctx0" brushRef="#br2" timeOffset="211625.72">28254 5356 73 0,'-230'286'411'0,"148"-57"-376"0,82-172-34 0,-31 2 3 0,31-31-2 0,0 1-2 0,0 29-1 0,0-2-5 0,0 1-16 15,0-27-36-15,0-1-231 0,0-29 208 0,0 0 59 0,-24 0-25 0</inkml:trace>
  <inkml:trace contextRef="#ctx0" brushRef="#br2" timeOffset="212086.77">27798 6015 30 0,'0'0'30'0,"0"0"-9"0,0 0 21 15,-31 0 1-15,31 0-31 0,0 29 0 16,0-29 22-16,0 0-13 0,31 29 32 16,-31-29-47-16,0 29-1 0,0-29-5 62,54 0 16-46,63 29-16-16,-31-58-66 15,-31 0-113-15,4 0 140 0,26 0 37 0,-57 1 7 0,-28 0 74 47,0 56 20-47,-55 0-68 0,-3 88 6 31,33-89-28-31,25 2-5 0,-34 29 23 16,34-58-27 47,59-58 50-63,26-56-37 0,-57 85-2 15,-28 0 2-15,31 58 16 0,-31-29-18 16,0 29 9 15,0 143 11-15,0-58-26-16,27-86-6 0,-27 3-1 15,0-3 1-15,28 1-29 0,-28-29 1 0,34 28-148 32,-10-56-66-32,-24-1 213 15</inkml:trace>
  <inkml:trace contextRef="#ctx0" brushRef="#br2" timeOffset="212543.67">28625 5413 53 0,'-27'0'69'0,"27"0"-31"0,0 29 48 0,0-29-65 0,0 56 38 0,0 117 27 0,-28 84-46 31,-2-170-34-31,6 200-5 31,24-202-84-15,0-54-93-16,0-31 127 0,0 0-51 0,24-59 49 16</inkml:trace>
  <inkml:trace contextRef="#ctx0" brushRef="#br2" timeOffset="212847.96">28883 5871 58 0,'0'0'59'15,"0"0"-31"-15,-27 0 89 0,27 0-97 0,0 31 32 0,0-31-40 16,-28 26 11 0,-27 61 20-16,55-29-22 15,-31 56-3-15,31-114-15 0,0 87 8 16,0-59-5-16,0 1-2 0,0-1 5 16,31 59 19-1,-31-58-16-15,0-1-4 0,0-28-4 16,0 0 0-1,0 0-3-15,0 28-2 16,-31-28-36-16,31-28-3 16,-31 28-14-16,31 0 24 0,0-85-241 15,31 54 209-15,-31 31 53 0,31-28-28 47</inkml:trace>
  <inkml:trace contextRef="#ctx0" brushRef="#br2" timeOffset="213145.54">29000 6387 47 0,'0'0'34'0,"31"0"-14"0,-31 0-13 0,24 0 34 16,-24 0-37 0,0-28 5-16,34 0 10 0,-34 28-12 0,0-29-1 0,0 1 8 15,0 28-7-15,0 0 2 0,0-29 12 0,0-29 53 16,0 2 15 15,0 56-24-31,-34 27-52 0,34 2-3 16,0 29 2-16,-24 28-3 15,24 1-6-15,0-59 0 0,0 29 0 32,0 28 2-32,24-85-7 15,34-28-18-15,-58-1-2 16,31 1-17-16,-3 0-63 0,-1 28-4 31,32-57-134 16</inkml:trace>
  <inkml:trace contextRef="#ctx0" brushRef="#br2" timeOffset="-210454.94">19436 6933 25 0,'0'0'9'0,"34"0"-2"0,-34 0 10 0,0 0-9 0,0 0 99 0,0-30-25 0,0 30-68 0,0 0 28 0,0 0-26 0,0 0-2 15,0 0-5-15,-34 0-6 16,10 58 35-16,24-29-34 0,0-29-3 0,-31 28 3 15,31-28-3-15,0 0-1 0,0 28 2 0,-31-28 0 16,31 29-3-16,0-29 2 0,0 28 0 0,31-28 2 16,0 0 10-1,-31 0-10-15,0 0 2 0,24 0 5 0,10-28 4 16,-34 28-10-16,24-29 3 0,-24-84 10 31,0 113-13-15,0 0-1-16,0 0-2 0,0 0 2 15,0 0-3 32,0 28 12-31,114 173 13-16,-83-201-25 0,-31 0 0 31,55 57 1-15,-21-31 0-16,21-26-10 15,-28 31-80 17,28-31-292-32,-55 0 356 0,0 0-3 15</inkml:trace>
  <inkml:trace contextRef="#ctx0" brushRef="#br2" timeOffset="-209521.11">19951 6673 27 0,'35'-56'336'0,"-35"56"-332"0,0 0 13 0,0 0-17 16,24 30 33-16,89 197 11 0,-55-26-25 0,-58-142-12 15,0-3-2-15,-58 316 23 47,34-372-40-31,24 0 3-16,0 0 9 47,-62 0-117-32,-24-114-265-15</inkml:trace>
  <inkml:trace contextRef="#ctx0" brushRef="#br2" timeOffset="-208914.91">19178 6387 33 0,'-257'173'326'0,"233"-173"-322"0,24 28 1 0,-31 31 8 0,0-33-10 0,-83 262 31 0,114-231-29 16,0 115 13-16,0-117-15 47,145 205 21-32,-32-145-27-15,-27-86-49 0,-59-29 4 47,35 0-260-15,-38 0 251-32</inkml:trace>
  <inkml:trace contextRef="#ctx0" brushRef="#br2" timeOffset="-206476.85">20868 7190 22 0,'0'0'11'0,"0"0"-9"0,0 0-1 0,0 0 1 0,-27 0 2 0,27 0 5 0,0 0-7 0,0 0-1 0,0 0 7 0,0 0-3 0,0 0 41 16,0 0-18-16,0 0-7 0,0 0 8 0,0 0-21 0,0 0 42 15,0 0-24 1,0 0-7-16,0 0-3 31,0 0 67-31,0 0-75 0,0 0 10 16,27-28 3-16,-27 28-15 15,0 0-3-15,0 0 0 16,0-28 0-16,0 28-3 63,86-144 34-63,-55 87-16 0,-3 57-10 15,-28 0-4-15,0 0 0 16,0 28-2-16,27 1 4 0,1 27 0 47,3 60-1-47,-4-88-3 0,-27 1-3 15,0-3 0-15,0-26 0 0,28 0 4 16,-28 0-3-16,0 31-11 16,0-31-2-16,34 0-27 0,-34 0 3 15,0 0 16-15,0 0-28 0,0 0-48 0,0 0 56 0,0 0-3 16,0 0-2-16,0 0-53 0,0 0 82 0,0 0-12 31</inkml:trace>
  <inkml:trace contextRef="#ctx0" brushRef="#br2" timeOffset="-202815.71">21841 6761 34 0,'0'0'12'0,"0"0"-2"0,0 0 7 0,0 0 20 0,0 28-25 0,0-28 26 0,0 28 53 0,-24 1-62 0,24-1 11 0,0 1-20 0,0 1-2 0,0-30-10 0,0 57 19 16,0-1-6-16,0 1-8 15,0 30 0 1,0 29-7-16,0-61-4 16,0-27-2-16,0 1-1 0,0 1 3 0,0 27 3 15,0-57-2-15,0 28-3 31,-31 1-75 16,0-29-247-47,3-57 262 16</inkml:trace>
  <inkml:trace contextRef="#ctx0" brushRef="#br2" timeOffset="-202428.87">21669 7245 29 0,'0'0'8'0,"0"0"18"0,0 0-11 0,0 0 5 0,0 0 2 15,0 0 106 1,31 0-74-16,-31 0-25 15,0 0-9-15,27 0-13 0,-27 0-3 16,0 0 2-16,28 0-7 0,3 0-3 47,58-26-221-47,-89 26 156 16,0 0 55-16,24 0-3 0,-24 0 15 15,0 0 2-15,31 0 0 0,-31 0 1 31,27 57 52-31,-27-57-36 0,28 0 0 0,-28 0-17 63,0 30 91-63,-28 53 32 0,28-54-102 0,0-29 18 16,0 0-6-16,0-29-6 0,0 29-22 0,28-28 3 0,-28-1-1 15,27-27 11 1,-27 25-16-16,31 5 3 0,-3 26-3 15,-28-29-2-15,27 29 2 0,8 0-3 16,-11 55-20 15,-24-24-28-31,0-31 23 0,0 30-80 0,31-4-133 16,-31-26 209-16,0 0-5 0</inkml:trace>
  <inkml:trace contextRef="#ctx0" brushRef="#br2" timeOffset="-201955.49">22270 7361 32 0,'0'0'172'16,"0"0"-135"-16,0 0 5 0,0 0-22 0,0 0 5 0,31 115 45 0,-31-58-50 47,55-85 25-47,-55 28-45 0,0-29 4 15,0 29-3-15,34-28 3 0,-34-2-3 0,0 30 2 0,0-29 4 16,0 29-3-16,0 0 11 31,24 59 1-31,-24-59-5 0,28 28-8 16,-28-28-3-16,0 29 5 0,0-1-2 16,31-28-5-16,-31 0 3 0,0 29-16 46,0-29-3-30,31 28-130 0,-31-56-173-16,0 28 284 0</inkml:trace>
  <inkml:trace contextRef="#ctx0" brushRef="#br2" timeOffset="-201633.79">22645 7389 36 0,'0'0'0'0,"0"0"38"0,0 0-13 0,0 0-20 0,0 29 2 0,27-29 8 16,0 0 28-16,-27 0-32 16,0 0 3-16,31 0-2 15,-31-29 10-15,0 29-4 0,0 0-9 0,0-28-1 0,0 28 8 0,0-55 65 63,0 55-42-63,0 0-33 0,-31 0 7 0,4 0 11 0,27 0-23 0,0 26 4 31,0-26-5 32,-27 29 9-63,54 287 25 0,31-259-115 0,-58-57 42 0,31 0-49 0,-7 0-27 15,7 0-7-15,-3 0 105 16,-28-29-12-16</inkml:trace>
  <inkml:trace contextRef="#ctx0" brushRef="#br2" timeOffset="-200828.86">23160 6903 41 0,'-28'0'132'0,"-3"0"-79"0,31 0 21 0,-24 0-39 0,24 0-17 0,0 0 15 0,0 0-21 0,0 0 1 0,0 30 42 0,24-30-39 0,-24 28-6 0,31-28-1 0,-3 29 2 0,-28-29-8 16,0 28 4-16,27-28 10 15,1 28-15-15,30 88 47 31,-58-59-41-31,28 0 0 32,-28 257 15-32,0-284-21 15,0-30-2 32,-86 259 10-31,3-202-11-16,-6-57-130 15,89 0 104-15,0 0-36 16,0 0-41-16,34 0-85 0,-34 0 149 16,24 0-5-16,7 0 4 0</inkml:trace>
  <inkml:trace contextRef="#ctx0" brushRef="#br2" timeOffset="-199961.71">23675 7448 29 0,'0'28'70'0,"0"-28"11"0,0 29-13 0,31-29-17 0,-31 0-25 0,0 0 30 0,0 0-26 0,0 0-20 0,0 0 0 0,0 0 20 31,0-57 0-31,0 27-21 0,0 1-7 15,0-28 1-15,0 57-2 0,0-26 9 16,0-4-2-16,24 30-4 0,-24-31 9 16,0 31-13 46,31-26 9-62,24 83 34 0,3 56-16 16,-30-84-19-16,-28 1-7 0,0-30-3 15,0 28 3-15,31-28-13 0,-31 29-13 16,0-29-33-16,31 0-277 16,-31 0 170-16,0 0 132 15</inkml:trace>
  <inkml:trace contextRef="#ctx0" brushRef="#br0" timeOffset="-197536.09">24592 6475 30 0,'-288'659'420'0,"264"-487"-417"0,24-2-2 0,24-84 8 31,62 57 6-31,-28-114-10 0,-30 0 3 0,-1 1-11 47,117-30-393-47,-144 0 304 16</inkml:trace>
  <inkml:trace contextRef="#ctx0" brushRef="#br0" timeOffset="-196899.78">24932 7103 31 0,'0'0'34'0,"0"0"54"0,0 0-51 0,0 0 43 0,0 0-80 47,0 0 100-16,86-28-63-16,-55 28-29-15,24-29 5 0,31 1 32 0,-86 56-34 0,0-28-9 0,0 0 0 0,0 29 3 16,0-1-2-16,0 31 3 16,0-2-5-1,0-31 0-15,0 5-6 16,0-1-23-16,0-30-260 16,0 0 105-1</inkml:trace>
  <inkml:trace contextRef="#ctx0" brushRef="#br0" timeOffset="-196337.43">25565 7046 58 0,'-28'29'140'0,"28"-29"-113"0,-31 28 16 15,31 59 18-15,0-32-57 0,0-24-2 16,0-1 0-16,0-30 0 0,31 55 14 16,-31-27 1-1,28 1-12-15,-28-29 41 16,27 0-37-1,-27 0-7-15,0-29-1 0,0-28 7 16,28 31-6 0,-28-4-2-1,30-143 4 1,-30-113 22-16,28 199-10 16,-28-26 0-16,0 56-8 46,-28 0 46-46,28 85-48 0,0 58 3 16,0-86-8-16,0 113 2 47,0 232-1-47,28-114 1 0,-1-119 1 16,32 147-2-1,-59-231-12-15,31 1-9 16,-31 0 1-16,0-29-32 0,27 0-25 15,-27 0 11-15,28-58-243 32,-1 30 279-32,-27 0 0 0</inkml:trace>
  <inkml:trace contextRef="#ctx0" brushRef="#br0" timeOffset="-195896.94">26080 6617 55 0,'0'0'154'0,"31"-29"-57"0,-7 29-25 0,7 0-4 0,-31 0-45 0,27 0-18 0,1 59 11 0,-28-59-13 0,0 0 0 0,0 26 2 0,31 5-1 0,-31-31 0 0,0 26 2 0,55 61 13 0,-24-30-17 0,-31-57-2 0,30 87 6 0,-30-58-6 0,24 27 5 16,7 32-2 0,-3 110 6-1,-28-82 14 1,0-88-23-1,0 116 6-15,0-115-6 0,0-1 1 0,-28 0 0 16,28 1-1-16,-85 58 1 16,-1-60-33 31,27-27-68-32,59 0 24-15,-27 0-182 0,27 0 172 0,0 0 79 0,0 0-14 0</inkml:trace>
  <inkml:trace contextRef="#ctx0" brushRef="#br0" timeOffset="-194102.98">27025 7332 26 0,'0'0'5'0,"0"0"2"0,0 0 63 0,0 0-16 0,0 0-20 0,0 0-19 0,0 0 39 0,0 29-6 0,0-29-3 0,0 0-36 0,0 0 21 0,0 28-23 0,0-28 1 0,0 0-2 16,0 0 7-16,0 0 12 0,27 0-10 15,-27 0-12-15,0 0 1 0,0 0-4 63,0 0 12-63,58-113 24 0,-30 56-32 47,-28 28-4-47,27-27 5 15,59 56 3-15,-24 28 10 0,-38-28-13 0,-24 28 0 0,31 1-5 16,-31-29 1-16,0 26-2 0,28-26 2 0,-28 31 0 16,27-1-2-1,-27-4 2-15,0 3-1 0,0-29-2 0,31 0 1 0,-31 0 0 16,0 28-10-16,0-28 4 0,0 29-22 16,27-29-3-16,-27 30-8 0,0-30-168 31,0 0-34-31</inkml:trace>
  <inkml:trace contextRef="#ctx0" brushRef="#br2" timeOffset="-186908.67">27911 6990 22 0,'0'0'75'0,"0"0"-67"0,0 0 8 0,31 0 12 16,-31-116 134-16,0 116-155 0,0 0 8 0,0 0-2 0,0-28-2 0,0 28 16 47,0 28 24-47,0 1-48 0,0-29 13 16,0 30 0-16,0-30-7 15,0 57 3-15,0 56 2 31,27 60-7-31,-27 27 7 16,0-143-9-16,0 0-8 16,0-27 1-16,0 27-9 31,0-29-125-31,0-28 75 0,-27 0-22 0,-28-85-152 31</inkml:trace>
  <inkml:trace contextRef="#ctx0" brushRef="#br2" timeOffset="-186640.44">27739 7306 43 0,'344'55'248'0,"-317"-55"-483"0,-27 0 209 0,34 0-4 0</inkml:trace>
  <inkml:trace contextRef="#ctx0" brushRef="#br2" timeOffset="-186479.35">28144 7418 28 0,'0'0'2'0,"-34"0"10"0,34 30-4 0,0-30 15 0,0 0-5 0,0 28 26 0,0-28-21 0,0 57 56 15,-27 30-7-15,27-87-44 0,0 0-21 16,27 0 55-16,-27 0-53 0,0-30-1 0,34 30-1 16,-9-57 5-16,33-28 7 47,83-87 3-47,-83 141-18 0,-58 31-2 0,0 0-3 0,28 0 0 15,3 31 1-15,-31-1-8 31,31 82-235-31,-31-82 47 0,0-2 184 0,0-28-16 16</inkml:trace>
  <inkml:trace contextRef="#ctx0" brushRef="#br2" timeOffset="-186081.3">28570 7448 41 0,'0'0'22'0,"0"0"31"0,0 0-16 0,0 0 1 0,-30 28 106 31,30-28-137-31,0 0 10 16,0 0-7-16,0 0-3 0,0 29 21 0,0-29-21 0,0 0-4 0,0 0 0 0,0 28 3 16,30-28-4-16,-30 0 4 31,28 29 2-31,-28-29-8 62,0 0 1-30,27-29-1-17,32-28 2 1,-1-58 17-16,-58 115-4 0,31 87 33 0,-31-87-37 0,24 142 17 16,7-55-22-16,-31-87-6 0,0 28-2 15,28-28 4-15,-28 0 0 0,0 29-5 16,0-29 3-16,27 0-2 0,-27 0-6 15,31-29-30 1,-31 1-45-16,0 0-8 0,27-1 17 0,-27-1-60 16,28-27 21-16,-28 57 88 15</inkml:trace>
  <inkml:trace contextRef="#ctx0" brushRef="#br2" timeOffset="-185679.68">29089 7476 39 0,'0'0'95'16,"0"0"-84"-16,24 29 92 0,-24-29-36 0,31 0-55 0,-31 0-1 0,28 0 0 0,-28 0 6 0,27 0 9 0,1 0 3 0,-28 0-25 0,0 0 0 0,31-29 14 16,-31 29-15-16,0 0 1 0,0-28 14 15,0-2-7-15,0 1 15 16,-31 29-6-16,31 0-17 15,-28 0 5-15,1 0 4 0,27 0-5 0,-28 29-3 16,-3 58 23-16,7-59-23 16,24 1-1-16,0-1 0 0,-34 87 6 15,34-27-9 1,34-60 9 0,-34-28-8-16,24 0-2 0,7 0 1 0,-3 0-1 15,-28 0-1-15,86-28-60 31,-31-31-49-31,-21 59 79 0,-10-29-92 0,-24 29 124 63,86-28-286-63</inkml:trace>
  <inkml:trace contextRef="#ctx0" brushRef="#br2" timeOffset="-181691.8">21700 6588 25 0,'0'0'18'0,"0"0"-6"0,0 0 7 0,0 0 34 0,0 0-32 0,0 0-10 0,0 0 39 0,0 0-42 0,0 0 9 0,0 0-9 0,0 0 19 0,0 29 4 15,0-29-20-15,0 0 17 47,-31 56 14-47,3 1 11 0,28-26-47 0,0-3 1 0,0-28-5 0,-27 0 0 0,27 28 2 16,0-28 1-16,0 29-4 0,-31-1 4 0,7 31 2 15,-7-2 0 1,31-29-5-16,-31 0-1 0,31 29 0 16,-27 2-1-16,27-31 2 15,-28 1-1-15,28-3-2 0,0 5 2 0,0-31-2 0,0 30 2 16,-31 53 1-1,31-54-4-15,0 1 6 0,0-2 8 0,0-28-12 63,0 57 0-63,31 115-2 0,24-114 4 0,-55 0-2 0,31-31 1 16,-31-27-1-16,31 57 1 0,-31-57 0 15,24 31-1-15,-24-31-1 0,31 28-2 16,-4-28 7-16,-27 0-4 62,0 0-1-62,59-28-159 16,-32-3-156-16,-27 31 287 0</inkml:trace>
  <inkml:trace contextRef="#ctx0" brushRef="#br3" timeOffset="-160445.78">26595 8623 30 0,'-31'0'32'0,"31"0"-2"0,0 0-10 0,0 0 39 0,-27 0-23 0,27 0-22 0,0 0 23 0,-28 28-24 0,28-28 0 0,0 29 15 0,-31-1 26 0,31 1-38 16,0-29 2-16,-27 28-2 16,27-28-12-16,0 28 14 0,0-28-13 0,-28 87 22 31,28-58-23-31,0 28-3 0,0-57-2 16,28 30 2-16,-28-30 1 0,27 26 1 15,-27-26-1-15,31 31 5 0,-3-31 12 47,30-31-6-31,-27 5-7-16,-7 26 15 0,-24 0-19 15,0 0-2 48,0 0 6-48,0 83 15-15,89 4-10 0,-61-58-11 0,-28-29-8 0,27 0 1 16,-27 0-32-16,28-29-5 0,-28 29-13 0,0 0 23 16,58-56-231-1,-30-1 137-15</inkml:trace>
  <inkml:trace contextRef="#ctx0" brushRef="#br3" timeOffset="-159947.96">27282 8793 27 0,'0'0'7'0,"0"0"13"0,-31 0 32 0,31 0 12 0,0 0-42 0,0-28 21 0,0 28-6 0,-27 0 45 0,27 0-71 0,0 0 17 0,0 0-15 0,0 0 5 0,27 0-8 0,-27 0-3 15,31 0 1-15,-31 0-3 0,86 0 22 16,-31 0-23-16,-55 0 0 16,58 0-1-16,-30 0-6 0,3 0-6 0,-31 0 0 15,31 0-2-15,-31 0-22 0,0 0-12 0,24 0-8 16,-24 0-34-16,0 0 87 62</inkml:trace>
  <inkml:trace contextRef="#ctx0" brushRef="#br3" timeOffset="-159834.48">27200 9022 62 0,'0'0'284'0,"24"-26"-232"0,3 26-22 16,35 0-14-16,-38 0-4 0,35 26-4 0,-32 5 1 15,4-31 0-15,-4 26-9 16,1-26-1-16,3 31-5 0,-31-31-2 0,55 28-143 15,-55 0 66-15,31-28-50 16,-31-28 61-16,27 28 52 16</inkml:trace>
  <inkml:trace contextRef="#ctx0" brushRef="#br3" timeOffset="-159554.96">27969 8536 32 0,'55'-85'416'0,"-55"85"-407"0,0 30 5 16,0-4 11-16,31 90-6 15,-3-59-13-15,-28 0-1 0,0-29-3 16,0 87-1-1,0 115-14-15,-28-174-34 16,28 1-51 0,0-57 38-16,-31 29-105 15,4-58 45 1,-1 1 94-16</inkml:trace>
  <inkml:trace contextRef="#ctx0" brushRef="#br3" timeOffset="-159155.99">27887 8680 55 0,'0'0'169'0,"0"0"-135"0,0 0-15 16,0 28 73 47,110 116-15-63,37-87-73 0,-122-57-22 0,5 28-16 0,-30-28 3 0,28 0-2 15,-28 0 16-15,27 0-95 16,-27 29 93-16,0-29 2 15,28 30 16-15,-28-4 12 16,0-26 17-16,0 31 10 31,31-118 241 32,58-27-255-63,-65 86-15 0,-24 28-8 0,28-31 8 0,3 31-8 15,-31 0-1 48,0 0 0-63,31 31 3 0,-7-3-1 0,6 116-171 16,-30-144 94-16,0 26 32 15,28 5-243-15</inkml:trace>
  <inkml:trace contextRef="#ctx0" brushRef="#br3" timeOffset="-158798.9">28711 8909 31 0,'0'0'21'0,"0"0"15"0,0 0 1 0,0 28 17 0,0-28-37 0,0 0-17 31,0 0 107-31,31 173 55 0,-31-173-157 0,0 28 9 31,31 0 9-31,-31 1-11 0,0-29-10 0,24 0 5 16,-24 0-3-16,31 0-2 16,-31-29-2-16,0 29 0 0,0 0-1 0,28 0 3 15,-28-28-3-15,0 28 1 63,27-85 2-48,31 28 7-15,-30 27-16 0,-28 86 8 0,31-25-1 0,-31-5 0 0,0-26-1 16,0 0 2-16,0 31-2 0,0-3-2 0,0-28-3 16,0 0 1-16,31 28-3 0,-31 1-157 15,0-29 129-15,24 0-126 16,-24 0 83-16,0 0 38 0,0 0 31 0,0 0-13 0</inkml:trace>
  <inkml:trace contextRef="#ctx0" brushRef="#br3" timeOffset="-158507.83">29258 8937 46 0,'0'0'0'0,"0"0"65"0,0 0-25 0,0 0 23 0,0 0-41 0,0 0-2 0,0 0 13 16,0 0-18-16,27 29 17 0,-27-29-26 0,0 30 3 47,0-4-5-47,62 5 26 31,-62-31-26-31,0 0-1 0,24-173 41 0,-24 173-44 63,31-115 43-48,-86 58 22-15,-34 572-52 0,89-515-16 0,27 29-9 0,-27-1 0 0,0-28 12 63,28 0-63-63,116-57-404 0</inkml:trace>
  <inkml:trace contextRef="#ctx0" brushRef="#br3" timeOffset="-155818.16">19178 9626 37 0,'0'0'138'0,"0"0"-125"0,0 0 67 16,-24 0-54-16,24 26 46 0,24 61-28 0,-24-58-30 0,0 1-2 15,31-4-9-15,-31-26-3 63,28 116 23-63,-1 198-8 0,4-228-23 0,-31-86-13 0,0 0 21 62,0 0 0 1,-86-199-448-48</inkml:trace>
  <inkml:trace contextRef="#ctx0" brushRef="#br3" timeOffset="-155585.93">19092 9855 43 0,'258'113'376'0,"-172"-84"-795"0</inkml:trace>
  <inkml:trace contextRef="#ctx0" brushRef="#br3" timeOffset="-155363.6">19553 9968 88 0,'-28'317'366'0,"197"-662"-273"0,-25 432-533 0,-172-58 376 0,28-29 21 0</inkml:trace>
  <inkml:trace contextRef="#ctx0" brushRef="#br3" timeOffset="-154965.66">19986 10056 60 0,'-62'0'316'0,"62"0"-293"0,0 0 15 0,0 0-19 16,0 85 19-16,0-85-38 63,0 0 0-1,175 87 35 1,-120-174-29-63,31 58 52 0,-86 29-58 46,27 116 2-14,1-33-1-32,3-24-81 0,-31-59 53 0,55 28-383 0,-55-56 370 0,31-2 1 0</inkml:trace>
  <inkml:trace contextRef="#ctx0" brushRef="#br3" timeOffset="-154579.97">20583 10027 45 0</inkml:trace>
  <inkml:trace contextRef="#ctx0" brushRef="#br0" timeOffset="-150866.31">22730 9824 55 0,'0'0'0'0,"0"0"0"62,0 0 75-46,0 0 84-16,55 31 30 0,-55-31-180 0,31 0-1 15,-31 0 3-15,28-31 7 16,-1 5-14-16,-27-4-4 16,31-86 8-1,-3-26-2-15,-28 114-2 16,0-1-2-16,0 0 2 0,27 1 7 0,-27 28-8 0,0 0 2 16,0 0 3-16,0 28-3 0,0 1-3 15,31 144 6 32,24 257 7-47,-55-374-13 0,34-27 0 31,76-86-82-31,-110 57 61 16,0 0-2-16,59-28-119 0,-59-1 7 16,0 29 30-16,27 0 63 0,-27-30 13 0,0 30-23 62</inkml:trace>
  <inkml:trace contextRef="#ctx0" brushRef="#br0" timeOffset="-150260.64">24335 9308 39 0,'-31'0'36'0,"31"0"-24"0,0 0 29 0,0 0 86 0,-59 31-35 0,35-31-50 0,-7 0-29 0,1 28-1 0,30-28 1 0,-55 29 3 0,-4-1 1 0,59-28-13 0,-27 29 0 0,-90 87 15 0,62 26-7 0,55-114-9 0,0 1 1 0,-31 1 0 0,31 27 9 15,-28 28 1-15,28-85-11 0,0 57 4 47,0 58 13-47,59 58-4 0,-4-118-14 0,-55-25-1 16,31-30 0-16,-31 0-1 0,0 28 2 0,55 1-1 15,-55-29 1-15,31 0-2 0,-31 0 2 32,86-57-161-32,-86-2-43 15,27 2 10 1,-27 31 151-16</inkml:trace>
  <inkml:trace contextRef="#ctx0" brushRef="#br0" timeOffset="-149914.61">24362 9912 89 0,'0'0'70'0,"0"0"-32"0,0 0 25 0,-27 28-26 15,27-28-23-15,0 0-2 0,0 0 13 0,0 28-16 0,27-28 34 31,1 29-26-31,-28-29-12 0,27 0 10 0,-27 0-15 63,120 0 36-63,-96 0-32 0,35 0 25 0,-59 0-24 0,0 0 4 16,27 0 11-16,-27 0-8 15,0 0-5 1,28 30 11-16,-28 27-13 15,0-57-2-15,0 57-1 16,0-57 1-16,0 28-3 16,0 1-1-16,0 27-47 15,0-25 30-15,0-31-52 0,0 0 39 16,0 26-102-16,0-26-40 0,0 0 130 16,0 0 3-16,31-26 7 0</inkml:trace>
  <inkml:trace contextRef="#ctx0" brushRef="#br0" timeOffset="-149379.27">25221 9997 33 0,'0'0'51'0,"0"0"-16"0,0-29 44 0,-31 29-38 0,31 0 30 0,0 0-45 0,-55 0 47 0,55 0-65 0,-31 29 14 0,31 30-13 31,-27 26-2-31,27-85-6 0,0 28 3 0,0 1-3 47,0 27 5-47,89 60 19 0,-65-146-10 0,-24 30-15 63,0-55 20-48,86-203 2-15,-86 143-15 0,31-200 12 0,-4 171-3 0,-27 144-14 0,0-29 2 16,0-28 12-16,0 57-10 0,0 0 11 16,0 0-15-16,0 115 22 15,0-28-14-15,0 55-5 0,0-114-3 0,0 57 0 16,0 31-2-16,0-29 0 0,28 197-8 31,3-225 6-31,-31-2-16 0,31 28-44 0,-7-26-3 16,10 26-288-16,-34-85 287 0,24 0-8 0,-24 0 41 15</inkml:trace>
  <inkml:trace contextRef="#ctx0" brushRef="#br0" timeOffset="-149038.8">25877 9308 211 0,'0'88'251'0,"31"-60"-238"0,-31-28-8 0,0 0 1 0,0 0-2 0,28 29 3 0,-28 0 5 0,27-29-3 0,31 87 3 0,-30-30-8 0,3-1-1 0,24 30 1 15,-24 29 2-15,-31-30-3 16,0 31 3-16,-31-59-3 0,31-29-1 0,-24 1 1 0,-7 84 1 15,-52 3 7 17,-6-31-9-32,31-26-9 0,-28-3-83 0,86-56 27 15,-24 0 41-15,-11 0-150 16,8 29-55-16</inkml:trace>
  <inkml:trace contextRef="#ctx0" brushRef="#br3" timeOffset="-144675.08">26767 11373 27 0,'0'0'7'0,"0"0"-2"0,0 0 3 0,0 0-8 16,-28 0 9-1,-2 0 45-15,30 0-54 47,0 0 0 16,-83 56 263-63,-6 1-193 0,3 203-43 0,86-118-28 0,0-142 2 0,27 30 5 31,59-233 34-31,-86 203-40 47,62-515 21-31,-62 515-13-16,24 59 4 0,-24-31-9 15,0 145 5 32,34 141-31-31,21-113-352-16,-55-175 252 0,0-26 76 0</inkml:trace>
  <inkml:trace contextRef="#ctx0" brushRef="#br4" timeOffset="-142424.9">26451 11373 30 0,'-28'113'100'0,"28"-113"-84"0,0 59 29 0,0-31-36 0,-31 1 50 0,31-1-35 0,0-28-12 0,0 28 27 0,-24-28-12 0,24 0-5 0,0-28 4 0,-30 0-1 16,-1-1-1-16,31 29-17 0,-28-28 22 31,1-2-19-31,27 30-2 0,0 0-5 0,-31 0-1 16,31 30 2-16,0-2 0 0,-28 1-3 15,28 27 0-15,0-27 0 0,28 30-3 16,-28-31 3-1,0 0-1-15,31-28 2 0,-31 29 2 16,55-29 26-16,-55-29-23 0,31-27 4 0,-31 56-11 0,0-31 1 16,30-82 2-16,-6-86 1 47,35-291 4-47,-1 261-5 0,-58 229-4 0,0-57 4 15,0 57-2-15,0-28-1 0,0 0 0 0,0 28 2 16,0 0-1-16,0 0-1 62,0 0 5-46,-31 660 15-16,31-289-15 0,31-199-2 0,-31-115 0 16,28 58-7-16,30-29 34 15,-27-58-29-15,-7 0-3 0,-24-28 0 0,34 29 5 31,76-29-4-31,-110 0 2 16,59-29-8-16,-32 1-5 0,-27 0 1 0,0 28 5 16,28-57-54-16,6 28 6 15,-10-29-57-15,-24 29-82 16,0 1-21 0</inkml:trace>
  <inkml:trace contextRef="#ctx0" brushRef="#br4" timeOffset="-142018.8">27368 11403 69 0,'0'0'0'0,"0"0"75"0,0 0-29 0,-31 0 93 0,31 0-122 0,0 0 9 0,0 0-7 0,0 0 0 0,0 0 17 0,0 0-21 0,31 0 13 0,-31 0-21 0,28 0 2 0,-28 0-3 0,27 0-2 0,-27 0-4 62,148-59-385-46,-148 88 255-16</inkml:trace>
  <inkml:trace contextRef="#ctx0" brushRef="#br4" timeOffset="-141836.08">27282 11658 67 0,'0'0'62'0,"0"0"-36"0,0 0 4 0,0 0 46 47,86-56 72-47,-58 56-143 0,-1 0-3 0,-27-29 0 0,0 29 2 47,117 0 0-31,-31 0-204-16,-59-28 55 0,1 28 71 0</inkml:trace>
  <inkml:trace contextRef="#ctx0" brushRef="#br4" timeOffset="-141458">28340 10998 69 0,'0'-28'109'0,"0"28"-50"0,0 0-15 0,0-28-30 0,0 28 33 31,0-29 38-31,0 29-72 0,-27-26-6 0,27 26 8 16,-31 0 1-16,3-30-2 15,1 30-9-15,27 0-1 0,0 0-2 16,-28 30 9-16,-2 81-3 16,5-80-8-16,25 54 2 0,-34 1-4 15,34 58 6-15,0-59-3 0,0 1-3 16,0-28 1-16,0-1-3 0,0 115-40 31,0-172 44 16,0 173-236-31,0-60-4-16</inkml:trace>
  <inkml:trace contextRef="#ctx0" brushRef="#br4" timeOffset="-141010.18">28024 11687 136 0,'0'0'100'0,"-27"0"-35"16,27 0-42-16,0 0 16 0,0 0-11 47,86 28 91-47,-59-28-117 0,7 0 0 15,-9 0-4-15,33 31-2 16,-3-31-11-16,-55 0-6 0,31 0 4 0,-31 0-28 0,27-31-16 0,35 31-120 31,-38-28 116-31,4-1 66 0,3 1 26 16,-31 28-16-16,31-28 44 0,-31-1-21 16,0 1-15-16,0 28 22 0,0 0-2 0,24-30 40 31,-48 30-50-31,24 0-16 0,0 0-13 62,-31 30 35-46,0 112 9-16,62 2-10 0,0-144-26 0,-31 0-7 0,24-29 6 16,-24 29-4-16,30-87 4 0,-30 30 6 31,0 29-10-31,0 28-2 0,28 0 2 0,-28 0-2 15,0 0 2-15,0 28-4 0,0 1 4 16,27-1-1-16,-27 3-3 16,31 25-6-1,-3 1-31-15,-28-28-11 0,27 1-151 16,-27-30 121 0,31 0-98-1,0-59 145-15,-7 31 20 16,-24-1-11-16</inkml:trace>
  <inkml:trace contextRef="#ctx0" brushRef="#br4" timeOffset="-140608.14">29144 11029 48 0,'0'0'0'0,"0"-59"283"0,0 87-144 0,0 3-99 0,0 26-14 0,0 0-2 0,0-28-18 0,0-1 0 0,0 3-1 0,0 111 7 31,0 115 0-31,0-257-12 62,0 116 1-46,-55 255-47-16,21-428-510 0</inkml:trace>
  <inkml:trace contextRef="#ctx0" brushRef="#br4" timeOffset="-140305.56">29515 11486 158 0,'0'0'180'0,"-31"0"-105"15,31 59-4-15,0-31-49 0,-27 1-12 0,27-1 4 16,0 0-7-16,-28 1 1 31,1 30 4-31,27-31-11 0,0-28 2 0,0 28 0 0,0 1 0 0,0-29-3 16,-31 57 9-1,31-27 12-15,0-30-17 0,0 57-4 16,0 0 16-16,0-29-11 16,0-28-5 46,0 28 1-46,31-28 13-16,-31 0-11 0,27-56-42 0,1 56-3 0,-1 0-101 0,-27 28-47 31,31-28 23-31,-3 0 151 0,-28 0 1 0,27 0-13 0</inkml:trace>
  <inkml:trace contextRef="#ctx0" brushRef="#br4" timeOffset="-139883.58">29945 11573 123 0,'0'0'93'0,"0"0"-54"0,0 0-28 0,0 0 4 0,0 0 36 16,0-28 9-16,31 28-40 16,-31 0-10-16,0 0-10 62,168 0 79-62,-110-30-69 0,-58 30-1 16,0-29-5-16,0 3 1 15,-31 26 7-15,4-31-5 16,-1 31 0-16,28 0 2 0,-31 31-4 0,31-31 0 16,-27 26 4-16,-31 146 13 31,58-84-11-31,0-3 0 15,30-57-8-15,-30-28-2 16,28 29 0-16,-28-29 1 0,58 30 0 31,-30-30-19-31,-28 0 11 0,27 0-39 0,-27-30-18 32,31 1-104-32,-31 29 62 0,31 0 45 0,-31-28-94 31,24 28 135-31</inkml:trace>
  <inkml:trace contextRef="#ctx0" brushRef="#br4" timeOffset="-139167.1">29429 11746 22 0,'-82'28'333'0,"82"-28"-315"0,0 0-8 0,-34 0 49 0,6 0-38 0,28 0-4 0,0 0-5 0,0 0-3 0,-27 57 4 0,27-29 0 0,0-28-13 63,0 173 22-32,27-60-18-31,1-28 10 0,6-26-7 0,-34 113 32 0,-34-172-36 0,6 29 1 15,-30-1-9-15,30-28 5 0,-58 0-16 32,28 0-57-32,3-28-21 15,55 28-7-15,0 0 15 0,0 0 38 0,0 0-108 0,0 28 134 16,0-28 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1-15T19:26:13.5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8369 15389 153 0,'0'0'124'0,"0"0"166"0,0 0 14 16,0 0-86-16,0 0-55 0,0 0-23 16,0 0-17-16,0 0-41 0,0 0-7 15,0 0 19-15,10 0-13 0,-10 0-3 16,0 0 13-16,0 0 0 0,0 0 16 16,0 0-1-16,0 0 21 0,2 0 2 15,-2 0-19-15,0 0-33 0,0 0 0 16,0 0-16-16,0 0-19 0,0 0-10 0,3 0 19 15,-3 0-3-15,0 0-6 0,0 0 3 16,0 0 15-16,0 0 17 0,0 0 3 16,0 0 6-16,0 0 15 0,0 0 26 15,0 0 5-15,0 0-22 0,0 0-25 0,0 0 0 16,0 0 6-16,0 0-7 0,0 0-13 16,0 0-6-16,0 0-9 0,0 0 6 15,0 0 3-15,0 0 3 0,0 0-10 16,-3 3-18-16,-6 4-40 0,1 0-18 15,-4 2-4-15,3-2 22 0,-4 2 0 16,9-2-3-16,-9 3 2 0,9-3 1 16,-4-1 3-16,1 0-1 0,7 0 0 15,-10-1-1-15,5-2 11 0,3 1-8 16,-3-1-2-16,0 2 16 0,1-2-3 16,-1 1 1-16,-5 1 5 0,5-1-18 0,-5 1 16 15,3-1-7-15,5 1-10 0,-8 1 13 16,0 1-15-16,1-2-1 0,4 2-11 15,-5-4-3-15,8 4 13 0,-3 0-12 16,2-6 14-16,-4 2 3 0,5-1 13 16,-3 1-13-16,5-1 12 0,0-2 4 0,0 0-4 15,0 0 0-15,0 0 4 0,0 0-4 16,0 0-3-16,0 0-10 0,0 0 13 16,0 0-13-16,0 0 0 0,0 0-2 15,0 0 0-15,0 0-1 0,0 0 1 16,0 0 1-16,0 0 0 0,0 0 0 15,0 0 0-15,0 0 0 0,0 0 2 16,0 0-1-16,0 0-2 0,0 0-1 16,0-2-1-16,0 2 0 0,0 0 0 15,0 0-17-15,0 0-5 0,0 0 2 0,0 0-14 16,0-3-23-16,0 3-27 0,0-2-59 16,0 2-52-16,0 0-74 0,0 0-116 15,0 0-195-15,0 7-116 0,7-5-777 16,-14-6 498-16</inkml:trace>
  <inkml:trace contextRef="#ctx0" brushRef="#br0" timeOffset="622.41">8156 15636 258 0,'0'0'97'0,"0"0"484"0,0 0-122 15,0 0-140-15,0 0-56 0,0 0 3 16,0 0-33-16,0 0-20 0,0 0-62 16,0 0-42-16,-5-2-16 0,5 2 3 15,0 0-9-15,0 0-20 0,0 0 12 16,0 0 23-16,0 0 25 0,0 0 9 0,0 0-4 15,0 0-25-15,0 0-9 16,0 0 11-16,0 0-3 0,0 0-13 0,0 0-15 16,0 0-16-16,0 0 6 0,0 0-7 15,0 0-21-15,0 0-15 0,0 0-24 16,0 0-1-16,0 0-22 0,0 2-21 16,5 6 12-16,0 2 31 0,7 4 11 15,-5 0-9-15,8 2-2 0,4-2 3 0,-7 0 12 16,8-1-12-16,-6 1 19 0,3-5-10 15,0 3-12-15,-10-3 1 0,5-1 14 16,1 0-14-16,-9-3 2 0,9 1 9 16,-9-1-11-16,-4 0-1 0,5-5 0 15,-5 1 0-15,0-1-2 0,0 0-1 16,0 0 0-16,0 0 1 0,0 0-23 16,0 0-67-16,0 0-162 0,0 0-169 15,0 0-210-15,0-4-842 0,0-9-293 0</inkml:trace>
  <inkml:trace contextRef="#ctx0" brushRef="#br0" timeOffset="1012.07">8471 15529 65 0,'0'0'1153'0,"0"0"-645"0,0 0-187 0,0 0 65 16,0 0-77-16,0 0-13 0,0 0-50 16,0 0-20-16,0 0-11 0,0 0-51 15,-17-11-29-15,17 11-25 0,0-3-29 16,0 3-18-16,0 0-45 0,0 0 10 15,0 0-28-15,0 0-28 0,0 0 4 16,10 0 24-16,-5 3 9 0,7-3 10 16,0 5 9-16,0 0-7 0,2-4-21 15,1 0 13-15,-3 2-11 0,0 0-1 0,0-2-1 16,-4 1-3-16,4 0-38 0,-10 5-71 16,5-1-133-16,-7 5-101 0,0 2-106 15,0 1-560-15,0 0-450 0,-7 5 823 0</inkml:trace>
  <inkml:trace contextRef="#ctx0" brushRef="#br0" timeOffset="1198.76">8415 15748 284 0,'0'0'1494'16,"0"0"-969"-16,0 0-176 0,0 0-53 15,0 0-49-15,0 0-40 0,0 0-7 16,0 0 18-16,0 0-20 0,0 0-44 15,0 0-61-15,54-20-58 0,-47 18-15 16,7 1-20-16,-4-1-15 0,-3 2-16 0,3 0-13 16,-5 0-62-16,7 0-174 0,-7 7-103 15,2 2-234-15,-7 0-773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5-11-07T20:32:28.91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13484 7563 0,'28'0'500,"1"0"-453,0 0-31,-29 28-1,28-28-15,1 0 63,-58 0 140,1 0-187,-1 0-16,29 29 31,-29-29-31,1 29 31,-1-29-15,0 0-1,1 0 1,-1 0 15,1 0-15,-1 0 15,0 0 16,29-29-31,29 29 93,0 0-109,-1 0 16,1 0-1,-1 0-15,1 0 0,0 0 16,-1 0 15,1 0-15,0 0 15,-1 0 0,-28-29-31,29 29 94</inkml:trace>
  <inkml:trace contextRef="#ctx0" brushRef="#br0" timeOffset="18127.41">13970 9110 0,'29'0'234,"0"0"-218,-1 0-1,1 0-15,-1 0 16,1 0-16,0 0 15,-1 0-15,1 0 16,0 0-16,-1 0 0,1 0 16,-1 0-1,1 0-15,-29 28 0,29-28 16,-1 0-16,1 0 16,0 0-16,-1 0 15,1 0 1,-1 0-16,-28 29 15,29-29 1,0 0 15,-1 0 16,1 0-16,0 0-15,-1 0 31,1 0-47,0 0 31,-29 29-31,28-29 16,1 0-1,-1 0 1,1 0-16,0 0 31,-1 0-15,1 0 0,0 0-1,-1 0 1,1 0 15,-1 0-15,1 0 15,0 0-15,-1 0-1,1 0 1,0 0-16,-1 0 15,1-29 1,-1 29-16,1 0 16,0-29-1,-1 1-15,1 28 16,0 0-16,-1 0 16,1 0-16,-1 0 15,-28-29-15,29 29 16,0 0-16,-1 0 15,1 0-15,0-29 16,-1 29 0,-28-28-16,29 28 0,-1 0 15,1 0 1,0 0 0,-1 0-1,1 0 16,0 0-31,-1 0 32,1 0-1,0 0-15,-1 0 15,1 0 0,-1 0-31,1 0 16,-29 28-1,29-28 1,-1 0 15,1 0 0,0 0-15,-29 29 15,28-29-15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34:00.907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4578 13750 29 0,'0'0'23'0,"0"0"-23"0,0 0 7 0,31 0 2 0,-31 0-7 0,0 0 1 0,0 0 4 0,0 0 12 0,0 0 6 0,0 0-17 0,0 0 0 16,0 0 37-16,0 0-8 0,0 0-18 15,0 0-14-15,0 0 6 0,0 0-11 16,0-28 1-16,0 28 1 47,28-29 6-47,30 29 42 47,-27 0-41-47,-7 0-3 47,7 29 13-47,-31-29-12 0,0 0-6 15,0 0-3-15,0 0 2 0,0 0 2 0,-31 0-1 0,31 0 0 16,-24 0-1-16,-7 0 1 0,0 0-2 16,31 0 1-16,-27 0 0 15,-1 0-1-15,28 0 1 0,-31 0 1 0,4 0-1 16,-1 0-1-1,28 0 1-15,-31 0 0 0,31 0 1 0,-24 28 1 0,-7-28-3 32,31 28 2-32,0-28-1 0,0 0 1 0,31 0-4 15,-31 0 3-15,0 0 0 0,24 0-1 0,-24 0 2 16,31 0-1-16,141-85-3 31,-141 85 4-15,-7-28 0-16,-24 28-1 0,31 0 2 0,-31-29-1 0,0 29 0 0,0 0 0 15,0 0-1-15,0-30 1 0,0 30 3 32,0 0-3-32,0 0-1 62,0 0-1-62,-55 30-2 0,-7-1-329 0,62-29 296 0</inkml:trace>
  <inkml:trace contextRef="#ctx0" brushRef="#br0" timeOffset="1562.36">13225 13920 30 0,'0'0'23'0,"27"0"6"0,-27 0-13 0,0 0-7 0,0 0 9 0,0 0-10 0,31 0 12 0,-31 0-4 15,28 0 4-15,-1 0 12 16,-27 0-26-16,31 0-4 0,-31 0 5 16,31 0-4-16,-31-26 1 0,24 26 0 0,-24 0-3 0,58 0 15 31,1-28 2-31,-32 28-6 15,-27 0-2-15,0-31 6 0,0 31-11 16,28 0 15-16,-28 0-17 0,0 0-2 16,0 0 1-1,-55 0-1 17,-62 31-1-32,62-3 1 0,55-28 0 15,-31 0-2 1,31 0 3-16,0 0-2 15,0 0 0-15,0 0 0 0,31 0 2 16,-31 0-1-16,31 0 0 0,-31 0 3 0,24 0-3 16,10-28 1-1,21-3 6-15,-55 31-6 0,28 0 7 16,-28 0-5-16,0-26-2 0,0 26-1 0,0 0 3 16,0 0 2-16,0 0-4 46,-59-31-232-30,35 31 133-16,24 31 20 31</inkml:trace>
  <inkml:trace contextRef="#ctx0" brushRef="#br0" timeOffset="4799.18">12366 15239 15 0,'0'0'12'0,"0"0"-12"16,0 0 0 31,-27-28 109-47,27 28-109 62,0 0 15-30,27 0 26-32,430-59 109 0,-457 59-150 62,0 0 0 1,203-26 9-63,23-5-1 0,176-54 18 15,-374 85-25-15,30 0 5 0,289-28 19 0,-323 28-25 0,-24 0 0 47,0 0-1-47,31 0-24 47,-148 0-28-47,90 0 51 0,27 0 2 0,-59 28-29 16,32-28-6-16,27 0 28 15,-28 31-4-15,28-31 7 32,-30 0-11-1,2 0 5-16,1 0-35-15,27 0-20 0,0 0 22 0,0 0 13 16,0 0-12-16</inkml:trace>
  <inkml:trace contextRef="#ctx0" brushRef="#br0" timeOffset="13173.03">14486 13693 46 0,'0'0'6'0,"0"0"-1"0,0 0 2 0,0 0-6 0,0 0 0 0,-31-28 2 0,31 28-3 62,0 0 4-62,0-29 18 0,31 29-13 0,-31 0-8 0,0 0 1 16,27 0 0-16,-27 0 3 0,28 0 3 16,-28 0-1-16,0 0 5 0,30 0-7 0,25 0 20 46,117 0 2-46,-141 0-21 0,58-30 3 16,-64 30-4-16,33 0 3 16,-31 0-3-16,1 0-3 0,58 0 8 31,31 0 1-31,-87 0-9 16,-5 0 1-16,5-28-2 0,-2 28 3 0,-28 0-3 15,27 0 2-15,4 0 0 0,-31 0-1 0,0 0 1 0,28 0-1 31,30 0 0-31,-27 0 0 16,-31 0-2-16,24 0 1 0,-24 0 1 16,31 0-4-16,-31 0 2 62,0-29 6-31,0 29-2 1,28-28 9-32,-1 28-6 0,4-28-2 31,110-1 17-31,-141 29-24 0,0 0 0 16,34 0 3-16,-34 0 0 0,24 0-1 0,-24 0 0 62,0 0-2-62,0 0-131 0,0 29-70 16</inkml:trace>
  <inkml:trace contextRef="#ctx0" brushRef="#br0" timeOffset="15119.98">22730 13809 55 0,'457'-31'196'0,"-285"-25"-159"0,-172 56-38 0,0 0 0 0,-24 0 1 16,-38 28-1 0,4-28 1-16,-56 59 0 0,32-59-3 0,51 0 3 0,31 0 0 15,0 0 1-15,0 0 3 47,55 0-1-31,89-31-1-16,-85 3 0 0,-59 28-2 62,0 0 0 1,0 0 1-63,113-57 13 47,-137 57-10-47,-292 201-5 0,340-201 4 0,93-59 2 0,-62 59-5 0,-24-26 1 15,-31 26-1 32,113-31 3 16,-27 3-1-63,-86 0-2 0,0 56-136 0,0 0 49 0,-55 3-16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37:16.09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3922 7361 38 0,'0'0'4'0,"0"0"-3"0,-28 0 0 0,28 0 0 0,-30 0 0 0,30 0 0 0,-24 0 0 0,24 0 0 0,-35 0 12 31,11 0 58-15,48 0 35-16,-24 0-78 15,0 0 5-15,0 0-23 0,0 0-4 0,35-29 16 47,19 3 15-47,-26-4-27 0,27 30 6 31,31-31-1-31,-86 31-15 63,34 0 2-48,248-26 4-15,347-31 25 0,-571 85-28 0,0-28 1 16,28 29 5-16,4-3-9 16,-8 5 1-16,31 25 5 15,-113-56-5-15,28 0 0 0,58 29 3 16,-55-29-3-16,0 0-1 0,-7 0 0 16,7 0 1-16,23 0 1 31,-54 0-4-31,31 0-7 0,-31 0-26 0,0 0 12 15,-31 0-237-15,4 0 140 32,0 0 81-32</inkml:trace>
  <inkml:trace contextRef="#ctx0" brushRef="#br0" timeOffset="939.08">3781 9053 35 0,'0'0'11'0,"0"0"-7"0,-31 0 0 0,31 0 15 0,-31-31 146 0,31 31-138 15,0 0-11-15,0 0-10 0,0 0 11 0,0 0-7 16,0 0-6-16,0 0 1 0,31 0 12 16,0 0-14-16,110 0 20 15,-86 0-11-15,65-26-6 0,18 26 6 16,-53-30-9-16,-26 30 0 0,54 0 1 15,-54 0 1 32,54 0-4-47,90-29 2 0,230 1 9 0,-296 28-8 0,66 0 6 32,-117 0-7-32,-32 0-1 15,63 28 0-15,-62-28-5 31,-24 29-192-31,-31-29 195 63,-31 30-215-32,31-4 180-31</inkml:trace>
  <inkml:trace contextRef="#ctx0" brushRef="#br0" timeOffset="1902.76">3922 14982 40 0,'484'-28'460'0,"-253"28"-454"0,-204 0-5 0,375-57 15 0,-230-59 2 0,-110 88-19 0,-62 28 0 0,24 201-431 0,-24-145 325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38:14.364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3840 5902 28 0,'0'0'8'0,"0"0"-8"0,0 0 2 15,0 0-2-15,-35 0 1 0,11 0 1 47,-7 0 4-47,31 0-4 0,0 0-2 63,0 0 3-63,-31-31 31 0,4-25 24 0,27-1 9 0,0 28-51 15,0 29-6-15,0 0 4 0,0-30-2 32,0 30 35-32,0 0-32 15,0 0 10-15,0 30-5 0,0-30-16 0,27 0 2 16,-27 29 1-16,31-29-4 0,0 28 13 31,82 29 12-31,-58-57-19 16,-27 28-2-16,3 3-9 15,-4-31 6-15,1 0-1 0,6 26 3 16,21 5-3 0,-27-31 3-16,27 28 3 0,-25-28-6 15,-2 0-1-15,-1 0 1 0,-27 0-3 63,86 0 4-63,172-28 0 0,-196 28-4 0,-7 0 1 15,0 0-1-15,3 0 2 0,-58 0-2 63,89 0 1-32,138-31 22-31,-83 5-18 0,-89 26-3 0,-27 0-2 0,3-31 2 0,-31 31-2 63,0 0 1-63,27 0-1 0,149-28 7 0,-94 0-3 0,-55 28 0 0,32-29-3 15,-59 29-1 48,0 0 0-1,89 0-2-46,138 57 0-16,86 59 8 0,-142-60-7 0,-140-56-2 0,-31 0 3 62,114 0 14 1,-114-28-9-63,0 28-7 0,-86-59-561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38:39.115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3750 4297 11 0,'0'0'1'0,"0"0"1"0,0 0 0 0,0 0-2 0,0 0 1 0,0 0-1 0,0 0 12 0,0 0-2 0,0 0 11 0,0 0-13 0,0 0 1 0,0 0 21 0,0 0-19 0,0 27-1 16,0-27 10-16,0 0-11 0,0 0 8 0,0 0-2 31,0 0 19 0,0 0-26-31,31 0 12 0,-7 30 32 0,-24-30-44 0,35 0 0 31,19 0 4-31,-26 28-8 0,-1-28-1 0,1 0 0 16,3 29-1-16,-31-29 0 0,27 0 1 16,59 29 3 15,113-29-3-31,-164 0-2 0,-11 0 0 0,34 0 0 0,-3 0 0 16,31 0 1-16,-55 0-2 15,24 0 3 1,31 0 0-16,-86 0-3 0,31 0 1 15,-4 0-1-15,1 0 0 0,30 0 0 16,-58 0 0-16,28 0 0 16,3 0-1-16,-1 0 2 0,-5 28 2 15,9-28-1-15,-10 0-1 0,7 29-2 0,-31-29 2 16,27 0 0-16,-27 0-1 62,28 0 1-46,-1 0 2-16,59-57 16 0,-51 57-17 16,19-29-4-16,-54 29 3 15,28-29-1-15,-28 29 0 0,55 0 1 16,-55 0-1-16,0 0-1 0,31 0 1 0,-31 0 0 0,27 0 1 0,1 0-3 16,30-28 4-1,-30 28 1-15,3 0-2 47,195-30-1-31,-140 60 2-1,-86-30-1-15,31 0 0 0,24 0 0 16,-55 0 0-16,0 0-1 0,31 0-3 16,24 0 6-16,-55 0-3 62,31 0 1-46,0-30-2-16,-7 30-1 0,-24 0-4 0,34-27-124 15,-34 27 91-15,0 0-140 16,0 0 123-16</inkml:trace>
  <inkml:trace contextRef="#ctx0" brushRef="#br0" timeOffset="11096.26">3692 11946 20 0,'0'0'16'0,"0"0"-2"0,-28 0-6 0,28 0-3 0,0 0 11 0,0 0 37 0,0 0-34 0,0 0-9 0,0 0 22 0,0 29 40 0,0-29-66 0,0 0 37 15,0 26-27-15,0-26-12 16,0 0-1-16,0 0 3 0,0 0-6 0,0 0 14 31,55 0-5-31,-24 0-6 0,24 0-1 0,-20 0 0 16,-35 0-4-16,24 0 2 0,6 0 3 0,-2 0-1 0,-1 0 1 16,1 0-1-16,58-26 2 0,86-3-3 15,-52 29 0-15,-69-28-1 16,-20 28 1-16,0 0-1 0,79-30 9 0,-24 1-2 15,31-28 2 1,-4 29-1 0,1 0-3-16,-114 28-5 62,116-31 8 1,25 31-3-63,-52 59-15 0,-89-31-54 0,0-56-212 0,0 28 212 0,0 0 59 0,0 0-15 0</inkml:trace>
  <inkml:trace contextRef="#ctx0" brushRef="#br0" timeOffset="19616.74">3922 10285 18 0,'113'142'258'0,"-113"-142"-258"16,28 0 3-16,174 0 0 0,-147 0-3 16,203 56 1-16,-227-56 2 0,-3 0-1 0,30 0-1 62,-3-28-2-15,-55 28-60-47,0 0 23 0,-24 28-32 0,24-28 70 62,0 0 0 1,0 0 0-1,0 0 0 1,0 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42:34.556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3548 6617 29 0,'-25'-29'23'0,"-5"29"3"0,30 0-23 0,0 0 17 0,0 0 2 0,0 0 1 0,0 0-1 0,0 0-13 0,0 0-2 0,0 0 2 0,0 0 5 0,0 0-7 0,0 0 1 0,0 0 23 0,0 0-14 15,0 0 15 1,0 0-28-16,0 0 8 15,0 0 15-15,0 0-14 0,0 0-8 0,0 0 9 0,0 0-5 32,30 59 17-32,-30-59-23 15,25 26 2-15,-25 5-1 0,0-31-3 16,30 26 1-16,-30-26 0 16,0 31 1-16,0-31-3 46,28 0 9-14,206 113 6-32,23-113 3 0,-233 0-17 0,-24 0 0 0,59-28-1 0,26 28 0 15,-30 0 1-15,-20 0-1 16,-11-29 0-16,65 29 0 0,21-28 1 31,-51 0-1-31,-32 28 1 0,35 0 0 16,-38 0-1-16,62 0 2 15,-86 0-2-15,31 0 2 0,-31 0 0 0,27 0-3 0,-27 0 3 0,28 0-2 32,33 0 7-32,-36 0-8 15,9 0 4-15,-10 0 0 0,-24 0-2 0,0 0 0 0,31 0 0 16,-31 0 0-16,0 0 0 0,27-31 3 31,1 31 5-31,-1 0-8 0,-27 0 2 0,0 0-3 16,31 0 0-16,-31 0 0 0,0 0 0 62,0 0 4-46,0-26-2-16,0 26-10 16,-31-31-128-16,31 31-148 15,0 0 216-15,-27 0 37 0</inkml:trace>
  <inkml:trace contextRef="#ctx0" brushRef="#br0" timeOffset="5581.38">5866 6730 18 0,'0'0'10'0,"0"0"-9"0,0 0 0 0,0 0 3 0,0 0-2 0,31 0 8 15,-31 0-6-15,0 0 11 0,0 0 15 0,0 0-18 0,0-26-1 0,0 26-5 0,0 0 10 0,0 0-11 0,0 0 10 0,31 0-7 16,-31 0 2-16,0 26 9 31,0-26 0-31,0 0-13 0,24 0-3 0,-24 0 4 0,0 0-5 16,0 0 0-16,0 0 0 0,0 0 3 0,31 0 2 0,-3 0 0 15,-1 31 0 17,4-31 2-32,-31 0-5 0,28 0 0 0,-1 0 0 0,-27 0-3 0,0 0 4 15,31 0-5-15,-31 0 3 0,31 0 4 31,-7 0-4-31,34 0 8 32,-27 28-5-32,-3-28-2 0,-1 0 0 0,-27 0-3 0,28 0 1 15,-28 0 0-15,31 0 0 0,-4 0 4 16,-27 0-3-16,28 0 1 0,6-28-1 31,21 28 2-31,-55 0-5 0,0 0-2 0,27 0 3 0,-27 0-3 16,0 0 1-16,28 0-2 0,-1 0 4 0,4 0-1 15,-31 0 1-15,55 0 0 47,4 0 0-47,-32 0 0 0,4 0 2 0,0 0-1 0,-7 0-1 0,7 0 0 16,24 0-1 0,-24 0-2-16,-31 0 2 15,0 0 0 48,27 0 1-63,1 0 1 0,3 0 1 0,55 0 1 0,-1-31-1 0,-57 31-2 15,-28 0 1-15,27-26-2 0,-27 26 0 16,31 0 1-16,0 0-1 16,-7 0 0-16,11 0 0 15,-35 0 1-15,24 0-1 0,-24 0 0 0,0 0 0 0,0 0 0 16,31 0 1-16,-31 0 0 0,27 0-1 0,1 0 0 47,57 0 2-47,-57 0-3 0,-28 0 2 15,34 0-1-15,-10 0 1 0,-24 0-1 16,31 0-1-16,-31 0 0 31,28 0 1-31,-1 0 0 0,-27 0 1 0,0 0 1 0,0 0-2 0,28 0 2 16,-28 0-1-16,0 0-1 0,31 0 1 15,-31 0-1-15,27 0 3 32,-27 0-4-32,0 0 3 0,28 0-1 47,6 0 1-47,-10-31-2 0,-24 31 0 15,0 0 0-15,0 0 1 0,0 0 0 16,27 0-2-16,-27 0 1 0,0 0 1 0,0 0 0 0,0 0-1 15,0-26 1-15,0 26-2 16,0 0 1-16,31 0 0 0,-31 0 0 0,0 0 0 16,0 0-1-16,0 0 0 0,0 0-6 0,0 0 0 15,0 0-64 17,0 0-101-32,0 0 134 0,0 0-63 0</inkml:trace>
  <inkml:trace contextRef="#ctx0" brushRef="#br0" timeOffset="13926.84">11164 6588 12 0,'0'0'0'0,"0"0"7"0,0 0-7 47,0 0 5-47,0 0 30 0,0 0-19 0,0 0 30 0,-28 0 8 16,28 0-47-1,0 0 18-15,0 0-17 0,0 0 8 0,0 0 1 0,0 0-4 16,0 0-9-16,0 0 5 0,0 0 14 31,0 0-9-31,0 0 1 16,0 0-13 31,0 0 5-32,55 0 4-15,31 0-3 0,-52 0-4 16,-10 0 0-16,-24 0-5 0,31-28 8 47,83 28 3-47,-87 0-8 0,1 0-3 16,6 0 2-16,-34 0-1 15,24 0 2-15,-24 28-1 0,28-28-2 0,2 0 2 16,1 29 1-1,-31-29-2-15,0 0 1 0,24 0-1 16,7 0 0-16,-31 0 0 0,0 0 0 16,0 0 1-16,28 0-2 0,-28 30 2 15,27-30 0-15,-27 0 1 0,0 0-2 0,31 0 1 16,-31 0-1-16,0 0 0 0,0 0 3 16,28 0-4-16,-28 0 2 15,27 0-1 1,-27 0 3-16,31 0-2 0,-31 0-1 0,0 0 1 15,0 0-1-15,0 26-1 0,0-26 1 0,31 0 3 32,-7 31-1-17,-24-31-2 32,0 0 1-47,0 0 1 0,31 0 3 0,-31 0-4 0,0 0-2 16,0 0 3-16,27 0 0 0,-27 0-2 0,0 0-1 15,0 0 1-15,0 0 0 16,0 0 0-16,0 0 2 0,0 0-3 16,0 0 1-16,0 0 0 0,28 0 1 0,-28 0-1 15,0 0 0 1,31-31 0 0,-31 31 0-16,0 0 0 0,0 0 0 0,0 0 0 15,0 0 0-15,0 0 1 0,0 0-1 0,0 0-1 16,0 0 0-16,27 0 1 0,-27 0-1 0,0 0-1 31,0 0-38-31,0 0 20 0,0 0-33 16,0 0-14-16,0 0-7 0,0 0-84 15</inkml:trace>
  <inkml:trace contextRef="#ctx0" brushRef="#br0" timeOffset="19270.91">9418 4870 12 0,'0'0'0'31,"0"0"12"-15,0-29 63-16,-30 29-61 0,30 0-7 0,0 0 16 0,0 0-5 47,-86 0 119-47,86 29-131 0,0-29-3 15,-24 30 5 1,24-4 6-16,0 5-8 0,0 54 4 16,0 29-2-16,0-56-6 15,0-1-2-15,0-57 0 0,0 85-1 16,0-54 2-16,0-5-1 0,0 3-1 0,0-29 0 16,0 56-22-1,-31 31-140-15,0-87 119 16,31 0 5-16,-28 0 7 0,28 0 18 15,-24-28 11-15,24 28 1 0,-34-28 2 0,6-3 4 32,1-25 2-32,27 56-6 62,0-29 40-62,0 29 37 0,27 0-48 16,59 0-8-16,-58 0-22 0,3 0-1 0,24 0-15 0,-24-26-29 15,-4 26 31-15,1 0-10 0,30-59 9 16,-58 59 16-16,27-28 0 16,4-1-1-1,-31 29 1-15,31-28 4 16,-31 28-1-16,0 0 1 0,0 28 49 31,-62 57 42-31,62-54-85 0,0-5-3 0,0-26-3 16,0 29-1-16,0 1 0 0,0-30-2 0,0 0 2 15,0 0 10-15,0 0-7 47,31-59 11-47,-31 2-4 0,0 57-7 16,0-28 4-16,0 28-10 62,86 170 45-46,-58-111-131-16,-28-59-15 47,27 0 21-31,-27 0 80 46,0 0 0 1</inkml:trace>
  <inkml:trace contextRef="#ctx0" brushRef="#br0" timeOffset="19315.15">9793 4870 28 0,'-89'744'333'0,"89"-687"-378"0,58-143-271 16</inkml:trace>
  <inkml:trace contextRef="#ctx0" brushRef="#br0" timeOffset="19640.75">9961 5184 26 0,'-144'545'369'0,"202"-660"-764"0</inkml:trace>
  <inkml:trace contextRef="#ctx0" brushRef="#br0" timeOffset="19971.37">10075 5557 24 0,'0'28'14'0,"0"-28"-14"47,34-28 75-47,-34-87 75 0,0 115-142 0,0 0 0 0,0 0-8 62,-89 0 129-46,3 172-92-16,86-172-37 63,113 144-15-48,-85-116-148-15,6-28 117 0,21 29-160 0</inkml:trace>
  <inkml:trace contextRef="#ctx0" brushRef="#br0" timeOffset="40258.69">11909 4870 17 0,'-31'-29'343'0,"4"58"-328"0,27-29 5 16,0 30-17-16,0-30 7 0,-28 26-6 0,28-26 3 0,0 31-3 0,0-31 4 0,-31 26-1 0,31-26-4 0,0 29-1 0,-27-29 3 0,27 30-4 0,0-30 3 0,-28 28 0 0,-3 58 2 0,7-28 0 0,24-58-3 0,0 57-2 16,0-57 0-16,0 29 2 0,0-1-1 0,0-28-3 15,0 28 2-15,0-28 0 0,24 31 1 16,7-5-2-16,-31-26 2 0,28 29 0 0,-28-29-3 15,27 0 2-15,4 30 0 0,-3-30-1 16,-1 26-1-16,-27-26 2 0,31 0 0 47,0 0-1-47,51-26 3 0,-54-4 1 0,3 1-3 16,-31 3-2-1,27-5 2 1,1-111 3-16,-28 112-3 0,0 2 1 0,0 28-1 15,0-29-1-15,0 29 1 0,0-57-1 0,0 57 0 16,0-28 1-16,0 28-1 0,0-59 1 31,0 2 6-31,0 57-5 0,-28 0-2 16,28-26 0-16,-27 26 1 0,27 0-1 16,-31 0 2-16,31 0 1 0,-28-30-3 0,1 30 1 15,-4 0-1-15,31 30 0 16,-24-30 0-16,24 0 1 0,-62 26-1 0,35 5-3 15,27-31 2 1,0 0-1-16,-28 0-2 0,28 26 1 0,0-26 1 0,0 0-8 16,-31 0-6-16,31 29-2 15,0-29 7-15,0 0 11 63,-27 0-96-48,-1 30-233-15,28-2 300 0</inkml:trace>
  <inkml:trace contextRef="#ctx0" brushRef="#br0" timeOffset="44168.04">6382 5529 36 0,'-28'0'33'0,"28"28"-14"0,0-28-7 0,0 0 3 0,0 0 25 0,0 0-27 0,0 0 11 0,0 0 4 0,0 0-11 0,0 0 5 0,0 0-1 0,0 0-9 0,0 0-6 0,0 0 6 0,28 0 2 16,-28 0-1-16,0 0-10 0,0 0 4 0,0 0-5 0,0 0-2 62,58 0 17-15,4 0-18-31,20 0-7-16,-54 0-71 0,-1 0 24 0,-27 28-113 0,0-28 151 0,0 29-21 0</inkml:trace>
  <inkml:trace contextRef="#ctx0" brushRef="#br0" timeOffset="44474.56">6760 5243 13 0,'0'0'6'0,"0"0"-4"0,0-29 6 0,0 29 3 0,0 0 4 16,24 0-6-16,-24 0 30 47,0 29 120-47,0-1-134 0,0-28-21 0,0 29 4 0,0 27 5 15,0-56-10-15,0 31 3 0,27 54 2 32,-27-59-7-32,0 61 2 15,0-58-2-15,0-29-1 0,0 28 0 0,0 29-1 0,0-27-3 16,0-1-19-16,0-29 13 0,0 28-2 0,0-28-3 16,0 0-128-1,0 0 99-15,0 0 25 0,0 29-18 0,0-29 29 0,0 0-10 16</inkml:trace>
  <inkml:trace contextRef="#ctx0" brushRef="#br0" timeOffset="83524.17">5839 10455 42 0,'0'0'69'0,"0"0"-35"0,0 0 9 0,0 0-28 0,0 0 13 0,0 0-15 0,0 0-1 0,0 28 7 0,0-28-10 0,0 0 0 0,0 29 24 0,0-29-26 0,0 30 36 0,0-30-25 0,0 0-3 0,27 29-7 15,-27-29-6-15,0 0 1 0,31 0 0 0,0 0-2 16,-31 0 1-1,83 28 2-15,-56-28-5 16,-27 0 1 31,0 0 2-31,148-28 16-16,-148 28-15 0,0 0-2 15,24-29 22-15,-24 29-22 0,0 29 0 0,-24-1 1 47,24 402 5-47,0-345-9 0,24 32 2 0,-24-61 1 0,0 1 0 16,0 28 0-16,34-54-1 0,-34 82-1 0,0 1 0 15,0-86 3-15,24 59 1 0,7 143 19 32,-31-145-15-32,0 2 0 0,0 55 6 0,0-27-6 15,0-29-1-15,0-30-2 0,0 87 1 16,0 1 5 15,0 116 0-31,0-234-10 0,0 61 2 0,-31-30 3 63,31 28-11-63,0 3 7 0,-24 25 4 0,24-83-3 0,0-30 3 0,-34 0-5 15,34 0 0-15,0 0 2 0,0-30 6 31,0 2-6-31,-24 28 0 0,24-29 2 0,0 29-2 16,-31 0 0-16,31 0 3 0,0 0-6 0,-31 0 0 16,31 0 3-16,-55 0 8 15,24 0-7-15,31 0-3 16,-27 0 1-16,-1 29-1 16,-27-1 3-16,55-28-3 62,-89 87-642-46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7T20:47:18.9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9590 16271 42 0,'0'0'7'0,"0"0"-7"16,0 0 4-16,-31-56 70 0,31 56-63 0,0 0-9 0,0 0 4 15,0 0 2-15,0 0 22 47,59 0 33-47,-32 0-59 16,4 0 10 31,-31 0-11-47,175 0 24 15,-6-30-13-15,-80 30-4 47,-34-29-5-47,-55 29-5 63,203 0 37-32,-8-28-9-31,297-1-10 0,-468 29-18 16,-24 0 0 30,257 29 6-46,-171-29-5 0,-86 0 0 0,28 0-1 0,3 0 1 16,-4 0 2-16,1 0-3 0,-28 0 0 63,257 0 10-63,-109 0-8 0,-93 0 0 62,-28 0-3-62,-27 0 1 47,114 0 2 0,116 28 0-47,199-56 10 0,-429 28-12 0,59 0 2 0,229 0 11 0,-178-29-11 15,7 29 1-15,-86-28-3 16,51 28 0 31,32 0 4-47,-28 0-5 0,3 0 2 0,-61 0-1 16,-1 0 1-16,1 0-4 46,-28 0 3 17,0 0 0-1,171 28-128-46,-198 1-214-16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11/7/2025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16="http://schemas.microsoft.com/office/drawing/2014/main" xmlns:adec="http://schemas.microsoft.com/office/drawing/2017/decorative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5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customXml" Target="../ink/ink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customXml" Target="../ink/ink4.xml"/><Relationship Id="rId4" Type="http://schemas.openxmlformats.org/officeDocument/2006/relationships/image" Target="../media/image42.png"/></Relationships>
</file>

<file path=ppt/slides/_rels/slide130.xml.rels>&#65279;<?xml version="1.0" encoding="utf-8"?><Relationships xmlns="http://schemas.openxmlformats.org/package/2006/relationships"><Relationship Type="http://schemas.openxmlformats.org/officeDocument/2006/relationships/image" Target="/ppt/media/image2656.png" Id="rId2" /><Relationship Type="http://schemas.openxmlformats.org/officeDocument/2006/relationships/slideLayout" Target="/ppt/slideLayouts/slideLayout6.xml" Id="Rf50f2eda83574b06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customXml" Target="../ink/ink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0.png"/></Relationships>
</file>

<file path=ppt/slides/_rels/slide229.xml.rels>&#65279;<?xml version="1.0" encoding="utf-8"?><Relationships xmlns="http://schemas.openxmlformats.org/package/2006/relationships"><Relationship Type="http://schemas.openxmlformats.org/officeDocument/2006/relationships/image" Target="/ppt/media/image2643.png" Id="rId2" /><Relationship Type="http://schemas.openxmlformats.org/officeDocument/2006/relationships/slideLayout" Target="/ppt/slideLayouts/slideLayout6.xml" Id="R854b867b0946435b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779F-5E13-EA0C-460E-3390DDEF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7948-22D7-D1BF-D2F1-487C37F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FCEED4-FA3B-1B34-FA50-517EAD2AA1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8F5610-29C1-20E9-6983-77F65391699C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E8063-9300-B1A3-831D-F4DEBDE7E6B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983EF5-DB25-B4A9-A00B-6363C7E95E89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0FBC7-9AED-FFF8-7C08-23AFE7CD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Apply DPLL to determine if there is a satisfying assignment to the following Boolean formula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B65-9DCB-AC7E-961A-22BFFD2CBD26}"/>
                  </a:ext>
                </a:extLst>
              </p:cNvPr>
              <p:cNvSpPr txBox="1"/>
              <p:nvPr/>
            </p:nvSpPr>
            <p:spPr>
              <a:xfrm>
                <a:off x="2783542" y="3155576"/>
                <a:ext cx="6911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B65-9DCB-AC7E-961A-22BFFD2C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3155576"/>
                <a:ext cx="6911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1792"/>
      </p:ext>
    </p:extLst>
  </p:cSld>
  <p:clrMapOvr>
    <a:masterClrMapping/>
  </p:clrMapOvr>
</p:sld>
</file>

<file path=ppt/slides/slide1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Separating concerns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C6BA0-0BCC-94ED-CB5C-435922E6D216}"/>
              </a:ext>
            </a:extLst>
          </p:cNvPr>
          <p:cNvSpPr txBox="1"/>
          <p:nvPr/>
        </p:nvSpPr>
        <p:spPr>
          <a:xfrm>
            <a:off x="1568823" y="1648369"/>
            <a:ext cx="923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we will only deal with constraints in Quantifier-Free First-Order Logic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590C3-0B6F-8119-B7E7-6EDC3179F6B1}"/>
              </a:ext>
            </a:extLst>
          </p:cNvPr>
          <p:cNvSpPr txBox="1"/>
          <p:nvPr/>
        </p:nvSpPr>
        <p:spPr>
          <a:xfrm>
            <a:off x="1492622" y="321882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Logical symbols </a:t>
            </a:r>
          </a:p>
          <a:p>
            <a:r>
              <a:rPr lang="en-US" dirty="0"/>
              <a:t>– Parentheses: (, )</a:t>
            </a:r>
          </a:p>
          <a:p>
            <a:r>
              <a:rPr lang="en-US" dirty="0"/>
              <a:t>– Propositional connectives: ∨, ∧, ¬, →, ↔</a:t>
            </a:r>
          </a:p>
          <a:p>
            <a:r>
              <a:rPr lang="en-US" dirty="0"/>
              <a:t>– Variables: v1, v2, . . .</a:t>
            </a:r>
          </a:p>
          <a:p>
            <a:r>
              <a:rPr lang="en-US" dirty="0"/>
              <a:t>– Quantifiers: ∀, ∃</a:t>
            </a:r>
          </a:p>
          <a:p>
            <a:r>
              <a:rPr lang="en-US" dirty="0"/>
              <a:t>Non-logical symbols</a:t>
            </a:r>
          </a:p>
          <a:p>
            <a:r>
              <a:rPr lang="en-US" dirty="0"/>
              <a:t>– Equality: =</a:t>
            </a:r>
          </a:p>
          <a:p>
            <a:r>
              <a:rPr lang="en-US" dirty="0"/>
              <a:t>– Functions: +, -, %, bit-wise &amp;, f(), </a:t>
            </a:r>
            <a:r>
              <a:rPr lang="en-US" dirty="0" err="1"/>
              <a:t>concat</a:t>
            </a:r>
            <a:r>
              <a:rPr lang="en-US" dirty="0"/>
              <a:t>, …</a:t>
            </a:r>
          </a:p>
          <a:p>
            <a:r>
              <a:rPr lang="en-US" dirty="0"/>
              <a:t>– Predicates: ·, </a:t>
            </a:r>
            <a:r>
              <a:rPr lang="en-US" dirty="0" err="1"/>
              <a:t>is_substring</a:t>
            </a:r>
            <a:r>
              <a:rPr lang="en-US" dirty="0"/>
              <a:t>, …</a:t>
            </a:r>
          </a:p>
          <a:p>
            <a:r>
              <a:rPr lang="en-US" dirty="0"/>
              <a:t>– Constant symbols: 0, 1.0, null`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DD454-32DA-A15D-CC52-BA998E079E54}"/>
              </a:ext>
            </a:extLst>
          </p:cNvPr>
          <p:cNvSpPr txBox="1"/>
          <p:nvPr/>
        </p:nvSpPr>
        <p:spPr>
          <a:xfrm>
            <a:off x="1492622" y="2231073"/>
            <a:ext cx="92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break down the constraint system to match our core (logical) theory at the top level, with individual clauses potentially in our theory signatures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16043F-8D81-093C-D6EA-45F816468BE5}"/>
              </a:ext>
            </a:extLst>
          </p:cNvPr>
          <p:cNvCxnSpPr/>
          <p:nvPr/>
        </p:nvCxnSpPr>
        <p:spPr>
          <a:xfrm>
            <a:off x="1662953" y="4531659"/>
            <a:ext cx="17929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A0D8BA-792D-D83D-F670-999967C70E08}"/>
                  </a:ext>
                </a:extLst>
              </p14:cNvPr>
              <p14:cNvContentPartPr/>
              <p14:nvPr/>
            </p14:nvContentPartPr>
            <p14:xfrm>
              <a:off x="2934360" y="5540040"/>
              <a:ext cx="161640" cy="155880"/>
            </p14:xfrm>
          </p:contentPart>
        </mc:Choice>
        <mc:Fallback xmlns:a16="http://schemas.microsoft.com/office/drawing/2014/main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A0D8BA-792D-D83D-F670-999967C70E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5000" y="5530680"/>
                <a:ext cx="180360" cy="1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707137"/>
      </p:ext>
    </p:extLst>
  </p:cSld>
  <p:clrMapOvr>
    <a:masterClrMapping/>
  </p:clrMapOvr>
</p:sld>
</file>

<file path=ppt/slides/slide1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BDB67-AD21-ABAF-CE39-439C8E061D78}"/>
              </a:ext>
            </a:extLst>
          </p:cNvPr>
          <p:cNvSpPr txBox="1"/>
          <p:nvPr/>
        </p:nvSpPr>
        <p:spPr>
          <a:xfrm>
            <a:off x="950260" y="6472551"/>
            <a:ext cx="10004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Credit: this example due to </a:t>
            </a:r>
            <a:r>
              <a:rPr lang="en-US" i="1" dirty="0" err="1"/>
              <a:t>Oliveras</a:t>
            </a:r>
            <a:r>
              <a:rPr lang="en-US" i="1" dirty="0"/>
              <a:t> and Rodriguez-</a:t>
            </a:r>
            <a:r>
              <a:rPr lang="en-US" i="1" dirty="0" err="1"/>
              <a:t>Carbonell</a:t>
            </a:r>
            <a:r>
              <a:rPr lang="en-US" i="1" dirty="0"/>
              <a:t>, additional work by Aldrich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2111D-65A8-D7AE-5B9C-13DDD9D83886}"/>
                  </a:ext>
                </a:extLst>
              </p:cNvPr>
              <p:cNvSpPr txBox="1"/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(f (x) − f (y))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F2111D-65A8-D7AE-5B9C-13DDD9D83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blipFill>
                <a:blip r:embed="rId2"/>
                <a:stretch>
                  <a:fillRect l="-217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34464"/>
      </p:ext>
    </p:extLst>
  </p:cSld>
  <p:clrMapOvr>
    <a:masterClrMapping/>
  </p:clrMapOvr>
</p:sld>
</file>

<file path=ppt/slides/slide1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627B1D-714B-515F-235F-016445F31870}"/>
                  </a:ext>
                </a:extLst>
              </p:cNvPr>
              <p:cNvSpPr txBox="1"/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(f (x) − f (y))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627B1D-714B-515F-235F-016445F31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541" y="2370130"/>
                <a:ext cx="2241176" cy="1477328"/>
              </a:xfrm>
              <a:prstGeom prst="rect">
                <a:avLst/>
              </a:prstGeom>
              <a:blipFill>
                <a:blip r:embed="rId2"/>
                <a:stretch>
                  <a:fillRect l="-2174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4181C5-6066-6076-55EE-15982287ABBC}"/>
              </a:ext>
            </a:extLst>
          </p:cNvPr>
          <p:cNvSpPr txBox="1"/>
          <p:nvPr/>
        </p:nvSpPr>
        <p:spPr>
          <a:xfrm>
            <a:off x="1640541" y="1757082"/>
            <a:ext cx="555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Nelson-</a:t>
            </a:r>
            <a:r>
              <a:rPr lang="en-US" dirty="0" err="1"/>
              <a:t>Oppen</a:t>
            </a:r>
            <a:r>
              <a:rPr lang="en-US" dirty="0"/>
              <a:t> procedure to separate theories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344A4-515F-BE47-74D2-2D479698358C}"/>
                  </a:ext>
                </a:extLst>
              </p:cNvPr>
              <p:cNvSpPr txBox="1"/>
              <p:nvPr/>
            </p:nvSpPr>
            <p:spPr>
              <a:xfrm>
                <a:off x="4468904" y="2377953"/>
                <a:ext cx="2241176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f(x) –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6344A4-515F-BE47-74D2-2D4796983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904" y="2377953"/>
                <a:ext cx="2241176" cy="2031325"/>
              </a:xfrm>
              <a:prstGeom prst="rect">
                <a:avLst/>
              </a:prstGeom>
              <a:blipFill>
                <a:blip r:embed="rId3"/>
                <a:stretch>
                  <a:fillRect l="-217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/>
              <p:nvPr/>
            </p:nvSpPr>
            <p:spPr>
              <a:xfrm>
                <a:off x="7548282" y="2385776"/>
                <a:ext cx="2241176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282" y="2385776"/>
                <a:ext cx="2241176" cy="3139321"/>
              </a:xfrm>
              <a:prstGeom prst="rect">
                <a:avLst/>
              </a:prstGeom>
              <a:blipFill>
                <a:blip r:embed="rId4"/>
                <a:stretch>
                  <a:fillRect l="-21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A5072D-EDED-2E62-FEDE-E33C8353666E}"/>
              </a:ext>
            </a:extLst>
          </p:cNvPr>
          <p:cNvSpPr/>
          <p:nvPr/>
        </p:nvSpPr>
        <p:spPr>
          <a:xfrm>
            <a:off x="1640541" y="237013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B28C92B-412E-9FCE-F77B-75B970038631}"/>
                  </a:ext>
                </a:extLst>
              </p14:cNvPr>
              <p14:cNvContentPartPr/>
              <p14:nvPr/>
            </p14:nvContentPartPr>
            <p14:xfrm>
              <a:off x="4781880" y="2722680"/>
              <a:ext cx="1082520" cy="588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B28C92B-412E-9FCE-F77B-75B9700386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72520" y="2713320"/>
                <a:ext cx="1101240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8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1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4181C5-6066-6076-55EE-15982287ABBC}"/>
              </a:ext>
            </a:extLst>
          </p:cNvPr>
          <p:cNvSpPr txBox="1"/>
          <p:nvPr/>
        </p:nvSpPr>
        <p:spPr>
          <a:xfrm>
            <a:off x="1640541" y="1757082"/>
            <a:ext cx="5552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Nelson-</a:t>
            </a:r>
            <a:r>
              <a:rPr lang="en-US" dirty="0" err="1"/>
              <a:t>Oppen</a:t>
            </a:r>
            <a:r>
              <a:rPr lang="en-US" dirty="0"/>
              <a:t> procedure to separate theories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/>
              <p:nvPr/>
            </p:nvSpPr>
            <p:spPr>
              <a:xfrm>
                <a:off x="1380509" y="2385776"/>
                <a:ext cx="2241176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(0)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97D4E0-EC16-40E1-BDAB-E1C655AB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09" y="2385776"/>
                <a:ext cx="2241176" cy="3139321"/>
              </a:xfrm>
              <a:prstGeom prst="rect">
                <a:avLst/>
              </a:prstGeom>
              <a:blipFill>
                <a:blip r:embed="rId2"/>
                <a:stretch>
                  <a:fillRect l="-21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9352B-85A9-0CF9-3A2D-AFC1BD73A982}"/>
                  </a:ext>
                </a:extLst>
              </p:cNvPr>
              <p:cNvSpPr txBox="1"/>
              <p:nvPr/>
            </p:nvSpPr>
            <p:spPr>
              <a:xfrm>
                <a:off x="4416814" y="2390258"/>
                <a:ext cx="2241176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a + 2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79352B-85A9-0CF9-3A2D-AFC1BD73A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14" y="2390258"/>
                <a:ext cx="2241176" cy="3693319"/>
              </a:xfrm>
              <a:prstGeom prst="rect">
                <a:avLst/>
              </a:prstGeom>
              <a:blipFill>
                <a:blip r:embed="rId3"/>
                <a:stretch>
                  <a:fillRect l="-2452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/>
              <p:nvPr/>
            </p:nvSpPr>
            <p:spPr>
              <a:xfrm>
                <a:off x="7453119" y="2394740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 xmlns:p159="http://schemas.microsoft.com/office/powerpoint/2015/09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119" y="2394740"/>
                <a:ext cx="2241176" cy="4247317"/>
              </a:xfrm>
              <a:prstGeom prst="rect">
                <a:avLst/>
              </a:prstGeom>
              <a:blipFill>
                <a:blip r:embed="rId4"/>
                <a:stretch>
                  <a:fillRect l="-2452" t="-861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ACB295-AAF8-D928-A5A7-74591AEBA997}"/>
                  </a:ext>
                </a:extLst>
              </p14:cNvPr>
              <p14:cNvContentPartPr/>
              <p14:nvPr/>
            </p14:nvContentPartPr>
            <p14:xfrm>
              <a:off x="1597320" y="4847040"/>
              <a:ext cx="6843240" cy="639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ACB295-AAF8-D928-A5A7-74591AEBA9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7960" y="4837680"/>
                <a:ext cx="6861960" cy="65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32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:a16="http://schemas.microsoft.com/office/drawing/2014/main" xmlns:a14="http://schemas.microsoft.com/office/drawing/2010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779F-5E13-EA0C-460E-3390DDEF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7948-22D7-D1BF-D2F1-487C37F4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FCEED4-FA3B-1B34-FA50-517EAD2AA17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28F5610-29C1-20E9-6983-77F65391699C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E8063-9300-B1A3-831D-F4DEBDE7E6BD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983EF5-DB25-B4A9-A00B-6363C7E95E89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C0FBC7-9AED-FFF8-7C08-23AFE7CD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Apply DPLL to determine if there is a satisfying assignment to the following Boolean formula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B65-9DCB-AC7E-961A-22BFFD2CBD26}"/>
                  </a:ext>
                </a:extLst>
              </p:cNvPr>
              <p:cNvSpPr txBox="1"/>
              <p:nvPr/>
            </p:nvSpPr>
            <p:spPr>
              <a:xfrm>
                <a:off x="2783542" y="3155576"/>
                <a:ext cx="6911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5A20B65-9DCB-AC7E-961A-22BFFD2C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3155576"/>
                <a:ext cx="6911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1792"/>
      </p:ext>
    </p:extLst>
  </p:cSld>
  <p:clrMapOvr>
    <a:masterClrMapping/>
  </p:clrMapOvr>
</p:sld>
</file>

<file path=ppt/slides/slide1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EB0939-6548-6D9F-0F9A-AA9EE2234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2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C985DB-841A-D285-D1FD-3D06E953BFE1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67BD65-01DE-F0DB-F5CA-4571C09D60AA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E1D5ADA-7030-9A00-8718-81843D12E5A9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939F7B-2A4E-EE1C-0193-A597FC8C41E5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B553EF-C27D-7330-9E21-4EDA5C3FBB19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2CCA24-C0D1-9491-FB4A-5B0163F9B183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725BD-1821-C306-4DEE-B94525F1C94C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7E0D3EC-5DA7-7CAE-13D0-09E54B7E7E49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9E82E14-B126-E60A-B70B-725ABE30E7E1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ACF03-108F-DAAF-8361-1B5D4D1B1AA0}"/>
              </a:ext>
            </a:extLst>
          </p:cNvPr>
          <p:cNvSpPr txBox="1"/>
          <p:nvPr/>
        </p:nvSpPr>
        <p:spPr>
          <a:xfrm>
            <a:off x="3263156" y="1164385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ECE20-1F11-5074-33B2-E4832F1C61F1}"/>
              </a:ext>
            </a:extLst>
          </p:cNvPr>
          <p:cNvSpPr txBox="1"/>
          <p:nvPr/>
        </p:nvSpPr>
        <p:spPr>
          <a:xfrm>
            <a:off x="3231779" y="230289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53682-D8A8-62DD-4CBF-94F4F0FD2FE6}"/>
              </a:ext>
            </a:extLst>
          </p:cNvPr>
          <p:cNvSpPr txBox="1"/>
          <p:nvPr/>
        </p:nvSpPr>
        <p:spPr>
          <a:xfrm>
            <a:off x="3245227" y="284925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1EA568-5370-D69E-A9B2-1816E7213D78}"/>
              </a:ext>
            </a:extLst>
          </p:cNvPr>
          <p:cNvSpPr txBox="1"/>
          <p:nvPr/>
        </p:nvSpPr>
        <p:spPr>
          <a:xfrm>
            <a:off x="3258675" y="3395616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2EC5F4-FA6D-E313-BDE5-104F66B98050}"/>
              </a:ext>
            </a:extLst>
          </p:cNvPr>
          <p:cNvSpPr txBox="1"/>
          <p:nvPr/>
        </p:nvSpPr>
        <p:spPr>
          <a:xfrm>
            <a:off x="5495370" y="5062087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A68494-FAB7-6951-4A16-F79F62DF20EC}"/>
              </a:ext>
            </a:extLst>
          </p:cNvPr>
          <p:cNvSpPr txBox="1"/>
          <p:nvPr/>
        </p:nvSpPr>
        <p:spPr>
          <a:xfrm>
            <a:off x="4814051" y="50620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5263E2-2CDC-3F0A-E6EA-2A7DA6DF0D73}"/>
              </a:ext>
            </a:extLst>
          </p:cNvPr>
          <p:cNvSpPr txBox="1"/>
          <p:nvPr/>
        </p:nvSpPr>
        <p:spPr>
          <a:xfrm>
            <a:off x="3245227" y="5062087"/>
            <a:ext cx="1564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EUF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39791E-E691-77B4-9B5A-8C1C253D1ED0}"/>
              </a:ext>
            </a:extLst>
          </p:cNvPr>
          <p:cNvSpPr txBox="1"/>
          <p:nvPr/>
        </p:nvSpPr>
        <p:spPr>
          <a:xfrm>
            <a:off x="3231716" y="1765717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0F449-51B2-775E-6A05-E8F5EDB3EBE3}"/>
              </a:ext>
            </a:extLst>
          </p:cNvPr>
          <p:cNvSpPr txBox="1"/>
          <p:nvPr/>
        </p:nvSpPr>
        <p:spPr>
          <a:xfrm>
            <a:off x="3245227" y="3971055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0A87FD-99D0-12B8-CC89-D205C9DCAC0C}"/>
              </a:ext>
            </a:extLst>
          </p:cNvPr>
          <p:cNvSpPr txBox="1"/>
          <p:nvPr/>
        </p:nvSpPr>
        <p:spPr>
          <a:xfrm>
            <a:off x="3258738" y="4522398"/>
            <a:ext cx="295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Theory of integer arithmetic</a:t>
            </a:r>
          </a:p>
        </p:txBody>
      </p:sp>
    </p:spTree>
    <p:extLst>
      <p:ext uri="{BB962C8B-B14F-4D97-AF65-F5344CB8AC3E}">
        <p14:creationId xmlns:p14="http://schemas.microsoft.com/office/powerpoint/2010/main" val="39409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53606"/>
      </p:ext>
    </p:extLst>
  </p:cSld>
  <p:clrMapOvr>
    <a:masterClrMapping/>
  </p:clrMapOvr>
</p:sld>
</file>

<file path=ppt/slides/slide16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493B727-E7AD-D90D-85D6-94E2B698D716}"/>
                  </a:ext>
                </a:extLst>
              </p14:cNvPr>
              <p14:cNvContentPartPr/>
              <p14:nvPr/>
            </p14:nvContentPartPr>
            <p14:xfrm>
              <a:off x="1338840" y="2578320"/>
              <a:ext cx="815400" cy="2825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493B727-E7AD-D90D-85D6-94E2B698D7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9480" y="2568960"/>
                <a:ext cx="834120" cy="28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336964"/>
      </p:ext>
    </p:extLst>
  </p:cSld>
  <p:clrMapOvr>
    <a:masterClrMapping/>
  </p:clrMapOvr>
</p:sld>
</file>

<file path=ppt/slides/slide17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C2FD106-8CE0-9B11-C46C-7C040B851268}"/>
                  </a:ext>
                </a:extLst>
              </p14:cNvPr>
              <p14:cNvContentPartPr/>
              <p14:nvPr/>
            </p14:nvContentPartPr>
            <p14:xfrm>
              <a:off x="1329120" y="2051640"/>
              <a:ext cx="1113480" cy="1141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C2FD106-8CE0-9B11-C46C-7C040B8512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9760" y="2042280"/>
                <a:ext cx="1132200" cy="1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087168"/>
      </p:ext>
    </p:extLst>
  </p:cSld>
  <p:clrMapOvr>
    <a:masterClrMapping/>
  </p:clrMapOvr>
</p:sld>
</file>

<file path=ppt/slides/slide1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35088"/>
      </p:ext>
    </p:extLst>
  </p:cSld>
  <p:clrMapOvr>
    <a:masterClrMapping/>
  </p:clrMapOvr>
</p:sld>
</file>

<file path=ppt/slides/slide1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88FACF-B7B1-B0CF-A82C-2C8E8D08F406}"/>
                  </a:ext>
                </a:extLst>
              </p14:cNvPr>
              <p14:cNvContentPartPr/>
              <p14:nvPr/>
            </p14:nvContentPartPr>
            <p14:xfrm>
              <a:off x="1319040" y="1546920"/>
              <a:ext cx="929160" cy="2773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88FACF-B7B1-B0CF-A82C-2C8E8D08F40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09680" y="1537560"/>
                <a:ext cx="947880" cy="27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5893122"/>
      </p:ext>
    </p:extLst>
  </p:cSld>
  <p:clrMapOvr>
    <a:masterClrMapping/>
  </p:clrMapOvr>
</p:sld>
</file>

<file path=ppt/slides/slide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E9A15-9F40-8140-3FF5-D05DD124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B6B3-1D56-FC1A-895B-E32D8108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166" y="94786"/>
            <a:ext cx="2389517" cy="557951"/>
          </a:xfrm>
        </p:spPr>
        <p:txBody>
          <a:bodyPr>
            <a:normAutofit/>
          </a:bodyPr>
          <a:lstStyle/>
          <a:p>
            <a:r>
              <a:t>Exercise 32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5730DB-87EB-75A0-45D3-B24E02B014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6555-A6F8-E64B-233B-71EA60D5668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E8703F-BA26-1C17-2AB4-33A52CCE2F3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2B8485-458F-57F0-60D2-21E0F19F81DF}"/>
                  </a:ext>
                </a:extLst>
              </p:cNvPr>
              <p:cNvSpPr txBox="1"/>
              <p:nvPr/>
            </p:nvSpPr>
            <p:spPr>
              <a:xfrm>
                <a:off x="2783542" y="1100353"/>
                <a:ext cx="6911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∨¬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xmlns:a="http://schemas.openxmlformats.org/drawingml/2006/main"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2B8485-458F-57F0-60D2-21E0F19F8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2" y="1100353"/>
                <a:ext cx="6911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9AB82A-0990-CEF7-085D-D4E09B010FE4}"/>
              </a:ext>
            </a:extLst>
          </p:cNvPr>
          <p:cNvSpPr txBox="1"/>
          <p:nvPr/>
        </p:nvSpPr>
        <p:spPr>
          <a:xfrm>
            <a:off x="81702" y="1913154"/>
            <a:ext cx="53437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 DPLL(φ)</a:t>
            </a:r>
          </a:p>
          <a:p>
            <a:r>
              <a:rPr lang="en-US" dirty="0"/>
              <a:t>	if φ = true then</a:t>
            </a:r>
          </a:p>
          <a:p>
            <a:r>
              <a:rPr lang="en-US" dirty="0"/>
              <a:t>		return true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if φ contains a false clause then</a:t>
            </a:r>
          </a:p>
          <a:p>
            <a:r>
              <a:rPr lang="en-US" dirty="0"/>
              <a:t>		return false</a:t>
            </a:r>
          </a:p>
          <a:p>
            <a:r>
              <a:rPr lang="en-US" dirty="0"/>
              <a:t>	end if</a:t>
            </a:r>
          </a:p>
          <a:p>
            <a:r>
              <a:rPr lang="en-US" dirty="0"/>
              <a:t>	for all unit clauses l in φ do</a:t>
            </a:r>
          </a:p>
          <a:p>
            <a:r>
              <a:rPr lang="en-US" dirty="0"/>
              <a:t>		φ ← UNIT-PROPAGATE(l,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for all literals l occurring pure in φ do</a:t>
            </a:r>
          </a:p>
          <a:p>
            <a:r>
              <a:rPr lang="en-US" dirty="0"/>
              <a:t>		φ ← PURE-LITERAL-ASSIGN(l, φ)</a:t>
            </a:r>
          </a:p>
          <a:p>
            <a:r>
              <a:rPr lang="en-US" dirty="0"/>
              <a:t>	end for</a:t>
            </a:r>
          </a:p>
          <a:p>
            <a:r>
              <a:rPr lang="en-US" dirty="0"/>
              <a:t>	l ← CHOOSE-LITERAL(φ)</a:t>
            </a:r>
          </a:p>
          <a:p>
            <a:r>
              <a:rPr lang="en-US" dirty="0"/>
              <a:t>	return DPLL(φ ∧ l) ∨ DPLL(φ ∧ ¬l)</a:t>
            </a:r>
          </a:p>
          <a:p>
            <a:r>
              <a:rPr lang="en-US" dirty="0"/>
              <a:t>end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B91D0-5420-D573-8AB3-70A393F73F26}"/>
              </a:ext>
            </a:extLst>
          </p:cNvPr>
          <p:cNvSpPr txBox="1"/>
          <p:nvPr/>
        </p:nvSpPr>
        <p:spPr>
          <a:xfrm>
            <a:off x="6333957" y="145224"/>
            <a:ext cx="2042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cap="all" spc="150" dirty="0"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208642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3F2AEB-4DF1-71C1-290B-BB1F08F9C20A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85880"/>
      </p:ext>
    </p:extLst>
  </p:cSld>
  <p:clrMapOvr>
    <a:masterClrMapping/>
  </p:clrMapOvr>
</p:sld>
</file>

<file path=ppt/slides/slide2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64698"/>
      </p:ext>
    </p:extLst>
  </p:cSld>
  <p:clrMapOvr>
    <a:masterClrMapping/>
  </p:clrMapOvr>
</p:sld>
</file>

<file path=ppt/slides/slide2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/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Some EUF Axioms</a:t>
                </a:r>
              </a:p>
              <a:p>
                <a:r>
                  <a:rPr lang="en-US" i="1" dirty="0"/>
                  <a:t>Congruence: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i="1" dirty="0"/>
                  <a:t>Symmetry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Transitivity: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6F2C3-79F4-0E6B-69D8-3D37BBAA7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1452366"/>
                <a:ext cx="2649764" cy="3139321"/>
              </a:xfrm>
              <a:prstGeom prst="rect">
                <a:avLst/>
              </a:prstGeom>
              <a:blipFill>
                <a:blip r:embed="rId2"/>
                <a:stretch>
                  <a:fillRect l="-2074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3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/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</a:t>
                </a:r>
                <a:r>
                  <a:rPr lang="en-US" dirty="0"/>
                  <a:t> = a</a:t>
                </a:r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blipFill>
                <a:blip r:embed="rId11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4A3B74-B4D5-747E-7FE6-DD12392E8E48}"/>
              </a:ext>
            </a:extLst>
          </p:cNvPr>
          <p:cNvSpPr/>
          <p:nvPr/>
        </p:nvSpPr>
        <p:spPr>
          <a:xfrm>
            <a:off x="3411085" y="447907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E13B1-86F2-F239-554B-1BD07B9A1976}"/>
              </a:ext>
            </a:extLst>
          </p:cNvPr>
          <p:cNvSpPr/>
          <p:nvPr/>
        </p:nvSpPr>
        <p:spPr>
          <a:xfrm>
            <a:off x="3437980" y="4538363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D9B02E-2383-A6A7-6419-096BEF5DCA8B}"/>
              </a:ext>
            </a:extLst>
          </p:cNvPr>
          <p:cNvSpPr txBox="1"/>
          <p:nvPr/>
        </p:nvSpPr>
        <p:spPr>
          <a:xfrm>
            <a:off x="5571340" y="4356282"/>
            <a:ext cx="152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Arithmetic</a:t>
            </a:r>
          </a:p>
          <a:p>
            <a:r>
              <a:rPr lang="en-US" dirty="0">
                <a:solidFill>
                  <a:srgbClr val="FF0000"/>
                </a:solidFill>
              </a:rPr>
              <a:t>Contradiction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7C6DC3-9C4D-A4CC-7FC1-640B22F26352}"/>
              </a:ext>
            </a:extLst>
          </p:cNvPr>
          <p:cNvSpPr/>
          <p:nvPr/>
        </p:nvSpPr>
        <p:spPr>
          <a:xfrm>
            <a:off x="1187824" y="4438732"/>
            <a:ext cx="4334435" cy="490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229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E9A15-9F40-8140-3FF5-D05DD1248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B6B3-1D56-FC1A-895B-E32D8108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t>Exercise 32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A5730DB-87EB-75A0-45D3-B24E02B014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6555-A6F8-E64B-233B-71EA60D56680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Boolean Satisfiability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/>
        <mc:Fallback/>
      </mc:AlternateContent>
    </p:spTree>
    <p:extLst>
      <p:ext uri="{BB962C8B-B14F-4D97-AF65-F5344CB8AC3E}">
        <p14:creationId xmlns:p14="http://schemas.microsoft.com/office/powerpoint/2010/main" val="2208642247"/>
      </p:ext>
    </p:extLst>
  </p:cSld>
  <p:clrMapOvr>
    <a:masterClrMapping/>
  </p:clrMapOvr>
</p:sld>
</file>

<file path=ppt/slides/slide2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“Convenient” Equalities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/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 (e</a:t>
                </a:r>
                <a:r>
                  <a:rPr lang="en-US" baseline="-25000" dirty="0"/>
                  <a:t>1</a:t>
                </a:r>
                <a:r>
                  <a:rPr lang="en-US" dirty="0"/>
                  <a:t>) =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2</a:t>
                </a:r>
                <a:r>
                  <a:rPr lang="en-US" dirty="0"/>
                  <a:t> – e</a:t>
                </a:r>
                <a:r>
                  <a:rPr lang="en-US" baseline="-25000" dirty="0"/>
                  <a:t>3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 </a:t>
                </a:r>
                <a:r>
                  <a:rPr lang="en-US" dirty="0"/>
                  <a:t>= f(x)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3 </a:t>
                </a:r>
                <a:r>
                  <a:rPr lang="en-US" dirty="0"/>
                  <a:t>= f(y)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 (e</a:t>
                </a:r>
                <a:r>
                  <a:rPr lang="en-US" baseline="-25000" dirty="0"/>
                  <a:t>4</a:t>
                </a:r>
                <a:r>
                  <a:rPr lang="en-US" dirty="0"/>
                  <a:t>) = e</a:t>
                </a:r>
                <a:r>
                  <a:rPr lang="en-US" baseline="-25000" dirty="0"/>
                  <a:t>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4 </a:t>
                </a:r>
                <a:r>
                  <a:rPr lang="en-US" dirty="0"/>
                  <a:t>= 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 </a:t>
                </a:r>
                <a:r>
                  <a:rPr lang="en-US" dirty="0"/>
                  <a:t>= a + 2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y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A4C974-7460-A4E6-8C1B-E1B3EBE2E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46" y="1188995"/>
                <a:ext cx="2241176" cy="4247317"/>
              </a:xfrm>
              <a:prstGeom prst="rect">
                <a:avLst/>
              </a:prstGeom>
              <a:blipFill>
                <a:blip r:embed="rId2"/>
                <a:stretch>
                  <a:fillRect l="-2452" t="-717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F9B93D-61B0-A16C-CE2D-272A6550CCCE}"/>
              </a:ext>
            </a:extLst>
          </p:cNvPr>
          <p:cNvSpPr/>
          <p:nvPr/>
        </p:nvSpPr>
        <p:spPr>
          <a:xfrm>
            <a:off x="1304367" y="11643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9539747-5B7C-7DD4-E433-7301C1059DAD}"/>
              </a:ext>
            </a:extLst>
          </p:cNvPr>
          <p:cNvSpPr/>
          <p:nvPr/>
        </p:nvSpPr>
        <p:spPr>
          <a:xfrm>
            <a:off x="1295402" y="2302896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B68471-50C2-247A-5079-F299C59CFE2D}"/>
              </a:ext>
            </a:extLst>
          </p:cNvPr>
          <p:cNvSpPr/>
          <p:nvPr/>
        </p:nvSpPr>
        <p:spPr>
          <a:xfrm>
            <a:off x="1286439" y="2836294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1BAD75-661F-CED4-4A62-53EC11BDDF9C}"/>
              </a:ext>
            </a:extLst>
          </p:cNvPr>
          <p:cNvSpPr/>
          <p:nvPr/>
        </p:nvSpPr>
        <p:spPr>
          <a:xfrm>
            <a:off x="1290920" y="338314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020AADC-5BA4-42D3-A77F-AA02A84507EB}"/>
              </a:ext>
            </a:extLst>
          </p:cNvPr>
          <p:cNvSpPr/>
          <p:nvPr/>
        </p:nvSpPr>
        <p:spPr>
          <a:xfrm>
            <a:off x="1295401" y="5059559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A1D691-7553-B9B9-40AE-0620022F745D}"/>
              </a:ext>
            </a:extLst>
          </p:cNvPr>
          <p:cNvSpPr/>
          <p:nvPr/>
        </p:nvSpPr>
        <p:spPr>
          <a:xfrm>
            <a:off x="1272992" y="1791911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C6EA926-AFB2-5EB9-9A1F-B9EFC47DBD22}"/>
              </a:ext>
            </a:extLst>
          </p:cNvPr>
          <p:cNvSpPr/>
          <p:nvPr/>
        </p:nvSpPr>
        <p:spPr>
          <a:xfrm>
            <a:off x="1335744" y="397482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42BF9B-9DBD-4295-4D68-505FCFD48F32}"/>
              </a:ext>
            </a:extLst>
          </p:cNvPr>
          <p:cNvSpPr/>
          <p:nvPr/>
        </p:nvSpPr>
        <p:spPr>
          <a:xfrm>
            <a:off x="1317815" y="4517198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19BBC49-0A62-9C7E-1FFE-41AE4825DAFF}"/>
              </a:ext>
            </a:extLst>
          </p:cNvPr>
          <p:cNvSpPr/>
          <p:nvPr/>
        </p:nvSpPr>
        <p:spPr>
          <a:xfrm>
            <a:off x="1322296" y="5118852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/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f(x) = f(y)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7A702CE-A623-9CEE-F47B-D889907C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92" y="5428891"/>
                <a:ext cx="1434349" cy="646331"/>
              </a:xfrm>
              <a:prstGeom prst="rect">
                <a:avLst/>
              </a:prstGeom>
              <a:blipFill>
                <a:blip r:embed="rId3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AAE7EBB-AB9A-6526-67B6-0D3EE86A8045}"/>
              </a:ext>
            </a:extLst>
          </p:cNvPr>
          <p:cNvSpPr/>
          <p:nvPr/>
        </p:nvSpPr>
        <p:spPr>
          <a:xfrm>
            <a:off x="1295401" y="5723818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/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= e</a:t>
                </a:r>
                <a:r>
                  <a:rPr lang="en-US" baseline="-25000" dirty="0"/>
                  <a:t>3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821CB4-E54B-BB07-AF09-903416531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40" y="6074347"/>
                <a:ext cx="1434349" cy="646331"/>
              </a:xfrm>
              <a:prstGeom prst="rect">
                <a:avLst/>
              </a:prstGeom>
              <a:blipFill>
                <a:blip r:embed="rId4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666029-F66E-0116-4514-AB61E5C7924C}"/>
              </a:ext>
            </a:extLst>
          </p:cNvPr>
          <p:cNvSpPr/>
          <p:nvPr/>
        </p:nvSpPr>
        <p:spPr>
          <a:xfrm>
            <a:off x="1246097" y="6378997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4B3C38-8E8F-516A-7B80-0EFBDB2DD183}"/>
              </a:ext>
            </a:extLst>
          </p:cNvPr>
          <p:cNvSpPr/>
          <p:nvPr/>
        </p:nvSpPr>
        <p:spPr>
          <a:xfrm>
            <a:off x="1272992" y="6438290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B9FC3F-08DE-5C85-5361-09BAA786BF3B}"/>
              </a:ext>
            </a:extLst>
          </p:cNvPr>
          <p:cNvSpPr/>
          <p:nvPr/>
        </p:nvSpPr>
        <p:spPr>
          <a:xfrm>
            <a:off x="3446945" y="1765019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/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 - e</a:t>
                </a:r>
                <a:r>
                  <a:rPr lang="en-US" baseline="-25000" dirty="0"/>
                  <a:t>3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63B7CA-989B-8368-DE50-E7B56AD48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945" y="1452196"/>
                <a:ext cx="1434349" cy="646331"/>
              </a:xfrm>
              <a:prstGeom prst="rect">
                <a:avLst/>
              </a:prstGeom>
              <a:blipFill>
                <a:blip r:embed="rId5"/>
                <a:stretch>
                  <a:fillRect l="-33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/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0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A8F5E50-8395-C893-C7FD-DF41ECBAD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80" y="1992277"/>
                <a:ext cx="1434349" cy="646331"/>
              </a:xfrm>
              <a:prstGeom prst="rect">
                <a:avLst/>
              </a:prstGeom>
              <a:blipFill>
                <a:blip r:embed="rId6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/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1 </a:t>
                </a:r>
                <a:r>
                  <a:rPr lang="en-US" dirty="0"/>
                  <a:t>= e</a:t>
                </a:r>
                <a:r>
                  <a:rPr lang="en-US" baseline="-25000" dirty="0"/>
                  <a:t>4</a:t>
                </a:r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6DB289-4FB3-4FD0-20A3-2EFCB2C7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15" y="2532358"/>
                <a:ext cx="1434349" cy="646331"/>
              </a:xfrm>
              <a:prstGeom prst="rect">
                <a:avLst/>
              </a:prstGeom>
              <a:blipFill>
                <a:blip r:embed="rId7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A7E5E2-0DB4-68DB-9819-7F83BC27D8FE}"/>
              </a:ext>
            </a:extLst>
          </p:cNvPr>
          <p:cNvSpPr/>
          <p:nvPr/>
        </p:nvSpPr>
        <p:spPr>
          <a:xfrm>
            <a:off x="3363389" y="2312735"/>
            <a:ext cx="1927412" cy="324500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DF6BAA-FC0B-D34D-8C14-C8DE3B99380B}"/>
              </a:ext>
            </a:extLst>
          </p:cNvPr>
          <p:cNvSpPr/>
          <p:nvPr/>
        </p:nvSpPr>
        <p:spPr>
          <a:xfrm>
            <a:off x="3385799" y="2844785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AEB291-7E92-ADD1-7889-8CA9599F5186}"/>
              </a:ext>
            </a:extLst>
          </p:cNvPr>
          <p:cNvSpPr/>
          <p:nvPr/>
        </p:nvSpPr>
        <p:spPr>
          <a:xfrm>
            <a:off x="3412694" y="2904078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/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a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F27CF4-2697-307C-4354-CF0510A02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3161454"/>
                <a:ext cx="1434349" cy="646331"/>
              </a:xfrm>
              <a:prstGeom prst="rect">
                <a:avLst/>
              </a:prstGeom>
              <a:blipFill>
                <a:blip r:embed="rId8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/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f(0) = e</a:t>
                </a:r>
                <a:r>
                  <a:rPr lang="en-US" baseline="-25000" dirty="0"/>
                  <a:t>5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F0007B-7372-7118-F033-6C98678A7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085" y="3664118"/>
                <a:ext cx="1434349" cy="646331"/>
              </a:xfrm>
              <a:prstGeom prst="rect">
                <a:avLst/>
              </a:prstGeom>
              <a:blipFill>
                <a:blip r:embed="rId9"/>
                <a:stretch>
                  <a:fillRect l="-383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/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baseline="-25000" dirty="0"/>
                  <a:t>5</a:t>
                </a:r>
                <a:r>
                  <a:rPr lang="en-US" dirty="0"/>
                  <a:t> = a</a:t>
                </a:r>
                <a:endParaRPr lang="en-US" baseline="-25000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EE3A0E-81AE-FAF6-3F1E-6D756E3E6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50" y="4169350"/>
                <a:ext cx="1434349" cy="646331"/>
              </a:xfrm>
              <a:prstGeom prst="rect">
                <a:avLst/>
              </a:prstGeom>
              <a:blipFill>
                <a:blip r:embed="rId10"/>
                <a:stretch>
                  <a:fillRect l="-340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B85E5A-9F0C-84F1-2ECB-42CB5BC52714}"/>
              </a:ext>
            </a:extLst>
          </p:cNvPr>
          <p:cNvSpPr/>
          <p:nvPr/>
        </p:nvSpPr>
        <p:spPr>
          <a:xfrm>
            <a:off x="3412694" y="3446731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185E142-38EC-0CF8-374E-1F00B19EB509}"/>
              </a:ext>
            </a:extLst>
          </p:cNvPr>
          <p:cNvSpPr/>
          <p:nvPr/>
        </p:nvSpPr>
        <p:spPr>
          <a:xfrm>
            <a:off x="3435106" y="396220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4A3B74-B4D5-747E-7FE6-DD12392E8E48}"/>
              </a:ext>
            </a:extLst>
          </p:cNvPr>
          <p:cNvSpPr/>
          <p:nvPr/>
        </p:nvSpPr>
        <p:spPr>
          <a:xfrm>
            <a:off x="3411085" y="4479070"/>
            <a:ext cx="1927412" cy="3693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1E13B1-86F2-F239-554B-1BD07B9A1976}"/>
              </a:ext>
            </a:extLst>
          </p:cNvPr>
          <p:cNvSpPr/>
          <p:nvPr/>
        </p:nvSpPr>
        <p:spPr>
          <a:xfrm>
            <a:off x="3437980" y="4538363"/>
            <a:ext cx="1855690" cy="282388"/>
          </a:xfrm>
          <a:prstGeom prst="roundRect">
            <a:avLst/>
          </a:prstGeom>
          <a:solidFill>
            <a:srgbClr val="70AD47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6247341" y="1741569"/>
            <a:ext cx="556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lynchpin of our success was the existence of some</a:t>
            </a:r>
          </a:p>
          <a:p>
            <a:r>
              <a:rPr lang="en-US" dirty="0"/>
              <a:t>useful equalities. What if they aren’t in the original </a:t>
            </a:r>
          </a:p>
          <a:p>
            <a:r>
              <a:rPr lang="en-US" dirty="0"/>
              <a:t>constraints?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9E1F53-26AB-7945-CFF5-D94ECC30A9BD}"/>
              </a:ext>
            </a:extLst>
          </p:cNvPr>
          <p:cNvSpPr txBox="1"/>
          <p:nvPr/>
        </p:nvSpPr>
        <p:spPr>
          <a:xfrm>
            <a:off x="6247341" y="263240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split!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A8A70D-4147-0248-D4D8-1EC1537739FF}"/>
              </a:ext>
            </a:extLst>
          </p:cNvPr>
          <p:cNvSpPr txBox="1"/>
          <p:nvPr/>
        </p:nvSpPr>
        <p:spPr>
          <a:xfrm>
            <a:off x="6260789" y="2932724"/>
            <a:ext cx="55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add logical predicates for all possible equalities…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7CF32-2C4C-F6A0-A5DA-0590C1E89404}"/>
                  </a:ext>
                </a:extLst>
              </p:cNvPr>
              <p:cNvSpPr txBox="1"/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 ∨ 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(e2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e2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(e1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e1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...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7CF32-2C4C-F6A0-A5DA-0590C1E89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blipFill>
                <a:blip r:embed="rId11"/>
                <a:stretch>
                  <a:fillRect l="-2446" t="-21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2DE9A4B-FBAC-2FF6-62C7-B5AEDE07FF23}"/>
              </a:ext>
            </a:extLst>
          </p:cNvPr>
          <p:cNvSpPr txBox="1"/>
          <p:nvPr/>
        </p:nvSpPr>
        <p:spPr>
          <a:xfrm>
            <a:off x="6385049" y="5582588"/>
            <a:ext cx="273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start making guesses</a:t>
            </a:r>
          </a:p>
        </p:txBody>
      </p:sp>
    </p:spTree>
    <p:extLst>
      <p:ext uri="{BB962C8B-B14F-4D97-AF65-F5344CB8AC3E}">
        <p14:creationId xmlns:p14="http://schemas.microsoft.com/office/powerpoint/2010/main" val="19868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</p:bldLst>
  </p:timing>
</p:sld>
</file>

<file path=ppt/slides/slide2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“Convenient” Equalities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1224932" y="5102877"/>
            <a:ext cx="302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Solver: contradiction!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C5EEB7-7FED-0256-92CD-5F20D7CFEC32}"/>
              </a:ext>
            </a:extLst>
          </p:cNvPr>
          <p:cNvSpPr txBox="1"/>
          <p:nvPr/>
        </p:nvSpPr>
        <p:spPr>
          <a:xfrm>
            <a:off x="1228165" y="2017280"/>
            <a:ext cx="379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≥ 0 ∧ y = x + 1 ∧ (y &gt; 2 ∨ y &lt; 1 )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5282F-4186-9FB3-0A54-BA5295BF411D}"/>
              </a:ext>
            </a:extLst>
          </p:cNvPr>
          <p:cNvSpPr txBox="1"/>
          <p:nvPr/>
        </p:nvSpPr>
        <p:spPr>
          <a:xfrm>
            <a:off x="1228162" y="2913748"/>
            <a:ext cx="3796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 ∧ p2 ∧ (p3 ∨ p4 )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7E03C8-A7C6-02DF-27EA-0CAC5637973A}"/>
              </a:ext>
            </a:extLst>
          </p:cNvPr>
          <p:cNvSpPr txBox="1"/>
          <p:nvPr/>
        </p:nvSpPr>
        <p:spPr>
          <a:xfrm>
            <a:off x="1228161" y="3810216"/>
            <a:ext cx="3796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p1:true</a:t>
            </a:r>
          </a:p>
          <a:p>
            <a:r>
              <a:rPr lang="en-US" dirty="0"/>
              <a:t>p2:true</a:t>
            </a:r>
          </a:p>
          <a:p>
            <a:r>
              <a:rPr lang="en-US" dirty="0"/>
              <a:t>p3:false</a:t>
            </a:r>
          </a:p>
          <a:p>
            <a:r>
              <a:rPr lang="en-US" dirty="0"/>
              <a:t>p4: true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67238D-63B8-8B99-3826-851AA70E6351}"/>
              </a:ext>
            </a:extLst>
          </p:cNvPr>
          <p:cNvSpPr txBox="1"/>
          <p:nvPr/>
        </p:nvSpPr>
        <p:spPr>
          <a:xfrm>
            <a:off x="1228160" y="3361982"/>
            <a:ext cx="792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DPLL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5B6F54-442D-AD09-7D7C-C3F1EDB26B51}"/>
              </a:ext>
            </a:extLst>
          </p:cNvPr>
          <p:cNvSpPr txBox="1"/>
          <p:nvPr/>
        </p:nvSpPr>
        <p:spPr>
          <a:xfrm>
            <a:off x="1228159" y="2447743"/>
            <a:ext cx="3532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all non-logical clauses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677A95-D5BE-1230-4152-FCB3BF581C9F}"/>
              </a:ext>
            </a:extLst>
          </p:cNvPr>
          <p:cNvSpPr txBox="1"/>
          <p:nvPr/>
        </p:nvSpPr>
        <p:spPr>
          <a:xfrm>
            <a:off x="1224932" y="5576229"/>
            <a:ext cx="32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information and start over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99E997-6032-2122-FB8A-B8BF84C1C168}"/>
              </a:ext>
            </a:extLst>
          </p:cNvPr>
          <p:cNvSpPr txBox="1"/>
          <p:nvPr/>
        </p:nvSpPr>
        <p:spPr>
          <a:xfrm>
            <a:off x="1224932" y="60986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p1 ∧ p2 ∧ (p3 ∨ p4) ∧ (¬p1 ∨ ¬p2 ∨ ¬p3)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0AC68E3-163A-F180-A25D-4A3540B5FE10}"/>
              </a:ext>
            </a:extLst>
          </p:cNvPr>
          <p:cNvSpPr txBox="1"/>
          <p:nvPr/>
        </p:nvSpPr>
        <p:spPr>
          <a:xfrm>
            <a:off x="6247341" y="1741569"/>
            <a:ext cx="55696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lynchpin of our success was the existence of some</a:t>
            </a:r>
          </a:p>
          <a:p>
            <a:r>
              <a:rPr lang="en-US" dirty="0"/>
              <a:t>useful equalities. What if they aren’t in the original </a:t>
            </a:r>
          </a:p>
          <a:p>
            <a:r>
              <a:rPr lang="en-US" dirty="0"/>
              <a:t>constraints?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B24764-EA3D-E77B-D881-839BE1A3E3ED}"/>
              </a:ext>
            </a:extLst>
          </p:cNvPr>
          <p:cNvSpPr txBox="1"/>
          <p:nvPr/>
        </p:nvSpPr>
        <p:spPr>
          <a:xfrm>
            <a:off x="6247341" y="263240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split!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55AF70A-CB9A-7977-901E-6597BD3393C1}"/>
              </a:ext>
            </a:extLst>
          </p:cNvPr>
          <p:cNvSpPr txBox="1"/>
          <p:nvPr/>
        </p:nvSpPr>
        <p:spPr>
          <a:xfrm>
            <a:off x="6260789" y="2932724"/>
            <a:ext cx="55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add logical predicates for all possible equalities…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12F2F0-5DCD-24D6-546F-76111249FA04}"/>
                  </a:ext>
                </a:extLst>
              </p:cNvPr>
              <p:cNvSpPr txBox="1"/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(e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 ∨ e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</a:t>
                </a:r>
                <a:r>
                  <a:rPr lang="en-US" baseline="-25000" dirty="0"/>
                  <a:t>2</a:t>
                </a:r>
                <a:r>
                  <a:rPr lang="en-US" dirty="0"/>
                  <a:t>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(e2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e2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(e1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e3 ∨ e1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e3) </a:t>
                </a:r>
              </a:p>
              <a:p>
                <a:r>
                  <a:rPr lang="en-US" dirty="0"/>
                  <a:t>∧ </a:t>
                </a:r>
              </a:p>
              <a:p>
                <a:r>
                  <a:rPr lang="en-US" dirty="0"/>
                  <a:t>...</a:t>
                </a:r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12F2F0-5DCD-24D6-546F-76111249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034" y="3429000"/>
                <a:ext cx="2241177" cy="2031325"/>
              </a:xfrm>
              <a:prstGeom prst="rect">
                <a:avLst/>
              </a:prstGeom>
              <a:blipFill>
                <a:blip r:embed="rId2"/>
                <a:stretch>
                  <a:fillRect l="-2446" t="-21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510AC8B-EF10-08B6-10D4-AE1D04D61C7C}"/>
              </a:ext>
            </a:extLst>
          </p:cNvPr>
          <p:cNvSpPr txBox="1"/>
          <p:nvPr/>
        </p:nvSpPr>
        <p:spPr>
          <a:xfrm>
            <a:off x="6385049" y="5582588"/>
            <a:ext cx="338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start making smart guesses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35B32C-7D3B-56A7-5A13-F9C1D42E6DBD}"/>
                  </a:ext>
                </a:extLst>
              </p14:cNvPr>
              <p14:cNvContentPartPr/>
              <p14:nvPr/>
            </p14:nvContentPartPr>
            <p14:xfrm>
              <a:off x="1257480" y="1742760"/>
              <a:ext cx="3111840" cy="3187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35B32C-7D3B-56A7-5A13-F9C1D42E6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20" y="1733400"/>
                <a:ext cx="3130560" cy="32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2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8" grpId="0"/>
      <p:bldP spid="31" grpId="0"/>
      <p:bldP spid="42" grpId="0"/>
      <p:bldP spid="43" grpId="0"/>
      <p:bldP spid="46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Arithmetic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7AFE98-200C-C617-EA9A-03E29D0FA349}"/>
              </a:ext>
            </a:extLst>
          </p:cNvPr>
          <p:cNvSpPr txBox="1"/>
          <p:nvPr/>
        </p:nvSpPr>
        <p:spPr>
          <a:xfrm>
            <a:off x="756459" y="1750509"/>
            <a:ext cx="589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</a:t>
            </a:r>
            <a:r>
              <a:rPr lang="en-US" dirty="0" err="1"/>
              <a:t>kinda</a:t>
            </a:r>
            <a:r>
              <a:rPr lang="en-US" dirty="0"/>
              <a:t> danced around how the arithmetic solver works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F3CEF-397E-2D1F-2993-E66754E4DF33}"/>
              </a:ext>
            </a:extLst>
          </p:cNvPr>
          <p:cNvSpPr txBox="1"/>
          <p:nvPr/>
        </p:nvSpPr>
        <p:spPr>
          <a:xfrm>
            <a:off x="747496" y="2149436"/>
            <a:ext cx="320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Basic answer: Linear Algebra.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95956A-FAAD-1804-A05A-520ECC50002F}"/>
              </a:ext>
            </a:extLst>
          </p:cNvPr>
          <p:cNvSpPr txBox="1"/>
          <p:nvPr/>
        </p:nvSpPr>
        <p:spPr>
          <a:xfrm>
            <a:off x="738533" y="2548363"/>
            <a:ext cx="756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Also, something </a:t>
            </a:r>
            <a:r>
              <a:rPr lang="en-US" dirty="0" err="1"/>
              <a:t>something</a:t>
            </a:r>
            <a:r>
              <a:rPr lang="en-US" dirty="0"/>
              <a:t> Linear Optimization and the simplex algorithm</a:t>
            </a:r>
          </a:p>
        </p:txBody>
      </p:sp>
    </p:spTree>
    <p:extLst>
      <p:ext uri="{BB962C8B-B14F-4D97-AF65-F5344CB8AC3E}">
        <p14:creationId xmlns:p14="http://schemas.microsoft.com/office/powerpoint/2010/main" val="1479575046"/>
      </p:ext>
    </p:extLst>
  </p:cSld>
  <p:clrMapOvr>
    <a:masterClrMapping/>
  </p:clrMapOvr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215CA-A05F-C95B-A4F7-E1FFFA047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1687C-39D9-8829-19CB-1482FC3E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BF633A-3910-7618-1432-B3E9DAF8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Something </a:t>
            </a:r>
            <a:r>
              <a:rPr lang="en-US" sz="3400" b="1" dirty="0" err="1"/>
              <a:t>Something</a:t>
            </a:r>
            <a:r>
              <a:rPr lang="en-US" sz="3400" b="1" dirty="0"/>
              <a:t> Linear </a:t>
            </a:r>
            <a:br>
              <a:rPr lang="en-US" sz="3400" b="1" dirty="0"/>
            </a:br>
            <a:r>
              <a:rPr lang="en-US" sz="3400" b="1" dirty="0"/>
              <a:t>Optimization and the </a:t>
            </a:r>
            <a:r>
              <a:rPr lang="en-US" sz="3400" b="1" dirty="0" err="1"/>
              <a:t>SimpleX</a:t>
            </a:r>
            <a:r>
              <a:rPr lang="en-US" sz="3400" b="1" dirty="0"/>
              <a:t>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670722-0B18-1CAB-FA8D-65B094C62005}"/>
              </a:ext>
            </a:extLst>
          </p:cNvPr>
          <p:cNvSpPr txBox="1">
            <a:spLocks/>
          </p:cNvSpPr>
          <p:nvPr/>
        </p:nvSpPr>
        <p:spPr>
          <a:xfrm>
            <a:off x="7588" y="44107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8057D-4880-E14E-D25A-887B942B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81" y="1990987"/>
            <a:ext cx="7320834" cy="39135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861030-F3B8-86E3-DB94-25616ACE7593}"/>
                  </a:ext>
                </a:extLst>
              </p14:cNvPr>
              <p14:cNvContentPartPr/>
              <p14:nvPr/>
            </p14:nvContentPartPr>
            <p14:xfrm>
              <a:off x="3441240" y="5785560"/>
              <a:ext cx="1608120" cy="7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861030-F3B8-86E3-DB94-25616ACE75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1880" y="5776200"/>
                <a:ext cx="162684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2275829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44589-E562-9822-9F60-A3FEC9BE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D2BD5-A5C7-4557-8E97-FDCC5462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DE0FF-BBBF-C5A5-B0D4-C84B33ED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Something </a:t>
            </a:r>
            <a:r>
              <a:rPr lang="en-US" sz="3400" b="1" dirty="0" err="1"/>
              <a:t>Something</a:t>
            </a:r>
            <a:r>
              <a:rPr lang="en-US" sz="3400" b="1" dirty="0"/>
              <a:t> Linear </a:t>
            </a:r>
            <a:br>
              <a:rPr lang="en-US" sz="3400" b="1" dirty="0"/>
            </a:br>
            <a:r>
              <a:rPr lang="en-US" sz="3400" b="1" dirty="0"/>
              <a:t>Optimization and the </a:t>
            </a:r>
            <a:r>
              <a:rPr lang="en-US" sz="3400" b="1" dirty="0" err="1"/>
              <a:t>SimpleX</a:t>
            </a:r>
            <a:r>
              <a:rPr lang="en-US" sz="3400" b="1" dirty="0"/>
              <a:t>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1E65EF-08DD-477F-A6CB-2A9B03E54A85}"/>
              </a:ext>
            </a:extLst>
          </p:cNvPr>
          <p:cNvSpPr txBox="1">
            <a:spLocks/>
          </p:cNvSpPr>
          <p:nvPr/>
        </p:nvSpPr>
        <p:spPr>
          <a:xfrm>
            <a:off x="7588" y="44107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4CA5-0853-2BD2-86FA-975B5230D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81" y="1990987"/>
            <a:ext cx="7320834" cy="39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31145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Wrap-Up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1090931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Hopefully I’ve convinced you that Solvers can be implemented </a:t>
            </a:r>
          </a:p>
          <a:p>
            <a:endParaRPr lang="en-US" sz="2400" cap="smal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8C77F-4A73-4D46-2E89-CCAF9B9BD90B}"/>
              </a:ext>
            </a:extLst>
          </p:cNvPr>
          <p:cNvSpPr txBox="1"/>
          <p:nvPr/>
        </p:nvSpPr>
        <p:spPr>
          <a:xfrm>
            <a:off x="922178" y="2280893"/>
            <a:ext cx="8633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 strictly magic, but they do employ some very clever techniques</a:t>
            </a:r>
          </a:p>
        </p:txBody>
      </p:sp>
    </p:spTree>
    <p:extLst>
      <p:ext uri="{BB962C8B-B14F-4D97-AF65-F5344CB8AC3E}">
        <p14:creationId xmlns:p14="http://schemas.microsoft.com/office/powerpoint/2010/main" val="375759311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1A297-DFB9-6D65-1F3A-F8720674C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1810442"/>
          </a:xfrm>
        </p:spPr>
        <p:txBody>
          <a:bodyPr>
            <a:normAutofit/>
          </a:bodyPr>
          <a:lstStyle/>
          <a:p>
            <a:r>
              <a:rPr lang="en-US" b="1" dirty="0"/>
              <a:t>Quiz 3 on 11/17</a:t>
            </a:r>
          </a:p>
          <a:p>
            <a:r>
              <a:rPr lang="en-US" dirty="0"/>
              <a:t>Review Session on 11/10 7:00 PM</a:t>
            </a:r>
          </a:p>
          <a:p>
            <a:r>
              <a:rPr lang="en-US" dirty="0"/>
              <a:t>Room TBA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SMT solving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Where We’re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3" y="2923775"/>
            <a:ext cx="5673593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Tools / Techniques underlying Symbolic Execution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previously : Satisfiability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Outline /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magic that made Symbolic execution work was the solver</a:t>
            </a:r>
          </a:p>
        </p:txBody>
      </p:sp>
      <p:pic>
        <p:nvPicPr>
          <p:cNvPr id="1026" name="Picture 2" descr="How to achieve better customer satisfaction | The Sunday Mail">
            <a:extLst>
              <a:ext uri="{FF2B5EF4-FFF2-40B4-BE49-F238E27FC236}">
                <a16:creationId xmlns:a16="http://schemas.microsoft.com/office/drawing/2014/main" id="{02E35D9F-AC07-02B2-16F3-C777E697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54" y="2118550"/>
            <a:ext cx="4324758" cy="28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C918FFF-8F78-CF16-A577-D578091E471E}"/>
              </a:ext>
            </a:extLst>
          </p:cNvPr>
          <p:cNvSpPr txBox="1">
            <a:spLocks/>
          </p:cNvSpPr>
          <p:nvPr/>
        </p:nvSpPr>
        <p:spPr>
          <a:xfrm>
            <a:off x="847894" y="3130665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computationally hard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16FB-4F28-81C2-8BDE-9EE6BDD105FC}"/>
              </a:ext>
            </a:extLst>
          </p:cNvPr>
          <p:cNvSpPr txBox="1"/>
          <p:nvPr/>
        </p:nvSpPr>
        <p:spPr>
          <a:xfrm>
            <a:off x="847893" y="3587371"/>
            <a:ext cx="518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Famously NP-complete (the progenitor of that complexity class!)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0D425-FD23-DA06-4B06-B7A62FB215D0}"/>
              </a:ext>
            </a:extLst>
          </p:cNvPr>
          <p:cNvSpPr txBox="1"/>
          <p:nvPr/>
        </p:nvSpPr>
        <p:spPr>
          <a:xfrm>
            <a:off x="847893" y="4283149"/>
            <a:ext cx="518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Obvious exponential loose upper bound (brute force)</a:t>
            </a:r>
          </a:p>
        </p:txBody>
      </p:sp>
    </p:spTree>
    <p:extLst>
      <p:ext uri="{BB962C8B-B14F-4D97-AF65-F5344CB8AC3E}">
        <p14:creationId xmlns:p14="http://schemas.microsoft.com/office/powerpoint/2010/main" val="40951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lecture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Satisfiability beyond simple Boolean expressions</a:t>
            </a:r>
          </a:p>
        </p:txBody>
      </p:sp>
      <p:pic>
        <p:nvPicPr>
          <p:cNvPr id="11" name="Picture 10" descr="A close-up of a puzzle&#10;&#10;Description automatically generated">
            <a:extLst>
              <a:ext uri="{FF2B5EF4-FFF2-40B4-BE49-F238E27FC236}">
                <a16:creationId xmlns:a16="http://schemas.microsoft.com/office/drawing/2014/main" id="{7722C6FF-40FE-4479-EF47-505733D2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48" y="1932190"/>
            <a:ext cx="4621622" cy="3737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2534005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Gets us (closer) to the real programs that we want to analyze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652F80-FE02-D3FD-72CC-C69D0B65E488}"/>
              </a:ext>
            </a:extLst>
          </p:cNvPr>
          <p:cNvSpPr txBox="1">
            <a:spLocks/>
          </p:cNvSpPr>
          <p:nvPr/>
        </p:nvSpPr>
        <p:spPr>
          <a:xfrm>
            <a:off x="879533" y="3638198"/>
            <a:ext cx="5543941" cy="463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Key principles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4910BA-64EB-40A9-5EDB-D4DBF9731448}"/>
              </a:ext>
            </a:extLst>
          </p:cNvPr>
          <p:cNvSpPr txBox="1"/>
          <p:nvPr/>
        </p:nvSpPr>
        <p:spPr>
          <a:xfrm>
            <a:off x="879532" y="4090410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</a:t>
            </a:r>
            <a:r>
              <a:rPr lang="en-US"/>
              <a:t>theory solvers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8A58A-261C-E810-F180-A3F362C7D898}"/>
              </a:ext>
            </a:extLst>
          </p:cNvPr>
          <p:cNvSpPr txBox="1"/>
          <p:nvPr/>
        </p:nvSpPr>
        <p:spPr>
          <a:xfrm>
            <a:off x="892981" y="4529679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Formulating constraints modularize a concern to a theory</a:t>
            </a:r>
          </a:p>
        </p:txBody>
      </p:sp>
    </p:spTree>
    <p:extLst>
      <p:ext uri="{BB962C8B-B14F-4D97-AF65-F5344CB8AC3E}">
        <p14:creationId xmlns:p14="http://schemas.microsoft.com/office/powerpoint/2010/main" val="13967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Solvers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ED1B7E-074D-0E03-42A6-7B04C543EC4D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543941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example theories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4CF96-6E7F-C542-9633-BAE7B7488F5F}"/>
              </a:ext>
            </a:extLst>
          </p:cNvPr>
          <p:cNvSpPr txBox="1"/>
          <p:nvPr/>
        </p:nvSpPr>
        <p:spPr>
          <a:xfrm>
            <a:off x="847893" y="4132084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equality on uninterpreted (mathematical) functions</a:t>
            </a:r>
          </a:p>
        </p:txBody>
      </p:sp>
      <p:pic>
        <p:nvPicPr>
          <p:cNvPr id="1026" name="Picture 2" descr="Captain Planet and the Planeteers - Wikipedia">
            <a:extLst>
              <a:ext uri="{FF2B5EF4-FFF2-40B4-BE49-F238E27FC236}">
                <a16:creationId xmlns:a16="http://schemas.microsoft.com/office/drawing/2014/main" id="{44DAF521-C40D-B8BD-B343-3B697AE7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69" y="1989801"/>
            <a:ext cx="4092111" cy="30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597D6C-20EC-AF6D-BF27-2A980E985234}"/>
              </a:ext>
            </a:extLst>
          </p:cNvPr>
          <p:cNvSpPr txBox="1"/>
          <p:nvPr/>
        </p:nvSpPr>
        <p:spPr>
          <a:xfrm>
            <a:off x="861343" y="2354714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linear integer arithmetic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CDE30-E379-D877-0D01-449ABA329EFF}"/>
              </a:ext>
            </a:extLst>
          </p:cNvPr>
          <p:cNvSpPr txBox="1"/>
          <p:nvPr/>
        </p:nvSpPr>
        <p:spPr>
          <a:xfrm>
            <a:off x="847893" y="324690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arrays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B08867-2065-939A-13DC-7B634D1DC71E}"/>
              </a:ext>
            </a:extLst>
          </p:cNvPr>
          <p:cNvSpPr txBox="1"/>
          <p:nvPr/>
        </p:nvSpPr>
        <p:spPr>
          <a:xfrm>
            <a:off x="861343" y="3684338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strings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703-8748-86B9-0B21-0F61D5E6748F}"/>
              </a:ext>
            </a:extLst>
          </p:cNvPr>
          <p:cNvSpPr txBox="1"/>
          <p:nvPr/>
        </p:nvSpPr>
        <p:spPr>
          <a:xfrm>
            <a:off x="847893" y="2795314"/>
            <a:ext cx="5992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 of </a:t>
            </a:r>
            <a:r>
              <a:rPr lang="en-US" dirty="0" err="1"/>
              <a:t>bitvectors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63F9A-E551-C788-9575-93B4F5EB104F}"/>
              </a:ext>
            </a:extLst>
          </p:cNvPr>
          <p:cNvSpPr txBox="1"/>
          <p:nvPr/>
        </p:nvSpPr>
        <p:spPr>
          <a:xfrm>
            <a:off x="2847025" y="4990646"/>
            <a:ext cx="4275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Often possible (+ convenient / necessary)</a:t>
            </a:r>
          </a:p>
          <a:p>
            <a:r>
              <a:rPr lang="en-US" dirty="0"/>
              <a:t>to abstract away the actual behavior of </a:t>
            </a:r>
          </a:p>
          <a:p>
            <a:r>
              <a:rPr lang="en-US" dirty="0"/>
              <a:t>a function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9C54C8-D4E1-B2F2-28AA-36D2337A2D38}"/>
              </a:ext>
            </a:extLst>
          </p:cNvPr>
          <p:cNvSpPr/>
          <p:nvPr/>
        </p:nvSpPr>
        <p:spPr>
          <a:xfrm>
            <a:off x="2607109" y="4504765"/>
            <a:ext cx="1373271" cy="690281"/>
          </a:xfrm>
          <a:custGeom>
            <a:avLst/>
            <a:gdLst>
              <a:gd name="connsiteX0" fmla="*/ 3186953 w 3186953"/>
              <a:gd name="connsiteY0" fmla="*/ 798752 h 798752"/>
              <a:gd name="connsiteX1" fmla="*/ 1716741 w 3186953"/>
              <a:gd name="connsiteY1" fmla="*/ 59164 h 798752"/>
              <a:gd name="connsiteX2" fmla="*/ 0 w 3186953"/>
              <a:gd name="connsiteY2" fmla="*/ 99505 h 798752"/>
              <a:gd name="connsiteX0" fmla="*/ 3169024 w 3169024"/>
              <a:gd name="connsiteY0" fmla="*/ 1658947 h 1658947"/>
              <a:gd name="connsiteX1" fmla="*/ 1698812 w 3169024"/>
              <a:gd name="connsiteY1" fmla="*/ 919359 h 1658947"/>
              <a:gd name="connsiteX2" fmla="*/ 0 w 3169024"/>
              <a:gd name="connsiteY2" fmla="*/ 4959 h 1658947"/>
              <a:gd name="connsiteX0" fmla="*/ 3549146 w 3549146"/>
              <a:gd name="connsiteY0" fmla="*/ 1653988 h 1653988"/>
              <a:gd name="connsiteX1" fmla="*/ 2078934 w 3549146"/>
              <a:gd name="connsiteY1" fmla="*/ 914400 h 1653988"/>
              <a:gd name="connsiteX2" fmla="*/ 380122 w 3549146"/>
              <a:gd name="connsiteY2" fmla="*/ 0 h 1653988"/>
              <a:gd name="connsiteX0" fmla="*/ 3753380 w 3753380"/>
              <a:gd name="connsiteY0" fmla="*/ 1653988 h 1653988"/>
              <a:gd name="connsiteX1" fmla="*/ 2283168 w 3753380"/>
              <a:gd name="connsiteY1" fmla="*/ 914400 h 1653988"/>
              <a:gd name="connsiteX2" fmla="*/ 584356 w 3753380"/>
              <a:gd name="connsiteY2" fmla="*/ 0 h 1653988"/>
              <a:gd name="connsiteX0" fmla="*/ 3169024 w 3169024"/>
              <a:gd name="connsiteY0" fmla="*/ 1653988 h 1653988"/>
              <a:gd name="connsiteX1" fmla="*/ 0 w 3169024"/>
              <a:gd name="connsiteY1" fmla="*/ 0 h 1653988"/>
              <a:gd name="connsiteX0" fmla="*/ 3615802 w 3615802"/>
              <a:gd name="connsiteY0" fmla="*/ 1653988 h 1653988"/>
              <a:gd name="connsiteX1" fmla="*/ 446778 w 3615802"/>
              <a:gd name="connsiteY1" fmla="*/ 0 h 1653988"/>
              <a:gd name="connsiteX0" fmla="*/ 2546729 w 2546729"/>
              <a:gd name="connsiteY0" fmla="*/ 667870 h 667870"/>
              <a:gd name="connsiteX1" fmla="*/ 578976 w 2546729"/>
              <a:gd name="connsiteY1" fmla="*/ 0 h 667870"/>
              <a:gd name="connsiteX0" fmla="*/ 694865 w 1452383"/>
              <a:gd name="connsiteY0" fmla="*/ 506505 h 609549"/>
              <a:gd name="connsiteX1" fmla="*/ 1452383 w 1452383"/>
              <a:gd name="connsiteY1" fmla="*/ 0 h 609549"/>
              <a:gd name="connsiteX0" fmla="*/ 186237 w 1557726"/>
              <a:gd name="connsiteY0" fmla="*/ 506505 h 506505"/>
              <a:gd name="connsiteX1" fmla="*/ 943755 w 1557726"/>
              <a:gd name="connsiteY1" fmla="*/ 0 h 506505"/>
              <a:gd name="connsiteX0" fmla="*/ 214522 w 1350343"/>
              <a:gd name="connsiteY0" fmla="*/ 506505 h 506505"/>
              <a:gd name="connsiteX1" fmla="*/ 972040 w 1350343"/>
              <a:gd name="connsiteY1" fmla="*/ 0 h 506505"/>
              <a:gd name="connsiteX0" fmla="*/ 213022 w 1373271"/>
              <a:gd name="connsiteY0" fmla="*/ 690281 h 690281"/>
              <a:gd name="connsiteX1" fmla="*/ 997434 w 1373271"/>
              <a:gd name="connsiteY1" fmla="*/ 0 h 69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3271" h="690281">
                <a:moveTo>
                  <a:pt x="213022" y="690281"/>
                </a:moveTo>
                <a:cubicBezTo>
                  <a:pt x="-843319" y="138952"/>
                  <a:pt x="2448222" y="690282"/>
                  <a:pt x="997434" y="0"/>
                </a:cubicBezTo>
              </a:path>
            </a:pathLst>
          </a:custGeom>
          <a:noFill/>
          <a:ln w="3810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6" grpId="0"/>
      <p:bldP spid="9" grpId="0"/>
      <p:bldP spid="16" grpId="0" animBg="1"/>
    </p:bldLst>
  </p:timing>
</p:sld>
</file>

<file path=ppt/slides/slide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Theory Signatures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SMT Solving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597D6C-20EC-AF6D-BF27-2A980E985234}"/>
              </a:ext>
            </a:extLst>
          </p:cNvPr>
          <p:cNvSpPr txBox="1"/>
          <p:nvPr/>
        </p:nvSpPr>
        <p:spPr>
          <a:xfrm>
            <a:off x="861343" y="2354714"/>
            <a:ext cx="599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set of (non-logical) symbols and their meanings defined by that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F9AE76-0474-FC46-2773-64B6A55C3D5C}"/>
                  </a:ext>
                </a:extLst>
              </p:cNvPr>
              <p:cNvSpPr txBox="1"/>
              <p:nvPr/>
            </p:nvSpPr>
            <p:spPr>
              <a:xfrm>
                <a:off x="856861" y="3327378"/>
                <a:ext cx="5992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Example: Theory of linear integer arithmetic:</a:t>
                </a:r>
              </a:p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) interpreted over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:a16="http://schemas.microsoft.com/office/drawing/2014/main" xmlns:p14="http://schemas.microsoft.com/office/powerpoint/2010/main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F9AE76-0474-FC46-2773-64B6A55C3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61" y="3327378"/>
                <a:ext cx="5992178" cy="646331"/>
              </a:xfrm>
              <a:prstGeom prst="rect">
                <a:avLst/>
              </a:prstGeom>
              <a:blipFill>
                <a:blip r:embed="rId2"/>
                <a:stretch>
                  <a:fillRect l="-91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est signatures by famous businessmen (breakdown &amp; tips)">
            <a:extLst>
              <a:ext uri="{FF2B5EF4-FFF2-40B4-BE49-F238E27FC236}">
                <a16:creationId xmlns:a16="http://schemas.microsoft.com/office/drawing/2014/main" id="{9B8D2EF4-6219-0E0D-6AFD-A712DF52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6" y="2677879"/>
            <a:ext cx="3729318" cy="207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C10A2-05FA-9B07-63D5-7548023D0EAA}"/>
              </a:ext>
            </a:extLst>
          </p:cNvPr>
          <p:cNvSpPr txBox="1"/>
          <p:nvPr/>
        </p:nvSpPr>
        <p:spPr>
          <a:xfrm>
            <a:off x="852380" y="4385210"/>
            <a:ext cx="599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we have a set of signatures, we’ll try to get our formula (i.e. path constraint) to separate concerns into theories</a:t>
            </a:r>
          </a:p>
        </p:txBody>
      </p:sp>
    </p:spTree>
    <p:extLst>
      <p:ext uri="{BB962C8B-B14F-4D97-AF65-F5344CB8AC3E}">
        <p14:creationId xmlns:p14="http://schemas.microsoft.com/office/powerpoint/2010/main" val="71265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16c05727-aa75-4e4a-9b5f-8a80a1165891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dcmitype/"/>
    <ds:schemaRef ds:uri="http://www.w3.org/XML/1998/namespace"/>
    <ds:schemaRef ds:uri="230e9df3-be65-4c73-a93b-d1236ebd677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19502</TotalTime>
  <Words>2217</Words>
  <Application>Microsoft Office PowerPoint</Application>
  <PresentationFormat>Widescreen</PresentationFormat>
  <Paragraphs>590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Tenorite</vt:lpstr>
      <vt:lpstr>Monoline</vt:lpstr>
      <vt:lpstr>Exercise 32</vt:lpstr>
      <vt:lpstr>Exercise 32</vt:lpstr>
      <vt:lpstr>Administrivia and  Announcements</vt:lpstr>
      <vt:lpstr>SMT solving</vt:lpstr>
      <vt:lpstr>Where We’re At</vt:lpstr>
      <vt:lpstr>previously : Satisfiability</vt:lpstr>
      <vt:lpstr>This lecture</vt:lpstr>
      <vt:lpstr>Theory Solvers</vt:lpstr>
      <vt:lpstr>Theory Signatures</vt:lpstr>
      <vt:lpstr>Separating concerns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“Convenient” Equalities</vt:lpstr>
      <vt:lpstr>“Convenient” Equalities</vt:lpstr>
      <vt:lpstr>Arithmetic Constraints</vt:lpstr>
      <vt:lpstr>Something Something Linear  Optimization and the SimpleX algorithm</vt:lpstr>
      <vt:lpstr>Something Something Linear  Optimization and the SimpleX algorithm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109</cp:revision>
  <dcterms:created xsi:type="dcterms:W3CDTF">2023-08-21T14:00:41Z</dcterms:created>
  <dcterms:modified xsi:type="dcterms:W3CDTF">2025-11-07T20:50:17Z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