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4"/>
  </p:notesMasterIdLst>
  <p:handoutMasterIdLst>
    <p:handoutMasterId r:id="rId25"/>
  </p:handoutMasterIdLst>
  <p:sldIdLst>
    <p:sldId id="296" r:id="rId5"/>
    <p:sldId id="310" r:id="rId6"/>
    <p:sldId id="256" r:id="rId7"/>
    <p:sldId id="297" r:id="rId8"/>
    <p:sldId id="298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594" y="566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19:07:06.243"/>
    </inkml:context>
    <inkml:brush xml:id="br0">
      <inkml:brushProperty name="width" value="0.05292" units="cm"/>
      <inkml:brushProperty name="height" value="0.05292" units="cm"/>
      <inkml:brushProperty name="color" value="#800080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00FF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11706 11172 26 0,'0'0'0'0,"0"0"20"0,0 0-11 0,0 0-5 0,0 0 0 0,0 0 1 0,0 0-1 0,0 0 7 0,0 0-4 0,0 0-1 0,0 0 5 0,0 0-7 0,0 0 3 0,0 0-1 0,0 0 6 0,0 0-6 0,0 0 8 0,0-29 0 0,0 29-2 0,0 0-6 0,0 0 5 0,0 0 0 15,0 0 0-15,0 0 1 0,0 0-8 0,0 0 0 0,0 0 12 16,0 0-11-16,0 0-2 0,0 0 8 0,0 0 1 16,-24 0-1-16,24 0-3 0,0 0-4 0,-31 0 11 15,31 0-1-15,-30 29-11 0,30-29 5 0,-28 0-1 16,28 28-4-16,0-28 3 0,-24 0-3 0,24 31 2 15,0-31-1-15,-34 28 2 0,34-28 0 0,-28 0-5 0,1 28 1 16,27-28 1-16,-31 29 3 0,3-1-3 0,28-28-2 0,-27 29-2 16,27-29 2-16,-28 30 0 0,28-30 0 0,-31 26 2 0,31 5 0 15,-24-31-3-15,24 26 1 0,0-26-1 0,-34 29 1 16,34 1-1-16,-27-2 1 0,27 1-2 0,-28-1-1 0,-3 88 4 16,31-116-1-16,0 28-1 15,0 0-1-15,-27-28 0 0,27 29-1 0,0-1 2 0,0 31 1 0,-28-59-1 16,28 28 0-16,0-28 4 0,0 29 4 0,0-3-4 0,0 5-3 15,0-31 0-15,0 28 0 0,0-28 0 0,28 28-1 0,-28-28 0 0,0 29 0 0,27-1-1 16,-27-28 1-16,0 29 0 0,31 1 0 0,-3-30-1 0,-28 0 1 16,27 26 0-16,7 5 1 0,-10-31-1 0,7 28-1 15,-31-28 4-15,55 0-3 0,-27 0 0 0,-28 0-1 0,31 0 1 16,-4 0-1-16,1 0 2 0,-28 0 0 0,58 0 1 0,-30 0-2 16,33 0 0-16,-61 0 1 0,24 0 1 0,7 0-1 0,-31 0-1 0,28 0 0 15,-1 0-2-15,4-28 1 0,-3 28 4 0,30-31 1 0,-27 5-5 16,-7-4 1-16,-24 30 2 0,31-29-2 15,-4 1 1-15,-27-1-8 0,28 1-2 0,-28 28 6 0,0-28 5 0,0-3-1 16,31 5 1-16,-31-3 1 0,27-29 0 0,-27 58-1 16,0-29-2-16,28-28 2 0,-28 57-3 0,0-28 3 0,0-31-2 0,0 31 0 15,31-1 1-15,-31 1-1 0,0 0 1 0,0-1 0 0,0 1 1 16,0-31 1-16,0 33-4 0,0-5 2 16,0 31 0-16,0-26 1 0,-31-4-2 0,31 1 2 0,0 1-1 15,0-1 1-15,-28 29 0 0,28-28-1 0,-58 0 1 16,30-3-1-16,28 31 0 0,-27 0 0 0,-4-28 1 15,7 28 0-15,-38-29-1 16,35 29-1-16,-1 0 1 0,28 0-1 0,0 0 0 16,-31 0 0-16,4 0 1 0,-1 29 1 0,-27-29-2 15,55 0-1-15,-31 0 2 0,31 28 0 0,-30-28-1 0,2 31 0 0,4-31 1 16,24 0-4-16,-34 28 2 0,34-28 1 0,0 28 1 0,-28-28-1 16,28 0-1-16,0 29-1 0,-27-1 0 0,27-28-3 15,0 29 3-15,0-29-3 0,0 30-13 0,-31-30 7 0,31 26-13 16,0-26 8-16,0 0-28 0,0 31-50 0,0-31 54 15,0 0-46-15,0 0 48 0,0 0 9 0,0 26 5 0,0-26-12 0</inkml:trace>
  <inkml:trace contextRef="#ctx0" brushRef="#br0" timeOffset="1541.51">11054 9824 27 0,'0'-26'7'0,"0"26"-5"0,0 0-1 0,0 0 3 0,0 0 0 0,-35 0 1 0,35 0 0 0,0 0-3 0,0 26 8 0,0-26-2 0,0 0-2 0,-24 31 12 0,24-3-3 0,0-28 9 0,0 0-17 0,0 29 9 0,0-29-9 0,0 0 6 0,-31 0-7 0,31 0 3 0,0 28 0 16,0-28-1-16,0 0-5 0,0 28 13 15,0-28-12-15,0 0 6 0,0 0-6 0,0 29 0 16,0-29 2-16,0 30 0 0,0-30 1 0,0 29 0 0,0-1-4 16,0-28-1-16,0 28 2 0,0-28-3 0,0 29 1 0,0-1 0 15,0 31 1-15,0-33 0 0,31 5-2 0,-31-5 0 16,24 33 0-16,-24-2 0 0,35-1-1 0,-11 3-1 0,-24-30 2 15,31-1-1-15,-31 29 2 0,0-29-1 0,27 3 0 0,-27-3-2 0,0 0 2 16,28 1 0-16,-28-3 0 0,0 5-1 0,0 25 1 0,27-56 1 16,-27 57 0-16,0-57 0 0,31 28 1 0,-31 3 0 0,0-31 0 0,28 28 0 0,-28 1-1 15,0-29-2-15,0 0 2 0,27 28-1 0,-27-28 1 16,0 29 0-16,34-29-1 0,-34 29 0 0,0-29-1 0,0 0 1 0,0 28-1 0,24-28 2 16,-24 31-1-16,0-31 0 0,31 0-2 0,-31 28 2 0,0-28-2 15,0 28 1-15,28-28 1 0,-28 29-1 0,0-29 0 16,0 0 0-16,0 28 0 0,0-28 1 0,0 0-1 0,0 29-1 0,0-29 1 15,0 0 0-15,0 0-1 0,0 0 0 0,0 30-7 0,0-30-5 16,0 0 2-16,0 0-1 0,0-30-18 0,-28 30 13 0,28 0-19 16,0-29-5-16,0 29 18 0,-31 0 1 0,31-28 0 0,0 28 1 0,0-29 4 15,0 29 4-15,-24-28-6 0,24 28-19 0</inkml:trace>
  <inkml:trace contextRef="#ctx0" brushRef="#br0" timeOffset="2471.55">10562 10398 15 0,'0'0'8'0,"0"0"3"0,0 0 0 0,0 0-7 0,0 0 0 0,0 0 4 0,0 0-2 0,0 29 0 0,0-29 7 0,0 0-6 0,0 0 9 0,0 0 0 0,0 0 1 0,0 0-8 0,0 0 0 0,0 0 9 0,0 0-2 0,0-29-10 0,0 29 7 0,0 0-2 0,0 0-2 0,0-28-1 16,0 28-4-16,0 0 4 0,28-59 16 15,-28 59-18-15,0-26 4 0,0 26-5 0,0-31 4 16,0 5-4-16,0 26-1 0,31-30 6 0,-31 1-7 0,0 1 2 0,0 28-1 15,0-29 1-15,0 1 4 0,0 0-6 0,0-1 4 0,0-30-1 16,27 59-3-16,-27-28-1 0,0 0 3 0,0-1 0 0,0 1-2 16,0 28-1-16,0-31 1 0,0 31-2 0,0-26 2 0,28-4 1 0,-28 1-2 15,0 29 2-15,0-28-1 0,0 28-2 0,31 0 1 16,-31-29-2-16,0 29 1 0,0 0 2 0,0 0-1 0,0 0-1 16,31 0-1-16,-31 0 1 0,0 0 2 0,0 0-2 0,24 29 0 15,7-1 1-15,-31-28-1 16,0 29 0-16,27 1-3 0,-27-4 1 0,28-26 1 15,-28 0 0-15,31 31 2 0,-31-3-1 0,27 1 1 0,-27-1-1 16,0 0 1-16,0-28-2 0,27 29 3 0,-27 1-2 0,31-30-1 0,-31 29 1 16,0-1-1-16,31 0 1 0,-31 1-1 0,24-1 1 15,-24-28 0-15,0 29-2 0,35 1 2 0,-35-30-2 0,0 0-2 0,0 26 0 16,0-26 0-16,24 0-2 0,-24 31-10 0,0-31-10 0,0 0-13 16,0 0 14-16,0 0-2 0,0 0-3 0,0 0-2 0,0 0-1 0,0 0-29 15,31-31 7-15,-31 31 34 0,0 0 4 0,0 0-39 16</inkml:trace>
  <inkml:trace contextRef="#ctx0" brushRef="#br0" timeOffset="3120.6">11909 11143 26 0,'0'0'0'0,"0"0"23"0,0 0-3 0,0 0-11 0,0 0 0 0,0 0 10 0,0 0-9 0,0 0 0 0,-31 0 8 0,31 0-10 0,0 0 0 0,0 0 1 0,0 0 7 16,0 0-7-16,0 0-1 0,0-29 11 0,0 29-2 0,0 0-8 0,0 0 11 0,0-28-10 0,0 28 10 0,0 0-13 0,0 0-1 0,0 0 6 0,0-29-2 0,0 29-3 0,0 0-2 0,0 0 2 0,31 0-4 0,-31 0 1 0,0 0-1 0,0-28-1 0,31 28 5 0,-31 0-4 0,24 0 0 0,34-87 11 16,-30 87-11-16,30-29 2 15,-58 3-3-15,90-61 2 0,-66 58-3 0,34-27 3 16,-27 25-3-16,24 3 1 0,3-29 1 0,-30 29-2 0,34-31 1 15,-38 59-3-15,7-57 1 0,24 29 0 0,-28-1 2 0,4 1 1 16,-3-2-1-16,-1 1 0 0,-27 29 1 0,34-26-2 0,-10-5 1 16,-24 31-1-16,28-26 0 0,3-33 0 0,-31 59 0 0,0-28 0 15,55-1 1-15,-55 1-2 0,0 28 0 0,31-28 1 0,-31 28-2 0,0-29 1 16,0 29-1-16,27 0 1 0,-27 0-2 0,0-30 1 0,0 30-1 16,28 0 2-16,-28 0-9 0,0 0 2 0,31 0-10 0,-31 0 6 15,0 0-2-15,0 0-2 0,0 0-19 0,0 0 14 0,0 30-31 0,0-30-13 16,0 0 26-16,0 29-90 15,0-29 102-15</inkml:trace>
  <inkml:trace contextRef="#ctx0" brushRef="#br0" timeOffset="3532.17">12311 10198 63 0,'-31'0'15'0,"31"0"3"0,0-29-3 0,0 29-9 16,0 0 4-16,0 0-4 0,0-28 0 0,0 28 3 0,0 0 20 15,31 0-20-15,-31-29 8 0,0 29-10 0,28 0 9 16,-1-28 9-16,-27 28-17 0,27 0 6 0,4 0-7 0,-31-28-1 16,28 28 5-16,-1 0-7 0,8-29 6 0,-35 29-6 0,55-30 4 15,-28 30-4-15,1-29 5 0,-1 1-1 0,4 0-5 16,-3-29 2-16,-1 26-2 0,31-25 0 0,-30-1 1 0,3 28-2 15,24-27 3-15,-24-1-2 0,-31 28-1 0,27-29-1 0,1 58 0 16,3-58 2-16,-4 30 1 0,-27 28-3 0,28 0 0 16,2-29 1-16,-30 29 1 0,0 0-1 0,31 0 0 0,-7 0-1 15,-24 0 2-15,0 29 0 0,0-1 0 0,0 1-1 16,31-29-1-16,-31 29 0 0,0 58 1 0,0-4 0 0,-31-24-1 16,31 28 0-16,0-30-1 0,-24 28 1 0,24-57-1 0,0 1 0 15,-31 58 1-15,31-2-2 0,0-56 1 0,-30 1 0 0,30 27 1 16,0-31 0-16,0 33-1 0,-28-31 0 0,28 1-1 0,0-1-2 15,-27 59-14-15,27-58 0 0,0-29 6 16,0 0-3-16,0 28-39 0,0-28 31 0,0 28-31 0,0-28 21 16,0 0-33-16,0 0 9 0,0 0 38 0,0 0-37 15</inkml:trace>
  <inkml:trace contextRef="#ctx0" brushRef="#br0" timeOffset="4432.03">10480 8420 45 0,'0'0'0'0,"0"0"14"0,0 0-9 0,0 0 5 0,0 0-6 0,0 0 1 0,0 0 1 0,0 0 0 0,0 0 8 0,-31 0-7 0,31 0 7 0,0 0 2 0,0 0-2 0,0 0-8 0,0 0 6 0,-31 0-7 0,31 0 5 0,0 0 1 0,-27 0 1 0,27 0-6 0,0 0 0 15,-24 0 7-15,-11 0-1 0,35 31-6 0,-27-31 6 0,27 0-7 16,-28 30 1-16,-3-30 5 0,4 26-1 0,27 3-7 0,-28-1 3 16,28-28-2-16,-27 59 2 0,-4-31-4 0,7 1 1 0,-10 28-1 15,34 30 1-15,-28-31 0 0,28-27-3 16,0-1 1-16,-27 31-2 0,27-2 0 0,0 0 0 0,0-1 0 16,27 1 2-16,-27-28-2 0,28-1 2 0,-28 0-2 15,34 31 1-15,-10-30 1 0,7-1-1 0,-4 1 1 0,-27-29-1 0,86 57 7 16,-58-57-4-16,-1 30 1 0,8-30 3 0,-11 0-3 0,3 0 0 15,35 0 5-15,-38 0-4 0,7 0-1 0,24-30 3 0,-24 2-3 0,110-87 15 16,-83 56-12-16,-30 3-1 16,3-1-4-16,23-28 8 0,-23 28-3 0,-31 26 2 0,31 5-1 15,-31-33-3-15,0 31-3 0,24-57 1 0,11 26 2 0,-35 31-3 0,0-58 4 16,0 58-5-16,-35-31 2 0,35 31-2 0,0-27 0 0,-24-6 1 16,24 35-2-16,-31-3 0 0,31 1 0 0,-31 28 0 0,4-59 1 15,0 31-1-15,-32-1 1 0,32 29 1 0,-28-28-1 0,-7 28 1 0,34 0-1 16,1 0-2-16,-4 0 0 0,3 0 0 0,1 0 1 0,-28 0 1 0,24 28 0 15,0 1-2-15,4-1 1 0,3 3-2 0,-11 25 0 16,35-27-5-16,-27 28-10 0,27-27 10 16,-28 25-8-16,-3-27-7 0,31 1 9 0,0-29-3 0,0 30-2 0,0-2-3 15,0-28-2-15,0 29-27 0,0-1 21 0,0-28-2 0,0 29-3 0,0-29-1 16,31 56-50-16,-3-56 65 0,-28 0-30 0</inkml:trace>
  <inkml:trace contextRef="#ctx0" brushRef="#br0" timeOffset="5386.59">13369 8365 103 0,'0'0'0'0,"0"0"27"0,-31 0-12 15,31 0-11-15,0 0 0 0,0 0 1 0,-27 0 12 0,27 29-8 0,0-29 15 0,-28 26-4 0,28-26-13 0,-31 31 6 0,31-31-7 0,-27 30 0 0,-1-4 8 0,28-26 2 0,-31 29-11 0,31-1 4 0,-24 1-6 0,-7 1 1 0,31-2-2 0,-30 1 1 0,30-1 0 0,-28 1 1 0,1 86 5 16,-4-58-5-16,3 0 4 0,28 87-2 16,0 26 2-16,0-142-6 0,0 60-1 0,0-60 0 15,28 1-1-15,30 58 0 0,55 84 3 16,-82-143-1-16,-3 1 0 0,-1 1 0 0,32-4 3 0,-32 5-2 16,4-31-1-16,58 28 15 0,-34-28-5 0,-27 0-8 15,-1 0 3-15,-27 0-1 0,28-28 0 0,30-3 5 0,-30-25-1 0,30-1 1 16,-27 28-9-16,-3-56 4 0,27-30 0 0,-25 29 2 15,-30 29-4-15,28-2-2 0,-28-55-4 0,27 1 12 0,-27 56-5 16,0-30 16-16,0 30-18 0,0-30 7 0,0 2-8 16,0 56 1-16,0-29-1 0,-27 29 2 0,27-28 2 0,-28-30-3 15,28 61 1-15,-30-3-2 0,2 1-2 0,-27-31 0 0,24 59-5 16,-27-28 6-16,3-1-5 0,24 29 1 0,-24-28 0 0,-62 28-1 16,93 0-1-16,-38 28 1 0,35 1 3 0,-32-1 1 15,4 31-4-15,0-2-7 0,24-31 3 0,-54 61-9 0,-87 230-69 16,141-289 65-16,-21 86-28 15,18-27-16-15,7-61 28 0,-32 118-140 16,59-87 148-16,0-29-5 0</inkml:trace>
  <inkml:trace contextRef="#ctx0" brushRef="#br0" timeOffset="10737.03">10367 8708 19 0,'0'0'0'0,"0"0"17"0,0 0-11 0,0-28-2 0,0 28-1 0,0 0 11 0,0 0-9 0,0 0 2 0,0 0 8 0,0 0 2 0,0 0 0 0,0 0-10 0,0-29 1 0,0 29 0 0,0 0 9 0,0 0 0 0,0 0-9 0,0 0 7 16,0-28-10-16,0 28 1 0,0 0-1 0,0 0-1 0,0 0 1 0,24 0-2 16,-24 0 5-16,0 0 0 0,0 0 1 0,0 0-3 15,0 0-2-15,0 0 7 0,0 0-6 0,0 0-1 0,0 0 0 0,0 0-2 0,0 28 3 16,0-28-2-16,27 0 3 0,-27 29-1 0,0-29-4 0,0 0 3 15,0 28 3-15,0-28-4 0,0 0-1 0,0 29 2 0,31-1 0 16,-31-28-1-16,0 28-1 0,0 3 4 0,0-3-1 0,0 29-3 16,0-29-1-16,0-28-2 0,31 59 0 0,-31-33 1 15,0 31 1-15,0-57 1 0,0 59 0 0,0-31-2 16,0-28 0-16,0 29 0 0,0-1-2 0,0 1 1 0,0-29-4 16,0 28-2-16,0-28-5 0,0 28 3 0,24-28-18 0,-24 0-13 15,0 0 17-15,0 0-2 0,0-28-27 0,0 0 2 16,0-1 10-16,0 29 26 0,0-28 4 0,0 28 0 0,0-29-22 15</inkml:trace>
  <inkml:trace contextRef="#ctx0" brushRef="#br0" timeOffset="11206.15">10480 8564 29 0,'0'0'0'0,"0"0"19"0,0 0-14 0,0 0-2 16,0 0 5-16,0 0-2 0,0 0-1 0,0 0 9 0,0 0-8 0,0 0 2 15,0 0-1-15,0-28 9 0,0 28 4 0,0 0-10 0,0 0-1 0,0 0 16 16,0 0-10-16,0 0-9 0,0 0 10 16,0 0-4-16,0 0-7 0,0 0 0 0,24 0 0 0,-24 0 2 15,0 0 0-15,0 0-2 0,31 0 3 0,-31 0-1 16,0 0-2-16,27 0 2 0,-27 0-4 0,0 0 2 0,0 0-3 16,0 0 3-16,28 0 0 0,-28 0-2 0,0 0 0 15,0 28-1-15,0-28 0 0,0 0-1 16,0 29 1-16,0-29-2 0,0 0 1 0,0 0-1 0,0 30 1 0,0-30-1 15,0 0 1-15,-28 28 1 16,1-28-2-16,27 0-1 0,0 0 2 16,0 0-2-16,-31 0 1 0,31 0 1 15,0 29-1-15,0-29-2 0,0 0 1 0,31 0 1 16,-31 28 0-16,27-28 0 0,-27 0 0 0,28 29 2 0,3-1-1 0,-31-28 0 16,27 28 2-16,-27 3-1 0,28-31 5 0,-28 28-4 15,31-28 0-15,-31 28-1 0,31 1-1 0,-31-1 0 0,0 1-1 16,-31 84 3-1,31-82-3-15,-59 25 2 16,1 1-9-16,30-57-3 0,28 29 4 0,-27-29-20 16,-4 0-7-16,31 0 21 15,-24 28-28-15,24-28 12 0,0 0-4 0,0 0 1 0,0 0 3 16,0 0 13-16,0 0-12 0,0 0 16 0,0 0 2 0,0 0-24 16</inkml:trace>
  <inkml:trace contextRef="#ctx0" brushRef="#br0" timeOffset="12138.33">13458 8765 40 0,'0'0'10'0,"0"0"7"0,0 0-14 0,0 0 20 0,0 0-15 0,0 0-1 0,0 0 6 0,0 0 6 0,0 0-12 0,0 0 5 0,0 0-4 0,0 0-1 0,0 0 1 0,0 0 1 0,0 0 20 0,0-28 26 15,0 28-44-15,0 0 6 0,0 0 0 0,0 0-7 16,0 0-2-16,-34 0 5 0,34 0-1 0,0 0-5 0,0 0 0 15,-24 0 28-15,-7 28-30 0,31-28 0 16,-31 28 9-16,31-28-12 0,0 0 0 0,0 31 1 0,0-3 3 0,-27 0-3 16,27-28-3-16,0 29-2 0,0-29 2 0,0 28-1 15,-28 31 14-15,28-33-8 0,28 31-1 16,-28-57-1-16,0 31-2 0,27-31 1 16,-27 0-1-16,0 28 1 0,0-28 0 0,62 0 2 15,-38 0-5-15,-24 0 1 0,34 0-1 0,-10 0 2 16,-24 0-3-16,31 0-6 0,-31 0-7 0,28 0 5 15,-28 0-2-15,27 0-82 0,-27 0 35 16,0 0 20-16,0 0-60 0,0 0 52 0,0 0 9 0,0 0-15 0</inkml:trace>
  <inkml:trace contextRef="#ctx0" brushRef="#br0" timeOffset="13337.91">11569 12032 90 0,'0'0'11'0,"-34"0"-4"0,34 0-4 0,0 0 3 0,0 0-3 0,0 0 3 0,0 0 0 0,0 0 1 0,0 0 9 0,0 0-7 0,0 0 0 0,0 0 0 0,0 0 8 0,34 0-10 0,-34 0-1 0,0 0 1 0,0 0 4 0,0 0-4 0,0-31 2 0,0 31-3 0,0 0-2 0,0 0 3 0,24-26 9 16,-24 26-9-16,0 0 3 0,0 0-6 0,28-29 1 0,-28 29 0 0,0-28 4 0,0 28-6 15,0-30 3-15,0 1 4 0,30 1-8 0,-30-29 12 16,0 57-13-16,0-28 3 0,0-31 2 0,0 59-3 16,0-85 5-16,0 28-2 15,0 27 0-15,31 1-3 0,-31 3 0 0,0-5 3 0,0 31-5 16,0 0 1-16,0 0 0 0,0 0-1 0,24-26 2 15,-24 26 1-15,0 26-1 0,0-26 1 16,31 0-2-16,-31 0-1 0,0 31 2 16,0-31-3-16,28 26-1 0,-28-26 0 0,0 0 1 0,27 29 0 15,-27 1 1-15,31-30-2 0,-31 28 0 0,28 1-4 0,-28-29 3 16,0 28 0-16,27 0-7 0,-27 1-13 0,0-29 7 0,31 59-22 16,-31-31-15-16,0 0 20 0,0 1-40 0,31-1-1 0,-31 1 26 15,0-29 33-15,0 0 0 0,-31 30-13 0</inkml:trace>
  <inkml:trace contextRef="#ctx0" brushRef="#br0" timeOffset="13516.88">11621 11859 108 0,'0'0'33'0,"0"0"-30"16,0 0 3-16,0 0 0 0,0 0 4 0,0 29 13 0,30-29 1 0,-30 0-3 16,0 0-11-16,31 0 5 0,-31 0-10 0,0 0 0 0,0 0-2 15,24 30 5-15,7-30-5 0,-31 0-1 0,0 0 1 0,28 0-1 0,-1 0 1 0,4 0 0 16,-3 0-3-16,-28 0-1 0,27 0-9 15,4 0-25-15,-31 0 3 0,31 0-10 0,-31 0-6 0,24 0-34 16</inkml:trace>
  <inkml:trace contextRef="#ctx0" brushRef="#br0" timeOffset="14154.62">14918 10228 156 0,'0'0'52'0,"0"0"-48"0,-34 0 0 0,34 0 8 0,-27 0-3 0,27 0 11 0,0 0-9 0,0 0 0 0,0 0 0 0,0 0-1 0,0 0 6 0,-28 0-4 0,28 0-6 0,0-30 8 0,0 30-7 0,28 0 5 0,-28 0-5 0,0 0-1 0,27 0 6 0,-27 0-7 0,34 0 2 0,-34-29-1 0,25 29 5 0,-25 0-8 0,30 0 1 0,-2-28 0 0,-1 28-1 0,-27 0 0 16,28 0-1-16,3 0 3 0,-4 0-4 0,35 0 3 0,-38 0-3 0,4 0 1 0,3 0 0 0,-1-29 0 0,-5 29 0 0,5 0-2 0,25 0-1 0,4 0 2 0,-1 0-1 0,-3 0-1 15,-24 0 2-15,-3 29 0 0,30-29-1 16,-31 0 1-16,1 0-1 0,-28 0 0 0,31 0 0 0,0 0 0 0,-7 0-2 0,-24 28 0 15,34-28-4-15,-10 0-6 0,7 0-5 0,-31 0 6 16,28 0-15-16,-28 0-6 0,0 0-11 0,0 0-17 16,0 0 20-16,0 0-49 0,0 0 52 0,0 0 10 0,0 0 6 0,0 0-15 15</inkml:trace>
  <inkml:trace contextRef="#ctx0" brushRef="#br0" timeOffset="14475.39">14857 10998 71 0,'0'0'37'0,"0"0"-32"0,-28 0 2 16,28 31 12-16,-31-31 11 0,31 0-12 0,0 0 18 16,-27 0-4-16,27 28-8 0,0-28-16 0,0 0 1 0,0 0-1 15,0 0 7-15,0 0-5 0,0 0-1 0,0 0 0 0,27 0 1 0,4-28 5 16,-31 28-7-16,28 0 4 0,-28 0-6 0,61-31 7 0,-61 31-7 15,55-28 6-15,0 0-3 0,4 28-5 0,-32-29 0 0,59 3 6 16,-27-4-6-16,-29 30 2 0,53-31 2 0,3 5-2 0,-59-3-4 16,59 29 3-16,-55-28-4 0,24 28 4 0,-24-28-4 0,-4 28 2 15,32 0-3-15,-4-31 1 0,-21 31 0 0,-10 0 1 0,7 0-3 16,-3-28 1-16,-1 28-2 0,1 0 4 0,3 0-2 0,-4 0-4 16,-27 0-6-16,27 0-9 0,8-29-12 0,-35 29 11 15,0 0-2-15,0 0-32 0,0 0 16 0,24 0-9 0,-24 29-67 0,0-29 65 16,0 0-43-16</inkml:trace>
  <inkml:trace contextRef="#ctx0" brushRef="#br0" timeOffset="14833.97">15715 9739 271 0,'0'0'51'0,"0"0"-46"0,-27 29 0 0,27-29-5 0,0 0 1 15,-31 0-1-15,31 0 2 0,0 0-1 0,0 0 1 0,0 30 5 16,0-30-1-16,0 0-1 0,0 0-2 0,0 26 4 0,0-26-2 16,31 0-3-16,-4 0 2 0,1 31-2 0,-28-31 0 15,62 0 2-15,-38 0-2 0,-24 0 1 0,58 0 3 0,-27 28-2 16,-3-28 2-16,-1 0-2 0,1 0-1 0,30 29 1 0,-31-29-3 16,32 28 2-16,-1-28-1 0,-3 28 2 0,-24-28-3 15,-31 29 1-15,55-29 1 0,-55 30-1 0,34-30 0 0,-9 29 0 0,2-29 0 16,-27 28 1-16,0 0 0 0,31 1-2 0,-31-29 1 0,0 28 1 15,0 1 3-15,0 1-4 0,0-4-1 0,0 31 10 0,-31-28-7 16,4 58 0-16,2-59-4 0,-9 59 3 0,-21 27 0 0,55-86-2 16,-31 31 0-16,-24 24 1 0,-27 4 0 0,20-2-1 0,35-26-1 15,-32-2-2-15,32 1-2 0,-32 1-10 0,1-3-6 16,58-27 6-16,-24 28-15 0,24-27 11 0,0-4-25 16,0 5 17-16,-31-31-5 0,31 26-48 0,0 3 34 0,0-29 0 0,31 30 8 0,-31-30-11 15,24 28 9-15</inkml:trace>
  <inkml:trace contextRef="#ctx0" brushRef="#br0" timeOffset="15856.87">19810 11429 29 0,'0'0'11'0,"0"0"-9"0,0 0 1 0,0 0-2 0,0 0 0 0,0-26 0 0,0 26 2 0,0 0 0 0,0 0 0 0,0 0 6 0,-27 0 1 0,27 0-4 0,0 0-1 0,0 0 0 0,0-30 5 0,-31 30 4 0,31 0-4 0,0 0 13 0,0 0-11 0,-24 0 11 0,24 0-11 0,0 0 0 0,0 0 0 0,-34 0 23 0,34 0-17 0,-28 0-10 15,28 0 0-15,-27 0 23 0,27 0-15 0,-31 0-9 16,31 0 0-16,-28 0 10 0,28 0-10 0,-27 0 5 0,27 0-5 16,0 0-1-16,0 0 0 0,-28 0 2 0,-3 0 4 0,7 0-8 15,24 0 1-15,-34 0-1 0,34 0 1 0,0 0 0 0,-24 0 1 0,-7 30 1 16,31-30-5-16,-31 0 1 0,31 0-3 0,0 26 0 0,-27-26 1 15,27 31 2-15,-28-31-2 0,28 26-1 0,0-26 2 0,-31 29-4 16,31 1 3-16,0-30-3 0,0 28 5 0,0 1-1 0,31-1-1 16,-31-28-1-16,0 28 0 0,28 1 0 0,-1-1 0 0,4 3 1 0,-31-3-2 15,55 0 2-15,-21 1-3 0,-10-1 0 0,7-28 1 0,-3 29-1 0,27 1 2 16,-24-2 2-16,-4-28 0 0,35 0 4 0,-38 29-7 16,34-29 1-16,-30 0 6 0,-1 0-8 0,32 0 3 0,-32-29 5 15,8 29-4-15,-35 0 1 0,24-28 4 0,-24-2-4 0,27 30 2 16,-27-57 0-16,0 57-1 0,31-29 0 0,-31 1 0 0,0-31 1 15,0 2-3-15,0 29 0 0,0 0 0 0,0-29 3 0,0 57-4 0,-31-59 0 16,31 33 1-16,-27-31 2 0,-59-30-8 0,86 58 3 16,-59 1 2-16,32 0 2 0,-28-3-1 0,0 3-2 15,-34-1-2-15,30 0 0 0,4 1 0 16,24 28-3-16,31 0 0 0,-24 0 3 0,24 0-8 0,0 28 5 16,-34-28-12-16,34 29-7 0,0 0-5 0,0-1-8 15,0 3 14-15,0 25-77 0,0-56 57 0,0 57-47 16,34-28 46-16,-34 27-15 0,24-25 38 0,7-5-11 0</inkml:trace>
  <inkml:trace contextRef="#ctx0" brushRef="#br0" timeOffset="17016.12">19666 11486 36 0,'0'29'9'0,"0"-29"-7"0,0 0 3 0,0 0-2 0,0 0 2 0,0 0 0 0,-27 0 12 0,27 0 6 0,0 0 4 0,0 0-14 0,0 0 24 0,0 0-17 0,0 0-1 0,0 0-7 0,0 0-1 0,0 0-4 0,0 0-1 0,0 0 10 0,0 0-8 0,0 0 0 0,0 0 9 0,0 0-2 0,0 0-9 0,0 0 8 0,0 0 0 0,0 0-1 0,0 0-8 0,0 0 0 16,0 0-1-16,0 0 2 0,0 0 1 0,27 0-3 0,-27 0 2 0,0 0-2 15,0-29 12-15,0 3-11 16,0 26-5-16,28-31 3 0,-28 5-2 0,0 26-1 0,0-30 3 15,0 1-2-15,0 1-3 0,0 28 1 0,0-29 1 16,0 1 2-16,0 28-1 0,0-28-1 0,0 28 1 0,34-31-2 0,-34 31 5 16,0 0-4-16,0-28-2 0,0 28 0 0,0 0 5 15,0 0-2-15,0 0 2 0,24 0-3 0,-24 0 0 0,0 0 1 0,86 87 7 16,-59-59-6 0,-27-28-1-16,31 29 0 0,-31-29 0 0,0 28-1 0,28 31 0 0,-1-2 2 15,-27-31-3-15,0 33 3 0,35-59-1 16,-35 28-3-16,0 1-2 0,0-29 0 0,0 28-2 0,0 0-10 0,-35 1-32 15,35-29 0-15,0 28 19 0,-27-28-3 0,27 0-6 16,0 0-48-16,-28 0 46 0,28 0 8 0,0 0 11 0,-31 0 6 0,31 0 1 0,0 0-14 16</inkml:trace>
  <inkml:trace contextRef="#ctx0" brushRef="#br0" timeOffset="17187.02">19752 11515 130 0,'0'0'0'0,"0"30"51"0,0-30-33 0,0 0-12 0,0 0 10 0,0 0-3 0,0 28 3 16,0-28 2-16,0 0 0 0,0 0 14 0,0 29-20 0,31-29 9 0,-31 0-13 15,0 0-1-15,27 28 3 0,-27-28-8 0,28 0 3 16,-28 0-2-16,0 0-1 0,27 28 2 0,4-28-1 0,-31 0-2 0,28 29 1 16,-28-29-3-16,0 0 0 0,27 0-2 0,-27 0-2 0,0 0-7 0,35 0-74 15,-11 0-67-15,-24 0 73 0,0 0 23 16</inkml:trace>
  <inkml:trace contextRef="#ctx0" brushRef="#br0" timeOffset="17679.97">19666 9308 108 0,'0'0'21'0,"0"0"-17"0,0 0-3 0,-27 0 6 15,27 0 15-15,0 31 9 0,0-31-17 0,0 0-1 16,0 28 12-16,0-28-13 0,0 29 8 0,0-29-11 0,0 28 6 0,0 1-8 16,0 0 4-16,0-1-1 0,0 2-6 0,0-1 4 0,0-1-5 15,0 1 1-15,0 27 1 0,0 1 3 0,0 2-1 16,27 26-4-16,-27-56 0 0,0 27-1 0,28-27 0 0,-28 30 5 16,0-3-4-16,34 1 3 0,-34 28 0 0,24-28-2 0,-24 30-1 15,0-58-2-15,0 27 2 0,31-27 0 0,-31 58 0 0,0-59 0 16,0 29-1-16,0-26 0 0,27 80-1 0,-27-24 0 0,0-58 1 15,0-1 1-15,0 59-3 0,0-30 1 16,0-28-2-16,0 28 1 0,0-26-6 0,0-31-8 0,0 28-5 16,0-28 6-16,0 0-23 0,0 0 12 0,0 0-6 0,-27 0-44 15,27-28 32-15,0 28 3 0,-31-31-20 0,31 3 42 0,-24-1 4 16,24 0-33-16</inkml:trace>
  <inkml:trace contextRef="#ctx0" brushRef="#br0" timeOffset="18114.24">19237 9768 75 0,'0'0'39'0,"0"0"-31"0,-28 0 5 0,28 0-3 0,0 0-4 0,0 0 1 16,0 0 10-16,0 0-7 0,0 0 1 0,0 0-1 0,0 30 36 15,0-30-39-15,0 0 7 0,0 26 0 0,28 5-8 16,-28-31-1-16,27 28-3 0,-27-28 4 0,31 29-1 15,-31-29 0-15,28 28 7 0,-1-28 0 0,-27 0-5 0,0 28 5 16,0-28-6-16,31 0 6 0,-31 0-7 0,0-28 0 0,31 28-1 0,-31-28 4 16,0 28-5-16,24-29 1 0,-24 1 2 0,34-3 0 0,-34 5 2 15,0-33-3-15,24 2 2 0,-24 27-5 0,0-53 1 16,0 54 0-16,0-58 1 0,0 58-3 0,31-28 0 0,-31-30 2 16,0 59-2-16,0-1 1 0,0-28-2 0,0 57 0 0,0-28 1 15,0 0 3-15,28-3 0 0,-28 31-2 0,0 0 0 0,0-26 0 0,0 26 2 16,0 0-1-16,0 0 1 0,0 0-3 0,27 0 7 15,-27 0-3-15,0 0-3 0,28 26 2 0,-28-26-2 0,0 0 0 0,31 87 9 16,-31-58-8-16,27 28-1 16,-27-29-1-16,28-28-1 0,6 144 1 15,-10-58 0-15,62 56-1 16,-86-112 2-16,27-1-1 0,-27-1-1 0,31 1 1 0,-31 27-1 16,0-25-1-16,0-31-3 0,28 57-7 0,-28-57 1 0,0 28-2 15,0-28-1-15,0 28-23 0,0 1-8 0,0 1 20 0,0-1-30 16,0-29 22-16,0 28-42 0,0-28 33 0,-28 0-37 0,28 0 49 15,0 28 8-15,0-28-8 0</inkml:trace>
  <inkml:trace contextRef="#ctx0" brushRef="#br0" timeOffset="19179.84">19525 7448 38 0,'0'0'11'0,"0"0"-6"0,0 0 2 0,28 0 7 0,-28 0-8 0,0 0 0 0,0 0 9 0,0 0-7 0,0 0 9 0,0 0-8 0,0 0 1 0,0 0 9 0,0 0-10 0,0 0 1 0,0 0 9 0,0 0-10 0,0 0 0 0,0 0 1 0,-28 0 10 0,28 0-10 0,0 0 8 0,0 0 1 0,-55 28 19 16,55-28-26-16,-34 0-1 0,34 0-6 16,-24 0 0-16,-7 0 8 0,31 0-9 0,-31 29 5 0,-24-1 6 15,24-28-2-15,-24 29-3 0,24 29-3 0,7-29-5 16,-7-29 1-16,-27 56 0 0,30 2 0 0,-30 0-1 15,31 0 0-15,-4-1 0 0,31-1-1 0,-24-27 0 16,24-1 0-16,-31 29 0 0,31 2 0 0,-31-3 0 0,31 1-1 0,-28-26 1 16,4 141 0-16,24-146-1 0,0 3 0 15,0 28 3-15,0 1-4 0,0-1-1 0,0 0 5 16,24-29-2-16,-24 3 1 0,28 25-1 0,3 30-8 0,0-30 3 16,-7 1 4-16,7-57 0 0,-4 31-2 0,1-3 4 0,2 0-2 15,25 29 1-15,7-28-1 0,-38-29 0 0,35 28 2 0,-1-28-1 16,-3 28-1-16,-24-28 0 0,0 0 0 0,-7 0 1 0,34 0 0 15,1-28 0-15,27 28 1 0,-31-57 1 0,-21 29-2 0,21-1 3 16,-28 1-2-16,1 0 0 0,58-86 11 0,-24 27-3 16,-62 58-7-16,24 1 1 0,3-59 2 0,4 30-4 0,0-28 1 15,-31 55-1-15,24-56 4 0,7-1-4 0,-31 4 3 0,0 24-3 16,27 31 0-16,-27-29 0 0,0-30 1 0,28 2-2 0,-28 56-1 16,-28-58 2-16,28 3 0 0,-27 26 0 0,-4-28 0 15,31 58-2-15,-24-31-2 0,-7 31-2 0,31-1 3 0,-58-28 1 16,34 29 2-16,-11-2-2 0,-20 1 0 0,55 29-1 0,-31 0 0 15,-51-28 0-15,51 28 0 0,7 0 0 0,-10 28-4 16,6-28 1-16,1 29 0 0,27-29 0 0,-145 144-28 16,121-86 0-16,-34-1-6 0,27-29 16 0,31 1-1 15,-58 30-30-15,58-31 23 0,-28-28-3 0,-3 27-3 0,31 4-4 0,-27 26-42 0,27-1 24 16,-28-27 8-16</inkml:trace>
  <inkml:trace contextRef="#ctx0" brushRef="#br0" timeOffset="20075.87">19381 8078 26 0,'0'0'22'0,"0"0"-15"0,0 0-3 0,0 0 1 0,0 0 7 0,0 0-5 0,0 0 2 0,-31 0 11 0,31 0 2 0,0 28-1 0,0-28-11 0,0 0-1 0,0 0 8 0,0 0-8 0,0 0-1 0,0 30 1 0,-27-30-1 0,27 0 7 0,0 29-9 0,0-29 9 0,0 28 2 0,0 0 2 0,0-28-10 16,0 29 4-16,0 30-1 0,0-59-8 0,0 28 2 0,0 0-3 15,0-28-2-15,0 29 0 0,0-29 0 0,0 26 0 0,0 5 0 0,0-1 0 16,0-4-2-16,0-26 1 0,0 29-2 16,0-1-6-16,0-28 3 0,0 0-2 0,0 0-31 15,0 0-34-15,0 0 50 0,0-28-22 16,0-1 23-16,0 29-12 0,0-26 4 0,0-4 11 16,0 30 13-16,0-31-5 0,0 5 2 0,0 26-19 0</inkml:trace>
  <inkml:trace contextRef="#ctx0" brushRef="#br0" timeOffset="20474.62">19323 7879 45 0,'0'0'0'0,"0"0"16"0,0 0 14 0,0 0-10 0,0 0-10 16,0 0-1-16,0-31 11 0,0 31 1 0,0 0 0 15,0 0-10-15,0 0 17 0,0 0-19 0,0 0 8 0,0 0 2 16,0 0-10-16,0 0 14 0,0 0-11 16,27 0-3-16,-27 0-1 0,0 0 1 0,0 31-3 15,0-31-3-15,0 26 1 0,31-26-2 0,-31 0 0 0,0 31 1 16,0-31-1-16,0 28-1 0,0 0 1 0,0-28 0 15,0 29 0-15,0-1 0 0,0 29-2 0,0-57 0 16,0 30 0-16,-31-30 0 0,31 29-1 0,0-29 3 16,0 28-2-16,0-28 1 0,-27 28-3 0,27-28 2 0,0 0-1 0,0 0 1 15,0 0 1-15,0 0-1 0,0 0-1 0,0 0 3 16,0 0 2-16,0-28-4 0,27 28 2 16,4-28 4-16,0 28-3 0,-31 0 1 15,58 0 4-15,-58 0-6 0,24 0 3 0,7 28-2 16,-31 0-1-16,28 1 3 0,-28-29-3 0,0 28 1 0,27 3 0 15,-27 25-1-15,0-27 1 0,0-3 0 0,0 5-1 16,-27-1-1-16,-1-4 0 0,28 3 1 0,-31-1-1 16,7-28 0-16,-10 29-1 0,10-29-1 0,-7 0 0 0,0 30-1 15,4-30-5-15,27 0 1 0,-59 0-16 0,59 0 13 16,-27 0 1-16,-1 0-18 0,28 0 16 0,-31 0-13 16,31 0 10-16,0 0-19 0,0 28-32 0,0-28 13 0,0 0 27 15,0 0 0-15,0 0-15 0,31 0 13 0,-31 29 12 16,0-29 6-16,28 0-15 0</inkml:trace>
  <inkml:trace contextRef="#ctx0" brushRef="#br0" timeOffset="20745.68">19553 8593 91 0,'0'0'0'0,"0"0"44"0,0 0-39 0,0 0 0 0,0 0 1 0,0 0 13 0,0 0-6 0,-28 0 16 0,28 0-14 0,0 0 12 0,0 30 2 0,0-30-2 0,-31 0-15 0,31 0 3 0,0 0-10 0,-24 28 0 0,24-28 2 0,0 0-2 15,0 0 2-15,0 0-4 0,-34 29 2 0,34-29-3 0,0 28-1 16,0-28-1-16,0 0 1 0,-24 0 0 0,24 29-1 0,0-29 0 0,0 0 0 16,0 28 0-16,0-28-3 0,0 0 0 0,0 28-10 0,0-28 6 15,0 31-1-15,24-31-29 0,-24 0 21 0,0 28-21 16,34-28 18-16,-34 0-5 0,0 0-1 0,24 0-31 0,7 0 29 0,-3 0-15 15,-28 0 26-15,0 0-4 0</inkml:trace>
  <inkml:trace contextRef="#ctx0" brushRef="#br0" timeOffset="21271.35">19810 7964 28 0,'0'0'0'0,"0"0"10"0,0 0-7 0,0 0 5 0,28 0 6 0,-28 0-5 0,0 0-1 16,0 0 17-16,0 0-6 0,0 0 20 15,0 0-25-15,0 0 51 16,0 0-32-16,0 0-16 0,0 0-1 0,0 0 2 0,-28 28 41 31,28-28-52-31,0 0-2 0,-27 29 4 0,27-29-3 0,0 28-3 16,-31 1 4-16,31-29-4 0,0 28 0 0,-24 2 4 0,24-1-5 15,0-1 0-15,0 29 8 0,0-29-9 0,-34 31 5 16,34-31-6-16,0 27 0 0,0-55 2 16,34 31 0-16,-34-1 1 0,24-4-4 0,-24 3 2 0,0-29-2 0,31 28 2 15,-4-28 0-15,-27 29-2 0,28-29 2 0,-1 0-1 16,-27 30 0-16,31-30-2 0,-3 0-7 15,-1 0-16-15,-27 0 7 0,35 0-22 0,-35 0 20 0,0-30-1 0,51 30-64 16,-51-29 48-16,0 29-1 0,31-28-33 0,-31-1 22 0,31 29 0 16</inkml:trace>
  <inkml:trace contextRef="#ctx0" brushRef="#br1" timeOffset="58957.12">13682 10027 44 0,'-28'-59'225'15,"28"59"-225"48,-58 116 178-48,58-116-178 32,58 543 57-31,-58-543-57 46,145 660 15-62,-145-660-15 63,85 116 6-63,-85-116-6 62,0 170-45-62</inkml:trace>
  <inkml:trace contextRef="#ctx0" brushRef="#br1" timeOffset="59497.13">13311 10483 42 0,'-28'29'60'0,"28"1"115"15,28-30-103 16,-28 0-11-15,58-30 15 15,-58-171-56-15,31-54-4 0,-7-33 5 15,34 288-16-16,1 87 7 1,116 286 5 15,-65-89-17-15,-24-112-11 15,-24-113-233 0</inkml:trace>
  <inkml:trace contextRef="#ctx0" brushRef="#br1" timeOffset="60127.54">13771 12117 42 0,'-31'0'124'0,"31"0"-124"47,31 113 255-47,-31-113-255 62,141 719-2-46</inkml:trace>
  <inkml:trace contextRef="#ctx0" brushRef="#br1" timeOffset="60432.92">13740 12088 52 0,'-24'-56'203'31,"24"56"-203"31,309 85 188-62,-309-85-188 63,-113 773 47-48,113-773-47 48</inkml:trace>
  <inkml:trace contextRef="#ctx0" brushRef="#br1" timeOffset="61209.38">14025 11429 66 0,'0'0'26'0,"0"0"-26"16,-226 57 285-16,226-57-285 62,-461 546 119-46,461-546-119 46,-27 974 10-62,27-974-10 63,745 257 9-63,-745-257-9 62,289-1059 48-62,-289 1059-48 63,-519-546-3-48</inkml:trace>
  <inkml:trace contextRef="#ctx0" brushRef="#br1" timeOffset="69228.31">20068 8937 90 0,'0'0'56'0,"0"0"-49"0,0 0 7 0,0 0-9 0,0 0 9 0,0 0 6 0,0 0 26 0,0 0-35 0,0 0 18 0,0 0-20 0,31 0 23 0,-31 0-26 0,0 0 16 16,24 0 0-16,-24 0-17 0,31 0 17 15,-4 0-1 1,1 29-10-16,-28-29-7 0,31 56 7 16,-4 32 4-16,1-60-14 0,34 86 8 15,-38 1-1-15,7-86-8 16,-4 85 2-16,1-84 0 0,2 82 0 15,25-25 0-15,-55-58-2 16,31 27 1-16,0-25-1 0,-7 26-1 0,11-29 2 16,20 59 3-16,-28-2 1 15,-27-85-4-15,55 86 4 0,-55-56-5 16,31-4 2-16,-4 31-1 0,35 2 1 16,-62-2-1-16,55-1 1 0,-55-56-4 0,28 29 4 15,-28 1-1-15,0-30-1 0,27 57 2 0,1-29-1 16,-28-28 1-16,31 29 2 0,-4 30 1 15,-27-59-3-15,28 28 0 0,-28 0 0 0,34 27 1 16,-34-55-3-16,24 31 1 0,-24-1 0 16,0-30-2-16,0 26 3 0,0-26-1 0,0 0 0 0,27 29 1 15,-27-29-2-15,0 0-2 0,0 0 3 0,0 0 0 16,0 0-4-16,0 0-8 0,0 0 1 0,0 0-2 16,0-29-36-16,0 3 3 0,-27-35-93 15,27 61 92-15,0-83-94 0,0 83 108 0</inkml:trace>
  <inkml:trace contextRef="#ctx0" brushRef="#br1" timeOffset="69771.19">20123 9768 24 0,'0'0'0'0,"0"0"9"0,0 0-2 0,0 0-5 0,0 30 7 0,0-30-2 0,-24 0 7 0,24 0-9 0,0 0 1 0,0 0-1 0,0 0 6 0,0 0 0 0,0-30-7 0,-31 30 4 0,31 0-4 0,0 0 6 0,-31-29 2 0,31 29-5 0,0 0 10 0,-27-28 2 0,27 28 0 15,-24-29 3-15,24 29-10 0,0-30 13 0,0 30-15 0,-35 0 1 16,35-26 9-16,0 26-2 0,0-29-9 0,-27 29 17 16,27-28 20-16,0-1-32 15,0 29-1-15,0 0-2 0,0 0-6 0,0-30 1 0,0 30-1 16,0 0 5-16,0 0-5 0,0-28 1 0,0-1 2 0,0 29-2 16,0-29-1-16,0 1 2 0,0 28-3 0,0-29-2 0,0 1 1 15,0-3 2-15,0 3 0 0,0 0-1 0,0-1-3 0,0-28 3 16,0 29-1-16,0 0 4 0,27 28-4 15,-27-31 1-15,0 31-4 0,35 0 1 0,-35 0 1 0,24 0 0 0,-24-26 0 16,27 26 1-16,-27 0-2 0,31 0 0 0,-31 0-1 0,31 0 2 0,-31 26-1 16,24-26 2-16,7 31-3 0,-4-31 1 0,1 28 3 0,3 0-1 15,-4 1-1-15,1-1-2 0,3 1 0 0,0-1 1 0,-7 0-1 0,7 3 2 16,24-3 1-16,-55 1-1 0,58 28 2 0,-31-57-4 0,4 29 0 0,0 29 2 16,28-29 1-16,-35 28-1 0,34-1 0 0,-30-27-1 15,-1-1 0-15,4 1-1 0,-4 1-1 0,-27-30 2 0,28 26-3 16,6 5 1-16,-10-31-2 0,-24 0-9 0,31 28 1 15,-31-28-4-15,28 0-23 0,-28 29 17 0,0-29-26 0,27 0-11 0,-27 0 20 16,0 0-6-16,28 0-69 0,-28 0 1 0,0 28 72 16,31-28-11-16</inkml:trace>
  <inkml:trace contextRef="#ctx0" brushRef="#br1" timeOffset="70298.94">21528 10913 47 0,'0'0'0'0,"0"0"26"0,0 0-13 0,0 0-9 0,0 0 7 0,0 0-4 0,0 0 13 0,0 0 6 0,0 0 0 0,0 0-15 0,0 0-1 0,0 0 7 0,-31 0-8 0,31 0 17 0,0-26-8 0,0 26-11 0,0 0 9 0,0 0-9 0,0 0 5 0,0 0-4 0,0 0-1 0,0 0 1 0,0 0 1 0,0 26 9 0,0-26-2 15,0 0-3-15,0 0 1 0,0 29-2 0,31-1 1 16,-31-28-5-16,0 87 24 0,0-58-26 16,0-1 2-16,0 1-6 0,31 0 1 0,-31-1 1 0,0 3-1 15,0 82 8 1,24-54-6-16,-24-33-4 0,0 31 4 0,0-28-2 0,31 29-1 16,-31-29 0-16,0 56 3 15,0-26-5-15,0-31-1 0,27 0 1 0,-27-28 2 16,0 29-3-16,0-29 1 0,0 0 2 0,0 28-2 0,0-28 3 0,28 0-5 0,-28 0 1 15,0 29 1-15,0-29-1 0,0 0-1 0,0 0-1 0,0 0-5 16,0 0-8-16,0 0 7 0,0 0-21 0,0 0 11 0,0 0-26 0,0 0 19 16,0-29-29-16,0 29 24 0,0 0 0 0,0 0-2 0,0-28 0 15,0 28-1-15,0 0 2 0,0-29-24 0,0 1 37 0,0 0-31 16</inkml:trace>
  <inkml:trace contextRef="#ctx0" brushRef="#br1" timeOffset="70843.72">21497 10887 67 0,'0'0'0'0,"0"0"43"0,0 0-17 0,0 0-13 0,0 0-6 0,0 0 14 0,0-30 37 0,0 30-45 0,0 0 7 0,0 0-11 0,0 0 7 0,0 0-9 0,0 0-1 0,0 0 11 0,0 0-8 0,31-31 5 0,-31 31 0 0,0 0-8 0,0 0 7 0,31 0-1 16,-31 0-2-16,24-26 2 0,7 26-5 16,-4 0-5-16,-27 0 0 0,28 0 1 0,-28 0-3 0,31 0 1 15,-4 26 3-15,1-26 2 0,3 0 0 0,-31 31-1 0,31-31-4 16,-7 56 4-16,-24-56-4 0,34 29 7 16,-10-1-2-16,-24-28-2 0,31 28 3 0,-31 3-2 15,0-3-2-15,27 29-1 0,-27-57-2 0,0 58 5 0,0-30 3 16,0 31-3-16,0-31-1 0,0 1-3 0,0-29 2 15,0 57 0-15,0-27-1 0,0-4-1 0,-27 5 1 0,-4 24-1 16,7-25-1-16,-10 27 3 0,10-57-3 0,-7 28-1 0,-86 57-3 16,89-85 2-1,1 0-4-15,27 0 1 0,-31 0 0 0,31 0-2 0,0 0-1 0,-24 0 1 16,24 0-1-16,0 0-1 0,-31 0-13 0,0 0-6 0,31 0 14 16,0 0-3-16,-27-28-17 0,27 28 16 0,0 0-2 0,0 0-2 0,0 0-33 0,0 0-10 15,0 0 32-15,0 0-23 0,0 0 18 0,0 0 1 16</inkml:trace>
  <inkml:trace contextRef="#ctx0" brushRef="#br1" timeOffset="71661.41">21727 10483 57 0,'0'0'0'0,"0"0"54"0,0 0-19 0,0 0-15 0,0 0 1 0,0 0-8 0,-27 0 18 0,27 0-1 0,0 0-4 0,-31 0-5 0,31 0-5 0,-28 0-10 0,28 0 2 0,0 0 0 0,0 0-2 0,-27 29 12 0,-4-29-6 0,31 0 2 15,-24 0 2-15,-7 0-10 0,31 0-1 0,-31 0 0 0,31 0 0 16,0 30 3-16,-27-30 2 0,-1 29-2 0,-30-29-1 0,58 28-5 16,-59 0 6-16,59-28-4 0,-24 29 5 0,-38 30-2 0,35-31-3 15,-31 29 3-15,30-31-5 0,1 35 1 0,-32-6 4 0,32 32 1 16,-1-59-6-16,-27 29 7 0,21 29-2 0,6-27 1 16,1-2-1-16,27-29-8 0,-31 1 1 0,31 27-1 15,0-25 2-15,-27 24 3 0,27-25-3 0,0 27-1 0,0-29 1 0,0-28 1 16,0 57-3-16,27 2-2 0,-27-31 6 0,31 0-6 0,-4 29-3 15,1-57 6-15,-28 29-2 0,34 1 13 0,21-2-1 0,-27 1-7 16,27-3-3-16,-24-26-1 0,-4 0 4 0,35 31-4 16,-11-3 1-16,-20-28 2 0,0 28-3 0,24-28-6 0,-27 0 9 15,30 29 1-15,-30-29 8 0,30 0-9 0,-3 0 3 0,-24 0-6 0,24 0 5 16,3 0-5-16,1 0-1 0,-28 0 4 0,-7 0 3 16,65-57 0-16,-62 57-7 0,1-28 3 0,-1-3 3 15,4 31-3-15,-3-26-9 0,-28-3-1 0,27 1-2 0,8-2 12 16,-35 1 1-16,0 29-2 0,24-28 2 0,-24-1 1 0,0 1 1 0,31 0 0 15,-31-31-2-15,0 30 0 0,0 29-2 0,0-28 1 0,0-29-1 16,0 29 1-16,0-2 1 0,-31-25 2 0,7-2-3 16,24 27 1-16,-35-27 0 0,35 28-1 0,0 1-2 0,-27-31 1 0,-1 2 0 15,-3 28 0-15,4-28 3 0,-1 29-2 0,1-31 1 0,-4 31-2 16,31-1 1-16,-58-27-1 0,3-1-2 0,24 28 2 16,3 29-1-16,1-28 1 0,-4 0 1 0,3-3-2 0,-30 3 2 0,34 28-3 15,24 0 2-15,-31 0-4 0,-27-29-2 0,30 29 3 0,-3 0-1 16,4 0-1-16,27 0 3 0,-28 0-6 0,-3 29 1 0,31-29 1 15,-24 28-8-15,-7-28 8 0,31 0-2 0,-31 31-2 0,31-31-1 0,-27 28-16 0,3 0 9 16,24-28-3-16,0 29-28 0,0-3 21 0,-34-26-2 0,34 31-41 16,0-1-17-16,0-4 43 0,-28 3-32 0,28-1 30 15,0 0 21-15</inkml:trace>
  <inkml:trace contextRef="#ctx0" brushRef="#br2" timeOffset="93070.36">26135 8593 50 0,'0'0'5'0,"0"0"1"0,0 0-2 0,0 0 0 0,0 0 20 0,0 0 0 0,-24 0-10 0,24 0 68 0,0 0-65 0,0 30-10 0,0-30 2 0,0 0-2 0,0 0 0 0,0 0-1 0,0 0 6 0,0 28 12 16,0-28-17-16,0 0 3 0,0 0-1 0,-31 29 3 15,31-29 0-15,0 0-5 0,0 0-3 0,0 28 1 16,0-28-1-16,0 29 4 0,0-1 2 0,0-28-6 0,0 0 0 16,0 28 5-16,0-28-3 0,0 31 2 0,-31-3-4 0,31 0 1 15,0 1-7-15,0-1 2 0,0 1-3 0,0 1 7 16,0-4-1-16,0 5-2 0,0-5 0 0,0-26 0 0,0 31 1 15,0-31-1-15,0 28 0 0,0 0-1 0,0 1 4 0,0-29-3 0,0 28-1 16,0-28 0-16,0 29 0 0,0-29 0 0,0 28 1 16,0-28-2-16,0 0-2 0,31 0 1 0,-31 0-1 15,0 0-1-15,0 0-3 0,0 0-2 0,0 0-14 0,0 0 8 0,0-28-2 0,0 28-22 16,0 0 15-16,0-29-35 0,0 29 23 0,0 0-4 0,0 0 2 16,0-28 5-16,0 28 8 0,0 0 8 0,0 0-33 0</inkml:trace>
  <inkml:trace contextRef="#ctx0" brushRef="#br2" timeOffset="93502.21">26135 8278 21 0,'0'0'19'0,"0"0"0"0,0 0-10 0,0 0-4 0,0 0 2 0,0 0 0 0,0 0 10 0,0 0-8 0,0 0 11 0,0 0 2 0,0 0-11 0,0 0 0 0,0 0 0 0,0 0 0 0,0 0 13 0,0 0-11 0,0 0 12 0,0 0-13 0,0 0-1 15,0 0 10-15,0 0-12 0,0 0 8 0,0 0-10 0,0 0 0 0,0 0 8 16,0 0-8-16,0 0 5 0,0 0-6 0,0 0 1 0,0 0-4 16,0 0 0-16,0 0-1 0,0 0 4 0,0 0-6 0,0 31 2 0,0-31 0 15,0 0-1-15,0 0 0 0,0 0-2 0,0 0 2 0,0 28-9 16,0-28-8-16,0 0 2 0,0 28-24 0,0-28-18 0,-24 0-23 15,24 0 35-15,0 0-31 0,0 29-7 0</inkml:trace>
  <inkml:trace contextRef="#ctx0" brushRef="#br2" timeOffset="93980.87">26307 8996 49 0,'0'0'27'0,"0"0"-19"0,0 0-2 0,0 0-1 0,0 26 6 0,0-26 7 0,-28 0-4 16,28 31 1-16,0-31 0 0,0 0 0 0,0 26 7 0,0 5-4 0,0-31-10 16,0 0-2-16,0 28-1 0,0-28 4 0,0 0-5 0,0 28 0 0,0-28 5 15,0 0-2-15,0 0 4 0,0 0-3 0,0 0-2 0,0 0 0 0,0 0 6 16,0 0-1-16,0-28-2 0,0 28-5 0,0 0 0 0,0-28 5 15,0-3-1-15,28 5-1 0,-28 26-4 0,0 0 1 16,0-31 4-16,0 5-4 0,0 26-1 0,0-30 1 0,0 30 0 16,31-29-1-16,-31 1 0 0,0-1 1 0,0 29-3 15,0-28 0-15,30 28 1 0,-30 0 0 0,0-28-1 0,0 28 1 16,0 0 0-16,24 0 2 0,-24 0-2 0,0 0 1 0,31 0 1 0,-31 0-2 16,28 0-2-16,-28 0 4 0,0 0 0 0,0 0-1 0,27 0-1 15,-27 28 3-15,31 0 2 0,-31 1-8 16,0-29 0-16,0 28-3 0,28-28 8 0,-28 29-3 0,0-29 1 15,0 56 6-15,0-56-7 0,27 31 0 0,-27-5 0 16,0-26 1-16,0 31-1 0,0-3 0 0,0-28-1 0,0 28 0 16,0-28 0-16,0 0 0 0,0 29 3 0,0-29-3 15,0 28-2-15,0-28 1 0,0 0 0 0,0 0-5 0,0 29-40 16,0-29 36-16,0 0-2 0,0 0-18 16,0 0 11-16,31-29-26 0,-31 29 20 0,0 0-30 0,0-28-5 15,0 28 1-15,0-29 16 0,0 29 31 16,0 0-42-16</inkml:trace>
  <inkml:trace contextRef="#ctx0" brushRef="#br2" timeOffset="94357.68">26822 8193 64 0,'0'0'25'0,"0"0"-18"0,0 0-3 0,0 0 5 0,0 0 10 0,0-28-5 0,0 28 1 0,0 0-2 0,0-29 11 0,0 29-9 0,0-30-3 0,0 30-5 0,-28 0 7 0,28-28-8 0,0 28 9 0,0 0-7 0,0-29 8 0,0 29-9 0,0 0 0 0,0 0 1 15,0 0 0-15,0 0-1 0,0 0 4 0,0 0 8 16,0 0-12-16,0 0 5 0,0 0-7 0,0 29 0 0,0-29 7 0,0 0-6 16,0 28 5-16,0 2-5 0,0 27 5 0,0-57-7 15,0 0-3-15,0 28 6 0,0 1-4 0,0-1-1 0,0-28 0 16,0 31 3-16,0-3-1 0,0 0 2 0,0-28-4 0,0 55 1 15,0-55-2-15,0 61 5 0,0-35-4 0,0 31 5 0,0-28-5 16,0 1 0-16,28-2-3 0,-28 1 2 0,0-1-1 0,0 1 2 0,0 27-1 16,0-25 0-16,0-3-3 0,0 29 0 0,0-57 0 0,31 57-2 15,-31-27 4-15,0-30 0 0,0 26 0 0,0 5 1 0,0-5 0 0,0 5-2 16,0-31 1-16,0 28-1 0,0-28-4 0,0 28-6 0,0-28-7 16,0 0 8-16,0 0-16 0,0 29 11 0,0-29-3 0,0 0-25 15,0 0 17-15,0-29-34 0,0 29 27 0,0 0-33 0,0 0 34 16,0-28-28-16,0 0 52 0,-31-3-5 0,31 31-25 15</inkml:trace>
  <inkml:trace contextRef="#ctx0" brushRef="#br2" timeOffset="94543.63">26626 8680 52 0,'0'0'0'0,"0"0"23"0,0 0-9 0,0 0 3 0,0-29 25 0,0 29-19 16,0 0 24-16,-31-28-4 0,31 28-5 0,0 0-22 16,0 0 12-16,0 0-16 0,0 0 1 0,0 0 11 0,31 0-4 0,-31 0-10 15,0 0 5-15,24 0-1 0,10 0 2 0,-9 0 15 16,-25 0-26-16,30 0-2 0,-2 0 2 15,-28 0-4-15,27 0 1 0,-27 0 0 0,28 0-1 0,-28 0 2 0,31 0-3 0,-4 0 2 0,1 0 0 16,-28 0-1-16,34 0-2 0,-10 0-10 0,-24 0 4 16,31 0-22-16,-3 0-19 0,-1 0-22 0,-27 0 23 0,0 0-6 15,28 0-7-15,-28 0 1 0,30 0-21 0,-30 0 20 0</inkml:trace>
  <inkml:trace contextRef="#ctx0" brushRef="#br2" timeOffset="95468.09">28083 8824 40 0,'0'0'14'0,"0"0"-10"0,0 0 3 0,0 0-2 0,0-31 1 0,0 31 10 0,0 0-6 0,0 0 1 0,0 0 13 0,0 0-14 0,0 0 0 0,0 0 5 0,0 0-7 0,0-28-1 0,0 28-1 0,0 0 2 0,0 0 4 0,27 0 0 0,-27 0-5 0,0 0 0 0,0 0 9 0,0 0 52 0,0 0-61 0,0 0 1 0,0 0 0 0,0 0 4 0,34 0-2 0,-34 28-4 0,0-28-1 16,0 31 0-16,0-3-2 0,0 0-2 0,0-28 1 0,0 29 2 16,0-29-3-16,0 0-2 0,-34 28 1 0,34 1 0 0,0-29 1 15,0 0 0-15,0 30 0 0,0-4 1 0,0-26-1 0,0 31-2 16,0-31 2-16,0 0 0 0,0 0 3 0,0 0-2 0,0 0-1 16,0 0 0-16,0 0 0 0,0 0 3 0,0-57 10 15,34 57-15-15,-34-30 2 0,0 1 2 0,0 1-2 16,25-1-3-16,-25 1 3 0,30 0-1 15,-30 28 0-15,0 0 0 0,0-31 0 0,28 31-1 0,-28 0 2 16,0 0 1-16,0 0-2 0,0 31 0 0,0-31-1 0,0 28 1 16,27-28 0-16,-27 28 0 0,0-28 1 0,0 29-5 15,0-1 0-15,0 1 4 0,0 1 0 0,0-4 1 16,0-26 1-16,0 0-1 0,0 31 0 0,0-31 1 16,28-31 5-16,-28 31 0 0,0-26-2 0,0-4-3 15,31 30-1-15,-31-29 0 0,0 1 2 0,27 28-2 16,-27-29 0-16,28-58 2 0,6 59-1 15,-34 28-1-15,0 0 0 0,0 0 0 0,24-28-1 0,-24 28 1 16,28 0 0-16,-28 0 1 0,0 0-2 0,31 0 0 0,-31 0 1 0,0 0 0 16,0 28 3-16,31-28-2 0,-31 28 1 0,0 3-2 0,0-3-1 15,24 0 0-15,-24-28-1 0,0 29-3 0,0-29-1 16,0 28 2-16,0-28-4 0,0 29 3 0,0-29-4 0,0 56-43 16,0-56 32-16,0 0-2 0,0 0-4 0,0 31-5 0,0-31-4 15,0 0-53-15,-24 0 0 0,24 0 57 0,0 0-38 0</inkml:trace>
  <inkml:trace contextRef="#ctx0" brushRef="#br2" timeOffset="95857.52">28773 8793 104 0,'0'0'0'0,"0"0"42"0,0 0-32 0,0 0-5 0,0 0-1 0,0 0 4 0,0 0 4 0,-31 0 16 0,31 31-7 0,0-31-13 0,0 0 0 0,-31 0 2 0,31 0-6 0,0 0-1 0,0 0 3 0,0 0-3 0,-27 0 4 0,27 0-2 0,0 0 1 0,0 0 2 0,0 0-4 0,0 0 1 0,-28 0-1 16,28 28 4-16,0-28-2 0,0 28 0 0,0-28-4 15,0 29 1-15,0-1-1 0,0-28-3 0,0 29 1 0,0-29 4 0,0 30-3 16,0-4 1-16,0 5 1 0,0-31 0 16,0 0-1-16,0 26 3 0,0-26-3 0,0 0 5 0,0 0-4 15,28 0 4-15,-28 0 0 0,0 0-1 0,0 0-4 0,0-26 1 16,27 26 4-16,-27-31-3 0,0 5 5 0,0-4-8 15,0 1 0-15,0 29 0 0,0 0 0 0,0-28 2 0,31-1 1 16,-31 29-4-16,0 0 2 0,0-28 2 0,0 28 2 0,0 0-3 16,0 0 3-16,0 0-2 0,31 0 1 0,-31 0 2 0,0 0-4 15,0 28 3-15,0 1-3 0,0-29-4 0,0 28-2 0,24 1 1 0,-24 1 5 16,0-4-1-16,0 5-3 0,31-5 2 0,-31-26-1 16,0 31 0-16,0 25-5 0,0-56-1 0,0 29-2 0,28-1-18 15,-28-28 10-15,0 29-27 0,0-29 16 0,0 0-39 0,0 28 26 0,0-28-6 16,27 0-46-16,-27 0 59 0,0 0 11 0,0 0-25 0</inkml:trace>
  <inkml:trace contextRef="#ctx0" brushRef="#br2" timeOffset="96035.51">29113 8824 121 0,'0'0'57'0,"0"0"-31"0,0 28 0 16,0-28 10-16,0 0-17 0,0 0 16 0,0 0-21 15,0 28-3-15,-24-28 0 0,24 0 5 0,0 29-11 0,0-1-5 0,0 1 5 16,-34-29-4-16,34 30 1 0,0-4 0 0,0 5-1 0,0-31-1 15,0 26-1-15,0 5-1 0,0-3-10 0,-24-28 0 16,24 28-6-16,0-28-7 0,0 0-6 0,0 29-7 0,0-29-52 0,0 0 9 0,0 0 57 16,0 0-30-16</inkml:trace>
  <inkml:trace contextRef="#ctx0" brushRef="#br2" timeOffset="96200.02">29113 8481 109 0,'0'0'60'0,"0"0"-46"0,0 0 4 0,0 0-11 0,0 26 11 0,0-26 8 0,0 29-13 16,0-1 5-16,0-28-10 0,-24 29-6 0,24-29-1 0,0 30 2 0,0-2-2 16,0-28 0-16,0 29-1 0,0-29-3 0,0 28-5 15,0 29-44-15,0-57 27 0,0 0-6 0,0 28-38 16,0-28 41-16,0 31 7 0,0-31 9 0,0 0 2 0,0 28-30 0</inkml:trace>
  <inkml:trace contextRef="#ctx0" brushRef="#br2" timeOffset="96398.71">29172 9138 96 0,'0'0'65'0,"0"0"-40"0,0 28-12 0,0-28 31 16,0 0-31-16,0 29 8 0,0-1 0 0,0-28-16 16,0 0 0-16,0 0 2 0,27 0-3 0,-27 0 0 0,0 0 2 0,28 0 12 15,-28 0-14-15,0-28 0 0,31 28-1 0,-31-29 3 16,0 1-4-16,27 28-1 0,-27-28 1 0,28-3 1 0,-28 31 1 0,0-26 7 16,34-31 1-16,-34 57-3 0,24-30-5 0,-24 30 4 15,31 0-5-15,-31 0-1 0,0 0 2 0,0 30 5 0,27-30-6 16,-27 26 0-16,0 5 1 0,0-5 0 0,0 5-2 15,0 25-1-15,0-56-1 0,0 29-2 0,0-1-2 0,0-28-2 0,0 29-5 16,0-1-20-16,0 0-17 0,0 3-24 0,0-3 27 0,0-28-7 16,0 29 0-16,28-29-22 0,-28 0 16 0</inkml:trace>
  <inkml:trace contextRef="#ctx0" brushRef="#br2" timeOffset="96834.4">30030 8564 43 0,'0'0'0'0,"0"0"31"0,0 0-18 0,0 0 12 0,0 0 4 16,-30-28-13-16,30 28 19 0,0 0-3 0,0 0-18 0,0-29 13 16,0 29-14-16,-24 0 3 0,24 0-1 0,0 0 14 0,0 0-16 0,0 0 12 15,-31-26 26-15,31 26-40 0,-31 0 8 16,31 26-9-16,-28-26 8 0,28 0-11 0,0 29-1 0,-27-1 17 16,27-28-19-16,-31 29-3 0,31 1 0 0,0-30 1 15,-28 28 0-15,28 1 1 0,0-29-1 0,-27 28-2 0,27 29 2 16,-31-57-2-16,31 59 0 0,0-59 1 0,0 28 0 0,-24 0-1 15,24 1-5-15,0-1 4 0,0 31-1 0,0-59 3 16,0 57-1-16,0-57 0 0,0 26 1 0,0 5 0 0,0-3-1 0,0 0 1 16,24 1 0-16,-24-29 0 0,0 57 1 0,31-29-2 0,-31-28 1 15,27 59-3-15,-27-59 2 0,28 0-2 0,3 28-1 0,-31-28-2 0,27 0-3 16,1 29-18-16,-28-29-11 0,31 0 16 0,-31 0-31 0,31 0-21 16,-7 0 27-16,-24-29-7 0,30 29-3 0,-2-28-55 15,-28-3 65-15</inkml:trace>
  <inkml:trace contextRef="#ctx0" brushRef="#br2" timeOffset="97230.65">30292 8623 40 0,'0'0'34'0,"0"0"-10"0,0 0 14 0,0 0-2 0,0 0-18 0,0-30 26 0,0 30-4 0,0 0-30 0,0 0 0 0,0 0-4 0,0 0 6 0,0 0-2 0,0 0-5 0,24 0 4 0,-24 0-5 0,0 0 4 0,0 0-3 0,31 0 1 0,-31 30 0 0,0-30 7 16,0 0-7-16,27 0 1 0,-27 28-5 0,0-28 1 0,28 29 2 0,-28-29 2 15,27 28 1-15,-27 1-2 0,31-1 2 0,-31 0-2 16,0 3 2-16,0-3-3 0,0-28-1 0,0 28-2 0,0 1 1 0,0 28 6 16,0-27-4-16,0 27 6 0,0-31-6 0,0 33 6 0,-31-31-7 15,31 29 1-15,-27-57-4 0,-1 57 2 0,28 2-1 16,-27-59-2-16,27 28-3 0,-31-28 0 0,31 0-1 0,0 29-10 0,-24-29 4 16,24 0-12-16,0 0 10 0,-35 0-15 0,35 0-9 15,0 0 12-15,0 0-83 0,-24-29 14 0,24 29 14 16,24 0 54-16,-24-28 11 0,0 28-27 0</inkml:trace>
  <inkml:trace contextRef="#ctx0" brushRef="#br2" timeOffset="97786.11">31061 8507 111 0,'0'0'72'0,"0"0"-54"0,0 0-1 0,0 0 7 15,0 0 11-15,0 0-7 0,0 0-17 16,0 0 3-16,0 0-8 0,-31 0 6 0,31 0-7 0,0 0 3 0,0 0-5 15,0 0 4-15,0 0-4 0,0 0 6 0,0 0 3 16,-27 29-6-16,27-29-2 0,0 0-2 0,0 0 1 0,-28 28-2 0,28 1 3 16,0-29 0-16,-31 30-3 0,31-2-1 15,0 1-1-15,0-29 1 0,0 57 6 16,-24-57-4-16,24 56 2 0,0-25-4 0,0-31 1 16,0 56-1-16,0-56 2 15,0 29 0-15,0-29-3 0,0 0 0 0,0 0 2 0,0 28 2 16,0-28-2-16,0 0 3 0,24 0-5 0,-24 0 2 0,0 0-3 15,0 0 1-15,0-28 2 0,0 28-1 0,0 0 0 0,0-29-1 0,0 29 1 0,0 0 0 16,0 0 2-16,0-28 1 0,0 28-3 0,0 0 0 16,0 0 2-16,0 0 3 15,0 0-2-15,0 0 0 0,0 28 1 0,0 1-4 0,-24-1 0 0,24-28-1 16,0 29 3-16,0 1 4 0,0-4-4 0,0 5 0 0,-31-31 3 0,31 26-2 0,0 5 1 16,0-3 1-16,0 0-3 0,0 1 3 0,0-1-4 0,0 1 3 0,0-1 1 15,0 0 1-15,0 3-5 0,0-31 2 0,0 0-1 0,0 28-1 16,31-28 0-16,-31 29 0 0,0-29 0 0,24 0 0 15,-24 28-3-15,31-28-1 0,-31 0 2 0,0 0-9 16,28 0 2-16,-28 0-2 0,0 0-2 0,27 0-22 0,-27-28 12 0,0 28-4 16,0 0-5-16,31 0-48 0,-31-29-26 0,28 29 7 0,-28-28 67 15,0 28 10-15,0 0-10 0</inkml:trace>
  <inkml:trace contextRef="#ctx0" brushRef="#br2" timeOffset="100937.99">28454 10455 72 0,'0'0'16'0,"0"0"-12"0,0 0-1 0,0 0 4 0,0 0-1 0,0 0 3 0,0 0 3 0,0 0 2 0,0 0 3 0,0 0-2 0,0 0-2 0,0 0 20 0,0 28-19 0,0-28-6 0,0 0 15 0,0 0-7 0,0 0-7 0,0 0-1 0,0 29 0 0,0-29-1 0,0 0 4 0,0 30 3 0,0-30-3 0,0 29-2 0,0-29-5 15,0 0-1-15,0 28-1 0,0-28 0 0,0 0 0 0,0 28 1 16,0-28-3-16,0 29-1 0,31-29 1 0,-31 28-1 0,0-28-5 0,0 31 0 16,0-31-9-16,0 28-6 0,0-28 7 0,0 28-24 15,0-28 15-15,0 29-30 0,0-29-9 0,0 0 32 16,-31 26-10-16,31-26-25 0</inkml:trace>
  <inkml:trace contextRef="#ctx0" brushRef="#br2" timeOffset="101154.99">28454 10027 132 0,'0'0'51'0,"0"0"-32"0,0 0-12 0,-28 0 3 0,28 0 16 0,0 0-10 0,-24 0-1 15,24 0 0-15,0 0-1 0,0 0 9 0,0 0-14 0,-34 0-1 0,34 0 3 16,0 0-8-16,0 0-1 0,0 0 0 0,0 0-1 0,0 0 1 0,0 0-2 15,0 29 1-15,0-29-2 0,0 0-6 0,34 0-1 16,-34 28-41-16,0 0-10 0,0-28-21 0,0 0 39 16,24 29-16-16,-24-29-8 0</inkml:trace>
  <inkml:trace contextRef="#ctx0" brushRef="#br2" timeOffset="101487.97">28773 10627 131 0,'0'0'60'0,"0"29"-49"0,0-29-10 16,-31 28 2-16,31-28 11 0,0 31 13 0,0-31-11 15,0 28 10-15,0-28-8 0,-31 28-9 0,31-28-4 0,0 0-2 16,0 0 2-16,0 0 0 0,0 0-1 0,0 0 0 0,0 0-1 16,31-56 2-16,0 25-3 0,-31 31-2 15,0-57 1-15,24 29 5 0,-24 0-2 0,0-1-1 0,31-1 3 16,-3-55 4-16,-28 56-7 0,27 1 0 15,-27-2 0-15,0 30 0 0,31-29 4 0,-31 29-3 0,27-26 4 16,-27 26-4-16,0 0 7 0,28 0-8 0,-28 0 4 16,0 26 0-16,31-26-4 0,-31 0 0 0,0 0-1 0,0 29 4 15,0 1-2-15,31-2-2 0,-31-28-1 0,0 29 0 0,0 27-1 16,24-27 3-16,-24 1 2 0,0-1-6 16,0 27 1-16,0-56 1 0,34 29-2 0,-34-1-1 0,0 3-3 15,0-3-9-15,0-28 4 0,0 28-17 0,0 1 8 0,24-3-31 16,-24-26 20-16,0 31-45 0,0-1-16 0,0-30 17 0,0 26-3 15</inkml:trace>
  <inkml:trace contextRef="#ctx0" brushRef="#br2" timeOffset="101909.1">29402 9912 153 0,'0'0'77'0,"0"0"-59"15,0 0-16-15,0 0 1 0,0 0 5 0,0 28 0 0,0-28 17 16,-31 0-1-16,31 0-7 0,0 28-7 16,0 1 0-16,0-29-7 0,0 30 0 0,0-30 0 0,0 29 1 0,0 27-1 15,0-27-2-15,0-1 0 0,31 57 0 0,-31-28 1 16,27-28-2-16,-27 58-2 0,0-59 0 0,28 88-25 16,-28-60 14-16,0-27-22 0,0-1 13 0,0 3-4 0,0-3-1 15,-28 0 0-15,28 27-24 0,0-24 8 0,-27-31 15 0,27 0 18 16,0 30 5-16,-31-30 3 0,31 0-3 0,0-30 3 15,-24-1-1-15,24 31 2 0,-34-26 0 0,34 26 2 0,-28-29 4 0,28-27 6 16,0 56-2-16,-27-31 5 0,27 31 4 0,-31-28 24 16,3-29 19-16,28 29-23 0,-27-1 1 0,27-1-21 15,0 1 17-15,0 29-5 0,-28-28-6 0,28 28-13 16,0 0-1-16,0-28 1 0,0 28 8 0,0 0 1 0,28 0-10 0,-28 0 6 16,0 0-8-16,27 0 5 0,-27 0-8 0,28 0 0 0,-28 0 1 15,31 0-3-15,-4 0 4 0,1 0-5 0,-28 0-1 16,34 0 0-16,-34 0-2 0,24 0 2 0,-24 0 0 0,31 0 1 0,-31 0-2 15,27 0-3-15,1 0-7 0,-28 0 3 0,27 0-12 0,-27 0 9 16,31 0-2-16,-31 0-2 0,28 0-22 0,-28 0 11 0,27 0-2 0,-27 0-5 16,0 0-5-16,35 0-3 0,-35 0-5 0,0 0-47 0,24 0 55 0,-24 0-7 0,0 0-6 15</inkml:trace>
  <inkml:trace contextRef="#ctx0" brushRef="#br2" timeOffset="104319.42">30347 10141 36 0,'0'0'0'0,"0"-29"14"0,0 29-10 0,0 0-2 0,0 0 6 0,0 0-2 0,0 0 8 0,0 0-6 0,0 0 12 16,-31 0 2-16,31 0-10 0,0 0-1 0,0 0 1 0,0 0 0 0,0 0 12 0,0 0-2 0,0 0-12 0,0-28-1 0,0 28 0 0,0 0 0 0,0 0 10 0,0 0-9 0,0 0-1 0,-24 0 11 0,24 0 0 0,0 0-1 0,0 0-3 15,0 0-9-15,0 0 8 0,0 0 0 0,0 0-6 0,0 0-1 16,0 28 1-16,0-28 5 0,0 29-4 0,0-29-1 0,0 28-1 16,0 1-2-16,0 1-4 0,0-4 3 0,0 5-2 15,0-5 0-15,0 3 0 0,0 29-2 0,0-29 0 16,0-1-1-16,0 0 0 0,0 31-1 0,0-30 0 0,0-1 3 16,0 0-3-16,0 1 2 0,0-1 0 0,0 3 1 0,0-31-2 0,0 28-1 15,24-28 2-15,-24 28 0 0,0-28 0 0,0 0-2 0,0 29 1 0,0-29 3 16,0 0-4-16,0 0 1 0,0 0 0 0,0 0 1 15,31-29 0-15,-31-27 0 0,0 25-1 16,27 3 2-16,-27 28-3 0,0-29 1 16,28 1 1-16,-1 28-2 0,-27 0 2 0,0-28-2 0,31 28 3 15,-31-29 0-15,27 29-1 0,-27 0-1 0,0 0 0 0,28 0 4 0,-28 0-2 16,34 0-3-16,-34 29 4 0,0-29-2 0,0 28 4 0,24 0-2 16,-24-28-2-16,0 0 0 0,0 29 2 0,0-29-1 0,0 28 0 15,0 3 0-15,-24-3 1 0,24 0-1 0,-34-28-1 16,34 29-1-16,-28-29 2 0,1 26-3 0,-4 5 1 0,4-31-2 15,-1 0-3-15,28 0 3 0,-27 0-3 0,-4 0 1 16,31 0-8-16,0 0 5 0,-24 0-7 0,-11 0-37 16,35 0 36-16,0-31-17 0,0 31 15 0,0 0-17 0,0 0 4 15,0 0 0-15,0 0 13 0,35 0-3 0,-35 0-3 0,0 0-4 16,24-26-69-16,7 26 49 0,-31 0 35 0,27 0-5 16,-27 0-19-16</inkml:trace>
  <inkml:trace contextRef="#ctx0" brushRef="#br2" timeOffset="104621.51">30831 10311 70 0,'0'0'0'0,"0"0"46"0,0 0-20 0,0 0-11 0,0-26 41 0,0 26-39 0,0 0-2 0,0 0 10 0,0 0-14 0,0-31 6 0,0 31-10 0,0 0 6 0,0 0 17 0,27 0-23 0,-27 0-4 0,0 0-1 0,0 0 0 0,0 0-1 0,0 31 2 16,0-31-4-16,0 0-3 0,0 0-1 15,0 26-15-15,0-26 3 0,0 0-28 0,0 29-19 0,0-29-12 16,0 30 41-16,0-30 10 0,0 0 7 0,0 0 3 0,0 28-26 15</inkml:trace>
  <inkml:trace contextRef="#ctx0" brushRef="#br2" timeOffset="104770.28">30975 10684 128 0,'0'0'0'0,"0"0"68"0,0 31-44 0,0-31 18 16,0 28-26-16,0-28 19 0,0 0-20 0,0 28-3 0,-31-28-2 0,31 0-3 15,0 29 5-15,0-29-4 0,0 26-4 0,0-26-2 16,-24 31-4-16,24-31-6 0,0 0 0 0,0 30-3 0,-31-30-20 15,31 0-12-15,-31 0 15 0,31 0-4 0,-27 26-40 0,27-26 40 16,0 0 5-16,-24 0-5 0,24 0-25 0</inkml:trace>
  <inkml:trace contextRef="#ctx0" brushRef="#br2" timeOffset="105489.48">28516 11630 62 0,'0'0'18'0,"0"0"-6"0,0 0-1 0,0 0-7 0,0 0-3 0,0 0 3 0,0 0 4 15,0 0 0-15,0 0 12 0,0 0-1 0,0 0-11 0,0 0-1 0,0 28 9 0,0-28-2 0,0 0-5 0,0 29-3 0,0-29 0 0,0 0 5 0,0 28-2 0,0-28-5 0,0 0-1 0,0 31 2 0,0-31-4 16,24 28 4-16,-24-28-4 0,0 0 4 0,0 28-3 0,0-28 0 16,0 29-2-16,0-1-2 0,0-28 3 15,0 0-1-15,0 29-2 0,0-29 2 0,0 0-9 0,0 30-22 0,0-30 7 16,0 28-40-16,0-28 3 0,0 29 25 15,0-29-17-15</inkml:trace>
  <inkml:trace contextRef="#ctx0" brushRef="#br2" timeOffset="105674.25">28656 11344 121 0,'0'0'0'0,"0"0"53"0,0 0-11 0,0 0-32 0,0 0-8 0,0 0 9 0,0 0 20 16,0 0-12-16,0 0-1 0,0 0 6 0,-31 29-8 0,31-29-3 15,0 0-10-15,0 0-1 0,0 0-1 16,0 0 0-16,-27 0-1 0,27 0 0 0,0 30-5 0,0-30-3 16,0 0-42-16,0 0-10 0,0 0-20 0,0 26-18 15,0-26 32-15</inkml:trace>
  <inkml:trace contextRef="#ctx0" brushRef="#br2" timeOffset="105965.82">28856 11630 47 0,'0'28'31'0,"0"-28"-20"0,0 0 1 0,0 29 18 0,0-29-13 16,0 0 17-16,-28 28-19 0,28-28-2 0,0 0 4 0,0 31 1 15,0-31-10-15,0 0-4 0,0 28 5 0,0-28 2 16,0 0-6-16,0 0-1 0,0 0 1 0,0 0 1 0,0 0 7 16,0 0-7-16,0-28 6 0,0-3-8 0,0 31 3 0,28 0-4 0,-28-28 0 15,0 28 3-15,0-29-1 0,27 1-5 0,-27 0 0 16,0-1 2-16,0 1 3 0,0 28-1 0,31-30 3 0,-31 1-3 15,27 29 3-15,-27-26-3 0,0 26-2 0,0 0 1 0,0 0-1 0,28 0 1 16,-28 26 7-16,0-26-6 0,31 0 0 0,-31 29 3 0,0 1-3 16,31-2-2-16,-31-28-1 0,0 29 1 0,0-1 2 15,0-28-4-15,24 57-2 0,-24-29 3 0,34 3 0 16,-34-3-4-16,0 0-6 0,0-28-4 0,24 29-15 0,-24-1-13 16,0-28-9-16,0 29 16 0,31-29-55 15,-31 0 6-15,0 0 39 0</inkml:trace>
  <inkml:trace contextRef="#ctx0" brushRef="#br2" timeOffset="106176.45">29457 11114 108 0,'0'0'25'0,"0"0"-2"0,0 0-18 0,0 0 2 0,0 0 7 0,0 0 16 0,-28 0 8 15,28 29-5-15,0 0-9 0,0 30-6 16,0-59-13-16,0 28-1 0,0 0-2 0,0-28-2 0,0 57 4 0,0-28-3 15,0 1-1-15,0-4-1 0,0 5 2 0,0-5 0 0,0 3 1 16,0 29-2-16,0-1-7 0,0 28-28 16,0-26 6-16,0-2-38 0,0-29 42 0,0 1-27 15,-27 1 9-15,27-2 30 0,0 1-12 16,0-29-23-16</inkml:trace>
  <inkml:trace contextRef="#ctx0" brushRef="#br2" timeOffset="106367.76">29227 11460 129 0,'0'0'82'0,"0"0"-49"0,0 0-25 0,0 0-1 16,0 0 2-16,0 0 4 0,0 0 18 0,0 0 1 0,31 0 23 16,-4 0-45-16,-27 0 2 0,28 0-7 0,6 26 10 15,-10-26-7-15,7 0 0 0,-4 0-5 16,28 0 1-16,-55 0-3 0,31 0 0 0,-3 0 1 16,-1 0-2-16,8 0-5 0,-35 0-1 0,0 0-2 0,24 0-3 15,-24 0-18-15,27 0-12 0,4 0 18 0,0 0-59 0,-31 0 48 16,24 0-43-16,-24 0 10 0,31 0 46 0,-31 0-43 15</inkml:trace>
  <inkml:trace contextRef="#ctx0" brushRef="#br2" timeOffset="107071.37">30604 11515 38 0,'0'0'27'0,"0"0"-8"0,0 0-11 0,-31 0 45 0,31 0-6 0,0 0-40 0,0 0 26 0,-24-29 8 0,24 29-23 0,-34 0-12 0,34 0 1 0,-28 0 31 16,28 0-3-16,-27 0-27 0,27 0 14 16,-31 29-1-16,4-29-16 15,27 58 9-15,-28-29-2 16,28-1-10-16,-27 29 13 0,27-57-11 0,0 59 13 15,-31-3-3 1,31-56-12-16,0 57 1 0,31-28-2 16,-31-29 0-16,0 0 6 0,27 30 2 0,-27-2-14 0,55 1-50 15,3-29-36-15,-58 0 55 16,62-29-148-16,-38 1 79 16,7 28 90-16,-31-30-28 0</inkml:trace>
  <inkml:trace contextRef="#ctx0" brushRef="#br2" timeOffset="107283.48">30889 11403 50 0,'0'0'0'0,"0"0"26"16,0 0-14-16,0 0 10 0,0 0-12 15,0 0-11-15,31 0-2 0,-31 0-1 16,0 0-29-16,0 0 24 0,0 0-9 16,0 0 9-16,0 0-34 0</inkml:trace>
  <inkml:trace contextRef="#ctx0" brushRef="#br2" timeOffset="107468.37">30944 11746 151 0,'0'0'80'0,"0"0"-66"0,0 0-9 0,0 28-2 0,0 0 0 16,-24 29 34-16,24-28-24 15,0-29-9-15,0 87-16 0,-31-61-48 16,0 5-75 0,31-3 80-16,0-28 7 0</inkml:trace>
  <inkml:trace contextRef="#ctx0" brushRef="#br2" timeOffset="111358.6">28856 12547 48 0,'0'0'47'0,"-28"28"3"0,-3 0-6 16,31 3 6 0,-24 26-3-1,-38 114-22 17,62-56-15-17,62-58-4 1,21-28 21 15,-25-115-5-15,-31-87-14-1,-27-84 16 17,-27 143 4-1,27 84-8-16,0 30 3 17,0-29-15-17,0 29-4 1,0 87-1 15,27 27 0-15,32 30 11-1,85-1-11 32,-61-56-7-31,-25-2-7 0,4-56-284 15</inkml:trace>
  <inkml:trace contextRef="#ctx0" brushRef="#br2" timeOffset="111775.53">29457 12634 47 0,'0'-31'157'16,"0"31"-157"31,172 0 189-31,-172 0-189 46</inkml:trace>
  <inkml:trace contextRef="#ctx0" brushRef="#br2" timeOffset="111982.09">29515 12833 80 0,'0'0'304'63,"0"0"-304"-1,227 29-12-62</inkml:trace>
  <inkml:trace contextRef="#ctx0" brushRef="#br2" timeOffset="112811.85">30515 12575 38 0,'0'-28'132'31,"0"28"-132"31,-86 0 235-62,86 0-235 63,0 229 29-63,0-229-29 62,-27 258 23-46,27-258-23 46,-317-374-25-62,317 374 25 63,86-430 15-63,-86 430-15 62,-86-26 32-62,86 26-32 63,231 572 51-47,2-198-22 46</inkml:trace>
  <inkml:trace contextRef="#ctx0" brushRef="#br2" timeOffset="114558.36">30944 12547 30 0,'0'0'17'0,"0"0"41"0,0 0-58 31,-55 0 233-31,55 0-233 63,-82 199 123-63,82-199-123 62,168 144 52-46,-168-144-52 46</inkml:trace>
  <inkml:trace contextRef="#ctx0" brushRef="#br2" timeOffset="114952.63">31346 12518 82 0,'-27'0'340'15,"27"0"-340"48,27 57-127-63</inkml:trace>
  <inkml:trace contextRef="#ctx0" brushRef="#br2" timeOffset="115072.8">31405 12776 43 0,'0'28'66'16,"0"-28"-66"31,-59 230 212-32</inkml:trace>
  <inkml:trace contextRef="#ctx0" brushRef="#br2" timeOffset="119999.47">26478 17215 67 0,'0'0'24'0,"0"0"-14"0,0 0-4 0,0 0 40 0,0 0 23 0,0 0-28 0,0 0-33 0,-27 0 10 0,27 0-8 0,0 0 1 0,0-28 16 16,0 28-10-16,-28-28 9 0,28 28-10 0,0-29 6 15,0 29-14-15,-31 0 11 0,31 0-8 16,0 0 3-16,0 0-9 0,-24 29 12 16,24-29-13-16,0 28 1 0,0 0 0 0,0 3 1 15,0-3-4-15,0-28 0 0,-30 114 3 16,30-86-3-16,0 1-2 15,0 1 0-15,0-4 0 16,0 5 0-16,30 26-1 0,-30-57 1 0,0 28 3 0,0 0-2 16,24 1-2-16,-24-29 3 0,0 28-2 15,31 1-1-15,-31-29 1 0,0 0 0 0,0 0 0 16,0 0 1-16,0 0 1 16,0 0-1-16,0 30-4 0,0-30 3 0,0 0 1 15,0 0 0-15,0 0-1 0,-31 0-2 16,31 0 2-16,0 0 0 0,0 28 0 0,0-28-1 15,0 0 1-15,0 29-1 0,0-29 2 0,31 28 0 16,-31 1-3-16,0 0-2 0,0-29 7 0,0 28-5 0,28 2 1 16,-28-1 2-16,0-1-1 0,0-28 0 0,0 29 0 0,0-29 1 15,27 26-1-15,-27-26 0 0,0 31 0 0,0-1 4 16,0-30-2-16,0 26-1 0,0-26 0 0,-27 29 1 16,-1-29-2-16,28 0-1 0,-31 0 1 0,7 0-1 0,-6 0-1 15,-56 0-72-15,55 0 58 16,-24 0-63-16,55 0 50 0,-31 0-87 15,31 0 25-15,0 28 24 0,0-28 37 16</inkml:trace>
  <inkml:trace contextRef="#ctx0" brushRef="#br2" timeOffset="121150.67">28914 12204 25 0,'0'0'11'0,"0"0"-5"0,0-30 0 0,0 30-3 0,0 0 1 0,0 0-1 0,0 0 0 0,0 0 0 0,0 0-1 0,0 0 1 0,0 0 0 0,0 0 2 0,0 0-2 0,0 0 3 0,0 0-3 0,0 0 0 0,0 0 0 0,0 0 5 0,0 0-5 16,0 0 1-16,0 0 0 0,0 0 0 0,0 0 4 0,0 0-4 16,0-29 4-16,0 29 1 0,0 0-5 0,0 0 7 0,0 0-4 15,0 0 6-15,0 0-6 0,0 0 0 0,0-28 0 0,0 28 0 0,0 0 8 16,0 0 3-16,0 0-1 0,0 0-3 0,0-29-4 16,0 29-1-16,0 0-4 0,0 0 4 0,0 0-1 15,0 0 0-15,0 0-7 0,0 0 3 0,0 0 18 16,0 0-16-16,0 0-1 0,0 0 0 0,0 0 5 0,0 0-2 15,0 0-4-15,0 0-2 0,0 0 5 0,0 29-2 0,0-29 0 16,0 0 2-16,0 0-2 0,27 28 3 16,-27 1-6-16,0-29-1 0,0 30 0 0,0-30 0 0,0 57 5 15,28-29-4-15,-28-28 0 0,0 28-2 16,0 1 3-16,0-1 0 0,0 1 0 0,0-29-4 0,0 30 3 16,0-30 0-16,0 28-1 0,31-28-1 0,-31 29 4 0,0-1-3 0,0 1 2 0,0-29-5 15,0 28 4-15,0-28-2 0,0 28 0 0,0-28 1 0,0 31 0 16,0-31-2-16,0 0 0 0,0 26 0 0,0-26-5 0,0 0 4 0,0 31-6 15,0-31 1-15,0 0-5 0,0 0-19 0,0 28-15 0,0-28-18 16,0 0 26-16,0 0 1 0,0 0-37 0,0 0 42 0,0 0 5 16,0 0-10-16,0 0-4 0</inkml:trace>
  <inkml:trace contextRef="#ctx0" brushRef="#br2" timeOffset="123487.08">29031 13894 27 0,'-31'0'11'0,"31"0"-3"0,0 0-6 0,0 0 0 0,0 0 5 0,0 0 3 0,0 0-4 0,0 0 8 0,0-28 1 0,0 28-7 0,0 0 10 0,0 0-9 0,0 0 11 0,0 0-11 0,-31 0 10 0,31 0 0 0,0 0-9 0,0 0 8 0,0 0-7 16,0 0-3-16,0 0 12 0,0 0-2 0,-28 0-2 15,28 0-10-15,0 0 7 0,0 0-5 0,-27 0 0 0,27 0 5 0,0 0-8 16,-31 0 6-16,31 0 1 0,0 0-9 0,-27 0 0 0,27 0 0 16,0 0-1-16,0 0 1 0,0 28 0 0,-28-28-3 0,28 0 3 15,0 26 0-15,0 5-3 0,-31-31 1 0,31 28 0 0,0 1-2 16,0-1 1-16,0-28 3 0,0 28-2 15,0 1-1-15,0-29 1 0,0 0 1 0,0 28 0 0,0-28-3 0,31 31 3 16,-3-3 4-16,-28-28-3 0,0 0-1 16,27 0 3-16,-27 0-2 0,31 0-3 0,-31-28 3 0,0 28-3 15,27-31 3-15,-27 3-2 0,0 28 1 0,28 0-2 0,-28-29 0 16,0 29 0-16,0 0-1 0,0-28 1 0,0 28 1 0,31-28 0 0,-31-1 0 0,0 29 0 16,0-28 0-16,0 28-1 0,0-31 1 0,0 31 1 0,0 0 0 15,0 0-1-15,0-26-1 0,0 26 0 0,0 0 1 0,0 0 0 0,0 0 0 16,0 0 4-16,0 0-4 0,0 0 1 0,0 0-1 0,0 26 3 15,0 5 0-15,0-31-1 0,0 28-1 0,31 1-1 16,-31-29 0-16,0 28 1 0,0 0 1 0,0 1-1 0,24-1 3 16,-24-28-3-16,0 0 0 0,0 31 2 0,34-3-1 0,-34 0 1 15,24 1-2-15,-24-1-1 0,31 1 0 0,-31 1 0 16,28-30-1-16,-1 26 0 0,-27 5-3 16,28-31 1-16,-28 26-2 0,0-26-10 0,31 0 4 0,-31 0-1 15,0 0-12-15,27 0-3 0,-27 0-32 0,0 0 30 0,0 0-6 16,28 0-4-16,-28 0-2 0,0 0-3 0,0 0-37 0,0-26 51 15,0 26 5-15,0 0-21 0</inkml:trace>
  <inkml:trace contextRef="#ctx0" brushRef="#br2" timeOffset="123844.53">29515 14008 43 0,'0'0'10'0,"0"0"-4"0,0 0 4 0,0 0-5 0,0 0 6 0,0 0 6 0,0 0-7 0,0 0 22 0,0 0-22 0,0 0 1 0,0 0 12 0,0 0 3 0,28 0-1 0,-28 0-13 0,0 0 8 0,0 0-12 0,0 0 7 0,0 0 0 0,27 0-7 0,-27 0 2 0,0 0-7 0,0 0 0 0,0 0 1 0,35 0 1 0,-35 0-1 0,0 0 0 0,24 0-2 0,-24 0 0 16,0 0 1-16,27 0 0 0,-27 28 0 0,31-28 1 16,-31 0-3-16,0 0-2 0,31 0-3 15,-31 0 0-15,0 0 1 0,0 0-7 0,24 0-9 0,-24 0-28 16,0 0 7-16,0 0 15 0,31 0-3 0,-31 0-78 16,0 0 92-16,0 0 4 0,0 0-5 0,0 0-27 15</inkml:trace>
  <inkml:trace contextRef="#ctx0" brushRef="#br2" timeOffset="124048.78">29457 14152 90 0,'0'0'31'0,"0"0"23"0,0 0-17 0,0 0-22 0,0 0 30 15,0 28-10-15,0-28-17 0,0 0 14 0,0 0-19 16,0 0-2-16,0 0 0 0,0 0 7 0,0 0-2 0,27 28-3 16,-27-28-7-16,0 0 0 0,31 0 10 0,-3 0 1 0,-28 0-1 15,27 0-9-15,-27 29 5 0,35-29 0 0,-11 0-2 0,3 0-6 16,4 0 2-16,-31 0-4 0,31 0 0 0,-7 0 3 15,-24 0-5-15,31 0 1 0,-31 0 1 0,0 0-1 0,27 0-2 0,-27 0 3 16,28 0-2-16,3 0-4 0,-31 0-3 0,0 0-7 0,27 0-9 16,-27 0 8-16,0 0-3 0,0 0-5 0,28 0-35 0,-28 0 17 15,0 0-10-15,0 0-10 0,0 0-68 0,31 0 81 0,-31 0-25 16</inkml:trace>
  <inkml:trace contextRef="#ctx0" brushRef="#br2" timeOffset="124998.12">30604 13722 35 0,'0'0'0'0,"0"0"31"0,0 0-24 0,0 0 0 0,-31 0 10 0,31 0 3 16,0 0-10-16,0 0 0 0,0 0 8 0,0 0-10 0,0 0 7 0,-24 0-1 0,24 0 4 0,0 0-9 0,0 0 9 0,-34 0 5 0,34 0-15 0,0 0-1 0,0 0 3 0,0 0 5 0,-28 0 0 0,28 0-9 0,0 0 4 0,0 0 1 0,-27 0-6 16,27 0 0-16,0 0 1 0,0 0-3 0,0 0 0 0,0 0 1 0,0 0 0 15,0 0 0-15,0 28 2 0,-31-28-1 0,31 0 2 0,0 28-3 16,0-28 0-16,0 31 2 0,0-5-4 0,0-26 1 0,0 31 2 16,0-31-4-16,0 28 3 0,0-2-1 0,31 5 0 15,-31 26 2-15,0-29-1 0,0 0-2 16,0 1 0-16,0-1-1 0,0-28-1 0,0 31 0 0,0-3-1 15,0-28 2-15,0 28 0 0,0 1 2 0,0-29-1 0,0 28 1 0,0-28 0 16,0 0-1-16,-31 29-1 0,31-29-2 0,-27 0 2 0,27 0 2 16,-28 0-3-16,28 0 0 0,0 0-2 0,-27 0 1 0,27-29 2 15,0 29-1-15,-31-28-1 0,31-1-4 0,0 29 2 0,-24-28-1 16,24 28 4-16,0-28-1 0,0 28 2 0,-35-31-1 0,35 3 0 0,0 28 0 16,0-29 2-16,0 1-2 0,0 0 0 0,0-1-1 15,0 1 1-15,0 28 0 0,0-57-1 0,0-2 2 16,0 59-2-16,0-26 1 0,0-33 0 0,0 59-1 0,0-57 1 0,0 29 0 15,0-1 1-15,0-1-1 0,0 2 2 0,0-1 7 0,0-27-5 16,0 56-4-16,0-59 2 0,0 30 0 16,0 29-3-16,0 0 1 0,-24-26 6 15,24 26-7-15,-31 0 5 0,31 0-2 0,0 0 1 16,-31 26-1-16,31-26-1 0,0 0-4 0,-27 59-5 16,27-30 9-16,0-29 1 0,0 28-1 0,0-28 1 0,0 28 1 0,0 1-2 15,0 29 1-15,0-58 0 0,0 29 0 0,0-1 4 0,0 29-1 16,0-57-1-16,27 28 0 0,-27 3 0 0,31-5 0 0,-31 33 11 15,31-33-9-15,-7 33 2 0,-24-59-5 0,0 29 1 0,35-1 0 0,-35 0 0 16,24 1 0-16,7 30-3 0,-31-31 2 0,0 0-1 0,27 1 3 16,-27-1-4-16,28 1-1 0,-1 1 2 0,-27-4-1 0,0 5 1 15,31-5-2-15,-31 4 1 0,0-1 3 0,0-29 0 0,27 28-3 16,-27-28-2-16,0 30-1 0,28-1 1 0,-28-29-3 16,0 0 0-16,34 0-11 0,-34 0 5 0,0 27-1 0,0-27-14 0,0 0 11 15,24 0-2-15,-24 0-17 0,0-27-9 0,31 27-11 0,-31 0 23 16,0 0-4-16,0-29-1 0,0 29-1 0,0 0 2 0,28 0-24 0,-28 0 32 15,0 0 3-15,0 0-9 0,0 0 17 0,0-30-19 0</inkml:trace>
  <inkml:trace contextRef="#ctx0" brushRef="#br2" timeOffset="125964.13">30831 13606 74 0,'0'0'0'0,"0"0"54"0,0 0-34 0,0 0-5 0,0 0 9 0,0 0-12 0,0 0 0 0,0 0 1 0,0 0 15 0,0 0 0 0,-24 0-2 0,24 0-10 0,0 0-6 0,0 0-6 0,0 0 4 0,0 0 2 0,0 0-1 0,0 0-5 0,0 0 6 0,0 0-3 0,0 0 4 15,0 0 2-15,0 0-5 0,0 0-2 0,0 30 18 16,0-30-20-16,0 0 2 0,0 29 4 0,0-29 2 0,0 28-7 16,0-28-2-16,0 29 3 0,0-1-4 0,0-28 1 0,0 28 0 15,0 3 1-15,0-31-3 0,0 26 1 0,0 5-2 0,0-3 0 16,24-2 2-16,-24 33 4 0,0-59-5 0,0 29-2 0,0 84 1 16,0-113 0-16,0 31 1 0,0-3 0 0,27 0 0 15,-27 29-3-15,0-57 2 0,0 59 3 0,0-59-3 16,0 0 0-16,0 26-3 0,0-26 4 0,0 31 1 0,0-31-3 15,0 0 0-15,0 0 1 0,31 0 1 0,-31-31 0 16,0 31-1-16,0-26 0 0,0 26 0 0,0-30 2 16,0 1-1-16,0 29-1 0,31-28 0 0,-31-1 1 0,0 1-1 0,24 28 1 15,-24-28-2-15,31-3 3 0,-3 31-3 16,-28-28 3-16,27-1 0 0,4 29 6 0,-31 0-5 16,0 0 1-16,28 0 1 0,-28 0-3 0,27 0 2 0,-27 0 1 15,0 29-2-15,31-1 1 0,-31 3-1 0,0-31 0 0,0 28 1 0,31-28-2 16,-31 28 1-16,0-28 0 0,0 29 1 0,0-1-2 15,0 1-1-15,-31 1 4 0,31-30-2 0,0 0-3 0,-31 26 2 0,4-26-2 16,-1 31-1-16,28-31 0 0,-31 0-1 0,31 0-1 16,-27 0 0-16,27 0-1 0,0 0-3 0,-28-31-5 0,28 31 4 0,-31-26-1 15,31 26 2-15,0-30-9 0,-24 30 3 0,24-29 4 0,0 29-16 16,0-28-6-16,0 28 16 0,0 0 0 0,0 0 1 0,0 0-16 16,24 0-13-16,-24 0 16 0,31 0-40 0,-3 0-54 15,-28 0 63-15,0 0 38 0,27 0-20 0</inkml:trace>
  <inkml:trace contextRef="#ctx0" brushRef="#br2" timeOffset="126285.91">31436 13866 129 0,'0'0'78'0,"0"0"-55"0,0 0 8 0,0 0-1 0,0-31-12 0,0 31 1 0,0 0-1 0,0 0 1 0,0 0-4 0,0 0-2 0,0 0 18 0,0 0-22 0,0 0-2 0,0-26 6 0,0 26-9 0,0 0 1 0,0 0 0 0,0 0-3 0,0 0 1 0,0 0-1 0,0 0 2 0,24 0-2 0,-24 0-2 16,0 0 1-16,0 0-4 0,0 0-5 15,0 0 5-15,0 0-3 0,0 0-1 0,34 0-3 0,-34 0-5 0,0 0-3 0,0 0-30 0,0 0-16 16,0 0-14-16,0 0 39 0,0 26-104 16,0 5 104-16</inkml:trace>
  <inkml:trace contextRef="#ctx0" brushRef="#br2" timeOffset="126417.06">31576 14350 138 0,'0'0'96'0,"0"31"-70"0,0-31 5 0,0 26-2 0,0 4 4 15,0-30-16-15,0 29 4 0,-27-29-14 0,27 0-2 0,0 28 0 0,0-28-4 16,-31 30-5-16,31-30-2 0,0 0-5 0,0 29-26 0,0-29 12 16,-24 0-2-16,24 0-36 0,0 0 27 0,-34 0-1 0,34 0 0 0,0 0 3 15,0 0 10-15,-24 0 5 0,24 0-30 0</inkml:trace>
  <inkml:trace contextRef="#ctx0" brushRef="#br2" timeOffset="127331.11">29089 15152 63 0,'0'0'0'0,"0"0"27"0,0 0-20 0,0 0-6 0,0 31-2 0,0-31 1 0,0 0 1 0,0 0-1 0,0 0 1 0,0 0 0 0,0 0 1 0,0 0-1 0,0 28 4 0,-34-28-3 0,34 0 1 0,0 0-2 0,0 0 5 0,0 0-1 0,0 0 34 0,0 0-26 0,-24 0 11 0,24 0-13 0,0 0-2 0,0-28 7 0,-31 28-3 0,31 0-7 0,0 0-1 0,-31 0 5 0,31 0-6 16,-28 0 3-16,28 0 2 0,0 0-3 0,-27 0 6 15,-4 28-5-15,31-28-6 0,0 28 1 0,0-28 0 16,0 29 2-16,0 28 3 0,0-27-3 0,31 27 9 15,-31-29-8-15,27-28-3 16,-27 29 5-16,0-29-3 0,28 0-1 0,-28 28 1 0,0-28-1 0,62 0 15 16,-62 0-14-16,0-28 0 0,24-1 1 15,-24 29-3-15,34-57 4 0,-34 29-4 0,0 28 0 16,0-30-3-16,24 1 1 0,-24 1 2 0,0-1 2 0,0 29-4 16,0-28 2-16,0 0-2 0,0 28 3 0,0-31 0 0,0 31 5 15,0 0-2-15,0 0-1 0,0 0-3 0,0 0 4 16,0 0-3-16,0 31 2 0,0-3 2 0,0 0 2 15,0 1-3-15,0-1-3 16,31-28 1-16,-31 29-1 0,0 1-1 0,28-2 0 16,-28-28-2-16,0 29 2 0,27-29-2 0,-27 0 0 0,0 28-1 15,0-28 1-15,28 29-2 0,-28-29-1 0,31 0-4 0,-31 0 0 16,0 0-1-16,27 28-38 0,1-28-1 0,-28 0-21 16,34 0-20-16,-10 0 42 0,-24 0-36 0,0 0 54 0,31 0-45 15</inkml:trace>
  <inkml:trace contextRef="#ctx0" brushRef="#br2" timeOffset="127621.98">29718 15239 139 0,'0'0'73'0,"0"0"-57"0,0 0-3 0,0 0-8 0,0 0 8 0,0 0 5 0,0 0-8 0,24 0 76 0,7 0-75 0,-31 0-6 0,0 0-1 0,27 0 5 0,-27 0-6 0,28 0 1 0,3 0-3 16,-31 0 1-16,27 0-1 0,-27 0 1 0,28 29 0 0,3-29-1 16,-31 0-1-16,0 0 0 0,31 0-2 0,-7 0-6 0,6 0-6 15,-30 0-13-15,28 0-46 0,-28 0 41 0,0 0-35 16,0 0 33-16,0 0-29 0,0 0 40 0,0 0-5 0,0-29-19 15</inkml:trace>
  <inkml:trace contextRef="#ctx0" brushRef="#br2" timeOffset="127816.8">29605 15325 64 0,'0'0'0'0,"0"0"62"0,0 0-31 0,0 0 16 0,-35 0-17 16,35 0-19-16,0 0-1 0,0 0-2 0,0 30 1 0,0-30 11 15,0 0-10-15,0 0 1 0,35 0 6 0,-35 28-3 0,0-28-9 16,24 0 7-16,-24 0-7 0,0 29 0 0,27-29 2 0,-27 0-2 15,0 0 0-15,31 28 5 0,0-28-6 0,-31 0 3 0,24 29-3 16,-24-29-3-16,31 0 2 0,-4 0-3 0,32 0 3 0,-59 28-4 16,0-28 0-16,27 0-5 0,1 0-6 0,-28 0 3 15,31 0-19-15,-31-28 9 0,31 28-4 0,-31 0-5 0,24 0-40 0,-24 0-9 16,30 0 13-16,-30-29 42 0,0 29-32 0</inkml:trace>
  <inkml:trace contextRef="#ctx0" brushRef="#br2" timeOffset="128621.11">30745 15069 96 0,'0'0'49'0,"0"0"-23"0,0 0-18 15,0 0 13-15,0 0 12 0,0 0 4 16,-27 0-3-16,27 0-20 0,0 0-1 0,0 26 5 0,0-26-10 0,0 0-4 15,-31 0 8-15,31 31-8 0,0-31 6 0,0 0-5 0,0 26 2 0,0-26-4 16,0 31 5-16,-28-31-4 0,28 28-1 0,0-28 0 0,0 0 0 16,0 28 2-16,0 1 1 0,0-1 3 0,0-28 1 15,28 29-1-15,-28-29-4 0,0 30 3 0,0 27 2 16,0-57-5-16,0 28-4 0,31 29 6 0,-31-27-5 16,0-30 0-16,0 55 0 0,0-24 0 0,0-3 1 15,0-28-1-15,0 28 0 0,-31 114 2 16,31-142-4-1,-28 29-1-15,28-29-1 0,0 0 1 0,-27 0 0 0,27 0-2 0,-28 0 0 16,28-29-3-16,-31 3-2 0,31 26 4 0,-24-31 0 0,24 31 1 16,-34-26-5-16,34-4 6 0,0 30 0 0,-28-29 3 0,28 1 1 0,0 28 0 15,0-28 0-15,0-3 1 0,0 5 0 0,0 26-3 0,0-29 1 16,0 29 0-16,0-30-3 0,0 30 2 0,0 0-1 0,28-28 2 0,-28-1-1 16,0 1-1-16,34-1 1 0,-34 29 1 0,0 0 0 0,24-58-1 15,-24 29 1-15,0 1 0 0,31-1 1 0,-31 1-1 16,0 0-1-16,0-29 1 0,0 26 0 15,0 5-1-15,0-33 1 0,0 59 0 0,0-28 0 16,0 0-1-16,-31-1 6 0,31 1-5 0,0-1-1 0,0 1 1 16,-24 28 1-16,24-30-2 0,-34 1 0 15,34 29 2-15,-28 0 1 0,28 0-1 0,-58 29 4 16,58 1-6-16,-27-2 1 0,27-28-1 16,0 29 1-16,-28-29 1 0,28 28-1 0,0-28 1 15,0 0-1-15,0 29 2 0,0 27 0 0,0-25-2 0,0-31-1 16,0 54 3-16,28-23 0 0,-1 26 2 0,31 56 5 15,-30-84-8-15,-28-29-1 0,0 30 2 16,34-2 1-16,-34 29 2 0,24-57-4 0,-24 29 1 0,31 29 3 0,-3-3-1 16,-28-24-1-16,27-3-1 0,-27 0 1 15,0 1-3-15,28 1 0 0,-28-4 1 0,31 31 1 16,-4-28-3-16,-27 1-2 16,0-30 1-16,0 0 1 0,28 0-3 0,-28 28-4 0,0-28-14 15,34 0 11-15,-34 0-17 0,0 0 10 0,0 0-1 0,0 0-3 0,0 0 0 16,0 0-33-16,24 0-14 0,-24 0-48 0,0 0 78 15,0 0-28-15,0 0 21 0,0-28 25 0,0 28 9 0,0 0-25 16</inkml:trace>
  <inkml:trace contextRef="#ctx0" brushRef="#br2" timeOffset="129728.03">31346 15355 23 0,'0'0'19'0,"0"0"-9"0,0 0 7 0,0-30-9 0,0 30 9 0,0 0-8 0,0 0 10 0,0 0-7 0,0 0 80 0,0 0-79 0,0 0 13 16,0 0-13-16,0 0 10 0,0-29-12 0,0 29-1 0,-27 0 0 0,27 0 8 0,0 0-10 0,0 0 8 0,0 0-8 16,0 0 0-16,0 0 6 0,-31 0-2 0,31 0-2 0,-28 0-7 15,28 0 1-15,0 0 6 0,0 0-5 0,-27 29 21 16,27-29-21-16,-31 0-2 0,31 0 0 0,0 0 0 0,0 0 0 0,0 30 4 16,-24-30-4-16,24 0-2 0,0 28 3 0,0-28-2 0,0 0 1 0,0 0-1 15,0 29 0-15,0-29 2 0,0 28-3 0,0-28 1 16,0 29-2-16,0-29 2 0,0 0-3 0,0 28 2 0,0-28 2 15,0 30-2-15,0-30-1 0,0 0 1 0,24 29 0 0,-24-29 0 16,0 0-2-16,0 26 2 0,31-26-3 0,-31 0 1 0,0 0 1 0,0 0 0 0,0 0 1 16,27 0 0-16,-27 31-2 0,28-31 1 0,-28 0-1 15,31 0 0-15,-31 0 1 0,0 0 0 0,27 0-1 0,-27 0-3 0,28-31-2 16,-28 31-7-16,31 0-5 0,-31 0-5 16,0 0 8-16,0 0-2 0,31 0-2 0,-31 0-3 0,0 0-60 15,0-26 48-15,24 26-40 0,-24 0 36 0,0 0-29 0,0-29 45 16,34 29-4-16,-34 0 15 0,0-30-24 0</inkml:trace>
  <inkml:trace contextRef="#ctx0" brushRef="#br2" timeOffset="130064.44">31690 15041 96 0,'0'0'77'0,"0"0"-44"0,0 0-4 0,0 0-5 0,0-31 18 0,0 31-5 0,0 0-4 0,0 0-20 0,0 0-1 0,0 0 15 0,0 0-18 0,0 0-6 0,0 0-2 0,0 0 0 0,0 0 1 0,0 0-4 0,0 0 1 0,27 31-2 0,-27-31-1 0,0 0-3 16,0 0-17-16,0 0-17 0,0 28 14 0,35-28-40 0,-35 0 28 15,0 0-1-15,0 26-34 0,0-26 26 0,0 31-14 16</inkml:trace>
  <inkml:trace contextRef="#ctx0" brushRef="#br2" timeOffset="130201.12">31889 15613 91 0,'0'0'35'0,"0"0"20"0,0 28-31 16,-27-28-8-16,27 0-8 0,0 28 1 0,0-28 0 0,0 59 19 15,-28-59-28-15,28 0-2 0,0 26-6 16,-27 5-19-16,27-31 4 0,-31 0-5 0,31 26-4 0,0-26 0 16,-24 0 3-16,-11 0-9 0,35 29 20 0,0-29-20 0</inkml:trace>
  <inkml:trace contextRef="#ctx0" brushRef="#br3" timeOffset="165086.43">11421 16960 16 0,'0'0'6'0,"0"0"-1"0,0 0 3 0,0 0-2 0,0 0-3 0,0 0 0 0,0 0 4 0,0 0 0 0,0-30-5 0,0 30 4 0,0 0-3 0,28 0 3 0,-28 0 1 0,0 0-3 0,0 0 0 0,0 0 6 0,0-29-5 0,0 29 6 0,0 0-6 0,0 0 2 0,31 0 6 0,-31 0-6 15,0 0 1-15,0 0 1 0,0 0 0 0,0-28 12 0,0 28-11 0,0 0 18 16,0-29 8-16,0 29-18 16,0 0-10-16,0-28 6 0,0 28-1 0,0 0 2 0,0 0-9 15,0 0 2-15,-31 0 0 0,31 0 9 0,-28 0-5 16,28 0-6-16,0 0 5 0,-27 0-6 0,27 0 4 0,-28 0-4 0,28 28-2 16,-31-28 6-16,31 29-3 0,-24-1-2 0,-10-28-1 15,34 29 1-15,-27 1-2 0,27-30 1 0,-28 26 1 0,-30 118 5 16,58-115-7-1,0-1-2-15,-28-28 0 0,28 28 0 0,0 3 2 0,0-3 0 0,-27 1-1 16,27-1 0-16,0 0 2 0,0 1-3 0,0-1 0 0,0 1 0 16,0 1-2-16,0-4 2 0,0 5 0 0,0-31 0 0,0 26-1 0,0 5 1 15,55 25 3-15,-55-27-2 16,27-1-2-16,-27-28 1 0,31 29 1 0,-3-29-1 0,-1 30 1 16,7-30 3-16,-10 0-3 0,-24 28-1 0,31-28-1 15,-31 0 0-15,28 0 1 0,-1 0 2 0,1 0-1 0,30 0-3 16,4-28 5-16,-38 28 0 0,4 0-3 15,-28-30 0-15,30 30 1 0,1-29 1 0,-7 1-2 0,7-1 2 16,-3-27-1-16,-1 25-2 0,4-26 4 0,-3 1 0 16,-28 56-3-16,0-29-1 0,0-28 2 0,27 57 0 0,-27-28 1 15,0 0-2-15,0-1 2 0,31 1-2 0,-31-3 2 0,0-25 1 0,0 27-2 16,0 1-1-16,0-1 1 0,0-1-1 0,0 2 1 0,0-1 1 16,0 3-1-16,0-4 2 0,-31 1-2 0,31 1-1 0,0 28-1 15,0-29 3-15,-27 1-1 0,27 28 1 0,0-28 0 0,-28 28-1 0,-3-31 0 16,31 31 0-16,-27-26 7 0,27 26-5 0,-28 0-2 0,-3 0-2 15,7 0 4-15,24 0-3 0,-31 0 2 0,1 0-1 16,30 0-1-16,-28 26 0 0,4-26 0 0,-10 31 2 0,6-31 0 16,28 28-3-16,0-28 1 0,-27 0 1 0,-4 28-3 0,31-28 0 15,-28 29-5-15,1-1-3 0,27-28 2 0,0 0-2 0,-28 29-18 16,28-29 11-16,0 30-2 0,-31-30-4 0,31 0-2 0,0 26-33 0,-24-26-9 16,24 57-13-16,0-57 39 0,0 0 2 0,-34 30-21 0,34-1-2 15</inkml:trace>
  <inkml:trace contextRef="#ctx0" brushRef="#br3" timeOffset="166347.78">11366 17475 11 0,'0'0'0'0,"0"0"21"0,0 0-19 0,0 0 1 0,0 0-1 0,0 0 2 0,0 0 0 0,0 0-2 0,-31 0 0 0,31 0 3 0,0 0-3 0,0 0 4 0,0 0 1 0,0 0-3 0,0 0 5 0,0 0-3 0,-24 0-1 0,24 0 9 0,0 0-8 0,0 0 2 0,0 0 0 0,0 0 1 0,0 0 0 0,0 0 8 0,0 0-8 0,0 26-1 0,-34-26 8 0,34 0-9 0,0 0 0 0,0 0 10 16,0 0-7-16,0 0 9 0,0 0 2 0,0 0-15 16,0 0 6-16,0-26-1 0,0 26-6 0,34-30 14 15,-34 30-15-15,0 0 3 0,0 0-3 0,0 0-1 16,0-29 3-16,0 29-3 0,0-28 5 0,24-1-2 16,-24 29-2-16,0-28 0 0,31 0-1 0,-31 28-2 0,0-29 0 15,0 29 4-15,0-28-4 0,28-3 3 0,-28 31-3 16,0 0 2-16,0-28-2 0,27 0 0 0,-27 28 0 0,0-29 0 0,0 1 1 15,0 28 1-15,0-29-1 0,28 29 1 0,-28-30 0 0,0 30-1 16,0-28 3-16,0 28-2 0,0-29 3 0,0 29-4 0,0 0 3 16,0 0-4-16,31-26 7 15,-31 26-7-15,0 0-1 0,0 26 5 0,0 3-4 0,0-1-1 16,0-28-2-16,27 30 2 0,-27 27 1 0,0-57-1 16,28 85-1-16,-28-85 2 0,0 31-2 0,0-3 2 0,34 29 0 15,-34 0 0-15,24 0-2 0,-24-57 1 0,0 30-1 16,0-4 1-16,28-26-1 0,-28 31 1 0,0-5 1 0,0-26-2 0,0 31 0 0,0-31-1 0,0 28-5 15,0-28 0-15,0 28 0 0,0-28-12 0,0 0 6 16,0 29 0-16,0-29-98 0,0 0 52 0,0 0 29 16,0 0 2-16,0 0-19 0,-28-29 14 0,4 1-7 15,-10 0 34-15,34-3 2 0,0 31 3 0,-28 0 0 16,1-26 1-16,27 26 1 0,0-31 1 0,-31 31-1 16,31 0 2-16,0 0 0 0,-28-26 6 0,28 26 0 0,-27-30 1 15,27 30-4-15,-28 0 0 0,28 0 2 0,0 0 0 0,0 0 11 0,-31 0 3 16,31 0-11-16,0 0 12 0,-24 0 2 0,24 0 0 0,0 0-1 15,0 0-2-15,0 0-3 0,0 0 0 16,0 0-10-16,0 0 0 0,0 0 0 0,24 0 10 0,7 0-7 0,-31 0 2 16,28 0-4-16,-28 0-7 0,27 0 4 0,1 0-2 15,3 0-3-15,-31 0 2 0,27 0-3 0,-27 0-1 16,28-29 1-16,-28 29 0 0,0 0 0 0,34 0-4 0,-34 0 0 16,0-28-11-16,24 28 2 0,-24 0-28 0,0-29-20 0,0 29 23 15,0 0-3-15,0-28-39 0,0 28 46 0,0-28-17 0,0 28 13 16</inkml:trace>
  <inkml:trace contextRef="#ctx0" brushRef="#br3" timeOffset="166851.04">10879 16156 30 0,'-31'0'23'0,"31"0"-20"0,0 0 4 0,0-28 11 0,0 28-10 0,0 0 1 0,0 0 9 0,0 0-8 0,0 0 12 0,0-29-11 0,0 29 2 0,0 0 13 0,0 0 12 0,0 0-28 0,0 0 9 0,0 0-13 0,0 0 11 0,0 0 8 0,0 0-12 16,0 0 0-16,0 0-9 0,0 0 4 16,0 0-1-16,31 29-4 0,-31-29 2 0,0 28-4 0,27-28 5 15,-27 29-1-15,27 1-3 0,-27-30 0 0,0 27 1 0,31 32 0 0,-31-2 4 16,31-57-4-16,-31 28-1 0,0 29 7 15,24-29-1-15,11 1-6 0,-35 29 1 0,24-1-2 16,-24 0 0-16,31 2 1 0,-31-33-1 0,27 33 1 16,1-31 0-16,-28 29-2 0,27 2-1 0,-27-33 1 15,0 3 0-15,31 29 1 0,-31-58-1 0,0 29 1 0,0-29-1 16,0 28 0-16,28-28-5 0,-28 29 1 0,0-29-3 0,0 0-17 16,0 0-8-16,0 0-11 0,0 0 19 0,0 0-29 0,-28-29-33 15,28 1 35-15,-31 28 29 0,31-29-11 16,0 29 22-16,-27-58-26 0</inkml:trace>
  <inkml:trace contextRef="#ctx0" brushRef="#br3" timeOffset="167241.62">10762 16500 37 0,'0'0'13'0,"0"0"-5"0,0 0-5 0,0 0 1 0,0 0 1 16,0 0 3-16,-24 0 1 0,24 0 13 0,0 0 0 0,0 0-1 15,0 0-10-15,0 0 7 0,0 28 2 0,0-28-3 0,0 0-9 16,0 0 0-16,0 0 0 0,0 0 8 0,0 0 3 0,0 0 0 16,0 0-9-16,0 0-2 0,0 0-2 0,24 0 9 15,-24 0-7-15,0 0 7 0,0 0-8 0,0 0-2 0,0 0 5 0,0 0-8 16,0-28 1-16,31 28 0 0,-31-29 7 0,0 1-9 16,0-1 4-16,0 29-5 0,0-28 2 0,0 0 0 0,0-29 2 15,0 57-3-15,0-30 0 0,-31-85 3 0,31 87-4 16,0-1 2-16,0 1 1 0,0-1-2 0,-24-29 1 0,24 58-1 0,0-29 1 15,0 1 2-15,-31-1 2 0,31 1 1 0,0 28 1 0,0-30-4 16,0 30-2-16,0 0 2 0,0 0-1 0,0 0-1 16,0 0-2-16,0 30-1 0,31-30 1 0,-31 28 0 15,24 1 2-15,-24-1-1 0,31 1-1 0,-31-1 2 16,27 2-1-16,-27-1-3 0,28 28 1 0,3-57 3 0,-31 28-3 16,54 87-7-16,-54-115 1 15,31 30-3-15,-31-30-3 0,0 26-20 0,31-26 14 0,-31 0-32 0,0 31 19 16,24-31-45-16,-24 0 34 0,0 0-35 0,0 0 47 15,35 0 6-15,-35 0-20 0</inkml:trace>
  <inkml:trace contextRef="#ctx0" brushRef="#br3" timeOffset="167740.25">10219 14840 34 0,'0'0'12'0,"0"0"-5"0,0 0-5 0,0-30-1 0,0 30-1 0,-28 0 5 0,28 0-2 0,0 0 5 0,0 0 0 0,0 0 0 0,0 0-4 0,0 0 6 0,0 0-6 0,-27 0 7 0,27 0-6 0,0 0 1 0,0 0 1 0,0 0 8 0,0 0-5 0,0 0 9 0,0 30-9 0,0-30-1 0,27 0 11 0,-27 28 10 16,0-28-25-16,28 0 0 0,-28 29-2 0,0-1 4 0,0 1-2 15,27-1 1-15,-27 0 2 0,0 31-2 16,0-33 0-16,0 31-2 0,31 2 2 16,-31-31-5-16,0 58 6 0,0-86-5 0,0 30-1 15,0 55 6-15,0-56-5 0,28 58 0 16,-28-61-3-16,0 5 2 0,0-3-1 0,0 0 1 0,0-28-1 16,0 29-1-16,0-29 0 0,0 30-4 0,0-30-11 0,0 0-15 15,0 0-8-15,0 0 18 0,0 0-1 0,0-30-42 0,0 1 45 16,0-27-30-16,0 25 37 0,0-24-11 0,0 25-6 15</inkml:trace>
  <inkml:trace contextRef="#ctx0" brushRef="#br3" timeOffset="168168.22">10219 14724 26 0,'0'0'8'0,"0"0"1"0,-28 0-5 0,28 0 6 0,0 0-5 16,0 0 8-16,0 0-1 0,0 29 3 0,0-29-7 15,0 0 1-15,0 0 10 0,0 0-8 0,0 0 0 0,0 0 11 0,0 0-12 16,0 0 33-16,0 28-32 15,0-28-6-15,0 0 2 0,0 0 8 0,0 0-8 0,0 0 0 16,0 0 7-16,0 0-7 0,0 0-2 0,0 0 4 0,28 0-7 0,-28 0 2 16,0 0 3-16,0 0-3 0,27 0-2 0,-27 0 2 0,0 0-4 15,31 29 5-15,-31-29-3 0,0 0 1 0,28 30 3 16,-28-30-3-16,0 28-2 0,0-28 0 0,0 0-1 0,27 29 1 16,-27-29-1-16,0 28 2 0,0-28-3 0,0 29 3 0,0-29-2 15,0 28 1-15,0-28-1 0,0 28 1 0,0-28-1 0,0 31 0 0,0-31 0 16,-27 0-1-16,27 28 1 0,0-28 1 0,0 0-1 15,0 26 1-15,-28-26-1 0,28 0 0 0,0 0 1 0,0 0-2 16,0 0 2-16,0 0-1 0,0 0-1 16,0 0 2-16,0 0 0 0,0 0 0 0,0 0-1 0,28 0 0 0,-28 0 0 15,27 0 0-15,8 31 2 0,-11-5 6 16,-24 33-3-16,27-59-3 0,-27 28 1 0,0 1-1 16,0 28 0-16,0-57 0 0,0 30-1 0,0-2 0 0,0-28 0 0,0 57 1 15,0-57-1-15,0 29-1 0,-27-1 1 0,27 2 3 0,-24-1-3 16,24-3-2-16,-35 5 2 0,8-31 1 0,27 0-2 0,-28 0 0 0,28 28-1 15,-31-28-1-15,4 0-4 0,-1 0-2 16,28 0 3-16,-27 0-11 0,27 0-8 0,-31 0 11 0,31-28-15 16,0 28 12-16,0 0-2 0,0 0-23 0,0-31-7 15,0 31-26-15,0 0 50 0,0 0-18 0,0-26-8 0</inkml:trace>
  <inkml:trace contextRef="#ctx0" brushRef="#br3" timeOffset="168759.2">10449 14407 47 0,'0'0'9'0,"0"0"-1"0,0 0-5 0,-31 0 0 0,31 0-1 0,0 0 2 0,0 0 7 0,-27 0-4 0,3 30 25 0,24-30-21 0,-35 0 9 0,8 0-9 0,-1 29 9 0,28-29-10 0,-58 0 5 0,30 0 2 0,1 28-9 0,-4-28 10 0,7 0-9 0,-10 0-1 0,6 30 8 0,-58-30 4 0,86 29-14 0,-27-29 0 0,-1 27-1 0,-3 2 2 16,-27-1 0-16,34 3 2 0,-38 25-1 0,35-27-5 15,-32 28 2-15,59-27-1 0,-27-2-1 0,27 1 0 0,-28 56 1 0,28-57-2 16,-31 31 1-16,31-33-2 0,0 62 0 0,0-32 0 0,0-27 0 15,0-1-1-15,0 1 0 0,0 1 0 0,31 55 0 0,-31-56-1 0,28 58-2 16,-1-30 3-16,4 28-1 0,-31-55 2 0,28 27-1 16,-28-31 0-16,58 61 0 0,-3-30-1 0,-21 0 1 15,-10-27 1-15,7-1 0 0,24 28-2 0,-27-29 2 0,3 1-2 16,24 1 3-16,-21-30-2 0,21 27 2 0,0 2 1 0,3-29 0 16,-30 0-2-16,-1 0-1 0,8 0 2 0,-11 0 2 0,3-29-1 15,35 2-1-15,-38 27 1 0,7-30-1 0,-31 1 1 0,55-28 0 0,-24 29-2 16,-31-1 1-16,27-1 0 0,1-55 1 0,3 56-2 0,0-84-1 0,-7 26 2 15,-24 2 0-15,0-31 0 0,0 31 2 16,0-2-2-16,0 58-1 0,0 1 3 0,0-29-2 0,0-28 3 0,0 54-4 16,-24 5 0-16,-7-61 3 0,0 59-2 0,-24-58-2 0,-4-1-2 15,32 59 4-15,-28-29 1 0,24 29-2 0,-51-31-1 0,20 30 1 16,3 2 0-16,4 27 0 16,28 0-2-16,27 0 2 0,0 0-2 0,0 27 1 0,-31 2-2 0,31-29 0 15,0 28 2-15,-24 3 0 0,24-3-1 0,0 0 1 0,0 29-1 0,0-28 0 16,0 86-7-16,0-30-12 0,24-54 9 0,-24 54-20 15,0-28-13-15,31-1-20 0,-4 1-24 0,-27-28 42 16,0 1 4-16,28 27-61 0</inkml:trace>
  <inkml:trace contextRef="#ctx0" brushRef="#br3" timeOffset="170717.41">12596 14954 33 0,'0'0'0'0,"0"0"13"0,-27 0-5 0,27 0 0 0,0 0-3 0,0 0 0 0,0 0 1 0,0 0 11 0,0 0-11 0,0 0-1 0,-31 0 7 0,31 0-5 0,0 0 7 0,-24 0 2 0,24 0-8 0,0 0 1 0,0 0 26 0,-35 0-26 0,35 0 7 0,0 28-8 0,0-28-1 0,-27 0 0 0,27 0-1 16,0 0 8-16,-28 0-8 0,28 0 5 0,0 28-5 0,-31-28 3 0,31 0-4 15,0 0 0-15,-27 31 0 0,27-31 0 0,0 0 1 0,-27 28 3 0,27-28-4 16,0 26 4-16,-28 5-1 0,28-5 2 0,0-26-4 16,-31 31-1-16,31-31-1 0,0 28 0 0,0 0 6 0,0-28-6 0,0 29 0 15,0-29 0-15,0 28 0 0,0 1-1 0,0 1-1 0,0-2 3 16,31-28 0-16,-31 29-3 0,28-1 0 0,-28 1 1 0,27-29-1 15,-27 28 0-15,27 2 1 0,4-30-2 0,-3 0 1 0,-28 29 1 16,62-29-2-16,-62 0 1 0,24 26-1 0,7-26 1 0,-4 0 0 16,-27 0-1-16,28 0-1 0,-1 0 1 0,-27 0-2 0,31 0 3 15,-3 0-2-15,-28-26 0 0,27 26-2 0,-27 0 0 0,0 0-3 0,34 0-9 16,-10-29-10-16,-24 29 10 0,0 0-2 0,0 0-3 0,0 0-31 0,0 0-17 16,0-30 28-16,0 30-37 0,0 0 15 15,0 0 37-15,0 0-27 0</inkml:trace>
  <inkml:trace contextRef="#ctx0" brushRef="#br3" timeOffset="171559.68">12514 14580 33 0,'0'0'22'0,"0"0"-16"0,0 0 4 0,0 0 0 0,-35 0 1 0,35 0-5 0,0 0 1 0,0 0 1 16,0 0 2-16,0-27 0 0,-27 27 1 0,27 0 9 0,0 0-11 0,0 0 0 0,0 0 1 0,-28 0 7 0,28 0 0 0,-31 0-7 0,31 0 9 0,-27 0-1 0,27 0-4 0,-27 0-2 0,27 0-7 0,0 27-1 0,-28-27 12 0,-3 29-11 0,31-1 4 15,-24-28-6-15,24 31 2 0,-34-31-2 0,34 28 0 0,-24 0 3 16,24 1-4-16,-31 28 2 0,31 1-2 0,-31-1-2 0,31-28 1 16,-28 58 1-16,28-33-2 0,0 34 0 0,0-32 2 15,0-27-2-15,0 58-1 0,0-59 2 0,0 116 0 16,0-115-1-16,28 28 0 0,-28-29 1 0,31 0-1 15,0 31 1-15,-31-33-1 0,24 5 3 0,-24-31-2 0,58 55 3 0,1 3 4 16,-5-29-7-16,-23-29 1 0,-3 28 1 16,34-28 1-16,-7 0 0 0,-28 0-2 0,28 0 0 15,-24-28 0-15,-3-1 1 0,-1 1-1 0,7-2-1 16,-34 1 0-16,24-28 3 0,4 31-3 0,3-61 1 0,-31 28 0 0,0-26 1 16,31 57 0-16,-31-58-1 0,0 28-1 0,0-28 1 0,-31 30 2 15,31-32-1-15,-31 62-2 0,31-33-1 0,0 3 2 0,-28 27-2 16,28 1 0-16,-24-29-1 0,-10 27 1 0,7 1 0 15,-1 29 1-15,-3-28-2 0,-24-29-1 0,28 57 1 0,-4 0-3 16,7 0 0-16,-38-28-6 0,62 28 5 0,-28 0 2 0,-3 0-3 0,-23 28-5 16,26 0 0-16,-3 1-6 0,31 58-31 15,-24-59 24-15,24 1-5 0,0 28-5 0,0 30-45 0,-34-2 11 16,34-59 42-16,0 33 1 0,0-31-14 0</inkml:trace>
  <inkml:trace contextRef="#ctx0" brushRef="#br3" timeOffset="172061.8">11792 16672 49 0,'0'0'0'0,"0"0"18"0,0 0-9 0,0 0-1 0,0 0 73 0,0 0-51 0,0 0-11 0,0 0-12 0,0 28 1 0,0-28 10 0,0 0-9 0,31 0 6 0,-31 0-3 0,0 0-7 0,0 0 7 0,0 0-7 0,0 0 7 0,28 0-2 16,-28 0-2-16,27 0 1 0,-27-28-1 0,0 28-3 0,31-28 5 15,-31-1-4-15,31 1 3 0,-31 28-4 0,24-29-2 0,-24 29 0 0,0-30-1 16,31-27-2-16,-4 0 6 0,-27 29-3 0,28 0-1 16,-28-3 1-16,31 5-1 0,-4-4 0 0,1 1-1 0,3-57 0 0,-31 58-1 0,31-1 1 15,-7-28 3-15,10-1-4 0,-10 29 3 16,7 1-2-16,-31 28-1 0,0-29-1 0,28 29 0 0,-28-28 2 15,27 28 0-15,-27-30-2 0,0 30 2 0,27 0-2 0,-27 0 0 16,31 0 0-16,-31 0-1 0,0 0-3 0,0-29 1 0,28 29-8 16,-28 0 3-16,0 0-11 0,0 0 8 0,0 0-19 0,0 0-7 15,0 0 15-15,0 0-33 0,0 0 25 0,0 0-29 0,0 0 10 16,-28-26 14-16,28 26 4 0</inkml:trace>
  <inkml:trace contextRef="#ctx0" brushRef="#br3" timeOffset="172393.08">12050 15955 86 0,'0'29'21'0,"0"-29"-9"0,0 0-10 0,0 0-2 0,0 0 1 0,0 0 0 15,31 0 3-15,-31 0 4 0,0-29 20 0,0 29-11 0,0 0-3 0,27 0-2 0,-27 0-2 0,0 0-2 16,0 0 0-16,28 0 3 0,-28 0-7 0,0 0 0 0,0-28 0 0,31 28 2 15,-31 0-2-15,31 0 2 0,-7-29 4 0,-24 1-4 16,34 28 2-16,-34-30-1 0,24 1 1 0,-24 29-5 0,31-26 4 16,-3-5-2-16,-28 5-2 0,0-4 3 0,27 30-3 0,-27 0 3 15,0-29-3-15,27 1 5 0,-27 28 0 0,0 0-3 16,0 0 0-16,0 0 3 0,0 0-5 0,0 0 0 0,31 28 3 0,-31 1 1 16,0-29-4-16,0 56 3 0,0 30-2 0,0 1-1 15,0-59-2-15,0 29 1 0,0 2-1 0,0 26-1 0,0-56 1 16,0 57-2-16,0-56 3 0,0-4-4 0,28 5-2 0,-28-3-3 15,0-28-4-15,0 28-27 0,0-28-15 0,0 0 23 16,27 0-38-16,-27 0-7 0,0 0 38 0,0 0 6 0,0-28-34 0</inkml:trace>
  <inkml:trace contextRef="#ctx0" brushRef="#br3" timeOffset="173158.29">9645 13464 27 0,'0'0'16'0,"0"0"-10"0,0 0 6 0,0 0-4 0,0 0-1 0,0 0 8 0,0 0-8 0,0 0 1 0,0 0 1 0,0-30 9 0,0 30 1 0,0 0-9 0,0 0 1 0,0 0 8 0,0-29 0 0,0 29-10 0,0 0 13 0,0 0-11 0,0-26 8 0,0 26-11 0,0 0 0 0,0 0 8 0,0 0 3 0,0 0 1 16,0 0-10-16,0 0-3 0,0 0 4 0,0 0-7 0,-27 0 1 0,27 0-1 15,0 0 6-15,0 0-11 0,0 0 2 0,0 0 6 0,0 26-3 16,0-26 5-16,0 29-8 0,0-29 0 0,0 30-2 0,0-30 5 16,0 29-1-16,0-1 1 0,0-28-4 0,0 28 1 0,0 1 0 15,0-29 0-15,0 28-2 0,0 2 0 0,0-1 2 0,0-1 0 16,0 1 3-16,27-1-3 0,-27 0-2 0,31 29 4 0,-31-57-1 16,0 31 0-16,28 23-2 0,-1 5 1 0,-27-30 2 0,31 27-1 15,0 1-2-15,-31-26 0 0,24 25 0 0,-24 1 1 0,0-28 0 16,0-29-1-16,34 30 0 0,-34-30 0 0,0 26 0 0,0 5 0 15,0-31 0-15,24 0 0 0,-24 26 0 0,0-26-2 0,0 0-1 0,0 30-29 16,0-30-12-16,0 0 14 0,0 0-3 0,-24-30-5 0,24 30-3 16,0 0-2-16,-34-26-37 0,34 26 50 0,-24-31 7 0,24 31-21 15</inkml:trace>
  <inkml:trace contextRef="#ctx0" brushRef="#br3" timeOffset="173590.09">9188 13894 45 0,'0'0'8'0,"0"0"-4"0,0 0 1 0,0 0 2 0,0 0-3 0,0 0 2 0,0 0 8 0,28 0 1 16,-28-28 2-16,0 28 1 0,31 0-8 0,-31-31 7 15,0 31-9-15,31 0 18 0,-31-26-17 0,24 26 12 16,-24 0-10-16,31-59 29 0,-31 31-33 0,0 28 1 15,27-29 5-15,-27 1-3 0,28 28 2 0,-28-29-6 16,0-1 4-16,0 30-6 0,0-28-1 0,30 28 1 0,-30-29 8 0,0 1 1 16,0 0-6-16,28-31-1 0,-28 30-2 0,0-27 5 15,0 27 1-15,0 1 2 0,0-1-4 16,0 1-6-16,0 0 8 0,0 28-5 0,0 0-2 0,0-31 5 16,0 31-3-16,0-26-3 0,0 26 6 0,0 0 2 15,0 0-4-15,0 0-9 0,0 0 16 0,0 0-5 16,0 0-7-16,0 26-3 0,27 5 4 0,4-31 0 15,-31 28 2-15,31 0 2 0,-31-28-4 0,24 29-6 0,7-1-6 16,-3 31 3-16,-1-33 5 0,32 33 1 0,-59-30 2 16,27-1-1-16,35 29-1 0,-62-57 2 0,24 28-1 0,10 2 0 15,-34-30-1-15,24 29-1 0,-24-1-8 0,31 1-12 0,-31-29 8 16,0 0-16-16,0 28 12 0,0-28-3 0,28 0-29 0,-28 0 21 16,0 0-4-16,0 0-5 0,0 0-45 0,0 0 44 0,0 0 4 0,0 0-52 0</inkml:trace>
  <inkml:trace contextRef="#ctx0" brushRef="#br3" timeOffset="174347.76">9278 11774 3 0,'0'0'0'0,"0"0"5"0,0 0 4 0,0 0-3 0,0 0-1 0,0 0 10 0,0 28-9 0,0-28 5 0,0 0-6 0,-31 0 31 0,31 0-21 0,-31 0-7 0,31 0 9 0,0 0-1 0,-28 0 0 16,28 0-9-16,-24 0 8 0,-10-28 10 15,34 28-18-15,0 0 0 0,-28 0 5 0,1 0 2 0,-4 0-7 0,31 0-2 16,-27 0 7-16,-1-28 0 0,1 28-5 0,-4 0-1 0,7 0 4 0,-11 0-2 15,35 0-5-15,-27 28 2 0,-1-28 1 0,-3 28-2 16,31-28 0-16,-27 29-2 0,-1-1 0 0,1 1-1 0,-4 1 2 0,7 27 11 16,24-31-8-16,-34 5 1 0,34 25-6 0,-24 1 2 0,24-28-3 15,-31 58 5-15,31-59-5 0,-31 57 2 0,31-56-1 0,0 1 0 0,0 55 0 16,0-56 0-16,0 58 1 0,0-2-3 0,0-28 0 16,0-29 2-16,31 30-2 0,0-30 1 0,-31 1 1 0,24 1-1 15,10 27 0-15,-10 0 1 0,34-29 0 0,-58 2-1 0,28-1 0 16,-1-29-1-16,4 26 0 0,-3 5 3 0,34-3 0 0,-38 0-1 15,7-28-3-15,-4 29 3 0,28-29 2 0,-24 28-1 0,-4-28 2 16,35 0 2-16,-38 0-4 0,-24 0-1 0,28 0 1 0,3 0 2 16,0-28-1-16,24 28 0 0,-55-29-1 0,27 29-1 0,31-56 2 15,-58 25 1-15,28 5-2 0,-1 26 2 0,4-29-2 0,24-86 3 0,-55 86-3 16,31-29 0-16,-31 29-3 0,28-57-1 0,-1 1 3 16,-27 26 4-16,0 33-4 0,0-61 3 0,0 58-5 0,0 1 2 15,0-59 0-15,0 58-1 0,0-28 4 0,-27 1 3 0,27-1-6 16,0 27-1-16,-28 1 0 0,-3-28 3 0,7 29-7 0,-7-31-3 15,0 4 4-15,4 27 5 0,-31-31-1 0,58 59 1 0,-28-28-2 16,1-1 1-16,27 29-2 0,-31 0 3 0,7-28-2 0,24 28 2 0,-31 0-2 16,31 0-1-16,0 0 1 0,-31 0 1 0,31 28 0 0,-28-28-1 0,28 0-1 15,-24 29 1-15,24-29 0 0,0 28 0 0,-34-28-1 0,6 59 2 16,1-2 3-16,27-31-1 0,-31 5-1 0,4-3-8 0,-1 29-16 0,28-29 8 16,-27 31-21-16,-4-33 11 0,31 5-3 0,-24 25-42 0,24-27 30 15,-35 28-45-15,35-57 44 0,0 30 8 0,-27 27-17 0,27-29 1 16</inkml:trace>
  <inkml:trace contextRef="#ctx0" brushRef="#br3" timeOffset="175242.83">8962 12317 18 0,'0'0'0'0,"0"0"11"0,0 0-7 0,0 0 2 0,0 0 2 0,0 0-3 0,0 29 9 0,0-29-1 0,0 0-8 0,0 0 1 0,27 0 4 0,-27 0-6 0,0 0-1 0,0 0 3 0,0 0-4 0,0 28 6 0,0-28-3 0,0 0 0 0,0 29 5 0,0 1-3 16,0-30-4-16,0 28 1 0,0 1 3 0,0-1-1 15,0 57 11-15,0-28-9 0,0-26 1 0,0-3 1 16,0-1-3-16,-27 3 3 0,27-2-5 0,0 1 3 16,0-29 1-16,0 0-4 0,0 29 12 0,0-29-13 15,0 0 2-15,0 0 2 0,0 28-2 0,0-28 4 0,0 0 5 16,27 0-8-16,-27 0 0 0,0 0-5 0,28 0 3 15,-28 0-1-15,0-28-1 0,27 28 6 0,4 0-8 0,-31 0 3 0,27 0-1 16,1 0-1-16,6 0 0 0,-34 0-2 0,0-29 3 16,24 29-3-16,4 0 2 0,3 0 3 0,-31 0-6 0,0 0 1 0,31 0 0 15,-31 0 1-15,0 0-2 0,0 0 0 0,24 0-1 0,-24 0-3 16,0-29-15-16,0 29-14 0,0 0 13 0,0 0-4 0,0 0-30 0,-24 0-6 16,-7-28 6-16,31 28 33 0,0 0 3 0,-31 0 3 15,31 0 1-15,0-30-16 0</inkml:trace>
  <inkml:trace contextRef="#ctx0" brushRef="#br3" timeOffset="175435.21">8962 12433 33 0,'0'0'0'0,"0"0"18"0,-31-30-11 16,31 30-3-16,0 0 1 0,0 0 1 0,0 0 7 0,0 0-7 16,0 0 0-16,0 0 1 0,0 0 2 0,0 0-1 0,0-29 2 0,0 29-1 0,0 0 12 15,31 0-12-15,-31 0 2 0,0 0 6 0,27 0-3 16,-27-28-7-16,0 28 5 0,28 0-6 0,-28 0-1 0,27 0 4 0,4 0-1 0,-31-29-4 15,0 29-4-15,27 0 1 0,1 0 0 0,-28 0-1 16,34 0-2-16,-34 0-1 0,0 0-3 0,24 0-8 0,-24 0-4 16,0 0 5-16,0 0-37 0,0 0 30 15,0 0-19-15,0 0 9 0,0 0 16 0,0 0 1 0,0 0-31 0</inkml:trace>
  <inkml:trace contextRef="#ctx0" brushRef="#br3" timeOffset="175599.04">8962 12490 30 0,'0'0'0'0,"0"0"19"0,0 0-12 16,0 0 0-16,-31 0 6 0,31 0-6 0,0 28 1 0,0-28-1 0,0 0 2 15,0 0 11-15,0 0-6 0,-24 0 20 0,24 0-2 0,0 0-5 16,0 29-16-16,24-29 6 0,-24 0-4 0,31 0-3 16,-31 0-6-16,27 0 5 0,-27 0-6 0,28 0 1 0,-1 0 1 0,4 28-3 15,-31-28-2-15,0 0 1 0,27 0 1 0,-27 0-3 16,28 28-5-16,6-28 4 0,-34 0-3 0,24 0-3 16,-24 0-19-16,28 0-9 0,-28 0-4 0,0 31 17 15,31-31-20-15,-31 0 5 0,0 0 4 0,0 0 2 0</inkml:trace>
  <inkml:trace contextRef="#ctx0" brushRef="#br3" timeOffset="176667.24">11851 13379 31 0,'0'0'20'0,"0"0"-15"0,0 0 0 0,0 0 6 0,0 0-3 0,0 0 8 0,0 0 0 0,0 0-2 0,0 26 1 0,0-26-6 0,0 0 12 0,0 29-10 0,0-29 9 0,0 0-10 0,0 30 9 0,0-30 2 0,0 29-3 0,0-1-5 0,0-28-8 0,27 0 0 0,-27 28 0 16,0 1 4-16,0-1-5 0,0-28-3 0,31 30 7 0,-31-1-5 0,0-29 0 0,0 28 0 0,31 1 11 0,-31-1-10 0,0 0 3 0,24 3-1 0,-24-5-3 16,0-26 2-16,31 31 0 0,-31-3 5 0,27 29-2 0,-27-29-5 15,0-28 0-15,28 57 2 0,3-29-1 0,-31 1-2 0,0-1 1 16,27 3-2-16,-27-3-1 0,28 0 1 0,-28 1-1 0,0-1 0 0,0-28 1 0,31 29-2 15,-31 1 4-15,31-4-2 0,-31 5-1 0,24-5 0 16,-24-26 0-16,0 30-2 0,0-30-11 0,0 0 0 16,0 29-26-16,0-29 11 0,0 0-41 0,0 0 30 0,-24-29 0 0,24 29-31 15,-31-30 43-15,31 30 5 0,-31-26-34 0</inkml:trace>
  <inkml:trace contextRef="#ctx0" brushRef="#br3" timeOffset="177042.76">11569 13835 61 0,'0'0'0'0,"0"0"29"0,-34 0-22 0,34 0-4 0,0 0-1 0,0 31 6 0,0-31-1 16,0 0 13-16,0 28-8 0,0-28 0 0,0 0 1 0,-28 0 0 0,28 0 1 0,0 26 1 16,0-26 13-16,0 0-4 0,0 0-14 0,28 0 0 0,-28 0-2 15,0 0-1-15,0 0 4 0,34 0-5 0,-34 0-1 0,0 0 0 0,0-26 5 16,0 26-7-16,24-28 5 0,-24-3-5 0,0 31 1 0,0-57 2 0,28 57-4 15,-28-28 2-15,0 0-5 0,0-1 2 0,0 1 0 0,0-1 0 16,0-1 3-16,0 30-3 0,0-57 8 0,0 57-7 0,0-28 3 16,0 0 1-16,0 28-2 0,-28-29 1 0,28-1-2 0,0 30 3 15,0-29 8-15,0 29-11 0,0-26 6 0,0 52 11 16,58 3-15 0,-58 1-9-16,31-1 7 0,-7-1 2 15,-24-28-2-15,59 57 8 0,-32-57-5 0,4 28-6 16,-31-28 1-16,0 0 0 0,28 30 1 0,-1-30-2 0,-27 0 0 15,31 0-2-15,-31 29 4 0,31-29-2 0,-31 0-2 0,24 0-5 16,-24 0-1-16,0 0-2 0,31 0-18 0,-31 0 11 0,0 0-99 16,27 28-14-16,-27-28 90 0,0 0-26 0,0 0-6 15</inkml:trace>
  <inkml:trace contextRef="#ctx0" brushRef="#br3" timeOffset="177503.32">11109 12461 20 0,'0'0'0'0,"0"0"13"0,0 0 5 0,0 0-10 0,0 0-1 0,0 0 7 0,0 0-7 0,0 0-1 0,0 0 1 0,0 0 3 0,0 0-1 0,0 0 4 0,0 0 5 0,0 0 7 0,0 0 32 0,0 0-46 0,0 0 5 0,0 0-6 0,0 0-2 0,0 0-2 16,0 29 2-16,0-1 0 0,0 1-3 0,0-29-4 0,0 28 1 0,0 0 1 15,0 3 1-15,0-5-2 0,27 5 1 0,-27-3 0 0,28-1-1 0,-28 31 1 16,0-29-3-16,27 0-2 0,-27 28 6 0,0-27-1 16,31-2-2-16,-31-28-3 0,0 29 2 0,0 28-1 0,28-57 1 0,-28 28 0 15,0 2 2-15,0-30-3 0,0 29 1 0,0-3-4 0,0-26-2 0,0 31-7 16,0-31-22-16,0 0 12 0,27 28-3 0,-27-28-30 0,0 0 31 0,0 0-20 15,0 0 11-15,0 0 16 0,0 0-28 0</inkml:trace>
  <inkml:trace contextRef="#ctx0" brushRef="#br3" timeOffset="177903.25">11136 12490 68 0,'0'0'0'0,"-27"28"60"15,27-28-39-15,0 0-8 0,0 0 1 0,0 0-2 0,0 0 1 0,-31 0 11 16,31 29-13-16,0-29 13 0,0 0-10 0,0 0-7 16,0 28-5-16,0-28 4 0,31 0 2 0,-4 0 0 0,-27 28-3 0,28-28 1 15,-28 0-3-15,27 0 2 0,4 31-3 0,-31-31 0 0,28 0 2 16,-28 0-3-16,27 0 0 0,7 0-4 0,-34 0 2 0,0 0-1 0,0 0-1 16,24 0-1-16,-24 0-16 0,0 0-12 0,0 0-12 0,0-31-7 15,0 31 27-15,0 0 2 0,0 0 4 0,0 0-17 0,0 0 30 16,-24 0-1-16,24 0 4 0,-34 0 2 0,34 0 0 15,-27 0 1-15,27 0-1 0,-28 31 6 0,28-31-1 16,0 26 1-16,-31-26 8 0,31 0-6 0,0 31 0 0,-27-31 17 16,27 28-14-16,0-28 3 0,-28 0 16 0,28 0-14 0,0 27 1 15,0-27 13-15,0 0-17 0,0 0-2 0,28 30 7 0,-28-30-2 0,27 0 0 16,4 28-3-16,-31-28-7 0,28 0 0 0,-28 0 6 16,27 0-7-16,-27 29-1 0,34-29 1 0,-10 0 1 0,-24 0-4 15,31 29 1-15,-3-29-3 0,-28 0 2 0,27 0-2 16,1 0-2-16,-28 0-9 0,0 0-13 0,0 0 6 0,31 0-35 15,-31 0 17-15,0 0-5 0,0 0-44 0,0 0 49 0,0 0-49 0</inkml:trace>
  <inkml:trace contextRef="#ctx0" brushRef="#br3" timeOffset="178435.76">11277 12145 35 0,'0'0'3'0,"0"0"0"0,0 0-2 0,0 0-1 0,0 0 7 0,0-28-3 0,0 28 1 0,0 0 3 0,0 0-4 0,0 0-1 0,0 0 6 0,0 0 1 0,0-29 0 0,-27 29 2 0,27 0-6 0,0 0 11 0,-28 0 4 0,28 0-10 0,0 0 0 16,-31 0 12-16,4-28-5 0,-1 28-7 0,28 0 2 0,-27 0-5 15,-28 0 8-15,55 0-11 0,-59 0 1 0,-3 0 7 16,35 28-7-16,0-28-4 0,-4 29 10 0,3-29-5 16,1 28 4-16,-28 31-4 0,55-33-4 0,-62 33 3 15,34 26-1-15,28-56 0 0,0 29-2 0,-27-1-1 0,27 28-1 16,0-28 4-16,0-26-3 0,0-3-2 0,0 29 0 0,0 0-2 0,0 0 3 16,0-28-2-16,27 29 2 0,-27-29 0 0,28 28 0 0,3-29-3 15,-31 2 1-15,55 56 2 0,-24-30 0 0,24 1-2 16,3 2 1-16,-31-33 1 0,-27-26 1 0,31 29 0 0,0 1-2 0,28-1-3 15,23-1 4-15,-27-28 3 0,-24 0-2 0,-31 28-2 16,55-28 1-16,-21 0 2 0,-10 0 0 0,7 0-1 0,-3 0 6 16,-1 0-7-16,1 0 2 0,-28 0 2 0,58-28 5 0,4-29 6 15,-38 57-14-15,4-59 2 0,-28 33-1 0,30-4-2 16,1-27 3-16,-31-28 1 0,24 54-3 0,-24-54 5 0,31 28-5 16,-31-28 1-16,0-2-1 0,0 58-1 0,0-58 4 15,0 60-4-15,-31-32-3 0,31 33 2 0,-24-61 2 0,24 58 1 0,-31-56-3 16,-51-2 7-16,20 30-2 0,35 29-6 0,-32-29-1 15,4 27 0-15,0 1 2 0,21 29-2 0,-21 0 6 16,-3 0-2-16,58 0-3 0,-55 0 3 0,55 29-2 0,-31 1 3 16,31-4-3-16,-24-26-2 0,-11 59-5 0,35-2-17 0,-24 0-7 15,-7 1 13-15,31-1-23 0,0 0 14 0,-31 2-38 0,4 26-22 16,27-28 43-16,0-29 5 0,-27 1 4 0,27 28-35 0</inkml:trace>
  <inkml:trace contextRef="#ctx0" brushRef="#br3" timeOffset="180143.71">14228 16071 82 0,'0'0'16'0,"0"0"-7"0,0 0-8 0,0 0 0 0,0 0 0 0,0 0 4 0,0 0-3 0,0 0 2 0,0 0-1 0,0 0 8 0,0 0 1 0,0 0-6 0,27 0 7 0,-27-29 1 0,28 29 1 0,-28 0-7 0,0 0 1 0,31 0 17 0,0 0-11 0,-7-30 0 0,-24 30-8 15,31 0 1-15,24-28 16 0,3 28-15 0,31-29 8 16,-65 29-15-16,11 0 4 0,20-28-2 16,0 28 0-16,-28 0-2 0,4 0 2 0,-3 0-2 15,33-29-1-15,-36 29 0 0,5 0-1 0,-2 0 0 0,-1 0 0 16,32 0 0-16,-32 0-3 0,1 29-6 0,-28-29-11 15,0 0 7-15,34 0-3 0,-34 0-52 0,0 0 39 0,0 0-31 16,0 0 32-16,0 0 2 0,0 28-19 0,0-28 3 0</inkml:trace>
  <inkml:trace contextRef="#ctx0" brushRef="#br3" timeOffset="180398.61">14314 16386 117 0,'0'0'25'0,"0"0"-18"0,0 0-6 0,0 28 45 16,0-28-35-16,0 29 10 15,0-29-1-15,0 0 2 0,0 28-12 0,0-28 1 0,55 29 40 16,-24-29-36-16,-4 0-9 16,1 0 1-16,30 0 4 0,-30 0-6 0,33 0 4 0,-2 0 0 15,-4 0-4-15,27 0-1 0,-23 0 0 0,-32 0-3 16,7 0-2-16,21 0 1 0,-27 0 2 0,-1 0-3 15,1 0 1-15,3 0 0 0,-31 0-3 0,27 0-2 0,-27 0-5 16,28 0-30-16,6 0 12 0,-34 0-7 0,0-29-3 0,24 29-47 0,-24 0 44 16,0 0-29-16,28 0 7 0</inkml:trace>
  <inkml:trace contextRef="#ctx0" brushRef="#br3" timeOffset="180820.45">14918 15239 124 0,'0'0'0'0,"0"0"53"0,0 0-44 0,0 0-6 0,0 0-3 0,0 0 0 16,0 0 1-16,0 29 0 0,0-29 8 0,0 28 11 0,0-28-10 15,25 29 7-15,-25-29-11 0,30 30 3 0,-30-2-3 0,28 1 5 16,-1-1 2-16,32 1 10 0,30 29-9 16,-37-29-3-16,-21-3-6 0,24 5 2 0,-25-31-4 0,-2 28-1 15,58 0 2-15,-59-28-2 0,35 29 3 0,-7 1-1 0,-27-30-3 16,30 26 2-16,-31-26 0 0,-27 31 2 0,28-31-1 16,-28 26-1-16,31-26 3 0,0 29-3 0,-31 1 2 0,24-2-2 15,-24 1-2-15,0-1 1 0,0 1 0 0,-24 29 2 0,-7-29-3 16,31 28 2-16,-59 30-1 0,32-31-1 0,-4 0-2 0,4-25 0 0,-1 25 2 15,-27 58 6-15,24-84-4 0,-55 56-3 0,55-30-1 0,-54 32 2 0,60-60 0 16,-5 0 0-16,-1 29-1 0,-21 2 3 0,-10-33-4 0,62 3 1 16,-27-1-2-16,-4 31 1 0,31-31 0 0,0-28-1 15,0 29-9-15,0-1 2 0,0-28-2 0,0 28-17 0,0-28-5 0,0 31 14 16,0-31-4-16,0 28-35 0,31-28 24 0,-31 0 0 0,27 29-28 16,1-29 36-16,6 0-35 0</inkml:trace>
  <inkml:trace contextRef="#ctx0" brushRef="#br3" timeOffset="181742.42">18034 17159 22 0,'0'0'7'0,"0"0"-2"0,0 0 5 0,-27 0 2 0,27 0-5 0,0 0 0 0,0 0 1 0,0 0 8 0,0 0-9 0,0 0 2 0,-31 0 18 0,31-29-16 0,0 29 9 0,0 0 2 0,-24 0-11 0,24-28 13 0,0 28-13 0,-31 0 18 0,31-29-20 0,0 29 7 16,-31 0-4-16,31-30-1 0,-27 30 0 0,27 0-7 0,-28 0 0 15,28 0 0-15,0 0 3 0,-31 0-2 0,31 0-2 0,0 0-1 16,-27 0 3-16,27 0-3 0,0 0 1 0,-28 30 2 0,28-1-2 0,-31-1 2 16,31 1-4-16,0-29-1 0,0 56 2 0,0-25-1 15,-24-3 2-15,24 1-2 0,0-1-1 0,0 0 0 0,0 1 1 16,0-29 0-16,24 57 6 0,-24-57 1 0,31 0-3 16,-31 30 3-16,0-30-5 0,0 0 1 0,28 0 3 0,-28 0-4 15,27 0-1-15,-27 0 0 0,0 0 1 0,31 0-2 0,-31 0 0 0,0-30-1 16,28 30 1-16,-28-29-1 0,0 29 3 0,0-28-2 0,0 28 0 0,27-29 0 15,-27 29-1-15,0-28 2 0,0 28-1 0,0-28-1 0,31-1 0 16,-31 1-1-16,0 28 0 0,0-31 2 0,0 31 0 16,0 0 0-16,0 0 2 0,0 0-4 0,-31 0 0 0,31 0 2 15,0 0-1-15,0 0-1 0,0 31 0 0,0-31 2 0,0 28 0 16,0 1-3-16,-27-1 3 0,27 0-2 0,0 1 1 16,0-29 0-16,0 57-1 0,0-27-1 0,0-30-2 0,0 26-8 15,-28 5 1-15,28-5-16 0,0 5 10 0,0-31-1 0,0 28-1 16,0 0-21-16,0 1-14 0,0-1-12 0,0-28 33 15,-31 29 2-15,31-29-20 0,0 30-14 0</inkml:trace>
  <inkml:trace contextRef="#ctx0" brushRef="#br3" timeOffset="182620.61">17976 17215 64 0,'0'0'0'0,"0"0"25"0,0 0-14 0,-24 0-7 0,24-28 0 0,0 28 1 0,0 0 9 0,0 0-6 0,-31 0 2 0,31 0 1 0,-31 0 41 0,31 0-35 0,0 0 16 0,-27 0-18 0,27 0 1 0,0 28 0 0,0-28 15 0,0 0-24 0,0 0 5 0,-28 0-6 15,28 0 0-15,0 0 0 0,0 31 5 0,0-31 1 0,0 0-5 16,0 0-2-16,0 28 7 0,0-28-1 0,-31 29-1 0,31-1-3 15,0-28-3-15,0 28 2 0,0 1-2 0,0-1 2 16,0 1 2-16,-27 27-1 0,27-56-4 0,0 57 1 16,0-26-3-16,-28-3 2 0,28 0-1 0,0 29 3 0,0-28 0 15,-31 29-2-15,31-29-2 0,0-29-2 0,0 57 1 0,0-28-1 16,0-29 4-16,0 28-3 0,0 2 1 0,0-30 0 0,-24 57 0 0,24-57 0 16,0 29-1-16,0-3-2 0,0-26 0 0,0 0-1 0,0 31 0 0,0-31-10 15,24 0-12-15,-24 0 9 0,0 0-2 0,0 0-2 0,0 0-3 0,0 0-35 16,31 0-25-16,-31-31-11 0,0 5 20 15,0-3 28-15,0 1 11 0</inkml:trace>
  <inkml:trace contextRef="#ctx0" brushRef="#br3" timeOffset="182874.36">17835 16986 96 0,'0'0'0'0,"0"0"41"0,0 0-33 0,0 0-1 0,0 0 9 0,0 0-6 0,0 0 18 16,0 0-11-16,0 0 15 0,0 0-19 0,0 0-1 0,0 29 7 0,0-1-5 15,0 2-2-15,0-30-5 0,28 29 9 16,-28-1-8-16,0-28-1 0,27 85 12 0,-27-85-14 0,31 31-2 16,24 82 6-16,-24-84-5 0,-4 28 1 0,32-1-2 15,-32-25-2-15,32 82 1 0,-59-84 1 0,31-1-2 0,-31 1 1 16,24 58 3-16,10-59-4 0,-10 30 1 0,7 0-3 0,-31-29 3 16,27-1 0-16,-27 27 0 0,28 6 0 0,-28-35 0 0,0 3-2 15,0-29 1-15,0 28-2 0,0 1-3 0,0-29-2 0,0 30-4 0,0-30-20 16,0 0-22-16,-28 0-21 0,28 0 33 0,-27 0-40 15,27-30 46-15,-31 30-11 0,7-29 31 0,-10 1-35 16</inkml:trace>
  <inkml:trace contextRef="#ctx0" brushRef="#br3" timeOffset="183068.74">17804 17645 103 0,'0'0'21'0,"0"0"-4"0,0 0-6 16,0 0-3-16,0 0 2 0,0 0 3 0,0 0 25 0,0 0-15 0,0 0 0 15,0 0 13-15,0 0-13 0,0 0-15 0,0 0 6 16,0 0-8-16,0 0 0 0,0 0 8 0,31 0-2 0,-31 0-5 15,28 0 13-15,-1 0-3 0,-27 0-12 0,31 0 1 16,0 0-2-16,-31 0-2 0,24 0 0 0,7 0 3 16,-4 0-5-16,-27 0 3 0,28 0-6 0,-28 0-3 0,31 0-16 15,-31 0 5-15,0 0-31 0,27 0 17 0,-27-28-51 0,0 28 34 16,0 0-45-16,0 0 55 0,0 0-31 0</inkml:trace>
  <inkml:trace contextRef="#ctx0" brushRef="#br3" timeOffset="183732.57">18148 16816 31 0,'0'0'0'0,"0"0"16"0,-28 0-9 0,28-28 1 0,0-3 1 16,0 31 0-16,-27-57 7 0,27 57-10 16,0 0 9-16,-31-28 6 0,31 28-9 0,0 0 2 0,0-28 1 0,-28 28 34 15,28 0-33-15,-27-29 15 0,27 29-3 0,-31 0-15 16,31 0 9-16,-24 0-12 0,-7 0 7 0,0 0-3 0,31 0-8 16,-27 0 0-16,-1 29 5 0,-3-29-1 0,4 0-5 15,-1 0 0-15,-3 28 3 0,7-28-4 0,-38 28 1 0,-24 3 11 16,32-5-7-16,-5 5-2 0,32-31-3 0,-1 28-2 15,-3 0 4-15,7 1-4 0,-38-1 3 0,35 31 0 16,-4-4-3-16,31-27 0 0,-28 31 3 0,1-31-4 0,0 57 2 0,27-54-2 0,-31-3 0 16,31 1 0-16,0-1-1 0,-24 29 0 0,24 0 2 0,0-27-2 0,-35 27 0 15,35-31 1-15,0 61-2 0,0-1 5 0,0-28-3 0,0-29-2 16,0 28-2-16,0 0 2 0,0-27 3 0,59 56-4 0,-1 27 2 16,-58-84 0-16,27-1 0 0,1 1 0 0,30 29 0 15,4-1 1-15,-7 0-1 0,-27-27 0 0,27 27 0 16,3-29 0-16,4 29 0 0,-38-26-1 0,34-3 1 0,-3-28 0 15,-24 26 0-15,24 5 0 0,-24-31 0 0,-3 0 0 0,61 26 0 16,-65-26-2-16,34 0 1 0,-30 31 1 0,30-31 0 16,1-31 0-16,-4 31 2 0,3-26-3 0,-27 26 1 15,24-57-2-15,-28 29 4 0,4 28-1 0,-3-31 0 0,34-26 0 0,-7-28 1 16,-28 55-1-16,0 2-1 0,-27-29 1 0,59-30 1 16,-32 1-1-16,-27 60-1 0,28-90 2 0,6 88-2 15,-34-1 1-15,0-58 2 0,0 58-2 0,0-56 3 0,0 26-1 16,0-26-1-16,0 57-2 0,0-29 2 0,0 0-1 15,-34-30 2-15,6 30-1 0,28 29-2 0,-27-1 0 0,-4-30 0 16,3 31 0-16,-26-57 4 0,-1 26-3 0,-66-24-1 16,94 53 0-16,-59-27 0 0,28 57 0 15,3-57 0-15,-31 29 0 0,55 28 1 0,-24 0 0 0,24 0-1 0,7-31-1 16,-7 31 0-16,0 0 1 0,-24 0-4 0,24 0 2 16,31 31-2-16,-27-31-3 0,27 0 3 0,-28 28-12 0,-3 29-16 0,7-57 19 15,24 28-2-15,0 1-4 0,-31 27-27 0,31-27 16 0,-31-1-43 16,31 2 29-16,0-1-3 0,-27-1-42 0,27 1 54 0,0-1 5 0,0-28-10 15</inkml:trace>
  <inkml:trace contextRef="#ctx0" brushRef="#br3" timeOffset="184287.88">17890 15613 57 0,'0'0'26'0,"0"0"-4"0,0 0 10 0,0 0-22 0,0 0 1 0,0 0 14 0,0 0-11 0,0 0 0 0,0 0 23 0,0 0-26 0,0 28 35 0,-27-28-28 0,27 0-8 0,0 0 10 0,0 0-4 0,0 0-8 0,0 28 5 0,0-28 0 0,0 0-6 16,0 0 0-16,0 0 5 0,0 0-8 0,0 0 4 0,0 29 0 0,0-29 1 15,-28 30 6-15,28-4-7 0,0 5-6 16,0-31 1-16,0 55 1 0,0 3 0 0,0 28-1 16,0-58-1-16,0 2-1 0,0-1 2 0,0-1-3 15,0 1 0-15,0 28-1 0,28 29 2 0,-28-30-1 0,27 3 3 16,-27-31 2-16,0 58-2 0,0-58-4 15,31 2-6-15,-31-1-6 0,0-1 3 0,0 29-120 16,0-57 100-16,0 0-4 16,0-28-43-16,0 28 36 0,0-29-26 0,-31 1 26 0,31-1 27 15,0-1-35-15</inkml:trace>
  <inkml:trace contextRef="#ctx0" brushRef="#br3" timeOffset="184628.87">17694 15898 78 0,'0'0'21'0,"0"0"-14"0,-31 0 0 16,31 0 8-16,0 0-6 0,-31 0 18 0,31 0 2 0,0-28-15 16,-27 28 12-16,27 0-15 0,0 0 0 0,-24 0-1 0,24 0 10 15,-35 0 16-15,35 0-31 0,0 0 0 16,0 0 0-16,0-30 4 0,0 30-4 0,0 0 0 0,0 0 27 16,0-29-27-16,0 29 0 0,35 0 2 0,-35-26-1 15,0 26-4-15,24-31 2 0,-24 31-2 0,27 0 1 0,35-113 7 16,-62 85-4-16,0-3-5 0,24 5 2 0,-24 26-1 15,31-59 0-15,-31 31 0 0,28 28-2 16,-28-29 1-16,0 29 1 0,0-28-2 0,0 28 4 0,27-29 0 16,-27 29-2-16,0 0 0 0,31 0 4 0,-31 29-2 0,0-1 4 15,28-28-6-15,-28 57 3 0,27-27-3 0,35 171 6 16,-38-144-6-16,7 28 1 0,-31-57-3 0,27 1 1 0,1 56 2 16,3-26 0-16,-31-31-3 0,0 1 1 0,27-29-2 0,-27 28 2 15,0 1-1-15,28-29 1 0,-28 30-2 0,0-30-1 0,0 0-3 0,0 27-2 16,0-27-3-16,0 0-2 0,0 0-42 0,0 0-3 0,0 0-64 15,0 0 73-15,0 0 1 0,-28-27-24 0,28-3-5 0</inkml:trace>
  <inkml:trace contextRef="#ctx0" brushRef="#br3" timeOffset="185605.21">17433 14237 24 0,'0'0'0'0,"0"0"22"0,-27 0-11 0,27 0-3 0,0 0-3 0,0 0-4 0,0 0 1 0,0 28-2 0,0-28 1 0,-28 0-1 0,28 29 0 0,0-29 2 0,0 0 0 0,0 30 4 0,0-30-1 0,0 0 0 0,0 26 16 0,-31-26 3 0,31 0-10 16,0 0-2-16,0 31-1 0,0-31 6 0,0 26 3 0,0-26-14 16,0 0 8-16,0 0-6 0,-24 0 6 0,24 0-2 0,0 0-5 15,0 30-2-15,0-30 0 0,0 0 0 0,0 0 0 0,0 0 4 0,0 0-6 16,0 0 2-16,0 0 5 0,0 0-6 0,0 0 3 0,0 0 6 16,0 29-8-16,0-29-2 0,0 0 6 0,0 0 0 15,0 0 0-15,0 0-2 0,0 28 14 16,0 2-14-16,0-30 0 15,0 0 0-15,0 29-4 0,0-29-2 0,0 0 0 0,24 27 2 0,-24-27-1 16,0 29-1-16,0-1 3 0,0-28-1 0,0 31-1 16,0-3 0-16,0-28-1 0,0 85 4 0,0-85-4 0,0 29 1 0,31 1 1 15,-31 27-2-15,0-57-1 0,0 57 0 0,0-29 2 0,0 0-1 16,0-28-1-16,0 31-1 0,0-3 1 0,0-28-2 0,0 26-1 16,0-26-11-16,0 31 5 0,0-31-20 0,0 0 11 0,0 26-27 15,0-26-15-15,0 0-18 0,0 0 36 0,0 0-31 0,0 0 3 16</inkml:trace>
  <inkml:trace contextRef="#ctx0" brushRef="#br3" timeOffset="186049.53">17347 14324 67 0,'0'0'16'0,"0"0"2"0,0 0-10 0,0 0 0 0,0 0 9 16,0 0-8-16,-24-30 22 0,24 30-20 0,0 0 0 0,0-29 9 15,0 29-11-15,0 0 0 0,0 0-1 0,0-28 18 0,0 28-12 16,24 0 0-16,-24-29 3 0,0 29-6 0,0 0 11 16,59-28 2-16,-59 28-12 0,27 0-9 0,-27 0 1 15,28 0 3-15,-28 28 0 0,0-28-2 0,31 0-2 0,-31 0 0 16,0 29 1-16,27-29-2 0,-27 28-1 0,0 1 1 0,0 1-2 0,27-30 2 16,-27 26 0-16,0 31 0 0,0-27-1 0,0-30 2 0,-27 57-2 15,27-27-1-15,0-30-1 0,0 29 1 0,-27-2 2 0,27 30-2 16,-31-57 0-16,31 31 2 0,-28-3 0 0,28 0-2 0,-27 1 2 15,27-29-2-15,-28 28 2 0,28-28-2 0,0 0-1 0,0 0 1 0,-31 0 0 16,31 0 0-16,0 0 0 0,-24 0 0 0,24 0-1 16,0 0 3-16,55-28-3 15,-27 28 1-15,-28 0 0 0,55 0 4 0,-24-29 0 0,-31 29-1 16,27 0 1-16,0 0 0 0,8 29 4 16,-35-29-4-16,24 28-2 0,-24-28 0 0,27 29 2 0,-27-29-3 15,0 30 1-15,0-2-1 0,0 1 2 0,-27-1-2 0,27 1-2 16,-24-1 3-16,24 0-1 0,-35 3-1 0,35-31-1 0,-27 28-2 15,27-28-1-15,-27 0-3 0,-4 26-8 0,31-26 7 0,-28 0-12 0,28 31 8 16,-27-31-4-16,27 0-21 0,-28 0 14 0,28 0 0 0,0 0-2 0,-31 0-32 16,31 0 29-16,0-31-96 15,31 31 36-15</inkml:trace>
  <inkml:trace contextRef="#ctx0" brushRef="#br3" timeOffset="186260.34">17804 15095 64 0,'0'0'0'0,"-27"0"26"0,27 0-19 0,0 0 2 0,0 0 17 0,0 0 9 0,0 0-17 0,0 0-1 0,0 31-4 0,0-31-2 0,-28 0 4 0,28 0-10 0,0 0-1 0,0 0 0 0,0 26 7 0,-31-26-4 0,31 31 6 0,-24-31-4 0,24 28-2 0,-31-28 1 0,31 28-5 0,0-28-1 0,0 0 0 15,-31 29 0-15,31-29-1 0,0 28 0 0,0-28-1 0,0 0-1 0,0 0 1 16,0 29-1-16,-27-29-1 0,27 0 0 0,0 0-7 0,0 30 0 0,0-30-17 15,27 0-11-15,-27 0-8 0,0 0 21 0,31 0-25 16,-31 0 4-16,31 0 24 0,-31 0-28 0</inkml:trace>
  <inkml:trace contextRef="#ctx0" brushRef="#br3" timeOffset="186682.3">18378 14350 77 0,'0'0'0'0,"0"0"15"0,0 0-6 0,0 0 5 0,-28 0-5 0,28 0 3 0,0 0 22 0,0 0 7 16,-27 31-3-16,27-31-8 0,0 0-18 0,-31 0 8 16,31 0-11-16,-24 0 10 0,24 26-11 0,0-26 1 15,0 0-2-15,-34 30 10 0,34-30-10 0,-24 0 0 0,24 0 0 0,0 29-1 0,-31-29 1 0,31 28-2 16,0-28-1-16,0 0 2 0,-31 30 5 0,31-1-6 0,0-2-2 0,-28 2 2 0,28-1 1 16,-27 3 1-16,27-31-3 0,0 56 3 0,0-27-4 15,0 28 1-15,0-57 0 0,0 58-2 0,0-58 1 16,0 29-2-16,27-1 1 0,-27 1 1 0,28-1-1 0,-28 0 0 15,31-28 0-15,0 31 1 0,-7-31-2 0,10 28-2 16,-34-28 1-16,55 0-2 0,-55 0 0 0,27 26-7 16,1-26-2-16,-28 0-20 0,58-26-72 15,-58 26 69-15,28-59-86 0,-1 59 78 0,-27-28 3 0,0 28 7 16,35-28-15-16,-35-1 11 0</inkml:trace>
  <inkml:trace contextRef="#ctx0" brushRef="#br3" timeOffset="187378.03">18323 13606 73 0,'0'0'13'0,"0"0"1"0,0 0-8 0,-31 0 8 0,31 0-4 0,-24 0 2 0,24 0 3 0,-34 0 13 0,10 0-14 0,24 0 13 0,-31 0-15 0,0 0 8 0,3 0-12 0,1 0 7 0,-4 0-2 0,31 0-10 0,-28 0 2 0,-30 0 6 0,34 0 3 0,-7 0-8 0,0 0 5 0,4 0-8 0,-32 0 9 0,32 0-8 15,-32 30 9-15,35-30-7 0,-38 29 4 0,35-1-4 16,-32 1 5-16,5-1-3 0,-5 31 4 0,32-33-6 0,-1 33-1 16,-27 26 7-16,21-56-7 0,6 56 0 0,-30 2 3 0,30-2-1 15,1-26-4-15,0-33-2 0,-4 61 0 0,7 0 1 0,-11-2 1 16,11-26-2-16,-7-3 0 0,31 1-1 0,-31-28 2 16,31 58 0-16,-27-30 2 0,27-1-4 0,0-25 1 15,0-3-1-15,0-2 0 0,0 31 0 0,0-57 1 16,27 59 1-16,4-31-2 0,-31 1 0 0,31 28 3 0,-7-27-5 15,35 27 0-15,-1-29 2 16,-58 1 2-16,55-1-2 0,-24 2 0 0,24-1-1 0,3 28 2 16,1-29-1-16,-4 0-1 0,-24 1 1 0,23-29 0 15,5 30 1-15,30-4-2 0,-6-26 0 0,3 31 1 16,-59-31 0-16,35 0 0 0,-38 0 0 0,93 0-1 0,-90 0 1 0,63-31 0 16,-66 5-1-16,10 26 1 0,-10-30-1 0,62-27 2 0,-59 29-1 15,4-3 2-15,24-24-1 0,89-117 6 16,-85 85-5-16,-59 30-3 0,27 29 2 0,1-60-1 0,6 3 2 15,-10 29 0-15,-24-30-2 0,0-1 1 0,28-26 1 16,-28 82-1-16,0-53 1 0,0 55 0 0,0-29-2 0,-28-84 6 16,4 83-5-16,-10 2 0 0,34 29 0 15,-28 0 0-15,-30-60 1 0,30 88-1 0,28-28-2 0,-27 0 1 0,0 28-2 16,27-29 2-16,-203 1-6 16,175-3 4-16,-88 31-14 15,61 0 8-15,-4 31-2 0,-54 26-25 0,58-29 14 16,24 0 7-16,0 29-20 0,-82 59-125 15,85-88 73-15,-3 1 50 0,7 1-18 0,-7-4 3 16</inkml:trace>
  <inkml:trace contextRef="#ctx0" brushRef="#br3" timeOffset="189240.26">17121 12804 54 0,'0'0'0'0,"0"0"31"0,0 0-26 0,0 0-2 0,0 0 0 0,0 0-1 0,0 0 1 0,0 0-1 0,0 0 3 0,0 0 2 0,0 0-4 0,0 0 8 0,0 0 0 0,0 0-5 0,0 0 9 0,0 0-7 15,0 0 10-15,0 0-10 0,0 0 5 0,0 29-2 0,0-29-1 0,0 0 12 0,0 0-8 0,0 0-5 0,0 0 4 16,0 29-8-16,0-29-4 0,0 0 9 0,0 28-1 0,0 1-5 0,0 1 7 16,27-30-7-16,-27 28 4 0,0 1-5 0,0-29 0 0,27 28 0 15,-27 1-2-15,0-1 0 0,0-28 2 0,0 59 3 0,28-33-2 16,-28-26-1-16,31 87 2 0,-31-58-2 0,27 28 2 0,-27-27-4 15,28-4-1-15,-28 33-1 0,34 55 4 0,-10-27 1 0,7-59-3 16,-3 29 3-16,-28-29-1 0,27 29 1 0,1-26-2 16,-28-3 0-16,31 29 0 0,-4 0-3 0,-27-29 2 0,27 0 0 15,-27 1 1-15,35-1 0 0,-35-28 0 0,0 31-2 0,24-31 0 16,-24 28 1-16,0-28-1 0,27 0-3 0,-27 28 3 16,0-28-2-16,0 0 1 0,0 0-7 0,31 0 2 0,-31 0-2 0,0 0-16 15,0 0 9-15,0 0-20 0,0 0 16 0,-31 0-2 0,31-28-23 16,0 28 19-16,-27 0-1 0,27 0-1 0,0-28-24 0,-24-3 30 0,24 31 4 15,0 0 2-15,0-28-2 0,-35 28-10 0</inkml:trace>
  <inkml:trace contextRef="#ctx0" brushRef="#br3" timeOffset="189692.54">16832 13320 45 0,'0'-28'6'0,"0"28"-5"0,0 0 1 0,0 0 3 0,0-29 0 16,0 29 4-16,0-28 4 16,0 28-8-16,0 0 2 0,0-28 8 0,0 28-7 0,0 0 2 0,0-31 36 15,27 5-30-15,-27 26-1 0,0-29-5 0,0 29 9 16,0 0 2-16,0-30 0 0,0 2 9 15,0 28-20-15,31 0 2 0,-31-29-2 0,0 29-4 16,0-28 2-16,0 28-6 0,0-29 1 0,0 1 3 16,0-2 0-16,0 1-4 0,0 1 1 0,0-1 0 0,28 0 4 15,-28 1-3-15,0-2 6 0,0 3-3 0,0-32 2 0,0 59-4 16,0-26 5-16,0-5 0 0,0 3-7 0,0 0 6 16,0 28-8-16,0 0 5 0,0-29-4 0,0 29 4 0,0 0-8 15,27 0 5-15,-27 0 0 0,0 0 0 0,31 29 2 0,-31-29-3 16,0 28-3-16,31 0 3 0,-31 3-2 0,24 26 2 0,11-29-1 15,-11 29 1-15,7 29-2 0,-31-29 0 0,27 1 1 0,0-29-1 16,1 28-1-16,-28-29-2 0,0 2 1 0,31-1 0 16,-31-3 6-16,27-26-1 0,-27 31-3 0,28-3-7 0,-28 0-9 15,0-28 4-15,0 29-3 0,34-29-20 0,-34 0-16 0,0 0 20 16,24 28-39-16,-24-28-7 0,0 0 11 0,31 0 40 16,-31 0-22-16</inkml:trace>
  <inkml:trace contextRef="#ctx0" brushRef="#br3" timeOffset="190288.23">18526 14237 50 0,'0'0'12'0,"-35"0"-8"0,35 0-3 0,0 0 1 16,0-29 1-16,-27 29 1 0,27 0 9 0,0 0-6 0,-28 0 1 0,28-28 8 0,-31 28-7 0,31 0 3 0,0 0 14 0,-27 0 2 0,27-28-2 0,0 28-15 0,0 0 1 0,-28 0 1 0,28 0 8 0,0 0-1 0,0 0-11 0,0 0 11 0,0 0-12 0,0-31 9 0,0 31-11 16,0 0 6-16,0 0-4 0,0 0-1 0,0 0-4 0,28 0 1 15,-28 0 0-15,0 0 6 0,0 0 0 0,0-28-1 0,27 28-6 16,-27 0 2-16,0-29-3 0,31 1 7 15,-3 28-4-15,-28-28-5 0,0 28 2 0,27-29-1 0,-27 1 1 0,59-3 3 16,-28 5-3-16,-31-2 0 0,27 28-1 16,0-31 2-16,-27 5-3 0,28-5 3 0,3 3-2 0,-31 28 2 0,55-57 5 15,-55 29-3-15,34-1-5 0,-10-1 2 16,-24 30-1-16,0-28 3 0,28-1 5 0,3-27-1 0,0 27-7 16,-31 29 0-16,0-30-1 0,24 1 6 0,-24 29-5 0,0 0-1 0,31-26 1 15,-31-4-2-15,0 30 0 0,27 0 2 16,1-29 0-16,-28 29-2 0,0 0 1 0,30 0 1 0,-30 0 0 15,28 0-4-15,-28 0-4 0,0 0 1 0,27 0-12 0,4 0-38 16,-31 0 10-16,31 29-14 0,-31-29 23 16,0 0-45-16,0 0 39 0,24 0-121 15</inkml:trace>
  <inkml:trace contextRef="#ctx0" brushRef="#br3" timeOffset="190620.73">18749 13263 140 0,'0'0'0'0,"0"0"38"0,0 0-30 0,0 0 2 15,0 0 9-15,0 0-8 0,-28 0 0 0,28 0 2 0,0 0 15 0,0 0-14 0,0 0-2 16,0 0 9-16,28 0-17 0,-28 0 5 0,34 0-1 16,-34 0-2-16,52 0 1 0,-52 0-4 0,31 0-2 15,-31-28 5-15,31 28-5 0,-31 0 4 0,24 0-4 0,7-28 4 16,-31 28 2-16,27 0-3 0,-27-31 5 0,28 31-7 0,2 0 5 15,-2-26-3-15,-28 26-2 0,27 0 2 0,-27-29-3 16,31 29 5-16,0 0 0 0,-31 0 0 0,0 0 4 0,24 0 1 16,7 55 17-1,-31-24-20-15,0-3-9 0,28 0 1 0,-28 1 0 16,0 84-3-16,0-25 0 0,0 84 5 16,-28-144-2-16,28 57 0 0,0-28-3 0,0-26 2 0,-31 23-5 15,31-23 1-15,0 26-12 0,-24-29 6 0,24 0-26 16,-31 1-2-16,31-29 15 0,0 0-5 0,0 28-37 0,-31-28-13 0,31 0 6 15,0 0 18-15,0 0 9 0</inkml:trace>
  <inkml:trace contextRef="#ctx0" brushRef="#br3" timeOffset="191662.66">17090 11687 11 0,'0'0'0'0,"0"0"12"0,0 0 4 0,0 0-10 0,0 0-1 0,0 0 9 0,0-29 26 0,0 29-21 0,0 0-7 0,0 0 0 0,-24 0 2 0,24-28 14 0,0 28-15 0,0 0 10 0,0-28-1 0,0 28-3 0,-35 0-10 0,35 0 10 16,0 0-12-16,0-29 1 0,-24 29 7 0,24 0 0 0,0 0-8 15,0 0 6-15,-31 0-6 0,31 0 0 0,0 0 3 0,-31 0-3 16,31 0-5-16,0 0 5 0,-27 0-5 0,27 0 1 0,-28 0 3 0,-3 0 0 16,31 0-3-16,-27 29 4 0,-1-29-4 0,28 0 0 15,-30 0 2-15,5 28 5 0,-5 0-6 0,30-28 0 0,-31 29 1 16,3-29-2-16,1 28 3 0,-4-28-6 0,3 31 3 0,1-31-3 15,-4 28 2-15,7 0 1 0,-7 1-6 16,0-1 1-16,4 31 5 0,2-2 9 0,-9-31-6 16,34 5-6-16,-27-3-2 0,27 57 3 0,0-56-1 0,0 1 0 15,-28-4 1-15,28 5-3 0,0-3 0 0,0 0 3 0,28 29 2 0,-28-28-4 16,0 29 1-16,27-29 0 0,-27-1 2 0,34 1-3 0,-9-1 3 16,2 31-3-16,4-2 1 0,24-2-1 0,-24-25 1 15,-4-2 1-15,32 1 0 0,-4 0 0 0,31 28-2 0,-56-57 2 16,25 30-1-16,-24-30 1 0,24 0 3 0,7 28-1 15,-62-28 0-15,59 0-1 0,-4 0 1 0,-1-58 6 16,-26 29-1-16,-28 29-5 0,31-28 1 0,-4-1-2 16,-27 0 0-16,28 1 4 0,-28-2-3 0,34-25 2 0,-34 24-3 0,24-26 1 15,-24 29-4-15,0-29 2 0,0 0 1 0,0 29-1 0,0-31 1 16,0 31-3-16,0-29 4 0,-24 29-2 0,24 28 0 0,0-31-2 0,-34 5 4 16,34-4 1-16,-86-84-16 0,31 55 7 0,28 33 4 15,-28-31 1-15,20 27 1 0,-20 1 3 0,-3 1-5 16,30 28 1-16,28-29-2 0,-31 29 2 0,31 0-3 0,-27 0-5 0,-1 0-5 15,28 0-11-15,-30 0 9 0,30 29-2 0,0-29 0 0,0 0-1 0,-25 28-24 16,25 1-10-16,0-29 23 0,0 30-2 0,-30-2-35 0,30 1-3 16,0-29 39-16,0 57-23 0,0-29-18 0</inkml:trace>
  <inkml:trace contextRef="#ctx0" brushRef="#br3" timeOffset="192268.15">16749 12060 17 0,'0'0'6'0,"0"0"-1"0,0 0 3 0,0 0-1 0,0 0-3 0,0 0 5 0,0 0-4 15,0 0 1-15,0 0 9 0,0 0 4 0,0 0-8 0,0 0 24 0,0 0-24 0,0 0-1 0,0 28 16 0,0-28-18 0,0 0 17 0,25 29-11 0,-25-29-3 0,0 0-5 0,0 28 0 0,0 1 5 16,0 1 0-16,0-30-5 0,0 57 8 0,0-57-12 15,0 28 7-15,0-28-8 0,0 28 4 0,0 1-1 0,0-29-2 16,0 0 2-16,0 28-1 0,0 1 6 0,0 1 17 16,0-30-22-16,0 28 6 0,0-28-7 0,0 0 1 15,30 0 5-15,-30 0-4 0,0 0-4 0,0 0 1 0,0 0 0 16,28 0 0-16,-28 0 3 0,0 0-7 0,27 0 5 0,32 29 7 16,-32-29-11-16,-27 0 3 0,31 0-2 15,-31 0 1-15,31 0 0 0,-31 0-2 0,24 0-1 0,-24 0-1 16,35 0-5-16,-35 0-12 0,24 0-8 0,-24 0 9 15,0 0-27-15,0 0-15 0,0-29-43 0,0-29-7 16,0 58 82-16</inkml:trace>
  <inkml:trace contextRef="#ctx0" brushRef="#br3" timeOffset="192453.71">16774 11802 32 0,'0'0'0'0,"-25"0"44"0,25 0-36 0,0 0 15 0,0 0-14 16,0 0 2-16,0 0 27 0,0 0-25 0,0 0 8 15,0 0-13-15,0 0-1 0,0 0-1 0,0 0 12 0,25 29 3 16,-25-29-15-16,30 0 1 0,-2 28-2 0,-1-28 0 16,-27 0-4-16,31 29 0 0,-3-29 1 0,-28 0-1 0,58 30-3 15,-27-30-7-15,-31 0-7 0,24 28-19 16,-24-28 19-16,0 0-4 0,0 0-25 0,35 0 2 16,-35 0 9-16,0 0 21 0,0 29-4 0,0-29-20 0</inkml:trace>
  <inkml:trace contextRef="#ctx0" brushRef="#br3" timeOffset="192638.3">16804 12289 45 0,'0'0'0'0,"0"0"16"0,-30 0 0 0,30 0 4 0,-25 0 20 16,25 0-12-16,-30 0 14 15,30 0-17-15,0 0-18 0,0 0 0 0,0 0 17 16,0 0-15-16,30 0 16 0,-30 0-20 0,25 0 5 16,-25 0-9-16,58-28 2 0,-58 28-3 15,58 0 1-15,-58 0 1 16,55 0-21-16,-24 0-57 0,-31 0 45 0,31 0-61 15,-31 0 68-15</inkml:trace>
  <inkml:trace contextRef="#ctx0" brushRef="#br3" timeOffset="193863.58">19494 12634 81 0,'0'0'31'0,"0"0"-21"0,0 0 20 0,0 0-19 0,0 26 56 0,0-26-46 0,0 31-18 0,0-3 3 0,0-28-4 0,0 27 15 0,0 3-7 16,0-30-1-16,0 57 11 0,0-57-16 0,0 86 16 0,0-28-15 0,31 28-6 0,-31-28-3 16,0-58 0-16,0 55-71 15,0-24-8-15,0-31 51 0,-31 0-116 16</inkml:trace>
  <inkml:trace contextRef="#ctx0" brushRef="#br3" timeOffset="194059.31">19436 12776 101 0,'0'0'0'0,"0"0"42"0,0 0 0 0,0 0 30 15,0 0-9 1,34 0-11-16,21 0-26 15,-55 0-8-15,28 0-16 16,27-30 6-16,-55 30-2 16,58-27-37-16,-58 27-57 15,28 0-90-15,-28 0 137 16</inkml:trace>
  <inkml:trace contextRef="#ctx0" brushRef="#br3" timeOffset="194266.59">19295 13034 123 0,'0'0'39'0,"0"0"-33"16,0 0 2-16,0 0-2 0,28 0 63 15,-28 0-22-15,27 0-20 16,-27 0-23-16,31 0 13 16,0 0-6-16,-7 0-10 0,34 0 7 15,-27 0-5-15,-31 0-4 0,28 0-4 16,-1 29-1-16,1-29-66 15,-28 0 45-15,31 0-113 16</inkml:trace>
  <inkml:trace contextRef="#ctx0" brushRef="#br3" timeOffset="194841.08">19728 12433 39 0,'0'0'0'0,"0"0"35"0,0-30 27 16,0 1 11-16,0 29-37 15,-34-28 6 1,34 28-11-16,-28 0 7 15,1-29-20 1,-32 29 2-16,-27 0 5 16,28 0-1-16,-28 0 1 15,0 29-9 1,-24 58-1-16,21-30-6 16,3 87 0-1,28-32-7-15,58-54-1 16,0 57 3-16,31-28 2 15,54 57-5-15,32-31 1 16,-7 3-2 0,38-31-8-16,-66-56 6 15,32-1 4 1,-56-28 2-16,59-28 8 16,-62-31-4-16,31-26-1 15,-86 56 2-15,86-115-7 0,-86 31 2 16,27 27 1-1,-27 58-2-15,0-59 4 0,-27-29-4 16,-32 61 3 0,-54-33-12-16,-31 32-11 15,58 56-11 1,-52 0-25-16,80 28-4 16,-4 57-94-16,7 1-32 15</inkml:trace>
  <inkml:trace contextRef="#ctx0" brushRef="#br3" timeOffset="205451.64">20010 15669 77 0,'0'0'27'0,"0"0"-4"0,0 0 0 0,0 0-13 0,-24 0 0 0,24 0 11 0,0 29 3 0,0-29-13 0,0 0 11 0,0 0-4 0,0 0-10 0,0 0 5 0,0 0-6 0,0 30 4 0,0-30-6 0,0 0 7 0,0 0-5 0,24 26 12 0,-24-26-5 15,0 0-6-15,0 0 3 0,0 0-7 0,0 0-1 16,0 0 4-16,0 0-5 0,0 0 1 0,0 0 3 0,0 0-2 0,0 0 4 0,0 0-3 16,0 0 3-16,0 0-3 0,27 0 0 0,-27 31 3 0,0-31-1 15,0 0-3-15,31 0 1 0,0 0-2 0,-7 0 3 16,-24 0-3-16,31 0 0 0,24 0 2 0,-24 0-3 0,-31 0-1 0,27 0 1 15,32 0 3-15,-28 0-3 0,24 0 1 0,0 0 1 0,3 0-3 16,0 0-1-16,-27-31 0 0,28 31 2 0,-35 0-1 0,34 0 0 16,-3 0 1-16,-55 0-2 0,31 0-1 0,24-26 0 0,-55 26 1 15,34 0-3-15,-10 0-7 0,7 0-12 0,-3 0 7 16,-28 0-21-16,0-30-12 0,27 30 19 0,-27 0-4 0,0 0-48 0,0 0 32 16,0 0 2-16,0 0 7 0,0 0-12 0,-27 0 8 0</inkml:trace>
  <inkml:trace contextRef="#ctx0" brushRef="#br3" timeOffset="205776.5">20099 16327 102 0,'0'0'0'0,"0"0"33"0,0 0-6 0,-31 0-12 0,31 0 15 16,-31 0 0-16,31 0 2 0,0 0-17 0,-27 0-2 0,27 0 9 15,0 0-13-15,0-26 16 0,0 26-10 0,0 0-7 16,0 0 7-16,0-30-8 0,27 30 8 0,4 0-2 0,-31-29-7 16,31 29 8-16,-7-27-4 0,7 27-5 0,-4 0 0 15,59-30 9-15,-58 1-6 0,3 29-4 0,24-28 4 16,-24 28-6-16,-4 0 1 0,1 0 0 0,30-29 3 0,-58 29-5 0,89 0 3 16,-65 0-3-16,11 0 1 0,20 0 0 0,-28 0 0 0,1 0 0 15,-1 0-2-15,4 0 1 0,-4 0 0 0,1 0 0 0,-28 29-2 16,34-29 0-16,-34 0-2 0,24 0-7 0,-24 0 2 0,0 0-3 15,0 0-3-15,0 28-3 0,31-28-2 0,-31 0-31 0,0 0-21 0,0 0 25 0,0 0-65 16,0 0 61-16,0-28-18 0,-31 28 17 16</inkml:trace>
  <inkml:trace contextRef="#ctx0" brushRef="#br3" timeOffset="206093.1">20697 15325 177 0,'0'0'24'15,"0"0"-14"-15,0 0-1 0,0 0-1 0,-24 0 12 0,-11 0-2 0,35 30 8 16,-24-30 1-16,24 0-4 0,-31 0-12 0,31 0-2 16,0 0 11-16,0 28-13 0,0-28 6 0,0 0-7 0,0 29 6 15,31-1-2-15,28 59 8 16,-35-87-15-16,7 29-1 0,-4-3 5 0,1 5-3 0,30 25 1 16,-3-27 1-16,-21 1-1 0,21-4 0 0,0 5-1 15,-27-5-3-15,3 3 2 0,-4-29 0 0,35 30-1 16,-62-30-1-16,0 0 0 0,24 28 2 0,-24-28-1 0,0 29 3 15,0-29 2-15,0 28-5 0,0 1 2 0,0-29-3 0,0 28 1 16,-24 2-1-16,-10-1-1 0,-21 56 3 0,24-26-3 0,3-3 1 16,1 0 2-16,-1 3 2 0,-3-2-3 0,7-29 1 0,-38 88-4 0,4-31 4 15,31-57-3-15,-59 88-3 0,27-31-5 0,4-26-10 16,55-33 9-16,-31 3-1 0,4-1-10 0,27 2-5 16,0-30 8-16,-28 29-24 0,28-1-11 0,0 1-10 0,0-29 25 15,0 0-4-15,0 28-44 0,28-28 50 0,-28 28 9 0,0-28-31 16</inkml:trace>
  <inkml:trace contextRef="#ctx0" brushRef="#br3" timeOffset="-213911.34">22730 17532 59 0,'0'0'13'0,"0"0"18"0,0 0-26 0,0 0 7 15,0 0-4-15,0 0 10 0,0 0-6 0,0 0-1 0,0 0 13 0,0 0-14 0,0 0 9 0,0 0-4 0,0 0-9 0,0 0 8 0,0 0 0 0,0 0-6 0,0 0 0 0,0 0 7 0,0 0 0 0,0 0-6 16,0 0 5-16,0 0-7 0,0 0 4 0,0 0-5 0,0 0-1 16,0-31 6-16,0 31-1 0,31 0 5 0,-31 0-9 0,0-26 7 15,0 26-8-15,0-30 1 0,0 30-4 0,0-29 4 16,0 1-4-16,24 28 2 0,-24-29 1 0,0 29-2 0,31-28-1 15,-31 0 0-15,28 28-2 0,-28-29 4 0,0 29-3 16,27 0 0-16,-27-28 0 0,31 28 0 0,-3-31 2 0,-28 31-3 0,0-28 0 16,27 28 3-16,-27-28-1 0,31 28 1 0,0-29-1 0,-31 29 1 15,24-28-2-15,-24-1 0 0,34-1 2 0,-34 30-1 16,0-28 0-16,24 28-2 0,-24 0 1 0,0-29 1 0,0 29-1 16,0 0 1-16,31-26-1 0,-31 26 0 0,0 0-1 0,0 0 0 0,0 0 1 15,28 0 2-15,-28 0-2 0,0 0-1 0,0 0 0 0,0 0 0 16,27 0 1-16,-27 26 1 0,28 3-2 0,-28-1 1 15,31-28-1-15,-31 30 1 0,0-1-1 0,27-1 1 0,-27 1 0 16,28 27-1-16,6 3 1 0,-34-30 0 0,24-1-1 16,-24 29 0-16,0-57-1 0,31 57-5 15,-31 30-25-15,0-61 5 0,0 5-8 16,0-31-9-16,0 0 19 0,0 28-32 0,0-28 27 0,0 28-33 0,-31-28 32 16,31 0-23-16,0 0 29 0,-24 0 3 0,24-28-9 0,0 28 20 15,-34 0-26-15</inkml:trace>
  <inkml:trace contextRef="#ctx0" brushRef="#br3" timeOffset="-213651.12">22902 17388 71 0,'0'0'13'0,"0"0"-3"0,0 0 2 16,0 0-3-16,0 0-4 0,-31 28 10 0,31-28-5 0,0 0 18 16,-27 0 3-16,27 0-15 0,0 0-3 0,0 0 12 15,0 29-14-15,-28-29 9 0,28 0-4 0,0 0 21 16,0 0-27-16,0-29 10 0,0 29-4 0,28 0 1 15,-28-28 0-15,0 28-10 0,27-29 11 0,4 1-9 16,-3 28 0-16,-28 0-6 0,27-28 0 0,4 28-2 16,-31 0 0-16,55-29 3 0,-55 29-4 0,0 0 1 15,34 0-2-15,-10 0-3 0,-24 0 0 0,0 0 1 0,31 0-12 16,-31 0 4-16,28 0-19 0,-1 0-33 0,-27 0 0 16,0 0-14-16,28 0 38 0,-28 0-31 0,0 0 42 0,0 0 3 15,0 0-20-15</inkml:trace>
  <inkml:trace contextRef="#ctx0" brushRef="#br3" timeOffset="-212684.55">23301 16443 44 0,'0'0'17'0,"0"0"0"0,0 0-12 0,0 0-1 0,0 0 2 0,0 0-2 0,-28 0 7 0,28 0 31 0,0 0-32 0,0 0 10 0,0 0-12 0,-27 0 9 0,27 0-8 0,0 0 0 0,-31 0 28 0,31 0-26 0,0 0-2 15,0 0 6-15,-28 0-7 0,28 0 9 0,0 0-10 0,-27 0 7 16,27 0 2-16,0 0-12 0,-28 0 2 0,28 0-3 0,0 0 1 0,-31 0 5 16,31 0-4-16,0 0-3 0,-24 0 4 0,-10 0-1 0,34 28-2 15,-24-28 1-15,-7 0 2 0,0 0-1 0,31 0-3 16,-27 0 0-16,27 0 0 0,-28 29 4 0,-3-29-2 0,31 0-2 0,-27 0 0 16,27 0 1-16,-28 28 2 0,28-28-3 0,-55 59 6 0,55-31-1 15,-31 1-3-15,31-1-1 0,-31-28-2 0,31 28 5 16,-27 3-4-16,0 54 1 0,27-57 0 0,-31 29-1 15,31 2 0-15,-28-33-2 0,28 3 0 0,0-1 0 0,0 2 0 0,-27 27 2 16,27-28-1-16,0-1-1 0,0 88 3 16,0-88-2-16,0 0 0 0,0 1-3 0,0-1 3 0,0 1-1 0,0 27 1 0,0-56-2 15,0 31 0-15,0-5 1 0,27 5 0 0,-27-31 2 0,28 56-2 0,3-27 0 16,-4 28 0-16,0-27-1 0,-27-30 2 0,62 57-1 0,-7-29-1 16,-27 1-1-16,-1 0-2 0,4-29 3 0,24 28 3 15,-24-28-1-15,0 30-1 0,27-30 3 0,-34 29-3 0,7-29 1 0,-3 0 0 16,27 0 1-16,-24 28-2 0,24-28 2 0,-21 0-2 0,-34 0 0 15,55-28 1-15,0-1 2 0,-28-1-1 0,32 2 3 0,3-1 0 16,-38 0-2-16,-24 1-1 0,27-1 0 0,4-29-1 0,0 1 2 0,-7 0-3 16,-24-2 1-16,31-24 3 0,-31 53-2 0,0-56 2 15,0 58-3-15,0-29-1 0,0 29 0 0,0-3 1 0,0-54 3 0,0 28 0 0,-31-86-1 16,31 86-1-16,-24 0-1 0,24 57 0 16,-31-28 0-16,31-3-2 0,-31 5 2 0,4-5-1 0,3 3 3 15,-11 0-3-15,8-1 0 0,-32 1 0 0,32-1 1 0,-1 29 0 16,28-30 0-16,-58 2-1 0,58 28 0 0,-24 0 1 0,-10-29-2 15,6 29 2-15,1 0-1 0,27 0-2 0,-31 0 2 0,3 0-2 16,28 29-2-16,-27-29-2 0,-1 28-1 16,28 2-7-16,0-30 3 0,-31 0-2 0,31 29-2 0,0-1-24 15,0 29-9-15,-24-57 18 0,24 28-5 0,0-28-5 0,0 31-56 0,0-5 44 16,0 5-35-16,24-3 23 0</inkml:trace>
  <inkml:trace contextRef="#ctx0" brushRef="#br3" timeOffset="-212244.51">23390 15355 58 0,'0'0'24'0,"0"0"-16"0,0 0 6 0,0 0-5 0,0 0 13 0,0 0-9 0,0 0 17 0,0 0-15 0,0 0 0 0,0 28 10 0,0-28-3 0,-31 0 0 0,31 0-5 0,0 29-3 0,0-29-7 0,0 0 1 0,-24 28-1 0,24-28 9 0,0 29 0 0,0-1-7 0,0 2 10 0,0-1-10 0,0-3 5 16,-34 33-5-16,34 54 12 15,0-82-19-15,0 54 4 0,34 0-3 0,-34-28-2 0,0 2 2 16,0-31-2-16,0 1 2 0,0 28-3 0,0-27 1 0,24 26 1 0,-24-26 0 16,0-4 0-16,0 33 6 0,0-31-3 0,0 29-2 0,0-28-3 15,0-1 1-15,0 2-1 0,0-30-1 0,0 29-2 0,0-29-6 0,0 28 1 16,0-28-4-16,0 0-23 0,0 0 10 0,0 0-40 0,0 0-14 15,0 0 37-15,0-28 1 0,0-1-30 0,0 29 44 0,0-58-41 16</inkml:trace>
  <inkml:trace contextRef="#ctx0" brushRef="#br3" timeOffset="-211896.77">23077 15582 90 0,'0'0'34'0,"0"0"11"0,-34 0-35 0,34 0 1 0,0 0 2 0,0 0 2 0,0 0 2 15,-24 0 22-15,24 0-21 0,0-26 29 0,0 26-35 0,-31 0 10 16,31 0-4-16,0 0-5 0,0 0-7 0,0 0 4 16,0 0-2-16,0 0 3 0,0 0-6 15,0-29 3-15,0 29-5 0,31 0 0 0,-31 0 4 0,0 0-2 0,0-30 1 16,24 30-4-16,-24 0 0 0,0 0-1 0,0 0 1 0,0-28 1 16,0 28 0-16,0 0 1 0,34-29-2 0,-34 29-1 0,0 0 2 15,0-28-3-15,0 28 2 0,0 0 1 0,24-29-1 0,-24 29-1 16,0 0-2-16,0-28 6 0,31 28-3 0,-3 0 6 15,-1 57-3-15,1-57-2 16,-28 57 0-16,31-57-3 0,-4 87 3 0,1-30 0 0,-28-29-2 16,34 0 0-16,-10 31 2 0,7-33-2 0,-31 31 1 15,27-57-2-15,-27 29 1 0,0-29-1 0,0 0 0 0,28 30 0 0,-28-30-2 16,27 0-4-16,-27 28-7 0,0-28 4 0,0 0-15 16,0 0 8-16,0 0-1 0,0-28-2 0,0 28-27 0,0-30 19 0,0 30-35 15,0-29 28-15,0 29-43 0,-27-26-3 0,27-5 47 0,0 5-24 16</inkml:trace>
  <inkml:trace contextRef="#ctx0" brushRef="#br3" timeOffset="-211402.01">22871 13835 46 0,'0'0'0'0,"0"0"15"0,0 0-11 0,0 0 8 0,-27 0-3 0,27 0 0 0,0 0 2 0,0 0 0 0,0 0 13 0,0 0-13 0,0-26 13 0,0 26-1 0,0 0-2 0,-28 0-4 0,28 0 3 0,0 0-8 0,0 0-1 0,0 26 7 0,0-26 0 0,0 0-9 0,0 31 8 0,0-3-8 0,0-2 3 15,0 5-3-15,0-3 1 0,0 1-1 0,0-1-5 16,0-28-1-16,28 28 0 0,-28 1 1 0,0-1-3 0,0-28 2 0,0 31 0 0,0-3 2 16,0 29 0-16,0-57-3 0,0 28 1 0,0 1-2 0,0 1 1 0,27-30-2 15,-27 57 4-15,0-31-4 0,0-26 0 0,0 30 0 16,0-1-1-16,0-29-2 0,0 0 2 0,0 28-12 0,0-28 3 0,0 0-7 16,0 0-29-16,0 0 16 0,0 0-4 0,0 0-3 0,0 0-79 15,0 0-10 1</inkml:trace>
  <inkml:trace contextRef="#ctx0" brushRef="#br3" timeOffset="-210932.71">22816 13920 56 0,'0'0'0'0,"0"0"28"0,0 0-13 0,0 0-7 15,0 0 9-15,-31 0-6 0,31 0 13 0,0 0 3 0,-24 0-12 16,24 0-1-16,0 0 0 0,0 0 11 0,0 0-13 0,-31 0 10 0,31 0-12 15,0 0 8-15,0 0-10 0,0 0 7 0,0 0-8 16,0-26 0-16,0 26 0 0,0 0-2 0,0 0 0 0,0-28 9 0,0 28-7 0,0 0 3 16,31-31 17-16,-31 5-20 15,24 26-2-15,-24 0-1 0,0 0 4 0,31-31-5 0,-31 31 0 16,0 0 1-16,0 0 0 0,28 0 1 0,-28 0 0 0,27 0-3 0,-27 0 1 16,0 0-2-16,31 0 0 0,-31 31 1 0,0-31 1 0,0 26-3 15,28-26 2-15,-28 0-2 0,0 59-1 0,0-59 1 16,0 26-1-16,0-26 2 0,0 31-3 0,0-3 3 0,0-28-4 15,0 29-1-15,0-29 2 0,0 0 2 0,-28 28 0 16,28-28 0-16,0 0-1 0,0 0 1 0,-31 0 1 16,31 0 0-16,0-28 1 0,0 28 1 0,0 0-4 15,0 0 2-15,0 0 0 0,0 0 1 0,31 0-2 16,-31 0 1-16,0 0 3 0,28 28 1 0,-28-28-2 0,27 28 0 16,-27 1 0-16,0-29-1 0,0 28-1 0,31 3 1 0,-31-31-1 15,0 56 3-15,0-27-3 0,0-1 3 0,0 1-2 16,0 1-2-16,0-4 2 0,-31 31-1 0,4-27-1 15,-1-1-5-15,28-1 1 0,-31-28-5 16,4 30-5-16,27-30 3 0,-28 0 0 0,-3 0-11 0,31 0 9 0,0 0-2 16,0 0-2-16,-24 0-1 0,24 0-3 0,0 0 1 0,0 0-17 0,0 0 6 0,0 0 16 15,0 0 0-15,0 0-1 0,0 0-2 0,24 0-34 0,-24 0 36 16,31 0-1-16,-31 0 0 0,28 29-18 0,-28-29 19 0,58 0-24 0</inkml:trace>
  <inkml:trace contextRef="#ctx0" brushRef="#br3" timeOffset="-210359.06">23301 14324 93 0,'0'0'25'0,"0"0"-6"0,0 0 6 0,0 0-13 0,0 0-1 0,0 0 19 0,0 0 10 0,0 26 0 0,0-26-24 0,0 0-3 0,0 0 10 0,0 0-14 0,0 31 5 0,0 25 4 0,0-27-15 0,0-29-1 0,0 28 1 0,0-28-2 0,0 0-1 0,0 30-2 0,0-30 0 15,0 29 0-15,0-29-2 0,-28 27-21 16,28-27-4-16,0 0 11 0,0 29-62 0,0-29 48 0,0 0-1 0,-27 0-30 15,27-29 38-15,0 29-57 16</inkml:trace>
  <inkml:trace contextRef="#ctx0" brushRef="#br3" timeOffset="-210060.22">23816 13979 59 0,'0'0'23'0,"-28"0"-9"0,28 0 6 0,0 0 0 0,0 0-8 16,0 0 18-16,0 0-14 0,0-28 1 0,-27 28 22 0,27 0-21 15,-31 0-1-15,31 0-8 0,0 0 10 0,-24 28-2 16,24-28-9-16,0 0-2 0,-31 0 6 0,0 29-2 0,31-29-4 16,-27 0 4-16,27 28-4 0,-24 0 11 15,-11-28-5-15,35 29-7 0,0-1 8 0,0-28-9 0,-27 59 6 16,27-31-5-16,0 1-2 0,0-29 0 0,0 28 2 0,0 1-4 0,0 1 0 15,27-4 1-15,-27 5 2 0,35-5-3 0,-11 4 0 16,-24-30-1-16,27 29-1 0,-27-29 1 0,0 28-1 0,31-28 2 16,-31 30-2-16,31-30-4 0,-31 0-1 0,24 0-1 0,7 0-32 15,-4 0-7-15,1-30-55 16,-28 30 57-16,0-28-45 0,31-1 19 0,-31 29 10 0</inkml:trace>
  <inkml:trace contextRef="#ctx0" brushRef="#br3" timeOffset="-209332.36">23417 13349 52 0,'0'30'16'0,"0"-30"-8"0,-27 0 8 0,27 0-8 0,0 0 12 0,-31 0 15 0,31 0-17 0,0 0-10 0,-24 0 10 0,24 0-10 0,-34 0 8 0,6 0 4 0,28 0-8 0,-27 0 7 0,-4-30-3 0,3 30-7 0,28 0-2 0,-27 0 8 0,-1 0-8 16,-3 0 0-16,31 0 1 0,-58 0 4 0,34 0-4 0,-7 30 5 16,31-30-3-16,-31 26-1 0,4 3-7 0,-32 30 5 15,32-3 4-15,-1 1-2 0,-3-27-5 0,7 56 5 16,-7-30-8-16,0-25-1 0,4-5 1 0,0 33 2 0,-4-33-2 15,3 33 0-15,28-30-1 0,-27-1 1 0,27 0-1 0,-31 29 1 0,31-26 0 16,-24-3 1-16,24 0-1 0,-31 58 1 0,31-56-2 0,0-30-1 0,0 26 4 16,0 5-2-16,0 25 2 0,0-27-4 0,0-1 1 0,0 31-2 0,0-32 1 15,31 30 1-15,-7 2 1 0,62 85 1 16,-55-116-4-16,23 29 2 0,8 0 0 0,-38-29 0 16,35 31 1-16,27-33 0 0,-28 5 0 15,55-5 2-15,-54 5-3 0,-32-31 0 0,1 28 0 0,58-28 3 16,-28 0 1-16,-27 0-3 0,51-28 2 0,-51 28-2 0,24-31 3 15,-20 31-1-15,47-26 1 0,-27-31-2 0,-24 57-1 16,-4-28 0-16,32-31 4 0,-4 2-1 0,7-28 3 0,-38 55-4 16,-24 1 1-16,31-56-3 0,24-2 2 0,-55 31-1 0,31 27 0 0,-31-58 1 15,27 0 0-15,-27 31-3 0,0-1 2 0,0 0 0 16,0-2 1-16,0 2-2 0,0 29-1 0,0 0 0 0,0-60 2 0,0 34 0 16,-27-3 0-16,-4-30-2 0,3 58 0 0,1 1 0 0,-4-1 0 15,-24-29 0-15,-4 1-3 0,32 29 6 0,-4-1-2 0,-55-30 7 16,31 3-11-16,24 56 1 0,-55-29-3 0,59 1 3 0,-59 28-3 15,31-29-5-15,24 29 5 0,31 0-1 0,-24 0-4 0,-10 0 5 16,6 0-19-16,1 0-2 0,-4 29-6 0,3-1-5 0,1 1-35 16,-1-29 24-16,-3 56-45 0,7-27 24 0,-10 1 43 15,10 27-42-15</inkml:trace>
  <inkml:trace contextRef="#ctx0" brushRef="#br3" timeOffset="-208577.55">23335 12461 41 0,'0'0'0'0,"0"0"24"0,0 0-3 15,0 0-9-15,-34 0 3 0,34 0-2 0,0 0 0 0,0 0 15 0,0 0-15 0,0-28 14 0,0 28-2 0,0 0-11 0,-28 0 24 0,28 0-27 0,0 0 10 0,0 0-16 0,0 0 3 0,0-30-2 0,0 30 1 0,0 0 1 0,0 0 5 0,0 0-7 0,0 0 3 0,0 0-5 0,0 0 3 0,0 0-3 16,-27 0 0-16,27 30-1 0,0-30 0 0,0 0-2 0,0 0 2 0,0 28 0 16,0-28-3-16,0 29 5 0,0-29-2 0,0 0-2 0,0 28 1 0,0 1 5 15,0-1-7-15,0 31 0 0,0-33 2 0,0 5-2 0,0-3 1 16,0-1 2-16,0 31-1 0,27 0-4 0,-27-1 3 15,28-27-1-15,-28 84 2 0,34-86-3 0,-34 2-3 16,0-1 2-16,0-29-1 0,0 0-1 0,24 26-12 0,-24 5-86 16,0-31 69-16,0 0-45 0,0 0 36 15,0 0 4-15,0-31-42 0,0 5 46 0</inkml:trace>
  <inkml:trace contextRef="#ctx0" brushRef="#br3" timeOffset="-208249.58">23077 12518 133 0,'0'0'0'0,"0"0"40"0,0 0-25 16,0 0-5-16,0 0 4 0,0 0 15 0,0 0-14 0,0 0 12 16,0 0-14-16,0 0 2 0,0 29 49 15,0-29-54-15,0 0 1 0,0 0-2 0,0 0 28 16,0 0-30-16,24 0 5 0,-24-29-9 0,0 29 8 0,31 0-5 0,-31 0 2 16,0 0-5-16,28-28 3 0,-28 28 0 0,27 0-4 0,1-29 6 15,-28 29-8-15,31 0 3 0,-31-28-2 0,27-2-4 0,-27 1 5 0,28 29-1 16,6 0 8-16,-34-28-6 0,24-1 1 0,-24 29-1 15,31-28-1-15,-31 28-1 0,0 0 0 0,27-28 2 0,-27 28-3 16,0 0 4-16,0 0-1 0,0 0-2 0,0 0 4 0,0 0-5 0,28 28 1 16,-28 0 0-16,0-28-1 0,0 57 0 0,0-28 0 0,0 1 2 15,0-2 0-15,0 58-1 0,0-30 1 0,0-25-2 0,27-5 1 16,-27 5-2-16,0 24-3 0,0-25 4 0,31-2 2 0,-31-28-1 16,0 29-2-16,0-29-1 0,28 29-10 0,-28-29 5 0,0 28-10 0,0-28 7 15,0 0-3-15,27 0-20 0,-27 0-68 16,35 0 20-16,-35 0-15 0,0 0 46 0,0-28-30 0,0 28 18 15</inkml:trace>
  <inkml:trace contextRef="#ctx0" brushRef="#br3" timeOffset="-207782.25">23160 10887 58 0,'0'0'18'0,"0"0"13"0,0 0-9 0,0 26 4 0,0-26 2 0,0 0-15 0,0 29 23 0,0-29-19 0,0 28-1 0,27 0 0 0,-27-28-10 0,0 31 2 0,0-31-2 0,0 28 6 0,0 1 0 0,0-29-6 16,0 28-1-16,0-28 7 0,0 29-4 0,0 0-4 0,0-1 3 0,0 31 0 16,0-59-3-16,0 57 1 0,0-57-3 0,0 87 3 15,0-87-4-15,0 26 2 0,0 31-1 0,0-28 2 0,0 29-1 16,0-58 1-16,0 29 2 0,0-1 1 0,0 0-4 15,0-28 1-15,0 29-3 0,0-29 5 0,0 28-1 16,0-28-2-16,28 0-1 0,3 0 3 0,-31 0-2 0,27 31 2 0,-27-31-1 16,28 0-3-16,6 28-1 0,-34-28 0 0,24 0 2 0,7 0-1 15,-4 0-1-15,1 0 0 0,-28 0 0 0,27 0-2 16,4 28 2-16,-31-28-4 0,28 0-10 0,-28 0 1 0,0 0-14 16,27 0 9-16,-27 0-25 0,0-28-14 0,0 28 22 0,0 0-44 0,0-28 1 15,0-3 49-15,0 31-25 0</inkml:trace>
  <inkml:trace contextRef="#ctx0" brushRef="#br3" timeOffset="-207432.08">23215 10998 81 0,'0'0'0'0,"0"0"24"0,-28 0-19 0,28 0 10 0,-27 0 14 16,27-28 12-16,0 28-3 0,-28 0-8 16,28 0-8-16,0 0-8 0,0 0-8 0,0 0 4 0,28 0 0 15,-28 0 5-15,27 0-6 0,-27 28 8 0,28-28-5 0,3 0-6 16,-31 0-3-16,55 31 3 0,-55-31-4 0,34 0 3 15,-10 0-4-15,7 28 0 0,-4-28-2 0,1 0-2 0,-1 29-8 16,-27-29 1-16,0 0-5 0,31 0-3 0,-31 0-1 0,0 0-3 0,0 28-1 16,28-28-26-16,-28 0 26 0,0 0-1 0,0 0-17 0,0 29 10 0,0-29 20 15,0 0 3-15,-28 0 1 0,28 29 5 0,0-29 4 16,-31 0-1-16,31 28 1 0,0-28 1 0,-27 0 8 0,27 31-3 0,-28-31 17 16,1 28 2-16,-4-28-4 0,7 28-5 15,24-28-9-15,-34 0 1 0,34 29 1 0,-28-29-1 0,1 0 11 0,-4 28 0 16,3-28 1-16,1 0 8 0,-1 0-17 0,28 0-5 15,0 29-2-15,0-29-1 0,0 0 6 0,0 0-2 0,0 0-6 16,0 0 0-16,28 0 0 0,-28 0-1 0,0 0-1 0,27 30-1 0,1-30 0 16,3 0 1-16,-31 0 0 0,0 0 0 0,27 0-7 0,1 0 1 15,6 0-17-15,-34 0-19 0,24 0-16 0,7 0-10 16,-4 0-8-16,-27 0 40 0,28 0-62 0</inkml:trace>
  <inkml:trace contextRef="#ctx0" brushRef="#br3" timeOffset="-207211.38">23788 11746 60 0,'0'0'20'0,"-27"0"-1"0,27 0 5 0,0 0-10 15,0 0 15-15,0 0-15 0,-31 0-1 0,31 0 13 0,0 0-13 16,0 0 11-16,0 28-11 0,-24-28-2 0,24 0 0 0,0 0 0 0,0 28 5 16,-31 29 2-16,31-57-13 0,-31 29 3 0,31 1-3 15,0-30-1-15,0 28 1 0,0-28-1 0,-27 29-3 0,27-3-3 0,0-26 0 0,-24 31-1 16,24-3-10-16,0-28 3 0,-35 0-13 0,35 28 7 0,0-28-2 15,-27 0-1-15,27 0-4 0,0 0 2 0,0 0 1 0,0 0-2 0,0 0-18 0,0-28-18 16,0 28 28-16,0-28-18 0</inkml:trace>
  <inkml:trace contextRef="#ctx0" brushRef="#br3" timeOffset="-206955.01">24046 11172 95 0,'0'0'0'0,"0"0"77"0,0 0-54 0,0 0-8 0,0 0-1 16,0 0 19-16,0 0-17 0,0 28-1 0,0-28 1 0,0 0 8 0,0 31-1 16,0-31 1-16,0 28-7 0,0 0-10 0,0 1 5 15,0-1 0-15,0 31-3 0,0-33-5 0,0 31 5 16,0-28-5-16,0 29 1 0,0-29-3 0,0 27-1 15,0-27-2-15,0-1 2 0,-27 3-2 0,27 25 1 0,0 1-2 16,0-28-1-16,0 1-12 0,0 27-3 0,0-31-10 16,0 5-26-16,0-3 23 0,0 0-38 0,0-28 32 0,0 0-41 15,0 29 44-15,0-29-53 0</inkml:trace>
  <inkml:trace contextRef="#ctx0" brushRef="#br3" timeOffset="-206732.17">23933 11200 112 0,'0'0'42'0,"0"0"-25"0,0 0-4 16,0 0 7-16,0 0-8 0,0 0 8 0,0 0-10 0,0 0-1 15,0 31 11-15,0-31-10 0,0 28 14 0,0-28-13 0,31 28 10 16,-31-28-10-16,24 29 6 0,7-29-8 0,-31 0 0 0,0 28-2 0,55 1 7 16,-24-29-11-16,-4 30 1 0,1-30-2 15,-28 0 0-15,61 26 0 0,-61-26-4 0,24 0-4 0,11 31-6 16,-35-31 2-16,24 0-5 0,-24 0-26 0,31 0 17 0,-31 0-32 0,0 0 27 15,0 0-35-15,0 26 31 0,0-26 2 0,0 0 6 0,0 0 6 0,0 0 3 16,-31 0-22-16</inkml:trace>
  <inkml:trace contextRef="#ctx0" brushRef="#br3" timeOffset="-206571.81">24105 11658 36 0,'0'0'12'0,"-31"0"3"0,3 0-3 0,1 29-4 16,-4-29 0-16,31 0-3 0,-24 28 12 0,-7-28 10 16,0 0-10-16,31 0 0 0,0 0 2 0,0 31-1 0,-28-31-1 0,28 0 15 15,0 0-18-15,0 0 18 0,0 28-3 0,0-28-17 0,28 0 3 0,3 0-9 16,-31 0-2-16,31 0 2 0,24 0 1 15,-28 0-7-15,-27 0 2 0,28 0-1 0,3 0 0 0,-4 0-1 16,1 0-3-16,-28 0 3 0,30 0-1 0,1 0-2 0,-7 0-13 0,11 0-28 16,-11 0 12-16,-24 0-7 0,31-28-49 0,-31 28 4 0,27 0 35 15</inkml:trace>
  <inkml:trace contextRef="#ctx0" brushRef="#br3" timeOffset="-205943.93">24476 10857 46 0,'0'0'0'0,"0"0"20"0,-28 0 5 0,28 0-7 16,0 0 2-16,0-31 0 0,-31 31 1 0,4 0 20 0,27 0-22 0,0-26 0 15,-28 26-2-15,28 0-1 0,-27-29 12 0,-4 29-16 0,31 0-1 0,-24 0 0 16,-11-28 5-16,11 28-8 0,-37-28 14 0,61 28-15 15,-28 0 6-15,-30-31 1 0,30 31-6 0,1-28 9 0,-4 28-9 16,7-29 4-16,-7 29-6 0,0 0 8 16,-55-28 2-16,58 28-9 0,1-28-3 0,-4 28 3 0,-24 0-1 0,24 0-2 15,-20 0 5-15,16 28-6 0,-20-28 1 16,24 0-5-16,4 28 1 0,-28 1 2 0,55-1 0 0,-55 3-1 16,21-31 0-16,-21 56 0 0,24-27-1 0,31-3 2 15,-28 35 0-15,1-6-3 0,-1-27-3 0,28 0 3 0,-31 31 0 16,7-2 4-16,24-28-2 0,0 0-2 0,-34 30-1 0,34-31 2 15,0 57 0-15,-24-26-4 0,24-2 6 0,0-31 0 0,0 61-2 16,0-58-2-16,0 27 4 0,24 88-4 16,-24-115 3-16,34 28 1 0,-10-27-1 0,7 53 5 0,-3-52-1 15,-1-3 0-15,1 0-3 0,3 29 3 0,-4-28-3 0,35 27-2 0,-7 3 0 16,27-2-1-16,-51-29 2 0,24 1-1 0,4-29-1 16,-32 0 0-16,4 30 0 0,24-30 3 0,89 0 2 15,-85 0-5-15,-28 0 3 0,-7-30-2 16,7 30 2-16,24-29-1 0,-24 1 0 0,-4-1-2 0,-27 29 1 0,28-28 1 15,2 0 1-15,1-3 3 0,-7 5-4 0,11-33 4 0,-11 2-1 0,7 29-1 16,-4-57-11-16,1 28 1 0,-28-30 11 0,27 58-3 0,-27-58 0 16,31 30 1-16,-31 29-1 0,0-57 2 0,0 0 1 15,0 28-5-15,0 27 1 0,0-56 1 0,0 58 1 0,0-31-1 16,0 2 2-16,-31-29-4 0,31 58 0 0,-55-31 3 0,55 2-1 16,-58 1 1-16,34 25-2 0,24 5 0 0,-35-3 2 0,11 1-3 0,-37 0 5 15,61 28-6-15,-55-31 3 0,24 31-3 0,31 0 3 0,-28 0 1 16,1 0-2-16,-4 0-2 0,7 31-2 0,-7-31 0 0,0 28-1 15,3-28-1-15,-30 57-12 0,3 0-1 0,-31-1-2 0,28 29-2 16,34-54 10-16,-11-3-3 0,-20 58-18 0,24-57 15 0,-24 30-21 16,55-31 16-16,-58 29-30 0,34 0-7 0,-10-1 3 15,-21 60-79-15,24-59 99 0,31-57 11 16</inkml:trace>
  <inkml:trace contextRef="#ctx0" brushRef="#br4" timeOffset="-152442.64">9535 5585 44 0,'0'0'9'0,"0"0"-7"0,-31 0 5 0,0 0-6 0,31-28 1 0,-27 28 1 0,-1 0 5 0,28 0 1 0,-30 0 0 0,30 0 2 0,-28 0 3 0,28 0-7 0,0 0 6 0,0 0 11 15,0 0-14-15,0 0 0 0,-27 0 1 0,27 28-5 0,0-28 1 0,0 0 0 0,-31 0 47 16,31 0-53-16,0 29 2 0,0-29-3 0,-24 0 2 0,24 28-1 16,-31-28 0-16,31 29-1 0,0-29 0 0,-31 28 3 15,3 2-3-15,4-30 1 0,24 29 0 16,-34-29 0-16,34 28 2 0,-28-28 0 0,28 0-3 0,-27 29 2 16,27-29 2-16,0 0-1 0,-31 0 2 0,31 28 5 0,0-28-2 15,-27 0-4-15,27 28 0 0,0-28 0 0,0 0-2 16,-28 0-1-16,28 0 0 0,0 31 0 0,-27-31 0 0,-4 0 0 0,31 0 3 15,-59 26 0-15,32-26-2 0,-1 0-1 0,-3 0 0 0,4 0-1 16,-1 31 2-16,28-31 0 0,-27 0-1 0,-4 0 0 16,7 0 0-16,-10 28 4 0,34-28-4 15,0 0 5-15,0 0-3 0,-24 0-1 0,24 0 0 0,0 0 1 16,0 0-2-16,0-28 1 0,0 28 1 0,24 0 4 0,-24 0-3 0,0 0-3 16,0-31 0-16,34 31 2 15,-34 0-1-15,0 0-1 0,0-26 2 0,0 26-1 0,0 0 0 0,0 0 1 0,0 0-2 16,24 0 1-16,-24 0 0 0,0 0-1 0,0 0 0 15,31 0 4-15,-31 0-5 0,27-31 2 0,1 31-2 0,-28 0 0 16,58 0 2-16,-3 0-1 0,4-28-1 0,-28 28 0 16,51-28 1-16,4-1 0 0,-28 1-1 0,32-1 2 15,-35 29-4-15,30-30-1 0,-30 30 3 0,-24-28 0 0,83 28 0 0,-87-29-1 16,90 29 1-16,-28 0 1 0,-6-28 0 0,-56 28 0 16,59 0 1-16,31 0-1 0,-90-29-1 0,28 29 0 0,66 0 0 0,-97 0 0 15,89 0 0-15,-55 0 0 0,-30 0 1 0,89-28-2 16,-31 28-1-16,-31 0 1 0,30 0-2 0,36 0 3 0,-97 0 0 15,89 0-1-15,-82 0 1 0,24 0 1 0,34-28-1 0,-34 28 1 16,31 0 0-16,28 0-2 0,-29 0 2 0,-54 0 0 16,55 0 0-16,0 0-1 0,-55 28-2 0,-7-28 2 0,7 0 0 15,-4 0 0-15,1 0 1 0,30 28-1 0,-30-28-1 0,3 29 1 0,24-29 0 16,-21 28 0-16,-10-28 0 0,7 0-1 0,-3 29 0 0,-1-29 3 16,-27 0-2-16,27 28 1 0,32-28 1 15,-32 0-1-15,8 0 0 0,-35 0-1 0,24 0 2 0,-24 0-2 16,31 0 1-16,-31 0-1 0,0-28 3 0,27 28-1 0,-27 0-2 15,28 0 4-15,-28 0-3 0,0 0 3 0,0 0 2 0,0 0-3 0,0 0-2 16,0-29 1-16,0 29-1 0,-28 0-1 0,1 0 0 0,27 0 1 16,-31 0 1-16,31 0-1 0,-24 0 0 0,-38 0-1 0,3 0 1 0,5-28 0 15,26 28 0-15,-85 0 0 0,23 0 0 0,32 0-1 0,-52 0 0 0,-7 0 0 16,-24 28 1-16,28-28-2 0,51 0 0 16,-79 29-1-16,-34-29 3 0,38 28 0 0,47-28 1 0,-112 30 0 15,61-1 0-15,-31-1-2 0,90 1 1 0,-8-29-1 16,-78 28-1-16,-7-28 1 0,116 28 0 0,-112-28-1 0,112 31 1 15,-27-31-1-15,0 0 1 0,-54 26 0 0,23-26 1 0,65 0-1 16,-10 31 0-16,-51-31 1 0,-4 0 3 0,62 0-4 0,-31 28 2 16,28-28 1-16,34 0-1 0,-10 0-4 0,10 0 1 0,24 0 2 15,0 0-1-15,-31 0 3 0,31 28-3 0,0-28-1 0,31 0 1 16,-31 0 1-16,24 0-1 0,10 0 0 0,-10 0 1 16,89 29 0-16,-54-29-1 0,3 0 0 0,309 0 0 15,-90 0-7-15,-195 0 5 0,0 0 0 16,58 0 4-16,-58 0-3 0,-27 0 2 0,30 0-1 0,48 0 3 0,35 0-3 15,-28 0-1-15,32 0 1 0,-35 0-1 16,-87 0 0-16,91 0 0 0,-59 0 0 0,-28 0 1 0,31-29 2 16,21 29-3-16,4 0 1 0,-56 0 0 0,0-28 0 0,28 28 2 0,-31 0-2 15,4-28-1-15,-1 28-1 0,28 0 1 0,0-31 4 0,-59 5-1 16,63 26 2-16,-66 0-2 0,34-31 1 0,1 31-2 0,-32 0-1 0,31-28 2 16,-30 28 0-16,34 0 0 0,-38-28 0 0,-24 28-2 15,31 0 3-15,-4 0-4 0,-27 0 2 0,28 0-1 0,-1 0 1 0,-27 0 1 16,0-29 1-16,31 29 2 0,-31 0-3 0,0 0 2 0,0 0-2 15,0 0-1-15,0 0 0 0,0 0 1 0,0 0-2 0,0 0 1 16,0 0-1-16,-31 0 1 0,31-28 3 0,-27 28-1 0,27 0-4 16,-28 0 1-16,28 0 0 0,-27 0 0 0,-4 0 1 15,7 0 0-15,-11 0-2 0,8 0 1 0,-32 0 0 0,32 0 1 0,-59 0-1 16,62 0 0-16,-96 0 2 0,-107 0-1 16,169 0-1-16,-87 0-1 0,-26 0 1 0,116 0 0 0,-31 0-1 15,3 0 1-15,-119-29 0 0,112 29 3 0,-23 0-1 0,-86 0 2 0,82-30-3 16,-196 30-2-16,200 0 0 0,-90 0 0 0,35 0-3 15,79 30 2-15,-56-30 1 0,59 0 1 0,31 0 2 0,-61 29-3 16,61-29-3-16,-62 0-5 0,4 28-2 0,58-28 0 0,24 29 5 16,-28-29 0-16,59 0-2 0,-55 28-11 0,24-28-13 0,31 28 13 15,-27-28-4-15,27 0-34 0,0 31-24 0,-28-31-15 0,28 26 18 16,0-26 32-16,0 0 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19:22:04.3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80008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9044 7162 21 0,'0'0'18'0,"0"0"-2"0,0 0-14 0,0 0 0 0,0 0-1 0,0 0 0 0,0 0-1 0,0 0 2 0,0 0-2 0,0 0 1 0,0 0-1 0,0 0 0 0,0 0 1 0,0 0 1 15,0 0 0-15,0 0-1 0,0 0 3 16,0 0-2-16,0 0 9 0,0 0-5 0,0 0 0 0,0 0 1 0,0 0 48 16,0 0-36-16,0 0 13 15,0 0-7-15,0 0-9 16,0 0-9-16,0 0 6 0,0 0-8 0,0 0 1 0,0 0 0 0,-27 0 7 16,27 0-6-16,0 0-3 0,0 0 0 0,0 0 5 0,-28 0 3 15,28 0-10-15,0 0 2 0,0 28 2 0,-27-28-1 16,-4 55 3-16,31-55-3 0,0 31-2 15,-24-1 0-15,24-4-1 0,0-26-1 0,-35 57 0 16,35-28-3-16,-27 29 9 0,27-29-3 0,0-1-1 16,-28 1-1-16,28-1-1 0,0 2-1 0,0 27 0 15,0-29 1-15,0-28 1 0,28 29-3 0,-28-29 1 16,27 29 7-16,-27-29-5 0,35 0 3 0,-35 0-2 0,55-29 4 16,-55 29-5-16,27 0-1 0,1-29 1 0,-28 1-1 0,27 28 1 15,-27-28 1-15,31-1-1 0,-31 29-4 0,27-30-2 0,-27 30 1 16,28-28 5-16,-28-1-2 0,0 29 2 0,0-28-2 0,34-29 2 15,-34 57-2-15,0-30 0 0,0 1 1 0,0 1 1 0,24-1-1 16,-24 29 0-16,0-26 0 0,0-4-1 0,0-1 1 16,0 5 3-16,-24 26 0 0,24 0-2 0,0 0 1 15,0 0 0-15,0 0 4 0,0 57 1 16,0-27-3-16,0-4 0 0,0-26-3 0,0 57 1 16,0-28-1-16,0-29-2 0,0 30 5 0,0 27 3 0,0-57-5 0,0 28-2 15,0 29 8-15,0-27-6 0,24-30-1 0,-24 29-3 16,0-1 4-16,0 0 0 0,0 1-1 0,28 0 2 0,-28 1 4 15,0-2-11-15,31-1 2 0,-31-27 3 16,31 31-4-16,-7-5 3 0,7-26 3 16,-4 0-3-16,1 0-6 0,30 0-16 15,-31-26-16-15,4-5 4 16,-31 31-7-16,31-27-10 0,-31-1 20 0,55-31-228 16,-27 30 241-16,-28 29-29 0</inkml:trace>
  <inkml:trace contextRef="#ctx0" brushRef="#br0" timeOffset="1079.74">10075 7389 37 0,'0'0'18'0,"0"0"-13"0,0 0-3 0,-28 0 0 0,28 0 3 0,0 0 6 0,0 0 5 0,0 0-7 0,0 0 1 0,0 0 0 0,0 0 7 0,0 0-2 0,0 0-7 0,0 0 8 0,0 0-9 0,0 0 0 0,0 0 14 0,0 0-14 0,0 0 1 0,0 0 21 16,0 0-19-16,0 0 9 0,28 0-5 0,-28-28-7 15,0 28 11-15,0 0-14 0,0 0 6 0,0 0-6 0,34 0 0 16,-34 0-1-16,0 0 2 0,0 0 1 0,24 0-3 0,7 0 1 16,-31 0-3-16,0 0 1 0,27 0 3 0,1 0-5 15,-28 0 1-15,58 0 2 0,-58 0-2 0,28 0-1 16,-1 0 2-16,8 0-2 0,-11 0 1 0,-24 0-2 0,0 0 3 0,27 0-1 16,4 28-4-16,0-28 4 0,-7 0 2 0,-24 0-2 15,31 0-2-15,-4 0-1 0,1 0 1 0,3 0-7 16,-31 0-10-16,27 0 8 0,-27 0-1 0,28 0-3 0,-28 0-26 15,31 0 10-15,-31 0-12 0,0 0 27 16,0 0-39-16,0 0 35 0,0 0 2 0,0 0-11 16,0 0 9-16,0 0 13 0,-31 0-4 0,31 0 3 0,0 0-32 0</inkml:trace>
  <inkml:trace contextRef="#ctx0" brushRef="#br0" timeOffset="1372.28">10219 7533 62 0,'0'0'22'0,"0"29"-13"16,0-29 5-16,0 0-8 0,0 0 25 0,-28 28 22 16,28-28-42-16,0 30 10 15,0-30 11-15,0 0-14 0,0 29 0 16,0-29-9-16,0 0 12 0,0 0-10 0,0 0-1 0,0 0 7 16,0 0-10-16,0 0 0 0,28 0-1 0,-28 0 5 0,0 0-5 0,27 0 0 0,-27 0 5 15,31 0-7-15,-31 0 7 0,55 0 3 16,-55 0-11-16,35-29-1 0,-11 29 3 0,3 0-6 0,35 0 4 15,-62 0-1-15,24 0-1 0,7 0 1 0,-4 0-2 16,-27 0 1-16,28 0-8 0,3 0 2 0,-4 0-24 16,-27 0 11-16,28 29-26 0,-28-29 16 0,0 0-3 0,31 0-7 0,-31 0-51 15,0 0 42-15,31 0-20 0,-31 0 4 0</inkml:trace>
  <inkml:trace contextRef="#ctx0" brushRef="#br0" timeOffset="2125.85">11682 6704 46 0,'0'0'0'0,"0"0"27"0,0 0-23 0,0 0 16 0,0 0-10 0,0 0 60 0,0 0-43 0,0 0-14 0,0 0-1 0,0 0 21 0,0 0-15 0,0 0 0 0,0 0-5 0,0 0-1 0,0 0 0 0,0 0-6 0,0 0 7 0,0 0-9 0,0 0 0 0,0 0 5 0,0 26-8 16,0 5 4-16,0-31-4 0,0 0 0 0,0 56 3 0,0-27-3 15,0 28 1-15,0-27-1 0,0-2-1 0,0 57 1 16,0-56 0-16,0 86 3 0,0-60-2 16,0 32-1-16,0-30 0 0,0 2 1 15,0-31 0-15,0 1 2 0,0-1 4 0,0 1-5 0,0-29 1 16,0 0-1-16,0 28-1 0,0-28 2 0,0 0 2 0,0 0-2 15,0 0 0-15,0 0 1 0,24-28-12 16,-24-1 8-16,0 1 2 0,0-1 0 0,31-58 5 16,-3 87-8-16,-1-28 0 0,-27-1 1 0,31 3 0 15,24-4 3-15,-24-27 3 0,0 57-4 16,-31-29-1-16,0 29 1 0,24 0 5 0,7 29-5 0,-31-3 0 16,27 5 2-16,-27-1-2 0,0-4-2 15,0 3-2-15,-27 86 22 0,-4-29-11 16,7-28-5-16,-7-1-1 0,-27 0 1 15,30-28-2-15,-3 1-1 0,4-2 2 0,-32-1-4 0,35-27-1 16,-7 31 0-16,31-31 0 0,-30 0-4 0,2 0-4 16,28 0-3-16,-24 0 5 0,24 0-17 0,-34 0 15 15,34 0-9-15,0 0 8 0,0 0-17 0,0-31-11 0,34 31-15 16,-34 0 20-16,24 0-3 0,4-27-44 0,2 27 41 0,25-28-42 16,-55 28 69-16,31 0 1 0,-3 0-35 0</inkml:trace>
  <inkml:trace contextRef="#ctx0" brushRef="#br0" timeOffset="2518.79">12424 7476 72 0,'0'0'0'0,"0"0"12"0,0 0 8 0,0 0-15 0,0 0 14 0,0 0 10 0,0 0-13 0,0 0-1 0,0 0 26 0,-31 0-30 0,31 0 17 0,0 0-15 0,0 0 0 0,0 0-7 0,0 0 7 0,0 0-4 0,0 0 8 0,0 0-3 0,0 0-8 0,0 0 1 15,31 0 3-15,-31 0-1 0,0 0-6 0,28 0 0 0,-28 0-2 0,27 0 4 16,-27 29-3-16,35-29-1 0,-11 0 9 0,-24 0-9 16,0 0 4-16,31 0-4 0,-4 0 2 0,1 0-2 0,-1 28-4 15,-27-28 3-15,0 0-1 0,31 0 1 0,-31 0 0 0,28 0-7 0,-28 0-1 16,27 0-13-16,-27 0-9 0,34 0-14 0,-34 0 15 16,0 0-34-16,0 0 30 0,0 0-27 0,0 0 35 0,0 0 6 15,0 0 5-15,0-28 5 0,0 28-4 0,0 0 3 0,0 0-22 0</inkml:trace>
  <inkml:trace contextRef="#ctx0" brushRef="#br0" timeOffset="2730.54">12624 7245 78 0,'0'0'0'0,"0"0"72"0,0 0-51 0,0 0 14 15,0 0-4-15,0 0-15 0,-28 31-1 0,28-31-1 0,0 30 10 0,0-30-12 16,0 26 8-16,0-26-11 0,0 29-1 0,0 28 28 16,0-27-22-16,0-30-6 0,0 28 1 0,0 1 2 0,0-1-7 15,0 1 3-15,0 29 0 0,0-58-4 0,0 29 0 0,0 27 1 16,0-56-1-16,0 29-1 0,0 0 1 0,0 1-1 0,0-2 0 15,0-1-2-15,0 4 0 0,0-5 0 16,0 5 0-16,0-31-3 0,0 28-9 0,0-28-20 16,0 28-5-16,0-28 15 0,0 0-4 0,0 0-3 0,0 0-44 15,28 0-10-15,-1-28-6 0,-27 0 75 16,31-3-39-16</inkml:trace>
  <inkml:trace contextRef="#ctx0" brushRef="#br0" timeOffset="3155.99">13482 7361 82 0,'0'0'16'0,"0"0"-6"0,0 0-4 0,0 0-3 16,0 0-2-16,0 0 10 0,0 0 0 0,0-29 4 0,0 29 0 0,0 0 0 0,-24-26 34 16,24 26-30-16,0 0 2 0,0 0-9 15,0-30 0-15,-34 30 11 0,34 0 10 0,0 0-25 16,0 0 1-16,-24 0 7 0,24 0-9 0,0 0 8 0,-31 0-7 0,31 30 4 16,-31-4 5-16,4 31-12 0,27-57-2 15,0 29 6-15,0 1-1 0,0-30-2 0,-28 57 1 0,28-29-5 16,0 29 2-16,-31-57 0 0,31 30-2 0,0 27 4 0,0 59 10 15,31-61-12-15,-31-24-2 16,28-5-1-16,-28-26 1 0,27 31 3 0,4-3-3 0,0 0 2 16,-7 1-2-16,-24-29-2 0,34 0 4 0,-34 28-1 0,24-28-1 15,7 0-1-15,-3 0-2 0,-1 0 3 0,1 0-1 16,3-28-1-16,-31 28 0 0,27 0-1 0,1 0-1 0,-28-29 1 16,34 29-4-16,-34 0-3 0,24 0-2 0,-24-28-19 0,31 0-32 15,-31 28 34-15,0 0-3 0,28-31-48 0,-28 31 28 0,0 0-59 16,0-26 32-16,27 26 13 0</inkml:trace>
  <inkml:trace contextRef="#ctx0" brushRef="#br1" timeOffset="8861.19">12737 6817 61 0,'0'0'8'0,"0"0"-1"0,0 0-5 0,-27 0 0 0,27 0 1 0,0 0 3 0,0 0-2 0,0 0-1 0,0 0 4 0,0 0-3 0,0 0 0 0,0 0 4 0,-28 0 3 0,28 0-5 0,0 0 9 0,0 0 2 0,0 0-7 0,0 0 0 0,0 0 10 0,-31 0 0 0,31 0 0 0,0 0-11 0,0 0 8 0,0 0-10 16,-27 0 1-16,27 0-2 0,0-28-1 0,0 28 1 0,0 0-2 0,0 0 3 0,-28 0-2 15,28 0 5-15,0 0-4 0,-27 0 7 0,27 0-3 0,-31 0 0 16,31 0-4-16,-24 0 10 0,24 28-10 16,-35-28-2-16,35 0-1 0,-27 29 0 0,-1 28 2 15,28-57-4-15,-31 58 6 0,31-29-4 0,-27-29-1 0,27 28 1 16,-27 29 0-16,-1-29 0 0,28 3-1 0,-31-3-1 0,7 29 2 0,-10 0-1 15,10-1-2-15,24 1 0 0,-31-28 0 0,0 29 6 0,31-29-2 0,0-1-1 16,-28 29 1-16,28-27-4 0,0-1 1 0,0-1-1 0,-27 29 1 0,27 2-1 16,0-31 1-16,0 30-2 0,0-58 2 0,-31 26-2 15,31 5 2-15,0-3 0 0,0 29 0 0,31-57 0 0,-31 57-2 0,0 1 0 16,27-29 2-16,-27-29 0 0,0 28 0 0,28 0-1 0,-28 1 2 0,31-1 0 16,0-28-3-16,-31 31 2 0,24-31 1 0,10 28 2 0,49 0-2 15,-56 1-1-15,0-29 3 0,4 0-2 16,-3 0 0-16,-1 26 1 0,8-26-2 0,20 0 2 0,-55 0-1 15,27-26-1-15,1-3 0 0,30 29 0 0,-58 0-1 0,28-28 0 16,-1 28 1-16,7-59 1 0,-10 31-1 0,4-1 0 0,3-56 1 0,24-2 1 16,-55 59-1-16,31-57 0 0,-4 54 0 0,-27 5-1 0,0-60 1 15,0 27 0-15,28-26 2 0,-28 56-3 0,0-173-8 16,0 145 10-16,0-59-2 16,-28 90 1-16,28-3-1 0,-27-27 2 0,27 25-3 0,-31 3 0 15,31-1 0-15,-24 1 1 0,24 28-1 0,-31-28 1 0,0-1-1 16,31 29 2-16,-28-28-1 0,4 28-1 0,24 0 1 0,-34-30-1 15,7 30-2-15,-1 0 1 0,-3 30-1 0,31-30 2 16,-27 0 0-16,-1 28 1 0,28-28 0 0,-27 0-3 0,-4 29-4 0,31-29 3 16,-24 0-7-16,24 28 6 0,-35-28-3 0,35 0-1 0,-27 28-15 0,-1 1-12 15,28-1 14-15,-31-28-35 0,31 31 22 0,-27-3-49 16,27 0 38-16,-27 1 0 0,27-3-27 0,-28 35-7 0</inkml:trace>
  <inkml:trace contextRef="#ctx0" brushRef="#br1" timeOffset="11015.13">12967 6990 98 0,'0'0'0'0,"0"0"18"0,0 0-17 0,0 0 3 0,0-29 3 0,-27 29-3 0,27 0-1 0,0 0 5 0,0 0 2 0,0-28 21 0,0 28-18 0,0 0-7 0,0-30 0 0,0 30-2 0,27-29 16 0,-27 29-8 0,0-28 2 0,0 28-6 16,0 0-2-16,28-29 6 0,3-27 6 0,-31 56-13 15,0-31 4-15,27 5 0 0,-27 26-3 0,28-31 6 0,-28 31-8 16,30-26 6-16,1-4-6 0,-31 1 4 0,24 1-1 0,7-1-3 15,-3-27 5-15,-28 56-5 0,27-29 1 0,4 1-2 16,-3-3 4-16,-1 3 1 0,4 0-3 0,0 28-2 16,-31-29 0-16,24 29-1 0,10-28 2 0,-10-1 1 0,7 29-5 0,-3 0 2 15,-28-30-1-15,55 2 5 0,-24-1-5 0,58 2 0 16,-34-2-1-16,0-29 2 0,-27 58-1 0,116-85 7 16,-55 54-7-16,-65 31 1 0,35-26 2 15,-32 26-3-15,4-31 0 0,24 31 2 0,7-28 1 16,-7 28 1-16,-28 0-3 0,1 0 1 0,30-28 0 0,0 28 0 0,-3 0 1 15,-20 0-2-15,20 0-1 0,27 0 0 0,-51 0 0 16,24 0 1-16,-21 0-1 0,-9 0 1 0,5 0-3 0,53 0 4 16,-25 0-2-16,-30 0 0 0,-28 0-2 0,34 0 2 0,-10 0 0 0,35 0 2 15,-29 28-1-15,25-28 3 0,-27 0-2 0,-1 0-2 0,-27 0 0 0,31 0 2 16,24 0 1-16,7 0-2 0,-38 28 1 0,7-28-2 0,-3 0 1 16,30 0 1-16,-58 31-1 0,27-31-1 0,1 0-1 0,34 0 0 15,-62 26 1-15,58-26 2 0,-58 0 1 0,24 31-3 0,7-31 1 16,-3 0-2-16,-28 28 1 0,27-28 0 0,1 0 1 0,-28 28-1 15,31-28 3-15,-31 0-3 0,27 0 2 0,0 29-3 0,-27-29 2 0,35 0 0 16,-11 0 0-16,-24 0-2 0,31 29 1 0,-4-29 1 16,-27 0-3-16,0 0 0 0,28 0 1 0,-28 0 1 0,27 0-1 15,-27 0 0-15,31 0-1 0,-31 0-1 0,0 0-6 16,0 0-7-16,0 0 4 0,0 0-15 0,28 0 7 0,-28 0-24 16,0 0 19-16,-28-29-2 0,28 29-5 0,0 0-5 0,0 0-5 0,0-29-59 15,0 29 3-15,0-28 65 0,-31 0-36 0</inkml:trace>
  <inkml:trace contextRef="#ctx0" brushRef="#br1" timeOffset="11420.75">15946 5442 168 0,'0'0'0'0,"0"0"42"0,0 0-32 0,0 0-5 0,0 0 4 0,0 0 5 0,0 0-6 0,0 0 3 0,0 30 10 0,-28-30-2 0,28 0-10 0,0 0 5 0,0 26-1 0,0-26-7 16,0 0 10-16,28 31-6 0,-28-31-3 0,27 0-4 16,-27 28-3-16,28-28 2 0,3 0 1 0,-31 28-1 15,27-28-1-15,0 29 0 0,-27-29 0 0,35 0 0 0,-11 28 3 16,-24-28-4-16,31 29 3 0,-4-29 1 0,1 0-3 0,-28 28 1 16,0-28-1-16,27 0 1 0,4 30 1 0,-31-30 1 0,0 0-3 0,0 0 0 15,28 0 1-15,-28 29 1 0,0-29-1 0,27 0 1 0,-27 28 3 16,34-28-1-16,-34 0-2 0,0 29-1 15,0-29 1-15,0 0 0 0,25 28 0 0,-25-28-2 16,0 59 1-16,0-33 1 0,-25 61 6 16,-9-29-1-16,7 0 0 15,-1 26-1-15,-3-25 0 0,-24-2-2 0,55-57-3 16,-27 28-1-16,-4 31 1 0,7-31 0 0,-11 29 2 16,-50 0-3-16,30 0-2 0,27-57 0 15,28 30-1-15,-31-4-38 0,31 5 24 16,-24-31-25-16,24 26 15 0,0-26-5 0,0 31-50 0,0-31-16 15,0 28 49-15,0-28 8 0,0 28-38 0</inkml:trace>
  <inkml:trace contextRef="#ctx0" brushRef="#br1" timeOffset="78129.35">28883 3609 23 0,'0'0'21'0,"0"0"-9"0,0 0-2 0,0 0 0 0,0 0-5 0,0 0 6 0,0 0 0 0,0 0 2 0,0 0-6 0,0 0 0 0,0 0 1 0,0 0-1 0,0 0 9 0,0-30 2 0,0 30-1 0,0 0-8 0,0 0 9 0,0 0-8 0,0 0-1 0,0 0 12 0,0 0-11 0,0 0 0 0,0 0-1 16,0-26 22-16,0 26-24 0,0 0 7 0,0 0-7 16,0 0 10-16,0 0-8 0,0 0 1 0,0 0-1 15,0 26-5-15,0-26 0 0,0 0 0 0,0 0 0 0,0 0-1 0,0 0 3 16,0 0-3-16,0 0 0 0,0 0-1 0,0 0 0 0,0 30 1 0,0-30-1 0,-27 0 0 15,27 29 2-15,0-29-1 0,0 28 1 0,0 1 0 16,0-29-3-16,0 0 1 0,0 30-1 0,0-30 0 0,0 26 2 0,0 3 2 16,0-1-1-16,0 31-1 0,0-31-2 15,0 29 2-15,0-28 0 0,0 1-2 0,0-2 2 0,0 1-2 16,0-1 0-16,-28 29 2 0,28 2 0 0,0-31-2 0,0-28 0 16,0 57 2-16,0 0-4 0,0 0-1 15,0-28 2-15,0-1 1 0,0 1 0 0,0 1 0 0,0-2-1 0,0 1 1 16,0-29 0-16,0 28 0 0,0 1 1 0,0-1-2 0,0-28 0 0,0 30 1 15,0-30 1-15,0 29-1 0,0-29-1 0,0 0 0 0,0 26 2 16,0-26-2-16,0 0 0 0,0 31 1 0,0-31-2 0,0 0 2 0,0 0-1 16,0 0-1-16,0 0 1 0,0 0 0 0,0 0-2 0,0 0-5 0,0 0 1 15,0 0-8-15,0 0 4 0,0 0-12 0,0 0 7 0,0 0 0 16,0 0-2-16,0-31-1 0,0 31-22 0,0-26-9 0,0 26-14 16,0-29-12-16,-31-1 41 0,31 30 4 0,0 0 8 0,0-28-47 0</inkml:trace>
  <inkml:trace contextRef="#ctx0" brushRef="#br1" timeOffset="78782.14">28368 3466 56 0,'0'0'24'0,"0"0"-15"0,0 0 1 0,0 0-4 0,-28 0 10 0,28 0 8 0,0 0-11 0,0 30 32 0,0-30-31 0,0 0 10 0,-27 0-2 0,27 0-11 0,0 0-1 0,0 0-1 0,0 0-1 0,0 0 0 0,0 0-1 0,0 0 0 0,0 0 5 0,0 0-4 0,0 0 3 0,-31 0 0 0,31 0 25 16,0-30-26-16,0 30-2 0,0 0 1 16,0 0-6-16,0 0 0 0,0 0 3 0,0 0-3 0,31 0 2 15,-31 0-1-15,0 0-1 0,27 0 2 0,-27 0-2 0,28 0 3 16,6 0-2-16,-34 0-1 0,24 0-1 0,4 0 5 0,3 0-4 16,-31 0 0-16,55 30 0 0,-25-30-2 0,-2 0 2 0,-1 0-1 15,32 0 2-15,30 26 0 0,-34-26-1 0,-27 0 0 0,57 31 1 16,-26-31 0-16,-4 0 0 0,-21 0-2 0,21 0 0 0,0 0 3 15,4 26-2-15,54-26-1 16,-113 0 0-16,58 0 0 0,-3 0-1 0,-24 30 2 0,24-30-3 16,-20 0 0-16,-35 0 0 0,24 0 2 0,3 0 0 0,4 0-2 15,-31 0 1-15,0 29 0 0,31-29 0 0,-31 0 1 0,24 0-3 0,-24 28-1 16,31-28 3-16,-31 0-5 0,0 0-4 0,0 0 1 16,0 0-2-16,0 29-16 0,0-29-29 0,0 0 6 15,0 0 19-15,-31 0-4 0,31 0-39 0,0 0 30 0,-24 0-43 16,24-29 22-16,0 29 39 0,-31 0-28 0</inkml:trace>
  <inkml:trace contextRef="#ctx0" brushRef="#br1" timeOffset="80603.8">28797 9510 83 0,'0'0'52'0,"0"0"-40"0,0 0-6 0,0 0 0 0,-24 0-5 0,24 0 5 0,0 0 7 0,0 0 9 0,0 0 22 0,-31 0-27 0,31 0-10 0,0 0 0 0,0 0-1 0,0 0 4 0,0 0-6 0,0 0 6 0,0 0 11 0,0 0-15 0,0 0 0 0,0 0 6 0,0 0-7 0,0 0 1 0,0 0 5 0,0 0-7 0,0 0 0 0,0 0 13 15,-31 30-9-15,31-30-3 0,0 29-1 16,0-29 1-16,0 0-1 0,0 28-1 0,0 1 5 16,0-3-7-16,0-26 4 0,0 30-1 15,0-1-2-15,0-1 0 0,0-28-1 0,0 29 1 0,31-29 0 0,-31 115 6 16,0-115-5-16,31 57 4 0,-31-29-3 16,0 31-1-16,0-30 3 0,24-1-5 15,-24 29 2-15,0 0-1 0,0-27-1 0,0-4 0 0,31 5-1 16,-31 24 0-16,0-55 1 0,0 58-1 0,0-29 0 15,0-1 0-15,0-28 0 0,0 28 1 0,0-28-2 0,0 29-3 16,0 1-8-16,0-30 4 0,0 0-3 0,0 0 0 0,0 29-3 0,0-29-15 16,0 0 13-16,-31 28-21 0,31-28-10 0,0 0 18 0,0 28-37 15,0-28 30-15,-24 0-28 0,24 0 41 0,-31 0-8 0,31 0 18 16,0 0-30-16</inkml:trace>
  <inkml:trace contextRef="#ctx0" brushRef="#br1" timeOffset="81049.31">28199 10427 91 0,'-30'0'40'0,"30"0"-27"0,0 0-9 0,0 0-1 0,0 0 9 15,-25 0 4-15,25 0-7 0,0 28 12 0,0-28 1 0,0 0-4 16,0 28-11-16,0-28 4 0,-34 0-6 0,34 0 3 16,0 29 0-16,0-29-3 0,0 0 2 0,0 0-1 0,0 0 0 0,0 0 4 15,0 30 5-15,0-30-6 0,0 0 8 0,34 0-10 0,-34 0 2 16,0 0-2-16,0 0 9 0,0 0-11 0,0 0 0 0,0 0-1 0,0 0 6 0,25 0-6 16,-25 0 4-16,0 0-6 0,0 0 2 0,30 0 2 0,-30 0-2 15,28 0-2-15,-28 0 1 0,27 0-2 0,-27 0 1 0,28-30 0 16,3 30 3-16,-31 0-5 0,0 0 0 0,55 0 2 0,-55 0-1 0,34 0 1 15,-10 0-2-15,4 0 1 0,3 0 2 0,0 0-2 0,-7 0 1 16,6 0 0-16,-2 0-2 0,-1 0 1 0,32 0 2 0,-1 0 3 16,-27 0-4-16,52 0 3 0,-25 0-2 0,-31 0 0 0,1 0-3 15,3 0 2-15,0 0 0 0,27 0 5 0,-58 0-7 0,24 30 1 16,35-30 1-16,-32 29 0 0,-27-29-2 0,59 0 2 0,-32 28-2 16,-27-28 1-16,28 0 2 0,-28 0-4 0,34 28-1 0,-34-28-1 15,24 0 2-15,-24 29-10 0,0-29 2 0,0 0-19 16,0 28-13-16,31-28 16 0,-31 0-3 0,0 0-40 0,0 31-25 15,0-31 42-15,0 0 5 0,-31 0 9 0,31 0-31 0</inkml:trace>
  <inkml:trace contextRef="#ctx0" brushRef="#br1" timeOffset="82501.78">27712 7448 37 0,'0'0'0'0,"0"0"15"0,0 0-12 0,0 0-2 0,0 28 2 0,0-28 2 0,0 0 0 0,0 0-2 0,0 29 6 0,-31-29 9 0,31 0-13 0,0 0 1 0,0 0 2 0,0 0-4 0,0 0-1 0,0 28 0 0,-28-28 2 0,28 0 1 0,0 0-2 0,0 0 4 0,0 0-2 0,0 0 8 0,0 0-7 15,0 0 9-15,0 0-4 0,0 0 0 0,0 0-8 16,0 0 8-16,28 0-1 0,-28 29 3 16,0-29-5-16,0 0-1 0,0 0 2 0,0 28-2 0,31-28-3 15,-31 0 0-15,0 30-3 0,0-30 3 0,27 29-3 16,-27-29 0-16,0 0-1 0,0 28 4 0,0-28-2 0,28 28 1 15,-28-28-4-15,0 29 2 0,0 0-2 0,31-29 3 0,-1 30-1 16,-30-2 1-16,24-1-1 0,-24 4-2 0,35-5 1 16,-35 5-1-16,24-31 2 0,7 56 2 0,-31-27-2 0,27-1 1 0,1 1-2 15,-1 29 0-15,-27-29 1 0,31-1 0 0,24 29 2 0,-55-29-4 0,34 3 1 16,-9 25 2-16,5-27 0 0,-30-3-2 0,28 5 3 16,-28-1-2-16,27 25 3 0,1-27 0 0,-28-28-2 0,31 29 0 15,-31 1 4-15,27-2-4 0,-27-28 0 0,0 29 1 0,0-29 0 0,28 28-2 0,-28 1 6 16,0-29-5-16,34 0 1 0,-34 28 3 0,0-28-4 0,0 0 0 0,24 28 5 15,-24-28-7-15,0 0 1 0,28 0 2 0,-28 0-1 16,0 0-2-16,0 0 1 0,0 0-1 16,0 0-1-16,0 0 1 0,0 0-1 0,0 0 0 0,0 0-6 0,0 0-5 15,0 0 6-15,0 0-5 0,0 0 0 0,0 0-3 0,-28 0-2 0,28 0-2 16,0 0-30-16,0 0 17 0,0 0-3 0,-24 0-45 0,24 0 38 16,0 0 3-16,0 0-14 0,0 0 30 0,-34 0-21 0</inkml:trace>
  <inkml:trace contextRef="#ctx0" brushRef="#br1" timeOffset="83379.27">26564 6560 49 0,'0'0'16'0,"0"0"-12"0,0 0-2 0,0 0 3 0,0 0 1 0,-27 0-3 0,27 0 5 16,0 0-3-16,0 0 0 0,0 0 0 0,0 0 6 0,0 0-1 0,0 0-7 0,0 0 2 0,0 0 0 0,0 28 6 0,0-28-6 0,0 0 0 0,0 0 0 0,0 0 4 0,0 29 11 0,0 1-9 0,0-30-4 0,0 0 0 15,0 26 5-15,0 5-4 0,0-31-4 0,0 0 0 0,0 26 5 16,27 5 14-16,-27-31-11 0,0 28 16 16,0-28-23-16,0 0 1 0,0 0 3 15,0 0 2-15,0 0-7 0,31 0 3 0,-31 0-1 0,0 0 4 16,0 0-5-16,0-28 2 0,31-3-4 0,-31 31 5 0,0-26 3 16,0-5-4-16,0 5-4 0,24-4 3 0,-24 30-4 15,0-29 4-15,0 29-4 0,34 0 0 0,-34-28 2 0,0 28-3 16,0 0 2-16,25 0-2 0,-25 0 3 0,0 0 0 0,0 0 0 15,30 0-3-15,-30 0 3 0,0 57 2 16,0-57-5-16,28 30 1 0,-28-30-3 0,0 0 1 16,0 26 0-16,0-26 1 0,0 31-1 0,0-31-2 0,0 26-27 15,0 5-58 1,27-3-40-16,-27-28 54 16,0 0 42-16,0 0 8 0,0 28 4 0,0-28-9 0,28 0 13 0,-28 0-28 0</inkml:trace>
  <inkml:trace contextRef="#ctx0" brushRef="#br1" timeOffset="83888.66">27052 6789 27 0,'0'0'0'16,"0"0"26"-16,0 0-16 0,0 0-5 0,0 0 0 0,0 0-1 0,0 0 0 0,0 0 5 0,0 0-4 0,0 0 0 0,0 0 0 0,0-28 0 0,0 28 1 0,0 0-1 0,0 0 8 0,0 0 0 0,0 0 12 0,0 0-20 0,0 0 6 0,0 0 2 0,0 0 1 0,0 0-8 15,0 0 1-15,0 0 7 0,0 0-2 0,28 0-2 16,-28 0-5-16,0 28 4 0,0-28-5 0,0 0 0 0,58 0 9 15,-58 28-4-15,0-28-6 0,27 0 6 0,-27 0-3 0,0 0-1 16,35 0 6-16,-35 0-7 0,24-28 21 16,3 0-23-16,-27-3 1 0,0 5 0 15,0 26 0-15,31-31-3 0,-31 31 1 0,0-26 0 0,0-4 1 0,0 30-1 16,0-29 0-16,0 1 0 0,0 28-1 0,0-29 4 0,0 29-3 0,0-28 3 16,0 28-3-16,0 0-1 0,0 0 0 0,-31 0 1 15,31 0 0-15,0 0 0 0,-27 0 2 0,27 0 0 0,-24 28-2 0,24-28 0 16,-35 0 0-16,35 29 2 0,0-29-1 0,-27 28 1 0,27 1-2 15,-28-29 3-15,28 30 0 0,0-30-3 0,0 26 0 0,0-26 0 16,-30 31 1-16,30-31-1 0,0 26 0 0,0-26-1 0,0 31 0 16,0-31 0-16,-28 28 0 0,28-28 0 0,0 28 0 15,0 1-2-15,28-29-2 0,-28 28 0 0,0-28-8 0,0 29 4 16,0-29-12-16,30 0 9 0,-30 30-36 0,28-30 25 16,-28 0-2-16,27 28-68 0,8-28 30 0,-11 29-31 15,3-29 59-15</inkml:trace>
  <inkml:trace contextRef="#ctx0" brushRef="#br1" timeOffset="84268.91">27653 6673 88 0,'0'0'49'0,"0"0"-32"0,0 0-8 0,0 31 1 0,-27-31 6 0,27 0 2 15,0 0-8-15,-31 26 12 0,31-26-13 0,0 31 7 0,0-3-8 16,-24 29 4-16,24-29-9 15,0-28-1-15,-31 29-2 0,31-29 1 0,0 30 1 0,0-2-1 16,31 1 9 0,-31-1-4-16,0-28 2 0,0 0-3 0,0-28 4 0,24-1 1 15,-24 29-6-15,0-28 4 0,0-2-5 0,0 30 0 0,0-29 4 16,0 1-3-16,0-29 6 0,0-2 1 0,0 33-9 16,0 26 0-16,0-31-1 0,0 5 3 0,0-33 3 0,0 59-3 15,0-28 7-15,0 28 2 0,0 0-4 0,0 0-6 16,0 0-1-16,0 0 3 0,0 28-3 0,31 1 4 0,-31 1-5 15,0-4 2-15,0 31 0 0,0 2-2 0,0-31 1 0,0 58 0 0,-31-28-1 16,31 27 0-16,-24-56 1 0,24 30-2 0,-31-3 1 0,31-1-1 16,-31-24 1-16,3 25 1 0,-30 1-2 0,58-28-1 0,-27 1 1 0,-1-2 0 15,28-28-1-15,-31 29-1 0,31-29 2 0,-24 0-2 0,-7 0 0 0,0 28-12 16,31-28 0-16,-27 0-21 0,27 0-2 0,-24-28 2 0,24 28 15 16,-35 0-4-16,35-29-32 0,0 29 26 0,0-28-23 0,0-2 34 15,0 1-15-15,0 29 18 0,0-28-3 0,35 28 2 0,-35 0-4 0</inkml:trace>
  <inkml:trace contextRef="#ctx0" brushRef="#br1" timeOffset="85036.16">28684 8765 53 0,'0'0'0'0,"0"0"19"0,0 0-15 0,0 0 0 0,0 0-1 15,0 0 4-15,0 0 0 0,0 0 1 0,0 0 3 0,0 0 37 0,0 0-38 0,0 0-1 0,0 0 2 0,0 0 0 0,0 0 4 0,0 0-7 0,0 0-1 0,0 0 2 0,0 0 10 0,0 0-8 0,0 0 5 0,27 28-2 0,-27-28-8 0,0 0-1 0,0 0 3 0,0 0-4 0,31 0 8 0,-31 0-6 0,0 0 0 16,0 0 6-16,31 0-6 0,-31 0-1 0,0 0 1 0,24-28 17 16,7 28-19-16,-31-28-1 0,28 28 0 0,-28-29 2 0,0 29-3 0,27-28 2 15,-27-1 4-15,31 29-5 0,-31-28 0 0,27-2 1 0,-27 30-1 16,28-57 2-16,3 2 2 0,0-6-1 0,-7 35-4 0,-24-3-2 16,34-27 4-16,21-60 4 0,0 29-5 0,-27 30 0 15,3 0 0-15,-4 1 1 0,1 25-1 0,6-26-1 16,-34 30-1-16,24-1 0 0,7 28 1 0,-31-30 1 0,27 1-1 15,1 0-2-15,-1 1 0 0,4 28 0 0,-3-28 3 16,-28 28-4-16,27-29 2 0,-27 29-2 0,0 0 3 16,35 0-1-16,-35-30 0 0,24 30-3 0,-24 0 2 0,27 0 1 15,-27 0 1-15,0 0 0 0,0 0-5 0,31 0 1 0,-31 0 1 0,0 0 0 16,0 0 1-16,0 0-4 0,0 0 1 0,0 0-12 0,0 0 2 0,0 0-16 0,0 0-8 16,0 30-10-16,0-30 19 15,0 0-110-15,-31 0 101 0,31 0 3 0,0 0-17 0,0 0 15 0,-27 0 2 16</inkml:trace>
  <inkml:trace contextRef="#ctx0" brushRef="#br1" timeOffset="85578.45">29605 6588 103 0,'0'0'51'0,"0"0"6"0,0 0-28 0,0 0 12 15,0 0-30-15,0 0-2 0,0 29-1 0,0 1 7 0,0-30-9 0,0 26 6 0,0-26-11 0,-35 57 8 0,35-26-9 0,0-31 2 0,0 28 0 0,0-28-2 0,0 28 1 0,0 1-1 0,0-29 0 0,0 28 2 0,0 1 3 16,0 1 1-16,0-30 2 0,0 28-4 0,0-28 1 15,0 0 7-15,0 0-7 0,35 0 6 0,-35 0-7 0,0 0 3 16,0-28 2-16,0 28-5 0,0 0 0 0,0-30 2 0,0 30-1 0,24-29 0 16,-24 1 1-16,0-1-3 0,27 29 1 0,-27 0-3 15,0-28 3-15,31-31 4 16,-31 59-6-16,0-26 1 0,31 26-1 0,-31 0 4 0,24 0-2 0,-24 0-2 16,0 0 1-16,31 0 4 0,-4 0-2 0,-27 26 1 15,0 5-3-15,28-31-1 0,-28 28 0 0,0 0-1 0,0 1 2 16,31-1-2-16,-31 1 0 0,0 1 1 0,0-30-1 0,0 57-1 15,0-29-4-15,0 0-7 0,0-28 1 0,0 29-22 16,0-1-16-16,0-28-16 0,0 31 25 0,0-31-4 16,27 0-7-16,-27 0-49 0,0 0 59 0,0 0 10 0,0 0 4 0,0 0-19 0</inkml:trace>
  <inkml:trace contextRef="#ctx0" brushRef="#br1" timeOffset="85934.85">30116 6704 159 0,'0'0'0'0,"0"0"57"0,0 0-46 0,0 0-11 0,0 0 2 0,-31 0 0 0,31 0 0 16,0 0 1-16,0 0 7 0,-27 0-4 0,27 0 7 16,0 0-10-16,0 0 2 0,0 0-4 0,0 0-1 0,0 26 0 0,0-26 0 15,0 31 3-15,0-31-1 0,0 56 1 0,0-56 0 0,0 29-1 0,0-1 6 16,0 1-2-16,0 1 0 0,0-2-2 0,0-28 1 15,27 29 6-15,-27-1-7 0,0-28 3 0,0 28 0 0,0 1 8 0,0-29-9 16,0 28 5-16,31-28-6 0,-31 0 0 0,0 0 3 0,0 0-4 0,28 0 2 16,-28 0-4-16,0 0 1 0,0-28-1 0,0 28 0 0,27-29 0 0,-27 1 1 15,0 0-1-15,0-1 3 0,31 1 0 0,-31-2 0 0,31-84 16 16,-31 86-11-16,0-3-7 0,0 5 1 0,0-5 2 16,0 5-3-16,0 26-2 0,0-30 1 0,0 30 0 0,0 0-1 0,0-29 1 15,0 29-3-15,0 0 0 0,0 0-1 0,0 29 0 16,0-29 1-16,0 30-4 0,0-4-17 0,-31 5 9 15,31 54-151-15,0-57 115 0,0-28-1 16,0 29-36-16,0-1-9 0</inkml:trace>
  <inkml:trace contextRef="#ctx0" brushRef="#br1" timeOffset="86263.85">30402 6874 141 0,'0'0'37'0,"0"0"-14"0,0 0-10 0,0 0-11 0,0 29 5 16,-28-29 10-16,28 0 13 0,0 0-25 15,0 30-1-15,0-30-2 0,0 0-1 0,0 0 0 0,-27 28 1 0,27-28-2 16,0 0 0-16,0 29 1 0,0-29 2 0,0 0-1 0,0 0 7 16,0 28-2-16,27-28 38 0,-27 0-26 15,0 0-11-15,0 0 8 0,0 0-10 0,28 0 7 0,-28 0 2 16,0-28-4-16,27-1-1 0,-27 1 1 0,0-2-3 15,0 1-5-15,31 29 3 0,-31-28-3 0,27 28 5 0,-27-29-5 16,0 29 0-16,28 0 2 0,-28-28-3 0,0 28 0 16,34 0 0-16,-34 0-1 0,0 0 1 0,24 28 3 15,-24-28-4-15,31 29 1 0,-31-1-2 0,0-28 0 0,0 29 0 0,28 1 0 16,-28-30 0-16,0 28 0 0,0-28-4 0,0 57-13 0,0-57 3 0,0 28-4 16,0 1-29-16,0-1 15 0,0-28-5 0,0 31-6 0,0-31-5 0,0 0-4 15,0 0 3-15,0 28 7 0,0-28-12 0,0 0-6 0</inkml:trace>
  <inkml:trace contextRef="#ctx0" brushRef="#br1" timeOffset="86648.08">30889 6874 102 0,'0'0'45'0,"0"0"70"0,-31 0-86 0,31 0-12 0,0 0-2 0,0 0 3 0,0 29-3 0,0-29-2 0,0 0 9 0,0 0-4 0,0 0-10 0,0 0 6 0,0 0-8 0,31 0 4 0,-31 30 0 0,31-30-1 0,-31 0-4 0,0 0-2 0,24 0 0 0,-24 0-1 0,0 0-1 0,31 0 1 15,-3 0 1-15,-28 0-3 0,0 0 1 0,27 0-2 0,-27 0-1 16,31 0-1-16,-31 0-1 0,0 0-14 0,28 0 5 0,-28 0-22 16,0 0-11-16,27 0 17 0,-27 0-43 0,0 0 27 15,0 0-46-15,0 0 56 0,31 0-57 0</inkml:trace>
  <inkml:trace contextRef="#ctx0" brushRef="#br1" timeOffset="87052.99">31260 6846 92 0,'0'0'80'0,"0"0"-50"0,0 0 0 0,0 0 7 15,0 0-18-15,0 0 0 0,0 0-4 0,0 28 12 0,0-28-17 16,0 0-1-16,0 0 4 0,0 0 2 0,0 29-12 16,0-29 1-16,0 0-1 0,0 0-2 0,0 30 3 0,0-30-2 0,0 0-1 15,0 28 1-15,0-28-1 0,0 29 6 0,28-29-5 16,-28 0 2-16,0 0 3 0,0 0-3 0,0 0-1 0,0 0 2 15,0 0-2-15,31 0 3 0,-31 0-3 0,0 0 0 0,0-29 3 16,0 29-3-16,0 0 0 0,27 0-2 0,-27-28 6 0,0 28-5 16,28-30 1-16,-28 30 0 0,0 0 0 0,31 0 2 0,-31-29-4 0,0 29 0 15,31 0 1-15,-31 0 3 0,0 0-3 0,24 0 3 0,-24 29-4 16,0-29 2-16,34 30 0 0,-34 27 1 16,0-29-3-16,24-28-1 0,-24 28-2 0,0 1-1 15,0-29 0-15,0 28-16 0,0-28 5 0,0 31-26 0,0-3 15 16,0-28-36-16,0 28-23 0,0-28-23 0,0 29 21 0,0-29 2 15</inkml:trace>
  <inkml:trace contextRef="#ctx0" brushRef="#br1" timeOffset="87376.76">31690 6990 158 0,'0'0'0'0,"0"0"99"0,0 0-70 0,0 28-22 0,0-28 0 16,0 0 0-16,0 28 13 0,0-28-11 0,0 0 6 0,0 29-11 15,0-29-1-15,0 0 1 0,0 28-2 0,27-28 0 0,-27 0-2 16,0 31 0-16,0-31 0 0,35 0-2 0,-35 0 0 16,24 28 1-16,-24-28-1 0,0 0 1 0,31 0 1 0,-31 0 0 0,0 0 3 15,0 0-3-15,27-28 0 0,-27 28 1 0,0 0-3 0,0-31 3 16,0 31 0-16,28-28 3 0,-28 28 4 0,0-29 0 16,0 29 0-16,0-28 3 0,0 28 4 0,0-28-9 0,0 28 2 0,0-29 15 15,0 29-17-15,-28-28 3 16,28 28-6-16,0 0-1 0,0 0 3 0,-27 0-4 0,27 0 1 0,0 0 0 0,0 28-1 15,0-28 0-15,-31 0 1 0,31 29-2 0,0-29-1 0,0 28 1 16,0 0 0-16,0-28 0 0,0 29 0 0,0-1 0 0,0-28 0 0,0 31-3 16,0-3 1-16,0-28-2 0,0 28-8 0,0 1 4 15,0-29-2-15,31 26-16 0,-31 5 9 0,0-31-1 0,0 30-1 0,0-4-27 16,27-26-9-16,-27 29 24 0,0-29-35 0,0 0 35 0,28 28 4 16,-28-28 5-16,0 0-8 0,0 0 16 0,27 0-16 0</inkml:trace>
  <inkml:trace contextRef="#ctx0" brushRef="#br1" timeOffset="87685.21">32061 7075 123 0,'0'0'41'0,"0"0"-4"0,-28 0 5 0,28 0-29 0,0 0 0 16,0 0 12-16,-24-29 0 0,24 29-13 0,-34 0 25 16,34 0-38-1,0 0 0-15,0 0 4 0,0 0-4 0,0 0 1 16,0 29-1-16,0-29 0 0,0 0-4 0,34 0 0 0,-34 0 3 15,0 28 1-15,0-28-1 0,0 0 2 0,24 0 0 0,-24 0 1 16,0 0 0-16,0 0-1 0,0 0 1 0,0 0 2 0,0 0 0 16,28 0 8-16,-28 0 6 0,0 0 6 0,0 0-12 0,31 0 10 15,-31 31-3-15,0-31-10 0,0 0-3 0,0 28 0 0,31-28 5 16,-31 28-6-16,0 1 0 0,0-29-2 0,24 57 3 0,-24-27 1 16,0-4-3-16,0 3 1 0,0-29 1 0,0 28-1 0,0 1-1 15,0 1-2-15,0-2 1 0,0 1-2 0,0 28-3 0,0-29 1 0,0 2-2 16,-24-1-5-16,-7 27-7 0,0-27 3 0,-110 85-147 15,110-83 123-15,4-31-4 0,-118 0-153 16,118 0 141-16</inkml:trace>
  <inkml:trace contextRef="#ctx0" brushRef="#br1" timeOffset="88450.46">27798 6131 116 0,'0'0'60'0,"0"0"-55"0,-31 0 0 0,31 0 6 0,0 0 17 0,0 27-17 0,0-27 12 0,-28 0-11 0,28 0 12 0,0 0-6 0,0 0-11 0,0 0-1 0,0 0-1 0,0 0 9 0,0 0-8 0,0 0 8 0,0 0-7 0,28 0 16 0,-28 0-9 0,0 0 1 16,31-27-7-16,-31 27 0 0,30 0 9 0,-30 0 0 16,24-29-4-16,11 0-4 0,-35 0-4 0,24 0 3 0,7 1-2 0,-31 0-2 15,27-3-1-15,1 5 4 0,-1-33 1 0,4 2-3 16,-31 29-3-16,28-1 1 0,-1-29-2 0,7 1 3 16,-9 0-2-16,5 57-1 0,-2-85 1 15,-1 26-2-15,1 33 2 0,-28-5-2 0,31 31 1 0,-31-28-1 16,27 28-1-16,-27 0 1 0,0 0-1 0,28 0 0 0,-28-28-1 0,0 28-7 0,34 0-2 15,-34 0 2-15,24 28-15 0,-24-28-13 0,0 28 14 16,28 3-34-16,-28-31 23 0,0 0-5 0,0 26-6 0,0-26-5 0,31 29-45 16,-31-29 59-16,0 30-50 0</inkml:trace>
  <inkml:trace contextRef="#ctx0" brushRef="#br1" timeOffset="89030.9">29543 5442 40 0,'0'0'11'0,"0"0"-6"0,-28 0 1 0,28 0-2 0,0 0 7 0,0 0 1 0,0-29 0 0,0 29-7 0,0 0 1 0,-31 0 5 0,31 0-5 0,0 0 4 0,0 0 4 0,0-26-5 0,0 26 20 0,0 0-20 0,0 0 3 0,-27 0 1 0,27 0 0 0,0 0 13 0,0-31-2 16,0 31-11-16,0 0 11 0,0 0-14 0,0 0 9 0,0 0-11 16,0-28 1-16,0 28-1 0,0 0 11 0,-28 0-2 0,28-28 0 15,0 28-9-15,0 0-1 0,0 0 0 0,0 0 6 0,0 0-2 0,0 0-3 16,0 0-4-16,0 0 1 0,0 0 1 0,0 0-4 16,0 0 1-16,0 0-1 0,0 28 4 0,0-28-4 0,0 0 1 15,0 28-1-15,0-28 0 0,0 31 0 0,0-5 4 0,28-26-3 16,-28 29-2-16,27 1 2 0,-27-4-3 0,31-26 2 0,-31 31 0 0,28-3-1 15,-1 0 1-15,8 29-1 0,-11-28 1 0,3-1-2 0,35 59 3 16,-38-58-3-16,34 27 3 0,-30-25-1 0,3 26 1 0,-4-29-1 16,1 0-1-16,3 30 1 0,0-29-1 0,-7 0 0 0,-24-2 0 0,30-27 1 0,-30 29-2 15,28-1 1-15,-1 2 3 0,4-1-2 0,-3-1 0 0,-28 1 1 16,27-29-3-16,-27 28 0 0,0-28 3 0,0 28-3 16,31-28-8-16,-31 0-1 0,0 0-2 0,0 0-1 0,0 0-4 0,0 0-30 15,0 0 16-15,0 0-41 0,0 0-14 0,0 0 36 16,0 0-4-16,-31-28-39 0,31 28 60 0,0-28-38 0</inkml:trace>
  <inkml:trace contextRef="#ctx0" brushRef="#br1" timeOffset="105270.9">17581 5671 37 0,'0'0'23'0,"0"0"-7"0,0 0-5 0,0 0-5 0,0 0 1 0,0 0 0 0,0 0 10 0,0 28-9 0,0-28 2 0,-35 0 11 0,35 0-11 0,0 0 10 0,0 0 1 0,0 0-3 0,0 0-9 0,0 0-1 0,0 0 10 0,0 0-4 0,0 0-7 0,0 0-1 0,0 0 1 16,0 0 5-16,0 0-5 0,0 0-2 0,0 0 1 0,0 0 4 0,0 0-1 15,0 0 5-15,0 0-10 0,0 0 7 0,0 0-7 0,0 0 7 16,0 0-6-16,0 0 0 0,0 0 0 0,0 0 3 0,0 0 0 16,0 0-5-16,0 0 4 0,0 0-3 0,0 30 3 0,0-30-4 15,35 0 0-15,-35 0 4 0,0 0-1 0,24 0-2 0,-24 0 0 16,27 0-1-16,-27 0-1 0,31 0 2 15,0 0-3-15,-7 0 7 0,7 0-6 16,-31 0 0-16,28-30 0 0,-1 30 0 0,-27 0 0 0,31 0-1 0,-3 0 2 16,-28 0-2-16,27 0 1 0,-27 0-1 0,31 0 2 0,0 0-2 0,-7 0 2 15,-24 0-1-15,58 0 4 0,-58 0-5 0,28 0 2 0,3 0-2 16,-4-28 0-16,1 28 1 0,3 0-1 0,-31 0 0 0,0 0 0 0,55 0 0 16,-21 0 0-16,-34 0 0 0,24 0-1 0,-24 0 0 0,31-29 1 0,-4 29 0 15,-27 0 0-15,28 0 0 0,-28 0 2 0,27 0-2 16,-27 0 0-16,59 0 0 0,-59 0 0 0,27 0 2 0,-27 0-2 0,0 0 0 15,35 0-1-15,-35 0 1 0,0 0-1 0,0 0 1 16,24 0 0-16,-24 0-1 0,0 0 0 0,0 0 1 0,0 29-2 0,31-29 2 16,-31 0-1-16,0 0 0 0,0 0 0 0,0 28-1 15,0-28-1-15,0 0 2 0,0 0-4 0,0 0 2 16,0 0-6-16,0 0 2 0,0 0 0 0,0 0-3 0,0 0-1 0,0 0-17 0,0 0 11 16,0 0-3-16,0 0-2 0,0 0-29 0,0 0 20 0,0 0-5 15,0 30-174-15,0-30 182 0,-31 0-49 16</inkml:trace>
  <inkml:trace contextRef="#ctx0" brushRef="#br1" timeOffset="105829.31">18093 5243 38 0,'0'0'0'0,"0"0"13"0,0 0-5 0,0 0-4 0,0 0-1 0,0 0 2 0,0 0 6 0,0 0-3 0,0 0 1 0,0 0 1 0,0 0 1 0,0 0 11 0,0-29 0 0,0 29-2 0,0 0-1 0,0 0 2 0,0 0-10 0,0 0 34 15,0 0-35-15,0 0 18 0,0 0-19 0,0 0 6 0,0 0-9 0,0 29 5 0,0-29-5 0,0 0-1 0,0 0 6 0,0 28 0 0,0-28-5 0,0 29 4 0,0-29-1 0,0 28-5 16,0-28 0-16,0 28 3 0,0 3-1 0,0-5-3 0,0-26-1 15,0 29 0-15,0 1 1 0,0-4 1 0,0 33-1 0,0-31-2 16,0 58 3-16,0-58-3 0,0 59 2 0,0-30-1 0,0 2 0 16,0-2-1-16,0-29 1 0,0 58 3 15,27-86-5-15,-27 58 1 0,0-31 0 0,0 2 1 0,0-1 0 16,0-28 0-16,0 30 0 0,28-30-1 0,-28 0-1 0,0 29-1 16,0-29 1-16,0 28 2 0,0-28 1 15,0 0-4-15,0 0 2 0,0 0-2 16,0 0-1-16,0 0 0 0,0 0-13 0,0-28-1 15,0 28 6-15,0 0-11 0,0 0-8 0,0 0 12 16,0 0-2-16,0 0-2 0,0-29-3 0,0 29-29 0,0 0-13 0,0 0 30 0,0 0 2 16,0 0-18-16,0 0 30 0,0 0-29 0</inkml:trace>
  <inkml:trace contextRef="#ctx0" brushRef="#br1" timeOffset="106892.89">19470 4785 30 0,'0'0'17'0,"0"0"-7"0,0 0-2 0,0 0-4 0,0 0 0 0,0 0 5 0,0 0 1 0,0 0 3 0,0 0-5 0,0 0 1 0,0 0 1 0,0 0 1 0,0 0 0 0,0 0 0 0,0 0 0 0,0 0-1 0,-34 0 12 0,34 0-12 0,0 0 1 0,0 0-1 0,0 0-1 0,0 0 18 0,0 0-20 0,0 0 6 15,0 0-7-15,0 0 0 0,-24 0 1 0,24 0-2 0,0 28 7 0,0-28-6 16,0 0 4-16,0 0-6 0,0 0 1 0,0 0 3 0,0 0-4 15,-31 28 5-15,31-28 1 0,0 0-6 0,0 0 1 0,0 0 1 0,-31 29 3 16,31 1 6-16,0-30-10 0,-27 0-2 0,27 0 2 16,0 26 7-16,-28 5-6 0,28-31 2 0,-31 0-5 15,31 26-1-15,0-26 1 0,-27 29 1 0,27 1 0 0,0-30-2 16,-28 28 3-16,28 1-2 0,-31-1-2 0,7-28 0 16,24 29 2-16,-31 29-3 0,0-29 2 0,31-1-1 15,0 1 0-15,-27-1 0 0,27 31 1 0,-28-33-2 16,28 3 0-16,-30 1 0 0,30-4 0 0,0 33 0 15,-28-59 0-15,28 57-1 0,0-29 2 0,0 1-1 0,-27-1 2 0,27 31-1 16,0-2-2-16,0-57-1 0,0 56 0 0,0 32 3 16,0-60 0-16,27 0 2 0,-27 1-3 15,0-29 0-15,0 29 1 0,0-29-1 0,28 58 1 0,-28-31-2 0,30-27 1 16,-30 57-1-16,28-27 2 0,-28-30-1 0,27 57 3 0,4-57-2 16,0 29-1-16,24 58 0 0,-27-59 2 15,-28-28-1-15,27 29 0 0,4-1-1 0,-3-28 0 0,-28 0-1 16,27 28 2-16,4 1-1 0,-31-1 0 0,31-28 1 0,-7 29-1 15,10-29-1-15,-34 0 1 0,24 30 1 0,7-30 0 0,-31 26-2 16,28-26 2-16,-28 0-1 0,27 31 0 0,1-31 0 16,-28 0 1-16,0 0 0 0,31 0-1 0,-31 26-1 15,0-26 0-15,27 0 0 0,-27 0 2 0,0 0 0 0,28 0-3 0,-28 0-2 16,0 0-1-16,0 0-8 0,0 0-5 0,0 0 7 16,0 0-4-16,0 0-3 0,0 0-31 0,0-26-55 0,0 26-40 15,0-31 103-15,0 31-21 0</inkml:trace>
  <inkml:trace contextRef="#ctx0" brushRef="#br1" timeOffset="112463.48">20123 5300 34 0,'0'0'0'15,"0"0"17"-15,0 0-15 0,0 0 4 0,0 0-3 0,0 0 1 0,0 28 4 0,0-28 2 0,0 0-6 0,0 0 11 0,0 0-9 0,0 0 12 0,0 0-14 0,0 0 1 0,0 0 5 0,0 0-4 0,0 0 2 0,0 0 19 0,0 0-16 0,0 0 10 0,0 0-2 0,0 0-9 0,0 0-2 0,0 0 6 16,0 0 3-16,0 0-4 0,0 0-6 0,0 0 0 16,0 0 7-16,0 0-7 0,0 0 13 15,0 28-8-15,0-28-7 0,0 0 5 0,0 0-1 0,0 31-2 0,0-31-3 16,0 0 0-16,0 0-1 0,0 26 1 0,0-26 3 0,0 0-6 0,0 29 1 15,0-29 3-15,0 30 2 0,0-4-6 16,0 5 2-16,0-31-1 0,0 28 1 0,0 0-1 0,0 1 0 16,0-1 2-16,0-28-2 0,0 57 0 0,0-57-1 15,0 30 1-15,0-1-1 0,0-1 2 0,0 1-2 16,0-1 2-16,0-28-1 0,0 28-3 0,0-28 0 0,31 31 0 16,-31-31 2-16,0 26-1 0,0-26 1 0,0 31-1 0,0-31 2 15,0 28-2-15,0-28 1 0,0 0-1 0,0 0 0 0,0 28 1 16,0-28-2-16,0 0 1 0,0 0-2 0,0 0 0 15,0 0-5-15,0 0 1 0,0 0-3 0,0 0-1 0,0 0-18 0,0 0 13 16,0-28-2-16,0 28-21 0,-31 0 17 0,31 0-31 0,0-28-12 16,0 28 29-16,0 0-28 0,0 0 42 0,0-31-10 0,0 31-10 15</inkml:trace>
  <inkml:trace contextRef="#ctx0" brushRef="#br1" timeOffset="112920.74">19752 6073 47 0,'0'0'8'0,"0"0"-1"0,0 0-5 0,0 0 2 0,0-29 3 0,0 29-2 0,0 0 8 0,0 0-6 0,0 0 1 0,0 0 0 0,0 0 9 0,0 0 2 0,0 0-8 0,0 0 0 0,0 0 2 0,0 0-1 0,0 0 0 0,0 0 24 0,0 0-24 0,0 0 0 0,0 0 9 0,0 0-2 0,0 0-3 16,0 0-8-16,0 0-2 0,0 0 1 0,0 0 5 0,31 0-2 16,-31 0-4-16,0 29 11 0,0-29-13 0,27 0 5 15,-27 0-5-15,0 0 6 0,0 0-6 0,28 0 1 0,-28 0 4 16,27 0 8-16,-27 0-13 0,31 0-2 0,-3 0 3 0,-28 0 1 15,27 0-3-15,-27 0-2 0,35 0 1 16,-11 0 3-16,-24 0-4 0,0 0 0 0,27 0 1 0,-27 0-2 0,31 0 0 16,0 0 2-16,-7 0-1 0,-24 0-1 0,0 0 0 15,0 0 0-15,0 29 0 0,31-29 0 0,-4 0-1 16,-27 0 1-16,0 0-5 0,28 0-13 0,-28 0-10 16,0 0 17-16,0-29-11 0,31 29 9 0,-31 0 1 0,0 0-16 15,0-29-7-15,27 29-28 0,-27 0 40 0,28 0-2 16,-28-29-27-16,31 29 6 0,-31 0 6 0,31 0 25 15,-31 0 5-15,0 0-8 0</inkml:trace>
  <inkml:trace contextRef="#ctx0" brushRef="#br1" timeOffset="113708.05">20783 6158 29 0,'0'0'0'0,"0"0"18"0,0 0-12 0,0 0-4 0,0 0 7 0,0 0-3 0,0 0 8 0,0 0 4 0,0 0-8 0,0 0 10 0,0 0 2 0,0 0-2 0,0 0-12 0,0 0 10 0,0 0-10 0,0 0 9 0,0 0 2 0,0 0 0 0,0 0-10 0,0 0 0 0,0 0 8 16,0 0 0-16,27 0-8 0,-27 0 0 0,0 29 8 0,0-29-10 16,0 0 1-16,0 0-1 0,0 0 0 0,0 28 5 0,31 2 0 15,-31-30-9-15,0 29 3 0,0-1-1 0,0 1-2 0,0-29-3 16,-31 56 2-16,31-56-2 0,0 31 2 0,-27 26-1 15,27-57-1-15,-28 28-4 0,28 0 0 0,-27 1-10 0,-4-1-9 16,31-28 9-16,-59 29-71 0,59 1 57 16,-24-30-6-16,24 0-5 0,-31 0-36 0,31 0 46 0,0 0 6 0,0 0-30 15</inkml:trace>
  <inkml:trace contextRef="#ctx0" brushRef="#br1" timeOffset="115380.56">20154 6044 34 0,'0'0'14'0,"0"29"-4"0,0-29-7 0,0 0 2 0,0 0-3 0,0 0 2 0,0 0 1 0,0 0 8 0,0 0-5 0,0 0 17 0,0 0-16 0,0 0 0 0,0 0-1 0,27 29 25 0,-27-29-22 0,0 0-4 0,0 0 0 15,28 0-1-15,-28 0 1 0,0 0 7 0,0 0 1 0,0 0-8 0,31-29 17 16,-31 29-18-16,0 0-1 0,27 0 0 0,-27 0 11 16,0 0-4-16,28 0-3 0,-28 0-1 15,0 0-4-15,31 29 5 0,-31-29-1 0,0 0-4 0,0 0 5 16,31 0-4-16,-31 29 4 0,0-29-5 0,24 0-2 0,-24 0 2 16,0 0 4-16,0 27-5 0,31-27 1 0,-31 0-1 0,0 0-1 0,0 0 0 15,27 0 1-15,-27 0 1 0,28 0-2 0,-28 29 0 0,0-29 0 16,30 0-1-16,-30 0 3 0,0 0-2 0,28 0 0 0,-28 0-1 15,0 0 1-15,0 0 0 0,27 0 0 0,-27 0-3 16,0 0 2-16,0 0 1 0,31 0-2 0,-31-29 0 0,0 29-1 16,0 0-1-16,0 0 1 0,0 0 0 0,31 0 0 0,-31 0-7 0,0 0 2 15,0 0-10-15,0 0 4 0,0 0-2 0,0 0-25 0,0 0 15 16,0 0-3-16,0 0-4 0,0 0-1 0,0 0-3 0,0 0 1 0,0 0-26 0,0 0 21 16,-31 29 23-16,31-29-37 0</inkml:trace>
  <inkml:trace contextRef="#ctx0" brushRef="#br1" timeOffset="117542.74">21411 5699 61 0,'0'0'26'0,"0"0"-18"0,0 0 5 0,0 0-6 0,-27 0 9 0,27-28-5 0,0 28 3 0,0 0 3 0,0 0 1 0,0 0 17 0,0 0-20 0,0 0 15 0,0 0-3 0,-28-29-6 0,28 29-1 0,0 0-10 0,0 0 6 0,0 0-9 0,0 0 8 0,0 0-9 0,0 0 0 0,-31 0 3 0,31 0-1 15,0 0-5-15,0 0 0 0,0 0 1 0,0 0 0 0,0 0 4 0,0 0-4 16,0 0-1-16,31 0 11 0,-31 0-12 15,0 0 3-15,0 0-3 0,28 0 2 0,-28 0-1 0,27 0 2 0,-27 0-2 16,31-28 1-16,-31 28-2 0,28 0 5 0,-1 0-5 16,4 0 2-16,0 0-1 0,-31 0-1 0,24 0 0 15,7 0-2-15,-31 0 1 0,27 0 2 0,32 0 1 16,-32 0-3-16,-27 0-1 0,28 0 0 0,-28 0 0 0,31 0 0 0,0 0 0 16,-31 0 0-16,0 0 0 0,24 0-2 0,-24 0-7 0,0 0 0 15,34 0-15-15,-34 0 7 0,0 0-24 0,0 0-18 16,0 0 22-16,0 0-6 0,0-29-54 0,-34 29 50 0,34 0 9 15,0 0-12-15,-24-28 5 0</inkml:trace>
  <inkml:trace contextRef="#ctx0" brushRef="#br1" timeOffset="117885.09">21411 5529 97 0,'0'0'0'0,"0"0"52"0,0-31-35 0,0 31-11 0,0 0-1 16,-27 0 7-16,27 0-3 0,0 0 22 0,0-26 8 0,0 26-4 15,0 0-20-15,-28-30 30 0,28 30-36 0,0 0 7 16,0-29-2-16,0 29-5 0,28 0-1 0,-28 0-4 16,0-26 6-16,0 26-6 0,0 0 5 0,0 0 0 15,0 0-6-15,0 0 1 0,27 0 4 0,-27 0-4 0,0 0 3 0,0 0 0 16,31 26 7 0,-31 3-13-16,0 1 1 0,0-30 0 0,0 26 3 0,0 5-3 15,0-3 1-15,28 57 6 16,-28-56-8-16,0-1 2 0,27 2 0 0,-27-1-1 0,0-29-2 0,31 57 3 15,-31-29-4-15,0 0 0 0,31-28 1 0,-31 31-1 16,24-5 3-16,-24 5 0 0,0-3-1 0,31-28-1 16,-31 28 1-16,27 1 0 0,-27 0 0 0,0-29-2 0,28 29 1 0,-28-29-1 15,31 29-2-15,-31-2-11 0,0-27 6 0,27 29-13 16,-27-29-13-16,0 0-9 0,0 28 16 0,0-28-5 16,0 0-48-16,0 0 34 0,0 0-49 0,-27-28 56 0,27 28 10 0,0 0 9 15,-31-29-30-15</inkml:trace>
  <inkml:trace contextRef="#ctx0" brushRef="#br1" timeOffset="118170.82">21669 5413 68 0,'0'0'52'0,"0"-26"-38"15,0 26-4-15,0-31-3 0,31 31 14 0,-31-28 8 0,0 28-13 16,0-28 12-16,0 28-15 0,0-29 10 0,0 29-12 0,0 0-1 16,27-28 10-16,-27 28 0 0,0 0-13 0,0-29 7 0,0 29-7 15,0 0 0-15,0 0 34 0,0 0-25 16,0 29-3-16,0-29-8 0,-27 28 2 0,-4 1 0 15,31-29-4-15,-28 28 1 0,1 0 0 0,-28 3 2 0,24 24-4 0,-27 1 1 16,-28 3 0-16,58-2 0 0,-27 0-1 0,-7 30-1 16,35-30 1-16,27-29-1 0,-24 0-1 0,-10 29-2 15,6 2 1-15,28-31 3 0,-27 30-4 0,27-29 0 16,0-29-3-16,0 29-7 0,-31-2 5 0,31-27 1 0,0 0-2 0,0 29-12 16,0-29 8-16,-28 28-20 0,28-28-11 0,0 30-6 0,0-30-6 15,0 0-7-15,0 0 31 0,28 0 2 0,-28 0-12 16,0 0 20-16,31 0 7 0,-31 0-8 0,27 0-4 15</inkml:trace>
  <inkml:trace contextRef="#ctx0" brushRef="#br1" timeOffset="118707.69">21470 5472 17 0,'0'0'16'0,"0"0"-9"0,0 0-1 0,0 0-1 0,0 0-1 0,0-30 4 0,0 30 0 0,0 0-5 0,0 0 3 0,0 0-3 0,0-29 5 0,0 29 1 0,0 0-4 0,0-26 10 0,0 26-7 0,0 0 2 0,0-31 8 0,0 31-9 0,0 0-2 0,0 0 9 0,0-28 2 16,0 28-8-16,0 0 1 0,0 0 2 0,0 0 12 0,0-28-15 0,0 28 8 16,0 0-9-16,0 0 1 0,0 0 0 0,0 0 1 0,0-29 10 15,0 29-5-15,0 0-1 0,0 0-8 0,0 0 0 0,0 0 0 16,0 29 7-16,0-29-7 0,0 28 7 0,0-28-10 0,0 28 1 0,0 3 1 16,27-5-3-16,-27 33 3 0,0-33-4 0,0 33 2 0,0-31-2 15,0 29-1-15,31 0 1 0,-31 30-2 0,0-58 0 16,0 27-1-16,0 1 0 0,0 2 1 0,0-31 0 0,0 1-1 15,0 29-9-15,0-29 4 0,0-2-11 0,0-27 6 0,0 29-2 0,0-29-2 16,-31 28-22-16,31-28-86 16,0 0 39-16,-27 0 13 0,27 0 49 0,0 0 6 0,-28 0 1 0,28 0-18 0</inkml:trace>
  <inkml:trace contextRef="#ctx0" brushRef="#br1" timeOffset="119023.73">21188 5356 58 0,'0'0'0'0,"0"0"28"0,-34 0-9 15,34 0 5-15,0 0-9 0,0 0 17 0,0 0 1 16,-28 0-17-16,28 0 14 0,0 0-15 0,0 0 12 0,0 0-13 16,0 0 10-16,0 0-1 0,28 0-13 0,-28 0 7 15,34 0-1-15,-34 0-8 0,24 0 0 0,-24 31 7 0,27-31-3 16,4 0-7-16,83 55 23 0,-87-25-22 15,4-30-1-15,-3 26-2 0,-28 5-1 0,27-31 0 0,4 28 1 16,0-28-2-16,-31 28 0 0,24-28 0 0,-24 29 1 16,31-29-2-16,-31 28 1 0,27-28-1 0,-27 29 1 0,0-29-1 15,0 0-1-15,0 28-2 0,0-28-2 0,0 0-1 0,0 30-10 16,0-30-2-16,0 0 6 0,0 0-12 0,0 0-32 16,0 29 4-16,0-29 22 0,0 0-74 0,0 0 69 15,0 0 4-15,0 0 5 0,0 0 8 0,0 0 2 0,0 0-36 0</inkml:trace>
  <inkml:trace contextRef="#ctx0" brushRef="#br1" timeOffset="119443.03">21411 5328 58 0,'0'0'11'0,"0"0"5"0,0 0-2 0,0 0-6 0,0 0 10 0,0 0-7 0,0 0 19 0,0 0-13 0,0 0 17 0,-27 0-17 0,27 0-2 0,0 0 12 0,0 0-13 0,0 0 10 0,0 28-13 0,0-28-1 0,0 0-1 0,0 31 9 0,0-31-10 0,0 26 0 0,0-26-2 0,0 59 5 0,0-59-7 0,0 57 2 0,0-1-4 15,0-27-1-15,0-1 0 0,0 1 0 0,0 29 0 0,0-29 0 16,0-1 0-16,0 29-3 0,0 2-9 0,0 26-15 15,0-57 12-15,0-28-6 0,0 58-64 16,0-58 11-16,-28 29 0 0,28 0 25 0,0-29 27 16,0 0-20-16</inkml:trace>
  <inkml:trace contextRef="#ctx0" brushRef="#br1" timeOffset="122022.25">21957 4728 49 0,'0'0'0'0,"0"0"24"0,0 0-18 0,0 0 4 0,0 0-4 0,0 0 0 0,0-29 1 0,0 29 9 0,0 0 5 0,0 0-9 0,0 0 14 0,0 0-16 0,0 0 7 0,0 0-9 0,0 0 6 0,0 0-8 0,0 0 8 0,0 0-6 0,0 0 8 0,0 0-1 0,0 0-7 0,0 0 6 0,0 0 0 0,0 0-8 0,28 0 8 0,-28 0-7 15,0 0 5-15,0 0-1 0,0 0-5 0,0 0 0 0,0 0-1 16,27 29 11-16,-27-29-12 0,0 0 8 0,31 26-7 16,-31-26-1-16,28 31 1 0,-28-31-2 0,27 28-2 15,-27-28 0-15,35 28 2 0,-11 1 1 0,-24-29-3 16,31 30 4-16,-4-4-3 0,1 5 7 16,-1-5-3-16,-27 33-1 0,31-31 0 0,-4 1 0 0,1 28-2 15,-28-29 2-15,34 2-3 0,-34-1 2 0,24-29-3 16,-24 28 1-16,0 29 1 0,28-29 0 0,-28 3 1 0,31-5-2 15,-31 3-2-15,31 1 4 0,-31 27 0 0,0-29-2 16,24 0-1-16,-24 1-1 0,0-1 1 0,31 29 1 16,-31-57-2-16,0 59 0 0,0-59 0 0,0 28 2 0,0 1-3 0,0-1 0 15,0 31-2-15,-31-33 5 0,31 33 1 0,-24-2-3 0,24-28 0 16,0 0 0-16,-31 27 2 0,31-56-2 0,-31 57 2 0,3-27-2 16,28-1 0-16,-58 28 1 0,30-29 2 0,1 0-2 0,27-28-1 15,-31 31-1-15,4-31 0 0,27 0 1 0,-28 28 0 16,28-28 1-16,0 0-1 0,-27 29 0 0,-4-29-1 0,7 28-2 15,24-28 3-15,-35 0 1 0,35 0-1 0,-27 28 0 0,27-28-1 0,0 0 0 16,-28 29-1-16,28-29-2 0,-31 28 3 0,31-28 1 16,0 0-2-16,0 29 1 0,-27-29-2 0,27 0 1 0,0 30-6 15,-28-4-7-15,28-26 5 0,0 31-5 16,0-31 7-16,0 0-4 0,-27 0-10 0,27 26 9 0,0-26-18 0,0 31-6 16,0-31 18-16,0 0-24 0,0 28-39 0,0-28 51 15,0 0-29-15,0 0 18 0,0 28 29 0,0-28 3 0,0 0-2 16,0 0-28-16</inkml:trace>
  <inkml:trace contextRef="#ctx0" brushRef="#br1" timeOffset="122902.1">22957 5987 44 0,'0'0'15'0,"0"0"-6"0,0 0 16 0,0 0-17 0,0 0 0 0,0 0 14 0,0 0-7 0,0 0 1 0,0 0 1 0,0 0 14 0,0 0-17 0,0 0 0 0,0 0 13 0,0 0 9 0,0 0-15 0,0 0-2 0,31 0 4 0,0 0-5 0,-31-28 4 15,24 28-16-15,-24 0 0 0,34 0 7 0,-34 0-7 0,0-31 1 16,24 31 6-16,7 0-7 0,-3 0 4 0,-1-26-3 0,-27 26-4 15,0 0 0-15,28 0 3 0,-28-31-4 0,31 31 1 0,-31 0 0 0,27 0 2 16,1 0 2-16,6 0-3 0,-34 0-3 0,0 0 0 0,24 0 0 16,7 0 3-16,-31 0-3 0,27 0 1 0,1 31-2 15,-28-31 1-15,0 0-1 0,27 26 1 0,4-26-1 0,-31 0 0 16,28 31 2-16,-28-3-1 0,27 0-18 0,-27-28 7 16,0 29-31-16,0-29 24 0,0 29-24 15,0-29 16-15,0 29-39 0,0-29-75 0,0 0 53 0,-27 29 35 16,27-29 13-16</inkml:trace>
  <inkml:trace contextRef="#ctx0" brushRef="#br1" timeOffset="123206.28">23335 5614 78 0,'0'0'0'0,"0"0"46"0,0 0-15 0,0 0 7 16,-34 0-16-16,34 0-1 0,0 0 49 0,0 0-57 15,0 0 16-15,0 0-20 0,0 0 27 16,0 28-28-16,0-28 9 0,0 0-12 0,58 29 12 15,-58-1-14-15,58 2 11 0,-58-30-13 16,28 29 4-16,-28-29-4 0,27 0 1 0,32 28 4 16,-59-28-6-16,62 29 7 0,-38-1-1 15,-24 0-2-15,27 3 5 16,-27-31-8-16,31 26 3 0,-31-26-1 0,-31 59 6 16,31-31-8-16,-27 30 4 0,3-58-4 15,-38 85 2-15,62-85-2 0,-28 29 2 0,28-1-3 16,-31-28 1-16,-24 87-4 0,55-58 2 0,-82 58-59 15,82-87 44-15,-34 57-60 16,34-57 51-16,0 28-75 0,0-28 55 16,0 28-80-16,0-28 99 0,0 0-6 0</inkml:trace>
  <inkml:trace contextRef="#ctx0" brushRef="#br1" timeOffset="123909.24">24304 5959 111 0,'0'0'0'0,"0"0"54"0,0 0-29 0,0 0-11 0,0 0 18 0,0 0-16 0,0 0 3 0,-24 0 32 0,24 0-38 0,0 0 16 0,0 0-15 0,0 0 7 0,0 0-13 0,0 0 22 0,24 0-23 0,-24 0 15 0,0 0-18 0,31-31 4 0,-31 31 0 0,27 0 8 15,-27 0-13-15,0 0 4 0,28 0-3 16,-28 0-1-16,27 0 9 0,-27 0-7 0,0 0-1 0,31 0 9 15,-31 0-9-15,55 0 2 0,-55 0-4 16,58 0 7-16,-58 0-6 0,31 0 2 16,-3 0-4-16,-1 31 1 0,-27-31 0 15,28 0-1-15,3 0-1 0,-4 0 3 0,-27 28-4 16,28-28 0-16,-28 0-1 0,0 0 0 0,34 0-21 16,-34 0 11-16,0 0-36 0,0 0 3 0,-34-28-43 15,34 28 52-15,0-57-139 16,-28 57 133-16,28-31-31 0,-27 31 30 0</inkml:trace>
  <inkml:trace contextRef="#ctx0" brushRef="#br1" timeOffset="124570.13">24448 5614 89 0,'0'0'0'0,"0"0"137"0,0 0-120 0,-31 0 34 0,31 0-32 16,0 28 59-16,-27-28-33 15,27 29-37-15,0-1 20 16,0 2-9-16,0-30-13 0,0 29 10 15,0 28-1-15,0-57-11 0,27 56 6 16,4 1-1-16,24 2 1 16,-21-2-9-1,-34 30-1-15,24-31 0 16,-24-28-1-16,0 31-5 0,0-59 1 16,0 57-14-16,0-57 10 0,0 28-45 15,-24-28 37-15,-10 0-55 0,-21-28-46 16,-3-58-47-1,3-1 125-15,0-84 19 16,-4 86 22-16,59 26 5 0,-31-55 86 16,31 84-1-1,0 2-53-15,0 28-24 0,31 28 62 16,-31 31-42-16,0-59-25 0,59 85 25 16,-35-57-19-16,7 3-10 15,24 26 19-15,3-29-11 16,-30 0-8-16,-28 1-4 0,61-29-2 15,-37 0-22 1,7-29-72-16,-31 1-37 16,28-31-19-16,-28 33 128 15,27-61 26 1,1 58 15-16,-28-28 59 16,31-1 87-1,-31 29-112 1,0 29-22-16,-31 29 4 15,-107 86 0 1,49 1-18 0,89-90-11-16,-86 119 7 0,4-3-7 15,23 2-3 1,-2-28 0-16,61-31-3 16,-28-57-1-16,28-28-7 15,0 0-12 1,0 0 10-16,0 0-69 0,0-28-40 15,28-1-82-15</inkml:trace>
  <inkml:trace contextRef="#ctx0" brushRef="#br1" timeOffset="124888.3">24448 5614 114 0,'0'0'62'0,"0"0"57"0,28 0-10 0,-28 28-63 0,0 29-6 15,27 30-2-15,7 114-10 16,-10 57-22 15,-24-28-61-15,0-88-394 15</inkml:trace>
  <inkml:trace contextRef="#ctx0" brushRef="#br1" timeOffset="134820.12">18581 7533 20 0,'0'0'9'0,"0"0"4"0,0 0-6 0,0 0 6 0,0 0-10 0,0 0 5 0,0-28-5 0,0 28 13 0,0 0-7 0,0 0 0 0,0-29 15 0,0 29-10 0,0-28 15 0,0 28-1 0,0-30 0 0,0 30-3 0,0 0-15 0,0-29 10 16,0 29-5-16,0-28 1 0,0 28-8 0,0-29 12 0,0 29-13 16,0 0 4-16,0 0 0 0,0-26-8 0,0 26 5 15,0 0-3-15,0 0 1 0,0 0 1 0,0 0 2 16,0 0-6-16,0 0-2 0,0 0 5 0,0 0-3 16,0 0-1-16,0 26 19 0,0-26-13 15,0 29-4-15,0-29-1 0,0 28 3 0,0 1 0 0,0 1-5 16,0-2 9-16,0 58 3 0,0-58-11 15,0 31 2-15,0 26-1 0,0-56-4 0,0 29 3 16,0 0-1-16,0-58 1 0,0 57 0 0,0-1 0 16,0-27-1-16,0 56-2 0,0-55 2 0,0-1 1 15,0-1-2-15,0 0 1 0,0 1-2 0,0-1 1 0,0 3-1 0,0-3 1 16,0-28-1-16,0 28 0 0,0-28-2 0,0 29-3 0,0-29-3 16,0 26 2-16,0-26 0 0,-31 0-8 0,31 0 5 15,0 0-3-15,0 0-3 0,0 0-1 0,0 0-25 0,0 0-4 0,0 0 22 16,0 0-2-16,-24 0-32 0,24 0 25 0,0 0-28 0,0-26 36 0,-35 26 7 15,35 0-2-15,0 0 14 0,0 0 1 0,0-29-1 0,-27 29-15 16,27 0-3-16</inkml:trace>
  <inkml:trace contextRef="#ctx0" brushRef="#br1" timeOffset="135111.48">18234 8165 50 0,'0'0'16'0,"0"0"-5"15,0 0-4-15,0 0 1 0,0 0 0 0,0 0 9 0,0 0 4 16,0 0 4-16,0 0-11 0,0 0 13 0,0 0-2 15,0 0-14-15,0 0 9 0,0 0-11 0,0 0 0 0,0 0-1 0,0 0 8 0,0 0-9 16,0 0 0-16,0 0 0 0,0 0 0 0,0 0 1 0,0 0 9 0,0 0-1 16,0-29-2-16,34 29-7 0,-34-30 10 0,0 30-10 15,24-28 0-15,-24 28-1 0,0 0-1 0,31-29 6 0,-4 29-6 0,-27 0 0 0,0-28 1 16,28 28 3-16,-1 0-1 0,4-29 6 0,-3 29-6 0,-28 0-4 16,27-28 5-16,8 28-7 0,-11 0 3 0,-24 0-1 0,58-28 2 15,-58 28-4-15,27 0-1 0,1 0 0 0,3 0 0 0,-4 0 1 16,-27 0 0-16,28 28 4 0,6-28-3 0,-10 0-2 0,35 28 1 15,-59-28 0-15,31 29 1 0,-7-29-2 0,-24 0-1 0,31 28-2 0,24-28 3 16,-55 29 0-16,30-29 1 0,-2 0-4 0,-28 0-1 16,27 28-5-16,-27-28 4 0,0 0-3 0,0 0-2 0,31 0-16 0,-31 0 9 15,0 0-4-15,0-28-1 0,0 28-34 0,0-29-10 0,0 29-17 16,0-28 34-16,0 28 0 0,0-29 6 0,0 29 10 0,0 0 9 0,0 0-26 16</inkml:trace>
  <inkml:trace contextRef="#ctx0" brushRef="#br1" timeOffset="135713.22">19838 7306 46 0,'0'0'13'0,"0"0"-5"0,0 0 1 0,-28 0-3 0,28 0 5 0,0 0-3 0,0 0 2 0,0 0 2 0,0 0 14 0,0 0-2 0,-27 0 1 0,27 0-14 0,0 0 8 0,0 0-3 0,0 0-8 0,-31 0 8 0,31 0-7 0,0 0 19 0,-24 0-19 0,24 0 0 0,0 0 10 0,0 26-2 0,-34-26-9 0,34 0 1 16,0 0 6-16,-28 29-4 0,28-29-6 0,0 0-2 0,-27 28 6 15,27 1-1-15,-31 1 0 0,31-30-4 0,-28 0-1 0,28 28 7 16,-27 1 3-16,-32-1-2 15,35 1-5-15,24-1 0 0,-34 2-2 0,34-1-4 16,-24-1 2-16,24 0 0 0,-31 30 6 0,0 27 0 16,31-54-7-16,-27-5 1 0,27 5-1 0,-28 25 1 15,28 1 0-15,0-28-1 0,0-1 0 0,0 31 5 0,0-31-4 16,0 29 0-16,0-29-2 0,28 31 3 16,-1-31-3-16,-27 1 1 0,31 28 0 0,-31-57-1 0,31 30 1 15,-31-4 0-15,24 3-1 0,10-29-1 0,-10 28 2 0,7-28-2 16,-3 29 2-16,-28-29 0 0,0 0 0 0,27 0-1 0,1 0-1 0,30 30-4 15,-58-30 4-15,0 0-4 0,28 0-9 16,6 0 4-16,-34 0 0 0,24 0-14 0,-24 0 11 0,31-30-3 0,-31 30-1 0,27 0-26 16,-27 0 17-16,0 0-5 0,0 0-6 0,28 0-7 0,-28 0-60 0,0 0 59 15,27 0 11-15,-27 0-27 0</inkml:trace>
  <inkml:trace contextRef="#ctx0" brushRef="#br1" timeOffset="136990.81">20240 7964 36 0,'0'0'0'0,"0"0"19"0,0 0-13 0,0 0-4 0,0 0 0 0,0-28 0 0,0 28 4 0,0 0-2 0,0 0 1 0,-31 0 11 0,31 0-5 0,0-31 0 0,0 31 1 0,0 0-1 0,0 0 10 0,0 0 0 0,0 0-11 0,0-26 9 0,0 26-11 0,0 0 7 0,0 0-7 0,0 0 9 0,0 0-1 16,0 0-9-16,0 0 0 0,0 0 6 0,0 0 0 0,0 0-1 16,0 0-7-16,0 0 5 0,0 0-7 0,0 0 2 0,0 0-1 15,31 0 2-15,-31 0 6 0,0 0 1 0,0 0-6 0,0-31-1 0,0 31-2 16,0 0 7-16,27 0-1 0,-27 0-5 0,0 0-2 0,0-27 4 0,28 27-3 16,-28-28-1-16,31 28 3 0,-31 0-2 0,0-30 1 15,31 30-6-15,-31 0 3 0,24-29 0 0,-24 29 0 0,31 0 2 16,-31 0 0-16,0 0-3 0,27 0 3 0,-27 0-2 15,0 0 1-15,28 29 1 0,-28 1-2 0,0-30 1 0,0 28-1 16,0-28 0-16,30 27-3 0,-30-27 2 0,0 31-1 0,0-31-1 0,0 0 2 16,0 26-1-16,0-26 0 0,0 59-11 0,0-59 3 0,0 28-17 15,0-28-9-15,0 29 13 0,0-29-32 0,0 28-138 16,0 1 149-16,0-29-10 0,0 0 26 16,0 0-10-16</inkml:trace>
  <inkml:trace contextRef="#ctx0" brushRef="#br1" timeOffset="137698.51">20697 7879 51 0,'0'0'0'0,"0"0"39"0,0 0-27 0,0 0 4 0,0 0 10 0,0 0-9 0,0 26 1 15,0-26 0-15,0 0 0 0,0 0-1 0,0 31 9 0,0-31-15 0,0 85 30 16,0-85-33-16,0 57-1 16,0-57-5-16,0 28 1 0,0-28 2 0,0 0-3 15,31 30 0-15,-31-30 0 0,0 0 1 0,0 29 0 0,27-29 4 16,-27 0-1-16,28 28-3 0,-28-28 0 0,27 0 0 0,-27 0 2 15,0 0-4-15,0 0 1 0,31-28 0 0,-31 28 2 0,0-29-2 0,0 29 1 16,27-30-1-16,-27 30 0 0,0-28-3 0,0-1 1 0,0 29 0 16,0-28 2-16,0-29 7 0,0 29-7 15,0-3 2-15,0 5 0 0,0 26-1 16,0-31-1-16,0 31 1 0,-27 0 1 0,27-27-3 0,0 27 1 0,0 0 1 16,-31 27 0-16,31-27 0 0,0 31-2 0,0-31 0 0,0 26 2 15,0 5-1-15,0 25-1 0,0-56-2 0,0 29 1 16,0 28 3-16,0-29-3 0,0-28-1 0,0 30 1 0,0-30-1 15,0 29 1-15,31-1-2 0,-31-28 2 0,0 28-4 0,27 1-2 16,-27-29 4-16,0 28-9 0,0-28 4 0,0 0-4 0,28 31-1 0,-28-31-19 16,0 0-2-16,0 0 15 0,34 0-22 0,-34 0 17 15,24 0-28-15,-24-31-9 0,31 31 12 0,-31-28 27 16,28-1 12-16,-28 1 3 0,0 28 2 0,27-28-4 0,-27-1 5 16,0 29-3-16,28-30 5 0,-28 30 0 0,0-28 1 0,0 28 3 0,31-29 0 15,-31 29 2-15,0-28 5 0,0 28-6 0,0-29 4 0,27 29-2 16,-27-28 2-16,0 28 2 0,0 0 5 0,0 0-5 15,0 0 2-15,0 0 15 0,0 0-1 0,0 0-2 16,0 0 0-16,-27 28 1 0,27-28-11 0,0 0 12 0,0 29-14 16,-31-1 17-16,31-28-22 0,-28 29 4 0,28-1-3 15,0-28-4-15,-27 30 5 0,27-30-4 0,0 29 1 0,0-29-1 16,0 0-2-16,0 28 1 0,0-28 1 0,0 0-2 0,0 28-1 0,0-28 2 0,0 0-3 16,0 0 0-16,0 29 2 0,0-29 0 0,0 0 0 0,0 0 0 0,0 0 5 15,0 0-5-15,27 0-1 0,-27 0 2 0,0 0-1 0,28-29-2 16,-28 29 2-16,31-28-3 0,-31 0 2 0,27-1 2 15,-27-1-2-15,0 30 1 0,0-28-1 0,28 28 0 16,-28-29-1-16,0 1 2 0,0-1 6 0,34 29-4 0,-34-28 2 0,0 28-6 16,0 0 6-16,24 0-1 0,-24 0-1 0,0 0-1 15,0 0 2-15,27 28 2 0,-27-28-3 0,0 29-2 0,0-1 0 0,0 29 3 0,31-27-3 16,-31 55 0-16,0-28-1 0,0 30 1 0,-31-1 2 16,31-56-4-16,0 25 0 0,-51 32-1 0,51-59 1 0,-34 1 0 0,-21 56 2 15,24-26-3-15,-24 26 0 0,27-28-7 0,-27-1-11 16,-7-25-5-16,4-5-4 0,3 5-6 0,55-31 13 15,-27 0-2-15,-4 0-3 0,31 0-2 0,-24 0-3 0,-11-31-35 0,35 31 30 16,-24-26-40-16,24-5 12 0,0 5 44 0,0-4-3 0,24 1 1 16,-24 1-5-16</inkml:trace>
  <inkml:trace contextRef="#ctx0" brushRef="#br1" timeOffset="138123.88">21528 8481 116 0,'0'0'99'0,"0"0"-67"0,0 0-25 0,0 0-3 0,0 0 8 0,0 0-3 0,0 0 3 0,0 0 3 0,0 0 31 0,0 0-36 0,0 26 4 0,0-26-4 0,-31 29 2 0,31-29-8 0,0 28 6 0,0-28-9 0,0 29 0 0,0 1 4 0,-27 27-3 0,-32 56-10 15,32-82 2-15,27-3-4 0,-28 0-26 16,-3-28 12-16,7 29-36 0,24-1-16 0,-31-28-10 16,0 0 31-16,31 0-5 0</inkml:trace>
  <inkml:trace contextRef="#ctx0" brushRef="#br1" timeOffset="140066.68">21786 7992 77 0,'0'0'21'0,"0"0"1"0,0 0-17 0,0 0-3 0,0 0 4 0,-31 0 8 0,31 0-3 0,0 0 16 0,0 0 5 0,0 0-2 0,0 0-5 0,0 29-14 0,-28-29-3 0,28 0-1 15,0 0 0-15,0 28 5 0,0-28-6 0,0 0 5 0,0 29-5 0,0-29-2 0,0 28 6 0,0-28-5 0,0 30 7 0,0-1-3 0,0-1 4 16,59 29 29 0,-28-57-7-1,-31 0-28-15,0-29 3 0,24 1-6 0,-24 28 0 0,0 0 0 0,34-28 3 16,-34 28-4-16,0-29 3 0,24-1-1 0,-24 2-2 16,0 28-1-16,31-29 3 0,-31 29-3 0,27-28 0 0,-27 28-1 15,0 0 4-15,28 0-2 0,-28 28-5 0,0 1 0 16,27-1 4-16,-27-28-3 0,0 30-2 0,0 27-21 15,0-29-11-15,0 1-15 0,0-29 17 16,0 28-7-16,0 3-65 0,0-31 41 0,0 28-71 0,0 0 84 0</inkml:trace>
  <inkml:trace contextRef="#ctx0" brushRef="#br1" timeOffset="140385.24">22188 8193 147 0,'0'0'43'0,"0"0"-18"0,0 0-17 0,0 28-4 0,0-28-3 0,0 29 1 0,0-29 11 0,0 28-6 16,0-28 6-16,0 0-4 0,0 31-6 0,0-31 3 0,27 0-4 16,-27 0 3-16,28 0-3 0,-28 0 1 0,0 0 0 15,27 0 1-15,-27 0 0 0,0-31 4 0,31 31-3 0,-31 0 0 0,0-28 5 16,0-1-4-16,27 29 0 0,-27-28-1 0,0 28 0 0,0-28-1 0,0-1 6 16,0-1 3-16,28 2 4 0,-28-29-2 0,0 57-8 0,0-29-1 15,0 29 5-15,-28-28-1 0,28 28 1 0,-27 0-6 16,27 0 2-16,0 0-4 0,-31 0 0 0,4 0 3 0,27 0-3 0,-28 28 2 15,28 1 4-15,-27-29-7 0,27 28 0 0,-31 1-1 16,31-1 3-16,-24 2-2 0,24 27-3 0,0-29-1 16,0 1 3-16,0-1-5 0,0 3 3 0,24-3-7 0,-24 0-9 15,0 1 8-15,31-29-3 0,-31 26-3 0,0-26 0 0,0 31-27 16,27-31-7-16,1 30-9 0,-28-30 24 0,27 0-4 0,-27 0-3 0,0 0-29 16,31 0 47-16,-31-30-4 0,27-1 20 0,-27 5-31 15</inkml:trace>
  <inkml:trace contextRef="#ctx0" brushRef="#br1" timeOffset="140658.12">22414 7936 40 0,'28'0'10'0,"-28"0"-3"0,0 0 0 0,0-31 0 0,0 31 4 16,0 0 1-16,0 0 1 0,-28-26 19 0,28 26-14 0,0 0 21 0,0-31-19 16,0 31-2-16,0 0-1 0,0 0 0 0,0 0 0 0,0 0 17 0,0 31-18 15,-24-31 12-15,24 26-8 0,0-26-14 0,0 31 3 16,0-3-3-16,0-28-4 0,0 28 1 0,0 1-1 0,0-1 1 0,0-28 0 16,0 57 7-16,0-27-4 0,24-1 2 15,-24-29-3-15,0 28 1 0,28 0 3 0,-28 1-2 0,31-1-1 16,-31 3 1-16,0-31-2 0,31 28-1 0,-31-28 2 0,0 28 3 15,0 1 2-15,24 28-3 0,-24-57-3 0,0 30-1 16,0-4 3-16,0 31-3 0,0-28-2 0,0 1 1 0,-24 55 2 16,-7-56-2-16,0 27-1 0,3-25 0 0,-30 54-1 0,30-57-2 0,-30 57-1 15,31-54-3-15,-28-5 2 0,24 5-2 0,7-3-3 0,-11-28-4 16,-20 28-17-16,55-28 12 0,-31 0-22 0,4 0 17 0,27 0-20 0,0 0 4 16,-28 0 20-16,28-28 1 0,0 0-20 0,0 28 17 15,28-31-24-15,-28 5 19 0,0-5-2 0,27 31-1 0,4-56-22 0,-31 56 35 16,28-57-7-16,-28 28-14 0</inkml:trace>
  <inkml:trace contextRef="#ctx0" brushRef="#br1" timeOffset="141262.17">22586 7705 33 0,'0'0'0'0,"0"0"20"0,0 0-11 0,0 0-1 0,0 0-1 0,0-28 2 0,0 28 8 0,0 0-5 0,0 0 14 0,0 0 1 0,0 0-2 0,0 0-12 0,0 0-1 0,0-28 13 0,0 28-12 0,28 0 14 0,-28 0-1 0,0 0-14 0,0 0 10 0,0-29 38 31,0 29-51-31,31 0 0 0,-31 0 8 0,0 0-9 0,0 0 5 0,27 0-8 16,-27 0 0-16,0 0 5 0,0 0-5 0,27 0 5 0,4 29 1 15,0-29-3-15,-31 28-4 0,24 0 2 16,7 1-3-16,-31 0 0 0,28 29 1 0,-28-31-3 0,27 4 3 15,-27 54 2-15,31 57 1 0,-31-83-4 16,0-3 1-16,0 32 1 0,0-60-1 0,-31 55 0 0,4-22 2 16,27-6-4-16,-28-27-1 0,-3 31-1 0,7-2-1 15,24-29 0-15,-31 29-4 0,0-57-2 0,31 28 0 0,0-28-1 0,-27 0-3 16,27 31-1-16,0-31-3 0,0 0-1 0,-27 0-25 0,27 0 15 0,0 0-35 0,-31 0 27 16,31-31-38-16,0 3 32 0,0 28-45 0,0-28 19 15,0-1 47-15,31 1-34 0</inkml:trace>
  <inkml:trace contextRef="#ctx0" brushRef="#br1" timeOffset="141548.29">23077 8136 132 0,'0'0'43'0,"0"0"-9"0,0 0-6 0,0 0-21 0,0 0 0 0,0 0 1 0,0 0 3 16,0 0 4-16,0 0 13 0,0 0-17 0,0 0 8 0,0 29-10 0,24-29 7 0,-24 28-3 15,0-28-8-15,31 0 6 0,-31 0-7 0,28 28 7 16,-1-28-1-16,-27 0-6 0,28 0 2 0,-28 29-1 16,31-29-1-16,-4 28-2 0,-27-28-1 0,28 0 0 15,-28 31-3-15,34-31-3 0,-34 0-3 0,0 0-3 0,0 0-19 16,0 0 12-16,24 28-5 0,-24-28-5 0,0 0-6 0,0 0-43 0,0 0 37 15,0 0-32-15,0 0 47 0,0-28-3 0,-24 28 11 0</inkml:trace>
  <inkml:trace contextRef="#ctx0" brushRef="#br1" timeOffset="141802.07">23246 8049 126 0,'0'0'0'0,"0"29"139"0,0-29-121 0,0 0 6 0,0 28-5 0,0-28-6 15,0 30 2-15,0-30 16 0,0 29-16 0,0-29 9 0,27 28-9 16,-27 0-5-16,28-28-3 0,6 29-2 0,-34-29-3 15,24 28 0-15,7-28-2 0,-4 31 2 0,-27-31 0 16,28 28-3-16,-28-28 1 0,27 0-3 0,4 0 3 0,-31 28 0 16,28-28 2-16,-28 0 0 0,0 0 0 0,0 0 0 0,27 0-2 0,-27 0-1 0,35 0 10 15,-35 29-4-15,0-29-1 0,0 0-2 16,0 0 3-16,-35 0-3 0,35 0 1 0,-27 26-3 0,27-26 1 16,-59 31 8-16,59-1-10 0,-27-30 3 15,-1 26-3-15,1 3-5 0,-4-1-6 16,31-28 2-16,-24 29-19 0,24-29 9 0,-34 58-31 0,34-58 21 0,0 29-7 15,0-29-4-15,-28 28-5 0,28-28-5 0,0 29-37 0,0-1 59 0,0 0-18 16</inkml:trace>
  <inkml:trace contextRef="#ctx0" brushRef="#br1" timeOffset="160707.88">24733 7992 43 0,'0'0'9'0,"0"0"-1"0,0 0-4 0,0 29 2 0,0-29-2 0,0 0 20 0,0 0-16 0,0 0 9 0,0 0-8 0,-27 28 9 0,27-28 21 0,0 0-31 0,0 0 8 0,0 29 10 0,0-29-4 0,0 0-9 16,0 0 7-16,0 0-11 0,0 0-3 0,0 28 4 0,0-28-1 15,0 30-3-15,0-30-5 0,0 0 2 0,0 29 2 0,0-29-2 16,0 0 0-16,0 28 4 0,0 0-4 0,0-28-1 0,0 29 0 0,0-29 0 16,0 28 3-16,0 59 5 0,0-32-3 15,0-55-4-15,0 61 3 0,0-61-3 0,0 26 0 0,0 3 0 16,0-1 3-16,0-28-4 0,0 59 2 0,0-31-2 0,0 1 1 16,0-29-1-16,0 28-1 0,0 1 1 0,0-29-1 0,0 28-1 0,0-28 1 15,0 28-1-15,0 3 2 0,0-31 1 0,0 0-3 0,0 28 0 16,0-28 0-16,0 0-1 0,0 28 1 0,0-28-1 0,0 0-5 15,27 0 0-15,-27 0-11 0,0 0 6 0,0 0-15 0,0 0 10 16,0 0-2-16,0 0-4 0,0-28-31 0,0 28 22 0,0 0-39 0,0-28 12 16,0 28 21-16,0-31 22 0,0 31-31 0</inkml:trace>
  <inkml:trace contextRef="#ctx0" brushRef="#br1" timeOffset="161076.51">24335 8078 46 0,'0'0'28'0,"0"0"-24"15,0 0 8-15,0 0-5 0,0 0 12 0,0 0-8 16,0-29 36-16,27 29-27 0,-27 0 31 15,0-28-37-15,28 28 14 0,-28 0-1 0,0 0-15 16,27 0-1-16,-27 0 7 0,31 0-9 0,-31 0-1 0,28 0 7 16,-28 0-4-16,27 0-5 0,-27 0-1 0,34 0 7 0,-10 0-1 15,7 0-4-15,-31 0-2 0,28 28 0 0,27-28 13 0,-24 0-12 16,-31 0-2-16,89 29 6 0,-37-1 0 0,9-28-5 16,-6 30-7-16,-27-30 3 0,30 0 2 0,-30 0 1 0,61 0 0 15,-65 0-5-15,7 0 2 0,-3 0 0 16,30 0 2-16,-31 0-3 0,1-30-3 0,-28 30-5 15,0 0-4-15,31 0-14 0,-31 0 8 0,0-28-28 0,0 28 18 16,0 0-41-16,0 0 28 0,0 0-5 0,0 0-1 0,0 0 3 0,0 0 7 16,0 0 9-16,0 0-35 0</inkml:trace>
  <inkml:trace contextRef="#ctx0" brushRef="#br1" timeOffset="165903.7">18034 10599 27 0,'0'0'9'0,"0"0"2"0,0 0-4 0,0 0-4 0,0 0-1 0,0-28 4 15,0 28-1-15,0 0 0 0,0 0 10 0,0-29 6 0,0 29 5 0,0 0-3 0,0-30-4 0,0 30-10 0,0 0 0 0,0 0 6 0,0 0-6 0,0 0-2 0,0-29 1 0,0 29 8 0,0 0-9 0,0 0-1 0,0 0 8 0,0-28-8 0,0 28 8 16,0 0-7-16,0 0 0 0,0 0 1 0,0 0 5 0,0 0 0 16,0 0-3-16,0 0-6 0,0 0 0 0,0 0 6 0,0 0-5 15,0 0 1-15,0 0-1 0,0 0 7 0,0 0-8 0,0 0 5 0,0 0-5 16,0 0 4-16,28 28-5 0,-28-28 2 0,0 0 3 0,0 29-4 0,0-29 7 15,0 30-8-15,0-30 4 0,0 29 6 0,31-1-7 16,-31 0-2-16,0-28 0 0,0 29-1 0,0-1 1 0,0 31 2 0,27-31-2 16,-27 1-2-16,0-3-1 0,0 5 1 0,0 25 2 0,0-27-2 15,0 27-1-15,28 3-1 0,-28-30 2 0,0 28 0 16,0 0-4-16,0-57 0 0,0 31 0 0,0-3-4 0,0-28 1 16,0 28-3-16,0-28-11 0,0 0 5 0,0 0-22 0,-28 0-13 15,28 0 19-15,-27 0-114 0,27-28 69 0,0 28 46 16,-31-28-2-16,31-3 23 0,0 31 3 0,0-28 3 0,-28-1 0 15,1 0 3-15,27 1-1 0,-31-1 1 0,7 1-1 0,24-3 1 16,-31 3 3-16,0 0 4 0,4-1 4 16,-1 3 14-16,-3 26-5 0,31 0-9 0,-27-30 9 15,27 30-11-15,-28 0 9 0,28 0-1 0,-31-31 7 16,31 31-17-16,-24 0 10 0,24 0-2 0,0 0-8 0,-31 0-1 16,31 0 10-16,0 0-10 0,0 0 8 0,0 0-7 0,0 0 1 0,0 0 11 15,0 0-11-15,0 0 0 0,0 0 8 0,31 0-9 0,-31 0 6 0,24 0-6 16,-24 0-2-16,31 0 8 0,-31 0-10 0,114 31 25 15,-87-31-25-15,-27 0-1 0,31 0 1 16,-31 0 0-16,31 0 0 0,-7 0 0 0,62 0 6 0,-55 0-9 16,-4 0-1-16,1 0 2 0,3 0 0 0,0 0-2 15,-7 0 1-15,34 0 0 0,-27 0 1 0,-31 0-3 16,27 0-1-16,-27 0 1 0,28 0-2 0,-28 0-3 0,0 0 1 0,27 0-9 16,-27 0 5-16,0 0-2 0,0 0-19 0,0 0-6 0,0 0-12 15,0 0 18-15,0 0-5 0,0 0-4 0,31 0-7 0,-31 0-47 16,0 0 32-16,0 0-1 0</inkml:trace>
  <inkml:trace contextRef="#ctx0" brushRef="#br1" timeOffset="166531.28">19323 9824 62 0,'0'0'43'0,"0"0"-31"0,0 0 1 0,0 0 16 0,0 0 3 0,0 0 1 0,0 0-19 0,0 0 10 0,0 0-14 0,0 0 0 0,0 0 10 0,0 0-11 0,0 0 7 0,0 0-1 0,0 0 0 0,-28 0-1 0,28 0-6 0,0 0-1 0,0 0-1 0,0 0 7 15,0 0-6-15,-31 0 5 0,31 0-6 0,0 0 5 0,-27 31-7 16,27-31 1-16,0 0 0 0,-28 28 2 0,-3 1 1 0,31-29-4 16,-24 28 0-16,24-28-1 0,-31 57 4 0,-27-27-1 0,58-1-2 0,-28 27 2 15,-2-27-3-15,-25 28 1 0,24-1 0 0,31 1-4 16,-24 2-2-16,-7-31 2 0,31 1 2 0,-31 86 2 0,31-30-2 15,0-56-1-15,0-1 0 0,0 3 0 0,0-3 1 0,0 29 2 16,0-31-2-16,0 35-1 0,0-6 0 0,31-27-1 0,-31 0 1 16,31 31 2-16,-31-30 0 0,24 28 1 0,7-28-3 0,-4 30-1 15,-27-31-2-15,28 0 2 0,-28 1 1 0,58-1 0 0,-31 1-1 0,-27 1-1 16,31-4 1-16,0-26 2 0,-7 31-1 0,-24-31-2 0,31 0-2 16,-31 26 2-16,28-26-4 0,-1 0 1 0,-27 0-5 0,31 0-19 0,-3 0 9 15,-28 0-3-15,27 0-31 0,4 0 19 0,-31 0-5 0,31 0-55 0,-31 0 39 16,24 0-41-16,-24 0 65 0,34-26-23 0</inkml:trace>
  <inkml:trace contextRef="#ctx0" brushRef="#br1" timeOffset="167227.84">19580 10599 19 0,'0'0'0'0,"0"0"24"0,0 0-14 0,0 0 8 0,0 0-14 0,0 0-1 0,0 0 6 0,0 0-5 0,0 0 3 0,0 0 1 0,0 0 15 0,0 0 4 0,0 0-14 0,0 0-1 0,0 0 10 0,0 0-12 0,28 0 11 0,-28 0-11 0,0 0-2 0,0 0 1 0,0 0-3 0,0 0 44 15,0 0-42-15,0 0-1 0,0 0-1 0,0 0 4 0,0 0 1 16,0 0-7-16,0 28 7 0,0-28-2 0,0 29-7 0,0-29 6 15,0 28-3-15,0-28-2 0,0 31 3 0,0-3-3 16,31-28 0-16,-31 28 0 0,0-28 3 0,0 29-3 0,0-29 4 0,0 26-5 16,0-26 7-16,0 31-4 0,0-31 1 0,0 0 8 0,0 0-9 15,0 0 14-15,0 0-10 0,27 0-5 0,-27-31 3 16,0 5-3-16,62-59 13 16,-38 26-16-16,-24 30 1 0,31 1 3 0,-4-29 2 15,-27 57-2-15,0-30-1 0,28 30 0 0,-28 0 0 16,27 0 0-16,-27 0-5 0,31 0 7 0,-31 0-3 15,0 0 1-15,28 30-1 0,-28-30-3 0,0 29 2 0,27-1 2 16,-27 0-4-16,0 1 4 0,0-1-6 0,0 3 3 0,0-31-2 16,0 28-4-16,0 0-12 0,35 1-17 0,-35-3 10 0,0-26-4 15,0 31-42-15,0-1 29 0,0-4-69 0,0-26 40 0,0 0 5 0,0 29 13 16,0-1-24-16</inkml:trace>
  <inkml:trace contextRef="#ctx0" brushRef="#br1" timeOffset="167999.09">20381 10542 61 0,'0'0'0'0,"0"0"69"0,0 0-57 0,0 0 13 0,0 0-12 0,0 0 16 0,0 0-2 0,0 0-3 0,0 29-12 0,0-29-1 0,0 0 2 0,0 0-4 0,0 0 2 0,0 0 7 0,0 28-3 0,0-28-8 0,0 0-1 0,0 28 7 0,0-28-8 0,0 29 5 0,0-29-2 0,0 28-2 16,0-28-4-16,0 31 3 0,31-31-1 0,-31 0-1 0,0 28 5 16,0-28-5-16,0 0-1 0,0 0 6 0,27 0-4 0,-27 0 0 15,0 0 1-15,0 0-1 0,0 0 2 0,0 0-5 0,28 0 0 0,-28 0 1 16,0-28 0-16,0-3 0 0,30 3-1 0,-30 28 0 15,0-29-1-15,0 29 1 0,0-28-1 0,0 28-1 0,0-28 5 0,0-1-3 16,0 29 3-16,0-30-3 0,0 30 1 0,0-29 3 0,0 1 3 16,0 28-2-16,0 0-1 0,0 0-1 0,-30 0 2 15,30 0-3-15,0 0-1 0,0 28 1 0,0-28-1 0,0 29 5 0,0 1-3 16,0-1-1-16,-28-1-2 0,28 0 3 0,0 1-3 16,0-1 0-16,0 3 0 0,0-3 0 0,0 0 0 15,0 1-1-15,0-3 1 0,0 5 0 0,28-1-1 0,-28-30 0 16,0 0 0-16,0 26 0 0,0-26 0 0,0 0-2 0,30 29 4 0,-30-29 1 15,0 0-4-15,0 0 1 0,28 0-2 0,-28 0-2 0,0 0 3 16,0 0-1-16,27 0-3 0,-27-29-4 0,31 3 2 16,0-35-2-16,-31 61 7 0,0 0 1 0,0-26-1 0,0 26 1 15,24-29-3-15,-24 29 3 0,0-28 1 0,35 0 0 0,-35 28 0 16,0-59 0-16,24 30 3 16,-24 29-1-16,0-28-2 0,0 28 1 0,0-28 0 0,0 28 0 0,0 0 1 15,0 0-1-15,0 0 0 0,0-29 1 0,0 29 0 0,0 0 1 0,0 0 0 0,0-30 1 16,0 30-1-16,0 0-1 0,0 0 1 0,0 0 1 15,0 0 0-15,0 0-3 0,0 0 1 0,0 0 0 0,0 0-1 0,0 0-1 0,0 0 2 16,0 0 1-16,0 0 0 0,0 0-2 0,0 0-1 0,0 0 2 0,0 0-2 16,0 0 2-16,0 0-1 0,0 0 4 0,0 0-1 0,-24 30 1 15,24-30-1-15,0 0-1 0,0 0 3 0,0 0-4 16,0 29 0-16,0-29 1 0,0 0-1 0,0 0 0 0,0 28-1 16,0-28 3-16,0 0-3 0,0 28 2 0,0-28-1 0,0 0 0 0,0 0-1 15,0 29 1-15,0-29 0 0,0 28 3 0,0-28-2 0,24 31-1 16,-24-3-2-16,0 0 0 0,0 1 1 0,0-29 2 15,0 26-2-15,31 5 1 0,-31 54-1 16,0 2 1-16,0-59-1 0,0 29 0 0,0 1 0 0,0 1-2 0,0-31 0 16,-31 29 4-16,31 0-6 0,-24-1 2 0,24-25 2 0,-35-5 3 15,11 3-6-15,24 1-4 0,-31-30-5 0,0 28-4 0,31-28-4 0,-27 29-32 16,-31-29-54-16,58 0 59 0,0 0-8 0,-28 0-8 16,1 0-72-16,27 0 80 0,-31 0 14 0,7 0-10 0</inkml:trace>
  <inkml:trace contextRef="#ctx0" brushRef="#br1" timeOffset="168797.49">21126 11200 26 0,'0'0'0'0,"0"0"6"0,0 0 5 0,0 0-1 0,0 0-4 0,0 0 2 0,0 0 46 0,0 0-20 0,0 0-18 0,0 0-1 0,0 0 15 0,0 0-16 0,0 0 1 0,0-28 14 0,0 28-15 0,0 0 1 0,0 0-1 0,0 0 15 0,0 0-17 0,0 0-1 0,0 0 9 0,0 0-11 15,0 0 1-15,0 0 10 0,0 0-12 0,0 0 0 0,0 0 6 0,0 28 3 16,-27-28-11-16,27 0-3 0,0 31 0 0,0-31 2 0,0 28-3 0,0 0 5 0,0-28-7 16,-31 57 1-16,31-28 0 0,-28 27 3 0,1-56-6 15,-1 57 1-15,28-28-8 0,-31 1-14 0,7-30 6 16,24 28-28-16,-34 1-15 0,34-1 22 0,0-28-6 0,-28 28-67 15,28-28 60-15,0 0 12 0,-27 29-28 0</inkml:trace>
  <inkml:trace contextRef="#ctx0" brushRef="#br1" timeOffset="170233.2">21755 10599 106 0,'0'0'21'0,"0"0"-11"0,0 0-6 0,0 0-3 0,0 0 10 0,0 0 10 0,0 28 9 0,0-28-2 0,0 0-10 0,0 0-13 0,0 0 4 0,0 29 12 0,0-29-17 0,0 0 1 0,0 0 0 0,0 28-2 0,0-28 2 0,0 0 0 0,0 0 0 0,0 31 0 15,0-31 5-15,0 28-3 0,0-28-4 0,0 28 2 16,0-28-2-16,31 0 0 0,-31 29 2 0,0-29 0 0,0 26-1 16,0-26 0-16,0 0 7 0,0 0-6 0,0 0 0 0,0 0 5 15,0 0-3-15,0 0 0 0,31 0 0 0,-31-26 6 0,0 26-8 0,0-29 3 16,58-27 10-16,-34-3-9 16,-24 59-8-16,0-29 6 0,0 29-4 0,31-28 4 15,-31 28-6-15,0 0 1 0,0 0 0 0,27 0 4 0,-27 0-4 16,0 0-1-16,28 0-1 0,-28 0 5 0,0 28-2 15,0 1 0-15,27-1-3 0,-27-28-1 0,0 31 2 0,0-3-2 16,0-28 1-16,0 28-2 0,0-28 1 0,0 29-1 0,0-3-8 0,0 5-7 16,0-1-7-16,0-4 9 0,0 3-24 0,0-29 15 0,0 28-34 15,0 0-13-15,0-28 32 0,0 0-2 0,0 0 2 0,0 31 5 0,0-31-7 16,0 0 30-16,0 0 4 0,0 0-3 0,0 0-23 0</inkml:trace>
  <inkml:trace contextRef="#ctx0" brushRef="#br1" timeOffset="170709.47">22243 10771 22 0,'0'0'19'0,"0"0"-14"0,0 0 4 0,0 0 0 0,0 0-3 0,0 0 1 0,0 0 1 0,0 0 3 0,0 0 14 0,0 0-11 0,0 0-1 0,0 0 33 0,0 0-36 0,0 0 1 0,0 0 1 0,0 0 14 0,0 0-13 0,0 0 12 0,0 0-13 0,0 0 0 0,0 0 1 0,0 0 9 0,0 0-13 0,0 0 9 0,0 0-9 16,0 0-2-16,-28 0 12 0,28 0-6 0,0 29-7 15,0-29 2-15,0 0-5 0,0 26 0 0,0-26 6 0,-27 31-6 16,27-31 0-16,0 0-1 0,0 30 1 0,0-4 4 0,0 3-5 0,0-1 1 16,0 0-2-16,0 3 1 0,0-31-3 15,0 28 0-15,27-28 3 0,-27 29 1 0,0-29-2 0,0 0 3 0,28 0 1 16,-28 0-2-16,0 0 0 0,27 0-1 0,-27 0 5 0,0-29-5 16,31-30 9-16,-4 3-9 15,-27 27 1-15,28 3 1 0,-28-35 1 16,0 61-6-16,0-26-3 0,0-3-1 0,0 1 3 0,0 28 0 15,0-28-4-15,0 28 1 0,0-31-11 0,0 31-6 0,0 0-8 0,-28 0-7 16,28 0-5-16,0 0 18 0,0 0-3 0,0 31-39 16,0-31 25-16,0 28-46 0,0-28 52 0,0 28-4 0,0-28 19 15</inkml:trace>
  <inkml:trace contextRef="#ctx0" brushRef="#br1" timeOffset="171013.23">22504 10684 92 0,'0'0'38'0,"0"0"-9"0,0 0-5 0,0 0-19 16,0 0 16-16,0 0 3 0,0 31 3 0,0-31-17 15,0 28 10-15,0-28-12 0,0 28-3 16,0-28-3-16,0 29 0 0,0-29 7 0,0 26-6 0,0 5 0 0,0-1-1 16,0-4 2-16,0 3-2 0,0-1-1 0,0-28 0 0,0 28 4 15,24-28 7-15,-24 31 2 0,0-31-8 0,0 0 1 0,0 0 0 16,31 0 18-16,-31 0-19 0,0 0 8 0,0 0-8 0,0-31 7 15,27 3-8-15,-27 28 1 0,28-28 4 0,-28-1-6 0,0 3 3 16,31 26-3-16,-31-30 0 0,27-1 5 0,-27 5-3 0,27 26-1 16,-27-29 0-16,31 29 0 15,-31 0-5-15,31 29 0 0,-31-29 2 0,0 26 0 0,24-26 1 0,-24 31-2 16,0-1-3-16,0-30-2 0,0 26 1 0,0 3-11 0,0-1-12 16,0 0 8-16,0-28-2 0,0 31-32 0,0-3 19 0,0 1-57 0,0-29 33 15,0 28 1-15,0-28 8 0,0 29 13 0,0-29-32 0</inkml:trace>
  <inkml:trace contextRef="#ctx0" brushRef="#br1" timeOffset="172519.66">23077 10857 96 0,'0'0'30'0,"0"0"13"0,0 0-18 0,0 0-12 0,0 0 1 0,0 0 0 0,0 0 2 0,0 0-1 0,0 0-1 0,0 0 2 0,0 0-3 0,0 30-1 0,0-30-2 0,0 0-2 0,0 0 1 0,0 0 8 0,0 0-10 0,0 0 11 0,0 0-14 0,0 0 3 0,0 0-5 0,0 0 2 0,0-30 5 0,24 30-6 0,-24 0 2 0,0 0-1 0,0 0-2 16,31 0-4-16,-31 0 2 0,0 0 0 0,28 0 1 15,-28 0 1-15,0 0-3 0,27 0 2 0,-27 0-2 0,0 0-1 0,0 0 0 0,0 0-3 16,28 0-12-16,-28 0 5 0,0 0-25 0,0 0 13 0,0 0-81 16,0 0 61-16,0 0-39 0,0 0-16 31</inkml:trace>
  <inkml:trace contextRef="#ctx0" brushRef="#br1" timeOffset="172932.36">23273 10800 46 0,'0'0'15'0,"0"0"-13"0,0 0 3 0,0 0-3 0,0 0 1 0,0 0 3 15,0 0 4-15,0 0 5 0,0 0-5 0,0 0 1 16,0 0 1-16,0 0 21 0,0 0-21 0,0-29 11 0,0 29 3 16,0 0-11-16,28 171 148 47,-28-143-158-47,0 0-2 0,0-28 1 15,0 31-3-15,34-31 6 0,-34 0-4 0,0 0 4 16,0 0-5-16,0 0-1 0,0 0 3 15,0-31-2-15,24 31 1 0,-24-56 6 0,0 27-2 16,31 29-5-16,-31-26 3 0,27-4 3 16,-27 30 0-16,0-31-6 0,0 31 5 0,28-26 1 15,-28 26 2-15,0 0-7 0,0 0 5 0,0 0-6 16,27 26 2-16,-27 5-2 0,0-31 0 0,0 30-2 16,0-30 0-16,31 26-7 0,-31 3-8 0,0-29 3 0,0 56-42 15,0-56-5-15,0 31-18 0,0-31 30 0,0 28-8 16,0 1-157 15</inkml:trace>
  <inkml:trace contextRef="#ctx0" brushRef="#br1" timeOffset="173241.27">23644 10826 129 0,'0'0'44'0,"0"0"15"0,0 0-33 0,0 0-14 0,0 0 19 0,0 0-15 16,0 0 12-16,0 31 7 0,0-31-27 15,0 30 4-15,0-30-6 0,0 26 1 0,0 3-4 0,0-29 0 0,0 28 0 16,0 0-2-16,0 3-1 0,0-31 1 0,0 114 1 31,31-114-2-31,-31 29 1 0,0-29-1 0,0 0 2 0,31 0 0 0,-31 0 0 16,0 0 4-16,0-29 1 0,0 29-5 0,24-29 6 15,-24 1-2-15,0 28-3 0,0-29 3 0,0-30-1 0,0 31 5 16,0 28-4-16,0-28 2 0,31-1-6 0,-31 29 0 16,0-26 3-16,0 26 2 0,0 0-1 0,0 0-4 0,0 0 9 15,0 26-9-15,27 31 7 0,-27-29-3 0,0 3-3 16,0 54 6-16,0-56-6 0,0 87 11 0,0-59-11 15,0-29 0-15,0 1-2 0,-27 84 3 0,27-54-1 0,0-31-4 16,0 1 6-16,-31 56-1 0,7-57 1 0,-7 59-3 0,0-58-1 16,4 28-6-16,3-57-2 0,24 0-17 0,-35 0 6 15,35 0-4-15,0 0-3 0,-27 0-37 0,27 0-17 0,-28-29 33 16,28 29-5-16,0-28-68 0,0-1 68 0,0 1-18 0,0 0 36 16</inkml:trace>
  <inkml:trace contextRef="#ctx0" brushRef="#br1" timeOffset="174232.72">23964 10169 51 0,'0'0'39'0,"0"0"-33"0,0 0 8 0,0 0-5 0,0 0 4 0,0 0 29 0,0 0-15 0,0 0-3 0,0 0-14 0,0 0 9 0,0 0-1 0,0 0-9 0,0 0 0 0,24 0 9 0,-24 0 0 0,31 0-9 0,-4 29 7 16,-27-29-10-16,0 0 0 0,28 0 14 0,30 30-6 0,-30-30 0 15,2 0-8-15,-30 26 1 0,90 5 10 0,-35 24-9 0,0-25 1 16,-55-2-4-16,27 1 1 0,4 27 0 0,24 32 11 16,-55-60-14-16,34 57 3 0,-10 2 7 0,-24-58-10 15,0 58 2-15,0-61-1 0,0 3-1 0,-24 86 5 0,-10-29-3 16,-21 2-1-16,24-60-8 0,4 57 9 15,-1-56 0-15,1-29-5 0,-4 30 3 0,31-30-2 0,-24 26 2 0,-35-26-13 16,59 0 2-16,-61 0-20 0,61 0 16 16,0-26-4-16,-28 26-22 0,28-30-9 0,-27 1-34 15,27 1 18-15,27-1-44 0,-27 29 75 0,28-28 4 16,2 0-8-16,1-3 21 0,-7 3-23 0</inkml:trace>
  <inkml:trace contextRef="#ctx0" brushRef="#br1" timeOffset="174535.9">24847 10887 100 0,'0'0'85'0,"0"0"-14"15,0 0-60-15,-28 0 14 0,28 0-11 0,0 0 13 16,0 0 1-16,0 0-7 0,-24 0-12 0,24 0 18 15,0 0-19-15,24 0 16 0,-24 0-8 0,28 0-6 16,2 0 0-16,1 0 4 0,-31 0-11 16,0 0-1-16,55 0 12 0,-55 0-10 0,28 0-1 0,-1 0 1 15,4 0-1-15,-3 0-1 0,-28 0-2 0,27 0 0 0,-27 0 1 16,31 0-2-16,-31 0 1 0,31 0-2 0,-31 0 0 0,0 0-3 16,24 0-2-16,-24 0-27 0,0 0 17 0,31 0-45 15,-31 0 3-15,0 0-26 0,0 0 31 0,0 0-1 16,0 0-26-16,0 0 34 0</inkml:trace>
  <inkml:trace contextRef="#ctx0" brushRef="#br1" timeOffset="174825.11">25190 10599 99 0,'0'0'80'0,"0"0"-66"16,0 0 6-16,0 0-8 0,0 0 1 0,0 0 2 0,0 28 23 16,0-28-27-16,0 0 2 0,0 0-5 0,0 0 8 15,0 0-9-15,0 0-1 0,0 29 9 0,0-29-9 16,31 0 1-16,-31 0 20 0,28 0-14 0,-28 0-9 0,0 0 2 15,27 28 7-15,4-28 16 16,-4 0-18-16,-27 0-7 0,0 0 1 0,28 31 4 0,-28-31-1 0,0 0-4 16,31 0 5-16,-31 0-1 0,0 0-4 0,31 28 12 15,-31-28-13-15,0 0-1 0,0 0-2 0,0 28 4 16,0-28-3-16,0 29 2 0,0-29-2 0,0 26 2 0,-31-26-1 16,31 31-1-16,-31 25-2 0,3-27 3 0,1-1 0 15,-4 0-3-15,31 3 0 0,-27-3-2 0,27 1 1 16,-28-1-5-16,28-28 1 0,-31 29-11 0,31 0-20 0,-24-29 21 15,24 0-19-15,0 0 14 0,0 28 0 0,0-28-34 0,0 0-14 16,0 0-13-16,0 31-31 0,0-31 77 16,24 0 23-16,-24 0-25 0</inkml:trace>
  <inkml:trace contextRef="#ctx0" brushRef="#br1" timeOffset="175290.38">25877 10455 90 0,'0'0'30'0,"0"0"18"0,0 0-32 16,0 0 8-16,0 0-11 0,0 0 0 0,0 28 21 0,0-28-17 0,0 0 17 0,0 0-20 0,0 0 0 0,0 0 4 0,-27 0-2 0,27 0-9 0,0 29 1 0,0-29-1 0,0 0 2 0,0 0 1 0,0 0 9 0,0 30-10 0,0-30 23 0,0 29-24 0,0-29-2 0,0 0 1 0,0 28 4 0,0 0-5 15,0-28-1-15,0 29 1 0,0-1-1 0,0 3 2 0,0-3-1 16,0 0 2-16,0 27-2 0,0-55-1 15,0 61 0-15,0-35-3 0,0 3-1 0,0-1 1 0,0 0-3 0,0-28 0 16,0 31 3-16,0 26 1 0,0-29-3 0,27 1 2 0,-27 28 2 16,0-26-4-16,0 25 0 0,0-56-2 15,0 29 4-15,0-1 2 0,0 1-2 0,0 1-4 0,31-4-1 16,-31 5 3-16,0-31-1 0,0 0-1 0,0 26-6 0,0-26-3 16,0 0-3-16,0 0-35 15,0 0 31-15,0 0-23 0,0-26 17 0,0 26-2 0,0 0-46 0,0-31 28 16,0 31-4-16,-31-56-182 15</inkml:trace>
  <inkml:trace contextRef="#ctx0" brushRef="#br1" timeOffset="175595.68">25537 10370 176 0,'0'0'72'0,"0"0"-60"0,-31 0 5 0,31 0-2 0,0 0 8 16,0 0-10-16,0 0 1 0,0 0 8 0,0 0-11 0,0 0-3 0,0 0 0 16,0 0 9-16,0 0-11 0,31 0 5 0,-3 0 14 15,-1 0-15-15,1 0 6 16,2 0-7-16,-2 0-3 0,-28 0-2 0,86 28 15 16,-28-28-4-16,-3 0-6 15,-24 0-3-15,58 29 4 16,-65-29-10-16,-24 0 2 0,28 0-1 0,3 28 2 0,-31-28-4 0,0 0 2 15,31 0-3-15,-31 28 1 0,0-28-2 0,55 0-23 16,-28 29-147 0,-27-29 132-16,0 0-57 0,0 0-8 15,0 0 69-15,0 0 12 0,0 30-23 0</inkml:trace>
  <inkml:trace contextRef="#ctx0" brushRef="#br1" timeOffset="176660.98">18378 12374 26 0,'0'0'0'0,"0"0"16"0,0 0-12 0,0 0 4 0,0 0-6 0,0 0 1 0,0 0 3 16,0 0-3-16,0 0 0 0,0 0 1 0,0 0 17 0,0 0-11 0,0 0 0 0,0 0-1 0,0 0 8 0,0 29-3 0,0-29-6 0,0 0-1 0,0 0 8 0,0 0 4 0,0 0-8 0,0 0 1 0,0 0-1 0,0 30 8 0,0-30-9 0,0 0-2 0,0 0 6 0,0 0-8 0,0 0-2 0,0 28 4 15,0-28-3-15,0 0 2 0,0 29 3 0,0-29-4 0,0 0 0 16,0 28 1-16,0-28-5 0,0 57 18 16,0-29-15-16,27 3 1 0,-27-31-2 0,0 26 0 0,0-26-2 0,0 59 3 15,0-32-4-15,0 3-1 0,0-30 1 0,0 28 0 16,0 1 2-16,0 0-3 0,0-29-1 0,0 28-1 0,0 1 4 16,0-29-3-16,0 30 1 0,0-30-3 0,0 28-1 0,0-28-1 0,0 0-19 15,0 29 7-15,0-29-6 0,-27 0-151 16,27 0 107-16,-28 0 24 0,28-29 2 0</inkml:trace>
  <inkml:trace contextRef="#ctx0" brushRef="#br1" timeOffset="176886.09">18148 12719 82 0,'0'0'26'0,"0"0"4"0,0 0-23 16,0 0 2-16,0 0 3 0,0 0 16 0,0 0-12 0,-28 0 12 16,28 0-13-16,0 0-1 0,0 0 26 0,0 0-28 15,0 0 7-15,0 0-10 0,0 27-4 0,0-27 1 0,0 0 0 0,0 0-1 0,0 0 2 16,28 0 7-16,-28 0-6 0,0 0-1 0,31 0 4 0,-31 0-6 15,31 0 6-15,-31-27-6 0,24 27 3 0,10 0-4 0,-10 0 5 0,7-28-1 16,-31 28-4-16,27 0-4 0,1 0 3 0,-1 0-1 0,-27 0-2 0,59-31 5 16,-59 31-5-16,62 0-1 0,-38 0 2 0,-24 0 1 0,58 0-4 15,-58-26 0-15,27 26-4 0,1 0-2 0,3 0 1 0,-4 0-14 16,1 0-8-16,-28 0 15 0,34 0-1 0,-10 0-19 0,-24 0-17 16,28 0 16-16,-28 0-48 0,31 0-1 0,0 26 39 15,-7-26-1-15</inkml:trace>
  <inkml:trace contextRef="#ctx0" brushRef="#br1" timeOffset="177896.97">19553 11888 31 0,'0'0'20'0,"0"0"-16"0,0 0 0 0,0 0 0 0,0 0 13 0,-28 0-1 0,28 0-7 0,0 0 11 0,0 0-10 0,0 0 0 0,0 0 6 0,0 0-9 0,0 0 0 0,0 0 4 0,-31 0 0 0,31 0-3 0,0 0 8 0,0 0-8 0,-24 0 12 0,24 30 1 0,0-30-13 0,-34 0 12 0,34 0-11 0,0 28 0 0,0-28 3 0,0 0-4 16,-24 29-1-16,24-29 7 0,0 26-8 0,-31-26 1 0,31 31 6 0,0-3-8 15,-31-28 5-15,31 28-3 0,-27-28-2 0,-1 57 4 0,28-28-5 16,-31 27 2-16,31-56-5 0,-27 59 5 0,27-59-4 15,-28 57 3-15,28 0-4 0,-31-27 1 16,31 27 2-16,-24 0-1 0,24-1 1 0,-31-25-2 0,31-5 1 16,0 33-1-16,0-32-2 0,0 3 0 0,0-2 1 0,0 30 0 15,0-1 0-15,0-27 2 0,0-2-1 0,0-28-1 0,0 29-1 16,0-1 1-16,0 1 1 0,31-1 4 0,-31 31-4 0,0-59-1 0,24 26 0 16,-24-26 1-16,0 59 1 0,31-59-1 0,-31 28 1 0,0 1-2 0,28-1-2 15,-28-28 0-15,0 29 0 0,27 1 3 0,-27-4-4 0,31 3-1 0,-31-29-1 16,28 30 7-16,-28-1-1 0,27-1 1 0,-27 0-4 15,31-28 4-15,0 29 1 0,-31-29-4 0,24 28 2 16,-24-28-1-16,0 0 1 0,34 0-1 0,-34 0 1 0,24 30 0 0,-24-30-2 16,31 0 1-16,52 0 0 15,-83 0-1-15,31-30-1 0,-31 30 0 0,0 0-1 0,27-28-2 0,-27 28 1 16,28-29-8-16,6 29-7 0,-34 0 7 0,0-28-17 0,0 28 11 16,24-28-2-16,-24 28-28 0,0-29-10 0,31 29-14 0,-31-30-15 15,0 30 47-15,0 0 10 0,0 0 10 0,0-29-31 0</inkml:trace>
  <inkml:trace contextRef="#ctx0" brushRef="#br1" timeOffset="178811.32">20154 10771 41 0,'-31'0'13'0,"31"0"-8"0,0 0 3 0,0 0-2 0,0 0-1 0,0 0 9 0,0 0-6 0,0 29 12 0,0-29 2 0,0 0-12 0,0 0 0 0,0 0 18 0,0 0-18 0,-24 0 2 0,24 0-1 0,0 0 3 0,0 0 10 0,0 0 16 0,0 0-26 15,0 0-8-15,0 0 8 0,0 0-7 0,0 0 7 0,0 0-2 16,24 0-6-16,-24 0 0 0,0 0 7 0,0 0 5 31,31 0-7-31,-31 26-8 0,27-26 4 0,1 0 10 16,-28 0-13-16,0 0-2 0,31 0 7 0,-31 0-6 0,0 0 4 0,0 0-7 15,27 0 3-15,-27 0 0 0,0-26 4 0,0 26-4 16,0 0-2-16,0 0 0 0,0 0 0 0,0-29 1 0,28 29-1 0,-28 0 0 16,0-28-1-16,0 28 1 0,0-28 3 0,0 28-3 15,0-31 1-15,0 31-1 0,0-28-4 0,-28 28 4 0,28 0 0 0,0-29 1 16,0 29-1-16,0 0 0 0,0 0 1 0,0-28-2 0,0 28 1 0,-27 0 0 15,27 0 1-15,-31 0 2 0,31 0-1 0,0 0-1 0,0 0 0 16,-28 0 0-16,28 0 1 0,0 0-1 0,-27 28 0 0,27-28 2 0,0 29-1 16,0-29-4-16,-31 28 2 0,31 3 2 0,0-3-3 15,-24 0-1-15,24 1 0 0,0-29 2 0,0 26 1 0,0 5-1 16,0-1 0-16,0-30-1 0,0 26 1 0,0-26-2 0,0 29 1 0,0-29-1 16,0 28 3-16,0-28-3 0,0 28-1 0,24 3-1 0,-24-31-2 15,0 28-2-15,0-28 0 0,31 29-16 0,-31-29-8 16,27 28-4-16,-27-28-4 0,0 29 19 0,0-29-26 0,28 0 18 15,-28 0-2-15,0 0-3 0,0 29-6 0,0-29-2 0,0 0-34 0,31 0 51 16,-31 0 7-16,0 0-7 0</inkml:trace>
  <inkml:trace contextRef="#ctx0" brushRef="#br1" timeOffset="181078.7">20240 12374 58 0,'0'0'23'0,"0"0"-14"0,0 0-1 0,-31-28 20 0,31 28-3 0,0 0 2 0,0 0 12 0,0 0-29 0,0 0 1 0,0 0 5 0,0 0-8 0,0 0 16 0,0 0-1 0,0-29-4 0,0 29-12 0,0 0-1 16,0 0 21-16,0 0-17 0,0 0-6 0,0 0 4 0,0 0-6 15,0 0 7-15,0 0-1 0,0 0-3 0,0 29 12 16,0-29-7-16,0 0-4 0,0 0-2 16,0 28 8-16,0-28-8 0,0 29 4 0,0-29-5 15,0 0-1-15,0 30 2 0,0-2-2 0,31-28-2 0,-31 0 4 16,0 57 1-16,0-28-6 0,0-1 2 0,0-28 1 0,0 59 0 16,0-33 2-16,0-26-3 0,27 31-3 0,-27-3 2 15,0-1 2-15,0-27-1 0,0 30 1 0,0-2-4 0,0 1 1 16,0 0 4-16,0-29-2 0,0 28-3 0,0-28 0 0,0 0-1 0,0 29-11 15,0-29-26-15,0 0 21 0,0 30-26 16,0-30 16-16,0 0-1 0,0 0-3 0,0 0-44 0,0-30-1 0,0 30 20 16,0 0 40-16,-27-29-5 0</inkml:trace>
  <inkml:trace contextRef="#ctx0" brushRef="#br1" timeOffset="181341.28">19865 12403 92 0,'0'0'0'0,"0"0"32"0,0 0 15 0,0 0-33 0,-27 0 3 0,27 0-7 0,0 0-1 16,0-29 2-16,0 29 0 0,0 0 0 0,0 0 17 0,0 0-16 0,0 0 1 0,0 0-3 15,0 0 6-15,0 0-7 0,0-28 32 16,27 28-17-16,-27 0-18 0,31 0 1 0,-31-29-3 16,28 29 1-16,-28 0 5 0,27 0 2 0,8 0-4 0,-35 0-1 0,24 0 5 15,3 0-5-15,4-28-1 0,0 28-4 0,-31 0 0 0,24 0 5 16,7 0-2-16,-4 0-1 0,-27 0 1 0,28 0-5 0,3 0-1 15,-4 0 1-15,-27 0 4 0,28 0-7 0,3 0-3 16,-31 0-1-16,31 0-49 0,-31 0 38 0,0 0-3 16,0 0-2-16,0 0-4 0,24 0-43 0,-24 0-25 0,0 0 2 15,31 0 40-15,-31 0 36 0,0 0-13 0</inkml:trace>
  <inkml:trace contextRef="#ctx0" brushRef="#br1" timeOffset="181592.33">20552 13091 129 0,'0'0'143'0,"0"0"-127"0,0 59 92 16,0-33-87-16,0-26-12 0,0 59 13 15,0-31-12-15,0 1 0 0,-27-1-7 16,-1 86-12-16,-30-55-35 0,0-3-141 16,34-56 35-1,24 0 67-15</inkml:trace>
  <inkml:trace contextRef="#ctx0" brushRef="#br1" timeOffset="182167.36">21470 12804 116 0,'0'0'0'0,"-28"0"71"0,28 0-69 0,0 0 5 0,0 0 54 0,0 0-26 0,0 0-26 0,0-28 12 0,0 28-7 0,55 0 19 0,7-30 2 16,-7 3-7 0,-55 27-25-16,86 0 10 0,0-28-3 15,-86 28-7-15,55 0 2 16,-21 0-4-16,21-31 8 0,0 31-10 16,-55 0 2-16,58 0-4 0,-58 0 3 15,28 0-21-15,-28 0 11 0,27 0-76 16,-54 0-31-16,27 0 68 0,0 31 0 0,-28-31-55 15</inkml:trace>
  <inkml:trace contextRef="#ctx0" brushRef="#br1" timeOffset="182595.8">21583 12804 98 0,'0'0'98'16,"0"0"-67"-16,0 0 5 15,0 0 8-15,0 29-36 0,31-29 10 16,-31 0-17-16,27 0 6 0,-27 0-5 15,28 0 2-15,-28 0 0 0,31 0-5 16,-31-29-1-16,27 29-5 0,-27-28 3 16,28-2-38-16,-28-25-74 0,0 24 24 15,-28 5 68 1,28-5 22-16,-27 31 3 0,27 0 7 16,-31 0 25-16,31 0-22 15,0 31 30-15,0-5 25 16,31 33-24-16,-4-32-27 15,1-27 8 1,3 30-12-16,0-60-6 16,-7 30-5-16,-24-55 3 0,34 24-3 15,-34 5 0 1,0-5 2-16,-34 31 16 0,10-28 8 16,24 28-20-16,-62 28 3 0,34 29-2 15,1-57-1-15,-32 86 14 16,32 1-1-16,27-87-16 0,-31 86-1 15,7-28-2-15,-7-29-2 16,31-1 2-16,0-28-16 16,0 0 3-16,-31 29-127 15,31-29-41-15</inkml:trace>
  <inkml:trace contextRef="#ctx0" brushRef="#br1" timeOffset="183173.21">21641 12374 74 0,'0'0'42'0,"-27"0"12"0,27 29 31 0,0-29-31 0,0 58-14 0,27-1-6 0,1 0-16 0,30 59 0 15,1-31 0-15,-28 29-15 16,-7-55 2 0,10 26-11-16,-10-56-42 15,-24-1-33 1,0-28-115-16,0 0 82 15</inkml:trace>
  <inkml:trace contextRef="#ctx0" brushRef="#br1" timeOffset="183492.4">21559 12547 57 0,'0'0'45'0,"0"0"-37"15,0 0 29-15,0 0 57 16,0 0-33-16,24 0 1 16,-24 28-29-16,31 31 10 15,-4-33-18 1,-27 33-14-16,28-2-6 15,-28-29-5-15,31 30 7 0,-31 29-10 16,0-30-22 0,0-29-34-16,-31 1-54 15,3-1-88 1,1-56 114-16</inkml:trace>
  <inkml:trace contextRef="#ctx0" brushRef="#br1" timeOffset="183804.47">21817 12289 105 0,'0'0'45'0,"0"0"14"16,0 0-55-16,-31 0 24 0,31 0 51 16,-31 28-51-1,3 1-5-15,28-1-8 16,-27 59 2 0,27-1-16-16,-31 58 4 15,3-2-6-15,28-56-24 16,-27 29-80-16,-4-58-58 15</inkml:trace>
  <inkml:trace contextRef="#ctx0" brushRef="#br1" timeOffset="184290.42">22012 12001 100 0,'0'0'23'0,"0"-26"34"0,0 26-42 0,0 0 44 16,0 0-2-1,0 0-44-15,0-29 29 0,59 29 4 16,3 0-22-16,20 0 1 16,4 29 6-1,27 56-21-15,-23 0-6 16,20 116-3-1,-79 229 4 1,-172-85 23 0,51-174-15-16,4-84-18 15,1-2-15 1,-25-28-70 0,110-57-167-1,82-28 120 1</inkml:trace>
  <inkml:trace contextRef="#ctx0" brushRef="#br1" timeOffset="184656.49">22871 12746 107 0,'0'-27'181'0,"0"27"-62"16,0 0-84-1,31 27-11-15,24-27-2 16,31 30 10 0,31-30-22-1,-62 28-5 1,3 1-4 0,-30-29-21-16,30 29-216 31</inkml:trace>
  <inkml:trace contextRef="#ctx0" brushRef="#br1" timeOffset="184906.3">23215 12374 124 0,'0'0'161'0,"-28"0"-125"16,28 29 23-16,59 29-12 31,54-29-30-16,-55-1-16-15,-30 1 3 16,-1-1 1 0,4 88 13-1,-144 55-1 1,58-56-20 0,-7-29-17-16,35 1-46 15,-4 26-283 1</inkml:trace>
  <inkml:trace contextRef="#ctx0" brushRef="#br1" timeOffset="185473.48">24761 12490 74 0,'0'0'23'0,"0"0"40"0,0 0-26 0,0 0 33 0,0-29-8 0,0 29-21 16,0 0 13-16,0 0-17 16,0 0-6-16,34 29-11 15,-34 28 2 1,0 30-4-16,0-30-6 16,0 28-6-1,24 1-1-15,-24 29-4 16,0-29 1-16,0 27-7 15,0-26-19 1,0-1-13-16,-24-1-172 16,-10-55-94 15</inkml:trace>
  <inkml:trace contextRef="#ctx0" brushRef="#br1" timeOffset="185806.62">24362 12719 107 0,'0'0'102'0,"-27"0"-86"0,27-28 2 16,0 28 8-16,0 0 17 0,0 0-32 0,0 0 1 15,0-31-3-15,0 31-1 0,0 0 11 0,0 0-10 0,27 0 2 0,-27-26 7 16,28 26 2-16,-28 0-12 0,27-31 10 0,4 31-8 0,24-28 24 15,-21 28-27-15,-10-28 8 0,7 28 0 0,-3 0-7 16,27-29 5-16,-24 29-7 0,24-28 2 0,-21 28-2 16,-10 0 1-16,4 0-3 0,57 0 1 0,-26-29 3 15,-1 29-5-15,-30 0 3 0,30 0-1 0,-58 0-3 16,55 0-5-16,-55 0 2 0,59 0 3 0,-59 0-2 0,27 0-1 0,-27 0-1 16,31 0 1-16,-4 0 5 0,-27 0-6 0,28 0-1 0,-28 0-1 15,0 0 1-15,31 0-5 0,-31 0 0 0,0 0-19 0,31 0-4 0,-31 0-4 16,0 0 11-16,0 0-2 0,0-28-37 0,0 28-22 0,24 0-27 15,-24 0 57-15,0 0-20 0,0 0 21 0</inkml:trace>
  <inkml:trace contextRef="#ctx0" brushRef="#br1" timeOffset="190876.96">18979 14925 10 0,'0'0'9'0,"0"0"-6"0,0 0 0 0,0 0 1 0,0 0-2 0,-27 0 0 0,27 0-2 0,0 0 2 0,0 0-2 0,0 0 0 0,0 0-1 0,0 0 0 0,0 0 0 0,0 0 0 0,0 0-1 0,0-28-2 0,0 28 2 0,0 0 0 0,0 0-1 0,0 0 0 16,0 0-1-16,0 0 1 0,0 0 2 0,0 0 0 16,0 0 2-16,0 0-1 0,0 0 0 15,0 0-1-15,0 0 0 0,0 0-1 0,0 0 1 0,0 0 1 16,0 0 0-16,27 0-1 0,-27-29 1 0,0 29 0 0,0 0 0 0,0 0 0 16,0 0-1-16,0 0 1 0</inkml:trace>
  <inkml:trace contextRef="#ctx0" brushRef="#br1" timeOffset="191833.92">19092 14840 9 0,'0'0'5'0,"31"0"2"0,-31 0-4 0,0 0 0 0,0 0 8 0,0 0-7 0,0 0-1 0,0 0 0 0,0 0 2 0,31 0-2 0,-31 0 1 0,0 0-1 0,0 0-1 0,0 0 9 0,0 0 11 0,0 0-2 0,0 0-10 0,0 0 2 0,0 0 9 0,0 0-11 15,0 0-1-15,0 0 6 0,0 0-8 0,0 0-1 0,0 0 7 16,0 0 1-16,0-30 1 0,0 30-8 0,0 0-2 0,0 0 7 0,0 0 0 16,0 0-6-16,0 0 5 0,0 0-4 0,0 0 6 15,0-29 9-15,0 29-15 0,0 0 1 0,0 0 4 16,-31 0-7-16,31 0-2 0,0 0 1 0,0 0 2 0,0 0 3 0,0 0-5 16,0 0-2-16,-31 0 3 0,31 0 3 0,0 0-4 0,0 0 4 15,-27 0-4-15,27 0-1 0,0 0 3 0,-28 29 3 0,28-29-5 0,-30 30 11 16,2-30-8-16,28 0-4 0,0 28 2 15,-27 1-3-15,27-1 2 0,-31-28-4 0,31 29 0 0,-24-29 2 16,24 56 1-16,-31-25-3 0,31-31 1 16,0 28 1-16,0-2-1 0,0-26 0 0,-31 31-1 0,31-31 0 15,0 26-1-15,0 5 1 0,0-31 0 0,0 28 2 0,31-28-3 0,-31 28 1 16,0-28 2-16,31 0-1 0,-31 29 0 0,24-29-1 0,-24 0 0 16,31 28-1-16,-4-28 2 0,-27 0 0 0,28 0 0 0,-28 29-1 0,30-29 0 15,-30 0 0-15,28 0 0 0,-28 0 0 0,27 30 1 0,4-30-2 16,0 0 3-16,-7 0-2 0,7 0-1 0,-3 0 1 0,-28 0-1 15,27 0 1-15,-27 28-3 0,0-28 0 0,31 0-8 0,-3 0-9 16,-1 0-15-16,-27 0 14 0,31 0-30 0,-31 29 20 0,0-29-42 16,31 0 29-16,-31 0-4 0,0 0 4 0,0 28-23 0,0-28 10 15</inkml:trace>
  <inkml:trace contextRef="#ctx0" brushRef="#br1" timeOffset="193057.26">19810 14810 121 0,'0'0'0'0,"0"0"55"0,0-29-38 0,0 29-10 0,-27 0 1 0,27 0 10 0,0 0-9 0,0 0 1 0,-31-28 0 0,31 28 1 0,0 0 9 0,-24 0-5 0,24 0 0 0,-34 0-10 0,34 28-1 0,0-28-1 0,-28 0 3 0,28 0-3 0,-27 29 6 0,27-29 0 0,-31 30-1 0,3-2-2 0,28-28-3 15,0 29 2-15,-27-1 3 0,27-28-3 0,-28 29-2 0,28-1 5 0,-31 0 6 16,31-28-10-16,0 59 3 0,0-33-1 0,-24 5-3 15,24-5 2-15,24 5 0 0,-24-3 0 0,59 0 5 16,-59 1-7-16,27-29 7 0,1 0-2 16,3 0 2-16,-4 0 0 0,1-29-3 15,-28 1-5-15,34 0 3 0,-34 28-2 0,24-57 1 0,-24 26-2 16,31-54 1-16,-4 57-2 0,-27 0-1 0,0-1-1 0,0 1 2 0,0-1-1 16,0 1 1-16,0-2 0 0,0 1-1 0,0 1-1 0,0 28 0 15,0 0-2-15,-27-29-6 0,27 29-6 0,0 0 5 0,-31 0-12 0,31 0 8 16,0 0-1-16,-24 0-19 0,24 0-8 0,0 29 16 15,0-29-39-15,-34 28 26 0,34-28-4 0,0 29-42 0,0-29 54 0,0 30 7 16,0-30-3-16</inkml:trace>
  <inkml:trace contextRef="#ctx0" brushRef="#br1" timeOffset="193551.18">20123 14810 95 0,'0'0'0'0,"0"0"69"0,0 0-56 16,0 0 0-16,-24 0 15 0,24 0-14 0,0 0 13 0,0 0-13 0,0 0-1 15,0 0-1-15,0 0 7 0,0 0-5 0,-31 0-4 16,31 0-6-16,0 0 0 0,0 30 0 0,0-30 2 0,0 28-1 0,0 1-1 16,0-29-2-16,0 28 0 0,0-28-1 0,0 29 0 0,0-29 1 0,0 28 0 0,0 0 1 15,0 3-2-15,0-3 0 0,0-2 0 0,0 5 1 0,0-5-1 16,0-26-2-16,0 31 1 0,0-3 0 0,0-28 1 0,0 0 0 16,0 28 1-16,0-28 0 0,0 0 0 0,0 0 3 0,0 0-4 15,31 0 4-15,-31-28 0 0,0 0 0 0,0-3 0 0,0 5-3 16,24-5 1-16,-24 5-2 0,0 26 1 0,0-28 1 0,31-3-1 15,-31 3-2-15,0 28 2 0,27-28-1 0,-27 28 0 0,0-29 0 16,28 1 0-16,-28 28 0 0,0-29-1 0,0 29 2 16,31 0-1-16,-31 0 0 0,0 0-1 0,0 29 0 0,0-29-2 0,27 28 3 15,-27-28-1-15,0 29 1 0,0-1 0 0,28 0-1 0,-28-28 0 0,0 31 0 16,0-3-1-16,0-2 2 0,31-26-1 0,-31 31 2 0,0-5-1 16,0-26 0-16,0 31-1 0,31-31 2 0,-31 28-2 0,0-28 4 15,24 0 5-15,-24 0-6 0,0 0 0 0,0 0 3 0,31 0-2 16,-31-28-1-16,0 28 0 0,0-31 3 0,27 5-1 0,-27 26-4 15,0-57 1-15,28 29 0 0,-28 28 0 0,0-31-2 0,30 3 2 0,-30 0 1 16,28-1 0-16,-28 29-2 0,0 0 2 16,27-28 2-16,-27 28-4 0,0 0 1 0,31 0 0 0,-31 0 1 15,0 28 2-15,0-28-3 0,31 29 0 0,-31-29 1 0,0 28-2 16,0 0 1-16,0 3 0 0,0-31-1 0,24 28 0 0,-24-2 0 16,0-26 0-16,0 31-1 0,0-31 1 0,0 26 0 0,0 5-2 0,0-3 1 15,0 0-1-15,0-28-6 0,0 0 0 0,0 29-3 16,0-29-22-16,0 0 10 0,0 0-32 0,0 28-16 0,0-28-15 15,0 0 37-15,0 0-51 0,0-28 32 0,0 28 18 16</inkml:trace>
  <inkml:trace contextRef="#ctx0" brushRef="#br1" timeOffset="194110.5">20896 15041 132 0,'0'0'59'0,"0"0"-37"0,0 0-17 0,0 0 11 0,0 0-5 0,0 0 3 0,0 0 12 0,0 0-16 0,0 0-2 0,0 0-2 0,0 0 2 0,0 0 1 0,0 0-3 0,0 0-3 0,0 0-1 0,0 0 0 0,0 0-1 0,34 0 1 0,-34 0 0 0,0 0 1 0,0 0-2 16,0 0 0-16,0 0 0 0,0 28 1 0,0-28 0 0,0 0 0 0,0 26 3 0,0-26 2 15,0 0-2-15,0 0-1 0,0 31 0 0,24-31 6 0,-24 0-6 16,0 26 16-16,0-26-13 0,0 0-4 16,0 0 6-16,31-26-2 0,-31 26-3 0,0 0-1 0,0-31 4 15,28 31-1-15,-28-54 2 16,27-5 4 0,1 31-9-16,-28-1-1 0,0 29-1 0,0-28-1 0,31 28 2 0,-31 0-1 15,0 0-1-15,0 0-1 0,0 0 6 16,27 28-6-16,-27 1 0 0,0-29 0 0,0 28 1 0,0 0-1 15,0 3 1-15,0-3 1 0,0-2-1 0,0-26-1 0,0 31 1 16,0-5 1-16,0 5 0 0,0-31 0 0,0 28-1 0,0-28 1 0,0 0-1 0,0 28 1 16,0-28 0-16,28 0 0 0,-28 0 0 0,0 0 0 0,0 0 1 15,0 0-1-15,34 0 2 0,-34-28-3 0,0 0 1 0,24-3 0 0,-24 31-1 16,0-26 0-16,27 26 1 0,-27-31-2 0,0 5 2 0,31-33 0 0,-31 59-1 16,31-28 1-16,-31 0-1 0,24-1 0 0,-24 1 2 15,31-1 0-15,-31 1-4 0,0 28 2 0,0 0 2 16,28 0-2-16,-28 0 2 0,0 0-2 0,0 0 1 0,0 0 0 0,27 0 3 0,-27 0-3 15,0 28-2-15,0 1 1 0,0-29 2 0,0 28-2 0,0 1 1 16,0 27-1-16,0-56 0 0,31 31-2 0,-31 23 2 16,0-23-2-16,0-31 0 0,0 26-9 0,0 5-11 0,0-3 7 15,0-28-5-15,0 28-3 0,0-28-2 0,0 29-6 0,0-29-5 0,0 28-53 16,0-28-23-16,0 29 30 0,0-29 58 0,0 0-5 0</inkml:trace>
  <inkml:trace contextRef="#ctx0" brushRef="#br1" timeOffset="194506.25">21614 14954 115 0,'0'0'42'0,"0"0"4"0,0 0-34 0,0 0-6 0,0 0 3 0,0 0 5 0,0 0 2 0,0 0 21 0,0 28-10 0,0-28-10 0,0 0-6 0,-31 28 7 0,31-28-15 0,0 0 0 0,0 31 4 0,0-3-3 0,0-2 2 0,31-26-1 0,-31 31-4 0,0-31 2 15,0 26-2-15,27-26 1 0,-27 31-1 0,0-31 0 16,28 28 0-16,-28-28 1 0,0 0-1 0,31 0 1 0,-31 0-1 0,0 0 2 16,27 0-2-16,-27 0 3 0,28 0 0 0,-28 0-3 0,0-28 1 15,0 28 0-15,31-31 0 0,-31 31 0 0,0-26 2 0,0-5-3 0,0 31 1 0,31-26 2 16,-31-2-1-16,0-3 2 0,0 3-2 0,24 0 5 16,-24-1 1-16,0 1-4 0,0 28 3 0,0-29 1 15,0 1-2-15,0 28 4 0,0 0-6 0,0 0 1 0,0 0 1 16,0 0 0-16,0 0-1 0,0 28-5 0,0-28 0 0,0 29 0 15,0-1 3-15,0-28-2 0,0 29-1 0,34 27 2 0,-34-56-1 16,0 59 2-16,0-59-5 0,0 57 3 0,0-57-3 0,0 57 3 0,0-57-3 16,24 28 1-16,-24 0 1 0,0 1-1 0,0-1-3 15,0-28-1-15,0 29-9 0,0-29-8 0,0 0 6 0,0 30-19 16,0-30 14-16,0 0-2 0,0 0-62 0,31 28 15 0,-31-28 31 16,0 0-52-16,0-28 9 0,0 28 55 0,0 0-20 15</inkml:trace>
  <inkml:trace contextRef="#ctx0" brushRef="#br1" timeOffset="196032.74">22270 14381 39 0,'0'0'18'0,"0"0"-12"0,0 0 9 0,0 0-5 0,0 0 1 0,0 0 2 0,0 0 16 0,0 0 1 0,0-31 39 0,0 31-61 0,0 0 1 0,0 0-1 0,0 0 7 0,0-26-1 0,0 26-7 0,0 0 8 15,0 0-6-15,0 0 0 0,0 0 1 0,0 0 10 0,0 0-5 0,0 0-8 16,0-30 11-16,0 30-7 0,0 0-5 16,0 0 17-16,0 0-19 0,0 0 0 0,0 30 3 0,0-30-3 15,0 0 1-15,0 0 0 0,0 0-2 0,0 26-3 16,0-26 4-16,0 0-2 0,0 0 0 0,0 31-2 0,0-31 0 16,31 26 6-16,-31-26-6 0,0 0 2 15,0 0-2-15,0 0 0 0,0 30 0 0,0-30 1 16,0 0 0-16,0 0-1 0,0 0 0 0,27 29 1 0,-27-29 0 0,0 0 0 15,0 28-1-15,0-28 1 0,0 30 0 0,0-30 0 16,0 29-2-16,0-29 2 0,0 27 1 0,0-27-2 16,0 29 0-16,0-29 0 0,0 0 1 0,0 28 0 0,0-28-1 15,0 0 0-15,0 31 0 0,0-31 1 0,0 0-1 0,0 0 2 16,0 0-1-16,0 28-1 0,0-28 1 0,0 28-1 0,0-28 2 16,0 29-2-16,0-29 1 0,0 28-1 0,0 1 1 15,0 1 0-15,0-30 1 0,0 28-1 0,0 1-1 0,0-29-1 16,0 28 1-16,0-28 0 0,0 29-1 0,0-1 1 0,-27-28 0 15,27 28 1-15,0 3 0 0,0-31-1 0,0 28 1 0,0-28 0 16,0 26 1-16,0-26 0 0,0 31 1 0,0-5-1 16,0 5-1-16,0-3 0 0,0-28 0 0,0 28 0 0,0-28-1 15,0 0 0-15,0 29 0 0,27-29 2 0,-27 28-2 0,0-28 1 0,0 0-2 16,0 29 0-16,0-29 0 0,0 0 0 0,0 30-3 0,0-30 0 0,0 0 0 16,0 0-2-16,0 0-2 0,0 0-2 0,0 0-2 0,0 0-14 0,0 0 8 15,0 0-2-15,0 0-3 0,0 0-4 0,0 0-4 0,0-30-47 0,0 30-24 0,0-29 55 16,0 29-14-16,-27-28 21 0</inkml:trace>
  <inkml:trace contextRef="#ctx0" brushRef="#br1" timeOffset="196269.94">21985 14868 171 0,'0'0'71'0,"0"0"-43"0,-28 0-18 0,28 0-4 0,0 0 12 0,0 0 8 0,0 0 5 0,0 0-19 0,0 0 0 0,28 0-1 0,-28 0 7 0,0 0-10 0,0 0 6 0,27 0-9 0,4 0 6 0,-3 0 0 0,-28 0-8 0,27 0 2 0,8 0 2 0,-11 0-1 0,-24 0-4 16,31 0 0-16,-31-28-1 0,0 28 0 0,27 0 2 0,1 0-2 15,-1 0 2-15,-27 0-4 0,31 0 1 0,-4 0-6 0,1 0-8 0,-28 0 2 16,0 28-2-16,34-28-24 0,-34 0 15 0,0 0-3 0,24 0-1 16,-24 0-4-16,0 0-2 0,28 29-126 0,-28-29 103 15,0 0 38-15,31 28-21 0</inkml:trace>
  <inkml:trace contextRef="#ctx0" brushRef="#br1" timeOffset="196446.87">22559 15010 123 0,'-31'0'49'16,"31"0"23"-16,0 31-50 0,0-31 13 0,0 0 4 0,0 0-19 0,0 28 19 15,0-28-22-15,0 0-2 0,0 26 8 0,0 5-6 0,0-31-10 16,0 57 2-16,0-57-7 0,0 28 0 0,0-28-1 0,0 28 1 16,0 1-1-16,0-1 0 0,0-28-1 0,0 29-2 0,0-29-1 0,0 30-11 0,0-2-19 15,0 1 10-15,0-29-5 0,0 0-3 0,0 28-1 0,0-28-5 0,-24 0-47 16,24 0-11-16,0 0 60 0,0 0 11 0,0-28-2 0,0 28-3 15</inkml:trace>
  <inkml:trace contextRef="#ctx0" brushRef="#br1" timeOffset="196533.67">22528 14553 130 0,'0'0'98'0,"0"0"-74"0,0 0 0 0,0 0-13 16,0 0 0-16,0 0 10 0,0 0-9 0,0 0 10 0,0 0-15 0,0 0-3 16,0 0-1-16,0 0-3 0,0 0 1 0,0 0 2 0,31 0-3 0,-31 27 1 0,0-27-7 15,0 29-15-15,0-29 1 0,0 0-42 0,27 28-26 0,-27-28 43 16,0 31-20-16,28-31 0 0</inkml:trace>
  <inkml:trace contextRef="#ctx0" brushRef="#br1" timeOffset="196696.49">22730 14324 199 0,'0'0'58'0,"0"0"-2"0,0 0-39 16,0-30 8-16,0 30 5 0,0 0-16 0,0 0 9 16,0 30-2-16,31-30-10 0,-31 26 9 0,0 5-12 0,0-5 2 15,0 4-7-15,0-30 1 0,24 57 2 0,-24 2-4 0,31 25-2 16,-31 3 3-16,28-58-3 0,-28 58-3 0,0-59-1 0,0 29-7 15,0 0-17-15,0-29 6 0,0 31-36 0,0-33 20 16,0 31-57-16,-28 2-16 0,28-31 65 0,0-28 14 16,-31 29-30-16</inkml:trace>
  <inkml:trace contextRef="#ctx0" brushRef="#br1" timeOffset="196939.8">22672 14954 59 0,'0'0'0'0,"0"-29"65"0,0 29-35 0,0-28-6 0,0 28 18 16,0 0-23-16,0-29 2 0,0 29-3 0,0-28 2 0,0 28 16 0,0-30-20 15,0 30 8-15,27 0-4 0,-27 0-4 0,31 0-11 0,-31 0 0 16,0 0 0-16,31 0-2 0,-31 0 0 0,24 0 1 0,7 0-1 0,-31 30-2 15,28-30 0-15,-1 28 0 0,-27 1 0 0,31-1-7 0,-3-28 1 16,-1 29-4-16,4-1-4 0,-31-28-2 0,31 28-27 0,-7 31-11 0,10-33-8 16,-10 5 0-16,7-31 35 0,-31 26-18 0,28-26 21 0,-28 31 19 15,0-31 4-15,27 28 5 0,-27-28 0 0,0 0 18 16,0 0 9-16,0 0-17 0,0 0 0 0,0 0 17 0,0 28-14 16,0-28 1-16,0 0 14 0,0 0-19 0,-27 0 8 0,27 0-12 0,0 0 7 15,0 0-10-15,0 29 7 0,-28-29-10 0,28 0 2 16,0 0-5-16,0 0 0 0,0 28 0 0,0-28-2 0,0 0-3 0,0 0-1 15,-31 0-3-15,31 0-27 0,0 29 6 0,0-29-9 0,0 0-63 0,0 0 16 16,0 0 59-16,0 0-16 0</inkml:trace>
  <inkml:trace contextRef="#ctx0" brushRef="#br1" timeOffset="197097.7">23101 14524 233 0,'0'0'0'0,"0"0"63"0,0 0 1 0,0 0-54 0,0 0 13 0,0 0-7 0,0 0 0 16,0 0-2-16,0 0 9 0,0 29-17 0,31-29 0 0,-31 0-1 0,0 0-3 15,0 27 2-15,0 2-2 0,0-29 0 0,28 0-1 0,-28 28 0 0,0 3 1 0,0-31-2 16,0 28-1-16,0-28-2 0,27 28-3 0,-27-28-2 0,0 29-42 0,0-1 24 16,28 1-38-16,-28 1 27 0,0-30-5 0,0 28-4 0,0 1-47 15,31-29 58-15,-31 28-8 0,0 1 4 0</inkml:trace>
  <inkml:trace contextRef="#ctx0" brushRef="#br1" timeOffset="197310.35">23273 15126 113 0,'0'0'0'0,"0"0"96"0,0 0-68 0,0 0 5 0,0 26-6 16,0-26-11-16,0 0 0 0,0 31 14 0,0-31-10 0,0 28-12 15,0-28 5-15,0 0-7 0,0 0-1 0,28 28 2 0,-28-28-1 16,0 0-3-16,0 29 1 0,34-29-2 0,-34 0 3 0,0 0-3 16,24 0 6-16,-24 0-5 0,0 0 0 0,31 0 2 0,-31 0-4 0,27-29 3 15,-27 29-3-15,0-28 0 0,28 0 0 0,-28 28-1 0,0-31 2 16,0 5-1-16,0 26-3 0,27-31 0 0,-27 5 2 0,0 26-2 16,0-28 0-16,31-3-6 0,-31 31 3 0,0 0-2 0,0 0-12 0,0-28-12 15,0 28 0-15,0 0 17 0,0 0-3 0,0 28-27 0,28-28 16 16,-28 0-36-16,0 31 31 0,0-31 1 0,0 28 4 0,0-28-11 15,0 26 22-15,0 5-28 0</inkml:trace>
  <inkml:trace contextRef="#ctx0" brushRef="#br1" timeOffset="197538.85">23593 15183 39 0,'0'0'0'0,"0"0"57"0,24 0-29 15,-24 0-14-15,0 0 14 0,0 0-2 0,27 0-3 16,-27 0-14-16,0-31 6 0,0 31-9 0,31 0 15 16,0 0-14-16,-31 0-4 0,0 0 1 0,24 0 13 0,-24 0 7 15,0 0-13-15,0 0-1 0,31 0 10 0,-31 0-11 0,0 0 8 16,0 0-2-16,0 0-5 0,0 0-2 0,0-26-5 15,0 26 0-15,0 0 0 0,0 0 0 0,0 0 1 0,0 0 6 0,0 0-3 16,-31 0 5-16,31 0-9 0,0-31 7 0,-24 31 0 16,24 0-6-16,0 0 0 0,-31 0 2 0,0 0 1 0,31 0-3 0,-27 0-1 15,27 0 1-15,-24 0 5 0,-11 88-5 16,35-88-3-16,0 28 0 0,0 29 1 0,0-29-3 16,35 1 2-16,-35 1 1 0,0-2-3 0,24 1 0 0,-24-1-2 15,27 1 0-15,-27-1-3 0,31 2-17 0,0-1-19 0,-31-3-24 16,24-26 24-16,-24 0-8 0,31 31-8 0,-31-31-7 0,27 0 6 0,1 0-22 0,-28 0 41 15</inkml:trace>
  <inkml:trace contextRef="#ctx0" brushRef="#br1" timeOffset="198195.85">25620 14121 87 0,'0'0'0'0,"0"0"55"0,-28 0-8 0,28 0-37 15,0 0 19-15,0 0-13 0,-27 0 18 0,27 0 10 0,-28 0-23 0,-27 0 13 0,55 31-27 0,-34-31 1 0,34 0-3 0,-55 28 21 0,-4 0 4 0,59 1-25 16,-27-1 7-16,27-28-6 0,-31 0-2 0,31 29 3 0,-27 27 2 16,27-56-4-16,0 31-2 0,-28 25 3 0,-3 116 1 15,31-85-8-15,0-59 1 0,-24 29 0 0,24-28-3 0,0 58 2 16,0-59-1-16,0 29 2 0,24 30-6 0,-24-61 4 0,0 5-1 15,0 26-9-15,0-29-13 0,0 0 7 0,0 1-5 0,0-29-3 16,-24 28-77-16,24-28 59 0,0 0-7 0,0 0-1 0,0 0 7 0,0 0-13 16,0 0 16-16</inkml:trace>
  <inkml:trace contextRef="#ctx0" brushRef="#br1" timeOffset="198394.43">25104 14668 160 0,'0'0'58'0,"0"0"-21"0,0 0-6 0,0 0-22 0,0 0 1 0,0 0 21 0,0 0-14 16,0 0 4-16,31 28 15 0,-31-28-19 0,0 0-4 0,31 28 5 15,-7-28-5-15,7 0-5 0,-3 29-3 0,-28-29-3 16,27 28 1-16,4-28 0 0,-31 0-1 0,27 29-2 0,1-29 0 0,-28 0-1 16,31 30 1-16,0-30-2 0,-7 28 0 0,10 1-11 0,-10-1-15 15,-24-28 8-15,31 29-31 0,-31-29 21 0,28 0-5 0,-1 28-54 16,-27-28 36-16,0 28-34 0,0-28 58 0,28 0-25 0</inkml:trace>
  <inkml:trace contextRef="#ctx0" brushRef="#br1" timeOffset="198905.6">25678 14982 142 0,'0'0'47'16,"0"0"-14"-16,0 0-2 0,0 0 24 0,0 0-36 0,0 0 0 16,0 0-1-16,0 0 12 0,0 0-18 0,0 0-2 0,0 0 0 0,0 0-2 15,0 28 5-15,0-28-9 0,0 0 0 0,-28 0 4 0,28 31-4 16,0-31 3-16,0 28-4 0,0-28 1 0,0 0-1 0,0 26 4 0,0 5-5 16,0-31-1-16,0 26 0 0,0-26 2 0,0 31-3 0,0-31 1 15,0 0 0-15,0 28 1 0,0-28-2 0,0 0 1 0,0 0 1 16,0 0 0-16,0-28-2 0,28 28 1 0,-28 0 1 0,0-31-1 15,0 5 1-15,0-5-2 0,0 31 2 0,27-26-1 16,-27 26 0-16,0-28 2 0,0-3 1 0,0 31-4 0,0 0 0 16,0-28 1-16,35 28 1 0,-35 0-1 0,0 0 2 0,0 0-3 15,24 0 3-15,-24 0 0 0,0 28 0 0,31 3-2 0,-31-3-1 16,0-2-1-16,27 5 2 0,-27-31-2 0,0 26-2 0,0 5-4 16,28-3-18-16,-28 0 14 0,0 1-16 0,0-1 9 15,0-28-2-15,0 29-30 0,0-29 22 0,27 30-34 0,-27-2-8 16,0-28 34-16,0 0-1 0,0 0-21 0,0 0 30 0,0-28 19 15,0-2 6-15,31 30-3 0,-31-29 3 0,0 29 1 0,0-57-1 16,28 29 3-16,-28 0 0 0,27 28 0 0,-27-31 2 16,34 5 3-16,-34-5 2 0,0 31-1 0,0-26-4 15,24 26 2-15,-24 0-1 0,0-28 1 0,0 28 9 0,28 0 6 0,-28 0-7 16,0 0 3-16,0 0 0 0,0 0 17 0,31 0-17 0,-31 0 12 0,0 0-15 16,0 0 0-16,31 0 11 0,-31 0-9 0,0 28 1 0,0-28 0 0,0 0 0 15,0 26 15-15,0-26-16 0,24 0-1 0,-24 31 10 0,0-31-1 16,0 26-11-16,0-26 11 0,0 31-13 0,0-31 7 0,0 28-10 15,0-28 2-15,0 0-5 0,0 28-1 0,0-28 3 0,0 0-1 0,0 29 0 0,0-29 3 16,0 0 0-16,0 28-2 0,31-28 2 0,-31 0 1 16,0 29 0-16,0-29-4 0,0 0-1 0,0 0-1 0,0 0 1 15,0 0-2-15,0 30 1 0,0-30 1 0,0 0-1 0,0 0-2 16,0 28-1-16,0-28 0 0,0 29 0 0,0-29-1 0,27 0-9 16,-27 0 3-16,0 28-11 0,0-28-10 0,0 0 11 15,0 0-4-15,0 0-3 0,0 29-38 0,0-29 25 0,0 0-55 0,0 0-18 16,0 0 66-16,0 28 9 0,0-28-16 0</inkml:trace>
  <inkml:trace contextRef="#ctx0" brushRef="#br1" timeOffset="199535.68">26650 15069 62 0,'0'0'11'0,"0"0"-3"0,0 0-9 0,0 0 2 0,0 0-1 0,-24 0-1 0,24 0-4 0,0 0 2 0,0 0-1 0,0 0-2 0,0 0 1 0,-31 0 2 0,31 0 2 0,0 0 0 0,0 0 0 0,0 0 2 0,0 0 0 0,0 0 0 0,0 0 0 0,0 0 9 16,0 0-7-16,0 0 3 0,0 0 1 0,0 0-3 0,0 0-1 16,0 0 6-16,0 0-5 0,0 0 0 0,0 0 1 0,0 0 7 0,-31 0-5 15,31 26 0-15,0-26 11 0,0 0-8 0,0 0 7 0,0 0-8 16,0 0 5-16,0 0-8 0,0 0 10 0,0 0-5 15,0-26 1-15,0 26-5 16,0 0 17-16,0 0-17 0,0 0 8 0,0 0 0 0,0 0-7 0,0 0 16 16,0 0-16-16,0 0 11 0,0 0-12 0,0 0 7 0,0 0-8 15,0 0-1-15,0 0 5 0,0 0 8 16,0 0-8-16,0 0 1 0,0 0-1 0,0 0-5 0,0 0 5 16,0 0-2-16,0 0-4 0,0 0 6 15,-27 0 1-15,27 0-2 0,0 0 0 0,0 0-3 0,-28 0-4 16,28 0 5-16,0 0 0 0,-31 0-4 0,31 26 1 15,-27-26 1-15,27 31-1 0,0-31-4 0,0 0 2 0,-28 26 2 16,28-26-1-16,0 31-1 0,0-31 0 0,0 28-1 16,-31-28 2-16,31 28 0 0,0-28-1 0,0 29 0 15,0-29 0-15,0 28 1 0,0 1-1 0,31 1-3 0,-31-30 2 16,0 0 0-16,28 28 0 0,-28-28 1 0,27 29-3 0,4-1-2 16,-3-28-6-16,-28 29 2 0,27-29-15 0,-27 0 8 0,31 28-23 15,0-28 15-15,-7 0-37 0,10 0-16 0,-34 0 28 16,25 0-67-16,5 0 55 0,-2 0-27 0,-28 0 63 0,27 0-5 0</inkml:trace>
  <inkml:trace contextRef="#ctx0" brushRef="#br1" timeOffset="199768.62">26942 14152 162 0,'0'0'78'16,"0"0"4"-16,0 0-66 0,0 0-7 0,0 0 7 0,0 0-8 0,0 0 10 0,0 0-7 0,0 28 15 0,0 0-15 0,0 1 5 0,0-1-10 0,0 1 3 0,0 1-6 0,0-4-2 0,0 5 0 0,0-5 0 0,24 33 1 0,7-1-3 0,-3-2 1 0,-28 32-1 0,0-32 0 0,27 30-9 0,-27-56-1 0,0-2-3 0,0 1-3 16,0 56-31-16,0-57 17 0,0 3-6 0,0 54-56 0,0-59 43 15,-27 33-28-15,27-31 57 0,-28 1 9 0,-3-1-6 0,31-28-15 0</inkml:trace>
  <inkml:trace contextRef="#ctx0" brushRef="#br1" timeOffset="199901.22">26739 15041 62 0,'0'0'31'0,"0"0"33"0,0-31-37 0,0 3 14 0,0 28-22 16,0-28 16-16,0-1 4 0,0 1-22 0,0 28-1 15,28-29 9-15,-28 29-14 0,0 0-1 0,27-28 2 0,-27 28-8 0,28 0 3 16,-28 0-3-16,31 0-1 0,-31 0 0 0,27-30-1 0,1 30 1 0,6 0-3 16,-10 0 1-16,7 0 1 0,-31 30-4 0,28-30-15 0,-1 0-28 15,1 0-28-15,2 28 28 0,-30-28-5 0,28 0-47 16,-1 29 62-16,-27-29-39 0</inkml:trace>
  <inkml:trace contextRef="#ctx0" brushRef="#br1" timeOffset="200021.66">27200 14897 162 0,'0'0'0'0,"0"0"56"0,0 28 5 0,0-28-48 0,0 29-3 0,0-29-1 16,0 28 1-16,0 0 12 0,0-28-10 0,-35 59 7 0,35-33-10 16,0 5-9-16,0 26-8 0,0-57-4 0,0 28-10 15,0 0-11-15,0 1-78 0,0-1-1 0,0-28 45 0</inkml:trace>
  <inkml:trace contextRef="#ctx0" brushRef="#br1" timeOffset="200185.62">27368 14580 205 0,'0'0'74'0,"0"29"-69"15,0-29-5-15,0 28-1 0,0-28 0 0,0 31 3 0,0-3-1 0,-31 0-1 0,31 1-6 16,0-1 0-16,0 1-6 0,0 1-8 0,0-2-42 0,0 1 23 15,0-29 5-15,0 28-9 0,0 1 35 0,0-29 1 0,31 28-11 16</inkml:trace>
  <inkml:trace contextRef="#ctx0" brushRef="#br1" timeOffset="200471.2">27454 14925 40 0,'0'0'20'0,"0"0"1"0,0 0 3 0,0 0 1 0,0-28-2 16,0 28 17-16,-31 0-19 0,31 0-1 0,0-29 21 0,0 29-1 16,0 0-3-16,0-28-21 0,0 28-4 0,0 0 10 0,-27 0-12 15,27 0-3-15,0 0 6 0,0-30-6 0,0 30 8 0,0 0-9 16,0 0 3-16,0 0 1 0,0 0-5 0,0 0 1 0,0 0 5 15,0 0-5-15,0 30 5 0,0-30 1 0,0 0-5 0,27 0 13 16,-27 0-17-16,0 0 1 0,0 0-2 0,0 0 2 0,0 0 7 0,0 0-6 16,0 28 3-16,31-28-5 0,-31 0 0 0,0 0 4 0,0 0 1 15,0 29-4-15,0-29-1 0,-31 0 1 0,31 28-2 16,0-28-1-16,0 0 1 0,0 29 2 0,0-29-1 0,0 28-1 16,-27 0 2-16,27-28-3 15,0 0-1-15,0 0 0 0,0 31-1 0,0-31 1 0,0 0 0 0,0 0 0 16,0 28-2-16,0-28-6 0,0 26 1 0,0-26 2 15,0 0-1-15,0 0-3 0,0 0-1 0,27 0-1 0,-27 0 0 0,0 0 1 16,0 0-1-16,0 0-13 0,0 0 11 0,0 0-2 0,0 0-4 0,0 0-4 0,0 0-35 16,0-26-13-16,0 26 33 0,0 0-3 0,0-28-46 15,0 28 43-15,0-31-21 0,0 31 34 0,0-28 6 0</inkml:trace>
  <inkml:trace contextRef="#ctx0" brushRef="#br1" timeOffset="200774.61">27571 14840 186 0,'0'0'83'0,"0"0"-2"0,0 0-68 0,0 0 2 0,0 0-5 0,0 0 36 0,0 0-31 16,0 28 16-16,24-28-26 0,-24 29 0 0,0-1-2 16,0-28-1-16,0 29 0 0,31-1 0 0,-31 0-2 0,0 3 0 15,0-31 0-15,0 54-1 0,27 3-1 0,-27-57 2 0,0 31-1 0,0-3 0 16,0 0-1-16,28 1 0 0,-28-29 4 0,0 0-1 15,0 0 0-15,31 0-1 0,-31 0 1 0,0 0 0 0,0 0 0 0,27-57 5 16,-27 29-1-16,0-3-1 0,28 5-2 16,-28-5 4-16,0 5-3 0,31 26 1 0,-1-28 4 0,-30-3-3 15,0 31-1-15,24 0 2 0,11 0-1 0,-35 0 1 0,0 0-3 16,24 31-2-16,-24-31 0 0,0 54 3 0,31-23-4 16,-31 26-1-16,0 28-9 0,27-57 1 0,-27 59-25 0,0-58 10 0,0-1-7 15,-27 29-4-15,27-27-7 0,0 25-69 0,-31-24-26 0,31-3 83 16,0-28 14-16,-24 28-2 0</inkml:trace>
  <inkml:trace contextRef="#ctx0" brushRef="#br1" timeOffset="-209229.77">18405 14208 38 0,'0'0'16'0,"0"0"-15"0,0 0 1 0,0 0 0 0,0 0 7 0,0 0-4 0,0 0 1 0,-27 0 7 0,27 0-5 0,0 0-1 0,0 0 10 0,0 0-8 0,0 0-1 0,0 0 7 0,0 0-7 0,-28 0 1 0,28 0 12 0,0 0-10 0,0 0-2 0,0 0 8 0,0-28-2 0,0 28-1 0,28 0 5 0,-28 0-6 0,0 0 10 15,0 0-16-15,0 0 0 0,0 0-3 0,0-28 0 0,0 28 7 0,27 0-3 16,-27 0 0-16,31 0 1 0,-31 0-5 15,0-31 1-15,28 31 0 0,-28 0-2 0,27 0 3 0,-27-28-3 16,35 28-1-16,-11 0-2 0,-24 0 1 0,0 0 0 0,31 0 2 16,-31 0-3-16,27-29 1 0,-27 29-1 0,0 0-1 0,27 0 1 15,-27 0 1-15,0 0-2 0,28 0 0 0,-28 0-1 0,0 0-3 0,31 0-5 16,-31 0-13-16,0 0 6 0,0 0-22 0,0 29 16 16,0-29-29-16,0 0 24 0,0 28-1 0,0-28 1 0,0 0 2 0,0 0-13 0,-31 31 16 15,31-31 15-15,0 0-1 0,0 0-5 0,-28 0-16 0</inkml:trace>
  <inkml:trace contextRef="#ctx0" brushRef="#br1" timeOffset="-209007.04">18436 14093 41 0,'0'0'7'0,"0"0"-2"0,0 0-1 0,0 0 4 0,0 0-4 0,0 0 2 0,0 0-1 0,0 0 7 15,0 0-5-15,0 0 19 0,-31 0-16 16,31-29 13-16,0 29 1 0,0 0-4 0,0 0-2 0,0 0-8 16,0 0 9-16,0 0-9 0,0 0-2 0,0 0 0 0,0 0 9 0,0 0-2 15,0 0-7-15,0 0 0 0,0 0 4 0,0 0-8 0,0 0 1 16,0 29 1-16,0-29 0 0,0 28 1 0,0 3-6 0,0 25 5 0,0-27-4 15,0 58 1-15,0-30-2 0,0-31-1 0,0 61 3 0,0-57-3 16,0 26 1-16,0-27-1 0,0 58 2 0,0-59-1 0,-27 29-3 16,27 2-6-16,0-59-8 0,0 28-14 15,0-28-13-15,0 0 18 0,0 0-2 0,0 0-1 0,0 0-1 0,0 0-29 16,0-28 32-16,27 28 5 0,-27-30 4 0,0 30-36 0</inkml:trace>
  <inkml:trace contextRef="#ctx0" brushRef="#br1" timeOffset="-208486.52">19580 13750 70 0,'0'0'23'0,"0"0"-15"0,0 0 8 0,0 0-7 16,-27 0 15-16,27 0-10 0,0 0 14 0,-28 0 41 0,-3 0-58 0,31 0-1 0,-24 28 6 0,-10-28-7 0,10 0 6 0,24 31-6 0,0-31-3 0,-31 26 0 0,31-26-1 0,0 0-1 0,-31 31 9 0,31-3-5 0,-27-28-2 0,-1 26 4 0,28 5-4 16,-31-31-1-16,31 57 4 0,-27-29-5 0,27 29 6 15,-59 30 3-15,59-87-8 0,0 28-1 0,-24 1-1 0,24-1 2 16,0 1-3-16,-31 1 3 0,31-4-3 0,0 5 1 15,0-5-2-15,0-26 2 0,0 30-2 0,0-30 3 0,0 29 0 0,0-1-4 16,31 2 0-16,-31-30-1 0,24 29 2 0,-24-2-1 0,31-27 0 16,-3 29 2-16,-28-29-1 0,27 28-2 0,32-28 1 0,-59 0 0 15,58 0 2-15,-58 0-2 0,31 0-4 0,-7 0-3 16,-24 0-4-16,34-28-19 0,-10 28-9 0,7-29-13 0,-3 29-13 16,-28 0 28-16,27-27-48 0,1 27 13 0,3-29 31 15,-31-1 2-15</inkml:trace>
  <inkml:trace contextRef="#ctx0" brushRef="#br1" timeOffset="-207488.23">18405 13835 24 0,'0'0'12'0,"0"0"-6"0,0 0-2 16,0-26-1-16,0 26-1 0,0 0 4 0,0 0-2 0,0 0 1 0,0-31 7 0,0 31-5 0,0 0 10 0,0 0-9 0,0 0 9 0,0 0-8 0,0 0 12 0,0 0-2 0,0 0-10 0,0 0-2 0,0 0 8 0,0 0-9 0,31 0 1 0,-31 0-1 0,0 0 7 0,0 0-7 0,0 0 5 16,0 31-3-16,0-31-3 0,0 0 1 0,0 26-2 0,28 5 3 0,-28-31-3 15,0 28 4-15,0-28-3 0,0 26 2 0,0 5 3 16,0 26 1-16,0-57-8 0,0 28 3 15,0 0-4-15,0 29 1 0,0-26 1 0,0-31-2 16,0 28-1-16,0 0 1 0,0-28-1 0,-28 29 1 0,28 28 0 0,0-27-2 16,0-30 0-16,0 26 0 0,0-26 2 0,0 31-2 0,0-5 1 15,0-26-3-15,0 30-1 0,0-1-1 0,0-29 0 0,0 0-2 0,0 28-2 16,0-28-2-16,0 0-4 0,0 0-21 0,-31 30-10 0,31-30 19 0,0 0-31 16,0 0 31-16,0 0-14 0,0-30 15 0,0 30 16 15,0-28-39-15</inkml:trace>
  <inkml:trace contextRef="#ctx0" brushRef="#br1" timeOffset="-207243.64">18062 14152 84 0,'0'0'0'0,"0"0"34"16,0 0-17-16,0 0-8 0,0 0 12 0,-28 0-2 0,28 0-10 15,0 0 1-15,0 0 1 0,0 0 2 0,0 0 13 0,0 0-2 16,0 0-3-16,0 0-12 0,28 0 9 0,-28 0-11 0,0 0 1 15,31 0 7-15,-31 0-8 0,27 0-1 0,-27 0 3 0,28 0-5 0,-28 0-1 16,31 0 4-16,24 0-5 0,-55 0 0 0,34 0 1 0,-10 0-2 16,7 0-1-16,-31 0 1 0,27-31 3 0,28 31-2 0,-55 0-4 15,86 0-20-15,-51 0-2 16,-11-28-7-16,7 28-9 0,-4 0-7 0,0 0-13 16,-27 0-4-16,28 0 17 0,-28 0 29 0,31 0-33 15</inkml:trace>
  <inkml:trace contextRef="#ctx0" brushRef="#br1" timeOffset="-206635.89">19580 14152 80 0,'0'0'16'16,"0"0"3"-16,0 0-13 0,0 0 7 0,0 0-3 0,0 0 3 0,0 0 78 0,0 0-67 0,0 0-14 0,0 0-1 0,0 0 6 0,-27 0-1 0,27 0-8 0,0 0-2 0,0 0 1 0,0 0-1 0,0 0 10 0,0 0-9 0,0 0 0 0,0 0-1 0,0 28-1 0,0-28-1 0,0 0 1 0,0 0 0 15,0 28 0-15,0-28 0 0,0 29-1 0,0-1 6 16,0-28-3-16,0 0-2 0,0 0 0 0,0 29 2 0,0-29 1 16,0 0-5-16,0 0 8 15,0 0-7-15,0 0 1 0,0 0 0 0,0 0-3 0,0 0 1 0,0-29-1 0,27 1 3 16,-27 28-2-16,0-29 4 0,0 29-4 0,0 0 0 0,28-28 0 16,-28 28 0-16,0 0 1 0,0-28 2 0,31-3 7 0,-31 31-7 15,0 0 3-15,27 0-6 0,-27 0 3 0,0 0-1 0,28 0 0 16,-28 0-1-16,0 0 2 0,0 31-2 0,34-31-1 0,-34 0 1 0,0 0-1 15,0 28-1-15,0-28 0 0,0 28 1 0,0-28 0 0,24 29 0 0,-24-1 0 16,0 1-4-16,0-29-5 0,0 30 0 0,0-30-16 0,0 26 9 16,0-26-1-16,0 0-3 0,0 31-27 0,-24-31 17 0,24 0-41 15,0 0 29-15,0 26-44 0,0-26 50 0,0 0-9 0,0 0 32 16,0 0-36-16</inkml:trace>
  <inkml:trace contextRef="#ctx0" brushRef="#br1" timeOffset="-206271.35">19896 14237 21 0,'0'0'0'0,"0"0"25"0,0 0-13 0,0 0-5 0,0 0 10 0,0 0-6 15,0 0 3-15,0-29 0 0,0 29 15 0,0 0-16 0,0 0 1 0,0 0-1 16,0 0 0-16,0 0 11 0,0 0 0 0,0-28 2 0,0 28-4 15,0 0-13-15,0 0 11 0,0 0-11 0,0 0 4 0,0 0-6 16,0 0-3-16,0 0 2 0,0 0-2 0,0 0 5 0,0 0-5 0,0 0 0 16,0 0-2-16,-31 28 1 0,31 1 12 15,0-1-15-15,0-28 1 0,0 29 0 0,0-29 0 0,0 0 1 0,0 30 0 0,0-30 0 16,0 26-2-16,0-26 0 0,0 31 3 0,0-5 0 0,0-26-2 16,31 0 5-16,-31 0 2 0,0 0-6 0,0 0 1 0,0 0-1 15,28 0 4-15,-28 0-3 0,0-26 3 0,0 26-5 16,27-31-1-16,-27 31-1 0,0-26 2 0,0-4 0 0,0 30 0 15,0-29-1-15,0 1-2 0,0-1-3 0,0 29 1 0,0-28-2 0,0 28 3 16,0-28-3-16,0-3-31 0,0 31 1 0,0 0 13 16,0 0-31-16,0 0-10 0,0 0 28 0,0 0-2 0,0 0 1 15,0 0 6-15,0 31-13 0,0-3 7 0</inkml:trace>
  <inkml:trace contextRef="#ctx0" brushRef="#br1" timeOffset="-205977.48">20068 14093 85 0,'0'0'0'0,"0"0"51"0,0 0-33 0,0 0 10 0,0 0 0 16,0 0-13-16,0 0 19 0,0 0-3 0,0 0-20 16,0 28 6-16,0-28-11 0,0 31 3 0,0-3-6 0,0-28 2 0,0 28-3 15,0 1 0-15,0-1 1 0,0 1-1 0,0-29 0 16,0 30 0-16,0 27 3 0,0-57-5 0,0 26 2 0,0-26 3 16,0 30 0-16,0-30-4 0,0 0 1 0,0 0 1 0,0 0 4 15,0 0-4-15,0 0 1 0,31 0 1 0,-31-30 0 0,0 4-2 16,0 26 0-16,0-31-1 0,0 5 2 0,24-4 1 0,7 1 0 15,-31 1 2-15,27-1-3 0,-27 29 0 16,0-28 3-16,0 28-4 0,28 0 0 0,-28-28 1 0,31 28 5 16,-31 0-7-16,0 0 2 0,0 0-3 0,27 28 4 0,-27-28-2 0,0 28 0 15,0 1-2-15,0-1 1 0,0-28-1 0,28 59-2 0,-28-33 0 16,0 31-5-16,0-57-1 0,0 30-5 0,0-1 0 0,0-29-5 16,0 28-3-16,0 2-25 0,0-30 19 0,0 29-36 0,-28-29 24 15,28 0-3-15,0 0 1 0,0 27 2 0,0-27-18 0,0 0 38 0,0 0-4 0</inkml:trace>
  <inkml:trace contextRef="#ctx0" brushRef="#br1" timeOffset="-205324.16">20467 14294 37 0,'0'0'12'0,"0"0"5"0,0 0 3 0,0 0-6 0,0 0 3 0,0 0 0 0,0 0 18 0,0 0-19 0,0 0 0 0,0 0 12 0,30 0 8 0,-30 0-25 0,0 0 11 0,0 0-13 0,0 0 3 0,0 0 0 0,0 0 9 0,0 0-11 0,28 0 6 0,-28 0-2 0,0 0-2 0,0 0-2 0,0 0-6 16,0 0 5-16,27 0-5 0,-27 0-2 0,0 0 0 0,0 0 0 0,0 0 0 16,0 0-2-16,31 0-3 0,-31 0-6 15,0 0-15-15,0 0 6 0,0 0-2 0,0 0-28 16,0 0-17-16,0 0 26 0,0 0-78 0,0 0 91 0,0 0 7 15,0 0-32-15</inkml:trace>
  <inkml:trace contextRef="#ctx0" brushRef="#br1" timeOffset="-204930.89">20728 14265 54 0,'0'0'0'0,"0"0"22"0,0 0-14 0,0 0-3 0,0 0 11 0,0 0-4 16,0 0 2-16,0 0 1 0,0 0 15 0,0 0-18 0,0 0 0 0,0 0 7 15,0 0-10-15,0 0 1 0,0 0-1 0,0 0-1 0,0 0 0 0,0 0-2 16,0 0 9-16,0 0-8 0,0 0 6 0,0 29-2 0,0-29-6 16,0 30-1-16,0-30 2 0,0 26-3 0,0-26 2 0,0 31-2 15,0-31-1-15,0 0-1 0,0 26 5 0,0 4 5 16,0-30-2-16,0 0 0 0,0 0-4 0,0 0 3 0,0 0-2 15,27 0 0-15,-27 0-1 0,0 0-1 0,0-30 3 0,0 30-4 16,0-26 2-16,0 26-2 0,0-31-1 0,28 31 2 0,-28-26-3 16,0 26 2-16,0-30-3 0,27 1 2 0,-27 29 3 15,0-28-2-15,0 28-1 0,31 0 11 16,-4 0-10-16,-27 0-1 0,0 0 0 0,0 0-1 0,0 28 3 16,0-28-3-16,0 29 1 0,28-29-2 0,-28 30 0 0,0-30 2 0,0 26-1 15,0-26-1-15,0 31-4 0,0-5-9 0,0 4-7 16,0-30 6-16,0 29-25 0,0-29 15 0,0 28-4 0,0-28-2 15,0 30-37-15,0-30 30 0,0 0-36 0,0 29 42 0,0-29 8 0,0 0-4 16,0 0 18-16,0 0-36 16</inkml:trace>
  <inkml:trace contextRef="#ctx0" brushRef="#br1" timeOffset="-204343.1">21040 14324 66 0,'0'0'31'15,"0"0"-6"-15,0 0-13 0,0 26 12 0,28-26-4 0,-28 57 16 16,0-57-27-16,31 0-1 15,-31 30-4-15,0-30 7 16,27 0 6-16,-27 0-12 0,0 0-1 0,0 0 6 16,0 0-8-16,0 0 2 0,0-30 0 0,0 4 1 0,0 26-3 15,0-31 0-15,0 31 0 0,0-26 4 0,0-4 1 0,0 30 2 16,0-57 17-16,0 28-17 16,0 29-3-16,-27 0-2 0,27 0 1 0,0 0-1 0,0 0 4 15,0 0-6-15,0 0 0 0,0 29 3 0,0-29-2 0,0 28-2 16,-31-28-1-16,31 29 0 0,0-29 2 0,0 30 0 0,0-30-1 0,0 26-1 0,0 5 2 15,0-5-2-15,31 4-1 0,-31-30 1 0,0 87-9 16,0-87 2-16,0 29 1 16,0-29-1-16,27 0-2 0,-27 27-15 0,0-27 10 0,0 0 0 0,0 0-15 15,28 0 15-15,-28 0-15 0,0 0 13 0,0-27-16 0,34 27-3 16,-34 0 17-16,0-29 3 0,0 29 1 0,0 0 3 0,24-30 2 0,-24 2-7 16,0-1 2-16,27-1 9 0,-27 30 5 0,0 0 1 0,0 0-1 15,0-26 5-15,0-5 0 0,0 31 1 0,31-26 5 0,-31 26-4 0,0 0-3 16,0-30 12-16,0 1-1 0,0 29 3 15,0 0-7-15,0 0 9 0,0-28-3 0,0 28-10 0,0 0 0 16,0 0 3-16,0 0 2 0,0 0-7 0,0 0 6 0,0 0-3 16,0 28-5-16,0-28 0 0,0 0 0 0,0 0-1 0,0 0 2 15,0 0-1-15,0 0 6 0,0 29-3 0,0-29 0 0,0 0-3 16,0 0 3-16,0 0-5 0,0 0 5 0,0 0-1 0,0 0-4 16,0-29 2-16,0 29-1 0,0-28 0 15,0-1-2-15,-31 1 9 0,31 28 6 16,0-28-5-16,0 28 9 0,0 0-9 0,0-31 20 0,0 31-14 15,0 31 0-15,0-31-8 0,0 0-1 0,0 0-2 16,0 28 5-16,0 0-6 0,0-28-1 0,31 57 4 0,-31-57-4 0,0 29 0 16,0 1 0-16,0-4 1 0,0 31-1 0,31-27 0 15,-31 27 1-15,0-27-2 0,0-30-2 0,0 56 1 0,-31-27-1 16,31-1-2-16,0 3 0 0,-31-31-9 0,4 28-10 16,27-28 9-16,-24 0-4 0,24 0-1 0,0 0-3 0,-34 28-28 15,34-28 19-15,-28 0-4 0,28 0-3 0,0 0-4 0,0-28-3 0,-27 28-1 0,27 0 5 16,0 0-13-16,-31-28-1 0</inkml:trace>
  <inkml:trace contextRef="#ctx0" brushRef="#br1" timeOffset="-204061.95">21641 14553 118 0,'0'0'102'0,"0"0"-76"0,-27 27 61 0,27 2-82 0,0-29-3 0,0 28 1 0,0 3-5 0,-31 25-38 0,31-56 23 0,-24 57-168 15,24-57 161-15,0 29 7 0</inkml:trace>
  <inkml:trace contextRef="#ctx0" brushRef="#br1" timeOffset="-203343.14">21930 14237 61 0,'0'0'0'0,"0"0"30"0,0 0-20 0,0 0-4 0,0-29 1 0,0 29 5 0,0 0 3 16,27 0 2-16,-27 0-2 0,0 0-2 0,0 0 4 0,0 0 1 0,0 0-2 0,28 0 1 0,-28 0-9 0,0 0-2 0,0 0-1 0,0 0 4 0,0 0-3 0,0 0-2 0,0 29 22 0,0-29-17 0,0 0-6 0,0 0 3 0,0 28-3 16,0-28-2-16,0 0 2 0,0 29-2 0,0-29 1 0,0 0-1 0,0 0 0 15,0 30 0-15,0-30 1 0,0 26 1 0,0-26 0 0,0 0 2 0,0 0-2 16,0 0 6-16,27 31-5 0,-27-31 0 0,0 0 0 0,0 0 6 15,31-31 0-15,-31 31-6 0,0-26 4 0,0 26-3 0,28-30 5 16,-28 1-2-16,0 1-4 0,27 28 0 0,-27 0-1 0,0-29 1 16,0 29 0-16,35-28 5 0,-35 28 0 0,24-28-3 0,-24 28-1 15,31 0-3-15,-31 0 2 0,0 0 2 0,0 0-5 0,27 0 1 16,-27 28-1-16,0-28 0 0,28 28 0 0,-28 1-3 16,0-29-2-16,0 0-3 0,0 28-11 0,0 1-11 0,0 1-16 15,0-30 16-15,0 26-43 0,0 31-189 16,0-57 221-16</inkml:trace>
  <inkml:trace contextRef="#ctx0" brushRef="#br1" timeOffset="-203003.8">22390 14152 38 0,'0'0'23'0,"0"0"-18"0,0 0 0 0,0 0-1 15,0 0 0-15,0 0 18 0,0 0-14 0,0 0-2 0,-34 0 5 16,34 0 5-16,0 0-14 0,0 28-1 15,0-28 3-15,0 0 0 0,0 0 1 0,0 0 0 0,0 0 2 0,0 0 2 16,0 0 0-16,0 0 11 0,0 28-3 0,0-28-1 0,0 0-9 16,0 29 0-16,0-29-1 0,0 0 6 0,0 28-6 0,0-28 0 0,0 0 0 15,34 29 6-15,-34-29-2 0,0 30-2 0,0-30-4 0,0 0 0 16,0 26 5-16,0-26-5 0,0 0 2 0,24 0 7 0,-24 31 1 16,0-31-2-16,0 0-3 0,0 0-6 0,0 0 0 0,0-31 0 15,28 5 8-15,-28 26-9 0,0-30 5 0,0-27 1 16,0 57-5-16,0-29 5 0,0 1-5 15,0 0 1-15,0-3-2 0,0 31-2 0,0-28 2 0,0 28 0 0,0 0-1 16,0 0 1-16,0 0 0 0,0-29-1 0,0 29 0 0,0 0 0 0,-28 0-1 0,28 0 1 16,0 0-2-16,0 29-1 0,0-29-5 0,0 28-1 15,0-28-14-15,0 31-6 0,0-3 9 0,0-28-2 0,0 28-5 0,0 1-40 16,0-29 26-16,0 28-6 0,0-28 1 0,28 29-22 0,-28-29 48 16,0 30-30-16</inkml:trace>
  <inkml:trace contextRef="#ctx0" brushRef="#br1" timeOffset="-202725.22">22528 14152 58 0,'0'0'15'0,"0"0"1"0,0 0 1 0,0 0 26 0,0 0-19 0,0 0 25 0,0 0-9 16,0 28-11-16,0-28-18 0,0 0 8 0,0 28-11 0,0-28 0 15,0 0 5-15,0 29-6 0,0-29 2 0,0 28-2 16,0 1-4-16,0-29-1 0,0 30 1 0,0-30-1 0,31 26-1 16,-31-26-1-16,0 0 2 0,0 31-1 0,0-31-2 0,0 0 3 0,0 0 7 15,27 0-8-15,-27 0-1 0,0 0 2 0,0 0 0 0,0-31 0 16,0 5-2-16,28-4 5 0,-28 30 2 0,0-29-2 15,31 29 1-15,-31 0 0 0,0-28 4 0,0 28-5 0,27 0 6 16,-27 0-5-16,0 0 2 0,0 0-3 0,0 0 0 0,0 0-3 16,0 0 5-16,27 28-5 0,-27-28 0 0,0 29-1 0,0-29 0 15,0 30 2-15,0-4-2 0,0-26-2 0,0 31-1 0,0-31-1 0,0 56-24 16,0-56 13-16,0 29-21 0,0-1 14 0,0 2-24 16,0-30-10-16,0 29-12 0,0-29 30 0,0 0-36 0,0 27 22 15,0-27 38-15,0 0 5 0,0-27 2 0,0 27-1 0,0 0-30 0</inkml:trace>
  <inkml:trace contextRef="#ctx0" brushRef="#br1" timeOffset="-202335.42">22902 14350 27 0,'0'0'13'0,"0"0"1"0,0 0-8 0,0 0 6 0,0 0-5 0,0 0 3 0,0 0 16 0,0 0 8 0,0 0-16 0,0-26 17 0,0 26-2 0,0 0-18 0,0 0-1 0,0 0 16 0,0 0-15 0,0 0 13 0,0 0-15 0,0 0 14 0,28 0-5 0,-28 0-13 0,0 0 7 0,0 0-9 0,0 0 3 0,27 0 12 15,4 0-16-15,-31 0-4 0,0 0 3 16,31 0-5-16,-31 0 1 0,0 0-1 0,0 0-4 0,0 0-1 16,24 0-11-16,-24 0 6 0,0 0-21 0,0 0-13 0,0 0-17 15,0 0 22-15,0 0-59 0,0 0 50 0,0 0-19 16,0 0 30-16</inkml:trace>
  <inkml:trace contextRef="#ctx0" brushRef="#br1" timeOffset="-201980.96">23132 14208 46 0,'0'0'0'0,"0"0"22"0,0 0-10 0,0 0-5 0,0 0 11 0,0 0-6 0,0 0 35 16,0 0-30-16,0 0-2 0,28 0-2 0,-28 0-3 0,0 0 1 0,0 0-2 15,0 0 0-15,0 0 6 0,0 29 9 0,0-29-15 16,0 0 3-16,0 28-5 0,0-28 1 0,0 29-4 0,0-29 2 16,0 0 4-16,0 30 5 0,0-30-10 0,0 0 3 15,0 0-3-15,0 26 1 0,27-26 7 0,-27 0-7 0,0 0 11 16,0 0-12-16,0 0 1 0,0-26 3 0,0 26-5 15,28-30 6-15,-28 1-8 0,0 29 0 0,0-28 1 0,0-1-2 16,0 29 4-16,31-28-3 0,-31 28-1 0,0 0 3 16,0-28-2-16,0 28 0 0,0 0-2 0,0 0 2 0,0 0-1 0,27 0 3 0,-27 0-3 15,0 0 0-15,0 0 0 0,0 0 0 0,0 28-1 0,0 0-1 0,0-28-5 16,28 29-9-16,-28-29 4 0,0 28-2 0,0 1-20 16,0-29-10-16,0 30 17 0,0-30-6 0,0 0-4 0,0 26-4 0,0-26-50 15,0 31 51-15,0-31 10 0,0 0-5 0,0 26-5 0</inkml:trace>
  <inkml:trace contextRef="#ctx0" brushRef="#br1" timeOffset="-201431.47">23390 14265 49 0,'0'0'21'0,"0"0"-3"0,0 0 21 0,0 0-4 0,0 0-1 15,0 0-19-15,27 0 9 0,-27 0-14 0,0 0 11 16,0 29-3-16,0-29-11 0,28 0-2 0,-28 30 4 0,0-30-6 0,0 0 0 16,27 26 0-16,-27-26-1 0,0 0 3 0,0 31-4 0,31-31 4 0,-31 0-1 15,0 0 6-15,28 26 0 0,-28-26-5 16,0 0 13-16,0 0-10 0,27 0 1 0,-27 0-6 0,0-26-3 0,0 26 2 15,0 0 1-15,0 0-1 0,0-31 0 0,0 31 0 16,0-26-1-16,0 26-1 0,0-30 0 0,0 30 1 0,0-29 0 0,0 29 1 0,-27 0-2 16,27-28 0-16,0 28 0 0,0 0 1 0,0 0 0 0,0 0 0 0,0 0 0 15,0 0-1-15,-28 0-1 0,28 0 1 0,0 28 0 16,0 1 2-16,0 1-3 0,0-30 0 0,0 26-4 0,0 5 3 16,0-31-4-16,0 26-1 0,28 4-25 0,-28-1 5 15,0-1-12-15,27 31-127 16,8-59 140-16,-35 0 7 0,0 0 7 0,24 0-1 0,-24 0 11 0,0 0 0 15,0 0 2-15,0 0 0 0,27 0 0 0,-27 0 0 0,0-29 0 0,0 29-1 16,31-30 1-16,-31 2 0 0,0 28 0 0,0 0 0 0,0-29-2 16,0 29 0-16,31 0-1 0,-31-30-3 0,0 4 5 0,0-5 5 0,0 31 1 15,0-26 1-15,0 26 10 0,0-30 22 0,0 30-23 0,0-29 14 16,0 29 4-16,0 0-15 0,0 0 1 0,0-28 18 0,0 28-21 16,0 0 13-16,0 0-9 0,0 0 11 15,-31 0-21-15,31 0-7 0,0 0 0 0,0 28 1 0,0 1-2 16,0-29 1-16,0 30 0 0,0-4-2 15,31-26-1-15,-31 31 1 0,0-31 0 0,0 0 0 0,24 26 0 16,-24-26 1-16,0 0 0 0,0 0 2 0,0 30-2 0,0-30 4 0,31 0 0 16,-31 0 1-16,0-30 6 0,0 30-1 15,0 0-5-15,0 0 1 0,27-26 5 0,-27 26-3 16,0 0 1-16,0 0-7 0,0 26 1 0,0-26 0 0,0 0-2 0,0 0 0 16,0 30 2-16,0-1 1 0,0-1-2 0,-27 2-2 0,27-30-1 15,0 29-3-15,-31-2-2 0,31-27-2 0,-24 29-3 0,-7-1-31 16,0-28 24-16,31 31-1 0,-27-31-18 0,27 0 18 0,-24 0-18 15,24 0 15-15,-35 0-3 0,35 0-35 0,-27 0-22 0,27 0 1 16,0 0 34-16,0-31 1 0</inkml:trace>
  <inkml:trace contextRef="#ctx0" brushRef="#br1" timeOffset="-201110.02">23847 13894 148 0,'0'0'0'0,"0"0"88"0,0 0-44 0,0 0-13 0,0 0-16 0,0 0 12 0,0 0-15 0,0 0 3 0,0 0-4 0,0 0-6 0,27 0 5 0,-27 0-4 0,0 26-1 0,0-26 6 0,28 31-1 0,-28-31-3 0,0 28-1 0,31-28-1 0,-31 29 4 0,0-29-3 0,31 28-2 0,-31 0 2 0,24 1-1 0,7-1 0 0,-31-28-1 16,0 31-1-16,27 111 6 0,1-55-3 15,-28-61-2-15,0 4-1 0,0 57 4 0,0-58-4 0,0 27 2 16,0-28-1-16,0 3-1 0,-28-3 1 0,28 29 2 0,-27-29-4 16,27 1 0-16,-31 1-1 0,7-2 1 0,24 1-5 0,0-29-3 0,-31 28-12 0,31-28 7 15,-31 0 0-15,31 0-2 0,0 0 3 0,-28 0-18 0,1 0-3 0,27-28-7 16,-31-1-10-16,31 29 21 0,0-28-29 0,0-2-5 16,-28 1-7-16,28 1 13 0,0-1 39 15,0 29 6-15,28-28-10 0,-28 0-9 0</inkml:trace>
  <inkml:trace contextRef="#ctx0" brushRef="#br1" timeOffset="-200663.56">24245 14152 50 0,'0'0'23'0,"0"0"23"0,0 0-24 0,0 0 26 0,0 0-25 0,0 0 20 0,0 0-24 0,0 0 15 0,0 0-3 0,0 0-2 0,0 0-14 0,0 0 28 0,0 0-22 0,0 0 0 0,0 0-16 0,0 0 9 0,35 0-7 0,-35 0-1 0,0 0 13 0,0 0-13 0,0 0-1 0,0 0 2 0,0 0-2 0,0 0-1 0,24 0-1 0,-24 0 4 0,0 0-3 0,0 0-1 0,0 0-2 0,0 0 3 0,31 0-1 0,-31 0 0 0,0 0-1 0,0 0 3 0,27 0-7 0,-27 0 1 0,28 0-2 0,-28 0 2 0,0 0-2 0,27 0-10 0,-27 0-11 0,0 28-9 0,31-28 14 16,-31 0-3-16,0 0-31 0,0 0 21 0,28 0-43 0,-28 0 29 0,0 0-60 0,0 0 60 0,0 28 11 0,0-28 12 0,27 0-21 15</inkml:trace>
  <inkml:trace contextRef="#ctx0" brushRef="#br1" timeOffset="-200405.37">24476 13979 94 0,'0'0'78'0,"0"0"-22"0,0 0-35 16,0 0-1-16,0 0 15 0,0 0-20 0,0 0 1 0,0 0 0 0,0 0 6 15,0 0-13-15,0 0-1 0,0 0 5 0,0 0-5 0,0 0-4 16,0 0 6-16,0 29-1 0,27-29-4 0,-27 0 5 0,0 0 2 16,0 0-8-16,34 0 0 0,-34 0-2 0,24 28 3 0,-24-28-2 15,0 0-1-15,31 0-1 0,-31 0 0 0,0 0 0 0,28 28 3 0,-28-28-2 0,0 0 1 16,55 29 4-16,-55-29-8 16,0 28 2-16,31-28 0 0,-31 0 0 0,0 0 3 0,0 0-2 0,0 0-2 0,0 31 3 15,0-31-3-15,0 28 3 0,0-28 1 0,-31 0-4 0,31 28 3 16,0-28-4-16,-28 29-1 0,1-29 2 0,27 28 4 0,-28 1-4 15,28-29-2-15,0 0 1 0,-31 30-4 0,31-30-8 0,-24 26 3 16,24-26 0-16,-34 31-15 0,34-5 10 0,0 4-21 0,0-30 13 0,-27 29-3 16,27-1-35-16,0 2-10 0,0-30 29 0,0 29 0 0,-28-2-27 15,28 2 49-15,0-29 4 0,0 28-19 0</inkml:trace>
  <inkml:trace contextRef="#ctx0" brushRef="#br1" timeOffset="-193298.65">25877 14237 36 0,'0'0'-36'0</inkml:trace>
  <inkml:trace contextRef="#ctx0" brushRef="#br1" timeOffset="-192880.49">25448 13693 31 0,'0'0'0'16,"0"0"13"-16,0 0-10 0,0 0 3 0,0 0 2 0,0 0-2 0,0 0 7 15,0-28 3-15,0 28-7 0,0 0 2 0,0 0 11 0,0 0 26 16,0 0-36-16,0 0 12 0,0 0-12 0,0 0 15 0,0 0-13 15,0 0 8-15,0 0-13 0,34 0 9 0,-34 0-9 0,0 0-2 16,0 0 0-16,24 0 3 0,62 0 32 16,-86 0-26-16,28 0-4 0,2 0-1 0,-2 0-6 15,-28 0-2-15,27 0 5 0,8 0 0 0,-11 0-2 16,7 0 0-16,-31 0-5 0,27 0 4 0,1 0 0 0,-1 0 2 16,4 0-3-16,24 0 6 15,-55 0-8-15,34 0 1 0,-34 0-2 0,24 0-2 0,-24 0 2 0,28 0-1 0,34 0 6 16,-38 0-7-16,-24 0 1 0,31 0 1 0,-31 0 1 15,27 0 3-15,-27 0-6 0,28 0 1 0,-28 0 2 0,31 0-1 16,-31 0-1-16,27 0-1 0,-27 0 1 0,28 28-10 16,-28-28-3-16,0 0 4 0,0 0-1 0,0 0-2 0,0 0-2 15,0 0 0-15,0 0-2 0,0 0-3 0,0 0-3 0,0 0-4 0,0 0-3 0,0 0-3 16,0 0-45-16,0 29-8 0,0-29 48 0,0 0-10 0,-28 0 32 16,28 0-24-16</inkml:trace>
  <inkml:trace contextRef="#ctx0" brushRef="#br1" timeOffset="-192174.05">25936 13636 48 0,'0'0'0'0,"0"0"18"0,0 0-10 0,0 0 3 0,0 0 9 15,0 0-4-15,0 0 0 0,0 0 0 0,0 0 0 0,0 0-3 0,0 0 1 0,0 0-2 0,0 0 8 0,0 0-5 0,0 0-5 0,0 0 17 0,0 0-7 0,0 0-9 0,0 0 0 0,0 0 11 0,0 0-2 0,0 0-3 0,0 0 19 16,0 0-21-16,0 0-9 0,0 29 2 0,0-29-2 0,0 0 8 16,0 28-5-16,0-28-6 0,0 0 4 0,0 29-3 0,0-29 1 15,0 28 3-15,0 0-4 0,0 3 2 0,0-31-3 16,0 0 1-16,0 26-1 0,0-26 0 0,27 31 2 0,-27-3-3 0,0-28 0 15,0 26 0-15,0 5 1 0,0-3 2 0,0-28-4 0,0 29 1 16,0 27-1-16,0-56 0 0,0 29 0 0,0-1 1 0,34 3 1 0,-34-3-2 16,0 29 0-16,0 0-2 0,0-27 5 0,0 27-4 15,0-57-3-15,0 56 2 0,0-27 5 0,0-1-3 16,0-28 0-16,0 30-1 0,0-30-1 0,0 29 2 16,0-29 0-16,0 0-1 0,0 27 0 0,0-27-2 0,0 0 3 0,0 0-2 0,0 0 1 15,0 0 3-15,0 0-1 0,0 0-6 0,0 0-11 16,0-27 9-16,0 27-5 0,0 0 5 0,0-29-13 15,0 29-10-15,0 0-6 0,0-30-9 0,0 30 20 0,0 0-60 16,0 0 49-16,0-28-8 0,0 28-2 0,0 0-33 0,0 0 52 16,0 0-36-16</inkml:trace>
  <inkml:trace contextRef="#ctx0" brushRef="#br2" timeOffset="-85470.27">11569 4011 65 0,'0'0'13'0,"0"0"-9"0,0 0-2 0,0 0-2 0,0 28 0 0,0-28 1 0,0 29 6 0,0-1 6 0,0-28 6 0,0 0 4 0,0 0-12 0,0 0 11 0,0 29-3 0,0-29 12 0,24-29-13 0,-24 29-8 0,0-28 27 15,0-1-28-15,28 1 21 16,-28-2-16-16,0 30-8 0,30-29 4 0,-30 29-4 0,0-28-1 0,0-1 3 0,31 29-4 15,-31-28 3-15,0 28-3 0,24-28-1 0,-24 28 4 16,0-31-4-16,31 31 1 0,-3-28 13 0,-28-1-13 0,0 3 4 16,0 26-4-16,27-30 0 0,-27 1 4 0,0 1-1 0,31-57 8 15,-31 28-7 1,28 27-6-16,-28 1 1 0,0 1 1 0,0-1-2 0,0 29-1 16,27-56 1-16,-27 25 1 0,0 3-1 0,0 28 0 0,31-29 1 15,-31 1 1-15,31 0-3 0,-31-1-1 0,0 29 3 0,0 0-2 16,24-28 1-16,-24 28 0 0,0-31-1 0,0 31 0 0,31 0 1 15,-31 0-1-15,0 0 0 0,0 0 1 0,0 0-2 0,0-26 1 16,27 26 0-16,-27 0 0 0,0 0 0 0,0 0 0 0,0 0 1 0,0 0-2 16,0 0 1-16,0 0-1 0,0 0 0 0,0 26 3 15,28-26-2-15,-28 31-1 0,0-3 0 0,0-28 0 16,0 29 0-16,31-1 0 0,-31 0 0 0,0 1 1 16,27-29-1-16,-27 59 0 0,0-59-1 0,28 56 1 15,-28-27 0-15,31-1 0 0,-31 31 1 0,0-33-1 0,31-26-1 16,-31 87 2-16,24-87-1 0,-24 57-1 0,0-28 1 15,34-29 0-15,-34 56 0 0,24-27 1 0,35 143 0 16,-32-28-2 0,-27-115 3-16,27-29-2 0,-27 28 0 15,0 0-2-15,0 3 2 0,0-3-1 0,0-28 2 16,0 26-5-16,0-26 2 0,0 0-2 0,0 31-11 0,0-31 4 16,0 0-21-16,0 0 12 0,0-31-30 0,-27 5-10 0,27 26 28 15,-27-28-43-15,27-3 33 0,0 31-1 0,0-28 4 0,-28 0-14 16,28-1 37-16,-31 1-34 0</inkml:trace>
  <inkml:trace contextRef="#ctx0" brushRef="#br2" timeOffset="-85052.18">11593 3522 31 0,'0'0'23'0,"0"0"-8"0,0 0-7 0,0 0 12 0,0-26 4 0,28 26 4 0,-28 0-15 0,0 0 1 0,30 0 33 0,-30 0-36 0,0 0 10 0,0 0-11 0,31 0 10 0,-31 0-11 0,24 0 10 0,-24 0-9 0,0 0 0 0,31 0-2 0,-31 0 1 0,0 0 0 0,28 0 7 16,-28-30-8-16,27 30 6 0,4 0-8 0,-3 0 7 0,-1 0-2 0,-27 0-7 16,31 0-1-16,0 0 3 0,-31 0-5 0,82 0 7 15,-54 0-6-15,3 0-2 0,-4 0 1 0,1 0 0 16,-28 30 0-16,31-30-1 0,0 0-2 0,-31 0-6 15,24 0 1-15,-24 0-15 0,0 0-16 0,0 0-19 16,0 0 18-16,0 0-5 0,0 0-54 0,0 0 58 0,0 0 5 0,0 0-29 16</inkml:trace>
  <inkml:trace contextRef="#ctx0" brushRef="#br2" timeOffset="-84337.09">12651 2950 70 0,'-27'0'19'0,"27"0"-16"0,0 0-1 0,0 0 14 0,0 0-4 16,0 0 4-16,0 0 0 0,0 0 15 0,0-28-16 0,0 28 14 0,0 0-5 0,0 0-6 0,0 0 7 0,0 0-20 0,0 0 0 0,0 0 0 0,0 0 0 0,-28 0 1 0,28 0-1 0,0 0 7 0,0 0-4 0,0 0 5 0,0 0-7 0,0 28 5 0,0-28-7 15,0 0 1-15,0 31 3 0,0-5 2 0,0 5-2 0,0-31-5 16,0 54 4-16,0-23-1 0,0 26-3 0,0-29-2 15,0 57-2-15,0-54 2 0,0 54 0 0,0 2 1 16,0-61-1-16,0 5-1 0,0-5 1 0,0 61 0 0,0-58-1 0,-27 1 1 16,27 25 1-16,0-27 0 0,0 3 1 0,0-31-3 15,0 28-1-15,0-28 1 0,0 0 1 0,0 0 0 0,27 0 4 0,-27 0-3 16,0 0 3-16,0 0-4 0,0-28 3 0,28-3-1 16,-28 3-2-16,27-1 3 0,4-56-1 0,-3 57-2 0,-1-57 1 15,7 28 0-15,-10-30-1 0,4 58 0 0,-28 1 1 16,31 28 1-16,0-28 4 0,-31-3-3 0,24 31 2 0,-24 0-3 0,0 0-1 15,0 0 0-15,0 0-2 0,31 0 2 0,-31 31 1 0,0-3-1 0,0-28 0 16,0 57 2-16,0-57-2 0,-31 57 0 0,7-1-1 16,-38 1 0-16,62-27-2 0,-28-30 2 0,4 57 0 0,-10-28 0 15,7 1-1-15,-1-4 0 0,-3-26 0 0,4 29 0 0,27-1-2 16,-28-28-7-16,1 0-5 0,27 0 4 0,0 0-16 16,0 0 13-16,0 0 1 0,0 0 0 0,0 0 0 0,0 0 0 0,0 0-2 0,0 0-16 0,27 0-11 15,-27 0 16-15,0 0-2 0,86 0-141 16,-86 0 144-16,28 0 6 0,-28 0 2 0,27 0-31 15</inkml:trace>
  <inkml:trace contextRef="#ctx0" brushRef="#br2" timeOffset="-83895.53">13283 3352 47 0,'0'0'0'0,"0"0"25"0,0 0-11 0,0 0-5 0,0-28 1 0,0 28 2 0,0 0 1 0,0 0 14 0,0 0 1 0,0 0 2 0,0 0-2 0,-31 0-3 0,31 0-14 0,0-31 11 0,0 31-12 0,0 0 9 0,-27 0-2 0,27 0-2 0,-28 0-8 0,28 0 6 0,-31 31-2 0,31-31-6 16,0 28 5-16,-24-28-6 0,24 0 1 0,0 28 0 0,0 1-2 16,-31-1 0-16,31-28-1 0,0 29 1 0,0 1 4 0,0-30-4 15,0 26 1-15,0-26-1 0,31 57 10 0,-31-57-9 0,0 0 0 16,0 30-1-16,0-30 4 0,24 0-4 0,-24 29 0 0,0-29 4 0,31 28 1 16,-31-28-4-16,28 29 6 0,-28-29-5 15,0 30 0-15,0-30-3 0,0 0 3 0,0 26 1 0,0-26-4 16,0 29 2-16,0-29-2 0,0 0 0 0,0 28 0 0,-28-28 0 15,28 31-1-15,-31-31 1 0,31 28-2 0,-24-28-3 0,-7 28-4 16,31-28 2-16,-30 0-14 0,30 0-12 0,0 0 13 0,-28 0-21 16,28 0 19-16,0-28-22 0,0 0 19 0,0-3-33 0,0 31 23 15,28-28-44-15,-28-1 0 0,30 3 46 0,1-4-44 16</inkml:trace>
  <inkml:trace contextRef="#ctx0" brushRef="#br2" timeOffset="-83523.94">13513 3038 132 0,'0'0'34'0,"0"0"-5"0,0 0-22 0,0 0 8 0,0 0-3 16,0 0 19-16,0 0-17 0,-31 0 1 0,31 0-4 0,0 0 0 0,0 0 9 15,0 0-12-15,0 0-1 0,0 0-1 0,0 0 3 0,0 0-5 16,-24 0 3-16,24 28-1 0,0-28-5 0,0 26 4 0,0-26-2 16,0 31 2-16,0-3-2 0,0-28-1 0,0 29 0 0,0-1 0 0,0 0-1 15,0 29 0-15,0 2-1 0,0 26 0 0,0-56-1 16,0 1-1-16,0 83-9 0,0-56-11 0,0 2 7 0,0-4-23 15,0-27 17-15,0 3 0 0,0 25-19 0,0-27 23 0,0-1-16 16,-34 1 17-16,34-29 1 0,0 30-12 0,0-30 4 16,-24 0 14-16,24 0-6 0,0 0 3 0,0 0 8 0,0-30 1 0,-31 1 0 0,31 29 3 15,0-28 1-15,0 28-1 0,-31-57 2 0,31 57 0 0,0-28 3 16,-27-3 12-16,27 3-5 0,0-1 14 0,-28 3 4 0,28-4-14 16,0 1 19-16,-31 1-1 0,31-1-4 0,0 29-17 15,-27-30 0-15,27 30-1 0,0-26 7 0,0 26-11 0,0 0 1 0,0 0-1 0,0 0 9 16,0-31-5-16,0 31-2 0,0 0-6 0,0 0 0 15,27 31 2-15,-27-31-3 0,0 0-3 0,31 0 1 0,-31 26 0 16,28-26-1-16,-28 0 2 0,27 0-3 0,-27 30-2 0,31-30-5 16,-31 0-11-16,31 0 3 0,-31 0-31 0,0 0 16 0,24 0-47 15,-24 0 36-15,0 0 2 0,34 0-19 0,-34 0-4 0</inkml:trace>
  <inkml:trace contextRef="#ctx0" brushRef="#br2" timeOffset="-83302.73">13627 3522 109 0,'0'0'64'0,"0"31"-43"0,0-31-15 0,0 0 8 0,0 26-3 0,0-26 16 16,0 0-14-16,-31 30 11 0,31-1-15 0,0-29 6 0,0 28-3 16,0 1 0-16,0 1 2 0,0-30-8 0,0 0 1 15,0 0-1-15,0 26 3 0,0-26 0 0,0 0-4 0,0 0 0 16,0 0 3-16,31 0-2 0,-31-26 2 0,0 26-4 0,27 0 1 16,-27-30-3-16,0 30 0 0,0-29 1 0,28 29-2 0,-28-57 3 0,34 27-1 15,-34 30-1-15,0-26-1 0,24 26 0 0,-24-31-2 0,0 31 0 0,31 0 1 16,-31-26-3-16,0 26 0 0,0 0-2 0,28 0-12 0,-28 0 5 15,0 0-2-15,0 0-4 0,0 0-29 0,27 0 16 0,-27 26-5 16,0-26-4-16,0 0-1 0,0 0 2 0,0 31 6 0,28-31-13 0,-28 26 25 0,0-26-19 16</inkml:trace>
  <inkml:trace contextRef="#ctx0" brushRef="#br2" timeOffset="-82910.13">14025 3579 153 0,'0'0'0'0,"0"0"76"0,0 0-62 0,0 0-9 15,0 0 0-15,-27 0 17 0,27 0-7 0,0 0 1 0,0 0 11 16,0 0-9-16,0 0-13 0,-24 0 0 0,24 0 3 0,0 0-1 16,-35 0-3-16,35 30 0 0,-27-30 0 0,27 0-3 15,0 0-1-15,0 0 0 0,0 0 4 0,0 29-4 0,0-29 1 16,-28 0 0-16,28 28-1 0,0-28 1 0,0 29-1 0,0-29 1 0,0 30-1 16,0-30 2-16,28 26 0 0,-28-26 0 0,0 29-1 0,0-29 3 0,0 0-1 15,27 28 2-15,-27-28-1 0,35 31 2 0,-11-31 3 16,-24 0-7-16,0 0 1 0,0 0 0 0,27 0-2 15,-27 0 0-15,0 0 0 0,0 0 1 0,31 0 0 16,-31-31-1-16,0 31 2 0,0 0-2 0,31 0 0 0,-31 0 1 16,0-28 0-16,0 28-1 0,0 0 1 0,0 0-1 15,0 0 0-15,0 0 0 0,0 0 1 0,0 0-2 0,0 0 0 0,0 0-1 16,0 0 2-16,0 0-1 0,0 0 2 0,0 0-2 0,24 28-1 16,-24-28 0-16,0 0 0 0,0 31 0 0,0-31-1 0,0 28-9 15,31 0 7-15,-31-28 2 0,0 0-1 16,0 0-1-16,0 0 1 0,28 29-4 0,-28-29-2 0,0 0-20 15,27 0 11-15,-27 0 6 0,31 0-90 16,-31 0 49-16,0 0 23 0,27-29-52 16,-27 1 44-16,0 0 16 0,0-3-13 15</inkml:trace>
  <inkml:trace contextRef="#ctx0" brushRef="#br2" timeOffset="-82572.15">14455 3579 52 0,'0'0'0'0,"0"0"29"0,0 0-22 0,0-26 72 0,0 26-40 0,0 0-5 0,0 0-2 0,-28 0-18 0,28 0 11 0,0 0-15 0,0 0 0 0,0 0-1 0,0 0 9 0,0 0 0 16,0 0-10-16,-27 26 7 0,27-26-9 0,0 0-1 0,0 0 0 0,0 30-1 0,0-30 2 0,0 29-2 0,0-1-2 0,0-28 0 0,-31 0 1 0,31 0 1 0,0 29 4 0,0-29-4 0,0 30 0 0,0-30 5 15,0 26-5-15,0-26 4 0,0 29-2 0,0-1-2 16,0-28-2-16,0 31 2 0,0-31-3 0,0 0 1 0,0 0-1 0,0 28 0 16,0-28 0-16,31 0 0 0,-31 0 0 0,0 28 1 0,0-28 2 15,27 29-3-15,-27-29-1 0,0 0 0 0,0 0 0 0,28 0 0 16,-28 0 1-16,0 28-1 0,0-28 1 0,31 0-2 0,-31 0-2 0,0-28-1 16,0 28 0-16,27 0-1 0,-27 0-9 0,0-29-4 15,0 29 9-15,0 0-14 0,28-28 11 0,-28 28-1 0,0 0-16 0,0-28 11 16,0 28-2-16,0 0-2 0,0-31-33 0,30 31-7 0,-30-28-4 15,0 28 39-15,0 0-13 0,0 0 25 0,0-29-6 0</inkml:trace>
  <inkml:trace contextRef="#ctx0" brushRef="#br2" timeOffset="-82021.7">15001 2922 61 0,'0'0'26'0,"0"0"-19"0,0 0 6 0,0 0 11 0,0 0 9 0,-28 0-17 0,28 0 13 0,0 0-17 0,0 0-1 0,0 28-2 0,0-28 0 0,0 0 0 0,0 0 1 0,0 31 10 0,0-31-11 0,0 26 1 0,0-26-1 0,0 31 19 0,0-3-17 0,0-28 9 0,0 26-11 0,0-26 0 0,0 31 1 0,0-3 5 0,0 1-1 0,0-1-9 0,0 0 4 15,0 1-5-15,0-1 1 0,0 3 2 0,0-3-3 0,0 0 2 0,0 29-2 16,0-28-2-16,0 1-1 0,0 27 1 0,0-31-1 15,0 4 0-15,0-1-1 0,0-1 1 0,0 1-1 0,0 1 0 0,0-4-1 16,0 3-5-16,0-1 1 0,-30 3-2 0,30-3-13 0,0-28 9 0,0 28-19 0,0-28 11 16,0 0-3-16,0 0-33 0,0 29 21 0,-25-29-3 15,25 0-5-15,0 0 1 0,0-29-26 0,-34 29 35 0,34-28 22 0,0 0-36 0</inkml:trace>
  <inkml:trace contextRef="#ctx0" brushRef="#br2" timeOffset="-81873.58">14716 3352 82 0,'0'0'0'0,"0"0"101"0,0 0-75 16,0 0 12-16,0 0-4 0,0 0 4 0,0 0-18 15,0 0 0-15,0 28 14 0,27-28-20 0,-27 0-1 0,0 29 8 0,28-29-12 16,-28 28 1-16,27-28 6 0,4 29-10 0,-3 1 6 0,-28-30-5 16,27 26-6-16,7-26 2 0,-34 31-2 0,25-31 0 0,-25 0 0 15,30 26 0-15,-2-26-3 0,-1 0-2 0,-27 0-3 0,28 0-6 16,3 30-30-16,-31-30 10 0,27 0-55 0,1 0-31 0,-28 0 14 16,34-30 70-16,-34 30-25 0</inkml:trace>
  <inkml:trace contextRef="#ctx0" brushRef="#br2" timeOffset="-81166.55">16086 3265 30 0,'35'0'10'0,"-35"0"1"0,0 0-7 0,0 0-1 0,0 0 0 0,0-29 6 0,0 29-4 0,0-28 10 0,24 28-7 0,-24 0 10 0,0-28 33 0,31-1-36 0,-31 29-7 0,0 0 7 0,0 0 3 0,27 0 3 0,-27-28 24 15,28 28-38-15,-28 0 0 0,0 0 8 0,0 0 9 0,27 0-9 16,-27 0-8-16,31 0 6 0,-31 0-7 0,0 0 5 0,28 0-5 15,-28 28 6-15,27-28-2 0,-27 0 0 0,34 0-1 16,-34 0-1-16,0 0-4 0,25 0-1 0,-25 29 2 0,27-29 0 16,-27 28 2-16,0-28-3 0,31 28-2 0,-31-28 1 15,31 29 2-15,-31-1-2 0,0-28-1 0,24 31 3 0,-24-3-3 16,0 0 0-16,0-28 0 0,31 29-1 0,-31-1 2 0,0 1-3 0,27 1 0 16,-27-4 0-16,28 5 0 0,-28-5 0 0,0 33 2 0,0-59-2 0,0 28-1 15,31 1 1-15,-31 1 0 0,0-4 0 0,0 3-3 0,0-29 0 16,0 28-4-16,0 3-8 0,0-3-6 0,0 0 9 0,0-28-21 15,0 0 13-15,0 29-28 0,0-29 20 0,0 0-35 0,-31 0-7 16,31 0 6-16,0 0 41 0,0 0 5 0,0 0 7 0,-28 0-6 16,28 0 9-16,-27 0-1 0,27-29-26 0</inkml:trace>
  <inkml:trace contextRef="#ctx0" brushRef="#br2" timeOffset="-80880.77">15973 3924 57 0,'0'0'19'0,"0"0"-15"0,0 0 1 0,0 0-1 0,0-29 12 0,0 29-1 0,0 0 5 0,0 0 0 16,0 0 16-16,0 0-8 0,0 0-2 0,0 0-13 15,28-28 10-15,-28 28-11 0,31 0-1 0,-31 0 12 0,27-28-13 16,-27 28 8-16,27 0-10 0,8 0 8 0,20-31-4 0,-55 31-5 16,27 0 0-16,1 0 4 0,-28-28-7 0,58 28 5 0,-58 0-4 0,28 0 0 15,-1 0-1-15,7-29 3 0,18 29-3 0,-52 0-2 0,31 0 1 16,24 0 1-16,-24 0-1 0,-4 0-2 0,-27 0 0 0,28 0-1 0,3 0 2 15,-31 0-1-15,27 0 0 0,1 0-1 0,3 0-1 16,-1 0 1-16,-30 0-2 0,0 0-1 0,25 29-7 0,-25-29 4 0,0 0-1 16,0 0-1-16,0 0-19 0,30 0 9 0,-30 0-32 0,0 0 21 0,0-29-43 15,-30 29-13-15,30 0 15 0,0-26 49 0,-25 26 6 16,25-30-38-16</inkml:trace>
  <inkml:trace contextRef="#ctx0" brushRef="#br2" timeOffset="-80657.75">16086 3208 116 0,'0'0'32'0,"0"0"-10"0,0 0-20 0,0 0 2 0,0 0 13 0,0 0 13 15,0 0 1-15,0 0-14 0,0 0-3 0,0 0 12 0,0 0-15 16,0 0 9-16,35-28 18 16,-35 28-19-16,24 0-10 0,-24-29 12 0,31 29-13 0,-31 0 0 0,27 0 7 15,1 0 0-15,-1 0-3 0,-27-28-7 0,31 28 0 0,-3 0 0 16,-1 0-2-16,7 0-1 0,-9 0-2 0,2 0 0 15,4 0 1-15,0 28 0 0,-31-28-2 0,24 0-3 0,-24 0 1 16,31 0-14-16,-4 0 4 0,1 0-24 0,-28 0 14 0,31 0-34 16,-31 0 22-16,27 0-4 0,-27 0-6 0,28 0-52 0,-28 0 57 15,31 0 9-15,-31 0-7 0</inkml:trace>
  <inkml:trace contextRef="#ctx0" brushRef="#br2" timeOffset="-80315.38">17031 3466 163 0,'0'0'0'0,"0"0"79"0,0 0-69 0,0 0-8 0,-24 0 1 15,24 0-1-15,0 0 8 0,-31 30 8 0,31-30-2 0,-31 26 0 16,31-26-14 0,-27 31 3-16,27-5-4 0,0 4 0 0,0-1 2 0,0-1 0 15,0 1 2-15,0-29 6 0,0 30 5 0,0-30-9 16,58 26 49-1,-58-52-48-15,31-4-3 0,-7 1 5 16,-24 1-8-16,35-1 1 0,-11-84 7 16,7 83-7-16,-4 1-1 0,-27 1 2 0,27-1 4 0,-27 29-4 15,28-28 1-15,-28 0-2 0,31-3 7 0,-31 31-5 16,27 0 1-16,-27 0-4 0,0 31 0 0,28-31 1 0,-28 56 2 0,0-27 0 16,34-1-4-16,-34 1 1 0,0 58-1 0,0-2-1 0,0-57-1 15,0 1-1-15,0 56-14 0,0-26 4 0,0-3-19 16,0-27-9-16,0-29 18 0,0 28-31 0,0-28 22 0,0 0-4 15,0 29-48-15,0-29-2 0,0 0 51 0,0-29-9 0,0 1-7 16</inkml:trace>
  <inkml:trace contextRef="#ctx0" brushRef="#br2" timeOffset="-80115.79">17663 2778 146 0,'0'0'48'16,"0"0"-39"-16,0 30-6 0,0-30 2 0,0 29 15 0,0-1 6 15,0 1-5-15,0-1-1 0,0 31-4 0,-31 26-4 16,31-59-9-16,0 33 2 0,0 26-3 16,0-56-1-16,0-1-1 0,0 31 0 0,0-2 1 0,0 0-1 15,0-27 0-15,0 53-2 0,0-24-3 0,0 170-101 16,0-201 74-16,-27 29-26 0,27-28 36 0,0 1-4 16,-24-2 10-16,24-28 9 0,-35 29-3 0,35-29-2 15,0 0 3-15,0 0-24 0</inkml:trace>
  <inkml:trace contextRef="#ctx0" brushRef="#br2" timeOffset="-79663.03">17433 3293 68 0,'0'0'52'0,"0"0"-26"16,0 0 17-16,0 0-29 0,0 0-2 0,0 0 15 0,0 0-13 0,0 0 1 15,0 0-1-15,0 0 9 0,0 0-14 0,28 0 3 0,-28 31-7 16,0-31 3-16,31 28-4 0,-31-28 0 0,27 0-3 0,35 57-1 31,-62-57-3-31,0 28-7 0,24-28 1 0,3 0-25 0,-27 29-19 0,31-29 21 16,-31 0 2-16,0 0 3 0,31 0-13 0,-31 0 27 0,0 30 3 0,0-30 3 15,24 0 0-15,-24 0 4 0,0 0 2 0,0 0-2 0,31-30 0 0,-31 30 0 16,0 0-1-16,0 0 3 0,0 0 2 0,0-29 0 0,0 29-1 16,0 0 2-16,0 0-2 0,28 0 1 0,-28 0 1 0,0 0-1 15,0 0 6-15,0 0-1 0,0 0 3 0,0 0 11 0,27 0 0 0,-27 0-13 16,0 0 4-16,0 0-3 0,31 0-2 16,-31 0-3-16,28 29-2 0,-28-29 0 0,0 0 0 15,0 0-1-15,27 0-1 0,-27 0 1 0,0 0 0 0,0 0 0 0,31 0 0 0,-31 0 3 16,31-29 1-16,-31 29-3 0,0 0 1 0,0-28 3 15,0-1 2-15,0 29-1 0,24 0 3 0,-24-28 1 0,0 28 10 16,0-28 4-16,0 28-15 0,0 0 0 0,-24-31 2 0,24 31 0 16,0 0 19-16,0 0-21 0,-31 0 0 0,31 0 7 0,0 0-8 15,-31 0-1-15,31 31 10 0,-27-31-12 0,27 28 0 0,0-28 0 16,0 0-1-16,-28 28 0 0,28-28-2 0,0 29 0 0,-31-1 3 0,31 1-3 16,0 1 1-16,0-30-1 0,0 26-2 0,0-26 3 0,0 31-2 15,0-5 2-15,0 4-1 0,0-30-1 0,0 29-1 0,31-29 0 16,-31 28 0-16,0-28-2 0,28 29-1 0,-28-29 2 0,0 0-2 15,0 30-1-15,27-30 0 0,-27 0-11 0,0 0 5 0,0 0-4 0,0 0-2 16,31 0-30-16,-31 0-45 0,0 0 59 0,0-30-1 0,0 1-25 16,31 1 20-16,-31-1 18 0,0 29 9 0,0-30-29 15</inkml:trace>
  <inkml:trace contextRef="#ctx0" brushRef="#br2" timeOffset="-79442.64">18007 3609 85 0,'0'0'23'0,"0"29"17"0,0-29-22 0,0 28 23 0,0-28-19 0,0 0 2 0,0 29-1 0,0-29 17 0,0 30-9 0,0-30-19 0,0 26 9 0,0-26-14 0,0 0 0 0,0 29 3 0,0-29 0 0,0 0-3 0,27 0 7 0,-27 0 1 0,0 0 2 0,0 0-9 0,0 0 0 15,28-29 7-15,-28 3-7 0,0 26-1 0,0-30 4 0,31 1-7 0,-4-28 4 16,-27 27 0-16,0 30-4 0,28-26-3 0,-28 26 1 0,0-31 0 16,31 31 2-16,-31-26 0 0,31 26-4 0,-31 0 1 0,0 0-1 15,24 0 1-15,-24 0-1 0,34 0-3 0,-34 0-7 16,24 0-11-16,-24 0 4 0,0 26-4 0,0-26-39 0,31 31-22 15,-31-31-27-15,0 26-5 0,27-26 71 0,-27 0 12 16,0 0-21-16</inkml:trace>
  <inkml:trace contextRef="#ctx0" brushRef="#br2" timeOffset="-78707.39">18663 3380 57 0,'0'0'0'0,"0"0"24"0,0 0-13 0,0 0 1 0,0 0 90 0,0 0-60 0,0 0-25 0,0 0 9 0,0 0-4 0,0 0-11 0,0 0 10 0,0 0-10 0,0 0-2 0,0 0 1 0,0 0 9 0,0 29 0 0,0-29-11 0,0 0 1 0,0 28 6 0,0 1-7 0,0-29 0 16,0 56 8-16,0-25-5 0,0-5-5 0,0 4-1 0,0 56 0 0,0-56-1 0,-28 25 3 0,28 32-4 0,0-59-1 0,0 1-1 0,0 28 1 16,0 30-3-16,0-59 2 0,0 1-4 0,0-1-1 0,0 0-14 0,-27 3 6 15,27-3-23-15,0-2 15 0,0-26-5 0,0 31-33 0,-27-31-17 16,27 0-21-16,0 0 48 0,0 0 9 0,0 0 11 0,-31-31-34 15</inkml:trace>
  <inkml:trace contextRef="#ctx0" brushRef="#br2" timeOffset="-78170.38">18635 3324 111 0,'0'0'109'0,"0"0"-97"0,0 0-9 0,0 0 3 0,0 0 2 0,0 0 3 15,0 0 2-15,0 0 16 0,28 0-13 0,-28 0-2 0,0 0-2 0,0 0-1 16,0 0 4-16,31 0-4 0,-31 0-5 0,27 28 4 0,-27-28-5 15,0 0 1-15,0 28-3 0,28-28 1 0,-28 0-2 16,0 29 1-16,0-29-1 0,34 28 4 0,-34-28-3 0,0 29 1 0,0-29-2 0,0 30 5 16,0 27 3-16,0-57-7 0,-34 26 0 0,6 4-2 15,28-1 3-15,-27-29-2 0,27 28 1 0,-31-28-1 0,3 29-2 16,28-29 0-16,0 0-1 0,-27 0-1 0,27 30-4 0,-27-30-4 16,-4-30-18-16,7 1 8 0,24 29 12 0,0 0-1 15,0-28-6-15,0-1 0 0,0 29 1 0,0-30-4 16,24 30 6-16,-24 0-16 0,31-26-3 0,-31 26 16 15,0 0-3-15,27 0-24 0,0 0 18 0,1 0-21 0,3 0 13 0,-31 0 22 16,0 0 2-16,27 0-2 0,1 0 5 0,-28 0 3 0,0 26 2 16,34-26 0-16,-34 0 2 0,24 0 0 0,-24 0 1 0,28 30 4 15,-28-30 3-15,0 0-4 0,31 0 0 0,-31 0 10 0,0 0 8 16,31 0 1-16,-31 0-7 0,0 0-12 0,0 0-2 16,24 0 0-16,-24 0 4 0,0 0-4 0,0 29 2 0,0-29 0 15,31 0 7-15,-31 0-2 0,0 0-7 0,0 0-1 0,0 0 1 0,27 0-1 0,-27 0 7 16,0 0 2-16,0-29-5 0,28 29 4 0,-28 0-7 0,0-30 3 15,0 30-5-15,0-26 3 0,0 26-3 0,30-31 3 16,-30 5-1-16,0 26-3 0,0-30 5 0,0 1 0 0,0 29 1 16,0-28 7-16,0 28-9 0,0 0-2 0,0-29 5 0,0 29-3 15,0 0-1-15,0 0 8 0,-30 0-5 0,30 0 0 0,0 0 12 0,0 0-12 16,0 0-1-16,0 0 0 0,0 29 3 0,0-1-6 0,0-28 0 0,0 29 2 16,0 27-2-16,0-56-2 0,0 31 0 0,0-5 1 0,0 4 1 15,0-1-2-15,0-1-1 0,0 1 0 0,0 1 1 16,0-4-2-16,0 3-3 0,0-29 2 0,0 28-1 0,30-28-11 15,-30 31-15-15,0-31 8 0,0 28-33 0,0-28 19 0,0 0-45 16,0 0 37-16,0 28-31 0,0-28 28 0,0 0 26 16,0 0-17-16</inkml:trace>
  <inkml:trace contextRef="#ctx0" brushRef="#br2" timeOffset="-77592.84">18979 3522 45 0,'0'0'18'0,"0"0"-6"0,0 0-6 0,0 0-1 0,0 0 6 0,0 0-4 0,0 0 13 0,0 31 7 0,0-31-14 0,0 0 14 0,0 26-1 0,0-26 0 0,0 30-13 0,0-30 13 0,0 0-2 0,0 29-2 0,0-29 1 0,0 0-10 0,0 28 9 0,0-28-10 0,0 0 0 0,0 0 21 0,0 0-23 0,0 0 9 0,0 0-10 0,0 0 0 0,0-28 6 0,0-1-2 0,0 29 0 16,0-30-7-16,0 4 7 0,28-5-4 0,-28 5 0 0,0-4-4 16,30 1 2-16,-30 29-3 0,0-28 0 0,28-1-1 15,-28 1-3-15,0 28 0 16,27 0 0-16,-27 0 0 0,0 0-12 0,0 0 3 0,31 0-13 16,-31 0 8-16,0 28-4 0,0-28-28 0,0 29-17 0,0-29 27 15,31 28-53-15,-31 1 36 0,0-29-2 0,0 30 5 0,0-30-19 0,0 26 36 16</inkml:trace>
  <inkml:trace contextRef="#ctx0" brushRef="#br2" timeOffset="-77294.43">19350 3496 62 0,'0'0'64'0,"0"0"-42"16,0 0-8-16,0 0 1 0,0 0-5 0,0 0-4 0,0 26 1 0,0-26 0 16,0 0 5-16,0 0-8 0,0 0 2 0,0 0-4 0,31 0 3 15,-31 0-3-15,0 0 1 0,0 0 0 0,0 0 5 0,0 0-2 0,0 0 1 16,0 0 7-16,0 0-5 0,31 0-1 0,-31 0 7 0,0 0-9 15,0 0 5-15,0 0-8 0,0-26 4 0,0 26-1 0,0-30 1 16,0 1 3-16,0 29-1 0,0-28-2 0,0 28-1 16,0 0 8-16,0 0-9 0,0-29 6 0,0 29-5 0,0 0 1 0,0 0 0 15,0-28-1-15,-31 28 1 0,31 0-1 0,0 0 0 0,0 0 4 0,0 0-6 16,-31 0 2-16,31 28-3 0,0-28 0 0,0 29 0 0,0-29-2 0,0 28 1 16,-27 1 0-16,27-29 0 0,0 56-1 0,0-56 0 15,0 31-1-15,27 25 3 0,-27-27-3 0,0-1 1 0,0-28-1 16,31 29 0-16,-31 27-2 0,0-56 0 0,31 29-7 15,-31-1-12-15,24-28 7 0,-24 31-21 0,34-3-11 0,-34-28-17 16,24 0 26-16,-24 0-3 0,0 0-2 0,31 0-34 0,-31 0 48 16,0-28-9-16,28 28-11 0</inkml:trace>
  <inkml:trace contextRef="#ctx0" brushRef="#br2" timeOffset="-76950.74">19728 2808 166 0,'0'0'115'0,"0"0"-90"0,-34 0-3 0,34 29-13 0,0-29 2 0,0 28 14 0,0-28-6 16,0 29-12-16,0-29-2 0,0 56 6 0,0-56-6 0,0 57 0 16,0-57-2-16,0 31-1 0,34-3 0 0,-34-2 2 0,0 5-2 15,0-3 1-15,0 29 0 0,0-29 0 0,0 29-1 0,24 2-1 16,-24 26-1-16,0-56 0 0,0 1 1 0,0-4-3 0,0 31-5 16,0-27-2-16,0 27-23 0,0-28 7 0,0 56-70 15,-24-57 40-15,24 3 27 0,0-31 23 0,-34 28 0 0,34-28 2 16,0 0 0-16,-28 0-3 0,28 0 1 0,0-28 4 0,-27 28 0 15,27-31 1-15,0 3 1 0,0-1 2 0,0 29 2 0,-31-56 18 0,31 56-9 0,0-57 8 16,-28 28-11-16,28-1-4 0,0 4 22 0,0-5-10 0,0 31 1 16,0-26 14-16,0-4-11 0,0 30-14 0,0 0-2 0,0 0 4 15,0-29-5-15,0 29-3 0,28 0 3 0,-28 0 0 0,31 0-4 16,-31 29 3-16,27-29-2 0,1 30-1 0,-28-30 0 16,34 0-2-16,-10 26-3 0,-24-26-1 0,31 31-3 0,-31-31-4 0,27 0-5 0,1 26-31 15,-28-26 21-15,0 30-24 0,27-1-5 0,4-29 23 16,-31 0-29-16,28 28 19 0,-28-28 28 0,27 0 5 0,-27 0-1 0,35 29-13 15,-35-29 10-15,0 0-6 0</inkml:trace>
  <inkml:trace contextRef="#ctx0" brushRef="#br2" timeOffset="-76574.06">20037 3638 45 0,'0'0'0'0,"0"0"23"0,0 0-12 0,0 0 19 16,0 0-10-16,0 0 2 0,0 0 2 0,0-29 22 0,0 29-8 15,0 0-23-15,0 0-2 0,0 0 7 0,0 0-4 0,0 0 0 16,0 0-10-16,0 0 5 0,0 0-8 0,0 0-1 0,0 0 3 16,0 0-2-16,0 0 2 0,-27 0-4 0,27 29-2 0,0-29 0 15,0 28 0-15,0-28 0 0,0 0 0 0,0 29-2 0,0 1-1 0,0-30 1 16,0 26 0-16,0-26 1 0,0 29-3 0,0-1 2 0,0-28 1 15,0 0-1-15,0 31 1 0,0-31 0 0,0 28 3 0,0-28-1 0,0 0 3 16,0 0-2-16,0 0 9 16,0 0-7-16,0-28-3 0,0 28 1 0,27-31 0 0,-27 31-1 0,0-28 1 0,0-1-1 0,0 3 1 15,31-4 0-15,-31 1 0 0,0 1 2 0,0-1-2 16,0-1 2-16,0 4-1 0,0-5-2 0,31 5 4 0,-31-4 7 16,0 1 5-16,0 29 16 15,0 0-27-15,0 0 0 0,0 0-1 0,0 0 4 0,0 0-4 0,0 0-1 0,0 29 3 16,0 1 0-16,0-4 3 0,0-26-4 0,0 31-1 0,0-5 7 15,0-26-6-15,0 30-1 0,24-30 8 0,-24 29-7 16,0-1 6-16,0 1-5 0,0-29-2 0,0 30 5 0,0-30-4 16,0 26-1-16,0-26-3 0,31 29 2 0,-31-29 0 0,0 0-1 15,0 28-1-15,0-28 0 0,27 31 0 0,-27-31-1 16,0 0 0-16,0 28 1 0,0-28 0 0,28 28-2 0,-28-28 2 16,0 0-2-16,0 29-1 0,0-29-1 0,0 0-5 0,0 28 1 15,0-28-3-15,31 0-3 0,-31 0-23 0,0 0 14 0,0 29-35 16,0-29 21-16,0 0-4 0,0 0-62 0,27 30-54 0,-27-30 124 15,0 0-26-15</inkml:trace>
  <inkml:trace contextRef="#ctx0" brushRef="#br2" timeOffset="-75955.17">20412 3151 173 0,'0'0'0'0,"0"0"121"0,0 0-110 0,0 0-7 0,0 0 4 0,0 0 4 0,27 0 4 0,-27 29 0 0,0-29 1 0,0 28 12 0,28 0-4 0,-28 1-4 0,0-29-12 0,0 28 5 0,0 31-2 0,30-31-7 0,-30 1 2 0,0-1-1 0,0 1-4 0,28 27 1 0,-28 1-1 0,0 30-2 0,0-58-1 15,0 27-2-15,0-27-3 0,0-1-1 0,0 31-18 0,0-31 7 16,0-28-5-16,0 57-34 0,0-28 23 0,-28 1-37 0,28-2 9 0,-30-28 35 16,30 29-21-16,-28-29 27 0,28 0-6 0,-27 0 21 15,27-29 3-15,0 29 1 0,-31-28 0 0,31-2 2 0,0 1 0 0,0 29 1 16,-24-57 4-16,-7-30 17 0,31 59-1 0,0-1 4 0,0-27 32 15,-31 27-1-15,31 1 3 0,0 28-8 0,0-29-11 16,0 29-7-16,0 0-19 0,0 0-3 0,31 29 14 0,-31-29-17 16,31 0 5-16,-31 28-6 0,0-28-2 0,24 0 4 0,7 29-6 15,-4 1 4-15,-27-30-4 0,0 26-1 0,28-26 0 0,2 29-1 0,-30-29-1 16,28 28 0-16,-28-28-3 0,27 31-1 0,-27-31-5 0,31 28-21 0,-31 0-19 16,31-28 20-16,-31 29-40 0,24-29-12 0,-24 28-13 15,35-28 51-15,-35 0-15 0,0 0 43 0,24 0 1 0,-24 0 10 16,0 0 0-16,0-28 1 0,0-1 1 0,31 29 6 0,-31-28 1 15,0 28 10-15,0-28 10 0,0-3-9 0,0 31 23 16,27 0 7-16,-27-28-21 0,0 28 25 0,0 0-4 0,0 0-27 16,28 28 18-16,-28 3-2 0,0-31-6 0,0 28-18 15,0 0 9-15,0 1-4 0,0-1-9 0,27 1-1 0,-27-29 0 0,0 30-2 16,0-2 3-16,0 58-1 0,0-58-7 16,0-28 1-16,0 59-8 0,0-59 2 0,0 28-17 0,0-28-10 15,0 0 15-15,0 0-2 0,0 0-24 0,0 0-7 0,0 0 21 16,0-28-2-16,-27-3-33 0,27-25 12 0,0-1 22 15,0-59 14-15,-28 88 10 0,28-57-3 0,0-3 5 0,28 3 4 16,-28-2 5-16,0 61 1 0,27-5 5 0,-27-25 25 16,0 27 4-16,0 1-17 0,31 28 33 0,-31 0-24 0,0-29 24 15,0 29-12-15,27 0-25 0,-27 0-2 0,0 0 12 0,0 0-17 16,0 0 0-16,0 29 6 0,0-29-11 0,0 0-1 0,28 28 0 0,-28-28-2 16,0 29 1-16,0-29-4 0,0 0 0 0,0 30 0 0,0-30-2 15,0 26-11-15,0 5-15 0,34-31 7 0,-34 26-34 16,0-26 20-16,0 0-7 0,0 30-6 0,0-30-2 0,0 0 3 0,0 29-93 15</inkml:trace>
  <inkml:trace contextRef="#ctx0" brushRef="#br2" timeOffset="-75673.32">21040 3609 76 0,'0'0'0'0,"0"0"74"0,0 0-38 0,0 0 20 0,0 0-31 0,0 0 20 0,0 0-24 0,0 0 12 0,0 29-19 0,-27-29-2 0,27 0-1 0,0 28 7 0,0-28-10 0,0 0-1 0,0 0 0 0,0 29-1 0,0-29-3 0,0 0 3 16,0 30-5-16,0-30 2 0,0 26-1 0,0-26-1 0,0 0 0 0,0 29 1 0,0-29-1 0,0 28 0 0,0-28 0 0,0 31-1 0,0-31 0 0,0 0 1 0,0 0 0 0,0 28 2 0,0-28-3 0,27 0 5 0,-27 0-3 16,0 0 1-16,0 0 0 0,0 0 1 0,0 0-2 0,0-28 0 0,0-3 0 15,0 31-2-15,28-28 0 0,-28 28 1 0,0-29 4 0,0 3-2 16,0 26 0-16,0-30-1 0,0 30-1 0,0-29 1 0,0 29 3 0,0-28 1 16,0-1-3-16,0 29 5 0,0-30 0 0,0 30-1 15,0-26-2-15,0 26-2 0,-28 0-1 0,28 0 0 16,0 26-3-16,0-26 2 0,0 30-2 0,0-1-3 0,0-1-4 15,0 1 1-15,0 1-16 0,0-4 7 0,0 31-29 16,0-57 17-16,0 31-3 0,0-3-5 0,0-28-3 0,0 57-57 0,0-57 43 0,0 28-69 16,0-28 79-16</inkml:trace>
  <inkml:trace contextRef="#ctx0" brushRef="#br2" timeOffset="-75417.41">21188 3638 269 0,'0'0'0'0,"0"0"134"0,0 28-115 15,0-28-9-15,0 29-5 0,0 1 15 0,0-4-6 0,0 3 4 16,0-1-13-16,0 31 0 0,0-59-3 0,0 57 0 0,0-57-2 16,24 28-1-16,-24-28 0 0,0 29-2 0,0-29 1 0,0 0-3 0,0 0 3 15,27 0-1-15,-27 0 1 0,0-29 0 0,0 29 3 0,31-28-1 0,-31-1 0 16,0 1 0-16,31 28 0 0,-31-59 3 0,24 59 2 0,-24-28 0 16,0-1 6-16,0 3-6 0,31 26 4 0,-31-30-1 0,28 30 2 0,-28 0 2 15,27 30-7-15,-27-30 0 0,0 26 5 0,0-26-5 16,31 57 3-16,-31-26-5 0,0-31-1 0,0 56-4 0,0-27-1 15,0-1-1-15,0 31-13 0,0-31 3 0,0 1-4 0,0-1-5 0,0 1-1 0,-31-1-76 16,31-28 60-16,-27 0-3 0,27 28-4 0,0-28-52 0,-28 0 57 16,28 0 10-16,0-28-1 0,-31 28-15 0</inkml:trace>
  <inkml:trace contextRef="#ctx0" brushRef="#br2" timeOffset="-74836.61">20954 3265 46 0,'0'0'14'0,"0"0"13"0,0 0-7 0,0 0 6 0,0 0-12 0,0 0-1 0,0 0 14 0,0 0 0 0,0 0-14 0,0 0-1 0,0 0 16 0,0 0 0 0,0 0-7 0,0 0-6 0,0 0-13 0,0 0-1 0,0 0 0 0,0 0 0 0,0 0 0 0,0 0 0 0,0 0 0 0,0 0-1 0,0 0 1 0,0 0 0 0,0 0-1 16,0 0 0-16,0 0-2 0,0 0 0 0,0 0-3 0,0 0 1 16,0 0-8-16,0 0 2 0,0 0-6 0,0 0-28 0,0 0-46 15,0 0 34-15,0 0 35 0,0 0 4 0,0 0-45 16</inkml:trace>
  <inkml:trace contextRef="#ctx0" brushRef="#br2" timeOffset="-69040.22">10449 9166 61 0,'0'0'16'0,"0"0"-14"0,-31 0-1 0,31 0 1 16,0 0 3-16,0-28 9 0,0 28 12 0,0 0-16 0,0 0 1 0,-27 0 9 0,27 0-1 0,0 0-4 0,0 0 1 0,0 0-8 0,0 0 7 0,0 0-8 0,0 0 0 0,0 0 11 0,0 0-12 15,0 0-2-15,0 0 7 0,-24 0-5 0,24 0 0 0,0 28 4 0,0-28-1 16,0 0-5-16,0 29 3 0,0-1-4 0,0 1-1 0,-35-29 3 15,35 28 1-15,0 31 5 16,0-2-6-16,0-29 0 0,-27 1-3 0,27 0 1 0,0-1 2 0,0 2-3 16,-28 27 2-16,28-2 1 0,0-25-2 0,0-1-1 0,-31 28 2 15,31-27-3-15,0-4 1 0,0 33 3 0,0-30 0 16,-27 56-1-16,27-85-4 0,0 30 0 16,0 27 1-16,0-29 2 0,0-28-2 0,0 29-1 0,0-29 0 0,0 28 0 15,0-28 0-15,0 29 0 0,0-29 1 0,0 30-1 0,0-30 0 16,0 0 0-16,0 0-2 0,0 26 0 0,0-26-29 15,27 0-13-15,-27 0 27 16,0 0-46-16,0 0 35 0,0 0-3 0,0 0-66 0,0-26 75 16,0 26-4-16,0-30 14 0,0 30-20 0</inkml:trace>
  <inkml:trace contextRef="#ctx0" brushRef="#br2" timeOffset="-68506.45">10449 9396 54 0,'0'0'19'0,"0"0"-17"0,-31 0 0 16,31 0 0-16,0 0 0 0,0 0 4 0,0-29-3 15,0 29 0-15,0 0 1 0,0 0 6 0,0-28 3 0,0 28 3 16,0 0-1-16,0 0-7 0,0-31 11 0,0 31-12 16,0 0-1-16,0 0 15 0,0 0-13 0,0-28 4 15,0 28-2-15,0 0-5 0,0 0 7 0,0 0-8 0,31 0 5 16,-31 0 2-16,0 0-4 0,31 0 8 0,-31 28-4 0,0 3 2 15,0-31-8-15,0 0 0 0,24 57 11 16,-24 0 4-16,31-28-16 0,-31-1 0 16,0 31 7-16,27-31-4 0,-27 27 2 15,0-25-7-15,0-1 1 0,28 28-1 0,-28-1 2 0,0-25-4 0,31 54 5 16,-31-57-4-16,0 31 1 0,0-30-1 16,0-29-2-16,27 56 2 0,-27-56-1 0,0 29 0 0,0-29-1 0,0 0 0 15,0 28-3-15,0-28-8 0,0 0 2 0,-27 0-16 0,27 0-4 16,0 0-3-16,-31-28-47 15,31-1 56-15,-28 29-20 0,1-28 7 0,-4 0 13 0,31 28 15 16,-24-29-4-16,24-1 5 0,-31 1 5 0,0 1 0 0,4-29 2 16,27 57 2-16,-24-28 0 0,-11-3 3 0,35 31-2 0,-27-26 3 15,-1 26 3-15,-3-30 7 0,4 1 20 16,27 29-22-16,0 0 2 0,-28-28 30 0,28 28-30 0,0 0 14 16,28 0-4-16,-28 0-13 0,0 0 11 15,27 0-4-15,-27 0-10 0,31 0 9 0,-31 0-10 0,28 0 0 0,-28 28 8 16,27-28-1-16,8 0-8 0,-11 0 5 0,3 0-7 0,-27 0 0 0,62 29 7 15,-62-29-9-15,24 0 0 0,7 30 2 0,-4-30-3 16,-27 0-1-16,28 0-1 0,3 0 0 0,-4 0 1 0,1 26-1 0,-28-26-4 16,31 0-1-16,-31 0-2 0,31 0-27 0,-31 0 21 15,24 0-37-15,-24 0 28 0,0 0-3 0,0 0-75 0,0-26 61 16,0 26 4-16,0 0-13 0,0 0 34 0,0-30 2 0,0 30-44 16</inkml:trace>
  <inkml:trace contextRef="#ctx0" brushRef="#br2" timeOffset="-68158.21">10879 9110 68 0,'0'0'0'0,"0"0"23"0,0-31-19 0,0 31 10 0,0 0-3 0,0 0 17 0,0-26-12 0,0 26-1 0,0 0 1 0,0 0 56 0,0 0-52 0,0 0-10 15,0 0-1-15,0 0 21 0,0 0-13 0,0 0-12 0,0 0-1 0,27 26-2 0,-27-26 1 0,0 31 5 0,0-31-4 0,0 56 3 0,0-56-4 0,0 29 0 0,0-1 0 0,0 29-1 0,0-29 0 0,0 31 0 0,0-2-1 16,0 1 1-16,0 29-1 0,0-4 0 15,0-24 1-15,0-31-1 0,0 31 2 0,0-59-1 0,0 26-1 16,0 5 3-16,0-31-2 0,0 0 1 0,0 0 11 0,0 0-7 16,0 0 7-16,0 0-9 0,0 0-1 0,0-31 4 0,0 31-4 0,0 0-1 15,27-26 3-15,4-33 0 0,-31 31-3 16,31 28 0-16,-31-29 0 0,0 29-1 0,24-30 1 0,11 4 1 0,-35 26-1 16,0-29-1-16,24 29 0 0,-24 0 0 0,31 0 0 15,-31 29-2-15,0-29 0 0,0 26 1 0,0-26 1 0,0 0-2 16,-31 30 1-16,31-1-2 0,-24-1-1 0,-11 1-5 0,11 1-8 15,24-4-7-15,-31-26 9 0,31 31-17 0,0-31 12 16,-31 0-3-16,31 0-31 0,0 0 22 0,-27 0-3 0,27 28-39 0,0-28 0 16,0-28 43-16,0 28 7 0,0 0 7 0,27 0-5 0,-27-31 13 0,31 31-1 15,-31 0-2-15,0 0-19 0</inkml:trace>
  <inkml:trace contextRef="#ctx0" brushRef="#br2" timeOffset="-67880.81">11250 9652 36 0,'0'0'0'0,"0"0"18"0,27 0-7 0,7 0 5 0,-34 0-6 15,0 0 1-15,0-26-3 0,24 26 11 0,-24 0 22 0,31 0 11 16,-31 0-31-16,0 0 12 0,0 0-20 0,0 0-2 0,0-29 12 15,0 29 1-15,0 0-3 0,0 0-1 0,0 0-4 16,0 0-5-16,-31 0-1 0,31 0-6 0,0 0 1 0,-24 0-2 16,24 0 2-16,-34 29-2 0,34-29-2 0,-27 0-1 0,27 0 2 15,0 26 1-15,-28-26-1 0,28 30-4 0,0-1 3 0,-31-29-2 0,31 28 2 16,0 1 0-16,-27-29 1 0,27 56 1 0,0-25-2 0,0-31 0 16,0 28 0-16,0-28 1 0,0 29 0 0,0-29 1 0,27 28 0 0,-27-28 6 15,0 28-5-15,31-28 1 0,-31 0 3 0,28 29-1 0,-28-29-1 16,0 0-3-16,0 30 0 0,27-30-1 0,-27 0 2 0,0 0-3 15,0 29 1-15,0-29 0 0,0 0-2 0,0 0 1 0,0 28 0 16,0-28-1-16,0 28-4 0,0-28 1 0,-27 0-9 16,27 29 3-16,0-29-4 0,-28 0-4 0,28 0-24 0,0 0 15 0,0 0 0 15,-31 0-4-15,31-29 1 0,0 29-1 0,0 0-1 0,0-28-33 0,0 0 31 16,31-1-44-16,-31-1 62 0,28-27-7 0,-1 29 8 0,7-1-19 16</inkml:trace>
  <inkml:trace contextRef="#ctx0" brushRef="#br2" timeOffset="-67546.63">11593 9280 84 0,'0'0'0'0,"0"-57"65"15,0 29-55-15,0 28 15 0,0-29 9 16,28 1 9-16,-28 28-22 0,0-28-3 0,0 28 6 0,0 0-9 16,0 0-2-16,0 0-4 0,0 0-5 0,0 0 0 0,0 28 9 15,0 0-3-15,0 1-6 0,0-1-1 0,0 1 0 16,0-1 4-16,0 0-4 0,-28 60 4 0,28-31-4 0,0 30-1 0,0-58-1 16,0 28 0-16,0-31 0 0,-24 146-5 0,24-113-5 15,-34-2 1-15,34 0-10 0,-28-27 7 0,28 27-8 0,-27-29 9 16,27 1-2-16,0-1 1 0,-31 1 1 0,31 1 1 0,-28-30 4 0,28 0-5 15,0 26 2-15,-27-26-1 0,27 0-2 0,0 0-1 0,-28 0-8 0,28 0 12 16,0 0 4-16,-31-26 1 0,31-4 4 0,-24 1 2 0,24 29 1 16,0-28 0-16,-34-29 11 0,34 29-4 0,0-1 3 0,-27-58 30 0,27 59-34 15,0-1-3-15,0 1-1 0,0-3 7 0,0 5 1 0,27-4 0 16,-27 1-3-16,34 29-1 0,-10-28 0 0,-24 28-6 16,31 0 0-16,-31 0 2 0,28 0-3 0,-1 0 4 15,1 0-4-15,-28 0-2 0,0 0-1 0,31 0 2 0,-4 0-1 0,1 28 1 16,-28-28-1-16,34 0-3 0,-34 0-2 15,24 0-22-15,-24 29-6 0,0-29 14 0,28 0-3 0,-28 0-1 16,0-29-59-16,30 29 13 0,-30-28 4 0,0-1 41 16,0 29 6-16,0-30 4 0,0 30-10 0</inkml:trace>
  <inkml:trace contextRef="#ctx0" brushRef="#br2" timeOffset="-67324.84">11706 9482 60 0,'0'0'0'0,"0"28"104"15,0-28-92-15,0 0 0 0,0 30 1 0,0-30 14 0,0 29 0 0,-24-1-14 16,24-28-2-16,0 29-1 0,0-3-1 0,0 4 4 0,0-30-8 0,0 29 0 15,0-1 3-15,0-28-2 0,0 29 6 0,0 1 4 0,0-30-8 16,0 0 1-16,0 26 8 0,0-26 3 16,24 0-11-16,-24 0-5 0,0 0 0 0,0 0 0 0,0-26-1 0,31 26 1 0,-31-59 1 15,28 31 2-15,-28-31-3 16,27 33 0-16,4-31-2 0,-31 57-1 0,0-29-1 16,28-1-2-16,-28 30 0 0,0 0-3 0,0 0 0 0,27 0-2 15,-27 0-10-15,0 0-4 0,31 0-48 16,-31 0 41-16,0 0-7 0,0 0-55 0,0 0 43 0,0 0 7 0,31 30 12 15,-31-30 11-15,0 0 0 0,0 0-21 0</inkml:trace>
  <inkml:trace contextRef="#ctx0" brushRef="#br2" timeOffset="-66828.25">12222 9597 27 0,'0'0'0'0,"0"0"23"0,0 0-19 16,0 0 4-16,0 0-3 0,0 0 9 0,0 0-5 0,0 0 12 15,0 0 5-15,0 0-12 0,-24 0 16 0,24 0-3 16,0 0-15-16,0 0-2 0,0 0 9 0,0 0-8 0,0 0 11 15,-31 0 0-15,31 0-4 0,0 0-10 0,0 0 0 0,0 0-1 0,0 0 9 16,0 0-8-16,0 29 6 0,0-3-3 0,0-26-7 16,0 0 1-16,0 30 1 0,0-30-2 0,0 29 4 0,0-1-7 0,0 1 4 15,0-29-4-15,0 56 2 0,0-56-1 0,0 31 1 0,0-3 0 16,0 1 2-16,0-29 3 0,0 28-3 16,31-28 3-16,-31 0 0 0,24 0-4 0,-24 0 4 0,0 0-5 15,0 0-1-15,34 0 0 0,-34 0-1 0,0-28 1 0,0-1 0 16,24 1 0-16,-24 28 0 0,0-31 0 0,0 31-1 0,31-26 2 15,-31-4-2-15,0 1 1 0,0 29-1 0,0 0 4 16,0-28-3-16,0 28 1 0,0 0 1 0,0 0-1 0,0 0 0 0,0 0-1 0,0 0 1 16,0 0 3-16,-31 0-3 0,31 28-1 0,0 1 1 0,0-29-2 15,0 30-1-15,0-30 1 0,0 26 0 0,0 5 0 0,0-31 0 16,0 28 0-16,0 1 0 0,0-1-1 0,0-28 0 0,0 28-1 16,31 1-5-16,-31 1 0 0,0-30-2 0,0 29-13 0,28-29 7 15,-28 28-17-15,0-28 11 0,0 0-1 0,27 28-6 0,-27-28-2 0,27 0-46 16,-27 0 30-16,31 0-55 0,-3 29 25 0,-28-58 45 0,27 29 22 15,-27-28-32-15</inkml:trace>
  <inkml:trace contextRef="#ctx0" brushRef="#br2" timeOffset="-66584.23">12737 9626 42 0,'0'0'22'0,"0"0"9"0,0 0 11 0,0-29 2 0,0 29-23 16,0 0 17-16,0 0-3 0,0 0-20 0,0-28 13 0,0 28-15 15,0 0 0-15,0 0 8 0,0-29-13 0,-27 29 9 0,27 0-10 16,0 0 5-16,0 0-8 0,-59-30 18 0,59 30-16 15,0 0 0-15,0 0 2 0,-27 0-2 0,27 0 6 0,0 0-8 16,0 0 1-16,-28 30 0 0,28-30-3 0,0 29 3 0,0-1-2 16,0 27 0-16,0 4-3 0,0-31 0 0,0 1 0 15,0 27 1-15,0-25-1 0,0-3 0 0,28 1 0 0,-28-1 0 0,0 0 1 16,27 31-3-16,-27-30-2 0,31-29 1 0,-3 28-10 0,-28-28 5 16,0 0-1-16,27 28-3 0,-27-28 0 0,0 0-2 0,34 0-18 0,-34 0-8 15,24-28-16-15,4 0-14 0,-28 28 31 0,31-29 2 16,-31-30-20-16,0 31 39 0,31 0 5 0,-31-1 2 0,0-30 1 0,24-54-32 15</inkml:trace>
  <inkml:trace contextRef="#ctx0" brushRef="#br2" timeOffset="-66427.83">12995 8996 47 0,'0'0'0'0,"0"-30"36"0,0 30 1 0,0-29 8 0,0 29 78 16,0 0-110-16,0 0 6 0,0 0-8 16,0 29-3-16,0-29-4 0,0 30 6 0,0-4-6 15,0 5 6-15,0-31-4 0,0 57 7 0,0-1-4 0,0 1-3 16,0-28-4-16,0 58 2 0,0-30-3 0,0 116-7 15,0-145-1-15,0 27-27 0,-28 4-41 16,28-31 21-16,0 1-5 0,-27 27-60 16,27-56 103-16,0 31-22 0</inkml:trace>
  <inkml:trace contextRef="#ctx0" brushRef="#br2" timeOffset="-66276.2">12823 9510 110 0,'0'0'97'0,"0"-28"-82"0,-28 28 0 0,28 0 2 0,0-29 27 15,0 29-21-15,0 0-3 0,0 0-3 0,0 0 6 0,0 0-14 0,0 0-1 16,0 0 5-16,28 0-8 0,-28 0 4 0,31 0-3 15,0 0-3-15,-7 29 3 0,7-29 1 0,-4 28-3 0,1-28-3 0,3 30-1 16,-4-30-3-16,1 29-2 0,33-29-27 0,-37 28-39 16,7 1 17-16,-3-29-79 0,-1 0 78 0,4 26-44 0</inkml:trace>
  <inkml:trace contextRef="#ctx0" brushRef="#br2" timeOffset="-65603.57">11394 10743 84 0,'0'0'56'0,"0"0"-51"0,0 0-10 0,0 0 4 0,0 0 1 0,0 0 3 0,0 0-1 0,0 0 3 0,0 0-1 0,-28 28 10 0,28-28-4 0,0 29 13 0,0-29-1 0,0 0-11 0,0 57 50 0,0-27-49 0,0-30-3 16,0 26 11-16,0 3-1 0,0-29-9 0,-31 28-4 0,31 0 0 0,0-28-2 16,0 59 3-16,0-2-3 0,0-28-3 0,0 0 0 0,0 30 1 15,0-31-1-15,0 0-1 0,-24 29-3 0,24 2-3 16,0-59 1-16,0 26-3 0,0 5-11 0,-34-5 4 0,34 3-50 16,0-29 38-16,0 0-6 0,-27 0-32 0,27 30 35 0,0-30 8 15,-28 0-9-15,28 0 21 0,0 0 1 0,0-30-3 0</inkml:trace>
  <inkml:trace contextRef="#ctx0" brushRef="#br2" timeOffset="-65406.24">11019 11373 31 0,'0'0'9'0,"0"0"2"0,0 0-2 0,0 0 8 16,-24 0 13-16,24 0-13 0,-31 0 12 15,31 0-3-15,0 0 11 0,-31 0-4 0,31 0-19 0,0 0 18 16,0 0-23-16,-27 0 1 0,27 0 13 0,0 0-13 16,0 30 0-16,0-30 7 0,27 0 0 0,-27 0-4 0,31 0-6 0,0 0 4 15,-31 0-4-15,59 26 5 0,-59-26-10 0,24 0 2 0,34 31 4 16,-30-31-4-16,30 26-1 0,-30-26-2 0,-1 0-1 0,31 29 3 15,-27-29-3-15,-3 0 0 0,-1 30-4 0,1-30 1 0,3 0-16 16,-31 0 7-16,27 28-19 0,-27-28-10 0,28 0-12 16,-28 0-18-16,0 0 29 0,0-28-30 0,0-2 45 0,0 30 10 15,0-29 5-15,0 3-9 0,0 26-20 0</inkml:trace>
  <inkml:trace contextRef="#ctx0" brushRef="#br2" timeOffset="-65211.68">11191 10771 126 0,'0'0'0'0,"0"0"78"0,0 0-64 0,0 0-3 0,-27 0 15 0,27-28-12 0,0 28-1 0,0 0 9 16,0 0-12-16,0 0-2 0,0 0 11 0,0 0-2 0,0 0 1 16,0 28-2-16,27-28-6 0,-27 0-5 0,31 29 9 0,-3-29-3 15,-28 0-6-15,0 26 0 0,27-26-2 0,7 31 8 16,-10-31-9-16,7 0 0 0,-31 0-4 0,55 30 4 0,-55-30 1 0,28 0-1 16,-28 0-1-16,31 26-2 0,-4-26-12 0,-27 0 3 0,28 0-2 15,6 29-49-15,-34-29 33 0,24 0-39 0,-24 0 27 0,28 28-90 16,2-28 99-16,-30 0 8 0,0 0-27 0</inkml:trace>
  <inkml:trace contextRef="#ctx0" brushRef="#br2" timeOffset="-64903.61">11909 11114 188 0,'0'0'52'0,"0"0"-28"0,0 0-21 0,0 29 0 0,0-29-2 0,-31 29 3 0,31-1 7 0,0 3 7 0,-27 54 25 16,27-57-29-16,0 1-9 15,0 1 18-15,0-4-11 0,0-26-6 16,0 0 8-16,0 0-3 0,27 0-7 0,-27 0 0 16,31-26 4-16,0-4 2 0,-31 1-8 0,24 1 2 0,7-1-4 0,-31 1 1 15,27-31 2-15,1 31-2 0,3-30 4 0,-4 1 4 16,1 29-8-16,-28-3 2 0,31 31-1 0,-31 0 4 0,31 0-1 16,-31 0 0-16,24 0-3 0,-24 0-6 15,0 31 4-15,0-3 2 0,0-28 1 0,0 29-1 0,0-1-1 0,0 30-1 16,0-30-2-16,0 59 4 0,0-58 3 15,0-1-9-15,0 31 7 0,0-59-12 0,-24 26 6 0,24 31-23 0,0-28 5 16,0 1-7-16,0-30-12 0,0 0 18 0,0 0-34 16,0 0 25-16,0 0-5 0,0 0-46 0,0 0 42 0,0 0 6 0,24 0 11 15,-24 0-41-15</inkml:trace>
  <inkml:trace contextRef="#ctx0" brushRef="#br2" timeOffset="-64445.92">12514 10571 184 0,'0'0'0'0,"0"0"88"0,-35 0-82 0,35 0-4 16,0 0 5-16,-27 0 26 0,27 0-21 0,0 0 0 0,-28 0 34 15,28 0-33-15,-31 28-1 16,31 0 6-16,0-28-14 0,0 29-1 0,0-1 4 15,0-28-4-15,0 31 1 0,31 25 1 0,-31-27-2 0,28-29-1 0,-28 57 1 0,27-1 3 16,-27 1-5-16,35 30-4 0,-35-58 4 0,0 28-1 0,24 0 3 0,-24 30-3 16,0-58-2-16,31 141-13 15,-31-170 6-15,-31 87-28 0,31-58 23 0,0-29-4 16,-24 28-21-16,24 0 16 0,-35-28-4 0,35 0-32 0,-27 0 2 16,27 29 33-16,-28-58-28 0,-3 29 38 0,4-28 12 15,27 28 0-15,0-28 1 0,-27 28 1 0,-1-57 1 0,28 57 1 16,0-30 0-16,-31-25 10 0,7 55-4 0,24-57 17 0,-34 27 6 15,34 30-15-15,0-29 18 0,0 1-16 0,0-1 20 0,0 1-3 16,0 0-5-16,34-3-3 0,-10 31-2 16,7-28-3-16,-31 28-12 0,28 0 8 0,26 0-2 0,-23 0-2 15,-31 0-8-15,55 0 3 0,-55 0-7 0,117 28 4 16,-89-28-4-16,-1 0-1 0,-27 31-1 16,59-31 1-16,-32 0-6 0,-27 0-12 15,34 0 4-15,-10 0-25 0,-24 0 18 0,0 0-2 0,28 0-2 0,-28 0-1 0,0 0-36 16,31 0 24-16,-31 0-54 0,0 0 23 0,0 0 49 0,0 0-32 15</inkml:trace>
  <inkml:trace contextRef="#ctx0" brushRef="#br2" timeOffset="-64184.1">12940 11143 99 0,'0'0'0'0,"0"0"70"0,0 0-44 0,0 0-23 16,0 0 10-16,0 0-1 0,0 29 14 0,-31-29-3 15,31 28-15-15,0-28 0 0,0 0 3 0,0 31-3 0,0-31-5 16,0 28 2-16,0 0-3 0,-24 1 3 0,24-1-4 0,0-28 4 15,0 29 1-15,0-29-3 0,0 30 6 16,0-4 15-16,0-26-16 0,0 31 11 0,0-31-1 0,0 26-11 16,0-26 9-16,24 0-3 0,-24 0 1 0,0 0-7 0,0 0 7 15,31-26-2-15,-31-5-1 0,27 5-5 16,1 26-5-16,-28-30 3 0,0 1 0 0,31 1 2 0,-31-1-5 0,27 1 2 16,1-31 3-16,2 31-6 0,1-1 4 15,-31 0-4-15,24 29 0 0,-24-28-4 0,31-1 3 0,-31 29-5 0,0-28-9 16,28 28-10-16,-1 0-27 0,-27-31 7 15,31 31-10-15,-31 0 25 0,0 0-41 0,28 0-11 16,-28 31 44-16,27-31-16 0,-27 0 32 0,0 0 9 0,0 0-18 0</inkml:trace>
  <inkml:trace contextRef="#ctx0" brushRef="#br2" timeOffset="-63788.65">13458 11172 48 0,'0'0'0'0,"0"0"12"0,0 0-6 0,0 0-4 0,-34 0 6 15,34 0-3-15,0 0 23 0,0 0-15 0,0 0 1 16,0 0 15-16,0 0 0 0,-24 0 11 0,24 0-18 16,0 0 9-16,0 0-21 0,0 0 11 0,0 0-12 15,-31 0 5-15,31 0-2 0,0 0 3 16,0 0-6-16,0 0-6 0,-31 28 2 0,31 31 14 16,0-59-15-16,0 28-2 0,31 1 4 15,-31-29-3-15,0 28-2 0,31-28 5 0,-31 29-3 0,24-29 3 16,10 0-5-16,-34 0 1 0,0 0 3 0,24 0-1 0,-24 0-3 15,0 0 5-15,31 0-5 0,-31-29 3 0,28 29-3 16,-28-28 1-16,0 28 0 0,27-57 2 0,-27 57-3 0,0-28 0 16,0 28 4-16,0-31-3 0,0 31 0 0,0 0-1 0,28-28 8 0,-28-1-5 15,0 29 5-15,0-29-5 0,0 29-4 0,0 0 6 16,0 0-3-16,0 0-1 0,0 0-3 0,0 58 6 16,0-58-5-16,0 28 1 0,0 3-2 15,0-31 2-15,0 28 1 0,0 0-2 0,0 1 2 0,0-1-4 16,0-28 0-16,0 59-9 0,0-33-3 15,0-26-12-15,31 31 11 0,-31-31-1 0,27 26-55 16,-27-26 48-16,0 29-70 0,28-29 56 0,-28 0-39 16,0 0 20-16,34 0 40 0,-34 0-5 0,0-29 10 0,0 29-25 15</inkml:trace>
  <inkml:trace contextRef="#ctx0" brushRef="#br2" timeOffset="-63483.04">14025 11200 81 0,'0'0'47'0,"0"0"-11"0,-27-28 7 0,27 28-27 0,0 0 1 0,0 0 11 0,0 0-3 0,0 0-13 0,0 0 7 0,-24 0-4 0,24 0-3 0,0 0 0 15,0 0-5-15,0 0 6 0,-35 0 0 0,35 0-2 0,0 0-6 0,0 0-1 0,0 0 2 16,-27 0 4-16,27 0-5 0,0 0 4 0,0 0-5 0,-28 0 2 0,28 0-3 15,0 28 4-15,0-28-4 0,0 31 3 16,0-31-2-16,28 28 5 0,-28 0-6 0,0-28-4 0,27 29 0 16,-27-29 1-16,35 28 1 0,-35-28 1 0,24 29-2 15,-24-29 1-15,27 30-4 0,-27-30 1 0,31 0-5 0,-31 0 1 16,31 0-14-16,24 0-38 0,-55 0 34 0,28 0-38 16,-28-30 19-16,27 30-6 0,-27-29 2 0,31 1-40 15,-4-1 72-15,1-58-21 0,-28 59 2 0</inkml:trace>
  <inkml:trace contextRef="#ctx0" brushRef="#br2" timeOffset="-63320.46">14455 10398 46 0,'0'0'12'0,"0"-28"10"0,0 28 5 16,0 0-10-16,0-30 2 0,0 30 25 0,0 0-20 0,-28 0 20 15,28 0 7-15,0 0-23 0,0 0-15 0,0 30 6 16,0-2-4-16,0 29-4 0,0-57-7 0,0 28-2 0,0 31 4 16,0 26-1-16,0-56-3 0,0 58 1 0,0-30 0 0,0 30-2 15,0-4-2-15,-27 4-1 0,27 115-23 16,-31-145-15-16,31 0-28 15,0-1-34-15,0-25 49 0,-24-5-17 0,24 3 13 16</inkml:trace>
  <inkml:trace contextRef="#ctx0" brushRef="#br2" timeOffset="-62906.18">14255 10826 97 0,'0'0'0'0,"0"0"101"0,0 0-42 0,28 0-52 0,-28 0 14 0,0 0-10 15,0 0 1-15,0 31 1 0,0-31 10 0,0 30-13 0,31-30-2 0,-31 26 6 16,31 3-5-16,-31-29-7 0,0 28 2 0,24 0-3 15,-24 3 0-15,31-3-1 0,-31-28 0 0,0 29 3 0,27-1-4 16,1 1-7-16,-28 0 4 0,31-1-27 0,-31-28 15 0,0 31-20 16,0-3 13-16,27-28-26 0,-27 0-36 0,28 28 42 15,-28-28 30-15,0 0 4 0,0-28 3 0,30 28 8 16,-30-28 6-16,0 28-1 0,0-31 10 0,0 31-7 16,31 0 2-16,-31 0 0 0,0-28 18 0,0 28-13 0,0 0 25 0,0-29-1 15,0 29-9-15,0 0-11 0,0 0-12 0,0 0 4 16,0 29 1-16,0-1 0 0,0-28-4 0,0 31-6 15,0 25 0-15,0 1-3 0,0-28-5 16,0-29 2-16,0 30-7 0,0 27-3 0,0-57 3 16,0 26-22-16,0 3-11 0,0-29-5 0,0 30 3 15,0-30 26-15,0 0-13 0,0 0 16 0,0-30 1 0,0 1-10 0,0 29 14 16,0-57-6-16,24-28 3 0,-24 0 10 0,0 57 4 16,0-60 2-16,0 59 1 0,35 1 2 0,-35-60 19 15,0 88-15-15,24-28 2 0,-24 28-9 0,0-28-1 0,0-1 6 16,31 29 9-16,-31 0 2 0,0 0 0 0,0 0 3 15,0 0-11-15,0 0-2 0,0 0-2 0,0 29 3 0,0-29-8 0,0 28 1 16,0 0-2-16,0 60-15 16,0-31-19-16,0-57 7 0,0 29-4 0,0-1-21 0,0 3 33 0,0-3 7 15,0 0-28-15</inkml:trace>
  <inkml:trace contextRef="#ctx0" brushRef="#br2" timeOffset="-62433.25">14918 11029 150 0,'0'0'0'0,"0"0"129"0,0 0-108 0,0 0-4 0,0 0-5 0,0 0 17 0,0 0-15 0,0 0 13 0,-34 28-17 0,34-28 10 0,0 29-10 0,0-29-6 0,0 28-3 0,0-28 2 0,0 29 1 0,-27 0 0 0,27-1-4 0,0-28 1 0,0 31 0 0,0-3-1 16,0 0 1-16,0-28-3 0,0 29 2 0,0-29-1 16,0 28 2-16,0-28-4 0,0 29-2 15,0-29 5-15,0 0 1 0,0 0 1 0,0 0-2 0,0 0 0 0,0-29-1 16,27 1 1-16,-27-1 0 0,0 1 1 0,0 0-1 15,0 28 0-15,0-31 1 0,0 3 0 0,34-1-2 0,-34 29 0 16,0-29-3-16,0 29-5 0,0 0-14 16,0 0 7-16,0 0 8 0,0 0 1 0,0 0-8 0,0 29-9 15,25 0-14-15,-25-1-17 0,0 3-11 0,0-3 35 16,0 0-17-16,0-28 35 0,0 0 5 0,0 29 5 0,30-1 5 16,-30-28 1-16,0 0 2 0,0 29 15 0,0-29-6 0,0 0 17 15,28 0-17-15,-28 0-1 0,0 30-1 0,0-30 2 0,0 0 19 0,0 0-16 16,0 0 18-16,0-30-20 0,0 30 0 0,0 0-2 0,27 0 4 0,-27 0-5 15,0 0-6-15,0-29 10 0,0 29-7 0,0 0-4 16,0-28 0-16,28 28 0 0,-28 0 0 0,0-29 7 0,0 1-6 0,0 28-1 16,0-28 8-16,31 28-5 0,-31-31 9 0,0 31-10 0,0-28 1 15,0 28 0-15,27 0-4 0,-27-29 7 0,0 29-8 0,28-29 4 16,-28 29 1-16,34 0 2 0,-34 0-6 0,24 0 1 0,4 58 4 16,-28 1-7-16,31-31 2 0,-31 0-4 15,0 29 3-15,30-28-1 0,-30 1-2 0,0-4 0 0,0 5 0 0,0-5 0 16,25 3-3-16,-25 29-27 0,0-58 13 0,0 29-4 0,0-29-4 0,0 28-4 15,0-28-6-15,30 28-51 0,-30-28 31 0,0 0-7 0,0 0-50 0,0 0 75 16,0 0-26-16</inkml:trace>
  <inkml:trace contextRef="#ctx0" brushRef="#br2" timeOffset="-61922.65">12167 12204 97 0,'0'0'44'0,"0"0"-32"0,0 0 18 0,0 0-15 0,0 0 0 0,0 26 9 0,0-26-7 0,0 0-10 0,0 31 4 0,31-31-5 0,-31 28-2 0,0 0 7 0,0 1-5 0,24-1 6 0,-24 1-2 0,0 1-4 0,0-2 1 0,34 29 9 0,-34-28-10 0,0 58 1 0,0-2-4 0,0-58 1 0,24 31-1 15,-24 0-1-15,0-1-3 0,0-27 0 16,0-2 4-16,0 1-3 0,0-1 0 0,0 29-4 0,0-27-18 15,0-30 10-15,0 29-17 0,0-29 6 0,0 0-2 0,0 0-6 16,0 0-2-16,0 0 0 0,0 0-27 0,0 0 38 0,0-29-20 16,-24 29 2-16</inkml:trace>
  <inkml:trace contextRef="#ctx0" brushRef="#br2" timeOffset="-61682.96">11878 12634 64 0,'0'0'0'0,"0"0"18"0,-27 0 1 16,27 0-16-16,-28 0-3 0,28 0 3 0,-31 0 11 0,31 0 0 16,-27 0 13-16,27 0-16 0,-28 0 18 0,28 0 8 0,0 0-23 15,-31 0 5-15,31 0-12 0,0 0 11 0,0 0-7 0,0 26 14 16,31-26-7-16,-31 0-10 0,28 0 1 0,-28 0 0 0,58 0 5 16,-58 0-10-16,55 0 3 0,7 31-2 0,-38-31-5 0,7 0 1 15,-4 0 3-15,1 0-6 0,58 0 4 0,-55 0-3 0,0 0 2 0,-7 28-2 0,10-28 1 16,21 0-1-16,-27 0-4 0,-1 0-2 0,0 0-4 0,4-28-4 15,-31 28-2-15,55 0-18 0,-55 0 12 0,35-31-39 0,-11 31-14 0,7 0 39 16,-4-26-18-16,-27 26 39 0,28 0-35 0</inkml:trace>
  <inkml:trace contextRef="#ctx0" brushRef="#br2" timeOffset="-61430.28">12771 12660 171 0,'0'0'0'0,"0"0"81"0,0 0-67 0,0 31-12 0,0-31 0 16,-34 55 29-16,34-25-6 0,0-2-15 15,0 1 0-15,0 0 2 0,0-1-8 0,-27-28-1 0,27 29 0 16,0 1 5-16,0-2-2 0,-28 29 10 0,28-28-1 16,0-29-9-16,-31 28 9 0,31-28-6 0,0 30-2 0,0-30 6 15,0 0-8-15,0 0 13 16,0-30-14-16,0 30-1 0,0-28 1 0,0-1 0 0,31 1-1 0,-3-29 3 0,-28 27-7 16,27 1 4-16,7-28-1 0,-34 28 1 0,24-56-5 0,4 26 1 15,3 59 3-15,-31-26-2 0,31-33-1 0,-7 31-5 0,-24 28-7 16,31 0 5-16,-31-29-13 0,27 29 6 0,-27 0-6 0,0 0-24 15,28 0 20-15,-28 0-3 0,31 0-36 0,-31 29-16 0,0-1-6 16,27-28 55-16,-27 0 11 0,28 28 0 0,-28 3-12 0</inkml:trace>
  <inkml:trace contextRef="#ctx0" brushRef="#br2" timeOffset="-61141.55">13252 12776 45 0,'0'0'0'0,"0"0"64"0,0 0-45 0,0 0 12 0,0 0-13 0,0 0 0 0,0 0 29 0,0 0 2 15,0 0-9-15,0 0-12 0,0 0-14 16,0 0 8-16,0 0-12 0,0 0 7 0,-27 0-8 0,27 0 6 0,0 0-8 15,0 28 2-15,-28-28 1 0,28 0-4 0,0 0-2 16,0 29-3-16,-31-29 5 0,31 29-3 0,-24-29 0 0,24 28 3 16,-31-28-8-16,31 29 2 0,0-29 3 0,0 30-1 0,0-30 1 0,0 0-3 15,-30 0 0-15,30 28-1 0,0-28 0 0,0 0 2 0,0 0-4 0,0 0 5 16,0 0-3-16,30 0 1 0,-30 0-2 0,0 0 4 0,0 0 0 16,0-28-2-16,0 28 2 0,31-30-1 0,-31 1 1 0,24 1-2 0,-24 28 2 15,0-29-1-15,31 29 0 0,-31-29-1 0,0 29 0 16,0-28 1-16,28 28 1 0,-28-30 1 0,0 30-3 0,0 0 2 0,0 0-2 15,27 0 2-15,-27 0-2 0,0 0 3 0,0 0-2 0,0 0 0 0,0 0 1 0,31 30-2 16,-31-2 0-16,0-28-2 0,0 58-6 0,0-58 5 0,28 28-3 16,-28 1-12-16,0 1 1 0,0-2-1 0,0-28-3 0,0 29-4 15,0-1-42-15,0 1 22 0,0-1-68 0,0-28 58 0,0 30-21 0,0-1 60 16,0-29-26-16</inkml:trace>
  <inkml:trace contextRef="#ctx0" brushRef="#br2" timeOffset="-60899.4">13424 12776 53 0,'0'0'45'0,"0"0"-17"15,0 0-16-15,0 0 9 0,0-30-2 0,34 30 28 0,-34 0-1 16,0 0-30-16,24 0 13 0,-24 0-8 0,31 58 9 16,-31-58-25-16,0 29-1 15,28-29 1-15,-28 29 0 0,0-29-2 0,0 28 0 0,27-28 1 16,-27 0 3-16,0 29 4 0,0-29-3 0,28 0-4 0,-28 0 4 16,0 0-2-16,31 0-4 0,-31 0-2 0,0-29 1 0,27 29 2 15,-27-28-1-15,0 28-1 0,28-29-1 0,-28 29-1 0,0-29 1 16,34 29 2-16,-34 0 0 0,24-28 0 0,-24 28 2 0,0 0-3 15,0 0 1-15,31 0-3 0,-31 0 5 0,0 0-2 0,0 0-3 16,28 0 0-16,-28 28-5 0,0-28-2 16,0 29-17-16,0 0-18 0,0-29 17 0,0 28-4 0,0-28-5 0,0 29-4 0,0-29-4 15,0 30-52-15,0-30 59 0,0 0 12 0,0 0 9 0,0 28-24 0</inkml:trace>
  <inkml:trace contextRef="#ctx0" brushRef="#br2" timeOffset="-60658.81">14170 12634 118 0,'0'0'0'0,"0"0"97"0,0 0-69 16,0 0-3-16,0 0 0 0,0 0-13 0,0 0 20 0,0 0-18 0,-28 0 3 16,28 0 3-16,0 0-13 0,-31 0 4 0,31 0-6 0,-24 0 2 15,24 0-4-15,-31 26-3 0,31-26 3 0,0 0-4 0,-31 0 4 16,31 31-5-16,-27-3 6 0,27-28 1 0,0 27-3 0,0-27 5 0,-24 30-4 16,24-30-2-16,0 28 2 0,0-28-2 0,0 29 1 0,0-29 0 15,24 29 1-15,-24-1 1 0,0-28-1 0,0 29-2 0,0-29-1 16,0 0-1-16,0 30 4 0,0-2 2 0,0 1-10 15,-24-1-9-15,24-28 5 0,0 0-19 0,-35 0 9 16,35 29-32-16,-27-58-40 0,-1 29 57 16,28 0 3-16,-30-28-27 0,30 28 35 0,0-29 2 0,0 29 6 0,0-28 2 15,0 28 2-15,0-30-12 0,0 1-3 0</inkml:trace>
  <inkml:trace contextRef="#ctx0" brushRef="#br2" timeOffset="-59994.3">14743 12117 46 0,'0'0'0'0,"0"0"35"0,0 0-26 0,0 0-4 0,0 0 1 0,0 0 3 0,0 0 36 15,0 0-31-15,0 0 2 0,-27 0-5 0,27-29 13 0,0 29-6 16,0 0-12-16,0 0 10 0,0-28-8 0,0 28 2 15,-31 0 10-15,31 0-9 0,0 0 5 0,-24 0-5 0,24-28-1 0,-35 28 10 16,11 0-6-16,-7 0 5 0,1 0-13 16,2 0 5-16,28 0-4 0,0 0-2 0,-27 0 7 0,27 28-9 0,-31-28 1 15,3 57 1-15,1 0-4 0,27-1 0 0,-31 31 1 16,31-1-7-16,-24-28 4 0,24-1-1 0,0-28-1 0,0 58-4 16,0-30 0-16,-31 28-9 0,31-57 5 0,0 58-23 0,0-57 14 0,0 1-5 15,0 27-30-15,0-29 28 0,0 1-16 0,0-1 23 0,0-28 16 16,-31 30-1-16,31-30-8 0,0 0 4 0,0 0-1 0,0 0 0 15,0 0-6-15,0-30 11 0,0 30 1 0,0-28 1 0,0-1 0 0,-28-28 2 16,28 29 1-16,0-31 2 0,0 31 2 0,0-30 16 16,0 0 9-16,0 31 0 0,28-1-16 0,-28-3-2 0,0 5 5 0,0 26-11 15,0 0-1-15,31 0 3 0,-31 0-4 0,0 0 1 0,0 0-1 0,31 0 1 16,-7 0-1-16,-24 0-2 0,0 0-1 0,31 0-4 0,-31 0 1 16,27 26-10-16,-27-26-11 0,28 31-12 0,-28-31 15 15,31 28-19-15,-4-28 5 0,1 0 27 0,-28 0 6 16,30 27-1-16,-30-27 5 0,0 0-1 0,31 0 0 15,-31 0 0-15,24-27 2 0,-24 27-1 0,0 0 1 0,35-28-1 0,-35 28 1 0,0 0 4 16,24-31 8-16,-24 31-5 0,0 0 1 0,0 0 13 0,0-26 0 16,0 26-13-16,0 0-1 0,0 0 9 0,0 0-9 0,0 0 13 15,0 0 5-15,-24 0-15 0,24 26-1 0,0-26 7 0,-35 0-10 16,35 31-1-16,0-31-2 0,0 28 1 0,-24-28-2 0,24 0 0 0,0 27 3 16,0 3-6-16,0-2 5 0,-31 30-1 0,31-30 0 0,0 1 0 15,0 1-3-15,31-2 2 0,-31-28-2 0,0 29 0 0,0-29 0 0,24 28 5 16,-24-28-4-16,0 29 3 0,35-29 4 0,-35 0-6 15,24 0 1-15,-24 0-3 0,0 0 1 0,31 0-1 0,-31 0 0 16,0-29-1-16,0 29 1 0,27-28-2 0,-27-1 0 0,0 1-1 0,0 28-1 16,0-30-2-16,28-27-3 0,-28 57 3 0,0-29 0 0,0 29 1 0,0-29-11 15,0 1-20-15,0 28 12 0,0 0-2 0,0-30-32 0,0 30-21 16,0-27 31-16,0 27-36 0,0 0 33 0,0 27-12 16</inkml:trace>
  <inkml:trace contextRef="#ctx0" brushRef="#br2" timeOffset="-59787.37">14884 12862 130 0,'0'0'49'0,"0"0"17"0,0 0-32 0,0 0 3 0,0 0-17 0,0 0 16 0,0 28-21 0,0-28 11 0,0 0-16 0,0 29 5 0,0-29-11 0,0 0-1 0,0 30-1 0,0-30-5 0,0 28 3 0,0-28 9 0,0 0-3 0,0 0-3 0,0 29 1 0,0-29-1 0,0-29 1 0,0 29-2 0,0-28 6 15,34-2-7-15,-34 1-2 0,0 1 4 0,25 28-2 16,-25-29-4-16,0 0 1 0,30 29 1 0,-30-28-1 0,0 28 4 0,28-30-4 15,-28 30-4-15,0-27-1 0,27 27-1 0,-27-28-12 0,0 28 7 0,28 0-19 16,-28 0-10-16,0-31-15 0,0 31 23 0,31 0-3 16,-31 0-44-16,0 0 16 0,27 0 32 15,-27 0 20-15,0 0-18 0</inkml:trace>
  <inkml:trace contextRef="#ctx0" brushRef="#br2" timeOffset="-59209.3">15289 12691 81 0,'0'0'26'0,"0"0"-3"0,0 0 5 0,-30 0-19 0,30 0 4 16,0 0 24-16,0 0-17 0,0 0 2 16,0 0-11-16,0 0-1 0,0 28 8 0,0-28-11 0,0 0 10 15,0 0-8-15,0 0 0 0,0 27 8 0,0-27-10 0,0 0 1 0,0 0-4 0,0 30 1 16,0-30 4-16,0 0-7 0,0 28 2 0,0-28 2 15,30 29-4-15,-30-29 0 0,0 0 0 0,0 0 0 0,0 29 1 0,0-29 0 0,0 0-2 16,0 28 5-16,0-28-9 16,25 0 4-16,-25 0 0 0,0 29-2 0,0-29 0 0,0 0 2 15,0 0 0-15,0 0 0 0,30 0-3 0,-30 0 4 0,0 0-4 16,0-29 1-16,0 29 0 0,28 0 2 0,-28-28-2 0,0 28 1 16,0 0 0-16,27-29 0 0,-27 29-1 0,0 0 1 0,0 0 1 0,0-29 2 15,0 29-2-15,0 0 2 0,31 0-3 0,-31 0 2 16,0 0-2-16,0 0-6 0,0 0 5 0,0 29-1 15,0-29 6-15,0 29 1 0,0-1-4 0,0-28-3 16,0 29 4-16,0 1 0 0,28-30-1 0,-28 28-2 16,0-28-1-16,0 0 0 0,0 29 5 0,27-29 2 0,-27 0 0 0,0 0-5 15,31 0 1-15,-31 0 0 0,31-57 5 16,-31 27-7-16,0 1-2 0,0 29 1 0,24-57 2 0,-24 57 1 16,0-29 2-16,31 1 2 0,-31-2-4 0,0 30 2 0,28 0 0 15,-28-27 0-15,0 27 2 0,27 0-5 0,-27-28 0 0,31 28 4 0,-31 0-1 16,0 0-2-16,0 0 2 0,27 0 0 0,-27 28 3 0,28-1 6 15,-28 3-9-15,0-30 5 0,31 28-6 0,-31-28 2 16,0 29-2-16,0 0-2 0,31-29 1 0,-31 28 2 0,0-28 3 0,0 29 1 16,24 1-3-16,-24-2-4 0,0-28 6 0,0 29-7 15,0-1 2-15,0-28 1 0,0 0 1 0,34 29-1 16,-34-29 1-16,0 28 0 0,0-28-4 0,0 0 0 0,0 30-6 16,24-30 4-16,-24 29-4 0,0-29 0 0,0 0-7 0,0 0 4 15,0 26-19-15,31 5-19 0,-31-31-24 0,0 28-26 16,0 0-66-16,0-28 103 0,0 29 26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19:32:56.03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800080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5066 3579 75 0,'0'0'14'0,"0"0"1"0,0 0-4 0,0 0 7 0,0 0 3 0,0 0-11 0,0 0 2 0,0 30 18 0,0-30-22 0,0 0 0 0,0 0-3 0,0 29 13 0,0-29-10 0,0 0 0 0,0 0-1 0,0 0 2 0,0 0-2 0,0 28 4 0,0-28 17 0,0 29-18 0,0-29 0 0,0 0 0 0,0 30 2 0,0-4-4 0,0 3-1 0,0-1-3 0,0-28-1 0,0 59 2 0,0-31-3 0,0-28 1 0,0 29-2 0,0 28 1 0,0-27 0 16,0-2 1-16,0 1-2 0,31 28 2 0,-31-29-1 16,0 59 4-16,0-30-1 0,0-30-3 0,0 3 0 0,0 27 2 15,0 0 1-15,0-28-5 0,0 29 1 0,0-58-2 0,0 29 2 0,0-1 0 16,0 1-1-16,0-1 3 0,0 2-2 0,0-1 1 0,0-29-2 15,0 0 0-15,0 26-2 0,0-26 0 0,0 31-5 16,0-31-8-16,0 0 4 0,0 0-5 0,0 0-1 0,-31 0-5 0,31 0-36 0,0 0-25 16,0 0 41-16,0 0 4 0,0 0 10 0,0-31-4 0,0 5-38 15</inkml:trace>
  <inkml:trace contextRef="#ctx0" brushRef="#br0" timeOffset="359.33">5008 3867 65 0,'0'0'34'0,"0"0"-26"0,0-28 12 0,-25 28 5 15,25 0-12-15,0-31 12 0,0-26 23 16,-30 31-12-16,30-4-23 0,0 30-2 0,0-29 9 0,30 1-2 16,-30-1-10-16,0-1 5 0,25 4-1 0,-25-5-7 0,34 5 5 15,-34-4-5-15,24 1 5 0,7 29-2 0,-4-28-1 16,1 28 0-16,-1-29-4 0,94 58 14 15,-39-1-15-15,-55 1-2 0,1 1 2 0,116 254 11 32,-144-225-11-32,28-31-1 0,-28 86 3 0,31-84-1 0,-31 27-2 0,0 28 4 0,0-26-3 15,0-31 0-15,0 56 4 0,0-26-5 0,0-29-1 0,-31 28-2 0,3 30 3 16,28-58 1-16,-24 56 6 0,-10-55-3 0,6 25-1 0,1 4 1 0,-4-31-3 16,31 1-1-16,-28 1 2 0,1-4 1 0,-1 5-1 0,-26-5-4 15,54-26 0-15,-62 29-1 0,62-29 3 0,-28 0-3 0,-3 30-3 16,4-30-6-16,27 0 5 0,0 0-3 0,-28 0-12 0,28 0-5 15,0 0 10-15,-27 0-2 0,27 0-3 0,0 0-24 0,0 0 18 16,0-30-160-16,0 30 158 0,0-29-12 0,0 29-13 16</inkml:trace>
  <inkml:trace contextRef="#ctx0" brushRef="#br0" timeOffset="1060.72">5640 4669 46 0,'0'30'21'0,"0"-30"-12"0,0 0-1 0,0 0-2 0,0 0 0 0,0 0 8 0,0 0 2 0,31 0-7 0,-31 0 0 0,0 29-1 0,24-29 10 0,-24 0-9 0,0 0-1 0,0 0 7 0,31 0-8 0,-31 0 6 0,27 0 4 0,-27 0-7 0,0 0 12 0,0 0-10 0,27 0 0 0,-27 0 10 0,0 0-13 16,31 0 6-16,-31 0-7 0,0 0-2 0,0-29 6 0,0 29-7 15,28-30 2-15,-28 30-2 0,0 0-1 0,0-28 0 0,0 28-1 0,0-29-2 16,0 29 2-16,0-28 0 0,0-1 4 0,0 29-4 0,0 0 2 0,0-28 1 16,0 28-2-16,0 0 1 0,0-30 8 0,0 30-1 0,-28 0-7 15,28-29 4-15,0 29-3 0,-31 0 2 0,31 29 0 16,-27-29-3-16,27 0-3 0,-27 30 4 0,27-2 0 0,-31 1-1 15,7-1 1-15,24 1-2 0,0-29-2 0,-31 28-2 16,31-28 2-16,0 30 0 0,0-1-1 0,0-3 2 0,0 5-1 16,0-3 2-16,0 0-4 0,0 1 1 0,0-29 0 0,0 30-2 0,0-4 1 15,31 5 1-15,-31-31-2 0,24 26 1 0,-24 3-2 0,0 1-1 16,31-30-2-16,-31 28-2 0,0-28-14 0,27 0 5 0,-27 29-1 16,0-29-24-16,27 0-7 0,-27 0-11 0,31 0-19 0,-31 0 33 15,0-29-35-15,28 29 53 0,-28-28 10 0,0-2-16 0,27 1-12 16</inkml:trace>
  <inkml:trace contextRef="#ctx0" brushRef="#br0" timeOffset="1272.19">6097 4468 52 0,'0'0'0'0,"0"0"43"0,0 0-22 0,0 0-7 15,0 0 1-15,0 29 4 0,0-29 17 0,0 0-20 0,0 30 14 0,-28-2-17 16,28-28 0-16,0 29 12 0,0-1-1 0,0 1-13 0,0-29 0 16,0 28 6-16,0 2-10 0,-31-1 4 0,31-3-4 0,0 5 0 15,0 25 6-15,0-27-7 0,0 27 2 0,0 1-2 0,0-28-3 0,0 1 1 16,-27 55-1-16,27-56-1 0,0-1-1 0,0 2 1 0,0-1-1 15,0 28 1-15,0-29-1 0,0 31 0 0,0-33-2 0,0 33-3 0,0-33 2 16,0 5 0-16,0 25-6 0,0-27 2 0,-28-1-1 0,28 1-11 0,0-29 8 16,0 28 0-16,0-28-19 0,0 30-11 0,0-30 16 0,-31 0-33 15,31 0-4-15,0 0 38 0,0 0 4 0,0-30 5 16,-24-27-16-16,24 29 12 0,0-1 1 0,0 1-28 0</inkml:trace>
  <inkml:trace contextRef="#ctx0" brushRef="#br0" timeOffset="1508.44">5983 4785 47 0,'0'0'15'0,"0"0"-6"0,0 0 2 0,28-31 17 15,-28 5-9-15,27-3 20 0,-27-1-23 0,0 30-3 0,0-28 0 16,31-1 42-16,-3 29-43 0,-28-28 0 0,0 28 9 0,0 0-12 16,27-29 0-16,-27 29 0 0,31 0 0 0,-31 0-1 0,0 0 5 0,31 0-7 15,-31 0 0-15,0 0 5 0,0 0-5 0,24 0 0 0,-24 29 4 0,0-29-5 16,34 0 3-16,-34 28-2 0,0 1-6 0,0-29 2 16,0 28 0-16,0-28 0 0,0 0 0 0,0 59-1 0,-34-33 0 15,10 5 1-15,-7-3 0 0,31 0-1 0,0-28 1 0,-31 29 1 16,4 1-6-16,-1-4-2 0,-3-26-7 0,31 0-4 15,-27 31 6-15,27-31 0 0,-28 0-13 0,28-31 11 16,0 31 1-16,0 0-1 0,-31-26-11 0,31 26 12 0,0-30-11 0,0 30 12 0,0 0-3 16,0-29-1-16,0 29-21 0,31-28 15 0,-31 0-25 0,0 28 24 15,28-31-12-15,-1 31 11 0,4-26-46 0</inkml:trace>
  <inkml:trace contextRef="#ctx0" brushRef="#br0" timeOffset="1786.55">6413 4813 62 0,'0'0'7'0,"0"0"-3"0,0 0-1 0,0 0 0 0,27 0 0 16,-27 0 2-16,0-28 5 0,28 28-4 0,-28 0-1 0,0 0 6 0,34 0-7 16,-34-31 1-16,24 31-3 0,-24 0-2 0,0-26 1 0,31-3 1 15,-31 29-1-15,0-30 2 0,27-27-2 0,-27-58 23 16,28 58-8-16,-28 28 8 0,0 29-10 16,0-29 0-16,0 29-1 0,0-28 2 0,0 28-3 0,0-30 13 0,0 30 0 15,0 0-14-15,0 0 1 0,0 0 6 0,-55 87 25 16,24-87-40-16,7 57 6 15,-10-28 1-15,34 29-4 0,-28-29-5 0,28-1 0 16,-27 29 1-16,27-27 0 0,0 25 1 0,0 4-2 0,0-31-1 16,0 1 1-16,0-29-2 0,0 56-1 0,0-25-7 0,0-5 1 0,0 61-117 15,27-58-51 1,-27-29 157-16,0 0 6 0,0-29-7 0,28 29 8 16,-28-28-46-16</inkml:trace>
  <inkml:trace contextRef="#ctx0" brushRef="#br0" timeOffset="2057.15">6670 4497 90 0,'0'0'51'0,"0"0"-26"0,0 0-1 0,0 0 25 0,0 30-25 0,0-2 18 0,0 1-14 16,0-29-17-16,0 28-3 0,0-28 0 0,0 29 0 0,0 29 6 0,0-3-4 15,0-24-3-15,0-3-4 0,0 0-2 0,0 1 0 0,0 1 1 16,0 27 0-16,0-57-1 0,0 26 0 0,0-26-1 16,0 29 2-16,28-29 4 0,-28 0-5 0,27-29 1 15,-27 3-2-15,0 26-1 0,0-31 1 0,35 5 1 0,-35-4-1 16,0 30-1-16,24-29 2 0,-24 1-1 0,0 0 1 0,27 28 0 0,-27-31 1 0,0 5 0 15,31-3-2-15,-31 29 1 0,0 0 1 0,0-30-2 0,31 30 4 0,-31 0 5 16,24 30-6-16,-24-30 0 16,0 29-1-16,0-29-1 0,31 26 1 0,-31 5-1 0,0-3 1 0,0 0-2 15,0 1 1-15,0 1-2 0,0-4-5 0,0 5-1 0,0 24-18 16,0-55 6-16,0 58-31 0,0-29-18 0,0-29 28 0,0 28-69 16,27 1 87-16,-27-29-8 0,0 0 24 0,0-29-69 15</inkml:trace>
  <inkml:trace contextRef="#ctx0" brushRef="#br0" timeOffset="2493.71">7357 4785 66 0,'0'0'25'0,"0"0"-13"0,0 0 1 0,0 0 1 0,0 0 18 0,0 0-14 15,0-31 20-15,0 31-21 0,0 0 12 0,0 0-17 16,0 0 14-16,-31 0-12 0,31 0 0 0,0 0-1 0,0 0-1 0,0 0-1 0,0 0-1 16,-27 0-1-16,27 0 8 0,0 31-2 0,-28-31-3 0,28 28-5 15,0 0-4-15,0 1 0 0,-31-29-2 0,31 30 1 0,0-30-2 16,0 26 1-16,0-26-1 0,0 31 0 0,0-31 1 0,0 26 0 0,0 3-1 16,0-29 0-16,0 0-1 0,0 30 1 0,31-30 0 0,-31 0 4 0,0 0-2 15,0 0-1-15,0 0-1 0,28-30 2 0,-28 1 0 0,0 3 1 16,27-31-2-16,-27-30 2 0,0 59-2 0,31-145 1 15,-31 116-1-15,0-1 3 0,0-57 2 0,0 30-3 0,31-31-3 16,-31 60 3-16,0 27 1 0,0-28 1 0,0-1 8 16,0-28-2-16,0 86-7 0,24-56 3 0,-24 25-3 0,0 31-1 15,0 0 0-15,0-28 2 0,0 28-2 0,35 0-1 16,-35 0-1-16,0 0 1 0,0 28 2 0,0 3 3 0,0-3-4 0,0 0-1 16,-35 29 3-16,35-28-3 0,0 1 0 0,0-2 0 0,0 29 0 0,0 0 0 15,-24 56 0-15,24 3-3 0,-31-30-2 0,31-27 3 0,0 26-1 16,0-28 0-16,0-27-2 0,0 56-10 0,0-58 3 15,0 29-2-15,0-1-18 0,0-25 12 0,0-5-4 0,31 3-34 0,-31-29 22 16,0 30-4-16,0-2-49 0,0-28 40 0,0 0 5 0,0 0-16 0,24 0 31 0,-24 0 10 16,0-28-9-16,35-2-13 0</inkml:trace>
  <inkml:trace contextRef="#ctx0" brushRef="#br0" timeOffset="3012.3">7529 4584 39 0,'0'0'16'0,"0"0"0"0,0 0-9 0,0 0 11 0,0 0-7 0,28 0 11 0,-28 0-11 15,0 28 6-15,0 1-5 0,0-29-7 0,0 28 6 16,27 2 2-16,-27-1-5 0,0-3 11 0,31-26-9 0,-31 31 6 15,0-31-8-15,27 0-1 0,-27 28 5 0,0 0-2 0,28-28-5 16,-28 0-1-16,0 0 5 0,34 0 8 0,-34 0-11 16,0-56 11-16,0 56-14 0,0-57 0 0,0-2-2 15,0 59-1-15,0-57-2 0,0 29 3 0,0-1 2 16,0 1 0-16,0-2 7 0,0 1-3 0,0 29-2 0,-34-28-2 16,34 28 2-16,0 0-2 0,-28-29 1 0,28 29-2 0,0 0-1 0,-27 29 2 15,27-29-1-15,0 0 0 0,0 28 1 0,0 1 4 0,-31 1-4 0,31 27 1 0,0-29-2 16,-27 59 1-16,27-58-3 0,0-3 1 0,0 33-1 0,0-2 1 15,0-27-2-15,0 27 0 0,0-31-1 0,0 33-4 0,27-31-1 16,-27 29-22-16,0-28 17 0,0-1-1 0,31-28-1 0,-31 30-16 0,0-30-1 16,0 0 16-16,0 29-15 0,0-29-1 0,0 0 16 15,0-29 0-15,27 29-1 0,-27-30 3 0,0 30 3 0,0-28 1 0,0-1-3 16,0 1 8-16,28-29-1 0,-28 27 4 0,34-56-1 0,-34 60 2 16,0-33-1-16,24 3 1 0,-24 25 1 0,0 5 3 0,0-3 4 0,31-1 15 15,-31 2 0-15,0 28 0 0,0 0 6 0,28 0-11 16,-28 0 22-16,0 0-21 0,0 0 10 0,0 28-19 0,0-28-1 15,0 30 9-15,0-1-9 0,27-29-1 0,-27 26-1 0,0 5 5 0,0-3-8 16,0 29 2-16,0-57-5 0,0 30 1 0,0-4-1 0,0 5 0 0,0-5-1 16,28 3 3-16,-28 1-2 0,0-2 1 0,0-28 0 15,0 0-2-15,0 29 2 0,0-29 0 0,31 0 3 0,-31 0 0 16,0-29-3-16,27 29 1 0,-27-28-1 0,0-2 0 0,0 1 0 0,28-28 1 16,-28 31 4-16,0-4 0 0,34 1-3 15,-34 1 1-15,0 28-3 0,24 0 3 0,-24-28-3 0,0 28-2 0,0 0 1 0,0 0 0 16,27 0 2-16,-27 28-3 0,0-28 0 0,0 28 0 15,0-28 1-15,31 29-4 0,-31 1-3 0,0 27-9 0,0-57 3 16,0 55-19-16,0-25-7 0,0-30 15 0,0 28-31 16,0 1 20-16,0-1-46 0,0 1 44 0,0-1-14 0,31-28 37 15,-31 0-1-15,0 0 9 0,0 0-3 0,24 0-4 0,-24-28-1 16,0 28-23-16</inkml:trace>
  <inkml:trace contextRef="#ctx0" brushRef="#br0" timeOffset="3242.9">8185 4754 47 0,'0'0'37'0,"31"0"-3"0,-31-26-18 0,0 26 18 0,0-29-15 0,0 29-4 0,28 0 26 0,-28 0-4 0,0 0-21 0,0 0 0 0,0 0 0 0,0 0 15 0,0 0-18 0,0 0-2 0,0 0 10 0,0 0-12 0,0 0 8 0,0 0-10 0,0 0 0 16,0 29-1-16,0-29 7 0,0 0 0 0,0 0-7 0,0 26 0 15,0-26-1-15,0 0 1 0,-28 31 5 0,28-31-2 0,-31 85 2 16,31-55-10-16,0-4 0 0,0 5 1 0,0-5-1 16,0 3 0-16,0 1-1 0,0-2 0 0,0 1 1 15,0 28 0-15,0-57-1 0,0 28 2 0,0 2-2 0,0-30 0 0,0 29 0 16,31-1-1-16,-31-28 0 0,0 29-4 0,0-29-5 15,28 28-9-15,-28-28 3 0,0 0 0 0,0 0-26 0,27 0 18 0,-27 0-30 16,0 0 23-16,31 0-4 0,-31 0-3 0,0 0-40 0,31 0 44 16,-31 0-12-16,0-28 34 0,24 28-9 0,-24 0-9 0</inkml:trace>
  <inkml:trace contextRef="#ctx0" brushRef="#br0" timeOffset="3601.53">8529 4497 195 0,'0'0'76'0,"0"0"-69"0,0 0-4 0,0 30-1 0,0-30 1 0,0 28 4 0,0-28 2 0,0 0 2 0,0 29 13 0,31-1-4 0,-31 1-14 0,0-1 0 0,31-28-2 0,-31 30-1 0,24-1-1 0,-24-3 1 0,0-26-2 0,34 59 2 0,-10-31-2 0,-24-28 0 0,31 29 0 0,-4 27 0 0,1-56-1 0,-1 31-2 0,-27-5-1 0,31-26-3 15,-3 29-20-15,-28 1 2 0,27-30-13 0,-27 28-58 0,35-28 47 0,-35 0 11 16,24 0-12-16,-24 0-13 0</inkml:trace>
  <inkml:trace contextRef="#ctx0" brushRef="#br0" timeOffset="3772.52">9130 4440 74 0,'0'0'20'0,"0"0"0"0,0 0 1 0,0 0 1 0,0 0 19 0,0 0-21 0,0 28 22 0,0-28-21 15,0 0-1-15,0 29-1 0,0 1-1 0,-28 27 15 0,28-29-17 0,-27 29-2 16,-31 87 21-16,30-31-14 0,1-56-10 0,-4 2 0 0,7 55 11 15,-38 30 0-15,34-88-12 0,-3 30 0 0,-24 57 5 0,-3 30-8 16,34-88-8-16,-10 59-3 0,-21 0-1 0,55-88-3 16,-31 31-3-16,31-30-4 0,-28 30-26 0,28-59 12 0,-27 1-4 15,27-1-1-15,0 0-1 0,0 1 1 0,0-1-33 0,0-28 35 0,-31 29-31 0,31-29 35 16,0 0-10-16,0 0-1 0,31 0-9 0</inkml:trace>
  <inkml:trace contextRef="#ctx0" brushRef="#br0" timeOffset="4533.87">10562 5156 53 0,'0'0'9'0,"0"0"-5"0,0 0 0 0,0 0-3 0,0 0 2 0,0 0 3 0,0 0-1 0,0 0 9 0,0 0-4 0,0 0 15 0,0 0 7 0,0 0 1 0,0 0-16 0,0 0-1 0,0-29 14 0,0 29-15 0,0 0 1 0,0 0 12 0,28-28-5 0,-28-1-11 0,0 29-1 15,31-28 11-15,-31 28-11 0,0-30 7 0,27-25-1 0,-27 55-9 16,28-57 8-16,-28 27-11 0,0 1 0 0,0 1-1 0,0 0-1 0,31-3 0 15,-31-24 0-15,0 25-2 0,31-55 3 0,-31 56-2 0,0-58 4 16,24 30-2-16,-24-30-1 0,0 60 1 0,0-30 0 0,0-30-2 16,0 30-1-16,0 29 2 0,0-29-1 0,0 27 0 0,31 1 1 0,-31 1-2 15,0 28 1-15,0-29-1 0,0 29 0 0,0 0-1 0,27-28 1 16,-27 28 1-16,0 0 1 0,0 0-3 0,28 0 0 16,-28 0-1-16,0 0 0 0,0 0 0 0,0 28 0 0,0-28 1 15,31 29 2-15,-31-29-2 0,0 28 1 0,0 1-2 0,0 1 2 16,27-2-1-16,-27 1 1 0,0 28 1 0,27 30 3 0,-27-59-5 15,31 29 3-15,0 28-3 0,-31-56-1 0,59 57-2 0,-59-28 0 0,24 28-2 16,7 1 1-16,-4-61 1 0,-27 33 0 0,28-2-6 0,-28-1 2 16,27-25-1-16,-27 24-12 0,0-25 9 0,31 27-18 0,-3 0-82 15,-28-29 85-15,0-28-32 0,0 30-5 16,0-30-20-16,-28 0 64 0,28-30 6 0,0 2-7 16,-31 28-25-16</inkml:trace>
  <inkml:trace contextRef="#ctx0" brushRef="#br0" timeOffset="4716.75">10707 4669 123 0,'0'0'0'0,"0"0"55"0,0 0-45 0,-31 0 16 0,31 0 19 16,0 0-32-16,0 0 10 0,0 0-12 0,0 0 1 0,31 0 11 0,-31 30-12 15,0-30-2-15,31 0 4 0,-31 29-3 0,24-29-5 0,7 26 4 0,-4-26 1 16,-27 0-7-16,28 31 6 0,3-3 1 16,-4-28-7-16,0 28 2 0,-27-28-4 0,0 0-1 0,31 0 0 15,-31 29-1-15,31-29-1 0,-7 0-9 0,-24 0 2 0,0 0-4 16,35 0-1-16,-35 0-3 0,0 0-2 0,24 0-26 0,-24 0 18 0,31 0-32 0,-31 0-11 15,27 0 7-15,-27 0 16 0,28 0 5 16</inkml:trace>
  <inkml:trace contextRef="#ctx0" brushRef="#br0" timeOffset="4948.64">11311 4728 39 0,'0'0'0'0,"0"0"29"0,0 0-1 0,0 0-4 16,0 0-9-16,0 0 21 0,0 0 0 0,0 26-19 16,24-26 12-16,-24 0-16 0,0 31 10 0,0-3 0 0,0-28-7 15,0 28-1-15,0 1-9 0,0-29-1 0,0 30 1 16,0-4-1-16,0 5-2 0,0-5-1 0,31 3 0 15,-31 1 3 1,0-30 0-16,0 0-1 0,0 0 5 0,28 0-5 0,-28-30 0 0,0 30 0 0,27-29 3 16,-27 3-4-16,28-5 4 0,-28-25-1 0,31 56-4 15,-31-57 2-15,27 57-2 0,-27-28 0 0,28-3 0 0,6 5 1 0,-10-3 0 16,-24 29-1-16,0-30-2 0,28 30 1 0,-28-28-1 0,30 28 3 16,-30 0-4-16,31 0-2 0,-31 0-2 0,0 28 1 15,0-28-2-15,24 30-17 0,-24-1 5 0,0-3-37 0,0 5-32 16,0-3 32-16,0 0-43 0,0 31 48 0,0-59 1 15</inkml:trace>
  <inkml:trace contextRef="#ctx0" brushRef="#br0" timeOffset="5300.71">12022 4754 102 0,'0'0'36'0,"0"0"10"0,0 0-39 0,0 0 2 0,0 0-1 15,0 0 18-15,0 0-11 0,-27 0 40 0,27 0-45 0,0 0-1 16,0 0 7-16,-31 0-4 0,31 31-5 15,-24-31-2-15,24 28-4 0,0-28 0 0,0 28 1 0,0-28 0 0,0 29 0 16,-31-29-2-16,31 0 0 0,0 0 0 0,0 30 1 0,0-30-1 0,0 26 1 16,0-26-1-16,0 31 0 0,0-31 3 0,0 0 0 15,0 0 0-15,0 0 1 0,31 0 1 0,-31 0 1 16,0 0-4-16,0 0 2 0,0-31-2 0,0 31 0 0,0 0 6 0,0-26-3 16,0 26-2-16,0 0 5 0,24-30 0 0,-24 30-1 0,0 0-3 15,0-29-1-15,0 29 6 0,0 0 0 0,0 0-7 0,0 0 4 16,0 0-3-16,31 0 1 0,-31 29 1 0,0 1-3 0,0-30 1 15,0 26-2-15,0 5 0 0,27-5-1 0,-27 33 0 16,0-31 0-16,28 29-8 16,-28-28-7-16,31 58-155 15,-31-87 102-15,0 0 0 16,0-29-26-16,27-86 19 31</inkml:trace>
  <inkml:trace contextRef="#ctx0" brushRef="#br0" timeOffset="5613.99">12452 3924 137 0,'0'0'0'0,"0"0"57"0,0 0-54 0,0 0 8 0,0 0-1 0,0 0 5 0,0 28 78 0,0 1-76 0,0 1 7 0,0-2-9 0,0 29-1 0,27-28-1 0,-27 58 2 0,0-33-10 16,0-23-1-16,0 54 7 0,0-56-9 0,0 57 3 0,0 1 1 16,-27-2-5-16,27-55 0 0,0 56 2 15,0-30-3-15,-28 3-1 0,28-2-2 0,0-2-7 16,0-25 3-16,-31 27-15 0,31-29 10 0,0 1-3 0,-27 86-313 47,27-115 286-47</inkml:trace>
  <inkml:trace contextRef="#ctx0" brushRef="#br0" timeOffset="5774.13">12569 4900 41 0,'0'0'18'0,"0"0"-9"0,0 0 12 0,0 0 5 15,0 0-13-15,0 0 39 0,27 0-28 0,-27 0 8 16,0 26-21-16,0-26-6 0,0 31-3 15,0-5-1-15,28 3 2 16,-28 1-2-16,0-30 0 0,0 28 0 0,0 1-1 0,0-1-1 0,27-28-1 16,-27 29-11-16,0-29 4 0,0 0-22 0,0 28 7 0,0-28-2 15,0 0-1-15,31 30-29 0,-31-30 34 0,0 0-28 16</inkml:trace>
  <inkml:trace contextRef="#ctx0" brushRef="#br0" timeOffset="6054.96">13026 4527 144 0,'0'0'97'0,"0"0"-82"0,0 0-7 0,0 28 2 0,0-28 5 16,-31 29 0-16,31-29-7 0,0 57 34 0,-28 1-21 16,28-58-12-16,0 29-1 0,-82 113 15 0,82-112-18 15,-62 53 3-15,34 33-1 0,4-88-3 16,-10 59 3-16,-21-1-1 0,24 56 0 0,4-55-3 15,-1 26 2-15,28-56-4 0,-27-27 0 0,27 56-2 16,0-58 2-16,-31 0-2 0,31 29 1 0,0-26-2 0,0-3 1 0,0 0-1 16,-24 30-13-16,24-29-2 0,0-29 5 0,0 0-19 15,24 29-46-15,-24-58 30 0,0 29 20 16,31-29-2-16,-31 29-1 0,27-58-28 0,87-199-61 31</inkml:trace>
  <inkml:trace contextRef="#ctx0" brushRef="#br0" timeOffset="6334.47">13369 4382 111 0,'0'0'82'0,"0"0"-35"0,0 0-34 0,0 0 37 0,0 0-35 0,0 29 0 16,0-29 13-16,0 29-7 0,0-29-13 0,0 57 12 16,-31-57-13-16,31 58 8 0,0-58-12 0,0 29 1 0,-27-1-1 15,-1 29 0-15,-3 2-1 0,31-33 0 16,-55 232-1 15,55-228-1-31,0-30-3 0,0 28 3 0,28 1-1 0,-28-29 1 16,27 0 1-16,4 0 0 0,-3 0 0 15,-1 0 0-15,-27 0 0 0,31 28 3 16,0-28-3-16,-31 0-1 0,0 29 5 0,0-29-4 16,0 0-2-16,0 28 0 0,0-28 1 0,0 30-1 0,-31-1-18 15,31-29 6-15,-31 28-52 0,4-28 37 0,-32 0-264 31</inkml:trace>
  <inkml:trace contextRef="#ctx0" brushRef="#br0" timeOffset="6518.37">13596 4785 130 0,'0'0'0'0,"0"0"85"0,0 0-54 0,0 0-22 0,0 0 0 0,0 0 39 0,0 0-14 15,0 28 0-15,0 0-16 0,0 1-1 16,0 1-5-16,0 53-1 0,0-54-10 15,0 29-1-15,0-29 0 0,-28-1-1 0,28 59-8 16,0-87 1-16,-27 29-17 0,27-1 6 0,0-28-4 0,0 29-116 16,0-29 97-16,-28-57-131 31</inkml:trace>
  <inkml:trace contextRef="#ctx0" brushRef="#br0" timeOffset="6829.86">13596 4497 61 0,'0'0'44'0,"31"0"18"16,-31-29-45-16,0 29 19 0,27 0-29 0,-27 0-2 15,28 0 8-15,-28 29-11 16,34 29-3-16,-34-58 0 0,0 0-3 16,24 29-3-16,-24-1-20 15,31 1-23-15,-31-1 34 16,0-28 14-16,28 0 0 0,-28 0 2 0,0 0 3 16,27 0 1-16,-27 0 27 0,0 0-18 0,0 0-1 15,0 0 15-15,0 0-10 0,0 0 0 0,0 0 8 16,0 0-20-16,0 0 22 0,0 30-18 15,0-30-6-15,0 29 6 0,0-29-6 16,-27 57 9-16,27-57-8 0,0 115 5 16,0-58-3-16,0-31-3 15,0 33 12-15,0-31-11 0,27 29 4 16,-27 0-3-16,28-27-4 0,-28 27 0 16,0-28-1-16,0-1-54 15,0-28 30-15,0 0-33 0,-28 0 27 16,28 0-2-16,-27 0-86 0,27 0 97 0,-59-28-53 15</inkml:trace>
  <inkml:trace contextRef="#ctx0" brushRef="#br0" timeOffset="8777.92">16231 3695 68 0,'0'0'19'0,"0"0"-5"0,0 0-5 0,0 0-4 0,0 0-2 0,-28 0-2 0,28 0 6 0,0 0 1 0,0 0 1 0,0 0 2 0,0-29 13 0,0 29-1 16,0 0-11-16,-27 0 10 0,27-28-1 0,0 28-3 0,0 0-3 0,-31 0-1 0,31-29 0 0,0 29-7 0,0 0 8 0,-24 0-7 0,24 0 6 0,0 0-7 16,-35 0 5-16,35 0-6 0,0 0-1 0,-27 0 7 0,27 0-1 15,-27 0 2-15,-4 0 1 0,3 29-2 0,1-1 0 16,-1-28-7-16,28 29 2 0,-55 27 3 0,21-27-6 15,-52 30 3-15,31-3-3 0,-3 1-3 0,30-28 1 0,-27 29 2 0,24-29-3 16,-27 56-1-16,30-57 1 0,-3 31-1 0,4-33 2 0,-31 62 2 16,58-60-3-16,-55 58-2 0,24-57 1 0,3 58 1 0,4-30 0 15,-10-29-1-15,34 31 1 0,-28-2 1 0,28-1 1 0,0-27-3 16,0 1 3-16,0-4-1 0,0-26-1 0,0 31 3 0,0-5 0 0,28-26-3 16,30 87 5-16,-30-87-5 0,33 29 2 15,-6-1-2-15,-27 1-1 0,30-1 0 0,-3-28 2 0,-24 30-1 16,24-30 2-16,-24 29-3 0,24-29 0 0,31 0 2 15,-55 0-2-15,0 0-1 0,27 0 2 0,-3 0-2 0,-27 0-3 16,27 0-3-16,3 0-4 0,-31-29-6 0,32-1-5 16,-28 2-7-16,-4 28 14 0,-27 0-2 0,28-29-19 0,-1 1-9 15,4-1-10-15,-3 1-10 0,-28-2 32 0,0 30 0 16,27-29-18-16,-27 3 16 0,34-5 9 0,-34 31-31 16</inkml:trace>
  <inkml:trace contextRef="#ctx0" brushRef="#br0" timeOffset="9178.52">16547 4527 104 0,'0'0'0'0,"0"0"59"0,0 0-33 0,0 0-19 0,0 0 10 16,0-30 9-16,0 30 4 0,-31 0-14 0,31 0 9 0,0-29-14 15,0 29 4-15,0 0-9 0,0 0 4 0,0 0 0 0,-24 0-2 16,24 0-1-16,0 0-2 0,0 0 5 0,0 0-6 15,0 29 1-15,0-29-2 0,0 30-2 0,0-2 1 16,0-28 0-16,0 29 0 0,0-29-1 0,24 57 0 0,-24-57 0 16,0 28 1-16,31 2 1 0,-31-1 0 0,0-29-2 0,0 26 1 0,27-26 1 0,1 59 15 15,30-31 9 1,-58-28-22-16,28 0 5 0,-28 0-6 0,31 0 4 16,-1-28-1-16,-30 28-5 0,25-28 3 0,-25-3-4 0,30 5 3 15,-30-3-2-15,0 29-1 0,28-30 4 0,-1-55 9 16,-27 56-10-16,0 29-2 0,31-28 3 15,-31-2-2-15,0 30-1 0,0 0 0 0,0 0-1 16,0 0-1-16,-31 30 3 0,31-2-2 0,0 1 0 16,0-29-1-16,0 57-1 0,0-29 1 0,0 2-1 15,0-1-4-15,0-3-9 0,0 5-10 16,0-3 9-16,0-28-3 0,0 57-82 0,0-27 68 0,0-30-46 16,0 0 34-16,31 0-50 0,-31 0 58 0,0 0 10 0,0 0 11 0,28 0-4 15,-28-30-24-15</inkml:trace>
  <inkml:trace contextRef="#ctx0" brushRef="#br0" timeOffset="9413.19">17323 4153 92 0,'0'0'103'0,"0"0"-82"15,0 0 23-15,0 0-30 0,0 0 14 0,0 0-16 0,0 28 13 16,0-28-12-16,0 31-1 0,0-31 7 0,0 28-11 0,0-2 7 16,0-26-9-16,0 58 4 0,0-58-7 0,0 58 1 0,0-29 2 0,0 0-3 15,0-1 4-15,0 1-3 0,-34 1 6 0,34-2-6 0,0 1-1 16,-28-1 4-16,28 1-5 0,0-1 1 0,-27 31 0 0,27-33 0 15,-31 5-2-15,31-31 0 0,-28 28-2 0,28-28 2 16,-27 0-2-16,27 0 0 0,-27 0 2 0,27 0-3 16,0 0 1-16,-31 0-1 0,31 0-6 0,0 0 3 0,0-28-18 15,0 28 14-15,0 0-1 0,0 0-2 0,0 0-17 0,0 0-13 16,0 0 16-16,0 0-5 0,0 0-5 0,31 0-45 0,-31 0 42 0,0 0-18 16,0 0 41-16,27 0-1 0,-27 0-22 0</inkml:trace>
  <inkml:trace contextRef="#ctx0" brushRef="#br0" timeOffset="9747.54">17605 4527 108 0,'0'0'0'0,"0"0"57"0,0 0-36 0,0 0-19 0,0 0 0 16,27 0 1-16,-27 0 1 0,0 0 0 0,31 0 4 0,-31 0-4 0,0 28 0 15,31-28 0-15,-31 0-2 0,0 0 0 0,0 0 4 0,24 0 1 0,-24 0 4 16,0 0-4-16,31 0 8 0,-31-28-8 0,0 28 6 0,0 0-8 16,0 0 1-16,0-30-2 0,0 30 6 0,0 0-2 0,0-29 12 15,0 29-10-15,0-28 12 0,-31 28-8 0,31-29-6 0,-24 29 6 16,24 0-5-16,-31 0-3 0,0 0-5 16,4 29 4-16,3-1-1 0,24-28-2 0,-35 29 3 0,8 1-1 15,27-2-2-15,0 1-2 0,-27-1 0 0,27 1 0 0,0 29-1 16,0-58 2-16,0 29-2 0,0-3 1 0,0 5 0 0,0-3-1 15,0-28 1-15,0 57-4 0,27-27-1 0,0-4-4 0,-27-26 0 16,35 31-22-16,-11-31-21 0,3 26-15 0,35-26-10 16,-62 0 38-16,24 29-23 0,-24-29 41 0,31 0 5 0,-31 0-1 0,28 0-22 15</inkml:trace>
  <inkml:trace contextRef="#ctx0" brushRef="#br0" timeOffset="10210.43">18093 4527 98 0,'0'0'0'0,"0"0"63"0,0 0-42 0,0 0-19 0,0 0 5 0,0 28 1 0,0-28 5 0,0 0 3 0,0 0 2 0,0 0-2 0,0 0-1 0,0 0-1 0,0 0 0 0,0 0 10 0,0 0-13 0,0 0 0 0,27 29 9 0,-27-29-9 0,0 0-3 0,28 0 2 0,3 0 9 0,-31 0-9 0,31 0-1 0,-7 0 10 0,10 0-3 0,-10 0-2 0,-24 0-9 0,31 0 3 0,-4 0-3 0,1 0-3 0,-1 28 4 0,4-28-5 0,-3 0-1 0,-28 0 0 0,27 0-3 15,-27 0-8-15,35 0 1 0,-35 29-5 0,0-29-1 0,24 0-89 16,-24 0 68-16,0 0-7 0,0 0-58 0,0 0-3 15,0 0 39-15</inkml:trace>
  <inkml:trace contextRef="#ctx0" brushRef="#br0" timeOffset="10691.64">19007 4555 120 0,'0'0'0'0,"0"0"82"0,-28-28-29 16,28-2-43-16,0 30 11 0,0 0 7 16,0 0-21-16,0 0-1 0,-27 0 3 0,27 0-5 0,0 0-2 0,0 0 1 15,-31 0 2-15,31 0-1 0,-24 30-2 0,24-2 2 0,0-28-3 16,-31 57 6-16,31 0-4 15,0-27-3-15,-31-1 1 0,31-3 0 0,0-26 0 16,0 31 0-16,31-31 2 0,-31 0 3 0,0 28 0 0,0-28 1 0,31 0 9 16,-31 0-8-16,0-28 0 0,24 28 7 0,-24-31-8 0,31 5 7 15,-31-33-3-15,27 2-1 0,1-28-1 0,-28 26-6 16,30-27 4-16,-2 28-3 0,-28 0 0 0,0 32-1 0,0-33 0 16,0-26 3-16,27 28-4 0,-27-58 6 0,0 30-4 0,0 54-2 15,0 3 1-15,0-57 2 0,0 56-2 0,0 1-1 16,0 28-1-16,0-29-1 0,0 29 2 0,0 0-1 0,0 0-1 0,0 0 1 15,0 0 1-15,0 29 1 0,0-29-3 16,0 28 1-16,-27-28 1 0,27 59-2 0,0-33 0 0,0 3-1 0,0 86 1 16,0-86 0-16,-28 86 1 0,28-58-1 0,0 28 0 0,0 31 0 15,0-89 0-15,0 31 0 0,0 28-2 0,0 30-1 16,0-88 1-16,0 29-1 0,0 59-14 0,0-88 8 0,0 29-16 16,28-27 11-16,-28-4-2 0,0 5-21 0,0-5 15 0,0-26-4 0,27 29-5 0,-27-29-7 15,0 30-56-15,31-30 45 0,-31 0 5 0,0 0 10 0,0 0 11 0,31 0-3 16,-31 0 15-16,24 0-30 0</inkml:trace>
  <inkml:trace contextRef="#ctx0" brushRef="#br0" timeOffset="11175.49">19639 4468 138 0,'0'0'115'0,"0"0"-83"0,0 0-12 0,0 0-15 0,0 0 2 0,-31 0 14 0,31 0-9 0,0 0 10 0,-28 0-6 0,28 0-12 0,0 0 3 0,0 0-6 0,0 29 3 0,0 1 2 0,0-30-4 0,28 28-2 0,-28-28 2 0,31 29 1 16,-31-29 2-16,27 28 2 0,1-28-1 0,-28 0-2 15,34 0 4-15,-34 0-3 0,0 29-1 0,24-29 3 16,-24-29-1-16,0 29 2 0,31 0-3 0,-31-28-5 16,0 28 4-16,0-29-2 0,0 29 0 0,0 0 0 0,0-28-1 0,0-2 1 15,0 30 1-15,0-29-1 16,-31 29 1-16,31 0-1 0,0 0-2 0,0 0 0 0,-24 0 0 0,24 0 1 15,-34 0 0-15,-21 59 7 16,55-31-7-16,-31 1 0 0,31-1 0 0,0 1 1 0,-28-1-2 16,28 31-1-16,0-59 1 0,0 26 1 0,0 5 0 0,0-3 0 15,0 0-2-15,0 1 1 0,0 1-2 0,28-4-4 16,-28-26-8-16,0 31 4 0,31-31-22 0,-4 0-14 0,-27 26-11 16,28-26 24-16,-28 0-1 0,34 0-47 0,-10-26 0 0,7 26 49 15,-31 0 9-15,27 0 8 0,1-31-40 0</inkml:trace>
  <inkml:trace contextRef="#ctx0" brushRef="#br0" timeOffset="11440.11">20267 3981 93 0,'0'0'34'0,"0"0"0"0,0-29 17 0,28 29-19 0,-28-28-18 0,0 28 13 0,0-29-14 16,0 29-1-16,0-28 25 0,0 28-25 0,0 0-1 0,0-28 10 15,0 28 0-15,0 0-11 0,0-31 9 0,0 31-10 0,0-28 10 16,0 28-3-16,0 0-9 0,0 0 7 0,-28 0-7 15,28 0-1-15,0-29 0 0,0 29-1 0,-27 0 0 0,27 0 1 16,-31 29-2-16,31-29 0 0,-28 28-3 0,28 3 2 0,0-3-3 16,-27-28 1-16,27 57 1 0,-31-29-2 0,31 31-2 0,0-2 3 15,-24-29 0-15,24 1 0 0,0 58-1 0,0-33-1 0,0 34 1 0,0-60-1 16,0 1-1-16,0 28 0 0,0 30-1 0,0-58 1 0,24 56-7 0,-24 0-7 16,0 2-12-16,0-58 9 0,0 1-3 0,0 27-34 15,0-31 20-15,0 33-59 0,0-2-20 0,0-29 37 0,-24 1 59 16,24-29 4-16,0 0-23 0</inkml:trace>
  <inkml:trace contextRef="#ctx0" brushRef="#br0" timeOffset="11604.05">19728 4411 248 0,'0'0'139'16,"0"0"-131"-16,24 0 1 0,-24 0-1 0,0 0-1 0,31 0 0 15,-31 29 0-15,27-29 0 0,1 0 9 0,-1 28-3 0,32 1-5 16,-59-29-5-16,27 30-1 0,32-2-2 0,30 1-8 15,52 28-241 1,-114-57 149-16,1-29 38 0,-28 1 41 0,0 28-21 0</inkml:trace>
  <inkml:trace contextRef="#ctx0" brushRef="#br0" timeOffset="11863.08">20497 3496 177 0,'0'0'79'0,"0"0"3"0,0 0-75 0,0 0-5 0,0 0-1 0,0 0 0 0,0 0 2 0,0 0-1 0,0 0 7 0,0 0-4 16,0 0 0-16,28 26 8 0,-28-26 3 0,0 0-9 0,27 31 3 16,4-5-1-16,0 4-4 0,-7-1 3 0,11-1-4 0,-11 31 3 15,7-33-3-15,-4 62-2 0,1-60 1 0,-1 86 3 0,4 1 9 16,-31 1-5-16,0-4-1 16,0-25-1-16,0 29 2 0,0-59-4 0,-31 28 5 0,4-26-5 0,27-2-1 15,-55 28 1-15,24 2-3 0,-28 26 2 0,35-84-5 0,-7 28 1 16,-55 30-1-16,56-59-1 0,-56 57-31 0,62-85 8 0,-7 31-7 15,-28-31-50-15,32 26 34 0,-32-26-60 0,32 0 5 16,-4-26 64-16,31 26-6 0,-24 0 27 0,24-31-21 16</inkml:trace>
  <inkml:trace contextRef="#ctx0" brushRef="#br0" timeOffset="13834.59">8013 8793 36 0,'0'0'13'0,"0"0"-5"0,0-28 11 0,0 28-6 0,0 0 4 0,0 0-7 0,0 0 2 0,0 0 2 0,0 0 16 0,0-28 44 0,0 28-61 0,0 0-1 0,0 0-1 0,0 0 7 0,0 0-9 0,-27 0 0 0,27 0 6 0,0 0-7 16,0 0 7-16,0 0-5 0,0 0 9 0,-24 0-3 0,24 0-11 0,0 28 1 16,0-28-2-16,-34 0 3 0,34 28-1 0,0-28-1 0,-28 31 1 15,28-31-3-15,0 28-2 0,-27-28 0 0,27 28 2 0,-31 1-5 16,31 28-3-16,0-57 6 0,-28 56 1 0,28-56 0 0,-27 57-1 15,27-26-2-15,0-3 2 0,0 0-1 0,0 29 1 16,0-28 0-16,0-1-1 0,0 0 0 0,27 31 2 16,1-30 0-16,3-1 1 0,-4-28 1 0,1 29-1 15,-28-29 0-15,0 0 3 0,34 0 2 0,-10 0-1 16,-24-29-1-16,27 1-3 0,-27-1 2 0,31 1-3 0,-31-3 3 16,31 3-3-16,-31 0 1 0,0-29 1 0,24 28-3 0,-24 1 0 15,0-31 3-15,0 2 5 0,0 31-4 0,0-4-2 0,-24 1 4 16,24 1-6-16,0-1 1 0,0 1 0 0,0 28 0 0,0 0 1 15,0 0 1-15,0-28-2 0,-31 28-1 0,31 0 1 0,0 0 5 16,0 28 2-16,-31-28-8 0,31 0 0 0,0 28 0 16,0 1-1-16,0-1-6 0,0 1 0 0,31 27 8 15,-31-25-1-15,0-5 2 0,31 5-3 0,-31-3-2 0,24 0-1 16,7 29-2-16,-31-28 5 0,28-1 0 0,-1 0 2 0,4 31-3 0,-3-2 0 16,-1-28 0-16,35 0-2 0,-62-1-7 15,24 2 1-15,7-30-17 0,-4 29-5 0,-27-29 16 0,28 28-4 16,3-28-24-16,-31 0 17 0,55 29-75 0,-55-29 58 0,31 0-53 15,0 0 20-15,-7 0 6 0</inkml:trace>
  <inkml:trace contextRef="#ctx0" brushRef="#br0" timeOffset="14136.95">8907 8909 74 0,'-35'0'49'0,"35"0"-28"0,0 0-8 0,0 0-2 0,35 0 18 0,-35 0-16 0,0 0 10 0,24 0 0 0,-24 0-12 0,31 0 9 0,-31 0-12 0,27 28 5 0,1-28-4 0,-1 0-4 0,31 29 3 0,-30-29-6 0,6 0-1 0,-10 0 1 0,-24 0-2 0,28 0 0 0,3 30-2 0,-31-30 1 0,31 0-3 16,-7 0-2-16,7 0-21 0,-31 0 6 0,27 0-4 0,-27 0-6 15,0 0-3-15,28 0-79 0,-28 0 42 16</inkml:trace>
  <inkml:trace contextRef="#ctx0" brushRef="#br0" timeOffset="14324.35">8962 9079 200 0,'0'0'0'0,"0"0"112"0,0 0-92 0,-31 0-14 0,31 0 4 16,0 31 8-16,31-31-10 0,-31 0 0 0,0 0 0 0,27 28 9 15,1-28 0-15,-28 0-11 0,0 28-1 0,27-28 0 0,-27 0-1 0,31 29 4 16,-31-29-7-16,27 0 2 0,1 28 1 0,6-28-4 16,-10 29 0-16,-24-29 1 0,28 0-1 0,-28 0 0 0,31 0-3 0,24 28-94 15,-55 0 10-15,31-28 35 0,24 0-170 16</inkml:trace>
  <inkml:trace contextRef="#ctx0" brushRef="#br0" timeOffset="15037.44">9934 8078 92 0,'0'0'0'0,"0"0"23"0,0 0-5 0,0 0-13 0,0 0-1 0,0 0 5 0,0 0-1 0,0 0 14 0,0 0 8 0,0 28-1 0,0-28-16 0,0 0 9 0,0 30-6 0,0-30-9 0,0 29-1 0,0-1 8 0,0 0-2 0,0-28-7 0,27 29 4 0,-27-1 1 16,0 3-5-16,0 25 1 0,0-27-5 0,0 28 3 0,28-1-2 16,-28 1 3-16,0 59-1 0,0-88-2 0,31 29-1 0,-31-29-1 15,0 31 2-15,0 26-2 0,0-26 1 0,0-33 1 0,0 5-1 16,27 54 5-16,-27-57-2 0,0 1 1 0,0-29-2 15,0 0 1-15,0 0 2 0,0 28 5 0,0-28 0 0,0 0-1 16,0 0-6-16,0 0 1 0,0-28-2 0,28 28 1 0,-28-29-3 16,0 29 1-16,34-28 3 0,-34-31-3 0,0 33 8 0,24-5-5 0,7 5 1 15,-4-33-5-15,-27 59 2 0,28-28-1 0,-1-29 1 0,-27 57-2 16,31-28 0-16,-3-3 4 0,-28 3-2 0,27 28 2 0,8-28-2 16,-11 28-1-16,-24 0 0 0,27 0 2 0,-27 28-2 15,0-28 0-15,31 0 1 0,-31 28-1 0,0 3 4 0,0-31-1 0,-31 56-1 16,31-56-6-16,-27 57 2 0,-32 2 2 0,59-33-1 0,-27 5 1 15,-32 26 3-15,32-29-2 0,-1 0-1 0,1-28 0 0,-28 29 1 16,21-1-2-16,-21 1-2 0,24-29-5 0,-24 0-7 0,55 0-5 16,-28 0-2-16,28 0 9 0,0 0 1 0,0 0-2 0,0 0-13 15,0-29-2-15,0 29 11 0,28 0-20 0,-28 0 17 0,27-28-18 16,-27 28 18-16,28 0-4 0,3 0-40 0,58-29-94 16,-65 29 95-16</inkml:trace>
  <inkml:trace contextRef="#ctx0" brushRef="#br0" timeOffset="15263.97">10762 8309 223 0,'0'0'0'0,"0"0"108"0,0-31-98 0,0 31 12 0,0 0-7 0,0 0 0 0,0 0 11 0,0 0-15 0,0 0-1 0,0 0 8 0,0 0-15 0,0 0 1 0,0 0 0 0,0 0 1 0,0 31-2 0,0-31-2 0,0 0-3 0,0 28 0 0,0-28 0 0,31 28-6 0,-31-28-11 0,0 29-22 0,0-29 12 0,0 0-8 0,0 26-59 0,0 5-14 0,0-31 68 0,0 30-3 0,0-30 0 16</inkml:trace>
  <inkml:trace contextRef="#ctx0" brushRef="#br0" timeOffset="15427.7">10906 9339 225 0,'0'0'119'0,"0"0"-104"0,0 0-7 0,0 28-2 0,-27-28 0 0,27 29 13 0,0-1-7 0,0 1 0 0,-31 0 6 15,31-1-12-15,-28 2-2 0,1 56 1 0,-4-30-2 0,7-27-2 0,-38 28-2 16,62-27-4-16,-55 27-18 0,55-29 4 0,-31 1-3 0,3-29-2 16,1 28-35-16,-4-28-16 0,31 0 34 0,-24 28-33 0,-7-28 28 15,31 29 18-15,-31-29-14 0</inkml:trace>
  <inkml:trace contextRef="#ctx0" brushRef="#br0" timeOffset="21979.16">24019 5871 50 0,'0'0'8'0,"0"0"0"0,0 0-4 0,0 0 4 0,0 0-4 0,0 0 6 0,0 0-4 0,0 0 1 0,0 0 8 0,0 0-7 0,0 0 0 0,0-28-1 0,0 28 0 0,0 0 8 0,0 0-7 0,0 0 8 0,0 0-7 0,0 0 0 0,0 0 0 0,0 0 11 0,0-28-1 0,0 28-9 0,0 0-2 15,0 0 10-15,0 0-10 0,0 0 10 0,0 0-9 0,0 0 7 16,0 0-8-16,0 0 6 0,-31 0-7 0,31 0 0 0,0 0 6 16,0 0-6-16,0 0-1 0,-24 0 13 0,24 0-13 0,-31 0 4 15,31 0 0-15,-31 0-1 0,31 28-2 0,-28-28 1 16,1 0-1-16,-4 28-2 0,31-28 5 0,-28 0-7 15,28 31 2-15,-27-31-2 0,27 26-1 0,-31-26 3 0,7 31 0 16,-7-3-1-16,0-28 0 0,31 28-3 0,-27 1 2 16,3-29-2-16,24 0 0 0,0 29 0 0,-35 0-1 0,35-29 1 0,-27 29 2 0,27-2-2 15,-28 2 0-15,28-29 1 0,-31 28 1 0,31 2-3 16,0-1 0-16,0-29 0 0,-27 57 1 0,27-29 2 0,-28-28-3 0,28 28 2 16,0 31 1-16,0-59-2 0,-27 57 0 0,27-57 0 0,0 28 0 15,0 1-1-15,0-1 1 0,0 1-1 0,0 1 1 0,-31-4 0 16,31 5 0-16,0-5 0 0,0 5 0 0,0-3-1 0,0 0 1 15,31 1-1-15,-31 28 1 0,27-57 0 0,-27 30 0 0,0-30-1 16,28 28 2-16,-1 1-2 0,-27-1 0 0,31 0 0 0,-3-28 3 16,-28 29-1-16,27-29-2 0,-27 28 0 0,35-28 1 0,-11 0 0 15,3 31 0-15,4-31 0 0,0 28 0 0,-7-28 1 0,7 28-1 16,-4-28 1-16,-27 0-3 0,28 0 1 0,-28 29 1 0,31-29 0 0,-31 0-1 0,27 0 1 16,-27 0 0-16,28 26-1 0,3-26 1 0,-31 0-1 0,31 0 0 0,-7 31 2 15,7-31-1-15,-31 0-1 0,27 0 1 0,1 0 0 0,3 0 2 16,-31 0-3-16,27 0 0 0,-27 0 0 0,28 0 2 15,2 0-1-15,-30 0-1 0,31 0 0 0,-7-31 3 0,-24 5-1 16,35 26-3-16,-11-29 3 0,-24 29-2 0,31-28 2 16,-4 0-2-16,-27-3 0 0,0 31 0 0,28 0 2 15,-28-28-1-15,27-1 1 0,-27 1-2 0,31 0 1 0,-31 28 1 16,28-29-1-16,-28 29-1 0,27-28 1 0,-27-2 0 16,0 1-1-16,34 29 0 0,-34-28 2 0,0-1-1 0,24 1-1 15,-24-31 0-15,0 33 2 0,0-31-1 0,31-2-3 0,-31 2 3 16,0 1 1-16,0 27-2 0,0 1 0 0,0-3 0 15,0 3 1-15,0 0 1 0,0-1-2 0,28-28 1 0,-28-1 2 16,0 58-2-16,0-29-3 0,0 2 1 0,0-2 1 16,0 29 2-16,0 0-3 0,0-29 4 0,0 29-3 0,0-29 6 0,0 29-4 15,0 0-1-15,0-29-2 0,0 29 1 0,0 0 0 0,-28-28 2 0,28 28-1 16,0 0 0-16,0 0-1 0,-31-28 0 0,31 28 1 16,0 0 0-16,-24 0-1 0,24-31 1 0,-34 31 1 0,7-26-2 15,27 26 0-15,-28 0 0 0,28 0 1 0,-31-31 1 0,31 31 0 0,-27-28-2 16,-1 28 1-16,1-28 1 0,-28 28 0 15,20-29-2-15,35 29 1 0,-24 0-1 0,-7-28 2 0,31 28-2 0,-30 0 0 16,2 0 0-16,1 0-1 0,27 0 2 0,-31 0-1 0,3 0 1 16,28 0 0-16,-27 28 0 0,-4-28-1 0,31 29-1 15,-24-29 1-15,24 28 1 0,-31 0-1 0,0-28 0 0,31 31 1 0,-28-31-1 0,28 26 0 16,-27 5-1-16,-4-31 2 0,31 28 4 0,-28 0-4 0,28-28 0 16,-27 29-2-16,-4 0 1 0,7-29 0 0,24 0-2 0,-31 29 1 0,0-29-1 15,31 29 2-15,-27-2-6 0,3-27-6 0,24 29-5 16,-35-29 4-16,8 58-36 0,-1-58 11 0,-3 29-7 15,31-1-7-15,-27 29-11 0,27-57 27 0,0 28-6 0,-28 3-52 16,28-3 47-16,-58 86-108 0</inkml:trace>
  <inkml:trace contextRef="#ctx0" brushRef="#br0" timeOffset="23395.52">23761 9824 22 0,'0'0'0'0,"0"0"13"0,0 0-12 0,0 0 0 0,-31 0-1 0,31 0-1 0,0 0 0 0,0 0 0 0,0 0-1 0,0-26 1 0,0 26 0 0,0 0-2 0,0-30-10 0,0 30-1 0</inkml:trace>
  <inkml:trace contextRef="#ctx0" brushRef="#br0" timeOffset="24234.09">23988 9768 54 0,'0'0'23'0,"0"0"-16"0,0 0 6 0,0-29-7 0,0 29 1 0,0 0 10 0,0 0 6 15,0 0-10-15,0-28 15 0,0 28 0 0,0 0-3 16,0 0-13-16,0 0-1 0,0 0 1 0,0-29-2 0,0 29 9 0,0 0-12 15,0 0 11-15,0-30-10 0,0 30 0 0,0 0 6 0,0 0-3 16,0-26 2-16,0 26-1 0,0 0-6 0,0 0 5 16,0-29-6-16,-24 29 5 0,24 0 0 0,0-28 0 0,-31 28 0 15,31 0-4-15,0 0-1 0,-31 0 6 0,31 0 2 16,-28 0-2-16,28 0-3 0,-27 0-5 0,27 0 1 0,-31 0 4 16,31 0-5-16,-28 0 0 0,1 0 1 0,27 0-1 0,-31 28-1 0,7 1 2 15,-7-3 0-15,31-26-3 0,-31 30 1 0,31-30-1 16,-27 29 0-16,27-1 1 0,-24-28-2 0,-11 59 3 0,35-59-3 0,-27 57 2 15,27-29-1-15,-28 1 2 0,-3 27 0 0,4 3-3 16,-1-2 1-16,1 0-1 0,-4 30 3 0,31-30-2 16,-24-31-2-16,24 3 1 0,0 1 1 0,0 27-1 15,0-1 0-15,0-27 0 0,0 1 0 0,0 27-1 16,0-29 2-16,0 1-1 0,0 30 1 0,0-59-1 16,0 56 0-16,24-56 0 0,7 29 1 0,-31-3-1 0,0-26 2 0,27 61-1 15,1-35 0-15,-1 3-1 0,-27-29-2 0,31 0 2 16,-3 28 1-16,-1 0 2 0,8-28-3 0,-11 31-1 0,-24-31 0 15,27 0 0-15,4 28 1 0,-31-28 1 0,55 29-1 0,-55-29 0 0,86 28 0 16,-86-28 0-16,58 0 1 0,-30 0-2 0,34 0 1 16,-38 0 1-16,7 0 0 0,-4 0 0 0,1-28 0 15,30 28-1-15,-30-29 0 0,2 29-3 0,1-28 5 16,28-3-1-16,-59 3-2 0,24 0 1 0,7-27-1 0,24 25 3 16,-55-1-1-16,0 31 1 0,27-55-2 0,-27 27 0 0,31 0 1 15,-31-3-1-15,0 3 3 0,0-1-3 0,0 29-1 0,0-56-2 0,0-3 5 16,0 2-1-16,0 0 0 0,-31 29 0 0,31-2 0 0,0-25-1 15,-27 24 1-15,-1-82 2 0,28 56 0 16,-27 0-4-16,-4 27 0 0,7-27 2 0,24 29 0 16,-35-29 0-16,11 26 0 0,24 31 0 0,-31-26 0 0,31 26 0 15,-30-30-2-15,30 30 2 0,-28 0 0 0,1-29 0 0,-4 29 0 16,31-28-1-16,-28 28 0 0,1 0 0 0,-4 0 0 16,7 0 1-16,24-29-1 0,-31 29 0 0,-28 0 0 0,32 0 0 15,27 0 0-15,-31 0 0 0,3 29 0 0,28-29-2 16,-27 0-3-16,-4 28-7 0,31-28 4 0,-24 29-14 0,24-29 9 0,-31 30-20 15,0-4-10-15,31 5-10 0,-27-31 23 0,27 28-3 16,-24-28-42-16,24 29-13 0,0-1 8 0,0 0 49 0,0 1 6 16,0-29 2-16,0 30-13 0</inkml:trace>
  <inkml:trace contextRef="#ctx0" brushRef="#br0" timeOffset="25097.98">23933 10311 38 0,'0'0'24'16,"0"0"-14"-16,0 0-6 0,0 0-1 0,-31 0 4 0,31 0-3 0,0 0 1 0,0 0 7 0,0 0-5 0,0 0 8 0,0 0-8 0,0 0 6 0,0 0-6 0,0 0-1 0,0 0 0 0,0 0 1 0,-28 0 8 0,28 29 3 0,0-29-1 0,0 0-8 0,0 0 6 0,0 0-8 0,0 0 0 0,0 0 9 0,-27 0-2 0,27 0-9 0,0 0-2 0,0 0 0 0,0 58 7 16,0-58-8-16,0 29 1 0,0-29-3 15,0 0 2-15,0 28-2 0,0 0 3 0,0-28 1 0,27 29-3 16,-27 1 4-16,0-30-3 0,0 29 5 0,0-29 0 0,0 0-4 16,0 28 1-16,0-28-2 0,28 0-2 0,-28 0 1 0,0 0 5 15,0 0 2-15,0 0-5 0,31 0 0 0,-31-28-2 0,0 28 1 16,0-29 2-16,0-1-3 0,0 30 2 0,0-29-2 0,0 1 3 15,0 0 2-15,0-1 0 0,0 1-2 0,0 28 0 0,0-30 7 16,0 1-2-16,0 3-4 0,0-5 11 0,-31 5-7 16,31 26-2-16,0-30 0 0,0 30-1 0,-28 0-3 15,28 0 2-15,0 0-1 0,0 30 0 0,0-30 5 0,0 0-6 16,28 112 9-16,3-82-10 16,-31-30-1-16,31 28-1 0,-31-28 1 0,24 29-3 0,-24-1 3 0,31 0 1 15,-31-28-2-15,0 29-2 0,27-29 0 0,-27 30 5 0,28-30-11 16,3 29 1-16,-31-29-8 0,0 0 2 0,27 0-23 0,-27 0-11 15,28 0-68-15,-28 0 59 0,30 0-53 16,-30 0 36-16,0 0 22 0</inkml:trace>
  <inkml:trace contextRef="#ctx0" brushRef="#br0" timeOffset="26273.52">23964 6131 52 0,'0'0'18'0,"0"0"-11"0,0-29 2 0,0 29 1 0,0 0 3 0,0 0-5 0,-31-29 20 0,31 29-11 0,0 0-10 0,0 0 0 0,0 0-2 0,0 0 0 0,0 0 6 0,0 0-5 0,0 0 2 0,0 0-1 0,0 0 10 0,0 0 2 0,0 0-12 0,0 0 7 16,0 0-6-16,0 0-1 0,0 0 1 0,0 0 7 0,0 0-2 16,0 0-6-16,0 29 19 15,0 0-21-15,0-29 1 0,0 27-4 0,0-27 1 0,0 29-2 0,0-29 0 0,0 28 1 0,0-28-1 16,0 30 2-16,0-1-3 0,0-29 1 0,0 28 0 0,0 1 1 15,0-1-2-15,0 0-1 0,0 31 0 0,0-30 3 16,0-1-1-16,0 29 6 16,31-57 3-16,-31 0-7 0,0 0 4 15,24-29-5-15,-24 1 3 0,0 28-5 0,31-28 4 16,-31-1 0-16,27 1-3 0,-27 28 1 0,28-31 3 0,3 3 4 16,-31 0 0-16,0 28-5 0,27-29 3 0,-27 29 2 15,28 0-7-15,-28-28 4 0,0 28-3 0,30 0-1 0,-30 28 0 16,0-28-1-16,0 0 2 0,0 29 0 0,0-1-1 0,-30 0-2 15,2 3-1-15,28-31 4 0,0 0-3 0,-58 28 3 16,30 1-2-16,1-29-4 0,27 0 0 0,-31 0-1 16,31 0-7-16,-24 28 4 0,24-28-14 0,-31 0-11 0,31 0-12 15,0 0 17-15,-31 0-36 0,31 28 27 0,0-28-2 0,0 0-33 16,0 0 41-16,0 29-16 0,0-1 24 0,0-28-26 0</inkml:trace>
  <inkml:trace contextRef="#ctx0" brushRef="#br0" timeOffset="29222.23">24046 7306 29 0,'0'0'10'0,"0"0"-5"0,0 0 0 0,0 0-1 0,0 0 4 0,0 0 0 0,0 0 8 0,0 26-6 0,0-26-5 0,0 0 0 0,0 0 5 0,0 0-4 0,0 0-1 0,0 0 1 0,0 0 5 0,0 0-6 0,0 0 7 0,0 0-6 0,0 0 6 0,0 0 26 16,0 0-23-16,0 0 0 0,28 0-8 0,-28 0 0 0,0 0 7 16,0 29-3-16,0-29-5 0,0 0 6 0,0 0-5 0,0 0-2 15,0 0 5-15,0 0-7 0,0 0 1 0,0 0-1 0,0 28 1 0,0-28 0 0,0 0 3 16,0 0 0-16,0 0-4 0,0 29 5 0,0-29-5 0,0 0 0 15,0 0 0-15,0 30 0 0,0-30 2 0,0 28-1 0,0 1 5 16,0-29 0-16,0 28-7 0,0-28 4 0,0 29-3 16,0-29-1-16,0 28 0 0,0 2 2 0,0-1-3 0,0-1 2 0,0 0-3 15,0-28 1-15,0 58 2 0,0-28 0 0,0-2-2 0,0-28 0 16,0 27 0-16,0 4 0 0,0-5-3 0,0-26 3 0,0 59 0 0,0-2-2 16,0-29 1-16,0 1 1 0,0 29-1 0,0-1 0 15,0-29-1-15,0 29 1 0,0-26 0 0,0-3 0 0,0 29 2 16,0-31-1-16,0 35-1 0,0-61-1 0,0 55 1 15,0-55 1-15,0 57-1 0,0-57 1 0,0 30-1 0,0-2 1 0,0 1-1 16,0-1 1-16,0 1 0 0,0-1 1 0,0 0-2 0,0 3 3 16,0-3 2-16,0 0-3 0,0 29-2 0,0-28 0 0,0 1 2 15,0 53 0-15,0-83-1 0,0 59 2 0,0-2-2 16,0-29-1-16,0 1 1 0,0-1-1 0,0 0 2 0,0 3-2 16,0-31 0-16,0 28 1 0,0 1-2 0,0-29 2 0,0 28-1 0,0 1 0 15,0 0 1-15,0-1-1 0,0-28 0 0,0 30 3 0,0-1-2 16,0-29-1-16,0 28 1 0,0 1 0 0,0-29-1 0,0 26 0 15,0-26-1-15,0 0 2 0,0 30 1 0,0-30-1 0,0 29-1 16,0-29-1-16,0 28 1 0,0 1 1 0,0-29-1 16,0 0 0-16,0 30-1 0,0-30 2 0,0 0-1 0,0 26 0 0,0-26 0 15,0 0 1-15,0 0-1 0,0 31 0 0,0-31 1 0,0 0-1 16,0 28 1-16,0-28-1 0,0 0 2 0,0 29-2 0,0-29 0 16,0 0 0-16,0 0 0 0,0 0 0 0,0 0 0 0,0 0-1 0,0 0 1 15,0 0 0-15,0 0 0 0,0 28-5 0,0-28 4 0,0 0-3 16,0 0-7-16,-28 0-10 0,28 0 6 0,0-28-26 0,0 28 14 15,0 0-5-15,0 0-4 0,0-29-46 0,-27 29 39 0,27-28-30 16,0-3 48-16,0 31 7 0,0-26-34 0</inkml:trace>
  <inkml:trace contextRef="#ctx0" brushRef="#br0" timeOffset="30015.78">23761 7763 50 0,'0'0'12'0,"0"0"0"0,0 0-9 0,-31 0 3 15,31 0-3-15,0 0 0 0,0 0 4 0,0 0 3 0,-24 30 52 0,24-30-54 0,0 0-1 0,0 0 7 0,0 0-5 0,0 0-2 0,0 0 0 0,0 0 8 0,0 0 18 0,0 0-23 0,0 0 8 16,0 0-3-16,0 0-1 0,0 0-4 0,0 0 2 16,0 0-5-16,0 0-1 0,0 0 0 0,0 0 5 0,24 0-5 15,-24 0 0-15,0 0 1 0,0 0-1 0,0 0 4 0,0 0-1 16,0 0-1-16,0-30-1 0,31 30-3 0,-31 0 0 16,27-58 9-16,-27 30-10 0,0 28-1 0,0-28 4 15,28 28-3-15,-28-29-3 0,0-1-1 0,0 30 2 0,31-28 1 16,-31 28 0-16,0-29 0 0,0 1 5 0,0-1-4 0,27 1 1 0,-27 28-1 15,0-30-1-15,0 1 4 0,28 1-1 0,-28 28-2 0,0-29-2 0,0 29 2 16,31-56 5-16,-31 56-4 0,0-31-1 16,31 31-1-16,-31 0 0 0,0 0 0 0,0 0 0 0,24 0 0 0,-24 0 1 15,0 0-1-15,0 0 0 0,0 0-1 0,31 0 0 0,-31 0 0 0,0 31 1 16,0-31-1-16,0 0 0 0,0 0 1 0,0 30-2 16,0-30 2-16,27 26-2 0,-27 3-1 0,0-29 3 0,0 28-2 15,28 1 1-15,-28-29-2 0,0 30 4 0,0-2 3 0,0-28-1 16,31 29 3-16,-31-1-5 0,27 29-3 15,-27-27-1-15,0-1 2 0,0-1 0 0,0-28-1 0,28 28 0 0,-28 1 0 16,0-29-1-16,0 29 1 0,0 1-2 0,30-30-2 0,-30 28-8 0,0-1 4 16,0-27-2-16,0 0-4 0,0 31-19 0,0-5-12 0,0-26 17 15,0 0-41-15,0 31 28 0,0-31-99 0,0 28 96 16,0-28 7-16,0 0 6 0,0 0-34 0</inkml:trace>
  <inkml:trace contextRef="#ctx0" brushRef="#br1" timeOffset="37640.8">8357 11486 48 0,'0'0'9'0,"0"0"-4"0,0 0-3 0,0 0 8 0,0 0 4 0,0 29-1 0,0-29 21 0,0 0-24 0,0 0 13 0,0 0-11 0,0 0 12 0,0 30-1 0,0-30-13 0,0 0-1 0,-24 0 4 15,24 0-6-15,0 0 0 0,0 0 8 0,0 0-10 0,0 0 4 0,-31 0-4 16,31 0-2-16,0 0 2 0,0 0 0 0,0 28 0 0,-31-28-2 16,31 29 3-16,0-29-2 0,0 28 2 0,-27 0 2 0,27-28 2 0,-28 29-4 15,28-29-1-15,0 28 0 0,0-28 0 0,-31 31 9 0,31-3-8 16,-27 29-1-16,27-57-4 0,-28 28 3 0,-3 31 0 0,31-31 3 0,-24 1 0 15,-7 56 10-15,31-57-12 0,0 1-2 0,-31-1-1 0,31 1 2 16,-27 1-4-16,27 27 6 0,-24-29 0 0,24 29-6 0,0 0 5 16,0-27-2-16,0-30-3 0,0 28-1 0,0 1 1 15,0-29 3-15,24 28-1 0,-24 1 2 0,27-1 1 16,4-28-4-16,0 0-2 0,-7 28 1 0,7-28 2 0,24 31 0 16,-24-31 0-16,-3 0 1 0,-1 0 0 0,4 26 0 15,0-26-2-15,-7 0-1 0,7 0 1 0,-4 0 0 0,1 0 0 0,3 0 3 16,-4 0-3-16,1 0 3 0,3 0-4 0,0 0 0 0,-7-26-1 0,10 26 1 15,-10 0 0-15,-24 0 1 0,58-31 0 0,-58 31-1 0,28-28-5 16,-28 0 3-16,27 28-9 0,-27 0 0 0,31-29-15 0,-31 29-9 16,28 0 15-16,-28-28-29 0,0 28 21 0,0 0-4 0,0 0-2 15,0-29-39-15,27 29 4 0,-27 0 41 0,0 0 5 0,0-28-22 16</inkml:trace>
  <inkml:trace contextRef="#ctx0" brushRef="#br1" timeOffset="38213.81">9188 11802 25 0,'0'0'7'0,"0"0"4"0,0 0-8 0,0 0 0 0,0 0 3 0,0 0-1 0,0 0 5 0,0 0 0 0,0 0 2 0,0 0 3 0,0 0 11 0,0 0-17 0,0 0 18 0,0 0-18 0,0 0 1 0,28 0-1 0,-28 0 7 0,0 0 2 0,0 0-9 0,0 0 0 0,0 0 7 15,0 0-7-15,0 0-1 0,0 0 7 0,0 0-1 0,31 0 2 16,-31 0-13-16,0 0 2 0,0 0-3 0,0 0 8 0,31 0 1 15,-31 0-3-15,24-28 11 16,-24 28-13-16,0 0-2 0,31 0 2 0,-31 0-6 0,27 0 1 16,-27 0 0-16,28-28 0 0,2 28 1 15,-2 0-1-15,-28 0 1 0,27 0-1 0,90 0-6 16,-89 0-1-16,-28 0 2 16,27 0 0-16,-27 0-2 0,0 0-2 0,31 0-14 0,-31 0 9 0,28 0-12 15,-28 0-20-15,27 0 7 0,-27 0 16 16,0 0-28-16,0 0 0 0,0 0 11 0,0 0-1 15,0 0 7-15</inkml:trace>
  <inkml:trace contextRef="#ctx0" brushRef="#br1" timeOffset="38464.4">9278 12032 95 0,'0'0'0'0,"0"0"27"0,0 0-12 15,0 0 5-15,0 0-13 0,0 28 20 0,-31-28-9 0,31 0-8 16,0 0 1-16,0 0 1 0,0 0 1 0,0 28 11 0,0-28-14 0,0 0-1 15,0 0-2-15,0 0-2 0,0 0 6 0,31 0 4 0,-31 0-8 16,0 29-1-16,0-29-1 0,0 0 5 0,24 0 6 0,-24 0 2 16,31 0-4-16,-31 0-11 0,0 0 4 0,27 0 2 0,1 0 3 0,2 0-6 15,-30 0-4-15,28 0 3 0,-1 0-2 0,-27 0-2 16,31 0 2-16,0 0 0 0,-7 0-7 0,7 0 2 0,-3 0-1 16,-28 0 2-16,27 0 1 0,4 0 2 0,-3 0-2 0,-28 0-11 15,27 0 5-15,-27 0-5 0,0 0-2 0,31 0-26 0,-31 0-17 16,31 0-21-16,-31 0-15 0,24 0 17 0,-24 0 46 15,0 0-20-15</inkml:trace>
  <inkml:trace contextRef="#ctx0" brushRef="#br1" timeOffset="39854.94">11136 11715 13 0,'0'0'7'0,"0"0"0"0,0 0-1 0,0 0 0 0,0 0 4 0,0 0-7 0,0 0 4 0,0 0 1 0,0 0-2 0,0 0 6 0,0 0-6 0,0 0 8 0,0 0-6 0,0 0 2 0,0 0 0 0,0-28 14 0,0 28-2 0,-27 0-13 0,27 0 1 0,0 0 18 0,0 0-21 0,0-29 7 0,0 29-6 0,-31 0 9 16,31 0-8-16,0 0 4 0,0 0-7 0,-24 0 11 15,24 0-10-15,0 29-4 0,-35-1 9 0,35-28-6 0,-24 31 0 16,24-3 5-16,0-28-8 0,-31 28 5 0,31 1 1 0,0-1-3 15,-31 31 10-15,31-2-2 16,0-57-9-16,0 26-4 0,0 5 6 0,0-3-5 0,0 0 1 0,0-28-3 16,31 57-2-16,-31-28 3 0,31-29 2 0,-31 30-2 0,24-30 1 15,11 26-1-15,-35-26 0 0,0 0-2 0,24 0 3 0,-24 31 0 0,0-31 2 16,31 0-3-16,-4-31-1 0,1 31 1 16,-28-26 4-16,27-4-2 0,-27 1-2 0,0 1-3 15,31-1-1-15,-31 29-2 0,0-56 7 0,0-1 4 0,0 0-4 0,28 27 0 16,-28-56 1-16,0 58-2 0,0-59 1 0,0 2 0 0,0 56-1 15,0-58-1-15,0 61 1 0,0-5 0 0,0-25 1 0,0-30 1 16,0 58-2-16,0-31 2 0,0 31-3 0,0-1 2 16,0-28-2-16,0 28 1 0,-28-30 2 0,28 31 1 0,0 0-3 0,0-1 4 15,0 3-2-15,0 26 1 0,0-30 0 0,0 30 0 16,0-31-1-16,0 31-1 0,0 0 0 0,0 0-1 0,0 0 0 16,0 0 2-16,0 0 5 0,0 0-6 0,0 0 3 0,0 0-4 15,0 0 3-15,0 0-3 0,0 31 1 0,0-1 0 0,0-4 1 16,0 3-1-16,0 27 0 0,-31 3-1 0,31-30-1 0,0 28 2 15,0 31 0-15,0-60-1 0,0 57 0 0,0-56 0 0,0 58-2 16,0-2 1-16,0-57-1 0,0 57 3 0,0 3-2 16,0 25-2-16,31-84 0 0,-31 1 2 0,0 27 11 0,28 0-3 15,-28-29 0-15,0 29-2 0,27-29-5 0,7 31 0 16,-10-2 1-16,-24-29-2 0,31 0-4 0,-3 29 1 0,-1-57 3 16,-27 29 0-16,28 1 3 0,3-2-2 0,24-28 1 0,-55 29-1 15,34-29-1-15,-34 0 1 0,24 28 1 0,-24-28-1 0,58 0-3 0,-27 29-4 16,-31-29 1-16,24 0-9 0,7 0-6 0,-3 0-16 0,-28 0 14 15,0 0 0-15,0 0-1 0,27 0-3 0,-27 0-4 0,0 0-5 0,0-29-46 16,31 29-14-16,-31 0 7 0,0 0 55 0,0-28 9 0,0 28-17 16</inkml:trace>
  <inkml:trace contextRef="#ctx0" brushRef="#br1" timeOffset="40412.71">12081 11918 76 0,'0'0'0'0,"0"0"37"0,0 0-13 0,0 0 0 0,0 0-13 0,0 0 13 0,0-30-2 0,0 30 0 0,0 0 12 0,0 0-16 0,0 0-5 0,0 0-6 0,0 0 5 0,0 0-7 0,0 0-2 0,0 0 0 0,0 0 4 0,0 0 3 0,0 0-6 0,27 0 5 0,-27 0-4 0,28 0 3 0,3 0-2 0,0 0-2 0,-7 0-1 16,10 0-2-16,-10 0-1 0,7 0 1 0,-31 0-1 16,28 30 2-16,-1-30-2 0,0 0-4 0,-27 0 2 15,31 28-10-15,-31-28 1 0,28 0-24 0,-28 0 12 0,0 0-30 16,27 0 21-16,-27 0-36 0,0 0 36 0,0 29-14 0,0-29 31 16,0 0-6-16,0 0 13 0,0 0-2 0,0 0-13 0</inkml:trace>
  <inkml:trace contextRef="#ctx0" brushRef="#br1" timeOffset="40593.16">12311 11715 60 0,'0'0'0'0,"0"0"39"0,0 0-19 0,0 0 22 16,0 0-2-16,-31 0-22 0,31 0 0 0,0 0 14 0,0 0-15 16,0 0-2-16,0 0 11 0,0 0-13 0,0 31-2 0,-24-3 12 15,24-28-13-15,0 28 0 0,24 29 22 0,-24 2-14 16,0-59-12-16,0 57-2 0,31-57-2 0,-31 26-1 0,0 5-3 16,0-3 3-16,0 0 0 0,28-28-2 0,-28 29 4 0,0-1-4 0,0-28 3 15,27 29-5-15,-27 1 5 0,0-4-9 0,0 5-16 0,0-31 7 16,0 28-25-16,27 0 15 0,-27-28-8 0,0 0-2 0,0 29-55 0,0-29 47 15,0 0-29-15,0 0 49 0,31 28-20 0</inkml:trace>
  <inkml:trace contextRef="#ctx0" brushRef="#br1" timeOffset="41008.65">12710 11403 106 0,'0'0'0'0,"0"0"51"0,0 0-47 0,0 0 1 0,0-30 2 0,0 30 5 0,0 0 17 16,0 0-11-16,0-29 12 0,0 29-3 0,0-28-6 0,27 28-12 16,-27 0-2-16,0 0 0 0,0-29 25 15,34 29-25-15,-34-28 4 0,24 28-1 0,-24 0 2 0,28 0-7 16,34 0 33 0,-38 0-30-16,7 28-1 0,-31 1-5 0,0-1 3 0,27-28-3 15,-27 59 2-15,28-2-3 0,-28-2 3 0,31 32 1 16,-31-59-5-16,0 57 1 0,0-54-1 0,0-3 2 0,-31 29-2 15,31-29 0-15,-28 59 7 0,1-32 7 0,27-24-4 16,-31-31-7-16,31 28 2 0,-24 0-4 0,24 1 1 0,-31-1-6 16,0-28 8-16,31 0 2 0,0 0-7 0,-28 0 3 0,4 0-1 15,24-28 1-15,-34 28-3 0,34-29 5 0,0 29-7 0,-27-28 0 0,27 0-3 0,0-3-2 16,0 5 11-16,-28-3-1 0,28 1 0 0,0 28-2 0,0-30 2 0,0 1 6 16,28 1-2-16,-28 28-4 0,27 0 0 0,7 0 1 15,-34-29 0-15,24 29-1 0,-24 0 1 0,28 0-1 0,34 0 0 0,-38 29 1 16,-24-29-2-16,31 0 0 0,-4 28 0 0,1-28-2 0,-28 29 2 15,31-29 0-15,-4 0-1 0,31 58 9 0,-27-58-4 0,-7 29-2 16,7-3-10-16,-31 5 2 0,28-31-5 0,-28 0-5 0,27 28-20 16,4-28-13-16,-31 28 17 0,0-28-46 0,28 0 31 0,-28 0-66 15,0 29 55-15,0-29 9 0,27-29-14 0,-27 29 25 0</inkml:trace>
  <inkml:trace contextRef="#ctx0" brushRef="#br1" timeOffset="41311.25">13541 11316 131 0,'0'0'0'0,"0"0"66"0,0 0-47 0,0 0-13 0,27 0 11 0,-27 28-7 0,0-28 10 0,0 0-11 0,28 0 7 0,-28 0-8 0,0 29 3 0,31-29-5 0,-31 0-1 0,0 0-1 0,0 30 3 0,27-30 4 16,-27 0-3-16,0 0-3 0,28 26 5 0,-28-26-7 0,0 31 0 0,0-31-2 0,34 26-1 0,-34-26 4 0,0 29 0 0,24 1-2 15,-24-30-3-15,31 28 5 0,-31-28-3 0,0 29 0 0,0-29-4 0,0 28 4 16,28-28-1-16,-28 28-2 0,0 1-11 0,0-29 4 0,0 28-16 0,0 3 7 16,0-31-4-16,0 56-61 0,0-27-14 15,0 28 52-15,0-27 30 0,27-2-5 0,-27 1 9 16,0-29-18-16</inkml:trace>
  <inkml:trace contextRef="#ctx0" brushRef="#br1" timeOffset="41444.22">13826 12261 39 0,'-27'0'123'0,"27"0"-99"16,0 28 21-16,0-28-7 0,0 57 4 0,0-29-14 15,0-28-20-15,0 29 2 0,0 1 4 0,0-30-8 0,0 28-3 16,0 1-2-16,-28-1 3 0,28 1-1 0,0-1-2 0,-31-28-1 16,31 28-4-16,0-28-4 0,-24 57-19 0,24-57 3 0,-34 31-43 0,6-3-26 15,1-28 50-15,-4 27-17 0,31-27 45 0,-28 30-33 16</inkml:trace>
  <inkml:trace contextRef="#ctx0" brushRef="#br1" timeOffset="46729.7">26942 10169 567 0,'-34'0'4'0,"34"0"-1"16,-28 29 1-16,28 1-2 0,-27-4 0 0,27-26 1 15,-31 57 0-15,31-57-2 0,-28 29 2 16,28-29-2-16,0 30-1 0,0-30 0 0,0 28 1 0,0-28-1 0,0 0 0 15,0 29 2-15,0-29-3 0,0 0 2 0,0 28 0 0,0-28-1 16,0 0 0-16,0 28 0 0,0 1-1 0,28-29 0 0,-28 0 1 16,0 30 3-16,31-30-1 0,-4 29-2 0,-27-29 0 0,28 0 1 15,6 28-1-15,-10-28 1 0,-24 28 2 0,31-28-3 0,-3 0 1 16,-28 29-1-16,27-29 2 0,1 28 0 16,2-28-1-16,-2 0-1 0,-28 31 0 0,27-31 1 0,-27 0 0 15,35 0-1-15,-11 0-1 0,-24 0-2 0,0 0 2 16,27 0-1-16,-27 0-2 0,0 0-11 0,31 0-9 0,-31 0-29 15,31 0 2-15,-31 0 19 0,0 0-3 0,0 0-3 16,0 0-4-16,0-31-5 0,0 31-57 0,0-28-57 16</inkml:trace>
  <inkml:trace contextRef="#ctx0" brushRef="#br1" timeOffset="47555.63">27138 9798 50 0,'0'0'11'0,"0"0"-3"0,0 0 7 0,0 0-9 0,0 0 9 0,0 0-5 0,0 0 0 0,0 0 0 0,0-30 1 0,0 30-2 0,0 0 15 0,0 0-15 0,-28 0 9 0,28 0 3 0,0-29-10 0,0 29 0 0,0 0-1 0,0 0 1 0,0 0 8 0,-30 0-9 0,30-28 18 0,0 28-19 0,-28 0 17 0,28 0-11 0,0 0-8 0,-27 0 6 0,27 0-8 15,0 0 1-15,-28 0-2 0,-3 0 7 0,31 0 0 0,-24 0-6 16,24 28 5-16,-34-28-7 0,34 0 1 0,-28 29 0 0,1-29 0 0,27 0-1 16,-31 30 5-16,3-4-1 0,28 5-5 0,-27-3 4 0,-1 1-1 15,-2-29-4-15,5 28 3 0,-9 29-1 0,34-57-2 16,0 30 1-16,-24 27 2 0,-38 0 0 0,35 0-1 0,-1-1-1 15,-3 1-1-15,31 30 0 0,-27-58 0 16,27 56-1-16,-28-26-1 0,28-31 2 0,0 29 0 16,0 2 0-16,0-31 0 0,0 0 0 0,0 1 0 0,0-3 0 0,0 35-2 15,28-35 0-15,-28 3 2 0,0-1 0 0,0 0-1 0,27 31 0 16,4-30 0-16,-3 28 0 0,30 0-1 0,-27-57 0 16,-31 31 3-16,24-3-1 0,10 0 1 0,-9 1-1 0,33-1-2 0,-58-28 0 15,27 29 0-15,32-29 2 0,-32 30 1 0,1-30-2 0,6 0 0 16,-34 0-1-16,55 0 4 0,-27 0-1 0,27 0 1 0,-25 0 1 15,-2-30-4-15,34 1 0 0,20-28 2 16,-82 29-1-16,55-31 1 0,-24 31-1 0,24-30 1 0,-55 30 0 16,31-1-2-16,-4-30 4 0,1-82 1 15,3 84 0-15,-31 0-3 0,0-2-1 0,31-26 3 0,-31 57-1 16,0-31 0-16,0-26-1 0,-31 28 2 0,31 27-3 0,0 1 1 16,0 3 0-16,0-61 0 0,-31 30-2 0,3 0 3 15,1-30 1-15,27 58-4 0,-58-56 5 16,-1 26-4-16,35 33 1 0,-38-33 0 0,35 59-2 15,27-28 1-15,-24 28 0 0,-11-29 0 0,35 29-1 0,-27-30 0 0,-1 30 1 16,28 0-2-16,-30 0 0 0,2 0 1 0,28 0 0 0,-27 0 0 0,-1 0 0 16,-3 30 1-16,7-30-2 0,24 29 1 0,-34-29-1 0,6 28 1 15,1 1-1-15,-4-29-1 0,3 56-17 16,1-56-2-16,-1 31-10 0,28-3 11 0,-30-28-2 0,30 29-2 0,-25-29-4 16,25 28-2-16,0 0-41 0,-34-28 30 0,34 29-6 0,0-29-2 0,0 30 0 15,0-30-27-15,0 29 29 0,0-29 14 0</inkml:trace>
  <inkml:trace contextRef="#ctx0" brushRef="#br1" timeOffset="48556.69">26942 7476 46 0,'0'0'0'0,"0"0"15"0,0 0-4 0,0 0 1 0,0 29 3 0,0-29-7 0,0 0-1 0,0 0 7 0,0 0-7 0,0 0 7 0,0 0-6 0,0 0 1 0,0 0 9 0,0 0-10 0,0 0 0 0,0 0 6 0,0 0-7 0,0 0 6 0,0 0 2 0,0 0-7 0,0 0 13 0,0 0-5 16,0 0-8-16,0 0 20 0,0 0-18 16,0 0 19-16,0 28-12 0,0-28-8 0,0 0-3 0,0 0 1 15,0 29 3-15,0-29 0 0,0 28-4 0,0-28-1 0,0 30 0 16,0-1 4-16,0-1-1 0,0 0-5 16,0 1 1-16,0 0 0 0,0 1-1 0,0-30-4 15,0 28 3-15,0-1 0 0,0 4-1 0,0-5 0 0,0 5 0 0,0-3-1 0,0 0 1 16,0 29 1-16,0-28-2 0,24 29 1 0,-24-29 1 0,0 56-2 0,0-57 0 15,0 31-2-15,0-31 3 0,0 1-1 0,31 170 2 16,-31-169-2-16,0 27 0 0,0 0 2 16,0-29-1-16,0 0 1 0,0 31-2 0,0-2 0 0,0-29-2 15,28 31-1-15,-28-33 3 0,0 5 1 0,0-5-1 0,0 33 2 16,0-31 1-16,27 1-2 0,-27-1 1 0,0 1-1 16,0-29-1-16,0 0 2 0,0 28-1 0,0-28 1 0,0 28 1 0,0-28-2 15,0 0 1-15,0 31 0 0,0-31-1 0,0 0 0 0,0 28 2 16,0-28-2-16,0 29 0 0,0-29 1 0,0 0-2 0,0 0 0 15,0 28 2-15,0-28-2 0,0 0 0 0,0 0-1 0,0 29 2 0,0-29-1 16,0 29 2-16,0-1-5 16,0-28 2-16,0 0 0 0,0 30 0 0,0-30 0 0,0 29-1 0,0-29 0 15,0 0-2-15,0 0 1 0,0 0-1 0,0 0-8 0,0 0-6 16,-27 0-6-16,27 0 9 0,0-29-19 0,0-1-7 16,0-56-113-16,0 58 83 15,-28-29 21-15,28 26 34 0,0 3-11 0,0 0-13 16</inkml:trace>
  <inkml:trace contextRef="#ctx0" brushRef="#br1" timeOffset="49139.36">26423 7905 66 0,'0'0'33'0,"0"0"-15"0,0 0-9 0,0 0 17 0,0 0-15 0,0 0 17 0,-31 31-12 0,31-31 0 0,0 0 29 0,0 0-19 0,0 0-4 0,0 0-13 0,0 0 30 0,0 0-30 0,0 0-1 0,0 0 16 15,31 0-10-15,-31 0-8 0,0 0 7 0,28 0 3 16,-28 0-6-16,0 0 1 0,27 0 7 0,-27 0-11 0,0 0-2 0,31 0 5 16,-31 0-5-16,0-31 3 0,28 31 3 0,-28-26-6 0,27-32 11 15,4 30-6-15,-31-2-6 16,0 1 0-16,31 0 0 0,-7-86-4 0,10 58 1 15,-34 29 1-15,0-1-1 0,0 1 0 16,25-2 3-16,-25 30-3 0,0-29 1 0,0 29 0 0,30-28 1 0,-30 28-1 16,0-29 1-16,0 29-1 0,28 0-1 0,-28 0 0 0,0 29 1 15,0-29-2-15,27 0 3 0,-27 28 0 0,0-28 0 0,28 29 0 16,-28-29-3-16,0 30 0 0,31-2 6 0,-31 1 4 0,0-29-5 16,27 57-7-16,-27-29 1 0,28 31 3 0,-28-59-1 0,34 28 1 15,-34 0-3-15,24 30 1 0,7-28-1 0,-31-2 1 0,55 30 1 16,-55-32-1-16,28 5 1 0,-28-3 0 0,30 0 0 0,-30 1-1 0,28-1 1 15,-28 1-1-15,27-1-1 0,8 2 0 0,-35-1 2 16,0-29-2-16,0 28-6 0,24 0-8 0,-24-28 8 0,0 0-19 0,27 29-10 16,-27-29 13-16,0 0-34 0,0 0-13 0,0 0 29 0,0 28-56 15,0-28 42-15,0 0-46 0,0-28 65 0,0 28 12 0,0 0 4 16,0 0-11-16</inkml:trace>
  <inkml:trace contextRef="#ctx0" brushRef="#br1" timeOffset="50538.29">26880 5871 40 0,'0'0'15'0,"0"0"-4"0,0 0-5 0,0 0 4 0,0 0-3 0,0 0 17 0,0 0-17 0,0-28 0 0,0 28 8 0,0 0-7 0,0 0 0 0,0 0 10 0,0 0-2 0,0 0-8 0,0 0 1 0,0 0-1 0,0 0 10 0,-27-28 19 16,27 28-19-16,0 0 1 0,0 0-10 16,0 0 11-16,-31 0 0 0,31 0-11 0,0 0 6 0,0 0-8 15,0 0-1-15,-28 0 0 0,28 0 7 0,-27 0-2 0,27 0-6 16,0 0 0-16,-28 0 3 0,28 0 0 0,-30 0-4 0,30 0 2 16,-25 0-4-16,25 0 1 0,0 0-1 0,-34 0 3 0,34 0-3 15,-24 0 3-15,-7 0-3 0,31 0-1 0,0 28 2 0,-31-28-1 0,31 0 2 16,-27 28-2-16,-1 3 1 0,-3-31-2 0,31 26 1 15,-27-26-2-15,27 31 2 0,-28-3 0 0,28-28-1 0,-31 57 0 0,31-57 3 16,0 29-4-16,-24 0 4 0,24 0-2 0,-30-2-1 0,30 2 0 16,0-1-1-16,-31-28 1 0,31 30 0 0,-28-1 2 0,28 28-1 0,-27-1-2 15,27-25-1-15,0-31 2 0,0 28 0 0,-31 29 2 0,31-29-3 16,0 1 0-16,0-29-1 0,0 28 2 0,0 31 1 0,0-2-1 0,0-31-1 16,0 5 2-16,0-3-1 0,31 0 2 0,-31 1-4 0,0-1 2 15,27 1 0-15,-27 1 0 0,0-30-1 0,28 57 1 0,3-29 1 16,-1 0 1-16,-30 1-2 0,0-1 0 0,55 3 3 15,-27-3-2-15,-1 0 0 0,32 1 2 0,-32-3-2 0,-27-26-1 16,86 61 3-16,-27-35-1 0,-29 3-1 16,25-1 1-16,-55-28-2 0,59 29-1 0,-32-29 1 15,-27 0-1-15,28 30 2 0,6-30-1 0,-10 0 1 0,7 0 2 16,-3 0-3-16,-1 0-1 0,1 0 2 0,-28-30-1 0,30 30 0 16,-2 0 0-16,-1-29-1 0,-27 29 0 0,59-28 3 0,-59 28-3 15,0-29 2-15,27 29-1 0,35-26 2 0,-62 26-3 0,24-30 0 0,7-1 1 16,-3-24 1-16,-28 55 0 0,27-56 0 0,4 56-1 0,-4-59-1 15,-27 30 1-15,28 1 1 0,-28 0-1 0,31-1 1 0,-31 29 0 0,0-28-1 0,31-31 3 16,-7 31-2-16,-24-29 1 0,0 29-2 0,31 28 0 16,-31-57 1-16,0 57-1 0,0-57 2 0,0 27-1 0,0 30-1 15,0-57-1-15,0 28 1 0,0 1 0 0,0 0 0 0,0 28-1 0,0-57 1 16,0-2 0-16,-31 31 1 0,31 28-1 0,0-29 1 16,-24 1 0-16,24 28-2 0,-31-29 0 0,31 29 1 0,-31-30 1 0,3 2-2 15,28-1-1-15,-27 29-1 0,27-27 3 0,-31 27-1 0,4 0 1 0,-1-29 0 16,-89 0 1-16,66 29 0 15,16 0-2-15,35 0 0 0,-55 0 1 0,25 0 1 0,2 0-3 0,1 0 2 16,-90 0-1-16,62 0-4 16,24 0 2-16,-24 0-8 0,27 0 4 0,-2 29-10 15,30-29 6-15,-25 0-2 0,25 0-4 0,-58 29-60 0,27-29 60 16,31 0-37-16,-31 0-24 0,31 0 39 0,0 0 3 16,-27 27-47-16,27 2-78 0,-28-1 113 0</inkml:trace>
  <inkml:trace contextRef="#ctx0" brushRef="#br1" timeOffset="51359.33">26880 6531 39 0,'0'0'17'0,"0"0"1"0,0 0-5 0,0 0-6 0,0 0-1 0,0-28 9 0,-27 28 1 0,27 0 3 0,0 0-1 0,0 0-8 0,0 0 15 0,0 0-19 0,0-28 7 0,-31 28 2 0,31 0-9 0,0 0 7 0,0 0-7 0,0 0 5 0,0 0-1 0,-28 0 0 0,28 0-5 16,0 0-1-16,0 0 4 0,0 0-3 0,-27 0 0 0,27 0 2 16,0 0-3-16,0 0 6 0,-28 0-5 0,28 28 8 0,-30 0-6 15,30-28-3-15,0 29 2 0,-25-1-2 0,25 1 0 16,-34 1 2-16,34-30-3 0,0 26 4 0,0 5-4 16,0-5-1-16,0-26-2 0,0 31 3 0,0-3-1 0,0 0 0 15,0 1 0-15,0-29 0 0,34 28 2 0,-34-28-1 16,0 29-1-16,25-29 5 0,-25 0-3 0,30 0 6 0,-2 0 0 15,-28 0-7-15,27 0 5 0,-27 0-1 16,28-29-4-16,3 1 0 0,-31-1 2 0,27 1-2 16,1 28-1-16,6-116 9 15,-10 60-6-15,-24 56 0 0,0-57 0 0,31 28-1 0,-31 1-3 16,0 0 2-16,0-29 2 0,28 26 0 0,-28 31-2 16,0-28-1-16,0 0 4 0,0-1-3 0,0 1 1 0,0-1-2 15,0 29-1-15,-28-58 4 0,28 58-3 0,0-29 0 0,0 2 3 0,0 27-2 16,0 0 2-16,0-29-1 0,0 29-1 0,0 0 1 0,-31 0-1 15,31 0 2-15,0 0-3 0,0 0 2 16,0 29-3-16,0-29 0 0,0 27-1 0,-24 2 0 0,24 29 2 16,0-29-1-16,0-1 1 0,0-28-1 0,0 29-1 0,0-1 1 0,0 0-2 15,0 3 0-15,0-3 2 0,0 1 0 0,24 27-1 0,-24-27 0 16,0-1 0-16,0 31 0 0,31-33 1 0,-31 62-2 0,28-60 1 16,-28 0 0-16,0 1 0 0,27-1 1 0,-27-28-1 0,0 29 0 0,0-29 0 15,28 58-2-15,-28-58 0 0,30 29 0 0,-30-29-3 16,0 28 0-16,28-28-2 0,-28 0-13 0,0 0 8 0,27 28-1 0,-27-28-21 15,0 0 15-15,0 0-27 0,35 0 21 0,-35 0-33 0,0 0 26 16,0 0-4-16,24 29-82 0,-24-29 48 0,0 0 44 0,27 0-12 16,-27 0-4-16</inkml:trace>
  <inkml:trace contextRef="#ctx0" brushRef="#br2" timeOffset="67414.06">8529 14553 27 0,'0'0'8'0,"-28"0"-5"0,28 0 0 0,0 0 8 0,0 0-5 0,0 0 19 16,0 27-14-16,-27-27-4 0,27 0 10 0,0 0 0 0,0 0 3 0,0 0-10 0,0 0 17 0,0 0-19 0,-31 0 8 0,31 0-9 15,0 0 0-15,0 0 0 0,0 0 0 0,0 0-1 0,0 0-1 0,0 0 5 0,0 0-2 16,0 0 0-16,0 0 4 0,0 0-3 0,-28 29 7 16,28-29-8-16,0 0-4 15,-27 28 0-15,27-28 2 0,0 31-2 0,0-3 2 0,-31 0-4 16,31-28 0-16,0 57 2 0,0-28 0 0,-24-29-2 0,24 58 2 15,0-29-2-15,0-1-1 0,-31 29 3 0,31-29-2 0,0 31 0 0,0-33 0 16,0-26-1-16,0 57 2 0,0-26-2 0,0-3 1 0,0 0 2 16,0 1-1-16,0-29 0 0,0 0-1 0,0 28 5 15,0 1-5-15,31-29 5 0,-31 0-6 0,0 0 1 0,0 0 0 0,24 0 2 16,-24 0-2-16,31 0 1 0,-31 0-1 0,0 0 3 0,27-29-3 16,-27 29 1-16,28-28 0 0,-28-1 0 0,31 1-3 15,-31 0-1-15,27-29 2 0,-27 0 2 16,28-2-3-16,-28 59-1 0,0-28 2 0,31-29 2 0,-31 29 0 0,0-1-3 15,0 29 1-15,0-28-2 0,0-2 3 0,0 30-1 0,0-29 0 0,0 1 2 16,0 28 0-16,0-29 0 0,0 29-3 0,0 0 5 16,0 0-2-16,0 0 0 0,0 0-3 0,0 0 4 0,0 29 0 15,0-29-3-15,0 0 2 0,0 28 0 0,0 1-1 0,0-29-2 16,0 30 0-16,0-2 2 0,0-28-1 0,31 29 1 0,-31-1 5 0,0 1-5 16,0-1 3-16,0 0-3 0,24-28 2 0,-24 31-2 0,0-3 2 15,0-2 0-15,0-26-1 0,34 31 0 0,-34-31-2 0,24 57-1 16,7-29 4-16,-31 0-3 0,27-28-1 0,-27 29 1 15,0-29-1-15,28 28 1 0,-28-28 0 0,27 29 0 0,-27-29 0 0,31 0 0 16,24 30-2-16,-55-30 1 0,59 28-1 0,-28-28 1 0,-4 0 0 16,-27 0-1-16,28 0-1 0,-28 0 0 0,27 0-3 0,-27 0-1 15,31 0-13-15,-4 0-7 0,1 0-7 0,-28 0-8 0,34 0 18 16,-34 0-1-16,24 0-4 0,-24-28-1 0,28 28-41 0,-28 0 30 0,31 0-44 16,-31-30 24-16,31 30 4 0</inkml:trace>
  <inkml:trace contextRef="#ctx0" brushRef="#br2" timeOffset="67761.66">9473 14553 21 0,'0'0'9'0,"0"0"-1"0,0 0-5 0,0 0-2 0,0 0 0 0,0 0 0 0,0 0-1 0,0 0 0 0,0 27 1 0,0-27-1 0,0 0 1 0,0 0-2 0,0 0 1 0,0 0 1 0,0 0-1 0,0 0 0 0,0 0 1 0,0 0 0 0,0 0 0 0,0 0-1 16,0 0 0-16,0 0-2 16,0 0 2-16,0 0-1 0,0 0-2 0,0 0-2 0,0 0 0 15,0 0-1-15,0 0 2 0,0 0 0 0,0 0-3 0,0 0-5 16</inkml:trace>
  <inkml:trace contextRef="#ctx0" brushRef="#br2" timeOffset="68106.63">9473 14696 19 0,'0'0'7'0,"0"0"-2"0,0 0 3 0,0 0-4 0,0 0 2 0,0 0-3 0,0 0-1 16,0 0 6-16,0 0-4 0,0 0 5 0,0 0 3 0,0 0 5 16,0 0-6-16,-27-28 13 0,27 28 1 0,0 0-12 15,0 0 0-15,0 0 10 0,0 0-12 0,0 0 8 0,0 0-10 16,-28 0 10-16,28 0-1 0,0-31-3 0,0 31-1 15,0 0-2-15,0 0-1 0,0 0-5 0,0 0-1 0,0 0 6 16,28 0-3-16,-28 0 1 0,0 0-3 0,27 0-3 16,-27 0-1-16,0 0 3 0,31 0-3 0,-31 0 3 0,31 0 0 0,-31 0-2 15,24-28-5-15,7 28 0 0,-3 0 5 0,-28 0-1 0,27 0 0 16,-27 0-1-16,59 0 0 0,-32 0 0 0,4-29 3 0,0 29-4 0,-7 0 3 16,-24 0-4-16,58 0 3 0,-58-27-2 0,31 27 1 0,-31 0-1 0,28 0-2 15,-1 0-2-15,-27 0 3 0,0-29-4 0,28 29 0 0,-28 0-13 0,31 0-9 16,-31 0 13-16,0 0-2 0,0 0-1 0,0 0 0 0,0 0-24 0,0 0-6 15,0 0-7-15,0 0 25 0,0 29-49 16,0-29 71-16,0 0 1 0,0 27 1 0,-31 2-28 0</inkml:trace>
  <inkml:trace contextRef="#ctx0" brushRef="#br2" timeOffset="68314.14">9446 15010 65 0,'0'0'0'0,"0"0"35"0,0 0-2 0,0 0-10 0,0 0-12 16,0 0 15-16,0 0-12 0,0 0 15 0,0 0 1 0,0 0-1 15,27 0-3-15,4 0-15 0,-31 0 1 0,31 0 10 0,-31 0-12 16,24-28 10-16,-24 28-13 0,31 0 9 0,-31 0-9 0,28 0 9 16,-1-28-5-16,32 28-1 0,-32 0 0 0,-27 0-7 15,31 0 1-15,0 0-1 0,-7 0 0 0,10-29 0 0,-34 29-1 16,0 0-1-16,24 0 0 0,7 0-3 0,-31 0 2 0,28 0-5 0,-28 0-7 16,27 0-10-16,-27 29-11 0,28-29 14 15,-28 0-6-15,0 0-31 0,31 0-20 0,-31 0-20 16,27 28 17-16,1-28 11 0</inkml:trace>
  <inkml:trace contextRef="#ctx0" brushRef="#br2" timeOffset="68885.41">11019 14494 29 0,'0'0'11'0,"0"0"7"0,0 0-1 0,0 0 5 0,0 0 4 0,0 0-12 0,0 0-1 0,0-28 1 0,0 28-1 0,-24 0-1 0,24 0-1 0,0 0 10 0,0 0-11 0,0 0 9 0,0 0-9 0,0 0 9 0,0 0 2 0,-31 0-10 0,31 28 1 0,0-28 7 0,0 0-10 15,-31 0 9-15,31 0-9 0,0 0 3 0,-27 0-7 0,27 0 2 0,0 30 8 16,-27-30-9-16,27 0 2 0,-31 29 5 0,3-2-6 15,28-27 0-15,-27 29-1 0,27-29-6 0,0 28 2 0,-31-28 1 16,31 0-1-16,0 31 4 0,-24-3-4 0,24 0 2 16,0 1 0-16,-31-29-1 0,31 28-1 0,0 1 4 0,0-29-3 15,0 30 3-15,0-2-1 0,-31 1-2 0,31 28 5 16,0-29-6-16,0-28-1 0,0 28 2 0,31-28-1 0,-31 31 0 16,0-31-1-16,0 28 0 0,31-28 2 0,-31 26-3 0,24-26 2 0,-24 0-2 15,0 31-1-15,0-31 1 0,31 26-1 0,-31-26 1 0,27 0 1 0,-27 0 0 16,28 0 1-16,3 0-1 0,-31 0-1 0,0 0 1 0,54 0 2 15,-23 0 0-15,-31 0-2 0,31 0-5 0,-31-26 2 0,24 26-5 16,11 0-11-16,-11-31-6 0,-24 31-4 0,31-26 11 16,-31 26-1-16,27-28-23 0,-27 28 17 0,0-31-29 0,28 31 22 0,-28-28-44 15,0 28 30-15,27 0 1 0,-27 0 6 0,0 0 9 0,31-28-24 0</inkml:trace>
  <inkml:trace contextRef="#ctx0" brushRef="#br2" timeOffset="69278.47">11621 14350 175 0,'0'0'63'0,"0"0"-50"0,0 0-8 0,0 0 14 0,0 0-7 0,0 0 2 0,0 0 8 0,30 0-4 0,-30 0-11 0,0 0-4 0,0 0 2 0,0 0 1 0,0 0-3 0,0 0-2 0,31 0 2 0,-31 0-2 0,0 0-1 0,0 0 1 16,0 0-2-16,0 0 1 0,0 0 0 0,0 0-7 0,0 31-8 0,24-31-11 0,-24 0-9 0,0 0-7 0,0 26 18 0,0-26-5 0,0 0-34 0,0 30 32 0,0-30 5 0,31 29 7 0,-31-29 7 0,0 28 2 0,0 2-21 0</inkml:trace>
  <inkml:trace contextRef="#ctx0" brushRef="#br2" timeOffset="69342.32">11878 15041 53 0,'0'0'55'0,"0"28"-5"0,0-28-27 0,0 57 24 0,0-31 0 0,0 5-11 0,0 82 14 0,0-113-40 0,0 29-2 0,-27 29 7 0,27-1-4 0,-28-57-7 0,28 29-1 15,-31-1-2-15,31 2 0 0,-55 25-8 0,55-24-3 0,0-31-2 16,-31 28-24-16,7-28-9 0,24 28 19 0,0-28-4 0,-31 0-42 0,31 29 29 15,-30-29-28-15,30 0 48 0,0 30-16 0</inkml:trace>
  <inkml:trace contextRef="#ctx0" brushRef="#br2" timeOffset="90887.69">24733 10370 26 0,'-27'0'29'0,"27"0"-23"0,0 28-1 0,0-28-1 0,-31 0 3 0,31 0-3 0,-28 0 11 0,28 0-4 0,-27 0-4 0,27 0 9 0,0 0 4 0,-28 0-10 0,28-28 8 0,0 28-1 0,-31 0 6 0,31-30-11 0,0 30 0 0,0 0-2 0,0 0 11 16,0 0-12-16,0 0 7 0,-24 0-9 0,24 0 6 16,0 0-1-16,0 0-6 0,0 0 0 0,0 0 0 0,0 0 9 0,0 0-7 15,-34 0 5-15,34 0-8 0,0 30 2 0,0-30 5 0,0 0-7 16,0 0 1-16,0 28-2 0,0-28 1 0,0 0 5 0,0 0-4 0,0 0-2 0,-27 0 6 16,27 0 3-16,0 0-4 0,0 0 2 15,0 0 1-15,0-28-8 0,0 28 1 0,0 0 5 0,0 0-1 16,27-30-1-16,-27 30-2 0,0 0-3 0,34 0-1 0,-10 0 3 15,-24 0-3-15,0 0 1 0,59 0 0 0,-59 0 0 0,55 0-1 16,-55 0-1-16,31 30 0 0,-4-30 4 0,1 0-3 16,-28 0-1-16,58 28 3 0,-58-28-2 0,28 0-2 0,33 0 2 0,-61 0-1 0,83 29 1 15,-56-29-2-15,32 0 3 0,-1 0-2 0,-27 28-2 16,-7-28 2-16,7 0 0 0,24 0 3 0,-24 0-3 0,24 0 2 16,-24-28-1-16,24 28 1 0,-21 0-1 0,-10 0-2 0,35 0 1 15,-32-29-2-15,31 29 5 0,-3 0-1 0,-20 0-2 0,-11 0 0 16,7 0 1-16,24 0 0 0,-28 29 4 0,59-1-3 15,-28-28-4-15,-30 28 3 0,-28-28 0 0,31 0 0 16,-31 0-1-16,31 29 3 0,-7-29-4 0,-24 0 0 0,0 30 0 16,31-30 3-16,-31 0-4 0,27 0 2 0,-27 0-1 15,0 29 2-15,0-29 1 0,28 0-3 0,-28 0 0 0,0 0-1 0,0 0 3 16,0 0 0-16,0 0-1 0,31 0-3 0,-31 0 2 16,0 0 2-16,0 0-2 0,0 0 0 0,0 0 1 15,0 0 0-15,27 0-1 0,-27 0-2 0,0 0 3 0,0 0 0 16,0 0 0-16,0 0-3 0,0 0 3 0,28 0-2 0,-28 0-1 15,0 0-3-15,0 0 1 0,0 0-9 0,0 0-7 0,0 0-4 16,0 0-7-16,-28 0 12 0,28 0-2 0,0 0 0 16,-27-29-30-16,27 29 19 0,0 0-39 0,-31-30 28 0,31 30-4 15,0 0-5-15,-28-57-72 0,28 57 104 0,-27-28-34 0</inkml:trace>
  <inkml:trace contextRef="#ctx0" brushRef="#br2" timeOffset="91401.73">25997 9940 75 0,'0'0'38'0,"0"0"14"0,0 0-42 0,0 0-1 0,0 0 12 0,-34 0 8 0,34 0-13 0,0 0 14 0,0 0-6 0,0 0-13 0,0 28 6 0,0-28-1 0,0 29-9 0,0-29 0 0,0 0-1 0,0 30 5 0,0-1 3 0,34-29-1 0,-34 28-7 15,0-28 0-15,24 28 11 0,4-28-12 0,-28 29 0 0,31-29 4 16,-31 28-5-16,0-28 0 0,31 0 0 0,-31 29 2 0,0-29-3 0,24 30 1 16,-24-30 0-16,31 26 14 0,-4 5-3 15,-27-5-6-15,28-26-4 0,-28 0 1 0,0 29 2 0,0 1-4 16,0-30-1-16,31 28 4 0,-31 1-4 0,0-1 3 0,0 0-2 16,0 1-2-16,0 1 0 0,0-30 2 0,-31 57 6 0,31-29-6 15,-28 1-3-15,1-1 0 0,27 3 1 0,-31-3 0 0,7 0-1 16,24 1 1-16,-31-29-1 0,0 26 1 0,3 5 0 0,-30-1-5 0,31-4 4 15,-1-26 0-15,28 29-1 0,-58-1-2 0,30-28 5 0,1 28-3 16,27-28-1-16,-31 31-4 0,31-31 0 0,0 0 0 0,-24 0-1 16,24 28 1-16,0-28-12 0,0 29 5 0,-35 28-96 15,35-57 81-15,0 29-37 0,0-29 26 0,0 0-6 16,0 28-7-16,0 3-94 0,0-3 71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19:37:35.74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800080"/>
    </inkml:brush>
    <inkml:brush xml:id="br2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10707 3496 15 0,'0'0'0'0,"0"0"9"0,0 0 5 0,0 0-9 0,0 0 3 0,0 0-5 0,0 0 0 0,0 0-1 0,0 0 4 0,0 0-1 0,0 0 20 0,0 0-17 0,0 0 10 0,0 0-9 0,0 0 1 0,0 0 9 0,0 0-10 0,0 0 1 0,0 0 10 0,0 0-10 0,0 26 12 0,0-26-12 0,0 0 1 0,0 0-1 0,0 0-1 0,0 0 10 0,0 0-10 0,0 0 0 0,0 0-1 0,0 0-1 0,0 0-1 0,0 0 7 16,0 0-8-16,0 0 7 0,0 0-3 0,0 0-4 0,0 0-2 16,0 31 1-16,0-31 6 0,31 26-3 0,-31 4 0 0,0-30-5 15,0 29 3-15,0-1-2 0,0 1-1 0,0 27 0 16,0 32 1-16,-31-60-2 0,31 86 0 15,0-27 1-15,0-59-2 0,0 1 0 0,0 58 0 0,0-59 0 16,0-2 1-16,-31 32 0 0,31 0-1 0,0-29 1 0,0 0-1 16,0 28 3-16,0-57-2 0,0 30-1 0,0-2-1 0,0-28 1 0,0 29 1 15,0-29-1-15,0 28 1 0,0 1 0 0,0-29-1 16,0 28 1-16,0-28-1 0,0 0 0 0,0 0 0 0,0 0 0 16,0 30-1-16,0-30 0 0,0 0-2 0,0 0 1 0,0 0-8 0,0 0 2 15,0 29-1-15,0-29-15 0,0 0-7 0,0 0 13 16,0 0-27-16,0 0 19 0,0 0-4 0,0 0-1 0,0 26-32 0,0-26 14 15,0 0 34-15,0 0-2 0,0 0 8 0,0 0-33 16</inkml:trace>
  <inkml:trace contextRef="#ctx0" brushRef="#br0" timeOffset="379.55">10047 4527 60 0,'0'0'2'0,"-27"0"2"0,27 0 0 16,0 0 32-16,0 0-24 0,0 0 13 15,0 0 0-15,0 0-11 0,0 28 15 0,0-28-15 16,0 0 12-16,0 0-14 0,0 0-1 0,0 0-1 0,27 0 11 0,1 0 21 15,6 0-32-15,-10 29 4 0,7-29-3 0,-4 0-2 16,28 0-2-16,-55 0-3 0,59 28 2 16,-32-28 0-16,8 0-4 0,16 29 3 0,-20-1-2 0,55-28 2 0,-59 0-1 15,32 30 3-15,82-1 3 0,-110-3-8 16,-4-26-3-16,1 0 1 0,30 0 0 0,-31 31 2 0,4-31 0 0,0 0 0 16,-31 0-1-16,24 0 1 0,11 28-2 0,-11-28-1 0,-24 0 0 0,31 0-3 15,24 0 3-15,-55 0-2 0,27-28-8 0,-27 28 2 0,0 0-2 16,31-31-18-16,-31 31 9 0,0-26-29 0,0-3-14 15,0 29 25-15,0-30-3 0,0 2-39 0,0-1 32 0,-31 29 33 0,31-28-21 16</inkml:trace>
  <inkml:trace contextRef="#ctx0" brushRef="#br0" timeOffset="723.23">9961 3638 90 0,'-27'0'22'15,"27"-29"-9"-15,0 29-5 0,0-30 13 0,0 30 9 16,0 0-14-16,0-26 16 0,0 26-2 0,0 0-16 15,0 0 0-15,0-31 10 0,27 31-2 0,1 0-2 0,-28 0-9 16,58-26 9-16,-30 26 0 0,61 0 0 0,-7 0-3 16,-51 0-10-16,24 0-1 0,4 0 0 0,-32 0-1 0,4 0-2 0,55-30 3 15,-59 30-5-15,59 0 2 0,-58 0-2 0,58 0 0 16,-55 0-1-16,24 0-1 0,30 0-10 0,-54 0-7 16,-31 0 5-16,31 0-19 0,-7 0 13 0,-24-29-27 0,35 29 21 15,-35 0-42-15,24 0 26 0,-24 0-7 0,31 0-35 0,-4 0 4 16</inkml:trace>
  <inkml:trace contextRef="#ctx0" brushRef="#br0" timeOffset="1051.58">11335 4011 231 0,'0'0'0'0,"0"0"25"0,-24 28-20 0,24-28-4 0,0 29 0 15,-34-1 2-15,34-28 0 0,0 29 9 0,-27-1-5 0,27 0 9 16,0 31-3-16,-28-33-2 0,28 5-6 0,0 26 7 0,0-29-2 15,-31 1-6-15,31 0 0 0,0-1 1 0,0-28-3 0,0 59 10 16,0-31 0-16,0-28-6 0,0 0 5 0,31 0-6 16,-31 0 3-16,0 0-1 0,28-58 2 0,-1 29-3 15,7 1-5-15,-10-58 2 0,7 56-2 0,24-54 2 16,-27 25-2-16,-28 31 1 0,31 0-1 0,24-58 3 0,-55 58-2 0,58-2 2 16,-58 1-1-16,28 1 0 0,-28 28 0 0,0 0 0 0,30 0 1 0,-30 0-1 15,31 0-1-15,-31 0 0 0,24 57 5 16,7-27-6-16,-31-2 1 0,0 29 0 0,0 0-1 0,0 30 2 15,0-30-3-15,0 28 1 0,0-27-2 0,0-1 2 0,-31 30-3 16,31-30-1-16,0-29-2 0,0 2-2 0,0-1-4 0,-24-3-18 0,24-26 10 16,0 0-2-16,0 31-30 0,0-31 23 0,0 0-39 0,24 0-16 15,-24-31 2-15,31 5 33 0,-31-3 37 0,28-29-31 16</inkml:trace>
  <inkml:trace contextRef="#ctx0" brushRef="#br0" timeOffset="1237.95">12280 3466 54 0,'0'0'11'0,"0"0"14"0,0-29 11 0,31 1 38 15,-31-1-26-15,0 29-25 0,28 0-4 0,-28 0 14 0,0 0-20 16,0 0 0-16,0 0-1 0,0 29 10 0,0-29-13 0,0 28-1 0,0 31 5 16,0 24-1-16,-28 33 1 0,-3-3-4 0,7-54-4 15,24-2-2-15,-34 0 0 0,34 1-1 0,-24 56 2 0,-7-1-2 16,0 3-3-16,31-87 1 0,-55 115-4 0,24-30-23 16,3-84 9-16,28 25-31 0,0-24 18 0,-27-3-5 0,-4 0-39 15,31-28 41-15,0 0 5 0,0 29 4 0,-24-29-15 0,-7-29-11 16,0 1 38-16</inkml:trace>
  <inkml:trace contextRef="#ctx0" brushRef="#br0" timeOffset="1852.79">11823 4266 51 0,'-31'-26'73'16,"31"26"-51"-16,0-28 20 0,0-3 8 0,0 3-22 0,0 28-13 15,0 0 0-15,0 0 29 0,0 0-31 0,31 28 21 16,-3-28-29-16,-1 59 4 0,-27-59-6 0,86 84 3 16,-55-54-3-16,-4 27-1 0,1-57-3 15,3 29-1-15,-31-1-1 0,27-28-2 0,1 29-17 0,-28-29 5 16,31 30-25-16,0-30-30 0,-31 0 47 0,58 0-46 15,-34-30 52-15,7 1-33 0,-31 29 30 0,28 0 10 16,-1-28 17-16,-27-1-3 0,27 29-1 0,-27-29 2 16,31 29-1-16,-31 0-1 0,28-28 2 0,-28-2 14 0,0 30 16 15,27 0 0-15,-27 0-18 0,0 0 27 0,0 0-29 16,0 0 33-16,0 30-35 0,0-30 13 16,0 28-17-16,0 1 16 0,0-29-19 15,35 29 10-15,-35-29-3 0,24 28 1 0,-24-28-6 16,0 0-2-16,0 0 5 0,31 0-4 0,-31 0-4 0,0 0 4 15,0-28-4-15,27-1 0 0,-27 29 1 16,0-29 1-16,0 29-1 0,0 0-2 0,0-58 1 16,0 58 0-16,0-27 1 0,-27 27 0 0,27 0-2 0,0 0 3 15,-31 0-2-15,31 0 2 0,0 0-1 0,-24 0-1 0,24 0 1 16,0 27 0-16,-35 3 2 0,35-2-1 0,-27 30 4 16,27-30-6-16,-28 1 2 0,28 1-2 0,-31 55 2 15,31-56-3-15,0-1 1 0,0 2 0 16,0-30-1-16,0 55 1 0,31-55-1 0,-31 0-2 15,0 31 1-15,0-31-8 0,28 28-12 0,-28-28 7 0,0 0-3 16,27 0-49-16,8 0 8 0,-35-28-75 16,55-29 64-16,-55 57 59 0,0-29 5 0,27-1 1 15,1-27 2-15,-1 29 3 0,4-29 3 0,-3 27-2 16,-28 1 2-16,0 1-1 0,27 28 1 0,-27-29 1 0,34 29 28 0,-34-29-13 16,24 29 4-16,-24 0 27 0,0 0-5 0,28 29-8 15,-28-29-22-15,0 0-1 0,0 29-1 0,0-1 25 0,0 1-27 16,0 29 20-16,-28-1-16 0,28-28-2 0,0-1-9 15,0 2 1-15,-24 25 10 0,24-24-8 0,0-3-1 16,0-28 2-16,0 0-3 0,0 0 10 0,0 0-13 16,24-28 4-16,-24-3-5 0,28 5 2 0,3-90 0 15,0 59-2-15,-7-30 0 0,7 59-1 0,-31-1-1 0,27 0 1 16,1-29 1-16,3 31-3 0,-31 27-3 0,0-31 1 16,27 31-11-16,1 0-10 0,-28 0-12 0,30 0 15 0,-30 0-57 15,31 0 47-15,-7 31-95 0,7-31 27 0,-3 27 38 16,-28-27 20-16</inkml:trace>
  <inkml:trace contextRef="#ctx0" brushRef="#br0" timeOffset="2484.8">13513 4354 113 0,'0'0'27'0,"0"0"1"0,-31 0-8 0,31 0-9 0,0 0 20 0,0 0 0 0,0 0-18 0,0 0-2 0,0 0 8 0,0 0-10 0,0 0 9 0,0 0 1 0,0 0-11 0,0 0 0 0,0 28-2 0,0-28 7 0,31 0 0 16,-31 29 2-16,0 0 3 0,0-1-10 0,0 31 6 0,0-31-3 0,0 86 4 0,0-84-11 0,0-1-1 0,0 56 4 0,0 2-1 0,0-4 0 0,0-24-4 15,-31 26 1-15,31 31 2 0,-24-59-3 0,24-29-1 16,0 31-1-16,-34 83 2 0,34-114-1 0,-24 86-1 0,24-86 0 16,0 2-1-16,-31 27-4 0,31-57-1 0,0 29-5 0,0-29-22 15,0 0 10-15,0 0-37 0,0 0-15 0,-31 0 31 0,31-29-7 0,0-28-88 16,0-1 95-16</inkml:trace>
  <inkml:trace contextRef="#ctx0" brushRef="#br0" timeOffset="2697.03">13682 3924 186 0,'0'0'71'0,"0"0"-61"0,0 0-8 0,0 28 6 0,0 1 10 15,0-29-6-15,0 30 2 0,0-2 10 0,0-28-14 0,34 57 12 16,-34-28-16-16,0 27 0 0,24 3 4 0,-24-33-6 0,0 5 0 0,0 54 0 15,0 1 0-15,0-57-2 0,0 58 9 0,-58 28 6 16,30-60-12-16,1 4-1 16,-4-59-2-16,31 28-2 0,-28 1-4 0,28-29-2 15,-27 0-19-15,-1 0-19 0,28 0-15 0,-31-29-16 16,31-27-14-16,-24 25 15 0,24-54 39 0,0 0-10 16</inkml:trace>
  <inkml:trace contextRef="#ctx0" brushRef="#br0" timeOffset="2929.21">13974 4125 63 0,'0'0'20'0,"0"0"1"0,0 0 17 0,0 28-4 0,0 0-17 0,0 3 18 0,0 23-3 15,0-54-18-15,0 58 14 0,0-28-15 0,0-2-3 0,0 1-1 0,0 0-1 16,0 58 9-16,0-59-11 0,-35 29 2 0,35 0-6 0,0-27-1 0,0-1 1 16,0-3-1-16,-27 5 1 0,27 25 5 0,0-27 1 15,0-29-3-15,0 30 4 0,0-30 1 0,0 0-4 0,0 0-1 0,0 0 6 16,0 0-5-16,0-30-2 0,0 1 3 0,0 29-4 0,27-56 0 15,-27 56-1-15,35-31-1 0,-11-24 0 0,-24 25 0 0,27 2 0 16,4-29-2-16,0 0-4 0,-31 27 3 0,24 1 0 0,-24 1-5 0,31 28 1 16,-31 0-3-16,0-29-21 0,0 29 9 0,28 0-36 0,-28 0-17 15,27 0 31-15,-27 0-5 0,0 0-36 0,31 0 57 0,-31 0 9 16,0 0-19-16</inkml:trace>
  <inkml:trace contextRef="#ctx0" brushRef="#br0" timeOffset="3376.36">14455 4584 144 0,'0'0'76'0,"0"0"-64"0,0 0-6 0,-28 0 8 15,28 0 12-15,0 0-10 0,0 0 14 0,0 0-19 0,-27 0-3 16,27 0-1-16,0 0 4 0,-31 0-2 0,7 0 8 16,24 0-13-16,0 0-1 0,0 0 4 0,0 0-3 15,-31 0-1-15,31 28-1 0,0-28 3 0,0 0-1 16,0 29 0-16,0-29-2 0,0 28 1 0,0 2 1 15,0-1-2-15,0-3 0 0,0-26 0 0,0 31-1 0,0-3 0 0,0 0 0 16,0 1 0-16,31 1 0 0,-31-30 0 0,0 26 0 0,0-26 1 16,0 31 2-16,0-31-3 0,24 26 1 0,-24 3-1 0,0-29 2 15,31 0-1-15,-31 30-1 0,0-30 0 0,0 0 0 0,0 0 1 0,27 0-1 16,-27 28 1-16,28-28 1 0,-28-28-2 0,0 28-1 0,31 0 1 16,-31-30 1-16,0 30-2 0,27-29 1 0,1-54 2 15,-28 53-3-15,0 1 2 0,30 1 0 0,-30-31-3 16,0 33 1-16,31-3 0 0,-31-1 1 15,0-27 0-15,0 29 0 0,0-1 1 0,0 29 0 16,0 0 0-16,0-28-1 0,0 28 0 0,0 0 2 0,0 0 2 0,0-30-2 0,0 30 0 16,0 0-1-16,0 0 4 0,0 0-3 0,0 0-1 0,0 0 2 15,0 0-1-15,-31 0-1 0,31 0-1 0,-30 0 2 16,30 0-3-16,-28 0-1 0,28 30 3 0,0-30-1 16,-27 0-1-16,27 28-1 0,0-28-1 0,-31 0 0 0,31 0-1 15,0 29-16-15,0-29 8 0,-28 28-15 0,28 1-7 0,0-29 13 16,0 28-31-16,0-28 21 0,0 30-49 0,0-30-24 15,0 29 15-15,0-29 61 0,0 0 9 0,0 26-4 0</inkml:trace>
  <inkml:trace contextRef="#ctx0" brushRef="#br0" timeOffset="3724.17">14743 4754 49 0,'0'0'6'0,"0"0"-6"0,0 0 1 0,-27 0-1 0,27 0 0 0,0 0 1 0,0 0 0 0,0 0-1 0,0-26 0 0,0 26 1 0,0 0-1 0,0 0 0 0,0-29 3 0,0 29 4 0,0-30 11 0,0 30 13 0,27-28 7 0,-27 28-18 0,0-29 15 0,0 29-21 16,0 0 0-16,0 0-2 0,0-28 13 0,28 28 0 0,-28 0-1 15,0 0-12-15,0 0-2 0,0 0-1 0,0 0 8 0,0 0-8 0,0 0 0 16,0 0 0-16,0 0 9 0,0 0 0 0,0 28-10 0,0-28-1 15,0 0-1-15,0 29 0 0,0-1 4 0,0 2-1 0,-28-1-5 16,28-29-1-16,0 57 1 0,0-29-3 0,0-28 2 0,-27 28-3 0,27 1 2 0,0 1-2 16,0-4 2-16,0 31 0 0,0-28-1 0,0-29-1 15,-31 58 0-15,31-58 0 0,0 29 0 0,0-1 2 16,0-28-3-16,31 29-4 0,-31-29-2 0,27 0-13 0,-27 28 5 16,0-28-22-16,28 0 14 0,-28 0-3 0,27 0-40 0,-27 0 25 0,0 0-3 15,31 0-48-15,-31-28 53 0,0 28 11 0,28 0 11 0,-28-57-1 0,27 57-9 16</inkml:trace>
  <inkml:trace contextRef="#ctx0" brushRef="#br0" timeOffset="4021.26">15028 4728 92 0,'0'0'28'0,"0"26"6"0,0-26-26 16,0 0 5-16,0 0-4 0,0 0 2 0,0 0 15 0,0 0-13 16,0 31 13-16,0-31-11 0,0 0 13 0,0 0-15 0,28 28 7 15,-28-28-14-15,0 28 0 0,31-28-2 0,-31 0-2 0,27 0 1 16,-27 29-1-16,0-29 0 0,28 0 0 0,-28 0 0 0,0 0-1 15,0 0 1-15,34 0 1 0,-34 0-2 0,24 0 2 16,-24-29-3-16,0 29 2 0,0 0-2 0,0-28 2 16,0 28-2-16,0-28 0 0,0 28 0 0,0-31 2 0,0 31-1 15,0 0 0-15,0 0-1 0,0 0 1 0,0-26 0 0,-24 26 0 0,24 0 5 0,0 0-2 16,-34 0-1-16,34 26 10 0,-28-26-3 0,28 0-5 16,-27 31 1-16,-4-3-2 0,31 0-2 0,0 1 0 15,-28 1-2-15,28-30 1 0,0 26 0 0,0 31 1 0,0-28-1 16,0 1-1-16,0-2-1 0,0 29-2 0,0-57-1 15,28 57-16-15,-28-27 5 0,0-1-26 0,31-1-16 0,-31 1 19 16,27-29-6-16,-27 28-4 0,28-28 0 0,-28 0-19 0,34 28 39 0,-10-28-4 16</inkml:trace>
  <inkml:trace contextRef="#ctx0" brushRef="#br0" timeOffset="4350.58">15430 4870 93 0,'0'0'0'0,"0"0"112"0,0 0-90 0,0 0 16 0,-31 0-1 16,31 0-8-16,0 0-18 0,0 0-1 0,-27 0 13 15,27 0-17-15,-28 0-2 0,28 0 0 0,0 30 1 0,0-4-1 16,0 5-1-16,-30-31-1 0,30 55 2 0,0-55-2 0,0 58 2 16,30-58-2-16,-30 29 0 0,0-1 0 0,0-28-2 0,28 29 0 0,-28-1 1 15,27 2 1-15,-27-30-2 0,31 0 1 0,-31 0 0 0,0 0 0 16,28 0 2-16,-28-58 0 0,0 58-1 0,27-29 0 0,4 1 0 16,-31-1-2-16,31-29-1 0,-31-28 3 0,0 30-1 15,0 27-1-15,24-84-1 0,-24 54 0 0,0 31 1 0,0-29-1 0,0-30 2 0,0 30 1 16,0-29 4-16,0 29-5 0,0 26 0 0,0-23 1 0,0-5 1 15,0 31-2-15,0-1-1 0,0-28 3 0,0 57-2 0,-24-58 1 16,24 58 1-16,0 0 2 0,0-29 1 0,0 29-1 16,0 0-3-16,0 29 0 0,0 1 1 0,0-30-1 0,0 57 3 15,-31-29 0-15,31 1-3 0,0 58 0 0,0-33-1 0,0 4-1 16,0 29 0-16,0-30 2 0,0 2-1 0,0 55 0 0,0-1 0 0,31 3-5 16,-31-60-1-16,0 1-5 0,0 2-5 0,24 26-36 0,7 59-80 15,-31-59 6-15,0-54 69 0,28-5-13 0,-28 3 28 16</inkml:trace>
  <inkml:trace contextRef="#ctx0" brushRef="#br0" timeOffset="4697.84">15829 4699 119 0,'0'0'91'0,"0"0"-41"0,0 0-33 16,0 0 16-16,-24 0 0 0,24 0-19 0,0 29 8 0,0-29-7 15,0 26-6-15,0-26-6 0,0 31 3 16,0-3-4-16,-31 0 2 0,31 1-1 0,0 1-2 0,0-4 2 15,31 5 0-15,-31-31-2 0,0 26 2 0,0 3-1 0,0-29-2 16,0 0 0-16,0 30 2 0,0-30 2 0,24 28 0 0,-24-28-1 16,0 0-1-16,0 29 0 0,34-29 4 0,-34 0-4 0,0 0-1 15,0 0 0-15,24-29 0 0,-24 29 1 0,0-28 2 0,0 28-3 16,31-30 1-16,-31 1-1 0,0 29 1 0,0-26 0 0,28-5-1 0,-28 31 0 16,0-26-1-16,0-4 4 0,0 30-2 0,0-29 0 0,0 1-1 15,27 28 0-15,-27-28 2 0,0 28 1 0,0 0-2 0,0 0 1 16,0 0 1-16,0 0-3 0,0 0 1 0,0 0 0 0,0 28-1 15,0-28 0-15,0 28 0 0,0 1-1 0,28-29 1 0,-28 30 2 16,0-4-3-16,0 5 1 0,0-5-1 0,0 3 0 0,0 29-1 16,0-29-2-16,0-1 0 0,0 1-12 0,0-1 4 15,0 2-3-15,0-1-22 0,0 56-212 16,0-85 154-16,0 0 2 16</inkml:trace>
  <inkml:trace contextRef="#ctx0" brushRef="#br0" timeOffset="5293.82">16086 5012 99 0,'0'0'0'0,"0"0"76"0,0 0-53 0,0 0-11 0,0 30 20 16,0-2-5-16,0 1-11 0,0-29-6 15,0 57 1 1,0-57-9-16,0 0 2 0,0 28-1 0,0-28 2 0,0 0-1 16,0 0-1-16,0 0 0 0,0 0 1 0,0 0 0 0,0-28-3 15,35-1 1 1,-35 29 0-16,0-28 1 0,24 28 5 15,-24 0 0-15,0-29 2 0,0 29 8 16,0 0-7-16,0 0-3 0,31 0-3 0,-31-28-4 16,0 28 0-16,0 0 0 0,0 0 1 0,0 0-1 0,0 0 1 15,27 0-3-15,-27-30 2 0,0 30 1 0,0 0-1 16,28 0-1-16,-28 0 1 0,0-29 1 16,0 29-2-16,0 0 0 15,27 0 1-15,-27-26 0 0,0 26 0 0,0 0 1 16,0 0-1-16,0 0 0 0,0 0 2 0,0 0-3 15,0 0 4-15,0 0-2 0,0 0 7 16,0 0-6-16,31 0 9 16,-31 0-7-16,0 0 1 0,0 0 1 15,0 0-5-15,0 0 4 0,0 0 0 0,0 0-2 0,0 0 7 16,0 0-9-16,0 0 8 16,0 0-6-16,0 0-4 0,0 0 2 0,0 26 3 15,0 3-5-15,0 1 1 0,0-2 0 0,0 1 0 16,0-1 0-16,0 1-1 0,0-1 0 0,0 2 1 15,28 27 2-15,-28 28 2 16,0-54-4-16,0-31 0 0,0 0 5 16,0 0-2-16,0-31 2 15,27-25-4-15,-27 56 0 0,0-86-1 16,34 86-1-16,-34-87-4 0,0 59 6 16,25-1 7-16,-25 1-8 0,0-2 1 0,27-25 6 0,-27 24-6 15,0 5 1-15,31 26-2 0,-31-30 1 0,0 30 0 16,0 0-3-16,31 0 1 0,-31 0 0 15,0 0-2-15,0 0 0 0,0 0-1 0,24 30-40 16,-24-4 26-16,0-26-29 0,0 31 17 0,0-31-3 0,31 26-83 16,-31 3 14-16,0 1-9 0,0-30 71 0,27 28 14 15,-27-28 12-15</inkml:trace>
  <inkml:trace contextRef="#ctx0" brushRef="#br0" timeOffset="5592.74">16719 4926 60 0,'0'0'31'0,"0"0"0"0,0 0 40 0,0 0-52 0,0 0 33 0,0 0-36 0,0 0-2 0,-31 0 27 0,31 31-28 0,0-31 30 0,-28 0-19 16,28 26-16-16,-27 3 13 0,27 1-18 0,0-2 3 15,-31 86 0 1,31-55-3-16,0-31 0 16,0-28-3-16,31 29 8 0,-31-58 0 15,55-28-2 1,-55-1 1-16,31-56-6 15,-31 55 4-15,30 59-4 16,-30-57 4-16,0 31 6 16,0 26 3-16,25 26-9 15,-25 5-5-15,30 54 4 16,-30 29-5-16,0-86-2 0,28 88-42 16,-28-116 22-16,27 56-84 0,-27-25 57 0,31-5-231 15</inkml:trace>
  <inkml:trace contextRef="#ctx0" brushRef="#br0" timeOffset="5826.45">17031 4068 256 0,'0'0'81'0,"0"28"-49"15,0-28-19-15,35 29 24 0,-11 27-5 16,-24 3-9-1,31 55-9-15,-31 29-8 16,27 114-1-16,-27 31 2 16,0-30-6-1,0-1-11-15,-27-143-44 16,27-27-59-16,0-59 70 0,-31 1-181 16</inkml:trace>
  <inkml:trace contextRef="#ctx0" brushRef="#br0" timeOffset="6435.14">18783 5271 82 0,'0'0'0'0,"0"0"40"0,0 0-18 0,0 0 51 0,0 0-56 0,24-87 48 0,4 30-18 0,34-58 18 0,-7 29-24 15,0-55-7-15,3-32-15 16,31-28 4 0,-34 2-3-16,-27 55-1 15,-1 28-4-15,-27 88-12 0,0-57 5 16,0 54-6-16,31 3 9 0,-31 28-9 16,28-29 7-16,-1 29-1 15,-27 29-2-15,31 86-2 16,-31 58-5-1,0-116 2-15,31 142-1 0,-7 61-7 16,-24-31-17-16,0-59-36 16,0-111 40-16,-55 142-139 15,-3-88-38-15,-1-82 75 16,32-5 112-16</inkml:trace>
  <inkml:trace contextRef="#ctx0" brushRef="#br0" timeOffset="6833.09">18866 4841 218 0,'0'-28'115'0,"0"0"-77"0,0 28-25 16,31-31 58-16,24 31-30 16,0 0-13-16,92 87-6 31,-92-58-22-31,-27-29-1 0,30 30-23 16,-3-4-42-16,-55 5 45 0,31-31-88 15,24 0-18-15,3-31 95 16,-27-54 41-1,-3 29 23 1,-1-1 36-16,1 57 0 0,3 0 0 16,-4 113 24 15,-27-54-76-31,0-59-12 0,-27 112 6 16,27-54-6-16,0-29-2 0,0 28 4 15,0-57-2 1,0 0 0-16,27-29-3 0,1-56 6 15,30-31-6-15,0 3 0 16,-30 85 0-16,-1-3-1 0,4 5 1 16,-31 26-1-16,28 26 2 15,-1 33-17-15,-27 140-204 16,0-169 168 0,-27 55-180-16</inkml:trace>
  <inkml:trace contextRef="#ctx0" brushRef="#br0" timeOffset="7117.5">20068 4900 37 0,'0'0'15'0,"31"-59"14"16,-7 3 115-16,-24 25-70 16,0 31-59-16,0-26 51 15,0-3-16-15,0 58-13 16,0-29-32-16,-24 26 13 0,24 5-15 16,-31 25 5-16,31 29-6 15,-31-28 1-15,31-57-3 0,0 59 1 16,0-31 0-16,31 1 0 15,0-58 6-15,-7-29-2 16,7 3-1-16,24-32 0 16,-55 58-4-16,31-58 6 0,-31 32 0 15,27 55 6 1,-27 29-4-16,0-29-6 0,0 113-2 16,28-28-22-16,-28 31-79 15,31-31-58 1,-31-28-74-1</inkml:trace>
  <inkml:trace contextRef="#ctx0" brushRef="#br0" timeOffset="7330.69">20552 3666 110 0,'0'0'109'0,"0"0"-76"0,0 29 39 0,0 1-19 15,0-30-39-15,0 227 77 16,31-26-76-1,0 0-11-15,-31 29-7 16,0-1 1 0,0-85-21-16,0-118 7 0,0 118-123 15,0-87 24-15,0-27 74 0,-31-30-74 16</inkml:trace>
  <inkml:trace contextRef="#ctx0" brushRef="#br0" timeOffset="7467.26">20841 4754 121 0,'0'0'0'0,"0"31"118"0,0 54-91 16,0 2-3-1,0-2-21 1,0 0-8-16,0-56 1 0,27 58-86 16,1-87-27-16,6 28 40 15</inkml:trace>
  <inkml:trace contextRef="#ctx0" brushRef="#br0" timeOffset="7674.6">21188 4612 176 0,'0'0'61'0,"0"29"39"0,0 29-45 16,-62 56-4 0,-24 56-23-16,-24-26-13 0,-37 57-5 15,92-57-7 1,24-31-6-16,31-56 1 0,-24 30-13 15,-11-30-16-15,70-28-17 16,-35-29-2 0,82-57-64-16,4-59-39 15,27-54 70-15</inkml:trace>
  <inkml:trace contextRef="#ctx0" brushRef="#br0" timeOffset="7961.55">21384 4555 156 0,'0'0'0'0,"0"0"137"0,0 0-68 0,-28 0-38 16,28 0-1-1,0 0-21-15,-31 0-4 16,31 0-5-16,-24 29 4 0,24-1-6 16,0 1 2-16,0 29-2 15,0-3 2-15,24 32-3 16,35-28 4-16,-1-2 1 15,-58-57-1-15,55 26-1 16,-24 3 2-16,-31 1-1 16,31-2 2-16,-31 29-4 15,-31-28-16-15,-27-1-46 16,-28-28-101-16,58-28 36 16,28-1 86-1</inkml:trace>
  <inkml:trace contextRef="#ctx0" brushRef="#br0" timeOffset="8112.29">21614 4870 49 0,'27'0'69'0,"-27"30"84"16,28 27-49-1,-28-2-59-15,31 3-17 16,-31-29-23-16,-31 56 12 0,3 2-20 16,1-30-52-16,-4-29-116 15,7-56-6-15,24 0 161 16</inkml:trace>
  <inkml:trace contextRef="#ctx0" brushRef="#br0" timeOffset="8231.75">21786 4527 136 0,'0'0'117'0,"0"28"-56"16,0 29-41-16,0-57-18 0,0 29-7 16,0 58-122-16,0-61-28 15</inkml:trace>
  <inkml:trace contextRef="#ctx0" brushRef="#br0" timeOffset="8454.1">22043 4669 167 0,'0'0'0'0,"0"0"227"0,0 0-217 16,-31 30 34-1,4-30-22-15,27 55-21 0,-28-24-15 16,28-3 0-1,0 29 8-15,28-27 2 16,-28-4 2-16,27 31 2 0,4 2 1 16,-31-59 0-16,0 57-1 15,0-29 1-15,0 29-4 0,0-27-2 0,-31 56-89 16,-24 1-57 0,-61-32 30-16,92-55 107 0</inkml:trace>
  <inkml:trace contextRef="#ctx0" brushRef="#br0" timeOffset="9359.83">10332 5614 108 0,'0'0'36'16,"0"0"17"-16,0 0 11 0,35 0-32 0,-35 0-5 0,51 28 16 0,11-28-14 15,20 0-7-15,32 0-11 16,30 0-2-16,-116 0-7 0,202-28 10 16,-31 28-7-1,59 0 0-15,-1-29-2 16,59 29 2-16,-58 0 3 16,86 0 7-1,-283 0-15-15,279 0 4 0,-254 0-3 16,285 0 0-16,-27 0-2 0,-258 0 0 15,261 29-1-15,24 56 7 16,-289-85-5-16,262 87 4 16,144 29 8-16,-59-3 0 15,-58-55-8-15,58 0-1 16,-54-31-3-16,85 2 5 16,-92-29-7-1,-25 0 1-15,-257 0 2 0,344 0 1 16,-114 0-3-16,55 0 0 15,7 58 3 1,-183-58-4-16,-109 29 3 0,199-1 1 16,-54-28-2-16,26 0-1 15,-109-28-2 1,-35-1-2-16,-89 29 2 0,62-30-34 16,-86 30 2-16,31 0 20 0,-31 0-115 15,-58 0-9 1,58 0 89-16,-145 30-69 0</inkml:trace>
  <inkml:trace contextRef="#ctx0" brushRef="#br0" timeOffset="13046.79">5042 8078 30 0,'0'0'23'0,"0"-29"-6"0,0 29 13 0,0 0 1 0,0 0-22 0,0 0 29 0,0 0-28 0,0 0 15 0,0 0-19 16,0 29 24-16,24-29-14 15,-24 28-11-15,0 2 7 0,0-30-9 0,31 57 7 16,-31 28-5-1,27 2-3-15,-27-32-2 0,0 32-20 16,0-58-73 0,0-29-26-1,0 0 100-15</inkml:trace>
  <inkml:trace contextRef="#ctx0" brushRef="#br0" timeOffset="13240.22">5066 7562 99 0,'0'0'0'0,"0"0"48"16,0 0-47-16,-24 0 17 0,24 0-8 15,0 0 36-15,0 0-32 0,-34 0 20 16,34 28-21-16,0-28-9 0,0 30 13 16,0-30-16-16,0 0 0 0,0 29-3 15,0 27-228 1</inkml:trace>
  <inkml:trace contextRef="#ctx0" brushRef="#br0" timeOffset="13511.99">5382 8049 90 0,'0'0'0'0,"0"29"52"0,0-1-30 15,0-28-7-15,0 59 59 0,0-31-51 16,0-28-17-16,0 57 22 0,0-57-8 15,0 0 3 1,0-85-8-16,27 26-9 16,1-26 0-16,3 56 0 15,-31 1-4-15,27 0 5 16,-27-3-4-16,28 31 13 0,30 0-1 16,-30 87-5-1,3-30-3-15,24 30-4 16,-55-87-2-16,31 57-2 0,-31-57-2 0,27 85-79 15,-27-26-111 1,27-31 22-16</inkml:trace>
  <inkml:trace contextRef="#ctx0" brushRef="#br0" timeOffset="13860.44">6155 7219 183 0,'0'0'67'0,"0"57"-56"15,-31 56 19-15,31 60 17 16,-27 28-26 0,27 0-10-16,0-87-5 15,0-56-6-15,-28 84 1 16,28-111-2-16,0 54-6 0,-31-59 1 0,4 35-47 16,-1-35-15-16,-3 3-24 15,-24-84 60 1,24-32 31-16,-24 30 84 15,24-2-3 1,31-26-3-16,0 28-35 16,31 27-8-16,24 2 3 15,31 28-29-15,31 0 0 16,0 0-7 0,-4 28-29-16,1 2-73 15,-59-1-94-15,-21-29 145 0</inkml:trace>
  <inkml:trace contextRef="#ctx0" brushRef="#br0" timeOffset="14475.76">7100 8021 79 0,'0'0'0'0,"0"0"28"0,-31 0 24 0,31 0 14 0,0 0-10 0,0 0-20 0,0 28-6 0,0-28-22 0,0 29 19 0,0-1-5 16,0 2-16-16,0-1 11 0,0 27-2 15,0-27 2 1,31-29 5-1,-31 0-11-15,0-29-9 0,31 1 5 16,51-59-2-16,-55 30-5 16,4 29 4-16,-31-1-2 0,28 1-2 15,-1 28 3 1,4 28 0-16,-31 29-2 16,31 0-1-16,-31-27 1 0,0 27-1 15,24-29 5 1,-24 1-5-16,0-29 5 0,35 28 4 15,-35-56-1-15,24-1-3 16,7 1-3 0,-4 0 3-16,1 28-7 15,-1 28-1-15,-27 0-23 16,31 60-66 0,-4-60-42-16,-27 0-99 15,28 1 164-15</inkml:trace>
  <inkml:trace contextRef="#ctx0" brushRef="#br0" timeOffset="14762.32">7814 8193 82 0,'0'0'0'0,"0"0"93"15,0-28-31-15,0 28-45 0,0 0 52 16,0 0-55-16,0 0 34 16,0 0-9-16,-27 0-20 15,27 28-3-15,0 29-8 16,0-29-7-16,27 31 0 15,1-59 1 1,-28-28 2-16,0 28-3 0,31-59 0 16,-4 2 2-1,-27-30 3-15,0 59-6 16,0-29 4 0,0 57-3-16,0 28 3 15,28 59-9-15,-28-30-33 16,34 0-38-1,-10 30-122-15,3-30 54 16</inkml:trace>
  <inkml:trace contextRef="#ctx0" brushRef="#br0" timeOffset="14896.33">8130 8221 75 0,'0'0'31'0,"0"0"69"0,0 0-7 15,0 29-33-15,0-1-39 16,0 31-18-1,0-2-11-15,0-31-90 16,0-26 50-16,0 0-181 0</inkml:trace>
  <inkml:trace contextRef="#ctx0" brushRef="#br0" timeOffset="15042.14">8185 7505 195 0,'0'0'68'0,"0"0"-13"16,0 85-41-16,0 2 1 15,0-1-12 1,0-1-4-16,0-85-6 0,0 88-124 16,31-32-15-16</inkml:trace>
  <inkml:trace contextRef="#ctx0" brushRef="#br0" timeOffset="15251.24">8415 8078 76 0,'0'28'56'0,"0"31"-17"16,0-3 51-1,0 1-41-15,28-26-23 16,3-3 0-16,-4-56 3 16,1-60-13-1,-28 32-8-15,31-31 5 16,0 58-6 0,-7 29-2-16,10 57-4 15,-10 30-12 1,7 29-73-16,-4-31-75 15,1 2-28-15</inkml:trace>
  <inkml:trace contextRef="#ctx0" brushRef="#br0" timeOffset="16178.02">9102 7677 94 0,'0'0'38'0,"-27"28"-16"0,-4 203 142 0,62-31-133 0,24-27-27 16,31-88-247 15</inkml:trace>
  <inkml:trace contextRef="#ctx0" brushRef="#br0" timeOffset="16373.88">9473 7649 96 0,'31'0'156'0,"24"172"-29"32,4 344-52-1,-173-289-61-15,-30-168-148-1</inkml:trace>
  <inkml:trace contextRef="#ctx0" brushRef="#br0" timeOffset="16768.08">10020 7677 56 0,'0'0'73'15,"0"-28"41"1,27 56-46 15,-54 116 2-15,27-29-62 15,0-30-3-15,55-85 19 15,-55-85-12-15,0 85-2-1,-55 257 24 17,24-56-31-17,89-59-5 1,59 2-414 15</inkml:trace>
  <inkml:trace contextRef="#ctx0" brushRef="#br0" timeOffset="17483.66">5695 13750 138 0,'0'28'141'0,"0"88"-59"0,58-31-26 0,0-56 7 31,-58-86-49-16,0 57 0 17,-85 0-3-1,54 28-7-15,31 86-1-1,0-114-3 48,-55 314 39-63,55-314-39 62,-231 261-320-46</inkml:trace>
  <inkml:trace contextRef="#ctx0" brushRef="#br0" timeOffset="19232.74">7900 9569 70 0,'-113'0'246'16,"113"0"-246"46,-145 255 171-62,145-255-171 63,0 603-137-63</inkml:trace>
  <inkml:trace contextRef="#ctx0" brushRef="#br0" timeOffset="19395.47">7471 9968 51 0,'0'0'27'0,"31"0"215"47,24 29-167-47,3 30-32 31,114 26-44 0,-59-57-163-15</inkml:trace>
  <inkml:trace contextRef="#ctx0" brushRef="#br0" timeOffset="19813.41">8130 10112 41 0,'-31'-28'82'16,"-24"28"38"-1,24 0-73 16,4 28-17-31,3 1-9 0,24 84-3 16,24-27 4 15,34-56-5-31,-27-2-2 16,-7-28 1 0,35-113 26-1,-59 26-21 1,0 30-4-1,-28 28-15-15,-3-27-7 16,-24 56-67 0,86 0-116-1,24 28 10 1</inkml:trace>
  <inkml:trace contextRef="#ctx0" brushRef="#br0" timeOffset="20178.56">8615 10228 113 0,'0'0'60'16,"-24"0"-7"-16,24-30 4 16,-31 1-7-16,-86 1 12 31,31 56-38-16,86 31-17 1,31-2-2-16,-4-2-1 16,59 3 21-1,4-116-5 1,-66 3-17 0,-24-2 0-1,0-2-3-15,-55-54-26 31,-4 113-44-15,59 28 21-16,0 0-8 16,28 58-62-16</inkml:trace>
  <inkml:trace contextRef="#ctx0" brushRef="#br0" timeOffset="20706.65">9130 9855 39 0,'0'0'63'0,"-28"0"64"0,-30 0-22 15,-55 57-11 16,89 87-56-15,79 28-27 0,58-2-62 15,-58-170-272-15</inkml:trace>
  <inkml:trace contextRef="#ctx0" brushRef="#br0" timeOffset="20957.46">9278 9883 140 0,'0'0'71'0,"0"0"-65"0,0 0 1 16,0 0 4-16,24 0 20 0,-24 29 2 0,0-29-17 0,0 0 6 16,0 28-12-16,31-28-3 0,-31 0 8 0,27 28-3 0,1 31 2 15,-28-59-11-15,0 29 3 0,30-1-3 0,-30-28 1 16,0 28 4-16,0 1 2 0,28-1-6 0,-28 31 4 0,0-33-1 15,0 5-3-15,0-5 0 0,0 3 0 0,0 1-3 0,0-2-1 16,-28 1 3-16,-2-1-1 0,30 0-3 0,-55 31 3 16,55-59-5-16,-31 0-5 0,7 29-15 0,-7-1-8 0,31-28 12 15,-31 0-2-15,3 0-26 0,28 0 22 0,-24 0-22 0,-10 0 24 16,34-28-17-16,0 28 23 0,-28 0 0 0,28-29 0 0,0 29-17 0,0 0 19 16,0-30-5-16,0 30 14 0,0 0 1 0,0 0 1 0,0-29-41 15</inkml:trace>
  <inkml:trace contextRef="#ctx0" brushRef="#br0" timeOffset="21290.8">9731 10027 68 0,'0'0'59'0,"0"0"-18"0,0 0-7 0,0 0-17 0,0 0 13 0,0 0-17 16,0 0 9-16,0 0-4 0,0 0-10 0,0 0-1 15,0 0-1-15,31 0 1 0,-31 0 3 0,0 0-6 0,0 0 10 16,31 29-12-16,-31-29-2 0,0 0 1 15,0 0 0-15,0 28 0 0,0-28-3 0,0 28-12 0,0-28 2 16,24 29-28-16,-24-1-63 0,0 1 19 0,0-29 51 16,0 30-3-16,0-30-3 0</inkml:trace>
  <inkml:trace contextRef="#ctx0" brushRef="#br0" timeOffset="21417.56">9817 10571 130 0,'0'0'0'0,"34"0"67"0,-34 0-53 0,0 0-6 16,-34 28 5-16,34 0-4 0,0-28 15 0,0 29-14 0,0-29-2 15,0 28-1-15,0 3-5 0,-24-3 0 0,24-28-3 0,0 28-3 16,-31 1-18-16,0-3-21 0,31-26-18 0,-27 31-3 0,-1-31 25 16,-3 0 29-16,4 0 3 0,-1 0-36 0</inkml:trace>
  <inkml:trace contextRef="#ctx0" brushRef="#br0" timeOffset="22142.51">7615 11143 36 0,'0'0'0'0,"-31"0"9"0,31 0-7 0,0 0 0 0,0-29 1 0,0 29-1 0,-27 0 10 0,27 0-5 0,0 0 12 0,0 0-7 0,-28-28 10 0,28 28 4 0,0 0-12 0,0 0-1 0,0 0 14 0,-27 0-14 0,27 28-2 0,0-28 2 0,0 0 10 0,0 0-10 0,0 29 13 0,0-29-19 16,0 0 7-16,0 0-9 0,0 29-2 0,0-29 0 0,0 28 2 16,0-28-2-16,0 31 0 0,0 25 1 15,0-27 1-15,0-29-3 0,0 28-2 0,0 31 2 0,0-33-2 16,0-26 0-16,0 31 0 0,0-5 1 0,0 3 0 0,27 29-1 0,-27-29-2 16,0-1 1-16,0 0 1 0,0 1 2 0,0-1 1 0,0-28-1 15,0 31 0-15,0-31-1 0,0 0 2 0,0 0 2 0,0 0 3 16,0 0-4-16,28 0 5 0,-28 0-6 0,0 0 1 0,0 0 1 15,27-59 12-15,-27 30-10 0,31 1-1 0,-4 28-2 16,-27-28-1-16,0 28 1 0,28-29 2 0,-28 29-2 16,34 0-2-16,-34-28 6 0,24 28-2 0,7 0-3 0,-31-30-2 15,0 30 5-15,0 0-4 0,28 0-1 0,-28 30 2 0,0-30-2 16,0 0 0-16,0 28-2 0,0 1 1 0,0-29 2 0,0 28-1 16,-28 0-1-16,28-28 0 0,-31 29 1 0,7-29-2 0,24 28-6 15,-34-28 1-15,6 0-14 0,28 31 7 0,-27-31 0 0,27 0-18 16,-31 0 13-16,31 28-25 0,-27-28 19 0,27 0-2 0,0 0-1 15,-28 0-35-15,28 0 30 0,0 0 0 0,0 0 2 0,0 0-14 0,0 0 31 0,0 0 0 16,0 0 6-16,28-28-30 0</inkml:trace>
  <inkml:trace contextRef="#ctx0" brushRef="#br0" timeOffset="22473.51">7962 11515 33 0,'0'0'14'0,"0"0"-4"16,0 0 9-16,0 0-2 0,0 0 4 0,0 0 3 0,0 0 41 15,0 0-45-15,0 0-2 0,0 0 0 0,0 0 8 0,0 0-4 16,0 0-6-16,0 0-5 0,0 0 8 0,0 0-7 15,0 0-1-15,0 0-2 0,0 0 1 0,0 0-7 0,-34 0 4 16,34 0-5-16,0 0 2 0,-28 0 0 0,28 0-2 0,0 0-1 0,-27 58 4 16,27-58-3-16,0 0-2 0,0 29-1 0,0-29 1 15,0 28 1-15,0 0-2 0,0-28 2 0,0 29 0 0,27-29 0 16,-27 0 0-16,0 28 1 0,0-28-2 0,0 0 1 0,28 0 0 16,-28 0 3-16,0 0-3 0,0 0 3 0,34 0-2 0,-34 0 2 0,0 0 2 15,0 0-1-15,0 0-3 0,24 0 6 0,-24-28-3 16,0 28-2-16,0 0 2 0,0-29-1 0,0 29-3 0,27 0 1 15,-27 0-2-15,0 0 5 16,0 0-3-16,0 0 0 0,0 0 0 0,31 29 1 0,-31-29 2 0,0 0-2 16,0 28 0-16,31 3-2 0,-31-31-1 0,0 28 1 0,0-28-2 15,0 0 3-15,24 28-4 0,-24 1-5 0,0-29 1 0,31 28-9 16,-31-28-14-16,0 29-16 0,0-29 18 0,28 0-5 16,-28 30-48-16,0-30-22 0,0 0 52 0,0 0-18 0,27 0 50 15,-27-30-17-15</inkml:trace>
  <inkml:trace contextRef="#ctx0" brushRef="#br0" timeOffset="22686.65">8302 11658 120 0,'0'0'0'0,"0"29"96"15,0-29-71-15,0 28-7 0,-31-28 3 0,31 31 1 16,0-31-2-16,0 0-1 0,0 28-5 0,0-28 7 0,0 0-11 0,0 28 8 0,0-28-11 16,0 29-2-16,0-29 6 0,0 0-5 0,0 28 0 0,0-28 4 15,0 0-6-15,0 0 0 0,31 0 4 0,-31 0-6 0,0-28 3 0,31 28 1 16,-31-29-2-16,24 1-1 0,-24 28-2 0,31-28 2 0,-31 28-1 15,0-31-1-15,27 31 3 0,-27-28-4 0,28 28 1 16,-28-29-4-16,31 29 6 0,-31 0-5 0,27 0 3 0,-27-28-8 0,0 28 1 0,28 0-1 16,-28 0-2-16,31 0-14 0,-31 0 10 0,0 0-1 0,31 0-20 15,-31 0 13-15,24 0-28 0,-24 0 19 0,0 28-38 0,34-28 27 16,-34 0-2-16,0 0-24 0,0 29 3 0</inkml:trace>
  <inkml:trace contextRef="#ctx0" brushRef="#br0" timeOffset="23427.51">9216 11172 90 0,'0'0'44'0,"0"0"-33"0,-28 0 32 0,4 0-9 0,24 0-3 0,-34 0-5 0,34 0-13 0,0 0 0 0,-28 28 12 0,28 3-5 0,-27-3-1 0,27 29 0 0,-31-29-2 0,31 1-9 0,0 1 0 0,-27-4 6 0,27 5-10 0,0-5-2 0,0 33 8 0,-28-2-2 16,28-29-8-16,0 0 4 0,0 29-2 0,0-57-3 0,0 59 6 15,0-31-3-15,28-28-3 0,-28 29 1 0,0-29 1 16,27 28-6-16,-27-28 3 0,0 29-5 0,31-29-8 0,-31 0-18 16,27 0 10-16,-27 0 3 0,0 0-3 0,28-29-32 0,6 29 21 15,-34-28-4-15,24 28-46 0,4-29 48 0,-28 1-8 0,0 28 34 0,31-59-32 16</inkml:trace>
  <inkml:trace contextRef="#ctx0" brushRef="#br0" timeOffset="23649.36">9418 11200 115 0,'0'0'0'0,"0"0"108"0,0 0-98 0,0 0 6 0,0 0-6 0,0 0 18 0,0 0-12 16,28 0 11-16,-28 0-15 0,0 31 7 0,27-31-11 0,-27 0-1 15,0 28 2-15,0-28-4 0,31 85 12 16,0-56-10-16,-31 1-6 0,0-30 0 0,0 26 2 0,24 5 2 16,-24-5 1-16,0-26-2 0,0 59 5 0,0-31-3 0,0 1-1 0,0 27-4 15,-24-56-1-15,24 29 1 0,-31-1-1 0,31 3-5 16,-31-3-1-16,31-28 1 0,-27 28-16 0,-1-28-14 0,-2 29-4 15,2-29-9-15,1 0-13 0,-4-29-12 16,7 29 5-16,24-28 29 0,0 28 30 0,0-28 4 0,0 28 0 16,0-31-32-16</inkml:trace>
  <inkml:trace contextRef="#ctx0" brushRef="#br0" timeOffset="23875.79">9762 11143 103 0,'0'0'36'0,"0"0"-10"0,0 0-12 0,0 0-12 0,0 0 3 0,0 0 10 16,31 0-4-16,-31 0 2 0,0 29 11 0,0-29-11 16,0 0-7-16,24 0-4 0,-24 28 4 0,0-28-5 0,34 31 3 15,-34-31-4-15,0 0 1 0,0 28-2 0,0-28-3 16,0 28-3-16,0-28-25 0,0 0-26 0,0 29-17 0,0-29 45 15,0 28-6-15,0-28-3 0</inkml:trace>
  <inkml:trace contextRef="#ctx0" brushRef="#br0" timeOffset="24030.16">9934 11630 211 0,'0'0'0'0,"0"0"86"0,0 28-82 15,0 1 1-15,0-1 4 0,-28 31 6 0,28-31-4 0,0 1-4 16,0-1-4-16,-31 31 4 0,31-59-12 0,-24 57-15 0,24-57 2 15,-34 26-30-15,34 5 22 0,-24-31-4 0,24 0-2 0,-31 28-36 16,31-28 39-16,-31 28-7 0,31-28 23 0,0 0-20 0</inkml:trace>
  <inkml:trace contextRef="#ctx0" brushRef="#br0" timeOffset="24629.76">7842 12490 29 0,'0'0'15'0,"0"0"-14"0,0 0 0 0,0 0 1 0,-28 0-1 0,28-29 0 0,0 29 1 0,0 0 4 0,0 0 2 0,-27-28 28 0,27 28-28 0,0 0 1 0,-59-59 89 15,59 59-88-15,0 0 2 0,-24 0-2 0,24 0 6 0,0-28-8 16,-34 28-1-16,34 0 0 0,0 0 2 0,-28 0 8 0,28 0-10 0,0 0 2 16,-27 0-5-16,27 0 0 0,0 0 6 0,-31 0-5 0,31 0 1 0,0 0-1 15,-27 28-1-15,27 1-2 0,-28 1 1 0,28-2-2 16,0-28 2-16,0 57-1 0,-27-57 0 0,27 57-6 0,0-29 5 16,0 3-2-16,0-5 1 0,0 5 0 0,0-3 0 0,0 29 1 0,0 0-2 15,27 0-3-15,-27-28 4 0,0 1-1 0,28-2 0 0,-28 1-3 16,0 28-15-16,0-29 2 0,27-28-8 0,-27 59-37 0,0-59 25 0,0 26-43 15,0 5 45-15,0-31-8 0,0 28 26 0,0-28-14 0</inkml:trace>
  <inkml:trace contextRef="#ctx0" brushRef="#br0" timeOffset="25054">7502 12804 132 0,'0'0'55'0,"0"0"-47"0,0 0 24 0,0 0 1 0,0 0-16 15,0 0 10-15,0 0-8 0,0 0-10 0,0 0 2 0,27 29-1 16,-27-29-4-16,0 0 1 0,28 29-1 0,-28-29 0 15,27 28-4-15,-27-28 0 0,0 0-2 0,31 29 1 0,-4-29 1 16,-27 30-2-16,0-30 0 0,28 0-2 0,6 0-6 0,-10 28-13 16,-24-28-13-16,31 0 10 0,-3 0-42 0,-28 0 26 15,27 29-36-15,1-29 12 0,3 0 63 0,-31 0 0 16,27 0 0-16,1 0 2 0,-28-29 1 0,34 29-2 16,-34 0 1-16,0-28-1 0,24 28 2 0,-24 0 0 0,0 0-1 0,0-30 2 0,0 30 3 15,27 0 1-15,-27 0 4 0,0-29 20 0,0 29-12 0,0 0 18 16,0 0-3-16,0 0-18 0,0 0-2 0,-27 0 0 0,27 0-1 0,0 0 9 0,-24 0-2 15,24 0-5-15,-34 29-6 0,34-29-3 16,0 0-2-16,0 0 1 0,-28 0 2 0,28 30-3 0,0-30-2 0,0 0 1 16,0 28-1-16,0-28-1 0,-27 0 0 0,27 29 2 0,0-29-1 0,0 0-1 15,0 28 1-15,0-28 11 0,0 0-5 16,0 0-3-16,0 0 0 0,27-28 7 16,-27-1-4-16,0 1 0 0,0 28-1 0,0-30-4 0,0 30 6 15,0-29-1-15,0 29-6 0,0-28 2 0,0 28-2 0,0-29 2 16,0 29-1-16,0 0 0 0,0 0 0 0,-27 0-3 0,27 0 1 15,0 0 0-15,0 0-2 0,-31 0 1 0,31 29-3 0,0-29 2 16,0 28-2-16,0-28-6 0,0 29 2 0,0-29-2 0,-28 30-13 0,28-2-7 16,0-28 11-16,0 29-29 0,0-1 20 0,0 1-39 15,28-29-13-15,-28 28 4 0,0 2 50 0,31-30 11 16,-4 29-30-16</inkml:trace>
  <inkml:trace contextRef="#ctx0" brushRef="#br0" timeOffset="25374.82">8302 13150 87 0,'0'0'44'0,"0"0"-19"0,0 0-14 0,0 0 22 0,0 0 6 0,0 0 1 0,0 0-20 0,0 0-1 0,0 0 14 0,0-29-4 0,-31 29-2 0,31 0-12 0,0 0-4 0,-27 0-4 0,27-30 4 0,-28 30-8 16,-3 0 5-16,31 0-3 0,0 0-1 0,-27 0-2 0,27 0 2 0,-28 0-2 16,28 0 1-16,0 0-3 0,0 30 5 0,-31-30-6 0,31 0 2 0,0 0 0 15,0 29 0-15,0-29-1 0,0 0-3 0,0 26 2 0,0-26 0 0,0 0 2 0,0 31-2 16,0-31 0-16,31 0 3 0,-31 0-4 0,0 0 0 15,28 0 2-15,-28 0 1 0,0 0 0 0,0 0 0 16,27-31-1-16,-27 5 1 0,0-3 0 0,0-1-3 0,0 30 2 16,0-28 2-16,0-1-1 0,0 29 0 0,0-28-2 0,0-1 1 15,0 29-1-15,0 0-1 0,0-28-5 0,0 28-2 0,-27 0 3 16,27 0-1-16,0 0-1 0,0 0-14 0,0 0 4 0,0 0 10 0,0 0 0 16,-28 0-12-16,28 0 8 0,0 28-4 0,0 1-15 0,0-1-7 15,0-28-11-15,28 29 20 0,-28-29-1 0,0 28-31 0,27 2 37 16,-27-30 6-16,31 29 3 0,-31-29 12 0,28 26 0 0,-1 5-5 15,4-31-26-15</inkml:trace>
  <inkml:trace contextRef="#ctx0" brushRef="#br0" timeOffset="25873.24">9044 12603 64 0,'0'0'35'0,"0"0"-12"0,0 0-3 0,-27 0-12 0,27 0 8 0,-28 0-5 0,28 0 1 0,0 0 1 0,-27-28 12 0,-4 28 8 0,7 0-23 0,24 0-1 0,-35 0 3 0,35 0-5 0,-27 0 6 0,27 0-6 0,-28 28 16 0,-3-28-5 0,31 31-9 0,-27-5 3 0,27-26-5 0,0 31 6 0,-28 54 9 15,28-57-19-15,0 1-2 0,0 0 1 16,86 115 7-16,-58-87-13 16,-1-29 7-16,8 31-5 0,-11-33-8 15,7 5-2-15,-31-31 0 0,27 28-22 0,1-28-16 16,-28 0 15-16,27 28-36 0,-27-28 27 0,31 0-35 0,-4-56 22 15,-27 56 27-15</inkml:trace>
  <inkml:trace contextRef="#ctx0" brushRef="#br0" timeOffset="26105.16">9360 12403 215 0,'0'0'43'0,"0"0"-21"0,0 0-17 0,0 30-4 16,0-30 11-16,0 28 30 0,0-28-29 0,0 29-5 15,0-29 1-15,0 28 12 0,28 1-14 0,-28-1-4 0,0 0 4 16,30 3-4-16,-30-5-4 0,0 33 0 0,28-32 5 0,-28 3 2 16,0 27 1-16,0-28-3 0,0-1-4 0,0 1 1 0,0 1-1 15,-58 55-1-15,58-56 0 0,-28-1 2 0,1 31-1 16,-4-59-2-16,31 26-4 0,-24-26-4 0,24 0 2 0,-31 0-7 0,31 31-20 16,-31-31-6-16,3 0-7 0,28 0 17 0,-24 0-3 15,24-31-34-15,-34 5 15 0,34 26 28 0,0-29 20 0,0 29 1 16,0-58-2-16,0 58 0 0,0-29-22 0</inkml:trace>
  <inkml:trace contextRef="#ctx0" brushRef="#br0" timeOffset="26443.07">9762 12374 104 0,'0'0'47'0,"0"0"-40"0,0 0-2 0,31 29-5 15,-31-29 2-15,24 30 6 0,-24-30-2 0,0 28 6 0,34-28-8 16,-34 0 3-16,24 29-6 0,-24-1-3 0,0-28 2 16,31 29 0-16,-31-1-1 0,28 0-1 0,-28 3 2 15,0-31-1-15,0 0-1 0,27 26-1 0,-27 5-7 0,0-31 2 16,0 28-14-16,28-28 7 0,-28 27-20 0,0-27 4 0,0 0 21 0,0 30-1 16,0-30 9-16,0 0 0 0,0 0 1 0,0 28 1 0,0-28 0 0,0 0 1 15,0 0 1-15,0 0 0 0,0 0 0 0,0 0 5 0,0 0 0 16,0 29 25-16,0-29-3 0,0 0-12 0,0 0 13 15,0 29-16-15,0-1 9 0,0 1 2 0,0 1 0 16,0-2-3-16,-28 29-7 0,28 0-5 0,0-27-7 16,-27 25 2-16,-1 32 3 0,-3-30-2 0,31-28-5 0,-24 1-3 15,24-4 0-15,-34 3-4 0,10 30-21 0,-7-31 6 0,-27 57-140 16,30-85 132-16,-3 30 7 0,4-30 0 0,27 0 13 16,-28 29-21-16</inkml:trace>
  <inkml:trace contextRef="#ctx0" brushRef="#br0" timeOffset="28348.83">4578 4039 21 0,'0'0'0'0,"0"0"11"0,0 0-4 0,0 0-5 0,0 0 2 0,0 0-2 0,0 0 1 0,0 0-1 0,0 0 0 0,0 0 5 0,0 0-2 0,0 0 9 0,0 0-5 0,0 0 19 0,0 0-20 0,0 0 0 0,0 0 0 0,0 0 0 0,0 0 7 0,0 0 0 0,0 0 0 0,0 0-8 0,0 29 0 0,0-29 6 0,0 0-1 0,31 28 4 15,-31 1-6-15,0-29-4 0,0 28 7 0,0 0-2 16,0 3-6-16,0-3 5 0,0-2-6 0,0 5 3 16,0 26-2-16,0-29-3 0,0-28-1 0,0 58 2 0,0-30-1 0,0 1 1 15,28-29-2-15,-28 30 2 0,0-2 0 0,0-28 1 16,0 29 7-16,0-29 3 0,27 0-8 0,-27 0 6 0,31 0-8 15,-31 0-1-15,31-29 3 0,-31 29-3 0,24-28-1 0,-24 28 1 0,31-30 0 16,24-85 3-16,-55 87-4 0,31-2 0 16,-4-28-1-16,-27 4 0 0,28 23 0 0,-28 3 0 15,0 0 0-15,31-1 0 0,-31-56-17 16,0 85 6-16,0 0-5 0,0 0-85 16,0 0-19-16,0 28 41 0,0 1-9 15</inkml:trace>
  <inkml:trace contextRef="#ctx0" brushRef="#br0" timeOffset="28811.93">5152 4266 109 0,'0'0'55'0,"0"0"-53"0,0 0-2 0,0 0 1 0,0 0 2 0,-28 0 35 16,28 31-11-16,-27-4 32 15,27-27-40-15,0 30-3 16,0-30 1-16,0 0-8 0,-31 28 9 0,31 1 9 15,31-29-11-15,-31 0-10 0,0 29 4 0,27-29-1 16,-27 28-2-16,0-28-4 0,0 0 0 0,28 0 2 0,-28 29-1 16,27-29-2-16,-27 0 4 0,31 0-2 0,-3 0 1 15,-28-29 4-15,27 29-2 0,-27-28-4 0,0 28-4 0,35-29 2 16,-11 0-2-16,-24 1 4 0,0-29-2 0,30 57 0 16,-30-31-1-16,0 5 0 0,0-2 2 0,28-3 1 0,-28 31-1 0,0-28 0 15,-28 28-1-15,28-28-1 0,0 28 3 0,0 0-1 16,-30 0-5-16,30 0 0 0,-24 0 1 0,24 28-7 15,-35 0-18-15,35 3 2 0,-27 23-20 16,27-54 28-16,0 31-21 0,0-4 15 0,0 3-29 0,0-30 24 16,27 28-30-16,-27 1 8 0,0 0 27 0,0-29 4 15,0 28 3-15,35 1 0 0,-35-29 12 0,0 0 4 0,24 0 1 0,-24 30-1 16,0-30 1-16,30 0 1 0,-30 0 1 0,28 0 3 16,-28-30 7-16,0 30 9 0,0 0-8 0,0 0 2 0,0 0 3 0,0-29 21 15,27 29 40-15,-27 0-63 0,0 0-1 16,0-28 12-16,0 28-16 0,0 0-2 0,-27 0 3 0,27 0-6 15,0 0 0-15,0 0 8 0,0 0-6 0,0 28-6 0,0-28-1 0,0 0 3 16,0 0-4-16,-28 29 2 0,28 1-4 0,0-30-1 0,0 28-2 16,0 1-19-16,0-29-17 0,0 28-23 15,0-28 24-15,0 0-8 0,0 0-4 0,0 0 6 0,0 0-12 0,0 0 4 16</inkml:trace>
  <inkml:trace contextRef="#ctx0" brushRef="#br0" timeOffset="29290.76">5437 3895 86 0,'0'0'30'0,"0"0"22"0,0 0-33 0,0 0 3 0,0-28-12 0,0 28-1 0,0 0 2 0,-28 0 1 15,28 0 1-15,0 28-1 0,0 1 9 0,0-1-6 0,0-28-10 0,0 59 4 0,0-31-3 0,0 1-4 0,0-1-1 0,-27 1 1 0,27-1-1 0,0 0 1 0,0 3-2 0,0-3-3 0,0-2-1 16,0-26-9-16,0 31 2 0,0-4-25 0,27 3-20 0,-27-30 22 0,0 0-1 16,28 28-24-16,3-28 41 0,-31 0 4 0,27 0 12 0,-27 0 3 15,28 0-1-15,-28 0 0 0,34 0 0 0,-10-28 1 0,4 28 0 16,-28-30-1-16,62 3 1 0,-38-4 6 15,7 5 9-15,-31 26-3 0,0 0 18 0,0-28-16 0,27 28 13 16,-27 0-16-16,0 0 8 0,0 0-10 0,0 0 1 0,0 0 16 16,0 0 0-16,-27 28-4 0,27-28-3 0,0 0-12 0,-31 26-1 15,31-26 9-15,0 31-12 0,-24-4 5 0,24-27-6 16,0 30-3-16,0-30 0 0,0 28-2 0,0 1 4 0,0-29-1 16,0 29-4-16,0-29 5 0,24 0 0 0,-24 0 1 0,0-29 0 15,31 29-2-15,-31-29 1 0,0 29-3 0,27-28 2 0,-27-2 0 16,27-28 0-16,4 4 0 0,-31 23-1 0,28-54 1 0,-28 0 1 15,0-2-1-15,27 58 0 0,-27-58 2 0,0 59-1 0,0-27 0 16,0 25 1-16,31-27 4 0,-31-2-2 0,0 33-1 0,0-61 10 16,0 30 2-16,0 28-9 0,0 29-5 0,0 0 3 15,0 0-2-15,0 0 3 0,0 0-3 0,0 0 0 0,0 0 0 0,-31 29 4 16,31-29-3-16,0 57 2 0,0-27-2 0,-27 112 9 16,27-29-9-16,0-56-1 0,0 87 3 15,0-28-2-15,0-3-2 0,0-54-1 0,27-2 2 0,-27 28-1 16,0-27-4-16,0-30 0 0,31 31-2 0,-31 26 3 0,0-56 0 15,0-1 1-15,0 31-14 0,31-33-6 0,-31 5-13 0,24-3 13 16,-24-28-2-16,0 0-1 0,0 0-32 0,0 28 23 0,31-28-4 16,-31 0-1-16,0 0-3 0,0 0-2 0,28-28 5 0,-28 0-16 0,27 28 41 0,4-31-34 15</inkml:trace>
  <inkml:trace contextRef="#ctx0" brushRef="#br0" timeOffset="30116.38">6897 3638 28 0,'0'0'14'0,"0"0"-3"0,0 0-5 0,0 0 10 0,0 0 6 0,0 0-8 0,0 28 2 0,0-28-1 0,0 0 0 0,-24 0 11 0,24 0-13 0,0 0 0 0,0 0 1 0,-31 0 34 0,31 0-38 0,0 0-1 0,0 29 7 0,-31-29-9 16,4 0 28-16,27 30-27 0,0-30-5 0,0 0 0 0,-24 26-1 0,24-26 5 0,0 0-4 0,0 29 1 0,0-29-1 0,0 28 4 0,-35 3 1 0,35-31-5 0,0 28 7 0,0 0-7 0,0 88 11 15,35-88-12-15,-35 29 0 0,24-28 0 16,-24-1-1-16,0 0 0 0,0 3 0 0,0-3 0 0,27 29 0 16,-27-30-2-16,0 3-1 0,31 27-8 0,-31-57 3 15,0 29-4-15,0-1-3 0,0 1-25 0,0 1-18 0,0-2 20 0,0-28-5 16,0 29-49-16,0-29 53 0,-31 28 10 0,31-28 11 0,0 0 2 0,0 0 6 15,-27 0-10-15</inkml:trace>
  <inkml:trace contextRef="#ctx0" brushRef="#br0" timeOffset="30281.71">6557 4324 98 0,'0'0'0'0,"0"0"93"0,0 0-80 16,0 0 18-16,0 0-13 0,0 0 18 0,0 0-19 16,27 0-2-16,-27 0 9 0,0 0-15 0,0 0-3 0,28 0-1 0,-28 0-1 0,0 0 5 15,27 0 0-15,-27 0-5 0,59 30 4 16,-32-30-5-16,-27 0-1 0,35 28-2 0,-35-28-1 0,24 0-3 15,-24 0 2-15,27 29-10 0,-27-29-2 0,31 0-6 0,-31 0-4 0,31 0-42 0,-31 29 25 16,24-29-50-16,-24 0 51 0,31 0-15 16,-31 0 43-16,0 0-10 0</inkml:trace>
  <inkml:trace contextRef="#ctx0" brushRef="#br0" timeOffset="30791.77">7041 4354 39 0,'0'0'0'0,"0"0"24"0,0 0-9 0,0 0 5 0,0 0 23 0,-27 0 3 0,27 0-2 15,0 0-5-15,0 0-20 0,0 0-4 0,0 0-1 0,-31 0 10 16,31 0-7-16,0 28-6 0,0-28-6 0,-28 0 3 0,28 29-4 15,0-29 1-15,0 29-3 0,0-1 2 0,-27-28-3 16,27 29-1-16,0-29 0 0,0 30 0 0,0-30 0 0,0 28 0 0,0-28 1 16,0 29 0-16,0-29-1 0,27 0 0 15,-27 0-1-15,28 0 2 0,-28 0 0 0,0 0-1 0,0 0 0 16,31-29-1-16,-31 29 1 0,0-28 1 0,27-31 2 16,-27 59-3-16,0 0 3 0,0-28-3 0,0 28 0 15,0 0-1-15,0-29 0 0,0 29-3 0,0 0 2 0,0-29-3 16,0 29 3-16,0 0-3 0,-27 0-7 0,27 0 2 0,0 0-15 0,0 0-7 15,0 0-7-15,0 29 17 0,0-29-23 0,0 29-6 16,0-29 24-16,27 0-25 0,-27 28 22 0,28 1 21 16,-28-29 7-16,0 0-2 0,31 30-3 0,-31-30 3 0,31 28 2 0,-31-28 4 15,0 0 0-15,24 0 6 0,-24 29-4 0,0-29 0 16,0 0-1-16,31 0-1 0,-31 0 4 0,0 0 2 0,0 0-1 0,27-29 10 16,-27 29 12-16,0-28 13 0,0 28-19 0,0 0-1 0,0-30 16 15,0 30-6-15,0-29-5 0,0 29-13 0,0 0 0 16,0 0 12-16,-27 0-6 0,27 0-10 0,0 0 8 0,-31 0-10 15,31 0-2-15,0 0-1 0,0 0 2 0,-24 0-4 0,24 29 3 0,0-29-1 16,0 30-4-16,-31-2 2 0,31-28-2 0,0 29 0 0,0-29 1 16,0 0-1-16,0 28 1 0,0-28-2 0,0 29 1 0,31-29 1 15,-7 0 0-15,-24 0-1 0,31 0 3 0,-31-29-2 16,54 1 4-16,-54-1-5 0,0 1 1 16,31-31 3-16,-31 31-5 0,0-1-1 0,0 0-1 15,0 1 2-15,0-2-4 0,0 3 0 0,0-4-6 0,0 31 3 16,0-26-1-16,0-2-10 0,0 28 8 0,-31-31 1 0,31 31-13 0,0-28-6 15,-27 28-12-15,27 0-5 0,0 0 22 0,-27 28-21 16,27-28 23-16,0 0 0 0,0 31-19 0,0-31 3 0,0 54 4 16,27 34 23-16,-27-60-1 15,0-28-11-15</inkml:trace>
  <inkml:trace contextRef="#ctx0" brushRef="#br0" timeOffset="31634.4">7928 3751 42 0,'0'0'0'0,"0"0"50"0,0 0-31 0,0 0-6 0,0 0-5 0,0 0 1 0,-28 0 13 0,28 0 1 0,0 0-1 16,0 0-3-16,-27 0-1 0,27 29-1 0,-31-29-9 0,31 28 8 0,0-28-7 0,0 0-1 0,-28 31 9 0,28-3-4 0,-27 0-3 0,27 1 1 0,-28-1-5 15,28 1 6-15,0 1-7 0,0-2 3 0,0 1-4 0,-31-1 3 0,31 1-3 16,0 27 3-16,0 3-1 0,0-33-3 0,31 62 1 16,-31-60-4-16,0 1 1 0,28 0 1 0,-28-1 0 15,0 1-1-15,27 1-2 0,-27-30 1 0,0 28 0 0,28 1 1 0,-28-1-2 16,31 1-1-16,-31-29-16 0,0 0 3 0,27 28-63 15,-27-28 42-15,28 0-55 0,-28 0 41 0,0 0 6 0,34 0-9 16,-34 0 41-16,0-28-14 0</inkml:trace>
  <inkml:trace contextRef="#ctx0" brushRef="#br0" timeOffset="31884.59">8044 3895 148 0,'0'0'38'0,"0"0"-15"0,0 0-19 0,0 0-3 0,0 0 7 0,0 0 11 0,0 0 6 15,0 0-14-15,0 0-2 0,31 0 1 0,-31 29 0 0,0-29 11 16,0 0-12-16,24 0 6 0,-24 0-7 0,0 28 5 0,31-28-4 16,-3 29-1-16,-28-29-4 0,27 30 1 0,4-2 0 15,-31-28-2-15,0 29-1 0,28 28 2 0,-28-57-2 0,0 28 1 0,0 31 1 16,0-31-2-16,0 29 1 0,0-30 0 0,0 3-2 0,-28 27-1 16,-3-28 1-16,4 28 3 0,-1-27-4 0,28-2-1 0,-31 1-4 0,7-1-12 15,-7-28 6-15,0 29-14 0,31-29 10 16,-27 0-16-16,3 0 0 0,24 0 12 0,-34 0-23 0,34 0-19 0,0 0 27 15,-28-29 1-15,28 29 6 0,0-28 5 0,0 28 9 0,0-29 5 0,28 1 0 0,-28 28 3 16,0-30-3-16,0 1-11 0</inkml:trace>
  <inkml:trace contextRef="#ctx0" brushRef="#br0" timeOffset="32297.15">8415 3780 55 0,'0'0'13'0,"0"0"-1"0,0 0-2 0,0 0 7 0,28 0 19 15,-28 0-23-15,0 0-3 0,0 0 0 0,0 0 7 16,0 0 4-16,0 28-16 0,0-28 5 0,31 31-3 16,-31-31-5-16,0 0 0 0,0 28 1 0,0 0 0 0,0-28 1 15,0 29-2-15,0-1-1 0,0 1 0 0,0 1 0 16,0-30-1-16,0 28 1 0,0 1-1 0,0-29 0 0,0 28 0 0,0 1 1 16,0-29-1-16,0 28-1 0,0 0 2 0,0-28 0 15,0 31 0-15,0-31 0 0,0 0-1 0,0 0 1 0,0 0-1 16,0 0 1-16,0 0-1 0,0 0 0 0,27 0-1 0,-27 0 2 15,0-31-1-15,0 3 0 0,0 28 2 0,0 0-2 16,0-28 3-16,0 28 1 0,0 0-3 0,0-29-1 0,0 29 1 16,0 0 4-16,0 0-4 0,0 0 2 15,0 0 0-15,0 0 0 0,-27 29 7 0,27-1-5 0,0-28 0 0,0 28 5 16,0-28-5-16,0 31 0 0,-31 54 16 16,31-58-14-16,0 31 1 0,0-58-4 0,0 29 5 15,0 28-1-15,0-28-2 0,0-29-4 0,0 30 1 16,31-2-1-16,-31 1 0 0,0-29-1 0,0 0 0 0,27 28 0 15,-27-28-1-15,28 29-1 0,-28-29 0 0,0 0 0 0,31 28-5 0,-31-28 1 16,31 0-15-16,-7 0-12 0,10 30-12 0,-34-30 18 16,0 0-4-16,24 0-40 0,-24 29-5 0,0-29 48 0,31 0-15 15,-31 0 19-15</inkml:trace>
  <inkml:trace contextRef="#ctx0" brushRef="#br0" timeOffset="33118.25">5354 6215 34 0,'0'0'10'0,"0"0"2"0,0 0 7 0,0 0 6 0,0 0-11 0,0 0 8 0,0 0-11 0,0 0 12 0,0 0-10 0,0 0 0 0,0 0 9 0,0 0-12 0,0 0 9 0,0 0-11 0,0 0-1 0,0 0 3 0,-30 0-6 0,30 30 5 0,0-30-6 0,0 0 1 0,0 29 3 15,0-29-3-15,0 0 1 0,0 0 3 0,30 28 8 0,-30-28-2 0,0 0-7 16,28 0 5-16,-1 29 13 16,1-29-22-16,3 0 7 0,-4 0-6 15,-27 0-3-15,62 0 7 16,-38 0-7-16,-24 0-1 0,0 0 1 0,0 0 0 15,28 0 1-15,-28 0-1 0,0 0-2 0,0 0 2 16,0 28 0-16,-28-28-1 0,28 28 0 0,0-28 1 16,-24 0-1-16,24 31 1 0,0-31-2 0,-34 0 1 0,34 0-1 15,0 0 2-15,-28 0 1 0,28 28-1 0,0-28-1 16,-27 0 2-16,27 0-2 0,0 0 0 0,0 0 2 0,0 0 0 16,0 0 0-16,0 0 0 0,0 0 0 0,27 0 0 0,-27 0 0 15,0 0 0-15,28 0 2 0,6 29 9 16,-34-29-11-16,24 0 3 0,-24 0-3 0,0 0 1 0,0 0-2 15,0 28 2-15,28-28-2 0,-28 0 0 0,0 28 2 0,0-28-2 16,0 0 0-16,0 0-1 0,0 29 0 0,-28-29 0 0,28 28 3 16,0-28-3-16,-24 29 1 0,-10-29-1 0,34 30 0 15,-28-30 0-15,28 26 1 0,-27-26-3 0,27 0 4 0,0 0-4 0,-31 31 1 16,31-31 0-16,0 0 1 0,0 26-4 0,0-26 0 16,0 0 2-16,0 31-8 0,0-31-8 0,0 28 8 0,0-28-2 15,31 28-21-15,-31 1 14 0,0-29-1 0,0 28-1 0,0-28-28 0,27 29 18 16,-27-29-3-16,0 0-4 0,0 30-3 0,0-30 4 0,0 28-15 0,28-28 31 15,-28 29-9-15</inkml:trace>
  <inkml:trace contextRef="#ctx0" brushRef="#br0" timeOffset="34901.76">8075 5356 88 0,'0'0'0'0,"0"0"47"0,0 0-12 0,0 0 0 0,0 0-15 0,0 0 0 0,-31 0 0 0,31 0 17 0,0 0-22 0,-31 0 5 0,31 31-7 0,0-31-8 0,0 0 2 0,-27 0 9 0,27 0-7 0,0 26 1 0,0-26 6 0,-24 0-9 0,24 29 1 0,0-29 5 0,0 0-5 0,0 30-1 0,0-30 1 0,0 0 0 0,0 0-3 0,0 26 6 0,0-26-6 0,0 31 3 0,0-31-5 15,0 0 3-15,24 28-4 0,-24-28-1 0,0 28 0 0,0-28-2 16,27 0 2-16,-27 29-1 0,0-29 0 0,31 28 0 0,-31 1-7 15,31-29-8-15,-31 28-14 0,24-28-14 0,-24 30-11 16,31-30-66-16,-31 0 15 16,28 0 28-16,-28 0 58 0,0 0-26 0</inkml:trace>
  <inkml:trace contextRef="#ctx0" brushRef="#br0" timeOffset="35099.29">8271 5243 163 0,'0'0'68'0,"0"0"-59"0,0 0 9 15,0 28 8-15,0-28-10 0,0 0 0 0,0 29-2 0,0-29-2 0,0 0-2 16,31 28 3-16,-31-28-8 0,0 28-2 0,0-28 0 0,31 31 1 0,-31-31-2 16,0 26-1-16,24-26 2 0,7 29 0 0,-31-29-2 0,0 30 0 15,0-30-1-15,0 0 0 0,27 26 2 0,-27-26-2 0,0 31 0 0,28-31-4 16,-28 0-2-16,0 28-4 0,0-28-32 0,0 0 10 0,31 28-53 16,-31-28-11-16,0 0 58 0,0 29 11 0,0-29-26 0</inkml:trace>
  <inkml:trace contextRef="#ctx0" brushRef="#br0" timeOffset="35288.69">8649 5557 114 0,'0'0'96'0,"0"0"-93"0,0 28-2 0,0-28 4 16,0 0 2-16,24 29 17 0,-24-1 5 0,58 29 13 16,-58-27-38-16,0-1 5 0,0-29-1 15,28 28-5-15,-28 1 3 0,0-1-4 0,0-28-1 16,0 28-3-16,0 3 6 0,0-5-2 0,-28-26 0 15,28 0-2-15,-27 31 0 0,-4-31-3 0,7 28-2 0,-10-28 1 16,10 28-13-16,-7-28 1 0,31 0-4 0,-31 29-32 0,3-29 20 16,1 0-44-16,-4 0 13 0,31 29 33 0,-28-29 18 15,28 0-18-15</inkml:trace>
  <inkml:trace contextRef="#ctx0" brushRef="#br0" timeOffset="36737.87">4894 1948 11 0,'0'0'0'0,"0"0"16"0,0 0-6 0,0 0-5 0,0 0-2 0,0 0 0 0,0 0 2 0,0 0-1 0,0 0 21 0,0 0-15 0,0 0 14 0,0 0-2 0,0 0-5 0,0 0-2 15,0 0-7-15,0 0 0 0,0 0 0 0,0 28 8 0,0-28-8 0,0 0 4 0,0 0-2 0,0 0-3 16,0 29-3-16,0-29-2 0,0 0 8 0,0 28-1 0,0 0-5 16,0-28 4-16,28 29-5 0,-28-29 1 0,0 58 5 15,31-1 3-15,-31-28-7 0,0-29-2 16,0 28 4-16,0-28-2 0,30 0-2 0,-30 30 3 0,0-30 5 0,25 0 11 15,-25 0-18-15,34-30 1 0,-34 30 5 16,24-28 0-16,7-1-4 0,-31 1 5 0,27-1-5 0,-27 1-1 16,28-2 1-16,-1-27 5 0,-27 29-8 0,0-1-1 0,31 1 1 0,-31 28-2 15,0-31-1-15,28 5 2 0,-28 26 0 0,0 0 0 16,0 0-2-16,0-28 0 0,0 28-8 0,0 0-8 0,0 0-7 0,0 0 6 16,0 0-20-16,0 28-8 0,0-28 19 0,0 0-2 15,0 0-4-15,0 26-44 0,0 5 2 0,0 26 22 16,0-57 23-16</inkml:trace>
  <inkml:trace contextRef="#ctx0" brushRef="#br0" timeOffset="37023.07">5523 2234 33 0,'0'0'15'0,"0"0"-12"0,0-29 11 0,0 29-2 16,0 0 22-16,0 0-15 0,0 0 0 0,0-28 16 0,0 28-6 15,0 0-16-15,0-29 0 0,0 29 21 0,0-28-18 16,0 28-9-16,0 0 1 0,0 0 6 0,-28-30-7 0,28 30 0 0,0 0 7 15,0 0-3-15,0 0-9 0,0 0 1 0,-27 0 0 0,27 0-2 16,0 0 1-16,0 0-1 0,-31 58 4 0,31-58-4 16,0 29 1-16,0-29-1 0,0 28 1 0,0-28-2 0,0 0 3 15,0 29 0-15,31-29 3 0,-31 0 2 0,0 0-4 0,0 0 3 16,0 0-1-16,27 0-2 0,-27 0 1 0,0 0-2 16,0 0 0-16,28 0 1 0,-28-29-1 0,0 29-2 0,0 0 0 15,0-28 1-15,0 28-2 0,-28-29-1 0,28 29 1 0,0 0 0 16,0-28-5-16,0 28 1 0,-27 0-12 0,27 0 2 0,0 0-24 15,-31-30-11-15,31 30 21 0,0 0-2 0,0 30-37 0,0-30 30 16,0 0-34-16,0 0 48 0,0 0 8 0,0 0 6 0,0 28-6 0</inkml:trace>
  <inkml:trace contextRef="#ctx0" brushRef="#br0" timeOffset="37202.44">5839 2033 88 0,'0'0'21'0,"0"0"5"0,0 0-12 0,0 0 40 15,0 0-35-15,0 0 10 0,0 0-17 0,0 0-2 0,-28 0 17 16,28 0-21-16,0 0 8 0,0 0-8 0,0 28-1 0,0-28-1 16,0 29-1-16,0 1 1 0,0-30-2 0,0 28 0 0,0 29-1 15,0-28-1-15,0-29 1 0,0 28-4 0,0 2-1 0,0-30-5 0,0 29-7 16,0-3-39-16,0-26 17 0,0 0-5 0,0 31-41 0,0-31 35 0,0 0 37 16</inkml:trace>
  <inkml:trace contextRef="#ctx0" brushRef="#br0" timeOffset="37347.62">5983 1747 42 0,'0'0'0'0,"0"0"22"0,0 0-18 0,0 0 20 16,0 28-14-16,0-28-1 0,-31 57 12 0,31-57-16 15,0 31 0-15,0 23-3 0,0-54-2 0,0 31 1 16,0-3-1-16,0 1 0 0,0-29 0 0,0 28-3 0,0 0 1 0,0-28 0 16,0 29-8-16,0 1-1 0,0-30-25 0,0 28-1 0,31 1 33 15</inkml:trace>
  <inkml:trace contextRef="#ctx0" brushRef="#br0" timeOffset="37678.74">6244 2090 26 0,'0'0'14'0,"0"0"-12"16,0 30-1-16,0-30 8 0,0 0-3 0,0 0 2 0,0 0 16 15,0 28-9-15,-34-28-1 0,34 29 10 0,0-29-5 0,0 28-12 16,0-28 5-16,0 29-7 0,0-29 4 0,-24 28-4 16,24-28-1-16,0 30 1 0,0-30 2 0,0 0-2 0,0 0 6 15,0 0-7-15,0 0 1 0,0-30 1 0,0 2-4 0,24 28 1 0,-24-29-2 16,34-56 3-16,-34 55-3 0,24-112 2 0,-24 111-2 15,31 5-1-15,-31-59-1 0,0-2 2 0,28 58-1 16,-28-56 1-16,0 55-1 0,0 1 2 0,27-84-1 0,-27 82 1 16,0 5 2-16,28-33 5 0,-28 31 3 0,0-1 3 15,0 1-9-15,0 0 7 0,0 28-3 0,-28-31 2 0,28 31 3 16,0 0-11-16,0 0 0 0,0 31 9 0,0-3-8 16,0-28-1-16,-27 57 11 0,27-29-10 0,-28 88 4 15,28-60-8-15,0-27 2 0,0 115 4 0,0-87-6 16,0 87 1-16,28-59-3 0,-28 0 2 0,0-57 0 15,0 31-1-15,0-2-2 0,27 28-1 0,1 31-10 16,-28-60-10-16,31-27 6 0,-4 28-43 0,-27-57 35 16,28 30-72-16,-28-4 13 0,0-26 25 0,34 0 45 15,-34 0 4-15</inkml:trace>
  <inkml:trace contextRef="#ctx0" brushRef="#br0" timeOffset="38284.44">6928 1433 30 0,'0'0'0'0,"0"0"5"0,0 0-4 0,0 0 2 0,0 0 4 0,0 0-1 0,0 0 0 0,0 0 18 0,0 0-15 0,0 0 1 0,0 0 12 0,0 0-2 0,0 0-2 0,0 0-1 0,0 0-3 0,0 0-5 0,0 28-5 0,0 0 12 0,0-28-10 0,0 0 0 0,0 29 4 0,0-1-6 16,0 1 2-16,0 1 2 0,0 27 0 0,0 0 2 15,0-1 0-15,0-25-6 0,0 54 5 16,0-28 4-16,0-29-9 0,27 1 10 0,-27-29-9 16,0 28 6-16,0-28-6 0,0 0 13 0,28 0-12 15,-28 0 3-15,0 0-6 0,31-28 4 0,-31-1-2 0,0 29 0 16,27 0-2-16,-27-28-1 0,28-3 5 0,-28 5-1 0,31-2-2 16,-31 28-1-16,0-31 5 0,0 31-6 0,31 0 0 0,-31-26 1 15,0 26-1-15,0 0 0 0,0 0-1 0,0 0 0 0,0 0 0 0,0 0-1 16,0 0 2-16,0 26-1 0,0 5 0 0,-31-3-3 15,31-2-1-15,0 5-10 0,-31-31 2 0,31 0-3 0,-28 28-20 16,28 1-8-16,-27 27-44 0,-4-56 47 16,31 29-50-16,0-29 21 0,-28 30 38 0,28-30 3 0</inkml:trace>
  <inkml:trace contextRef="#ctx0" brushRef="#br0" timeOffset="38781.9">7271 1976 39 0,'0'0'6'0,"0"0"9"0,0 0 9 0,0 0 22 0,0-28 36 15,0 28-61-15,0 0-2 0,0 0-4 0,0 0 13 0,0 0-5 16,0 0-14-16,0 0 5 0,0 0-9 0,0 0 7 0,-31 0-7 16,31 0 3-16,0 0-6 0,0 0 4 0,0 0-3 0,-27 28 2 15,27-28-4-15,0 0-1 0,0 29 1 0,0-1 0 0,0-28-1 16,0 28 2-16,0-28-2 0,0 29 1 0,0 29 3 16,0-29-4-16,0-1 1 0,0-28-1 0,27 0 1 0,-27 29-1 0,0-29 1 15,0 0 3-15,31 0 3 0,-31 0-2 16,0 0-3-16,28 0 1 0,-28-29 0 0,27 29-2 15,-27-28 0-15,31-1 0 0,-31 1-1 0,0-2 0 0,0 1 0 16,0 29 1-16,31-28-1 0,-31 28-1 0,0 0-1 16,0-28-1-16,0-1-2 0,0 29-2 0,0 0 4 0,0 0-1 15,24 0-15-15,-24 0 12 0,0 0-12 0,0 0 8 16,0 29-2-16,0-29-20 0,0 28-7 0,0-28 16 0,0 28-4 16,0 31-66-16,0-31 38 0,0 1 51 0,0 28 5 15,0-57 3-15,0 0 1 0,0 28 0 0,0-28 28 16,0 30-5-16,0-30-2 0,0 0-14 0,0 0 12 0,0 0 2 15,0 0 19-15,0 0-31 16,0 0 20-16,0 0-14 0,0-30 7 0,0 30-9 16,0 0-10-16,0 0 7 0,0 0-2 0,35 0-7 0,-35-28 7 15,0 28-7-15,0 0 7 0,0-29 0 0,24 1-2 16,-24 28-6-16,31-29 4 0,-4 1 3 16,-27-2-8-16,0 30-2 0,28-29 0 0,-28 29 1 0,27-28-1 15,-27 28 0-15,31 0-1 0,-31-28 1 0,27 28-1 0,-27 0 0 16,0-29-1-16,28 29 0 0,-28 0 1 0,34 0-9 0,-34 0 2 15,0 0-14-15,24 0 5 0,-24 0-2 0,0 0-2 0,0 29-28 16,0-29 20-16,31 0-37 0,-31 0-18 0,0 0 3 16,0 0 54-16,28 0-2 0,-28 0-3 0</inkml:trace>
  <inkml:trace contextRef="#ctx0" brushRef="#br0" timeOffset="39122.66">8044 1662 34 0,'0'0'0'0,"0"0"14"0,0 0-5 0,0 0-2 0,0 0 21 0,0 0 49 0,0 0-63 0,0 0 8 0,0-29-12 0,0 29 10 0,-31 0 1 0,31 0 3 0,-27 0-1 0,27 0-3 0,-24 0-2 0,24 0-4 16,-34 0-7-16,34 29 1 0,-28-1 8 0,28 1-11 0,0-29-2 0,-27 28 4 16,27 31 1-16,0-59-5 0,-31 26 0 0,31 59 5 15,0-54-6-15,0 26 2 0,0-29-5 0,0-28 2 0,31 144 0 16,-31-116 0-16,0 1 0 0,27 29-2 16,-27-29 3-16,0-29-2 0,28 57 2 0,-28-57-1 15,34 28-18-15,-10 0-17 0,-24-28 5 16,0 0-6-16,27 0-51 0,-27 0-11 0,31-28 24 0,-31 0 40 15,0-3 1-15</inkml:trace>
  <inkml:trace contextRef="#ctx0" brushRef="#br0" timeOffset="39360.92">8216 1662 143 0,'0'0'79'0,"0"0"-69"15,0 28-5-15,0-28 0 0,0 0 5 0,0 0 3 0,0 29 32 16,0-29-34-16,0 56 22 0,0-56-26 0,0 31 0 15,28-5 12-15,-28 33-7 0,0-33-1 16,27 5-8-16,-27-3 4 0,0 1-4 0,0-1 1 0,0 59-1 0,0-59-1 16,0 29 2-16,0 0-1 0,0 2-2 0,0-59 0 15,-27 85 2-15,27-57-3 0,-86 58-17 16,86-86 1-16,-28 30-4 0,28-30 6 0,-31 0-21 16,7 0-11-16,-7-30-16 0,31 1-11 0,0 1 40 15,-31-29-22-15,31 29 48 0,0-3 2 0,0 5-2 0,0-3 4 16,0-1 0-16,31-27-8 0,0 0-26 0</inkml:trace>
  <inkml:trace contextRef="#ctx0" brushRef="#br0" timeOffset="39881.58">8759 1747 41 0,'0'0'13'0,"0"0"-3"0,0 0-2 0,0 0 17 16,0 0 24-16,0 0-33 0,0 0 37 0,0 0-42 15,0 0 15-15,0 0-18 0,0 0 14 16,0 0-8-16,0 0-2 0,0 0-7 0,0 28 4 0,0-28-2 16,0 0-4-16,-28 31 4 0,28-5-2 15,-27 5-4-15,27-31 0 0,0 0 0 0,0 54-1 16,0-54 0-16,0 31-1 0,0-31 0 16,0 0-4-16,0 0-7 15,0 0 11-15,0 0-3 0,0 0 3 0,0 0 0 0,0 0-3 16,0-31-1-16,0 31 2 0,0 0-6 0,0 0 9 15,0 0 1-15,0 0 2 16,0 0-1-16,0 0 0 0,-31 31 11 0,31-3-5 16,0 29 1-16,0-57-2 15,0 28 0-15,0 1 1 0,0 1 0 0,0-2-4 0,0 1 5 16,0-29-4-16,0 28-1 0,0 1 12 0,0-29-13 16,31 28 2-16,-31-28-4 0,27 30 0 15,-27-1-1-15,28-29-1 0,-28 0-3 0,0 0-10 16,27 26-18-16,-27-26-16 0,31 0-12 0,-31 0 24 0,28 0-185 31</inkml:trace>
  <inkml:trace contextRef="#ctx0" brushRef="#br0" timeOffset="40754.78">5066 3151 59 0,'0'0'7'0,"0"0"-10"16,0 0 2-16,0 29 6 0,0-29 4 0,0 0 1 0,0 0 2 0,0 28 22 0,0-28-25 0,0 0 13 0,0 0-12 0,0 0-1 0,0 0-1 0,0 0 5 0,0 28-1 0,0-28 3 16,0 0-2-16,0 0-1 0,0 0-9 15,0 29 3-15,0-29-5 0,31 0 9 16,-31 0-4-16,0 0-4 0,0 0-1 16,0 0 1-16,0 0 0 0,0 0-1 0,0 0 1 0,0 0 1 15,0 0 0-15,0 0-2 0,-31 0-1 0,31 0 1 16,0 0-1-16,0 0 0 0,0 0 2 15,0 0-3-15,0 0 1 0,0 0-1 16,0 28 1-16,0-28 0 0,0 31 1 16,0-31 0-16,0 28 2 0,0 0 6 0,31-28-6 15,-31 0 2-15,0 29 3 0,27-29 2 0,-27 28 2 16,0-28-9-16,0 0 0 0,28 0 5 0,-28 0-7 0,27 29 9 16,-27-29-7-16,0 0 2 0,0 0-3 0,0 0 1 15,0 0-1-15,0 0-1 0,0 0 0 0,0 0 2 16,0 30-1-16,-27-30-3 0,27 0 2 0,-28 0-2 15,28 0 3-15,0 26-1 0,-27-26-1 16,27 0 0-16,0 0 1 0,0 0 0 0,-31 31 1 16,31-31-1-16,0 0 0 0,0 26-1 0,0-26 1 15,-24 0-1-15,24 30 2 0,0-30-1 0,0 0-1 0,-34 0-1 16,34 29-1-16,-55-1 2 0,55-28-1 16,-31 29 0-16,3-29-5 0,28 30 4 15,0-30-2-15,0 0 0 0,0 26-10 0,0-26-11 16,0 29-87-16,0-29 68 0,0 0-4 0,0 0 4 0,0 0-15 15,0 0 16-15</inkml:trace>
  <inkml:trace contextRef="#ctx0" brushRef="#br0" timeOffset="45988.88">16832 10285 178 0,'0'0'51'0,"0"0"-23"0,0 0-21 0,0 0-6 0,-28 0 1 0,28 0 0 0,0 0 1 0,0 0 0 0,0 0 8 0,0 0-5 0,0 0 7 0,-30 26-3 0,30-26-2 0,0 0-4 0,0 29-1 0,0 1 4 0,0-30-4 0,0 28 0 0,0 1 3 0,0-1-2 0,0 0-2 0,0 1 1 0,0-29 1 15,0 30-1-15,0-1 0 0,0-1 1 0,0 0 0 0,0 1 1 0,0-1-5 16,0-28 1-16,0 59 7 0,0-59-2 0,0 0 0 0,0 28 10 0,0-28 3 15,0 0-13-15,0 0 8 0,0 0-9 0,0 0 1 16,0 0 1-16,0 0 2 0,0-28-5 0,0 0-3 0,0-3 6 0,30 31-3 16,-30-28-1-16,0 28-3 0,0-29 1 0,0 1 3 15,0 0-1-15,28-1 0 0,-28-1-1 0,0 30-1 0,0-29 0 0,0 1 1 16,27 28-1-16,-27-28 0 0,0 28 1 16,0-29-2-16,0 29 1 0,0 0-1 0,31 29 2 0,-31-29-1 15,0 28 0-15,0 0-3 0,28-28 1 0,-28 29 0 0,0 1 2 16,0-1 2-16,0-29-3 0,0 28 0 0,27-28 0 0,-27 0 1 0,0 28-1 15,0-28 0-15,0 0 1 0,31 0 1 0,-31-28-1 0,0 28 1 16,0-28-1-16,31 28 1 0,-31-29-2 0,24-1-1 0,-24 30 0 0,35-29 3 0,-11 1 0 16,-24 0-1-16,31-1 3 0,-31 1-1 0,27 28-1 15,0-59-1-15,-27 59 1 0,28-26 2 0,3 26-2 0,-31 0-1 0,0 0-1 16,0 0 0-16,27 0 1 0,-27 0 1 0,28 0-1 0,-28 0 0 0,0 26-1 16,0 3 1-16,34 1-1 0,-34-2-1 0,0 1-5 0,0 27-12 15,0-27 4-15,0 1-31 0,0-1 16 0,0 27-47 16,0-27 29-16,0-1-70 0,0-28 54 0,0 31-26 0,0-3 63 15,0-28-10-15</inkml:trace>
  <inkml:trace contextRef="#ctx0" brushRef="#br0" timeOffset="46293.37">17581 10370 165 0,'0'0'55'0,"-35"0"-47"0,35 0-4 0,0 0 7 0,0 0 0 15,0 0 2-15,0 0 18 0,-27 0-17 0,27 0 12 0,0 0-16 16,0 0-1-16,-27 0 4 0,27 0-2 0,-31 28-4 0,31-28-2 15,-28 29-1-15,28-1-3 0,0-28 0 0,0 28 1 16,0-28-2-16,0 29 2 0,0 1-4 16,0-1 4-16,0-29 0 0,0 28-2 0,0-28-1 0,0 0 1 0,0 0 2 0,28 28 1 15,-28-28 2-15,31 0 1 0,-31 0-3 0,0 0 1 16,27-28 1-16,-27 28-4 0,0 0 2 0,0-28-1 0,27-1 6 0,-27 29-5 16,0-30 2-16,35 30 0 0,-35-29 4 0,0 1 1 0,0 28-6 0,24-28 4 15,-24 28-2-15,0-29-4 0,0 29 3 16,0 0 0-16,0 0-3 0,0 0 0 0,0 0 0 0,0 0-1 0,0 0 2 15,0 0-2-15,0 29-1 0,0-29-3 0,0 28 3 0,27 0 2 0,-27-28 0 16,0 29-5-16,0 1-12 0,0-1 0 0,31-1-20 0,-31-28 13 16,0 28-30-16,0 1 18 0,31-29-6 0,-31 28-64 0,0 3 47 0,24-31 10 15,-24 28-8-15,0-28 14 0</inkml:trace>
  <inkml:trace contextRef="#ctx0" brushRef="#br0" timeOffset="46434.84">17863 10512 103 0,'0'0'47'0,"0"0"22"0,0 0-52 16,0 0-4-16,0 0 57 0,0 0-57 15,0 0 7-15,0 0-13 0,0 30 11 0,0-30-10 0,0 29 8 16,0-1-11-16,0 0 5 0,0 29-6 0,0-26-1 0,0-3-1 16,0 0-3-16,0 27-8 0,0-55-5 0,0 61-32 15,0-61 12-15,0 26-54 0,0 3-17 0,0-29 63 0,0 28-44 16</inkml:trace>
  <inkml:trace contextRef="#ctx0" brushRef="#br0" timeOffset="46596.5">17952 10084 170 0,'0'0'54'0,"0"0"-8"16,0 0-34-16,0 28-7 0,0-28 1 0,0 29 11 0,0-1 1 0,0-28-9 15,0 29 3-15,0 1-6 0,0 27-6 0,0-31 0 16,0 3 0-16,0 1-5 0,0 27-9 0,0-57 3 16,0 85-73-16,0-85 54 0,0 59-41 0,0-31 11 15,0-28 42-15,0 0-1 0,0 28-24 0</inkml:trace>
  <inkml:trace contextRef="#ctx0" brushRef="#br0" timeOffset="46819.25">18007 10512 49 0,'0'0'32'0,"0"0"0"16,0 0 11-16,0 0 5 0,0 0-27 0,27 0 12 0,-27 0-7 16,0 0 2-16,28 0-21 15,-28 0 4-15,0 0-3 0,0 0-3 0,31 30 6 0,-31-30-4 0,0 29 0 16,0-29-5-16,27 28 2 0,-27-28-2 0,0 0-1 16,28 0 2-16,-28 28 0 0,0-28 1 0,31 0-1 0,-31-28 0 15,0 28 0-15,0-28-2 0,0 28 2 0,31-29 1 0,-31 29 0 0,0-30 4 16,0-27 2-16,0 57 1 0,24-28-1 15,-24 28-1-15,0 0-1 0,0 0-6 0,34 0 1 0,-34 0 0 16,0 0 0-16,0 28-1 0,0 0-1 0,24 1 0 0,-24-29-1 0,0 30 1 16,0-1 1-16,0-1-4 0,31 0-3 0,-31 29-7 15,0 2-15-15,0-31 5 0,0 1-4 0,27-3-4 0,-27 35-49 0,0-35 28 16,0 3-8-16,0-29 6 0,0 28 12 0,0 31-34 0</inkml:trace>
  <inkml:trace contextRef="#ctx0" brushRef="#br0" timeOffset="47980.64">18062 9339 117 0,'0'0'26'0,"0"0"-3"0,-28 0-18 0,28 0 8 0,-27 0 25 16,27-31-18-16,-31 31-4 0,7 0-9 0,-7 0 6 0,0 0 2 0,-24-28 22 0,24 28-24 0,-24 0 0 0,-31-28 9 0,86 28-17 0,-82-29 12 0,47 29-13 0,8 0 0 0,-31-28 2 0,-25 28 1 0,-34-29 1 0,31 29-3 0,1 0 1 0,-29 0 0 0,-58 86 6 0,117-86-8 15,-34 56 4-15,3 3 2 0,-27 56 3 16,55-87-9-16,-1 31-1 0,-27 24 3 0,4 33 1 0,27-60-4 0,-34 32 2 15,30 27-1-15,-27-1 0 0,62-27-4 0,-65 25 3 16,30 3 1-16,32-58-2 0,-4 2-2 0,-79 141-1 16,110-145 0-16,-62 32 3 0,62-30-3 0,-27 2 2 0,27 84 0 15,0-84-1-15,0-31-2 0,0 57 7 0,0-26-4 0,27-2 2 16,4-2-1-16,0-25-1 0,-7 27-1 0,35-1 1 16,-32-27 0-16,59-1 1 0,34 31-1 0,-65-31-2 0,0 1 1 15,117-1 1-15,-28-28 1 0,-30 29-5 0,-25-29 4 16,-34 0-2-16,230-29 11 0,-227 1-9 0,83-1 3 15,-51 1-1-15,23 0 0 0,31-31 2 0,-89 30-4 0,31 1-2 16,113-29 6-16,-140 29-4 0,-1-2 0 0,114-25 1 0,-117 24-4 16,117-82 2-16,-138 84 1 0,48-27 0 15,-27-3-3-15,31-56 5 0,-27 56-2 16,-28-26 3-16,-4-2-5 0,0-24 4 0,1 80-7 16,-28-26 4-16,0 29 1 0,0-59 5 0,0-27 4 15,0-30-2-15,0 118-8 16,-28-90 5-16,-26 31 5 0,54 55-12 15,-55-55-1-15,-7 56 3 0,3-30 0 16,32 33 2-16,-1-4-1 0,-30 1 2 0,-24-28 0 16,51 27-3-16,-55 4 1 0,27-3-2 0,32 1-1 0,-176-59-2 15,4 58-3-15,55 0-6 16,116 29 5-16,-27 29-8 0,-34 28-14 16,-25 59-47-16,60-3-5 15,-1-54 8-15,20 55-85 0,11-86 106 0,-7 88-58 16</inkml:trace>
  <inkml:trace contextRef="#ctx0" brushRef="#br0" timeOffset="49202.71">17546 11545 118 0,'0'0'34'0,"0"0"5"0,0 0-34 0,0 28 1 0,0-28-3 0,0 0 1 0,0 29 11 0,-27-1 16 0,27 0-24 0,0-28 5 0,0 29-3 0,0-29-6 0,0 28 4 0,0 3-3 0,0-31 1 0,0 0-2 0,0 28 1 0,0-28 6 16,0 28 5-16,0-28-9 0,0 29 14 0,0-1-11 16,0 1-2-16,0 1 6 0,0-2 2 0,0 1-5 15,0-29-6-15,0 26 1 0,0 5-6 0,0-3 3 0,0 0-3 16,0 1 8-16,0 28-3 0,0-27-1 0,-27 140 10 16,27-111-11-16,0-2 4 15,0 0-2-15,0-29-2 0,27 31 0 0,-27 26-1 0,0-58 2 16,0 60-2-16,0-58 0 0,0 28-1 0,0 1 8 0,0 28-6 15,0-58-1-15,0 88 1 0,0-31 2 0,0-57-2 16,0 31-6-16,0-33 3 0,0 3-3 0,0 30 3 0,-27-31 0 0,27 29 2 16,0-29-3-16,0 2 1 0,-31-1-2 0,31-29 0 15,0 28-10-15,0-28 4 0,-28 0-2 0,28 29-18 0,0-29-12 0,0 0 17 16,-27 0-29-16,27 0 24 0,0 0-6 0,0 0-44 0,-28 0 9 16,28-29 35-16,0 1-9 0</inkml:trace>
  <inkml:trace contextRef="#ctx0" brushRef="#br0" timeOffset="49534.28">17175 13292 161 0,'0'0'41'0,"0"0"-16"0,0 0-20 0,0 0-2 0,0 28-2 0,0-28 0 0,-27 0 10 15,27 29-2-15,0-29 14 0,0 30-14 0,0-30 7 0,0 26-10 16,0-26 3-16,0 29-2 0,27 30 1 0,1-31-4 15,-28-28-2-15,0 28 1 0,31 29 0 0,-4-27 0 16,-27-1 4-16,28-1-2 0,-28-28-2 0,34 29 3 0,-34-1 8 16,24-28 1-16,-24 0-6 0,0 0 9 15,0 0-11-15,31 0-1 0,-31-28 6 0,0 28-6 0,28-57 8 16,-28 28-1-16,27-1-7 0,-27-27 5 0,28 1-3 16,3-58 14-16,-4 27-14 0,0 58-6 0,8-58 4 0,-35 32-3 15,24-3 1-15,3 1 0 0,4 0-2 16,0 27-1-16,-31 30-3 0,24-57-3 0,35-1-14 15,-59 58-2-15,27 0 8 0,-27 0-13 16,0 0-11-16,0 0 12 0,0 0-38 0,0 0 28 0,0 0-47 16,0 0 38-16,0 0-4 0,0 29-26 0,0 0 7 0</inkml:trace>
  <inkml:trace contextRef="#ctx0" brushRef="#br0" timeOffset="50402.3">17203 14753 40 0,'0'0'12'16,"0"0"-1"-16,0 0-6 0,0 0 5 0,0 0 9 0,0 0-5 0,0 0 19 0,0 0-17 0,0 0 15 0,0 0-3 0,0 0-15 0,0-29 9 0,0 29-12 0,0 0 9 0,0 0-11 0,0 0 9 0,-28 0-12 0,28 0 3 0,0 0-2 0,0 0-2 0,0 0 1 0,-27 0 5 0,27 0-5 0,-27 0 4 0,27 0 0 0,-31 0-3 0,31 0 2 0,-24 0-4 0,24 0-1 0,-35 0 5 0,11 0-2 0,24 0-4 0,-31 0 3 0,31 0-3 0,-31 0 0 16,31 29-1-16,-27-29 0 0,27 0-2 0,0 28 5 0,-28 1-2 0,28 1 4 15,0-2-7-15,0-28 1 0,0 29 1 0,0 28-1 16,0-29 0-16,0 31 1 0,28-5 0 0,-28 3-3 0,0-26 1 15,27-3-1-15,-27 0 1 0,0 29-3 0,31 2-13 0,-31-2-22 0,31-29 13 16,-31 1-7-16,0-1-3 0,0 31-51 0,24-33 6 0,-24-26 55 16,0 0 9-16,0 0 5 0,0 0-34 0</inkml:trace>
  <inkml:trace contextRef="#ctx0" brushRef="#br0" timeOffset="50847.83">16774 15069 133 0,'0'0'0'0,"30"0"53"0,-30 0-46 0,0 0-7 0,0 0 1 0,0 0 2 0,0 26 5 0,0-26 21 15,28 0 7-15,-28 0-6 0,0 31-19 0,27-31 5 16,-27 0-10-16,0 26-1 0,31-26 1 0,-31 31-4 0,28-31 0 0,-1 0 0 16,-27 28 0-16,31-28 0 0,-31 0-1 0,31 28-2 0,-31-28 0 15,24 29-1-15,-24-29 1 0,35 28-3 0,-11-28-5 16,7 0-7-16,-31 29-13 0,27-29-11 0,-27 0 18 0,0 0-2 16,0 0 1-16,27 0 2 0,-27 30-16 0,28-30 14 0,-28 0 18 0,0 0 3 15,0 0 3-15,31-30 3 0,-31 30 0 0,27-29 2 16,-27 29 4-16,0-28 3 0,0 28 6 0,28-29 5 15,-28 29-10-15,0 0 15 0,0-28-2 0,0 28-15 16,0 0 0-16,0 0 10 0,-28-28-2 0,28 28-11 0,0 0-2 16,-27 0 7-16,27-31-2 0,-31 31 4 0,3 0-4 15,28 0-8-15,0 0 5 0,-27 0-6 0,27 31 0 0,0-31 4 16,-27 28 1-16,27-28 0 0,0 28-3 0,0 1-1 16,0-1-2-16,0-28 0 0,0 29 1 0,0-29-2 15,27 30 1-15,-27-2 0 0,27-28-1 0,-27 29 0 0,28-29 3 16,-28 0-1-16,0 0 0 0,31 0 0 0,-4 0 1 0,-27 0 0 15,0 0-2-15,28 0-1 0,-28-29 1 0,0 29 0 0,34 0-1 16,-34-28 0-16,0-2-1 0,24 30 3 0,-24-29-4 16,0 29-1-16,0 0-2 0,0 0-8 0,0 0 4 0,0-28-13 15,0 28 11-15,0 0-40 0,0 28-1 0,0-28 20 16,0 0-40-16,0 0 31 0,0 0-1 0,0 0 6 0,0 29-10 0,0-29 36 16,31 0-20-16</inkml:trace>
  <inkml:trace contextRef="#ctx0" brushRef="#br0" timeOffset="51094.91">17632 15296 63 0,'0'0'0'0,"0"0"22"0,0 0-14 0,0 0 10 0,0 0-7 0,31 0 3 0,-31 0 3 16,0-28 26-16,0 28-16 0,0 0-1 0,0 0-2 0,0 0-5 0,0 0 5 16,0 0-5-16,0 0 0 0,-31 0-11 0,31 0 6 0,0 0-8 15,0 0 0-15,-27 0-2 0,27 0 4 0,-24 0-6 0,24 0 0 16,-35 28 2-16,35 1 0 0,0-29 2 0,-27 58 1 0,27-1-4 16,0-57-1-16,0 29-1 0,0 29 6 15,0-3-6-15,27-24 1 0,8-31 2 0,-35 0-2 16,24 0 2-16,3 0 1 0,-27 0-2 0,31-31 4 0,0 5-3 15,-7-33 2-15,-24 31-3 0,31-58 2 0,-3-1-2 16,-28 2 0-16,27 57-2 0,-27-60 1 0,0 34 0 16,-27 23 0-16,27 3-1 0,-28 28-2 0,28-28-2 0,0 28 2 15,-31 0-2-15,31-29 0 0,-24 29-5 0,-7 0-8 0,0 0 6 0,4 0-11 0,27 0 8 16,-24 0 1-16,24 0-20 0,-35 29-5 0,8-1-8 16,27-28 21-16,0 0-3 0,0 28-32 0,0 3-8 0,0-3 39 15,0-28 7-15,0 26-1 0,27 5-23 0</inkml:trace>
  <inkml:trace contextRef="#ctx0" brushRef="#br0" timeOffset="52001.98">17749 14350 39 0,'0'0'22'0,"0"0"-13"0,-31 0-3 0,31 0-2 0,0 0 0 0,0 0 6 0,0-26-4 0,0 26 0 0,0 0 1 0,-24 0 11 0,24 0-8 0,0 0 2 16,0 0 0-16,0-30 1 0,0 30-1 0,-31 0 12 0,31 0 3 0,0 0-14 0,0 0 0 0,-31-29 13 0,31 29-1 0,0 0-12 0,-27-28 9 0,27 28-12 0,0 0-3 0,-24 0 9 0,24 0-9 16,0-29 2-16,-35 29 6 0,35-28-2 0,-27 28-2 15,0 0-4-15,27 0-4 0,-31-28 7 0,3 28-7 0,1 0 2 0,-1-31 2 16,28 31-7-16,-31 0 5 0,7 0-1 0,-10 0 5 0,6-28-7 16,-30 28 1-16,58 0 2 0,-82 0 9 0,82 0-12 0,-31 0 2 15,-28 0 3-15,35 0-6 0,-7 0 4 0,0 0-2 0,4 0 0 16,-1 0-3-16,-3 28 0 0,4-28 3 0,-1 31-1 0,-27-3-1 15,25-28 0-15,-29 28 1 0,59 1-1 0,-27-29 0 0,-32 28-2 16,32 1 1-16,-4 1 1 0,7-4 0 0,-7 5 0 0,31-31 0 0,-31 56-1 0,4-27 0 16,2-1 0-16,-9 31 0 0,34-32 1 0,-27 30-2 15,-1-26 1-15,-3 82-1 0,4-54 4 0,27-2-2 0,0-29-1 16,-28 88-1-16,28-88 2 0,0-2-1 0,0 62 0 0,-27-32 0 16,27-27 0-16,0-1-1 0,0 31 1 0,0-31-1 0,0 29 0 15,0-28 1-15,27 29 1 0,-27-29-1 0,0-3-1 0,28 33 0 0,-1 28 2 16,4-30-2-16,24-31 0 0,31 90 1 15,-24-88-3-15,-7 1 2 0,-28-29 0 0,32 28 1 16,-4 2 0-16,31-1-2 0,-1-29 1 0,-26 28 1 16,-1-28 1-16,-3 0-3 0,35 0 0 0,-36 29 1 0,32-29 1 0,-24 0 0 0,-38 0 0 15,35 0 0-15,-32 0-1 0,32-29 1 0,-32 29 0 0,35 0 1 0,20 0 0 16,-27-28-2-16,-24 28 1 0,55-29 0 0,0-29 1 0,-55 29 0 0,-7 29-1 16,34-57 1-16,1-1-1 0,-4 3 1 0,-24 24-1 15,-31-25 1-15,55-1-1 0,-55 29 2 0,34-29-3 0,-34 28 2 0,24-58 1 16,-24 59 0-16,0-29-1 0,0-2 1 0,0 2-3 0,0 1 2 0,0 25 1 15,-24-52 0-15,24 55-2 0,-34-31 0 0,10 2 2 0,24 0 0 16,-62-1-1-16,62 29 0 0,-55-56 1 0,24 57 0 0,-24-31-1 16,24 30-2-16,-24-27 0 0,-3 26 0 0,30 2 1 0,-3-1 1 15,-24-1-3-15,-31 4 2 0,55 26-1 0,-82-31-3 0,27 5 0 0,0 26 1 16,62 0 2-16,-65 0-5 0,58 0 3 0,-24 0-4 16,-3 0-1-16,34 26 2 0,-11-26 1 0,35 0-1 0,-24 31-1 0,-7-31-2 15,31 26-1-15,-31 4-12 0,4-1-5 0,-1-1-6 0,28 2 14 16,-31-1-24-16,31-29 18 0,0 27-4 0,-27 2-79 0,27-1 66 15,0 3-25-15,0 25 37 0,0-56 19 0,0 29-21 16</inkml:trace>
  <inkml:trace contextRef="#ctx0" brushRef="#br0" timeOffset="55850.86">18378 15239 78 0,'0'0'59'0,"0"0"-31"0,0 0-19 15,-28 0 1-15,28 0 12 0,0 0-9 0,0 0 10 0,0 0 11 0,0 0-9 0,-27 0 0 0,27 0-13 0,0 0 8 0,0 0 0 0,0 0-1 0,0 0-11 0,0 0-1 0,0 0 3 0,0 0 0 0,0 0-5 0,27 0 1 0,-27 0 2 0,0 0 4 0,0 0-6 16,0-28 5-16,28 28-2 0,-28 0-6 0,27 0 5 0,4 0-3 16,-31 0-3-16,28 0 1 0,-28 0 0 0,0 0 0 15,27-28 0-15,8 28 2 0,-35 0-4 0,82 0 7 16,-55 0-8-16,1 0 1 0,3 0 0 0,-4 0 3 0,1 0-3 16,30 0 0-16,32 0 2 0,-35 0-3 0,0 0 2 15,30 0 2-15,-54 0-3 0,55 0 3 0,0 0-3 0,-58-31 0 16,61 31 3-16,-31 0-2 0,25 0-2 0,3 0 4 15,3-26 0-15,-34 26 1 0,-28 0-3 0,1 0 1 16,-1 0-6-16,59-31 11 0,-27 31-1 0,-1 0-12 16,-27 0 6-16,24-26 4 0,-28 26-3 0,1 0 1 0,3 0 1 15,-4 0-3-15,-27 0-1 0,28-28-2 0,3 28-1 16,0 0 1-16,-31 0-8 0,24 0 5 0,-24 0-3 0,31 0 1 0,-31 0-2 16,0 0-15-16,0 0 9 0,0 0-3 0,27-31-46 0,-27 31 7 15,0 0 22-15,0 0-51 0,0 0 30 0,0 0-53 0,0 0 20 16</inkml:trace>
  <inkml:trace contextRef="#ctx0" brushRef="#br0" timeOffset="56229.67">19951 14494 181 0,'0'0'100'0,"0"0"-80"0,0 0-18 0,0 0-1 0,0 30 0 0,0-30-1 16,0 0 0-16,0 0 0 0,0 0 5 0,35 0-1 0,-35 29-2 16,0-29-1-16,24 0 3 0,3 27-2 0,4-27-2 0,-31 0 0 15,31 0 0-15,-31 29 2 0,24-29-1 0,-24 0 2 0,31 0 7 0,-4 0-6 0,-27 28 2 16,28-28-1-16,3 0 4 0,-31 0-4 0,27 0 3 0,1 0-4 16,3 0 4-16,24 31 3 0,-24-31-9 0,-4 0 3 15,-27 0-1-15,28 0 4 0,2 28-7 0,-2-28 2 0,-28 0 1 16,27 28-3-16,-27-28 1 0,31 29 0 0,-31-29 0 0,0 28 0 15,0-28-1-15,0 29 3 0,0 1-3 0,0-2 0 16,-31 1 0-16,4 28 2 0,-1-1 1 0,-30-25-2 0,31 23 2 16,-28-23-2-16,24 26 1 0,0-29-1 0,-24 29 5 0,24 0-3 15,-24-27 0-15,55-2 1 0,-31 1-4 0,31-1-1 16,0 29 1-16,0-27 0 0,-24 25-1 0,24-55 0 0,0 59-3 16,0-31 2-16,0 1-3 0,0 1 1 0,24-4-4 0,-24 5-18 0,0-5-16 15,31 33-18-15,-31-59 22 0,0 85-196 16,27-85 192-16,-27 29 9 0</inkml:trace>
  <inkml:trace contextRef="#ctx0" brushRef="#br0" timeOffset="57602.19">21559 14324 25 0,'0'0'11'0,"0"0"15"0,0 0 0 0,0 0-15 0,0 0 2 0,0 0 16 0,0 0-2 0,0 0-4 0,0 0-12 0,0 0 3 0,0 0 9 0,0 0-8 0,0 0 0 0,0 0-2 0,0 0 1 0,0 0-10 0,0 0-1 16,-31 0 7-16,31 0 0 0,0 0 2 0,0 0 2 15,-31 0 13-15,31 0-20 0,-27 0 11 16,-1 0-5-16,28 26-4 0,-31-26 1 0,31 0-4 16,-27 31 8-16,-1-31-10 0,-3 26 5 0,7 4 1 15,24-30-5-15,-62 57 11 0,35-27-12 0,-31 26 1 16,30-27-2-16,1-1 2 0,-59 59 1 0,58-30-3 16,-3-28-2-16,-27 58 3 0,30-30-5 0,1 30 3 0,-4-2 2 15,4-28-3-15,-1-1 0 0,28 1-1 0,-58 87 1 0,34-87 0 16,-11 59-1-16,35-60 1 0,0 60 0 0,-24-31-2 0,24 29 3 15,0 1-1-15,0-86-1 0,0-1 0 0,24 31 0 16,-24-32 1-16,35 2 0 0,20 1 1 0,-55-4-3 0,27 5 1 0,1-31 0 16,30 28 5-16,-3 0-1 0,-21-28 0 0,49 0-1 0,-56 29-2 15,32-29-1-15,30-29 2 0,-38 29-5 0,35-28-1 0,86-31 7 16,-141 33-2-16,55-33 5 0,-31 2-6 0,31 0 2 16,-24-29 0-16,20-1 1 0,4-28 0 0,-59 60-3 15,4-2 1-15,-3-58 2 0,-1 58-3 0,8-59 4 0,-11-56 1 16,7 115-4-16,-31-28 3 0,0 0 0 0,-31 26-4 15,7-55 4-15,-11 56-2 0,8-28 3 16,-32-1-6-16,32 30-1 0,-28 1 2 16,0 26 1-16,21 2 2 0,-21-1-2 0,-4-1 0 0,32 30-3 15,-32-26 2-15,32 26-2 0,-28 0-3 0,-7 0 1 0,-24 0-2 16,59 0 1-16,-32 26-5 0,4 4-5 0,24 27-2 0,4-57 6 16,-31 59-13-16,30 25-8 0,-30 32-38 0,30-88 39 15,28 1-5-15,-27 29-49 0,-1-29 34 0,28 28-3 0,-31 30-54 16,31-33 64-16</inkml:trace>
  <inkml:trace contextRef="#ctx0" brushRef="#br0" timeOffset="58321.69">21013 15211 50 0,'0'0'25'0,"0"0"-21"0,-28-28 7 0,28 28 2 0,0 0-3 0,0 0 1 0,0 0 0 0,0 0 9 0,0 0-5 0,0 0-10 0,0 0 0 0,0-31 4 0,0 31 2 0,0 0-5 0,0 0 5 0,0 0 4 0,0 0-7 0,0 0 8 15,0 0-3-15,0 0-4 0,0 31-4 0,0-31-3 0,0 56 6 16,0 1-5-1,0 2 0-15,0-31-2 0,0 1-1 0,0 28 6 16,0-29-2-16,28 31 12 0,-28-59-11 16,0 26-1-16,0 5 5 0,0-31 2 0,27 28 3 0,-27-28-10 15,0 0 0-15,28 0 5 0,-28 0-3 0,31 0 0 0,-31 0 5 16,27-28 9-16,1-29-3 0,6 57-13 16,-34-29 3-16,0-1-4 0,24 2 4 0,-24-1 2 0,27 1 4 15,-27-1-8-15,0 29 0 0,0-28 1 16,0 28-3-16,0 0-2 0,0 0 1 0,-51 28 1 15,51-28-3-15,-34 29-1 0,6-29 0 16,28 0 0-16,-27 28-5 0,-4 1-7 0,3-29 4 0,1 28-16 16,27-28-8-16,-28 30-65 0,28-1-42 15,0-3 105-15,28-26-54 16,-28 0 82-16,27 31-2 0,-27-31 5 0,28 0-7 16,3-31-21-16</inkml:trace>
  <inkml:trace contextRef="#ctx0" brushRef="#br0" timeOffset="58772.88">21270 15355 44 0,'0'0'40'0,"0"0"-24"0,31 0 47 15,-31 0-48-15,0-30 16 0,0 30-3 0,0 0 17 16,0 0-35-16,0 0 22 16,0 0-22-16,0 0 13 0,-31 0-14 0,31 30 10 15,0-30-14-15,-31 28 8 0,31 1-10 16,0-1 5-16,0 1-4 0,0-1-1 0,0-28-2 16,0 0 0-16,0 30 1 0,0-1-1 0,0-3 1 15,0-26-1-15,0 0 1 0,31 0 2 0,-31 0-1 0,31-26 5 16,-7-3-5-1,-24-1-1-15,0 2 2 0,31-1-5 16,-31 1 2-16,0 28 0 0,28-29 2 0,-28 29-4 16,0 0 2-16,0 0 0 0,0 0 1 0,0 0-2 15,0 29-1-15,27-1-3 0,-27 29-28 16,31 2-15-16,-31-59 26 16,0 57-98-16,0-57 80 0,0 28-69 15,0-28 87-15,0 28 9 0,28-28 4 0,-28 0 9 16,0-28 5-16,0 28-3 0,0-59 18 15,27 4 28-15,-27 55-30 16,0-30 66-16,0 2-28 16,0 28-50-16,0 0 19 0,31 28-8 15,-31-28-13-15,0 59 20 0,31-33 22 16,-31 5-27-16,0-3-14 16,0-28-2-16,24 0 12 0,-24-59-6 15,31 33-5-15,-4-61 1 0,-27 30-5 16,28 28-3-16,3-58 1 15,-4 30-25-15,-27 57 13 0,28-28-48 16,-28 28 34-16,0 0-4 0,0 0-96 0,31 0 76 0,-31 0-78 16</inkml:trace>
  <inkml:trace contextRef="#ctx0" brushRef="#br0" timeOffset="59630.62">18350 11460 26 0,'0'0'15'0,"0"0"-12"0,-27 0 5 0,27 0-6 0,0-31 5 0,0 5 9 0,0 26 21 0,0 0-25 0,0-30 37 0,0 1-3 16,-31 29-33-16,31 0 33 15,0-28-3-15,0 28-34 0,0 0 13 16,0 0-4-16,0 0-15 0,0 0 19 16,0 0-8-1,31 0-1-15,-4 28-11 16,1 1 7-16,-1-29-8 15,4 56 2-15,24 1 1 16,-55-57-2-16,90 116 4 0,-8-31 4 16,62 87-3-16,-54-56 6 15,50 26-5 1,-85-85-5-16,117 143-3 0,117 117 0 16,-90-59 4-1,-141-201-5-15,118 172 5 0,-39-85-6 16,-79-118-1-16,56 90-2 0,-52-59 15 15,-7 1 0 1,-28-29-4-16,1-1 4 16,2 1 1-16,-2-1-5 15,30 31 0 1,-27-33-2-16,-31 5-4 0,24-3 3 16,-24-28-3-16,35 57 2 0,-11-29 0 15,-24-28 3 1,0-28 1-16,0-3-1 15,0 5-2-15,-24-2 0 16,24-3-1 0,0 31 2-16,0 0-4 15,0 0 1 1,0 0-1-16,0 0-2 0,0 31-5 16,0-31-6-1,0 0-40-15,0 0-49 16,0 0 67-16,-35 0-159 0,35 0 12 15</inkml:trace>
  <inkml:trace contextRef="#ctx0" brushRef="#br0" timeOffset="60239.1">20123 14093 223 0,'0'0'57'0,"0"0"-57"0,-24 0 7 0,24 28 15 0,55 3-14 0,-28-3 1 0,59 0 13 0,4 1 7 16,-8-29-2-16,-24 0-4 15,28-57 7-15,4 29-10 16,-35-31 14-1,0 2-13-15,3-28-4 16,-31 0-8 0,1-3-2-16,-28-25-9 15,0 26-3-15,0 87 0 0,0-85-28 16,0 26-24-16,0 59-44 16,0 0-104-1,34 30 78-15</inkml:trace>
  <inkml:trace contextRef="#ctx0" brushRef="#br0" timeOffset="74350.69">25482 5699 33 0,'0'0'20'0,"0"0"-12"0,0 0-1 0,0 0 0 0,0 0 8 0,0 0-6 0,0 0-4 0,0 0 5 0,0 0 1 0,-34 0 2 0,34 0-8 0,0 0 1 0,0 0 17 0,0 0-16 0,0 0 6 15,0 0-6-15,0 0 10 0,0 0 1 0,0 0-10 0,0 0 1 16,0 0-2-16,0 0 1 0,0 0 5 0,0 0-7 0,0 0 0 0,0 0 0 0,0 0-1 15,0 0 0-15,0 0 5 0,0 0-6 0,0 0 4 0,0 0-1 16,0 0-3-16,0 30 3 0,0-30-4 0,0 0 1 0,0 29 4 0,0-29-3 16,0 28-2-16,0-28 1 0,0 29 3 0,0-29-3 0,0 28-2 0,0 0 0 15,0-28-1-15,0 31 2 0,0-5 2 0,0-26-2 0,0 31 0 16,0-31 0-16,0 28 3 0,0 0 3 16,0 1-7-16,0-29 3 0,0 0-3 0,0 0-1 0,0 0 2 15,0 0-2-15,0 0-2 0,0 0 6 16,0 0-4-16,0 0 1 0,34-57 2 0,-34 57 1 15,0-28-3-15,0 28 2 0,0-31-4 0,24 31-1 0,-24-26 1 16,0 26 1-16,0-31 0 0,0 31-1 16,31-28 0-16,-31 28 0 0,0 0 1 0,0 0 0 15,28 0-2-15,-28 28 0 0,0-28 0 0,0 0-1 0,0 31 1 16,0-5 1-16,27-26 0 0,-27 31 1 0,0-31-1 16,0 28 1-16,0-28-1 0,0 28 2 15,0-28-1-15,28 0 1 0,-28 0-1 0,0 0 3 0,30 0-1 0,-30-28 0 16,0 28-1-16,0 0 2 0,28-28 1 0,-28 28-3 0,27-57 2 15,-27 57-2-15,35 0 1 0,-35-31-1 0,0 31-1 16,24 0 1-16,-24-28-1 0,0 28 1 0,31 0 2 0,-4 0 4 16,-27 0-7-16,0 0 3 0,28 59-5 15,-28-59-1-15,0 0 4 0,0 26-2 0,0 5 2 0,27-3 1 16,-27 0-3-16,0-28-1 0,0 29-5 0,0 0 0 0,0-29-3 16,0 29-3-16,0 0-21 0,0-29 13 0,0 27-29 0,0 2-14 15,0-29 25-15,31 28-53 0,-31-28 42 0,0 0 7 0,0 0 11 0,0 0 9 16,0 0-30-16</inkml:trace>
  <inkml:trace contextRef="#ctx0" brushRef="#br0" timeOffset="74707.48">26166 5871 54 0,'0'0'16'0,"0"0"-10"0,0 0-1 0,0 0 7 0,0 31 34 0,0-31-25 0,0 0-11 0,0 0 0 0,0 0-1 0,0 0 9 0,0 0-11 0,0 0 0 0,0 26 7 16,0-26-1-16,0 0 1 0,0 0-7 0,-31 0 8 0,31 0-1 15,0 0-1-15,0 0-6 0,0 0 4 16,0 0-6-16,0 0 3 0,-24 0-4 0,24 0 6 0,0 0-3 16,0 31 15-1,0-31-18-15,0 0-1 0,0 0 1 0,24 0 2 16,-24 0-4-16,0 0 3 0,0 0-2 0,0 0 0 16,31 0 0-16,-31-31 0 0,27 31 3 15,-27-26-4-15,0 26 1 0,0-31-2 16,0 31 4-16,0 0-2 0,28-28 4 0,-28 28 0 0,0 0-4 0,0 0 2 15,0-28-2-15,0 28 6 0,0 28-5 16,0-28 2-16,0 0-4 0,0 28 0 0,0-28 1 0,0 0-2 0,0 31 1 0,31 54 4 16,-31-57-3-1,0 1-4-15,0-29 0 0,0 58-5 0,0-29-8 0,27-2-11 16,-27 2-14-16,0-1-12 0,0-28 21 0,0 0-2 0,0 30-39 16,0-30 30-16,0 0-1 0,28 0-26 0,-28 29 48 0,0-29-9 15,0 0-5-15</inkml:trace>
  <inkml:trace contextRef="#ctx0" brushRef="#br0" timeOffset="74873.22">26451 5987 56 0,'0'0'0'0,"0"0"55"0,0 0-13 16,0 0-11-16,0 0 1 0,0 0 4 0,0 0-17 15,0 28 17-15,0-28-22 0,0 0-1 0,0 29 7 0,0 0-11 0,0-29 7 16,0 29-10-16,0-29 0 0,0 29-1 0,0-29-1 0,0 27-1 0,0 30 3 16,-28-27-2-16,28-30-3 0,0 29-1 0,0-1-2 15,0-28-4-15,0 29 0 0,0-29-3 0,0 28-27 0,0-28-32 16,0 0-28-16,0 0 47 0,0 0 8 0,0 0-11 0,0 0 3 15</inkml:trace>
  <inkml:trace contextRef="#ctx0" brushRef="#br0" timeOffset="75293.41">26626 5557 145 0,'0'0'48'0,"0"0"-17"0,0 0-17 0,0 28-6 0,0-28 5 0,0 0-5 15,0 0 3-15,0 0 1 0,0 29 1 0,0-29 2 0,0 0-2 0,0 28 8 0,0-28-14 16,0 0-1-16,-31 29 4 0,31-1-4 0,0 2-4 0,0-1 0 15,0-1 0-15,0 1-4 0,0-29 1 16,0 28-7-16,0-28 2 0,-31 28-13 0,31 3-29 16,0-31 6-16,0 26-3 0,0-26 1 0,0 31 11 15,0-31 21-15,0 0 2 0,0 0 3 0,0 28-1 0,0-28 5 0,31 28 1 16,-31-28 3-16,0 0-1 0,0 0 3 0,0 29 3 0,31-29 0 16,-31 0 11-16,0 0-5 0,0 0 18 0,0 29-14 15,24-29 0-15,-24 0 15 0,0 0-17 0,0 29 9 0,34-29-12 16,-34 0 8-16,0 29 2 0,0-29-16 0,25 0 0 0,-25 0 5 15,0 27 3-15,0-27 1 0,30 0 6 16,-2-56 14-16,-28 27-28 16,0 29 1-16,27-29 8 0,-27 29-7 0,0-29 6 0,0 29-9 15,28-28 12-15,-28 28-13 0,0-28 3 0,0 28-3 0,0 0 2 16,0 0-2-16,31 0-1 0,-31 0 1 0,0 28 1 16,27 0 1-16,-27-28-3 0,0 29 0 0,28 0-2 15,-28 0 0-15,0-29 0 0,0 29-1 0,0-29 1 0,0 56 0 16,0-56-1-16,34 28-5 0,-34 2-2 0,0-30 2 15,0 29-15-15,0-29 7 0,0 0-2 0,0 28 0 0,24-28-20 16,-24 0 16-16,0 0-2 0,0 29-24 0,0-29 19 0,0 0-1 16,0 0-37-16,0 0-14 0,0 0 8 0,0 0 48 0,0 0-9 0,0 28-1 15</inkml:trace>
  <inkml:trace contextRef="#ctx0" brushRef="#br0" timeOffset="87096.16">25908 6817 80 0,'0'0'0'0,"0"0"48"0,0 0-33 0,0 0-6 0,0 0-3 0,0-28 15 0,0 28 4 0,-31 0-13 0,31 0 1 0,0 0-3 0,0 0 10 0,-27 0-2 0,27-28-9 0,0 28 10 0,0 0-11 0,-28 0 7 0,28 0 7 0,0 0-16 0,-27 0 6 16,27 0-4-16,0 0-1 0,0 0 1 0,-31 0 6 15,31 0-9-15,0 0 7 0,0 0-7 0,0 28 14 0,-24-28-14 16,24 28-1-16,0-28 14 0,-35 29-13 0,35-29-2 15,0 0 0-15,0 28 3 0,-27-28-1 0,27 29-2 0,0-29-1 16,0 0 1-16,0 30-1 0,0-30 3 0,0 57 1 16,0-57-5-16,-28 28-1 0,28 29 0 0,0-29 2 15,0 3 1-15,0 25-4 0,28-27 2 0,-28-3-1 0,0-26 0 16,0 31-1-16,0-1 2 0,0-30-1 0,0 55 0 0,0-27 0 16,0 1-2-16,0-29 0 0,0 58-9 0,27-58-1 15,-27 0 3-15,0 0-2 0,0 29-20 0,0-29-9 0,0 0 17 16,0-29-3-16,0 29-26 0,-27-28 3 0,27-2 27 0,0 30 0 15,0-29 0-15,0 1-19 0,0 28 24 0,0-29 4 0,0-27-9 16,0 56 21-16,-28-31 3 0,28 31 2 0,0-55 18 16,0 27-20-16,0 28 1 0,0 0-2 0,0 0 5 0,28 0-2 15,-28 0 8-15,0 0-1 0,0 0-5 0,0 0-2 0,0 28 1 0,0-28 0 16,0 0-2-16,27 29 12 0,-27-29 0 0,0 26 2 16,35-26-7-16,-35 0 5 0,0 0-10 0,24 31 2 0,-24-31-4 15,0 0 3-15,0 0-3 0,31 0 5 0,-31 0-4 0,27 0 3 16,-27 0 0-16,0 0-2 0,28 0 5 0,-28 0 2 0,27-31 2 15,-27 31-8-15,31-26 4 0,-31 26-6 0,0 0 2 16,28-29-3-16,-28 29 1 0,0-28 5 0,27 0 14 0,-27 28-17 16,34 0 3-16,-34-31-7 0,0 31 0 0,0 0 2 0,0 0-2 15,0 0-1-15,0-28 4 0,0 28-3 0,0 0 2 0,0 0-1 0,0 0 0 16,0 0-2-16,0 28 0 0,-34 3 3 16,7-3-2-16,27 0-2 0,0-28-1 0,-28 29 3 15,28-29-1-15,0 26 2 0,-31-26-1 0,31 31 0 0,0 25 3 16,0-27 1-16,0-29-4 0,0 28 2 0,0-28-3 15,0 29-1-15,0-29 1 0,0 30 1 0,31-30-1 16,-31 0 0-16,0 28 0 0,0-28 1 0,28 0-2 0,-28 0 1 0,0 0 1 0,27 0 0 16,-27 0-1-16,0 0-1 0,34-28-7 15,-34-2-3-15,24 30 0 0,-24-29-21 16,0 29-19-16,0 0 32 0,0 0-5 0,0-28-34 0,0 28 23 16,0 0-3-16,0 0-4 0,0 0 1 0,0 0 4 0,0 0-9 0,0 0 33 15,0 0-11-15,0 0-7 0</inkml:trace>
  <inkml:trace contextRef="#ctx0" brushRef="#br0" timeOffset="87353.47">26166 7306 42 0,'0'0'17'0,"0"0"-1"0,0 0 11 0,27 0 11 0,-27 0 2 0,28 0-4 0,-28-30-18 0,0 30-2 0,0 0 18 0,31 0 0 0,-31-31-18 0,0 31 14 0,0 0-17 0,0 0 9 0,0 0-13 0,0 0-1 0,0 0 4 0,0 0-3 0,0 0-3 0,0 0 1 0,0 0 4 0,0 0-7 16,0 0 3-16,0 0-4 0,-31 31 4 15,31-1-5-15,0-30-1 0,0 26 1 0,0-26 0 0,0 29-1 16,0-29-1-16,0 28 1 0,0 1 3 0,0-29-3 0,0 30 2 15,0-30 2-15,31 0 2 0,-31 0-4 0,0 0 1 0,0 0-2 16,27 0 0-16,-27-30 1 0,0 1 2 0,28 29-2 0,-28-57 3 0,31 31-2 16,-1-61 0-1,-6 58-5-15,-24 1 1 0,0 0-1 0,0-3-1 0,0 31 0 16,0 0-3-16,0 0-2 0,0-28 0 0,0 28-17 0,0 0-7 16,0 28-6-16,-24-28 17 0,24 31-26 0,0-3-6 0,0 0 22 15,-30-28-2-15,30 55-45 0,0-24 35 0,-31-1 6 0,31 25-5 0,0 2 31 16,0-27-3-16,0-2-18 0</inkml:trace>
  <inkml:trace contextRef="#ctx0" brushRef="#br0" timeOffset="88614.01">25049 5472 46 0,'0'0'0'0,"0"0"9"0,0 0 5 0,0 0-7 0,0-30 3 16,-31 30 5-16,31-29-5 0,0 29 14 0,0 0-13 0,0-26 8 0,0 26-11 0,0 0 0 0,0-31 8 0,0 31-8 0,0 0-1 0,0 0 5 0,0 0-6 0,0 0 8 0,0 0 3 0,0 0-9 0,0 0 1 0,0 0 1 0,0 0 10 0,0 0-1 0,0 0-10 0,0 31 0 0,0-31 7 0,0 0-1 0,0 26-1 0,0-26-7 0,0 0-1 16,0 0 1-16,-27 29 7 0,27-29-7 0,0 30 9 0,0-30-12 15,0 0 0-15,0 0 1 0,0 26 4 0,0 33 0 16,0-31-8-16,-28 1 3 0,28 56 0 0,0 2-2 0,0-30-2 15,0 2 0-15,-31-2 1 0,31 57 3 0,-24 0-1 0,24 30-2 16,0 0-2-16,-31-59 1 0,31-28 1 0,-30 30 0 0,30 170-1 16,-28-115 1-16,28-83-1 0,-24 55 1 0,24-1-2 15,0-54 1-15,0-2 2 0,-34 28 6 0,34-26-4 0,0-3-3 16,0-27 0-16,-28 30 1 0,28-31-1 0,0 30 3 0,0-1 3 16,0-57-2-16,-27 56 2 0,27-56-5 0,0 29 4 0,0-1-3 15,0-28 0-15,0 29 0 0,27-1 1 0,-27-28-1 0,0 0-1 16,0 30 1-16,0-30-2 0,0 29 1 0,28-29 0 0,-28 0 2 0,34 0-2 15,-10 28-1-15,4-28 1 0,2 0-2 16,-30 0-1-16,31 0 2 0,-7 0 0 0,7 0 0 0,-3 0-1 0,-1 0 1 16,4 28 0-16,55-28 1 0,-55 0-2 0,196 0 0 15,-196 29 0-15,51-29 0 0,-23 0 0 0,-4 0 0 16,65 0-2-16,-10 0 5 0,37-29-1 0,-123 29-1 16,66 0-3-16,106 0 7 0,-111 0-4 15,-54 0-1-15,-3 0 0 0,30 0-1 0,-30 0 2 0,61 0-1 16,-65 0-2-16,10 0 2 0,21 29-1 0,-27-29 2 0,-1 0-1 0,32 0 0 15,-59 0 0-15,27 0 0 0,1 0 1 0,6 0-1 0,-10 0 1 16,-24-29-2-16,31 29 3 0,-3 0-3 0,-1 0 2 0,1-28 1 16,-28 28-3-16,30 0 1 0,-30-28 0 0,0 28 1 0,28 0-1 0,-28 0 0 15,27-29-1-15,8 29 2 0,-35-30 0 0,24 30-1 0,3-28-1 16,-27 28 0-16,0 0 3 0,31 0-4 0,0-29 2 16,-7 29-1-16,7 0 3 0,-31-28 0 0,0 28-2 15,0 0 0-15,28 0-1 0,-28-29 0 0,0 29 1 0,0 0 2 0,27 0-2 16,-27 0-1-16,0 0 2 0,0-28 0 0,0 28 0 0,0 0-1 0,0-28 0 15,0 28 0-15,0 0 0 0,31-31 0 0,-31 31-1 0,0-26 0 16,0-5 2-16,0 31-1 0,0-27 0 0,27-1-1 0,-27 28 2 0,0-30-1 16,0 1-1-16,28 0 2 0,-28 1 1 0,0 0 1 0,0-1-5 0,31-29-5 15,-31 1 4-15,0 28 2 0,0-58 0 0,0 4-1 16,0 53 3-16,0-1-3 0,31-52 5 0,-31 24-2 0,0 2 0 16,0 29-1-16,0-29 1 0,0-30-2 0,24 59 1 0,-24-57 3 0,0 28-2 15,31-30-1-15,-31 30-1 0,27 0 2 0,-27 0-1 0,0 29 0 16,28-31 1-16,-28 31 1 0,0-1-2 0,31-58 0 0,-4 30-1 0,-27-28 0 15,0 56 4-15,28-28-4 0,-28 29-1 0,31-29 1 16,-31 26 2-16,0 31-2 0,0-56 4 0,0 27-2 0,0 1 0 16,30-1 0-16,-30 29-1 0,0-30 0 0,0 2 1 15,0-1-1-15,0 29 3 0,0-28-1 0,0 28-2 0,0-29 1 16,-30 1 1-16,30 28-1 0,0-28 0 0,0 28-1 16,0-31 1-16,-31 5 1 0,3 26 1 0,1 0-1 0,27-30-1 15,-31 30 0-15,-24 0 2 0,55-29-2 0,-31 29 1 0,-24 0 0 0,-62-26 0 16,90 26 1-16,-87 0-2 0,56-31-1 0,-1 31 3 0,32 0-1 15,-31 0 0-15,3 0 0 0,-117-28 0 0,113 28-1 0,4 0 0 16,-34-28-1-16,-52-1 3 0,83 29-2 0,-55 0 1 0,27-28-1 0,-31 28 0 16,3-29-1-16,29-1-1 0,26 2 0 0,4 28 0 15,-3 0 2-15,-1 0-2 0,4 0-1 0,-3 0 3 16,31 0-2-16,-1 28 0 0,-3-28-2 0,7 0-1 0,-10 30 0 16,10-30-9-16,-7 0 4 0,0 29-15 0,31-29-12 0,0 28 13 15,-28-28-4-15,28 29-2 0,-27-1-40 0,27-28 28 0,0 59-60 16,0-33 39-16,-31 59-94 0,31-54 134 0,0 54-13 0</inkml:trace>
  <inkml:trace contextRef="#ctx0" brushRef="#br0" timeOffset="90061.35">26135 8394 37 0,'0'0'0'0,"0"0"13"0,0 0-9 0,0 0-2 0,-24 0 3 0,24 0-2 15,0 0 12-15,0 0 12 0,0 0-19 0,-31 0 11 0,31 0-14 0,0 0 1 0,0 0 5 0,0 26 3 0,0-26 4 0,0 0-8 0,0 0 32 0,0 0-36 0,0 0-1 0,0 31 41 16,31-31-22-16,-31 0-8 0,0 0-11 0,0 0 14 16,0 0-13-16,0 0 23 0,0 30-6 15,0-30-20-15,0 0 4 0,0 26 1 16,0 31 6-16,0-28-10 0,0 29 2 16,0-58-5-16,0 57 3 0,0-57-1 0,0 29 0 15,0 27-3-15,0-56-1 0,0 31 2 0,0 25 2 16,0-56-1-16,24 57-5 0,-24-28-2 0,0 1 4 15,0-4 2-15,0 5-1 0,0-5-1 16,0 5 0-16,0-3-3 0,-24 29-358 31,-7-86 325-15,31 29 19-16,0 0 1 0</inkml:trace>
  <inkml:trace contextRef="#ctx0" brushRef="#br0" timeOffset="90394.83">25908 9138 116 0,'0'0'32'0,"0"0"0"0,0 0-29 0,-31 28 34 16,31-28-24-16,0 29 39 15,0-1-25-15,0-28-13 0,0 57 6 16,0 2-10-16,31-31-3 15,-31 1 2-15,28 28 3 0,-28-57-7 16,27 57 29-16,7-27-25 0,-10-1 23 16,-24-29-24-16,0 0 6 0,28 0-1 0,3 0 5 15,-31-29-14-15,0 29 0 0,55-58 15 16,-24 0-10-16,-31 30-9 0,27-1 3 0,1-58 2 16,58-83-3 15,-55 170-9-31,-31 0-25 0,0 0 19 0,30 0-60 15,-30 28-11-15,0 0 48 0,0-28-4 16,0 57-109-16,0-57 106 0,0 57-43 16</inkml:trace>
  <inkml:trace contextRef="#ctx0" brushRef="#br0" timeOffset="91281.84">25506 10542 0 0,'0'0'0'0,"0"0"0"0,0 29 0 0,0-29 0 0,0 28 0 0,0-28 0 0</inkml:trace>
  <inkml:trace contextRef="#ctx0" brushRef="#br0" timeOffset="91813.14">25482 10427 15 0,'0'0'16'0,"0"0"-9"0,0 0-1 0,0 0-4 0,0 0 0 0,-34 0 2 16,34 0 0-16,0 0-2 0,0-29 3 0,-24 29-1 15,24 0 10-15,0 0-10 0,-31 0 1 0,31 0 0 16,0 0 4-16,0 0-1 0,0 0-2 0,0 0-2 0,0 0 1 16,0 0-3-16,0 0 3 0,0 0 2 0,0 0-3 0,0 0 2 15,0 0 6-15,0-28 3 0,0 28-7 0,0 0 0 0,0 0 0 16,0 0 8-16,0 0-2 0,0 0-9 0,0 0 1 0,0 0 6 15,0 0 2-15,0 0-6 0,0 0-1 0,0-30 10 0,0 30-2 0,0 0-7 16,0 0 6-16,0 0-3 0,0 0-6 0,0 0 0 0,0 0 6 16,0 0-6-16,0 0 6 0,0 30-6 0,0-30 0 0,0 0 3 15,0 28-2-15,0 1-5 0,0-1 3 0,0 0-3 16,0-28 2-16,0 29-2 0,0 1 0 0,0-1 0 0,0-1-1 16,0-28 2-16,0 28-2 0,0 1 2 0,0-29-1 0,0 28-1 0,0 3 0 0,0-3-2 15,0 0 1-15,31 1 5 0,-31-3-2 0,0-26-1 0,0 31 0 16,0-31 4-16,0 0-4 0,24 30 2 0,-24-30 2 15,0 0-1-15,34-30 1 0,-34 30-2 0,0 0-1 0,24-31 3 0,7 5 1 16,-31-3 0-16,0 1-4 0,28 28 0 0,-28-28 0 0,0 28 0 16,27-31 3-16,-27 3-2 0,28 28 1 0,2-29 2 0,-30 29-4 15,0 0 0-15,28-28 8 0,-28 0-8 0,0 28 0 0,0 0 2 0,0 0-1 16,27 0 0-16,-27 0-2 0,0 0 2 0,0 28-1 16,0-28-1-16,0 0 0 0,-27 28 0 0,27 1 1 0,0-29-2 15,-58 59-1-15,58-59-1 16,-28 28-1-16,1 0 1 0,27-28 0 15,0 0 2-15,-28 0-5 0,28 29-5 0,0-29 4 0,-31 0 0 0,31 0-7 0,0 0 5 16,0 0 2-16,0 0-2 0,0 0-5 0,0 0 7 0,0 0-7 0,0 26-6 16,0-26 4-16,0 0-4 0,0 0-21 0,0 31-7 15,31-31-32-15,-31 30 19 0,28-30 29 0,-28 0-21 16,27 26 26-16,-27-26 11 0,0 0-20 0</inkml:trace>
  <inkml:trace contextRef="#ctx0" brushRef="#br0" timeOffset="92242.73">25908 10743 48 0,'0'0'9'0,"0"0"10"0,0 0-7 0,0 0 20 0,0 0 9 0,0 0-19 0,0-28 21 0,0 28-23 0,0 0 0 0,0 0-3 0,0 0 14 0,0 0 8 16,0 0-31-16,-31 0 6 0,31 0 1 0,0 0-6 0,0 0-3 0,0 28 17 16,0 0-18-16,0-28-2 15,0 0-1-15,0 29-1 0,0-3 6 0,0-26-5 16,0 0 0-16,0 0-2 0,0 0 1 0,31 31 2 0,-31-31 4 0,0 0-5 15,0 0 2-15,0 0 3 0,0 0-4 0,28 0 0 0,-28-31 0 16,0 31 0-16,0-26 4 0,27-3-3 0,-27 29-2 0,0 0 0 16,0-28 5-16,0 0 2 0,0 28-1 0,0-31-5 15,0 31-4-15,34 0 2 0,-34 0 0 0,0-28 2 0,0 28 0 0,0 0-4 16,0 0 2-16,0 28-1 0,0-28 3 0,24 31 0 0,-24-31 0 16,0 28-3-16,0 0 0 0,0-28 1 0,28 29 0 0,-28-3 0 15,0 5-2-15,0-31 1 0,0 56 2 16,31-27-2-16,-31-29 0 0,0 0 0 0,0 28 2 0,0-28-4 0,0 0-5 15,0 0 2-15,0 0-11 0,0 0 5 0,0 0-18 0,0 0-6 16,0 0 17-16,0-28-1 0,0 28 2 0,0-29-18 0,31 29 18 16,-31-26-21-16,0-4 20 0,0 30 1 0,55-86-8 0,-55 86 25 15,0-28-2-15,0 0-2 0,55-31-52 16,-55 59 44-16,31 0-6 0,-31 0 5 0,27 0 4 16,1 0 8-16,-28 0 1 0,0 0-1 15,0 0 0-15,0 0-2 0,31 28-3 0,-31-28-11 0,0 0-1 0,0 0 10 16,30 0-1-16,-30 0 5 0,0 0-1 0,0 0 2 0,0 31 0 15,0-31-1-15,0 0-3 0,0 0-4 0,0 0-15 0</inkml:trace>
  <inkml:trace contextRef="#ctx0" brushRef="#br0" timeOffset="93429.08">25221 9652 44 0,'0'0'14'0,"-31"0"-12"0,31 0 0 0,0 0-1 0,-24 0 2 0,24 30 1 0,-31-30 5 0,0 0 7 0,31 0-6 0,-27 29 11 0,27-29-11 0,-28 0 1 0,-3 0 22 0,31 0-13 0,-27 0 0 0,27 0-1 0,0 0-9 0,0 0 15 0,0 0 15 15,0 0-33-15,0 0-1 0,0 0 7 16,0 0-8-16,27 0 6 0,4 0-7 0,-31 0 2 0,28 0 4 0,-1 0-1 15,4 28 0-15,-31-28-5 0,31 0 0 0,-7 0 5 16,-24 0-5-16,59 0 10 0,-32 0-9 0,4 0-1 0,24 0 2 16,-24 0-2-16,0 0-1 0,51 0 4 0,4 0 1 15,-28 0-5-15,-30 0 1 0,58 0 4 0,-28 0-4 0,-3 0-1 0,-24 0 1 16,58-28 5-16,-6 28-1 0,3-29-2 0,0 29-1 16,-31-30-4-16,-24 30 0 0,23 0 0 0,-23 0-1 0,24 0 3 0,-24-26-2 0,55 26 0 15,-31 0 1-15,-21 0-1 0,21 0-1 0,-55 0 1 16,28 0 0-16,-1 0-1 0,1 0-2 0,3 26-1 15,-31-26 2-15,0 0 0 0,27 0-5 0,-27 0 1 16,0 0-1-16,0 30-10 0,0-30-8 0,0 0-10 0,0 29-8 16,0-29 18-16,-27 0-2 0,27 0-3 0,-31 0-39 0,31 28-8 15,-28-28 39-15,1 0-20 0,-1 0 29 0,-2 29 18 16,5-29-28-16</inkml:trace>
  <inkml:trace contextRef="#ctx0" brushRef="#br0" timeOffset="94146.34">25104 9997 144 0,'0'0'62'0,"0"-29"-22"0,0 29-35 0,-27-28-2 0,27 0-1 0,-28-1-1 15,28 1 7-15,0-3 2 0,-31 5 1 16,31-4-3-16,0 30-2 0,0-29 5 0,0-28 3 15,0 57-11-15,0-30 2 0,31 4 12 0,-31-3-5 0,0 1-6 16,0 28 8-16,28-29 11 0,-28 29-21 16,0 0 9-16,0 29-5 0,0-1-3 0,0 1-4 15,0-3 1-15,0 4-1 0,-28-1-1 0,28-1 2 0,-31 57-2 16,4 88 0-16,-1-86 0 16,-3-30 1-16,7 30 0 0,-7 25 2 0,31-54-1 0,-30 56-2 0,2-55-2 15,4 26 6-15,24-26-4 0,-34 26 2 0,6 28-2 16,1-84 0-16,-4 58-2 0,31-30 3 0,-28-29-3 0,1 58 2 15,-1 30 4-15,28-88-3 0,0 1 0 0,-31 58 0 16,31-32 5-16,-24-25-2 16,24-2-1-16,0-28-1 0,24 29 0 0,-24-29 1 15,31 28 2-15,-3-28 2 0,-28 0-6 0,55 0 1 0,3 0 2 16,4 0 1-16,20-28-3 0,32-1-1 0,-87 29-2 16,59-28 1-16,-24 28 0 0,48 0 0 0,7-30-3 0,-62 30 3 0,62-29-1 15,-62 29 0-15,30 0-2 0,-26 0 2 0,54 0 1 0,-54 0 1 16,2 0 0-16,194-26-3 0,-228 26 0 15,32 0 3-15,26 0-1 0,-30 26 0 0,4-26 1 16,-32 29 0-16,4-29-1 0,0 30-1 0,27-2 0 16,-58-28 0-16,25 29 4 0,-25-29-2 15,30 0-1-15,-30 28 1 0,0-28 2 0,0 0-4 0,28 28 4 16,-28-28-3-16,0 0 0 0,0 0 0 0,0 0 1 16,0 0 2-16,27-28-2 15,-27 0-1-15,0 28 0 0,0-29 2 16,0 1-1-16,28-2-1 0,-28 30 0 0,0 0 0 15,0-29 0-15,31 29 1 0,-31-26-2 0,0-31 3 0,27 27-2 16,-27 1 1-16,28-28 1 0,6 1 2 0,-34-61-2 0,24 32 0 16,-24 26 1-16,31-54 2 0,-31 27-2 0,28-29 0 15,-28 58-1-15,0-59 2 0,0 3 0 0,0 54-2 0,0-83 6 16,0 85-4-16,0-28 0 0,-28-30 0 0,28 27-1 16,-31 32-1-16,31 27-2 0,-24-84 3 0,-10 56-2 0,6 57 0 15,1-29-1-15,-4-1 0 0,3 2-3 0,28 28 1 16,0 0-7-16,-55 0-24 0,55 0 5 0,-30 28-8 15,5 31-10-15,-9-31-16 0,34 1 23 16,-24-3-5-16,24 33-64 0,-31-31 55 0,31 1 12 0,-31 1 14 0,31-4 10 0,0-26-15 16</inkml:trace>
  <inkml:trace contextRef="#ctx0" brushRef="#br0" timeOffset="94986.87">25908 11545 35 0,'0'0'0'0,"0"0"25"0,0 0-15 0,0 0-4 0,0 0 8 0,0 0 5 0,0 0-7 0,0 0-1 0,-31 0 12 0,31 0-3 0,0 0-11 0,0-30 1 0,0 30 8 0,0 0-9 0,0 0-1 0,0 0 6 0,0 0-2 0,0 0-4 0,0-29 7 0,0 29-7 0,0 0 9 0,0 0-9 16,0 0 6-16,0 0 0 0,0 0-3 0,0-26-7 15,0 26 1-15,0 0 6 0,0 0-7 0,0 0 3 0,0 0-4 16,0 0 5-16,0 0-4 0,0 0 1 0,0 26-3 0,0-26 1 0,31 0 1 16,-31 29 2-16,0 1-2 0,0-30-1 0,0 28 0 15,0 1 4-15,0-1 0 0,0 0 0 0,28 1-3 16,-28 30-2-16,0-31 0 0,0-28-3 0,0 57 1 0,0-29 5 16,0 1 0-16,27 29 4 0,-27-29-6 0,0-29-2 0,0 57 1 15,0-29-1-15,0 29-4 0,0-29 2 0,0 1 2 0,0 1-5 16,0-4 4-16,0 5-7 0,0 25-37 15,0-27 29-15,0-1-19 0,0-28 14 0,0 29-25 16,0 1-4-16,0-2 12 0,0-28 20 0,0 29-3 0,0-29-25 16,0 28 5-16,-27-28 14 0,27 29 12 0,0-29 9 15,0 0 3-15,0 0 1 0,0 0-1 0,0 0-2 0,-28 0 2 16,28 0-4-16,0 0 4 0,0 0 0 0,0 0 2 0,-31 0 1 0,31 0 0 16,0 0-1-16,0 0 0 0,0-29-3 0,0 29 0 15,0 0-4-15,-27 0 3 0,27 0-4 0,0 0 3 16,0 0-1-16</inkml:trace>
  <inkml:trace contextRef="#ctx0" brushRef="#br0" timeOffset="95248.86">25822 12433 18 0,'0'0'11'0,"0"0"-3"0,0 0 4 0,0 0-4 0,-27 0-2 16,27 0-1-16,0-30 3 0,0 30-4 0,0 0 0 0,0 0 2 16,0 0 2-16,0-29 18 0,0 29-8 0,-31 0 17 0,31 0-20 15,0 0 6-15,0 0-3 0,0 0-12 0,0 0 8 0,0 0-8 16,0 0 2-16,0 29-2 0,0 1 4 0,0-30 0 16,0 28-3-16,0 1 10 0,0-29-9 0,0 57 8 0,0-29 2 15,0 0-7-15,31 29 13 0,-31-57-18 0,0 31-1 0,27 24 37 16,-27-25-24-16,0-2-9 15,28-28-2-15,-28 29 4 0,0-29-4 0,27 29 7 0,-27-29-2 16,31 0-4-16,-31 0-2 0,0 0-7 0,28 0 19 0,-1-29-13 16,-27 29 1-16,0-29-1 0,0 29 0 0,34-28 3 0,-10 28-5 0,-24-30-1 15,28 3 6-15,-28-1-6 0,31-3 1 0,-31-26-2 0,31 57-3 16,-7-28 4-16,-24 0-3 0,0-1 1 0,0 29-3 0,31-28-11 16,-31 28-7-16,27-29-7 0,-27 29-4 15,0 0-35-15,0 29 40 0,28-29-2 0,-28 0-5 0,0 0-8 16,0 28-61-16,0 1 1 0,0-29 68 0,31 56-31 15</inkml:trace>
  <inkml:trace contextRef="#ctx0" brushRef="#br0" timeOffset="95838.12">25482 13379 99 0,'0'0'0'0,"0"0"49"0,0 0-27 0,0 0-16 0,0 0 2 0,0 0 8 0,-34 0-5 0,34 0 0 0,0 0 14 0,0-30-12 0,0 30-2 0,-55 0 21 0,55 0-28 0,0 0 4 0,0 0 4 0,-31 0-3 0,31 0-2 0,0 0 5 0,-28 0-6 0,28 0-2 0,0 0 11 15,0 0-10-15,-27 0 1 0,27 0 2 0,0 0-4 16,0 0 4-16,0 30-6 0,0-30-3 0,0 85 5 16,0-28-7-16,0-29 4 0,0-28-1 0,0 57 3 15,27-27-3-15,-27 27-4 0,0-28 1 0,28-1 0 0,-28 31-6 0,0-33-13 16,0 5 6-16,31-3-20 0,-31-2 16 0,0 5-27 16,0-3 21-16,0 1-35 0,0-29 29 0,0 28-25 0,0-28 41 15,0 0 5-15,0 28 3 0,0-28-1 0,0 0-28 0</inkml:trace>
  <inkml:trace contextRef="#ctx0" brushRef="#br0" timeOffset="96226.39">25249 13636 95 0,'0'0'94'0,"0"0"-68"0,0 0-12 15,0 0-1-15,0 0-8 0,0 29 16 0,0-29 9 0,0 0-15 16,0 0-2-16,27 0 9 0,-27 0-12 0,0 0-2 0,0 0 1 0,0 0-3 0,31 28 6 16,-31-28-9-16,27 29 2 0,1-29-4 0,-28 0-1 15,31 28 0-15,0-28 1 0,-31 0-1 0,0 28-1 0,24-28-1 0,10 0-6 16,-34 31 2-16,24-31-2 0,7 0-17 0,-31 26-10 0,28-26 15 15,-28 0 1-15,27 0-2 0,-27 0-22 0,0 31 21 0,28-31-18 0,2 0 2 16,-2 0 29 0,-28 0 9-16,27 0 0 0,-27 0 2 0,0 0-1 0,0 0 2 0,35 0 1 15,-35 0 2-15,0 0 3 0,0 0 3 0,0 0 1 0,0-31 17 0,0 31 1 16,0 0-15-16,0-26 13 0,0 26-14 0,0 0-2 0,-35 0 1 16,35-31 0-16,0 31 9 0,-27 0-13 0,27-28-2 0,0 28 2 0,0 0 8 15,-28 0-10-15,28 0-1 0,0 0 5 0,0 0-8 0,0 0 1 0,-30 0 0 16,30 0 0-16,0 28-3 0,0-28 3 0,0 31-2 0,0-5-1 15,-28 5-1-15,28-31 0 0,0 28 0 0,0-28 1 0,0 26-1 16,0 5 0-16,0-31-2 0,0 28 1 0,0 1 1 0,0-29 0 16,28 28-1-16,-28-28 1 0,30 28 0 0,-30-28 0 0,0 0-1 15,0 0 0-15,28 0 2 0,-28 0-1 0,0 0-3 16,0-28 0-16,27 28 0 0,-27-28-6 0,0 28 2 0,0-29-1 16,0 29-3-16,35-28-20 0,-35 28 10 0,0 0-5 0,0-31-36 15,0 5-8-15,0 26 30 0,0-28-63 0,0 28 66 16,0 0-4-16</inkml:trace>
  <inkml:trace contextRef="#ctx0" brushRef="#br0" timeOffset="96516.37">26049 13920 105 0,'0'0'62'0,"0"0"-49"0,0-26-4 0,0 26-4 0,0 0 1 0,0 0 3 16,0-28 22-16,-28 28-11 0,28 0 1 0,0 0-1 0,0-31 16 0,0 31-21 16,0 0-5-16,-24 0 5 0,24-26-8 0,0 26-1 15,-34 0-4-15,34 0 3 0,0 0-5 0,-27 0 4 0,-1 26 0 16,28 5-4-16,0-31 0 0,0 28 0 15,0-2 3-15,0 5-2 0,0-3-2 0,0 1 2 0,0-29-1 16,28 28 6-16,-28-28-1 0,27 0 5 0,-27 0-4 16,0 0-1-16,0 0 0 0,34 0 2 0,-34 0 4 0,24-28 0 0,-24 28-6 15,0-57 4-15,0 57-3 0,28-31 2 0,-28 5-4 0,0-2-4 16,0-29 5-16,0 26-2 0,0 3-2 0,0 0 1 16,0 28 0-16,0 0 0 0,0-57-1 0,-28 57-1 0,28-29-5 0,-24 29-4 15,24 0 2-15,-34 0-8 0,34 0 4 0,0 0-1 0,-27 0 1 16,27 0-14-16,-28 0 12 0,28 0-19 0,0 29 15 0,0-29-1 15,-31 28-26-15,31 1-12 0,0-1-15 0,0 0 33 0,31 29-44 16,-31-57 69-16,28 31 0 0,-28-31-18 0</inkml:trace>
  <inkml:trace contextRef="#ctx0" brushRef="#br0" timeOffset="97062.75">24733 13006 163 0,'0'0'54'0,"0"0"-15"0,-27 0-34 0,27 0-3 0,0 0-1 0,-31 0 0 0,31 0 1 0,0 28 5 0,-28-28-2 0,28 0 9 0,0 0 8 0,0 29 4 0,0-29-17 0,28 0 1 0,3 0-2 0,-4 28 0 0,-27-28-6 0,28 0 0 0,6 30 4 0,18-30-3 0,-22 29 1 0,1-29 1 0,24 0-4 0,31 26 2 15,55 5 6-15,-55-31-3 0,0 0 0 0,-24 0 0 16,20 28-2-16,-51-28-1 0,24 0-1 0,-27 0 3 0,30 0 0 16,28 0 0-16,0-28 4 0,-28 28-7 0,-30 0 3 0,33 0-2 15,22-31-3-15,-28 31 2 0,-24-26 5 0,24 26-8 0,3 0 4 0,-30 0-1 16,33-29 4-16,-6 29-4 0,0-30-5 0,4 30 3 15,-32 0 2-15,4 0-1 0,0 0-2 0,-7 0 1 0,10 0 3 16,-34 0-4-16,25 0 2 0,-25 0-6 0,30 0 5 0,-2 30-11 16,-28-30-3-16,0 0-9 0,0 0-9 0,0 0 14 0,0 0-5 15,0 0-6-15,0 0-3 0,0 29-3 0,0-29-39 0,0 0 36 0,-28 0-32 16,-27 0 28-16,-3 0-7 0</inkml:trace>
  <inkml:trace contextRef="#ctx0" brushRef="#br0" timeOffset="97796.39">25190 13150 94 0,'0'0'0'0,"0"0"80"0,-24 0-37 0,24-29-34 16,0 29-1-16,-31-30-3 0,31 30 2 0,0-28 10 0,-31-1 2 0,31 29-10 16,0-28 8-16,0-1-8 0,-27 1 7 0,27 28-7 15,0-30-2-15,0 1 11 0,0 29-9 0,27-28-3 0,-27-1 13 0,0 29-10 16,0-29 8-16,0 29-13 0,0 0 4 0,0 0-3 0,31 0-1 0,-31 0-4 15,0 0 5-15,0 0-3 0,0 29 0 0,0 0 5 16,31 28 1-16,-31 1-3 0,0-1-4 0,0 59 0 16,0-90 0-16,0 33 0 0,0 55 0 0,-31-29-8 15,31-26 5-15,0-3-1 0,-31 31 6 0,4 27-3 0,-1-86 0 16,-3 60 2-16,31-34-2 0,-27 5 2 0,-1-30-3 0,-3-1 1 0,7 57-2 16,24-26 4-16,-31-2-2 0,31-29 2 0,-30 31-4 0,2-2 2 15,28-31 2-15,-24 4-2 0,24 27 0 0,0-57 1 16,0 30-1-16,0-1-1 0,0-2 3 0,-34-27-3 0,34 29 3 15,0-29-3-15,0 0 2 0,0 28-1 0,0 3-1 0,0-31 2 16,34 28 0-16,-34-28-1 0,0 0 1 0,0 0-1 0,0 28 1 16,24-28 0-16,-24 0 0 0,0 0-1 0,28 29 0 0,2-29-1 15,-30 0 1-15,0 0 0 0,55 0 0 0,-55 0 2 0,59 0-1 0,-1 0-1 16,-3 0 0-16,31 0 0 0,0 0-1 0,-55 0 0 16,24 0-1-16,31 0-1 0,-28 0 1 0,1 28 1 0,54-28-2 0,-51 0 1 15,-38 0 0-15,34 29 2 0,-3-29 0 0,4 0 3 0,-32 30-4 16,31-30-2-16,-30 0 0 0,3 28 2 0,24-28 1 0,-24 0 2 0,24 0-2 15,-24 29-1-15,24-29 1 0,6 28-1 16,-37-28 1-16,7 29 0 0,-3-29 0 0,-1 0 0 16,-27 0 0-16,31 28 0 0,-3-28 0 0,-28 0 0 0,0 0 1 15,27 0 1-15,-27-28 0 0,0 28-1 0,31-29 0 16,-31 29-2-16,0-28 3 0,31-1-1 0,-31 1-1 0,58-31 5 16,-58 31-4-16,0-1-1 0,25 1-1 0,-25 0 1 15,0-3 0-15,30 31 3 0,-30-28 0 0,0-1-1 0,28 29 1 16,-28-27-2-16,0-32 2 0,27 31-2 0,-27-1 0 0,0 29 2 0,0-56-2 15,0-1 2-15,28 27-1 0,-28-27 2 0,0 0-2 0,0-30 2 16,0 2 0-16,0-3 2 0,0 34-1 0,0-34 1 16,0 60-4-16,0-57 0 0,0-2-1 0,0 2 3 15,-28 26 4-15,28 30-5 0,0-27 6 0,0 27-7 16,-27-28-1-16,-1 29-1 0,28 0 3 0,-30-3-2 0,30 5 1 16,-25 26-2-16,-9-29 0 0,10-1-3 0,-7 2 3 15,0 28-4-15,4-29 1 0,-1 29-3 0,28-28 4 0,0 28-1 16,-31 0 0-16,31 0-4 0,-27 0 3 0,27 0-3 0,-28 0-2 15,28 0 5-15,-31 0-9 0,31 0 6 0,-24 0-12 0,24 0-5 16,0 0 10-16,-30 28-30 0,-1-28 5 0,31 0 19 16,0 29-1-16,0-29-2 0,-28 0-4 0,28 28-42 0,0 2-16 15,0-1 27-15,0-29 42 0,0 26 7 0,0-26-23 0</inkml:trace>
  <inkml:trace contextRef="#ctx0" brushRef="#br0" timeOffset="117111.41">27626 7103 23 0,'0'0'23'0,"0"0"-19"0,0 0 3 0,0 0 0 0,0 0-3 0,0 0 0 0,0 0 7 0,0 0 0 0,0 0-1 0,0 0 1 0,0 0-5 0,0 0 19 0,0 0-15 0,0 0 11 0,0 0-1 0,0 0-3 0,0 0-2 0,-31 0 0 16,31 0 7-16,0 0-16 0,0 0-1 0,0 0 0 0,0 0 4 15,0 0-5-15,0 0 9 0,0 0-8 0,0 0-2 16,0 0 4-16,0 0-5 0,0 0 1 0,0 0 11 0,0 0-9 15,0 0-1-15,0 0 3 0,0 0-3 0,0 0 5 0,0 0 0 0,0 0 0 16,0 0 23 0,0 0-27-16,0 0 3 0,0 0 5 15,0 0-9-15,0 0-1 0,31 0 8 32,-31 0-8-32,27 0 2 0,-27 0-4 0,28 0 1 15,-28 0 0-15,0-28 0 0,31 28-2 0,-31 0 0 0,27 0 1 16,-27 0 0-16,0 0-1 0,28 0 1 0,-28-29-1 0,31 29 3 0,-1 0 0 15,-30-28-1-15,24 28 2 0,11 0 0 16,-35-28-2-16,24 28 0 0,7-29 0 0,-4 29 0 16,1 0-1-16,-28-28 0 0,27 28 1 0,4 0 1 0,-3-30-2 15,-1 30-1-15,7 0 3 0,-9 0 1 16,-25 0-4-16,30 0 2 0,-30 0 0 0,28-29-1 0,-28 29 0 16,27 0 0-16,1 0 2 0,-28 0-1 0,31-28-1 0,-31 28 0 0,0 0 1 0,0 0-1 15,55-29 2-15,-55 29-2 0,34 0 2 0,-10-28 1 0,4 0-1 16,34-3 0-16,-38 5 0 0,6 26-2 0,-30-31 0 15,55 5 0-15,-55 26 1 0,59-30 0 0,-32 30 0 16,4-29 1-16,0 29-1 0,-31-28-1 0,24 28 0 0,7-29 2 0,-3 29 0 16,-28 0-2-16,27-28 0 0,4 28 1 0,-4-28-1 0,-27 28-1 15,59 0 2-15,-59 0-1 0,31 0-1 0,-7-29 2 0,-24 29-2 0,34 0 4 16,-34 0-2-16,24-28-1 0,-24 28 0 0,31 0-2 0,-3 0 1 16,-1-31 3-16,-27 31-1 0,28 0-2 0,-28 0 0 0,0 0 2 0,31-28-1 15,-31 28 0-15,27 0 0 0,-27 0 0 0,0 0 1 0,28-28 1 16,6 28-1-16,-34 0-1 0,24 0-2 0,7-29 2 15,-31 29 0-15,0 0-1 0,27 0 0 0,1 0 2 16,-1 0 1-16,-27-28-3 0,0 28-1 0,31 0 3 0,-31 0-2 16,0 0-1-16,28 0 0 0,-28 0 0 0,27-29 2 15,-27 29-4-15,35 0 0 0,-35 0-1 0,0 0-2 16,0 0-9-16,0 0-2 0,0 0 6 0,0 0 0 0,0 0-2 0,0 0 1 16,0 0-3-16,0 0-15 0,0 0-31 0,0 0 6 15,0 0 22-15,0 0 0 0,0 0-39 0,0 0-2 0,0 0 40 16,-35 0-14-16,35 0 35 0,0 0-12 0,0 0-9 0</inkml:trace>
  <inkml:trace contextRef="#ctx0" brushRef="#br0" timeOffset="117707.7">29258 5928 78 0,'0'0'11'0,"0"0"5"0,0 0 10 0,-31-26-6 0,31 26 18 0,0 0-3 0,0 0-25 0,0-31 10 0,0 31-10 0,0 0-1 0,0 0 5 0,0 0-2 0,31 0-7 0,-31 0 5 0,0-28 5 15,0 28 0-15,27 0-9 0,-27 0 7 0,28 0-2 16,-28 0-1-16,0 0-7 0,34 0 6 0,-34 0-3 0,24 0 1 15,-24 0-4-15,31 0 5 0,-31 28-5 0,27-28 6 0,-27 0-5 16,28 0 5-16,-28 0-6 0,27 0 0 0,-27 0 2 16,31 31 1-16,-3-31 0 0,-1 0 0 0,8 0-2 15,-11 0 0-15,-24 26-1 0,27-26 0 0,-27 0-1 0,31 0 6 16,-31 31-5-16,31-31 2 0,-31 0-2 0,0 0-1 0,24 0 2 0,-24 28 5 16,31-28 0-16,-31 28-2 0,0 1-2 15,0 0 3-15,0 0-6 0,0 0-2 0,0-29 1 0,0 27 1 0,-31 2 2 16,7-1-2-16,-7 31 0 0,0-2 1 0,4-29-2 15,3 31 1-15,-11-31-1 0,35 1 0 0,-27 27 2 0,-1 1-3 16,-3 2 0-16,31-59-2 0,0 26 3 0,-27 5 0 0,27-5-1 16,0 5 0-16,-28-3-1 0,28-28 0 0,0 28-2 0,0-28-1 0,0 29-3 15,0-29 3-15,0 28-9 0,0-28-5 0,0 0 7 16,0 29-18-16,0-29-10 0,0 0-10 0,28 0-100 16,-28 30 43-16,0-30 61 0,27 0-14 0</inkml:trace>
  <inkml:trace contextRef="#ctx0" brushRef="#br1" timeOffset="139376.21">11964 9424 59 0,'-24'-28'148'31,"24"28"-148"32,0 144 152-63,0-144-152 62,82 0 81-62,-82 0-81 63,176 0 17-63,-176 0-17 62,113 86 44-46,-113-86-44 46,141 85-55-62</inkml:trace>
  <inkml:trace contextRef="#ctx0" brushRef="#br1" timeOffset="139734.74">12710 9652 48 0,'0'0'254'0,"0"0"-254"63,-141 172 125-48,141-172-125 48,254-400 55-63,-254 400-55 62,62 374 37-62,-62-374-37 63,55 57-512-63</inkml:trace>
  <inkml:trace contextRef="#ctx0" brushRef="#br1" timeOffset="139940.37">12995 9540 23 0,'31'0'131'47,"-31"0"-131"15,27 284 284-62,-27-284-284 63,28 203-269-63</inkml:trace>
  <inkml:trace contextRef="#ctx0" brushRef="#br1" timeOffset="140171.85">13197 9396 216 0,'-55'-29'92'15,"-6"29"-37"16,33 0-47-15,56 29-210 15</inkml:trace>
  <inkml:trace contextRef="#ctx0" brushRef="#br1" timeOffset="140438.35">13338 9652 63 0,'0'0'0'0,"0"59"78"16,0 54 63 15,0-82-87-15,62-147-22 0,-4-54 10 15,-34 227-25-16,7 172-24 17,-31 57-275-1</inkml:trace>
  <inkml:trace contextRef="#ctx0" brushRef="#br1" timeOffset="141738">11765 9540 27 0,'27'-30'98'16,"-27"30"-98"46,59-28 227-62,-59 28-227 63,0 286 67-48,0-286-67 32,0 259 31-31,0-259-31 46,113-288 31-62,-113 288-31 63,86-142 27-47,-86 142-27 30,0 258 8-30,0-258-8 47,86-258 20-63,-86 258-20 62,120 227 8-62,-120-227-8 63,-34 404-480-63</inkml:trace>
  <inkml:trace contextRef="#ctx0" brushRef="#br1" timeOffset="142547.78">11569 9482 6 0</inkml:trace>
  <inkml:trace contextRef="#ctx0" brushRef="#br1" timeOffset="145919.41">11366 9453 8 0,'0'-86'31'0,"0"86"-31"62,-89-115 14-62,89 115-14 63,-27-142 2-63,27 142-2 62,-28-114 2-46,28 114-2 31,0-87 4-32,0 87-4 48,0-29 18-48,0 29-18 48,0 86 92-63,0-86-92 62,-31 56 136-46,31-56-136 47,-55 604 72-63,55-604-72 62,-27 916 43-62,27-916-43 63,0 802 24-63,0-802-24 62,55 657 27-46,-55-657-27 31,-28 775 14-32,28-775-14 48,0 658 16-63,0-658-16 62,0 288 15-62,0-288-15 63,0 56 24-48,0-56-24 32,0 0 14-31,0 0-14 46,371 0 4-46,-371 0-4 46,1007-229-1-62,-1007 229 1 63,944-85-4-63,-944 85 4 62,598-30-2-62,-598 30 2 63,430 0 4-47,-255-85 24 46,-175 85-28 1,-59-228 1-63,59 228-1 62,-202-1406-20-46,85-81 33 46,117 1487-13 1,31-948 1-63,-31 948-1 62,-59-343 14-62,59 343-14 63,-257-144-3-63,257 144 3 62,-598-85 8-46,598 85-8 46,-976-28 3-62,976 28-3 63,-1030 229 3-63,1030-229-3 62</inkml:trace>
  <inkml:trace contextRef="#ctx0" brushRef="#br1" timeOffset="148008.45">12050 10942 19 0,'0'0'15'0,"0"0"-6"0,0 0-2 0,0 0-1 0,0 0 6 0,0-29-9 0,0 29 15 0,0 0-10 0,0 0 22 0,0 0-22 0,0-26 33 0,0 26-25 0,-28 0 0 0,28 0 6 0,0 0-9 0,0-30-1 16,0 30-7-16,0 0-1 0,-27 0 8 0,27 0-8 0,0 0 1 0,0 0 2 16,0 0-1-16,0 0-3 0,-31 0 10 15,31 0-1-15,0 0-11 0,0 30 1 16,0-30 1-16,-24 26 3 0,24-26-4 0,0 29 3 15,0-1-4-15,0-28-1 0,0 28 0 0,0 3 1 16,0-31 0-16,0 57 3 0,0-29-2 16,0 30-1-16,0-58 0 0,24 59 1 0,-24-31-4 15,0 29 0-15,0-57 2 0,0 28-1 0,0 1 1 16,0 1 1-16,0-4-3 0,0-26 0 0,0 57-69 16,0-57 58-1,0 0-16-15,0 0 15 0,0 0-17 0,0-26-21 16,-24 26 34-16,24-31-14 0,0 31 10 0,0 0 16 15,0-26-7-15,0 26 9 0,0-30-12 0,0 30 1 16</inkml:trace>
  <inkml:trace contextRef="#ctx0" brushRef="#br1" timeOffset="148363.67">11995 11287 32 0,'0'0'12'0,"0"0"-5"0,0 0-4 16,27 0 3-16,-27 0-4 0,0 0 1 0,0 0 0 0,28 0 0 15,-28 0 2-15,31 0 5 0,-31 0-5 16,0-28 5-16,55 28 16 0,-55 0-12 15,0 0-6-15,31 0-1 0,-31 0 0 0,31-28 3 0,-31 28-5 0,0 0 0 16,24 0 5-16,-24 0-5 0,0-31 0 0,0 31 2 0,0 0 1 0,34-28 21 16,-34 28-25-16,24 0 0 0,-24-29 2 0,0 29-3 15,0 0-1-15,0 0 5 0,0-29-4 0,0 29 1 0,0 0 7 16,0-28-3-16,0 28-3 0,0 0 3 0,0 0-4 0,0 0 2 16,0 0-2-16,-24 0 3 0,24 0-5 0,0 0 0 0,-34 0-2 15,34 0 4-15,-24 0-1 0,24 0-3 0,0 28 0 0,-31 1 2 16,31-29-1-16,0 29 4 0,0-1-6 0,-31-28 2 0,31 59 2 0,0-59-1 15,-28 85 6-15,28-56-5 0,0 1 4 16,0-30-6-16,28 26 0 0,-28 5 3 16,31-31 0-16,-31 26-3 15,0-26 1-15,0 0-1 0,31 0 0 0,-31 0-1 0,0 0 1 0,24 0 1 16,-24 0-1-16,0 0-3 0,0-26 1 0,0 26 1 0,0 0-1 0,34-31-3 0,-34 31 1 16,0 0-4-16,0 0 0 0,0-26-3 0,0 26-1 0,0 0-18 0,0 0-12 15,0-30-8-15,0 30-3 0,0 0 25 0,0-29-42 16,0 29 35-16,0 0-13 0</inkml:trace>
  <inkml:trace contextRef="#ctx0" brushRef="#br1" timeOffset="148685.2">12393 11403 41 0,'0'0'0'0,"0"0"16"0,0 0-11 0,0 0 0 0,31 0 12 0,-31 0 11 0,0 0 7 16,0 0-18-16,28 0 18 0,-28 0-21 0,0 0 0 0,0-30-3 16,0 30-1-16,0 0 9 0,0 0-11 0,0-29 9 0,0 29-10 0,0 0-1 15,0 0 0-15,0 0-2 0,0 0 0 0,0 0 0 0,-28-28 2 0,28 28 0 0,0 0-4 16,-31 0 2-16,31 0-1 0,0 0 0 0,0 28-3 15,-27-28-2-15,27 0 1 0,0 29 0 0,0-29 1 16,0 30 1-16,0-4-3 0,0-26 1 0,0 31 0 0,27-5 2 16,4-26-2-16,-31 29 2 0,28-29 3 15,-1 0-3-15,8 0 1 0,-35 0 1 0,0 0 1 16,24-29-2-16,7 3 1 0,-4-5 2 0,1 5 1 16,-28 26-3-16,0-30-1 0,0 30 2 0,27-29-2 0,-27 1 3 0,31-1-5 15,-31 29 0-15,0-28 2 0,0-31 0 16,0 31 0-16,0 28 0 0,0 0 0 0,-31-29-1 0,31 0 1 0,0 29 0 0,-27 0 0 15,27 0-4-15,-28 0 1 0,28-28-1 0,-27 28 0 16,27 0 0-16,0 0-2 0,-31 0-5 0,31 28 3 0,-24-28-11 0,24 0 5 0,-35 29-15 16,35 0-7-16,-27-1-4 0,27-28 17 0,0 31-2 15,0-3-27-15,0-28 24 0,0 28-20 0,0 1 18 0,0-1 19 16,27 1-36-16</inkml:trace>
  <inkml:trace contextRef="#ctx0" brushRef="#br1" timeOffset="149736.98">12167 10826 5 0,'0'0'0'0,"0"0"13"0,0 0-9 0,0 0-3 0,0-26 1 0,0 26-1 0,0 0 0 0,0 0 0 0,-31 0 1 0,31 0 1 0,0 0-1 0,0 0 3 0,0-29 0 0,0 29-2 0,0 0 2 0,0 0-3 0,-28 0-2 0,28 0 3 0,0 0-2 16,0 0 1-16,0-28 0 0,0 28-1 0,0 0 0 15,0 0 0-15,0 0 2 0,0 0-1 0,0 0 0 0,0 0 5 0,0 0-1 16,0 0 8-16,0 0-7 0,0 0 6 0,0 0-8 0,0 0 8 15,0 0 3-15,0 0-7 0,0 0 1 0,0 0-1 0,0 0 8 0,0 0-8 16,0 0 7-16,-27 0-4 0,27 0-7 0,0 0 0 16,0 0 6-16,0 0-6 0,0 0 6 0,0 0-6 0,0 0 1 0,-31 0 2 15,31 0-4-15,0 0-1 0,0 0 5 0,-28 0-1 0,28 0 5 16,0 0-7-16,-27 0 5 0,27 0-3 0,-31 0 8 16,31 0-1-1,0 0-11-15,0 28 2 0,0 1-4 0,-24-3 2 0,24 5-1 16,0-31-3-16,0 56 3 0,0-27-1 0,0-1-1 15,0 0 0-15,-31 3 1 0,31-3 0 0,0 1 0 0,0-1-1 0,0 30 2 16,0-58-1-16,0 28 0 0,0 3 0 0,0-3 0 0,-31 29-4 16,31-57 3-16,0 57 1 0,0-57-2 0,0 30 1 15,0 27 0-15,0-31-4 16,0 3 2-16,0-29-2 0,0 30-4 0,0-30 1 16,0 0-1-16,0 0-1 0,0 0-15 0,0 0 7 0,0 0 1 0,0 0-24 0,0 0 19 15,0 0-28-15,0 0 21 0,0 0-28 0,0-30 16 0,0 30 30 16,-27-29-19-16,27 3 2 0</inkml:trace>
  <inkml:trace contextRef="#ctx0" brushRef="#br1" timeOffset="149955.39">11706 11086 62 0,'0'0'0'0,"0"0"20"16,0 0-5-16,0 0-7 0,0 0 2 0,0 0 15 0,0 0-12 0,31 0 13 15,-31 0-12-15,0 0 14 0,0 28-16 0,0-28 14 0,28 0-1 16,-28 0-17-16,0 0 9 0,27 0-3 0,4 0-2 0,-31 0-3 15,55 0 4-15,-24 0-5 16,-31 0-6-16,31 0 1 0,-7 29-3 0,7-29 0 0,-31 0-1 16,27 0 0-16,-27 0-5 0,28 0-6 0,-28 0-3 15,31 29-3-15,-31-29 6 0,0 0-2 0,0 0-21 0,0 0-10 16,27 0-12-16,-27 0 27 0,0 0-17 0,0 0 32 16,0 28-8-16,0-28-16 0</inkml:trace>
  <inkml:trace contextRef="#ctx0" brushRef="#br1" timeOffset="150704.9">11851 11946 13 0,'0'0'0'0,"0"0"25"0,0 0-19 0,0 0-3 0,0 0-1 0,0 0 4 15,0 0 1-15,-28 0-3 0,28 0 0 0,0 0 5 0,0 0-4 0,0 0 0 0,0 0 3 0,0 0 2 0,0 0 1 0,0 0 1 0,0 0-6 0,0 0-1 0,0 0 0 0,-31 0 8 0,31 0-5 0,0 0 7 0,0 0-8 0,0 0 6 16,0 0-7-16,0 0-1 0,0 0 4 0,0 0-4 0,0 0 6 16,0 0 5-16,0 29-7 0,0-3-2 0,0-26-4 15,0 31-3-15,0-31 0 0,0 28 2 0,0 0 0 0,0 29 2 16,0-28-1-16,0 1-2 0,0-4 1 15,0-26 0-15,0 31 1 0,0-31-1 0,0 28 0 16,0 0 6-16,0-28 1 0,0 0-3 0,31 0 0 0,-31 0-1 0,0 0 0 16,0 0 2-16,0 0-5 0,0 0 3 0,0 0 1 0,0-28 1 15,28 28-4-15,-28-28 0 0,0 28 3 0,0-31-1 0,0 31-2 16,27-26 1-16,-27-4-1 0,0 30-2 0,0 0 3 0,31-29-3 16,-31 29 2-16,0-28 4 0,0 28-4 0,0 0 4 0,0-29-5 0,31 29 4 15,-31 0-3-15,0 0-1 0,0 0-1 0,0 0 3 0,0 29 0 16,0-29-2-16,0 28 2 0,0-28-2 0,0 0-1 0,0 29-2 0,0-29 2 15,0 0-1-15,0 0 2 0,-31 30-3 0,31-30 1 0,0 0 0 16,-31 26-1-16,31-26 2 0,0 0 0 0,0 0-4 0,-27 0-2 16,27 0 3-16,0 31-4 0,0-31 2 0,0 0-17 0,-28 0-9 0,28 0 13 15,0 0-2-15,0 0-13 0,0 0 16 0,0 0-17 0,0 0 15 16,28 0-1-16,-28 28-3 0,0-28 0 0,0 0-28 0,27 0 25 0,4 0-14 16,-31 0 22-16,31 28-1 0,-31-28-12 0</inkml:trace>
  <inkml:trace contextRef="#ctx0" brushRef="#br1" timeOffset="151248.44">12198 12261 22 0,'0'0'7'0,"0"0"3"16,0 0-2-16,0-31-5 0,0 31 3 0,0-26 53 16,0 26-45-16,0 0 12 0,0-30-4 15,0 30-12-15,0 0 6 0,0 0-7 0,-31 0 4 0,31-29 0 16,0 29-1-16,-31 0 23 16,31 0-23-16,0 0-7 0,-28 29 9 15,28-29-12-15,0 0-2 0,0 0 0 16,-27 0 5-16,27 30-3 0,0-30-3 0,0 0 0 0,0 0 4 15,0 0 1-15,0 0-2 0,0 0-1 16,0 0 1-16,0-30 3 0,0 30-2 0,0 0 1 0,0 0-2 0,0-57 21 16,0 57-21-16,0 0 2 0,0 0 2 15,0 0 1-15,27 0 5 16,-27 0-9-16,0 0 0 0,0 0-3 0,0 28 1 0,28 1 2 16,-28 1 1-16,31 27-3 15,-31-29-1-15,0-28 1 0,31 28 0 0,-31 1 0 16,24-29-1-16,-24 28 1 0,0-28-2 0,34 0-3 15,-34 29-1-15,0-29-6 0,0 0 1 0,0 30 0 0,24-30-15 0,-24 0 11 16,0 0-1-16,0 0-19 0,0 0-29 0,31 0 37 16,-31 0 0-16,0-30 0 0,0 30 1 0,0 0-13 0,0-29 26 0,0 29 0 15,0-28 7-15,28-1 3 0,-28 29 1 0,0 0-3 16,0-28 1-16,0 28 3 0,0-28 0 0,0 28 0 0,0 0 1 16,27 0-1-16,-27 0 1 0,0 0-1 0,0 0 1 0,0 0-1 0,0 0 1 15,0 0-1-15,0 0 1 0,0 0 3 0,0 28 3 0,0-28 5 16,0 0-2-16,0 28 15 0,0 1 24 0,0-29-14 15,0 0 0-15,0 28-21 0,0-28 14 0,0 0-18 16,0 0 12-16,0 0-1 0,0 0-9 0,0 0 9 0,0-28-4 16,0-1-2-16,27-27 8 0,-27 25-17 15,31-25 4-15,-31 56-8 0,0-29 1 0,0 1 0 0,28-1 6 0,-28 29-6 16,27-28-2-16,-27 0 1 0,0 28-1 0,35-31-2 0,-35 31-1 16,24 0 2-16,-24-26 0 0,31 26-6 0,-31 0 2 15,0 0-1-15,27 26-9 0,-27-26 5 0,28 31-40 0,-28-31 28 16,0 0-2-16,27 28-30 0,-27-28 21 0,0 28-43 0,31-28 37 15,-31 0 6-15,28 29-9 0,-28-1-9 0</inkml:trace>
  <inkml:trace contextRef="#ctx0" brushRef="#br1" timeOffset="152093.41">11909 12719 33 0,'0'0'12'0,"0"0"-9"0,0 0-2 0,0 0 1 0,0 0 0 0,0-28 1 0,0 28 4 0,0 0 4 0,0 0-3 0,0 0 12 0,0 0-9 0,0 0 2 0,0 0 56 0,0 0-59 0,-31 0 13 0,31 0-11 0,0 0-1 0,0 0 2 0,0 0 13 15,0 0-3-15,0 0-6 0,0 0-9 0,-27 0 0 16,27 0 4-16,0 0-2 0,0 0 0 0,0 0-1 15,0 0-6-15,0 28 0 0,-28-28 0 0,28 0 0 0,0 27 2 0,0 3-1 16,0-2-1-16,0-28-3 0,0 29 1 0,0 0-1 16,0-29 1-16,0 28-1 0,0-28 0 0,0 29-2 0,0 1 1 15,0-2 1-15,28 1-1 0,-28-1-3 0,0 1 1 0,0-29-2 0,27 28-6 16,-27 2-2-16,31-1 6 0,-31-3-13 0,0-26 5 0,31 31-29 16,-31-31-14-16,0 28-7 0,0-28-1 0,0 0 41 15,0 0-1-15,0 0 19 0,0-28-33 0</inkml:trace>
  <inkml:trace contextRef="#ctx0" brushRef="#br1" timeOffset="152501.82">11823 12890 63 0,'0'0'14'0,"0"0"-6"0,0 0 9 15,0 0-5-15,0 0 17 0,0 0 0 0,0 0 0 0,0 0-15 16,0 0-1-16,28 0 11 0,-28 0-2 0,0 0-13 0,0 0-1 16,27 29-2-16,-27-29-1 0,62 0 0 0,-62 30-6 15,24-30 3-15,-24 0-2 0,58 28 0 0,-30-28 1 16,-28 0-2-16,0 0-3 0,31 29-12 0,-4-29-1 15,-27 0-6-15,28 0-3 0,-28 0 11 0,0 0-17 16,31 0 3-16,-31 0 18 0,0 0 0 0,0 0 5 0,0 0-2 0,31 0 8 16,-31 0 1-16,0 0-1 0,0 0 2 0,0 0-2 0,0 0 2 0,0-29 4 15,0 29 4-15,0 0-5 0,0 0 1 0,0 0 11 0,0 0 11 16,0 0-19-16,0 0-1 0,0 0 5 0,-31 29-1 16,31-29-4-16,0 57 52 15,0-29-50-15,0-28 1 0,0 30-1 16,0-30-2-16,0 29-5 0,0-29 1 0,31 0 8 15,-31 26-3-15,0-26-5 0,0 0-1 0,0 0-1 0,0 0 2 16,24 0-1-16,-24-26 6 0,0 26-3 0,0 0 3 0,0-59 3 16,0 31-7-16,0 28-2 0,0-29 2 15,0 29-3-15,0-28 1 0,0-29 2 16,-24 57-3-16,24-30-2 0,0 30 1 0,0 0-2 16,-31 0-1-16,31 0 0 0,0 0-5 0,0 0 1 0,-31 0-9 15,31 0-3-15,0 30 7 0,0-30 0 0,0 0-3 0,0 28-20 0,0 1-6 16,0-1 15-16,0 1-35 0,0-29 25 0,31 28-32 0,-31 2 42 15,0-1 8-15,55 28-35 0</inkml:trace>
  <inkml:trace contextRef="#ctx0" brushRef="#br1" timeOffset="152788.7">12424 13235 25 0,'0'0'12'0,"0"0"-4"15,0 0-5-15,28 0 0 0,-28-28 4 0,0 28-1 0,0 0 3 0,27-57 40 16,-27 28 9-16,35-1-10 0,-35 30-37 16,0-28 0-16,0 28 11 0,0 0-10 0,0-29 0 0,0 1 16 15,0 28-21-15,0 0-3 0,0-29 9 0,0 29 4 0,-35-28-3 16,35 28-5-16,-27 0-4 0,-1 0 1 0,28 0-4 15,-31 0 4-15,31 0 1 0,-27 0-7 0,27 0 2 0,0 0-1 16,-27 0-1-16,27 28-2 0,0-28 2 0,0 29-3 0,0-29 1 16,0 28 4-16,0-28 1 0,27 0-2 0,-27 0 1 15,0 29-1-15,27-29 2 0,-27 0-1 16,31 0 2-16,-31 0-3 0,28 0-2 0,-28-29 3 0,0 29 0 16,0-28 2-16,27-1 2 0,-27 29-5 0,0-28-2 0,35-2 3 15,-35 30-1-15,0-29-1 0,0 29-1 0,0-28-2 16,0 28-1-16,0 0 2 0,0 0-1 0,-35-29-18 0,35 29 8 15,0 0-2-15,-27 0 0 0,27 0-20 0,0 0 16 0,-59 29-77 16,59-29 56-16,0 28 3 0,-27 1-3 16,27-29 21-16,0 30 4 0,0-30 4 0,0 28-5 0,27 1-4 0</inkml:trace>
  <inkml:trace contextRef="#ctx0" brushRef="#br1" timeOffset="166104.76">13225 11259 29 0,'0'0'7'0,"0"0"-2"0,0 0-1 0,0 0 2 0,0 0-4 0,0 0 1 0,-28 28 3 0,28-28-2 0,0 0 0 0,0 0 0 0,0 0 1 0,0 0 4 0,-31 0 3 0,31 0 28 0,0 0-19 0,0 0 0 0,0 0-3 0,0 0-10 0,0 0 8 0,0 0-8 0,0 0 8 0,0 0-8 0,0 0 1 0,0 0 6 16,0 0 1-16,0 0-1 0,0 0-2 0,0 0-8 16,0 0 4-16,0 0 1 0,0 0 3 0,0 0-10 15,31 0 3-15,-31 0-1 0,0 0-2 0,0 0 5 0,0-28-1 16,0 28-3-16,28 0 2 0,30-59 14 15,-30 59-17-15,-1-57 13 16,4 28-12-16,0 1 0 0,-7-1-1 0,10 29 0 0,-34-28 1 16,24-3-3-16,35-25 3 0,-32 27-4 0,87-84 6 15,-56 84-4-15,1-27-1 0,-4-3 1 0,-25 2-1 0,60 0 6 16,-8-30 0-16,-27 30-5 0,4-1 2 0,-1-28 0 16,-31 60-2-16,1-33-1 0,58-26 2 0,-55 28-2 0,-4 27 0 15,32-84 3-15,81-87-1 0,-81 88 0 16,-1 84-2-16,-3-87 2 0,-24 59-2 0,24-30-1 0,-21 59 0 15,-9-29 0-15,33-28 0 0,-3 28 7 0,-55 0-4 0,31 27 1 16,24-27-4-16,-21 0 1 0,-10 29 1 0,4-3-2 16,3 3 2-16,-1 28-2 0,-30 0-1 0,25-28 0 0,5-1 1 0,-30 29 1 15,28-28-1-15,-28 28 1 0,27 0 0 0,-27 0-1 0,31 0-1 0,-31-29 1 16,28 29 1-16,-28 0-2 0,0 0-1 0,0 0 1 0,0 0-7 16,27 0-9-16,-27 0-12 0,0 0 10 0,0 0-4 15,0 0-34-15,0 0 18 0,0 0-5 0,0 0-65 0,0 0 54 16,-27 0-19-16,27-28 8 0</inkml:trace>
  <inkml:trace contextRef="#ctx0" brushRef="#br1" timeOffset="166503.72">14884 8564 80 0,'0'0'12'0,"0"0"-6"0,-27 29 4 0,27-29-4 15,0 0 0-15,0 0 2 0,-28 30 2 0,28-30-1 0,0 0 29 0,0 0-22 0,-31 28 14 0,31-28-17 0,0 0 8 0,0 0-7 0,0 0-1 0,0 0-1 0,0 0-6 0,0 0-1 0,0 0 0 0,0 0 7 0,0 0 0 16,31 0-2-16,-31 0-6 0,28 0 4 0,-28-28-5 0,0 28 1 16,27 0 4-16,32 0-3 0,-29-30 0 0,-2 1-1 15,27 1 0-15,-24-1-3 0,-4 3 4 0,1 26-3 16,-28-30 2-16,34-1-3 0,18 5 5 0,-52-3-3 0,61 1 4 0,-61 0 0 15,55-3 8-15,-27-26 2 0,30 29-4 0,-30 0-7 16,-1-1 2-16,-27-1-5 0,31 30-1 0,-31 0-3 0,31 0 7 0,-31 0-4 16,24 0-1-16,-24 0 0 0,0 0 1 0,31 0-3 0,-31 30 4 15,0-1-3-15,0-1 0 0,0 29 4 0,0 2 0 16,0-3-3-16,-31 30-1 0,31-30 2 0,0 30-1 0,-24 1 0 16,24-59-2-16,-31 1 2 0,31 58-2 0,0-59 0 0,-31 57-2 15,31-56 2-15,0 27-12 0,0-25-10 0,0-5 8 0,0 5 0 16,0-31-2-16,0 28-22 0,0 0 18 0,0-28 0 0,0 0-28 0,0 29 19 15,0-29-3-15,0 0-43 0,0 0 36 0,0 28 6 0,0-28-35 16</inkml:trace>
  <inkml:trace contextRef="#ctx0" brushRef="#br1" timeOffset="167399.97">16289 7361 69 0,'0'0'19'0,"0"0"-2"0,0 0-7 0,0 0 0 0,0 0 14 0,0-29-10 0,-31 29 15 0,31 0-15 0,0-26 0 0,0 26-1 0,0 0-1 0,-27-30 10 0,27 30-11 0,0-31-4 0,0 5 9 0,-28 26-5 0,28-29 0 0,-27 29-5 0,27 0 6 0,-31-28 19 0,31 0-16 0,-24 28-7 0,24 0 6 0,-35 0 3 16,35 0-14-16,0 0 1 0,-27 0 14 0,0 0-11 15,27 0-4-15,0 28-1 0,0 0 1 0,-31-28 1 0,31 29 1 16,0-3-2-16,-28 35 0 0,28-35-2 16,0 31 0-16,0-28-3 0,0 1 4 0,0 55 9 15,0 2-8-15,0-30-2 0,0 0 0 0,0 2-2 16,0-31 1-16,28 30 0 0,-28-32 0 0,0 5-2 0,0-3 0 0,0 0-1 15,0 29-16-15,31-57 5 0,-31 87-79 0,0-87 62 16,0 29-2-16,0-29-43 0,0 28 31 0,0-28 2 0,0 0-22 0,0 0 47 16,0 0-36-16</inkml:trace>
  <inkml:trace contextRef="#ctx0" brushRef="#br1" timeOffset="167787.26">15946 7793 49 0,'0'0'27'0,"0"0"-8"0,0 0 23 0,0-30-3 0,0 30-23 15,0 0 0-15,0-29-3 0,0 29 0 0,0 0-2 0,0 0 0 0,0-29 7 0,0 29 7 16,0 0-18-16,0 0 9 0,0 0-3 0,0 0-2 15,27 29-3-15,1-29-1 0,-28 0 0 16,31 29-5-16,-4-29 0 0,-27 0-1 0,27 30 0 0,-27-30 2 16,35 28 0-16,-11-28-3 0,7 27 0 0,-31-27 1 0,27 0-1 15,1 0-4-15,-28 31 2 0,58-31-15 16,-58 0 2-16,0 0-1 0,28 0 10 16,-28 0-1-16,0 0 7 0,0 0-1 0,0 0 1 0,0 0 0 0,0 0 1 0,0 0 0 15,0-31-1-15,0 31 0 0,0 0 2 0,0 0 0 16,0 0 13-16,0 0-7 0,0 31-3 15,0-31-1-15,-28 0 6 0,28 26 1 0,0 5-7 0,0-3 4 16,0-28-6-16,0 28 1 0,0-28 0 0,-31 29 6 0,31-29 1 16,0 28-7-16,0-28 1 0,0 29-1 0,31-1 8 15,-31-28-8-15,0 30 3 0,0-30-3 0,28 0 1 16,-28 0 0-16,27-30 0 0,-27 30-2 0,0-28-1 16,0 28 0-16,34-29 2 0,-34 1-1 0,25-1 1 15,-25 1-2-15,0 0-1 0,0 28 0 0,0-31 2 0,0 5-2 0,0 26 1 16,0 0-2-16,0-31 0 0,0 4 0 0,0 27 0 0,0 0-1 15,0 0 0-15,0-28-7 0,0 28 5 0,0 0-1 0,-25 0-9 0,25 0-9 16,-34 0-36-16,34 0 17 16,0 28-15-16,-27-28-22 0,27 27 35 0,0-27 6 0,0 31-10 15,0-31 6-15</inkml:trace>
  <inkml:trace contextRef="#ctx0" brushRef="#br1" timeOffset="168094.63">16633 7793 78 0,'0'0'0'0,"0"0"54"0,0 0-36 0,0-30 19 0,0 30 1 0,0 0-17 0,0 0-1 15,0 0 1-15,0-29 12 0,0 29-2 16,0 0-22-16,0 0 8 0,0 0-8 0,0 0-1 0,0 0 8 0,0 29-5 16,0-29-5-16,0 30 3 0,0-30-4 0,-31 28 1 0,31 30 3 15,0-58-6-15,0 26-1 0,-28 5-1 0,28-3 0 0,0 0 3 16,0 1-2-16,0-29 2 0,0 57-3 0,0-57-1 0,0 28-1 16,0 2 3-16,0-30-2 0,0 0 3 0,0 0-2 0,0 29 3 0,0-29 0 0,0 0 0 15,28 0 3-15,-28 0 4 0,0-29-4 0,31 29-4 0,-31-30-1 16,0 30 1-16,27-28 0 0,-27 28-2 0,28 0-1 0,-28-29 0 0,0 1 2 0,0 28-1 15,31-29 1-15,-31 29-2 0,0-28-1 0,0-31 0 0,30 33 0 16,-30 26 3-16,0-31 0 0,0 31-2 0,0-27 2 0,0 27-4 16,0 0-5-16,0-28 3 0,0 28-3 0,0 0-8 15,0 0-9-15,-30 0-6 0,30 0 16 0,0 0-2 0,0 0 2 0,0 0-1 0,0 28-1 16,0-28 0-16,0 27-18 0,0-27 18 0,-31 31-21 0,31-31 17 16,0 26-1-16,0 5-21 0,0 25-8 0,0-56 22 0,0 57-12 0,0-28 30 15,0-1-3-15,0 59-32 16</inkml:trace>
  <inkml:trace contextRef="#ctx0" brushRef="#br1" timeOffset="172150.13">12995 12088 27 0,'0'0'9'0,"0"0"-2"0,0 0-5 0,0 0-1 0,-28 0 3 0,28 0 1 0,0 0-3 0,0 0 1 0,0 0 5 0,-27 0 5 0,27 0-5 0,0 0 9 0,0 0-8 0,0 0 12 0,-31 29-10 0,31-29 11 16,0 0-11-16,0 0 12 0,0 0-10 0,0 0 10 0,0 0-13 0,0 0-1 0,0 28 7 0,0-28-3 0,0 0-5 16,31 0 1-16,-31 29 1 0,27-29-6 0,-27 30-2 15,0-30-1-15,28 0 0 0,3 26 3 0,-31-26-2 0,27 0 4 16,1 31 1-16,2-31-2 0,1 0-3 0,-7 28 6 0,35-28 1 16,-1 28 5-16,28 1-6 0,-55-29-4 15,-7 0 0-15,34 28 4 0,1-28-1 0,-32 0-5 16,1 29 1-16,3-29-1 0,24 0 3 0,3 30-2 0,1-30 5 0,-32 0-3 15,31 28-2-15,32-28 0 0,-66 29-1 0,65-29 7 0,-6 28 0 16,-25-28-2-16,28 29-4 0,-55-29-1 0,51 0 4 0,-54 28-1 16,58-28 2-16,-56 0-5 0,25 28-1 0,4-28-1 0,-28 0 1 15,-4 0 1-15,28 0 3 0,-24 31-3 0,-3-31-2 0,-1 0 3 16,7 0 0-16,21 26-2 0,-55-26-1 0,55 0 0 0,-55 0 1 16,28 0-1-16,3 0 1 0,-4 0 0 0,-27 31-2 0,28-31 2 15,6 0 0-15,-34 0-2 0,0 0 2 16,24 0-3-16,-24 28-1 0,0-28-7 0,28 0-6 0,-28 0-7 15,0 0 8-15,0 0-2 0,0 0-28 0,0 0-11 0,0 0-15 16,-28 0-61-16,28 0 69 0,-24 0 35 16,24-28-9-16</inkml:trace>
  <inkml:trace contextRef="#ctx0" brushRef="#br1" timeOffset="172487.09">14829 12346 120 0,'0'0'33'0,"0"0"-21"0,0 0-8 0,0 0-1 0,-31 0 2 0,31 0 1 0,0 0 13 16,0 0-8-16,0 0 13 0,0 0-12 0,0 0 10 0,0 0-10 16,0 0 5-16,0 0-2 0,0 0-1 0,0 28 0 15,31-28-7-15,-3 29 6 0,-28-29-5 0,27 30 4 0,7-2-3 16,-9 1-2-16,33-1 0 0,-3 1 5 16,3-1-6-16,-58-28-3 0,62 28 2 0,-62-28-3 0,24 0-1 0,4 31 4 15,3-31 1-15,-1 26-2 0,25 5 14 16,-55-31-18-16,0 0 8 0,28 28 0 0,-28-28-2 15,0 0 0-15,0 27-6 0,0-27 1 0,0 0-1 0,0 0 2 16,-28 30 0-16,28-30 0 0,-30 28-1 0,30 1 0 0,-25 0 1 0,-36-1 1 16,9 31 1-16,18-31-3 0,6 1-2 0,-30-1-4 15,30 29 5-15,1-27 1 0,-1-1-1 0,-2-3-2 0,5 5-1 16,25-31 3-16,-34 28-3 0,7 0 0 0,27 1-4 0,-28-1 1 16,28 1-17-16,-31 1-11 0,31-4-7 0,0-26 21 0,0 29-7 15,0-29-27-15,0 0 22 0,0 30 3 0,31-30-34 0,-31 0-2 16,28 29 39-16,-28-29 8 0,27 0 1 0,7 0 9 0,-34 0-21 0</inkml:trace>
  <inkml:trace contextRef="#ctx0" brushRef="#br1" timeOffset="173270.48">16086 12374 27 0,'0'0'0'16,"0"0"9"-16,0 0-7 0,0 0-1 0,0 0 0 0,0 0 2 0,0 0-2 0,0 0 2 0,0 0-2 0,0-28 1 0,0 28-1 0,0 0 0 0,0 0 0 0,0 0 0 0,0 0 3 0,0 0-3 0,0 0 3 0,0-29-1 0,0 29 2 0,0 0 8 0,0-28 36 0,0 28-40 0,-27 0 9 0,27-28-8 15,0 28 10-15,0 0-9 0,0 0 10 0,-27 0 8 16,27 0-20-16,0-31 9 0,0 31-6 0,0 0-6 0,-31 0-1 16,31 0 6-16,0 0-8 0,0 0 5 0,-28 0-5 0,28 0 6 15,0 0-2-15,0 0-5 0,0 0 1 0,-27 0 5 0,27 0-4 16,0 0 0-16,0 0 4 0,0 31 15 15,-28-31-15-15,28 28-5 0,0-28-1 0,0 0-2 16,0 28 2-16,0-28 0 0,0 29 4 0,0-29-4 16,0 28 1-16,0-28 0 0,0 29 0 0,0-29-2 15,0 30 0-15,0-30 0 0,0 28 1 0,0-28 0 0,0 29-2 0,0-1 2 0,0-28-1 16,0 29 2-16,0-1-2 0,0 0 3 0,0-28-1 0,0 31-1 16,0-5 1-16,0 60 3 0,0-56-2 15,0-2-6-15,0-28 3 0,0 29-2 0,0 0 2 0,0-1-2 16,0-28 2-16,0 29-1 0,0 1 3 0,0-2-3 0,0-28-1 15,0 29 0-15,0-29 1 0,0 28 0 0,-31 1 0 0,31-29-1 0,0 28-2 0,0-28 1 16,0 30-3-16,0-30 5 0,0 29 0 0,0-29 0 0,-24 0 0 16,24 0-1-16,0 26 0 0,0-26 0 0,0 0 0 0,-34 0-4 15,34 0 1-15,0 0 2 0,0 0 0 0,0 0 2 0,0 0 1 0,0 0-3 16,0-26 1-16,0 26 1 0,0 0 1 0,0 0 3 0,0 0-2 16,0 0 0-16,0-59-1 15,34 59 0-15,-34-28 2 0,24 28 1 0,-24-29-4 0,0 29 1 0,31-28 1 16,-31-1 2-16,28 1 1 0,-28 28 1 0,27-30-3 15,-27 1 2-15,28 29 1 0,3-28-3 0,-31 28-3 16,27 0 3-16,-27 0 0 0,0 0-3 0,27 0 1 16,-27 0 3-16,0 0-2 0,0 0 0 0,0 28-1 0,0-28 0 15,0 29 0-15,0-29-2 0,-54 58 5 16,54-58-3-16,-31 29 0 0,31-29-1 0,-28 28-2 0,1-28 2 16,27 0 0-16,-28 29 0 0,-3-29-3 0,7 0-1 15,24 0-6-15,0 0 1 0,-34 0-48 0,34 0 23 16,0 0 1-16,0 0-3 0,34 0-35 0,-34 0 46 15,0 0-1-15,24 0-29 0,7 0 26 0,-31 0 3 0,28-29-9 16,-1 29 25-16,1 0 4 0,3 0-17 0</inkml:trace>
  <inkml:trace contextRef="#ctx0" brushRef="#br1" timeOffset="173762.89">16258 12890 40 0,'0'0'0'0,"0"0"21"0,0 0 3 0,0 0-12 0,0 0 0 0,0 0 14 0,0 0-12 0,0 0 1 0,0 0 11 0,0 0-14 0,0 0 17 0,0 0-13 0,0 0 14 0,0 0-16 0,-27 0 13 0,27 0-1 0,0 0-4 0,0 0-11 0,0 29-2 0,0-29 8 0,0 30-6 0,0-30-2 0,-28 28-3 0,28-28-3 0,0 29 1 0,0-29 3 0,0 28-5 16,0-28-1-16,0 29-2 0,0-29 1 0,0 28-1 0,0-28 2 16,0 30 2-16,0-30-1 0,0 0 1 0,0 29 1 0,0-29 2 15,28 0-2-15,-28 0-4 0,0 0 1 0,0 26 3 0,0-26-3 0,0 0 2 16,0 0 2-16,0-26 2 0,0 26-7 0,27-29 7 0,-27-1-5 16,0 2-1-16,0 28-1 0,0 0 3 0,0-29-3 0,0 29 3 15,0 0-3-15,0-28 4 0,31 28-5 0,-31 0 3 0,0 0-8 16,28 0 6-16,-28 0 2 0,0 0 1 0,0 28 0 15,0 1-6-15,0-29 1 0,27 28-3 0,-27 2 5 0,0-30 1 0,0 29-1 16,0-29-1-16,0 26-1 0,0 5-9 0,0-3-7 0,0 0 7 16,0 1-17-16,0-1 10 0,0-28-2 0,34 29-23 0,-34 1 22 15,0-30-28-15,0 26-11 0,0-26-13 0,0 0-8 16,0 0 61-16,0 0 15 0,0-26 2 0,0 26 0 0,0-30-3 0,0 1 3 16,0 1-2-16,25-1 1 0,-25 1 3 0,0 0 5 15,0-3 1-15,27 5 8 0,-27 26-6 0,0-29 13 0,0-1-6 16,0 30 3-16,0-28 0 0,31 28 12 0,-31 0-15 0,0 0 0 0,0 0 1 0,31-29 18 15,-31 29-16-15,0 0 0 0,0 0 13 0,0 0-3 0,0 29 4 16,24-1-15-16,-24-28-10 0,0 30 1 0,0-1 5 16,0-29-4-16,0 26-6 0,0-26 0 0,31 31 3 15,-31-31 4-15,0 0-2 0,0 0 0 0,0 0 7 0,0 0-10 16,27 0 4-16,-27 0-1 0,0-31 1 0,28 5-2 0,-28-3-4 16,0-1 0-16,0 2-1 0,31-1 2 0,-31 1-5 15,0 28 1-15,0-29-3 0,27 29 4 0,-27 0-4 0,0-28-2 0,0 28-5 0,0-30 1 16,28 30-1-16,-28 0-4 0,0 0 2 0,0 0-18 0,31 0-9 0,-31 0 14 15,0 0-2-15,0 0-6 0,0 30-42 0,0-30 36 0,30 0 4 16,-30 0 10-16,0 28 0 0,0 1-10 0</inkml:trace>
  <inkml:trace contextRef="#ctx0" brushRef="#br1" timeOffset="174905.49">15571 12174 45 0,'0'0'15'0,"0"0"-4"0,0 0-1 0,0 0-2 0,0 0 14 0,0 0-9 0,0 0-1 0,0 0 0 0,0 0-1 0,0 0 9 0,0 0-11 0,0 0 3 0,0 0 20 0,0 0-15 0,0 0-9 0,0 0-1 0,31 0 5 0,-31 30 2 0,0-30-8 0,0 26-1 0,0 5 4 0,0-31-5 0,0 56 5 0,0-27-4 0,0 28 1 0,28-27-4 15,-28 27 1-15,0 28 3 0,0-26-1 0,0 53 2 0,0-82-4 16,0 56-1-16,-28-29-1 0,28 58 5 0,0 1 4 0,-31-59-5 16,31 56 2-16,0-84-11 0,-24 86 1 0,-7 57 7 0,31-115-3 15,0 0 0-15,0-29 0 0,-31 29 0 0,31 28-1 0,-27-26 1 0,27 26 3 16,0-28-1-16,0-26-1 0,-28-3 0 0,28 29 5 15,0-57-4-15,0 28 4 0,0 1-2 0,0 1 0 0,0-4 2 16,0-26 0-16,0 0-6 0,0 0 0 0,28 31 2 0,-28-31 0 16,0 0-1-16,27 0 1 0,4 0-3 15,-31 0 0-15,31 0-1 0,52-31 4 16,-83 31-3-16,27 0 0 0,4-26 0 0,24 26 3 0,-24-30-2 0,24 1-1 0,-21 29-1 16,49-28 0-16,-56 28 1 0,32 0 1 0,-5-29 1 0,-19 1-2 15,20 28-1-15,-28-28 0 0,28 28 0 0,-24 0 2 0,24-31 0 0,4 31-1 16,-1-28-2-16,-27 28 2 0,24 0 0 15,-28 0 0-15,1 0 0 0,-28 0 0 0,58 0 0 0,-30 0-1 0,3 0 1 0,-1 28 1 16,-5-28-1-16,-25 0-1 0,0 0 1 0,30 0 1 0,-30 31 0 16,28-31-2-16,-28 0 2 0,0 0 0 0,0 0 0 0,27 0-2 15,-27 28 1-15,0-28 1 0,0 0 0 0,0 0 1 0,0 0-3 16,0 0 0-16,0 0 3 0,0 0-3 0,0 0 1 16,0 0 1-16,31-28-1 0,-31 28-3 0,0 0 3 15,0-31 2-15,0 31-2 0,0 0 0 0,0-28 1 0,28 28 0 16,-28-29-1-16,0 29 1 0,0-28-1 0,0 0 0 0,0 28-1 0,27-29 1 15,-27 1 0-15,0-3 0 0,31 31 1 0,-31-26 0 0,31-33-1 16,-31 33-2-16,0 26 0 0,0-31 2 0,24-25 1 0,-24 27 0 16,0 1-2-16,35-31 1 0,-35 2 0 0,0 29 3 0,24 0-1 15,-24-31 7-15,31 4-10 0,-31-4-2 0,0 2 3 0,27 1 1 16,-27 25 0-16,27-54 1 0,-27 28-2 0,0 29-1 16,0-1 3-16,0-58 0 0,0 59-1 0,0-30-1 0,0 0 2 15,0 31-1-15,0-32 2 0,-27 2-4 0,27 29 1 16,-27-29 3-16,-4 0-1 0,7-1 0 0,-11 1 1 0,11 28-3 15,24 1-1-15,-31-31 4 0,0 33 0 0,4-4-3 16,-1 1 0-16,28 29 2 0,-58-28 3 16,58 28-5-16,-58-29 2 0,3 29-4 0,-4 0 2 0,1 29 1 15,-52-1 4-15,48 1-3 0,-24 27 0 0,59-25-3 16,-32-3 4-16,4 0-2 0,-27 1-1 0,-7 28-3 0,3 1 3 16,27-29 0-16,35-1 0 0,-34 29-2 0,-4-29-3 0,34 3 1 15,-30-5 0-15,31-26-2 0,27 31-2 0,0-31-3 0,-28 28-2 16,28-28-1-16,-31 27-13 0,7 3 11 0,24-30-3 0,0 0-5 0,0 0-2 0,0 28-40 0,0-28-16 15,0 29-6-15,0-29 32 0,0 0 40 16,0 0 3-16</inkml:trace>
  <inkml:trace contextRef="#ctx0" brushRef="#br1" timeOffset="175564.65">16001 13379 46 0,'0'0'0'0,"0"0"11"0,0 0-9 0,0 0 3 0,0 0 1 0,0 0-3 0,0 0 9 0,0 0-3 0,0 26 13 0,0-26 3 0,0 0-14 0,0 0 0 0,0 29 9 0,0-29-9 0,0 0 10 0,0 0-5 0,0 30 0 0,0-30-8 0,0 29 7 0,0-1 15 0,0 0-19 15,0 29 1-15,0-57-10 0,0 30 5 0,0-30-4 16,0 86 6-16,0-58-4 0,0-28-2 16,0 28 2-16,0 3-3 0,0-5 2 0,0 5-3 0,0-3 2 15,0-28-1-15,0 0 3 0,0 26-6 0,0-26 5 0,0 0 0 0,0 0 2 16,0 0-1-16,0 0 5 0,0 0-6 0,0 0 1 0,0 0 2 0,31 0-1 16,-31-26-2-16,0-2 6 0,0 28-7 0,27-31 2 15,-27 31 0-15,0-26-1 0,0 26-1 0,0 0-1 0,27-59 6 0,-27 59-2 16,0 0-3-16,0-28-1 0,35 28-1 0,-35-29 1 15,0 29 0-15,0 0 1 0,0 0 1 0,0 0-2 16,-35 0 0-16,35-28-3 0,0 28-1 0,-27 0 1 0,0 0 0 16,27 0-3-16,0 0-1 0,-31 0-2 0,31 0 0 0,-28 28-17 0,28-28-7 15,-27 0 10-15,27 0-31 0,-28 0-15 0,28 29 27 16,0-29-50-16,0 0 49 0,0 28-11 0,0-28 3 0</inkml:trace>
  <inkml:trace contextRef="#ctx0" brushRef="#br1" timeOffset="175918.03">16317 13778 59 0,'0'0'14'0,"0"0"-1"0,0 0 9 0,0 0-14 0,0 0 11 0,0 0-7 0,0 0 1 16,0 0 2-16,-28 0 13 0,28 0-6 0,0 0 3 15,0 0-14-15,0 0-5 0,0 0 6 0,0 0 2 16,0 0 1-16,0 0 0 0,0 0-7 0,0 0 8 0,0 0-7 15,0 0-4-15,0 0 6 0,0 31-6 0,0-31 1 0,0 0-1 0,0 0 2 16,0 0-4-16,0 0 0 0,0 26 2 0,0-26-4 0,0 0 0 16,0 0 0-16,0 0 1 0,0 0 0 0,28 31 0 0,-28-31 1 15,0 0 1-15,0 0-2 0,0 0-1 0,0-31 2 0,27 31 0 16,-27 0-2-16,0-26 2 0,0 26 0 0,0-31-2 16,0 3 0-16,0 28-1 0,0-28 2 0,0-1 0 0,0 1 0 15,0 28-1-15,0-29 2 0,0 29-2 0,0-30 2 0,0 30-3 16,0 0 2-16,0 0-1 0,0-28-2 0,0 28 1 0,0 0 1 0,0 0-1 15,0 0-2-15,0 28 1 0,0-28 2 0,0 30-2 0,0-30-3 16,0 29 3-16,0-29-3 0,0 28-1 0,0-28-2 0,0 57-17 0,0-57 7 16,0 59-28-16,0-33-20 0,0 5-26 0,0-3-3 15,0-2 39-15,0-26 13 0</inkml:trace>
  <inkml:trace contextRef="#ctx0" brushRef="#br1" timeOffset="176278.65">16547 13750 91 0,'0'0'27'0,"0"0"-7"0,0 0-4 0,0 0-15 0,0 0 6 0,0 0 11 15,-31 28 8-15,31-28 18 0,0 0-37 0,0 0-2 16,0 0 0-16,0 0 5 0,0 0-5 0,0 31 5 0,0-31-4 16,0 0 1-16,0 0 7 0,0 0 1 0,0 26 2 0,0-26-9 15,31 0 0-15,-31 0-4 0,0 0 5 0,0 0-6 0,0 31 4 0,0-31-4 16,0 0 3-16,0 0-1 0,0 0 0 0,27 0 1 0,-27 0 1 0,0 0-1 15,0 0 7-15,0 0-3 0,0 0-1 16,0 0-6-16,0 0 3 0,0-31-3 0,0 31-2 0,0 0 0 0,0-26 0 16,0 26 0-16,0-31 1 0,0 3-2 0,0 28-1 15,0-28 3-15,0-1 0 0,0 1-1 0,0 28-1 0,0-29-1 0,0-1 2 16,0 2 0-16,0-1-1 0,0 29 2 0,0-28-3 16,0 28 1-16,0 0-2 0,0 0 1 0,-27 0-4 15,27 0-2-15,0 0 4 0,0 0 0 0,0 28-1 0,0-28-1 16,0 29-4-16,0-1 3 0,0-28 1 0,-31 59-14 0,31-31-4 15,0 1 9-15,0-29-1 0,0 28-4 0,0 0-25 0,0 3 18 0,0-5-2 16,0 5-2-16,-24-31 0 0,24 28-3 0,0-2-24 0,0 33 22 0,0-59 26 16,0 57-4-16,0-29-26 0</inkml:trace>
  <inkml:trace contextRef="#ctx0" brushRef="#br1" timeOffset="177676.97">15571 13349 26 0,'0'0'12'0,"0"0"0"0,-24 0-3 0,-7 0 18 0,31 0-21 0,0 0 11 0,0 0-7 0,-31 0 11 0,31 0 1 0,0 0 9 0,0 0-22 0,0 0 8 0,0 0 17 0,0 0-25 0,0 0 11 0,0 0-12 0,0 0 1 0,0 0 6 0,0 0-5 0,31 0-4 0,-31 0 4 15,0 0-4-15,31 0-1 0,-31 30-1 0,24-30 5 0,7 0-5 16,-31 0-2-16,28 0 0 0,-1 0 0 0,4 26 2 0,-4-26 0 0,1 0-3 16,3 0 1-16,0 0-2 0,27 0 5 0,-34 0-4 0,7 0 3 15,-3 0-3-15,-1 0 2 0,1 0-1 0,3 0-1 0,23 0 2 16,5-26-2-16,-28 26 1 0,-4-30 0 0,1 30 1 0,30-29 1 0,-30 29-2 15,-28-28 0-15,61-1 1 0,-61 29 0 0,52-28 1 0,-52 0 0 16,31-3-1-16,-31 31-2 0,31 0-2 0,-31 0 5 0,0-26 0 0,24 26 0 16,-24 0-2-16,0-29 3 0,0 29-3 0,0-30-3 15,31 30 2-15,-31 0 2 0,0 0-2 0,27 0 1 0,-27 0-3 16,0 0-1-16,0 0-1 0,0 0 2 0,0 30 1 16,28-30 2-16,-28 29-2 0,0-3 1 0,0 5 1 15,0-3 1-15,31-28-3 0,-31 28 2 0,0 1-2 0,0-29 0 16,0 28 1-16,27 1-1 0,-27 1-6 0,0-4 2 0,28-26 1 0,3 59 3 15,-31-30 1-15,0-1-1 0,0 0 1 0,30 1-1 0,-30-1 0 16,25 31 1-16,-25-2 0 0,30-29 1 0,-30 0-1 0,28 88 4 16,-28-116-3-16,0 57 1 0,0-57-1 15,0 28-1-15,0-28-1 0,0 29 2 0,0-1 1 0,0-28 0 0,0 28-1 16,0 1 2-16,0-29-3 0,-28 0 1 0,28 28 0 0,0-28-1 0,-30 0 3 16,30 0-3-16,-25 0 0 0,25 0 0 0,-30 0 1 0,-1 0-2 15,3 0 2-15,28 0-2 0,-58 0 1 0,30-28-2 0,-30-1 2 16,34 29 0-16,-65-56 0 0,64 56-1 0,-64-57-1 0,31 57 2 15,30-31 0-15,1 31 1 0,-4-26 0 0,7 26-2 0,-38 0 0 0,4-28-1 0,30-3 1 16,1 31 2-16,-1 0-1 0,-3 0-2 0,31-26 2 0,-58 26 1 16,58 0-1-16,-24 0 0 0,24 0-1 15,-31 26 0-15,31-26 1 0,-31 0-1 0,31 0 0 0,-28 0 2 16,28 0-1-16,0 0-3 0,-27 0 0 0,27 0 2 0,0 0 1 0,-31 0 2 16,31 0-3-16,0 0 1 0,-27-26-2 0,27 26 2 0,0-31-1 15,0 31 1-15,0-28 0 0,-28 0-3 0,28-1 1 0,0 1 1 16,0-1 1-16,0-1-1 0,0 30 0 0,0-57 5 0,0 57-4 0,0-28 1 15,0 28 0-15,0-28 0 0,0-1-3 0,0-1-2 0,28 1-8 16,-28 3-5-16,27 26-3 0,-27-30-6 16,0 30 9-16,31 0-24 0,-31 0 19 0,0 0-4 0,27 0-3 0,-27 0-41 15,0 0 28-15,28 30-48 0,-28-30 50 0,0 26 12 0,31-26-6 16,-31 29-2-16</inkml:trace>
  <inkml:trace contextRef="#ctx0" brushRef="#br1" timeOffset="187792.46">13252 12719 19 0,'0'0'17'0,"-27"0"-9"0,27 0-5 0,0 0 0 0,-28 0 1 0,-3 0 8 0,31 0-7 0,-24 0 20 0,24 0-18 0,-31 0 7 0,31 0-5 0,0 0 0 0,-30 0 28 15,30 0-27-15,-28 0 8 0,28 0-9 0,-27 0-1 16,27 0 30-16,-31 0-31 0,31 27 6 0,-28-27 3 16,28 0 1-16,0 0-13 0,-27 0-2 0,27 30 17 15,0-30-16-15,0 28 1 0,0 1 19 16,0 0-14-16,0-1 10 0,0-28-15 15,0 29 0-15,27-29 2 0,-27 30-6 0,0-30 3 16,28 28 0-16,-28-28-1 0,31 0 2 0,-31 0-1 16,27 0 0-16,1 0 6 0,2 0-5 0,25 0 0 15,-24 0 1-15,55-28 0 0,-58-2-3 0,30 1 2 16,-27 1-3-16,27-1 1 0,25-58-2 0,-56 87 2 16,32-55 3-16,30-2 0 0,-65 26-3 0,62-25 0 15,-58 27-1-15,57-56 0 0,-26 26 1 0,-1 2 0 16,-27 1-2-16,-31 25-1 0,110-82 10 0,-79 56-12 15,24-28-9-15,7-2 14 0,20 1 1 16,-54 58-1-16,3-59 0 0,24 2-3 0,6 28 2 16,-61 27 1-16,24 1-2 0,66-54 4 15,-90 53-4-15,55-56-1 0,-28 58 3 0,32-88 0 16,-32 87 0-16,32-56-1 0,-29 26-2 16,-2 2-1-16,-1-30 7 0,1 32-4 0,3-1-2 15,-4 25 1-15,1-54 1 0,6 57 0 0,-10-88 1 16,35-28 1-16,-59 118-2 0,55-90 0 15,-55 88 0-15,30-86-1 0,-2 55-1 16,-1 3 1-16,-27-1 1 0,31 26 0 16,-3-25 1-16,-28 27-2 0,0-28 2 0,0 57-1 15,27-30-2-15,-27-25 2 0,0 27-1 0,31-1 0 0,-31-1 1 16,0 30 0-16,31-57 0 0,-31 57-1 0,0 0 0 0,0-29 0 16,24 29 1-16,-24 0-1 0,0-28-1 0,0 28 1 15,0-29-1-15,0 29-6 16,0 0 4-16,0 0-2 0,0 0-21 0,0 0 15 0,0 0-28 15,0 0 23-15,0 0-48 0,0 0 36 0,0 0-2 16,0 0-84-16,0 0 71 0,-24 0 6 0,24 29-55 16</inkml:trace>
  <inkml:trace contextRef="#ctx0" brushRef="#br1" timeOffset="188080.56">15142 9510 132 0,'0'0'43'0,"0"0"-35"0,0 0-2 0,34 0 10 0,-34 0 10 0,0-28 1 0,24 28-4 0,-24 0-14 0,28 0 7 0,-28-29-9 0,31-28 25 0,-1 57-26 0,-5-57 10 0,-25 57-11 16,30-31-1-16,-2 3 6 0,-1 0-2 0,4-29 0 0,-31 57-4 15,0-29 0-15,0 1-1 0,28 28 9 0,-28-28-4 0,0-3 1 0,27 31-3 16,-27-26 5-16,31 26-3 0,-31 0-4 0,0 0-1 0,31 0-1 15,-31 26 3-15,0-26-2 0,0 59 1 0,0-31-1 16,0 58-1-16,0 29 1 0,0-86-1 0,0 28-1 16,0 87 2-16,0-89-1 0,0 61-3 0,-31-29 1 0,31 26 0 15,0-84-3-15,0 30 1 0,0-3-3 0,0-27-2 0,0 28-3 0,0-1-21 16,0 1 9-16,0 2-28 0,0 26-47 0,0-57 59 16,0 1-51-16,0 30 9 0,0-31 11 0</inkml:trace>
  <inkml:trace contextRef="#ctx0" brushRef="#br1" timeOffset="189516.31">16719 13292 23 0,'0'0'9'0,"0"0"-3"0,0 0 3 0,0 0-6 0,0 0 4 0,0 0-1 0,0 0 7 0,0 0 1 0,0 28 5 0,0-28-9 0,0 0 2 0,0 0 11 0,0 0-12 0,0 0 0 0,0 0 1 0,0 0 12 0,0 0-11 0,0 29 1 0,0-29-2 0,0 0-1 0,0 0 5 16,0 0-2-16,0 0-8 0,0 0 3 0,0 0 0 0,0 0 6 16,0 30-13-16,0-30 5 0,0 0-6 0,0 0 3 15,0 0-2-15,0 0 3 0,0 0-5 0,30 0 3 0,-30 0 3 16,0 0-3-16,0 0 3 0,25 0-4 0,-25 0 3 0,0 0-3 0,0 0 5 16,30 0-4-16,-30 0 9 0,0 0-11 0,28 0 2 15,-1-30 7-15,-27 30-8 0,31 0 1 16,-31-29-2-16,0 29 0 0,28 0-1 0,-28 0 5 0,0 0-3 15,0 0 0-15,27-28 0 0,-27 28-1 0,0 0 2 0,31-29 3 16,0 29-5-16,-31-28 3 0,0 0-3 0,0 28 0 0,0 0 3 16,24-31 2-16,-24 5-3 0,0-3 0 0,35-1-2 0,-35 2-2 15,0 28 0-15,24-57 4 0,-24 28-4 0,0 1 3 16,31-2 1-16,-31 1-2 0,27 1 0 0,-27-1-1 16,0 0 0-16,27 1 1 0,-27-2-1 0,0-25 2 0,28-2-2 15,-28 26-1-15,31-25 3 0,-4-1 2 0,-27 0 0 16,28 27-3-16,-28-56 2 0,34 30 0 0,-34 25-1 0,24-54 0 15,-24 57 0-15,0-29-8 0,31-57-8 0,-3 27 22 16,-28 2-8-16,27 26 2 0,-27-26 1 16,28 28-1-16,-28 29 0 0,31-31-1 0,-31 33-1 0,0-5 0 15,27-25 2-15,-27-1 0 0,0 28-2 0,27-58 4 16,-27 1-3-16,0 58 1 0,35-1-1 0,-35-30 2 0,0 3-2 0,0 27 2 16,0 3-3-16,0-35 3 0,0 35-1 0,0-90 2 15,0 88-4-15,24-57 4 0,-24 56-2 0,0-1-2 0,0-55 3 16,0 56-2-16,0-29 0 0,0 29-1 0,0-28 2 0,0 31-1 0,0-61 1 15,0 58-2-15,0-27 3 0,0-3-1 0,0 30-2 16,0 1 2-16,-24 0 0 0,24-60 1 0,0 62 1 0,0-33 1 16,-35 2 0-16,35 1-2 0,0 27-2 0,-27-28 3 15,27 27-2-15,0-27 1 0,0 28-2 0,-27 1 2 0,27-29 1 0,0 26-2 16,-59-82 3-16,59 56-4 0,-27-2-2 16,-1 2 6-16,-3 31-5 0,7-33 6 0,-10 31-7 15,34-1 6-15,-55-27-3 0,55 25 1 0,-31 3-3 0,31 0 2 0,-55-29 1 16,28 28-1-16,-4-29-2 0,31 29-1 0,-24 1 1 0,-11 28 1 0,35-55 0 15,-24 55-1-15,-7-30-3 0,0-1 4 0,31 31-1 16,0-26 1-16,-27 26-1 0,27 0 0 0,-28 0 0 0,-3-29 0 0,31 29 1 16,-27 0-1-16,-1 0-1 0,28 0 0 0,-30 0 3 15,30 0-1-15,-25 0-2 0,-5 0 0 0,30 29 1 0,-31-29-2 16,3 26 1-16,28-26-1 0,0 31-2 0,-27-1 1 16,27-30-1-16,0 26-4 0,0-26 4 0,0 0-1 15,0 29-7-15,0-1 4 0,0-28 0 0,0 29-12 0,0-29 10 0,0 30-1 0,0-2-10 16,0-28 8-16,0 0-1 0,0 29-2 0,0-29-1 0,0 0-2 0,0 28-25 0,0-28 18 15,0 29-2-15,0-29-4 0,27 28-45 0,-27-28 31 0,0 28-35 16,28 3-5-16</inkml:trace>
  <inkml:trace contextRef="#ctx0" brushRef="#br1" timeOffset="190044.23">16430 8824 97 0,'0'0'0'0,"0"0"77"0,0 0-66 0,-27 0-2 0,27 0 4 0,-25 28 12 0,25 0-1 0,-34-28-13 0,34 0 15 0,0 0-14 0,0 29 10 0,0-29-13 0,0 0 17 0,0 0-18 0,0 28 8 0,0-28 2 0,0 0-9 15,0 0 9-15,0-28-10 0,0 28 7 0,34-29 12 16,-9 1-20-16,-25 0 2 0,0 28-4 0,27-87 8 15,-27 58-8-15,0 1-1 0,0-88 7 16,0 88-8-16,0-27 1 0,0 55-3 0,0-61 3 0,0 35 1 16,0-3-1-16,0 1 2 0,0 28-4 15,0 0 0-15,31 0 0 0,-31 0 0 0,0 0 0 0,0 0 2 0,31 28 0 16,-31-28-3-16,24 29-1 0,-24-3 4 0,31 35 0 0,24-6-3 16,-55-27 1-16,31 1-2 0,24 1-2 0,-24 27 3 0,-1-29 0 15,25 1-2-15,-55-1-1 0,55 0 1 0,-24 3-5 16,-3-31 10-16,-1 28-2 0,4-28 8 0,0 0-7 15,-7 28-1-15,11-28-5 0,-35 0-1 0,0 0-15 0,24 0 6 16,-24 0-1-16,0 0-3 0,0 0 0 0,0-28-26 0,31 28-10 0,-31 0-13 16,0-28-13-16,-31-3-16 0,31 31 47 0,0-28-22 15,-24 0 38-15,24-1 2 0</inkml:trace>
  <inkml:trace contextRef="#ctx0" brushRef="#br1" timeOffset="190636.69">16890 7276 78 0,'0'0'0'0,"0"0"24"0,0 0-14 0,-31 0-4 0,31-31 10 0,0 5 7 0,0 26-11 15,0-29 12-15,0 1-14 0,-27 28-1 0,27-28 5 0,0 28-7 16,0-31 0-16,-28 3 10 0,28 28-12 0,-30-29 6 0,30 1 3 15,0 0-6-15,-25 28 0 0,-5-29 11 0,30 1-10 0,0 28 1 0,-59-30 7 16,59 30-8-16,-27-29 7 0,-32 1 0 0,59 28-8 16,-58-29 8-16,34 29-9 0,-7-28 1 0,0 28-1 0,-21-28 6 15,18 28-7-15,7-31 0 0,-59 31 6 0,58-26-6 0,1 26 2 0,-28-31 1 16,-7 31-4-16,4 0 3 0,3 0-1 0,-4 0 1 0,35 0-7 16,-10 0 2-16,-21 0-2 0,-4 31 6 0,-54-5 0 15,82 5-6-15,-82 54 1 0,27-28 1 0,58-27-2 16,-57 27 2-16,26 28-3 0,35-57 1 0,-38 31 0 0,4 24 3 15,30-22-3-15,1 22-1 0,27-54-1 0,-28 29 1 0,-2 28 8 16,30-28-4-16,-25-1 1 0,25 29-4 0,-34-28-1 0,34 57-3 16,0-2 3-16,34 3 1 0,-34-60-2 0,25 1 0 0,5 2 0 15,-2 24-1-15,85 61 2 0,-27-57-2 0,3-1 1 16,-34-58 1-16,31 31 3 0,-31-31-2 0,7 0-1 0,-7 1-1 16,289 28-2-16,-169-57 3 15,-65-29-1-15,-52 29 3 0,31-28 0 0,25-29-1 0,-4-2-2 16,-24 31 2-16,30-57 1 0,146-175 7 15,-207 149-4-15,-28 52-4 0,0 2 0 0,1 0 1 16,30-58 3-16,-30-1-1 0,-28 32-1 0,0 26-1 0,0 0 1 16,0-27-2-16,0 27 0 0,0 29-2 0,0-28 1 0,-28-87 6 15,28 88-5-15,-27 25 3 0,-4-52 2 0,-24-4-1 16,28 58-3-16,-4 1 0 0,-52-29-1 0,52 29-1 0,-312-88-7 16,226 116-2-16,62-28 4 15,-3 28-2-15,-1 0-2 0,4 0-4 0,-31 28-19 0,28 1 17 0,-28 28-9 16,59-27 11-16,-32-2-3 0,4 57-22 0,0-28 14 0,-34 59-34 15,3 26-13-15,55-85 28 0,4 30-7 0,-56 57-55 0,-6 55 39 0,3 2 26 16</inkml:trace>
  <inkml:trace contextRef="#ctx0" brushRef="#br0" timeOffset="198602.26">30659 4900 34 0,'0'0'0'0,"0"0"15"0,0 0-6 0,0 0-6 0,0 0 0 0,0 0 2 0,0 0 6 0,0 0 2 0,-27 0-5 0,27 0 0 0,0 0 0 0,0 0 0 0,0 0-1 0,0-30 6 0,0 30 3 0,0 0 1 0,0 0 2 0,-28 0-9 0,28 0 8 0,0 0-9 0,0 0 10 0,0 0-9 0,0 0 10 0,-31 0-10 0,31 0 0 0,0 0 0 0,0 0 7 0,0 0-9 0,-24 0 0 16,24 0 5-16,0 0-7 0,0 0 9 0,-34 0-10 0,34 0 5 16,0 0-5-16,0 0 1 0,0 0-2 0,-28 0 0 0,28 0 3 15,0 0-3-15,0 30-2 0,-27-30 3 0,27 26 0 0,0-26-2 0,0 31 1 16,0-31-2-16,0 26 0 0,0 3 1 0,-31-29-1 0,31 0-1 0,0 58 5 15,0-58-2-15,31 29-2 0,-31-1 3 0,0 1-3 0,27-1 4 16,-27 2-4-16,0-1 1 0,28-1-1 0,-28 1-1 0,0-1 0 16,34 0 2-16,-34 3-2 0,0 24 1 0,24-25-2 0,-24-4 1 0,0 33 0 15,31-31-1-15,-31 1-1 0,0-1-4 16,0 1 1-16,0-1-13 0,0-28-13 0,0 30-10 0,0-30 16 16,0 0-31-16,0 0 25 0,0 0-5 0,0 0-2 0,-31 29-43 15,7-29 21-15,24 0 45 0,-34-29 3 0,34 29 0 0,-28 0 3 16,28-30-27-16</inkml:trace>
  <inkml:trace contextRef="#ctx0" brushRef="#br0" timeOffset="198803.77">30233 5472 69 0,'0'0'23'0,"0"0"-15"0,0 0 5 0,0 0 0 0,0 0-5 16,0 0 2-16,0 0 0 0,0 0 12 0,0 0-12 0,0-30 32 16,24 30-34-16,-24 0 0 0,0 0-1 0,0 0 1 0,0 0 6 15,35 0 3-15,-11 0 3 0,-24-29 0 16,0 29-10-16,31 0-1 0,-31 0-1 0,27 0 8 0,1 0-3 0,-1 0-2 15,4-26-7-15,-31 26-1 0,27 0-2 0,1 0 1 0,6 0-2 16,-10 0-2-16,-24 0-1 0,31 0-9 0,-31 0 0 16,0 0-6-16,28 0-38 0,27 0-181 15,-24 0 170-15</inkml:trace>
  <inkml:trace contextRef="#ctx0" brushRef="#br0" timeOffset="199077.21">30858 5442 176 0,'0'0'0'0,"0"0"61"0,0 0-48 0,0 0 5 0,-27 0-10 0,27 0 1 16,0 0 10-16,0 30 3 0,0-30-11 0,-24 0 8 0,24 0-12 15,0 0 4-15,0 26-7 0,-34-26 4 0,34 0-5 16,0 31-1-16,0-31 1 0,-28 28 0 0,28-28-3 0,0 28 1 0,0-28 0 16,0 29 0-16,0-29-1 0,0 28 0 0,0-28 1 0,0 0-1 0,0 29 1 0,0-29-1 15,0 58 1-15,0-58 1 0,0 29 1 16,0-29 0-16,28 0 1 0,-28 0-1 0,0 0 0 0,34 0-1 0,-34 0 2 15,0 0-1-15,24-29 4 0,-24-1-3 0,27 2-2 16,-27 28 0-16,0 0 0 0,0-29-1 0,31 1-2 0,-31 28 2 16,0-29 0-16,0 29 0 0,0 0-1 0,31 0-2 0,-31-28-3 15,0 28 1-15,0 0-7 0,0 0-8 0,0 0 7 0,0 0-20 16,0 0 13-16,0 28-4 0,0-28-4 0,-31 0-3 0,31 29-43 0,0-1-7 16,0-28 49-16,0 29 7 0,0-29-34 0</inkml:trace>
  <inkml:trace contextRef="#ctx0" brushRef="#br0" timeOffset="199362.73">31147 5699 205 0,'0'0'63'0,"0"0"-20"0,0 0-32 16,0-28 7-16,-31 28-8 0,31 0 0 0,0 0 11 0,0 0-10 16,0 0 1-16,-27 0 5 0,27 0-10 0,0 0 3 0,0 0-7 15,0 0 2-15,-28 0-3 0,28 0 0 0,0 28 1 0,0-28-2 16,0 59-1-16,0-59-1 0,28 28-1 0,-28-28 0 0,0 29 0 15,27-29-1-15,-27 28-1 0,31-28 1 0,-31 0 1 0,0 0-2 16,31 0 1-16,-31-57 2 0,0 57 0 0,24-28 2 16,-24 28 0-16,0-59-2 0,31 31 1 0,-31-29 3 0,0 28-3 0,27-27 3 15,-27-1-1-15,28 27-2 0,-28-25 0 16,0 55 1-16,0-31-4 0,0 3-4 0,0 28 1 16,0 0-16-16,-28 0 8 0,28 0-20 0,-27 0-1 0,27 0 17 15,0 0 0-15,0 0-20 0,-31 28 16 0,31 3-32 0,0-5-7 16,0 3 21-16,0 1 27 0,-24-30-38 0</inkml:trace>
  <inkml:trace contextRef="#ctx0" brushRef="#br0" timeOffset="200797.61">30573 6475 14 0,'0'0'12'0,"0"0"-7"0,0 0-3 0,0 0-1 0,0 0-1 0,0 0 0 0,0-29-4 0,0 29 2 0,0 0-4 0,0 0-3 0,0 0-4 0</inkml:trace>
  <inkml:trace contextRef="#ctx0" brushRef="#br0" timeOffset="201219.99">30573 6387 8 0,'0'0'7'0,"0"0"-3"15,0 0 1-15,0 0-3 0,0 0 2 0,0 0-3 16,0-28 0-16,0 28 0 0,0 0-1 0,0 0 1 0,0 0-1 15,0 0 0-15,0 0 0 0,0 0 1 0,0-28 1 0,0 28-1 16,0-29 15-16,0 29-10 16,0 0-3-16,0-28 3 0,0 28-3 0,-24 0 1 0,24-29 5 0,0 29 2 15,0 0 1-15,0-30 2 0,0 30-6 16,0 0 8-16,0 0 0 0,0 0-8 0,0-28 8 0,0 28-8 16,0 0-1-16,0 0 7 0,0-29-7 0,0 29 1 0,-34 0 12 15,34 0-14-15,0-27 6 0,0 27-6 0,0 0 6 0,0 0-7 16,0 0 1-16,0 0 0 0,0 0 4 0,0 0-6 0,0 0 1 0,0 0 8 15,0 0-10-15,0 0 5 0,0 0-6 0,-28 27 4 0,28 2-1 16,0 29-2-16,0-29-1 0,0-1-1 0,0 1 0 16,0 58 0-16,-27 26-1 0,27-84 0 0,0 58 1 15,0-30 0-15,-31 28 1 16,31-57 3-16,0 1 1 0,0-29-1 0,0 0 0 0,0 0 0 0,0 0 2 16,31 0 3-16,-31 0-1 0,27-57 5 15,1 29-7-15,-28-29 1 0,34 26-1 0,-10-25 1 16,7 27 0-16,-3 1-4 0,-28-1 0 15,27 1 6-15,1 0-1 0,-28 28-3 0,31-29-2 0,-31 29-3 16,0 0 1-16,27 0 2 0,-27 0 1 0,0 29-2 0,0-29-2 16,0 0-1-16,0 28 2 0,0-28-2 0,0 28 0 0,0 1 1 0,0-29 0 15,-27 28-1-15,27-28 0 0,-31 29-1 0,31-29-1 0,-28 30-3 0,28-4-1 16,-27 5-13-16,27-31 4 0,-28 26-3 0,28-26-24 0,-31 31-9 16,31-3-9-16,-24 0 26 0,24-28-40 0,0 0 34 0,0 29-31 0,0-1 31 15,0-28 23-15,0 0-20 0</inkml:trace>
  <inkml:trace contextRef="#ctx0" brushRef="#br0" timeOffset="201539.63">30831 6647 72 0,'0'0'0'0,"0"0"42"0,0 0-28 0,0 0 9 0,0 0-11 0,0 0 13 0,0 0-11 16,0 0 0-16,0 0-1 0,0 0 2 0,0-30 10 0,0 30-14 0,0 0-3 0,0 0 6 0,0 0-7 0,0 0-2 0,0 0 0 0,0 0 3 0,0 0-1 0,0 0-1 0,0 0 1 0,0 30 2 0,0-30-5 0,0 0 1 0,0 0 0 0,0 0 6 0,0 0-4 0,0 0-4 0,0 0 0 15,0 0-1-15,0 26 4 0,0-26 2 0,0 0-4 0,0 0 3 16,0 0-3-16,0 0 4 0,0 0-4 0,0 0-1 0,27 0 0 16,-27-26 4-16,0-4 7 0,31 30-11 0,-31 0 3 15,0 0-2-15,0-29 3 0,0 29-4 0,0 0 1 0,0 0-1 16,31 0 4-16,-31 0-3 0,0 0 2 0,0 0-2 0,0 0-1 16,0 0 0-16,0 29-2 0,24 1 1 0,-24-4 0 0,0-26-1 15,0 31-1-15,0 26 3 0,0-57-3 0,31 28-1 16,-31 0-2-16,0-28 0 0,0 29-3 0,0-29-2 0,0 28-13 0,0 1-5 15,0 1 10-15,0-30-25 0,28 28 16 0,-28-28-30 0,0 0-13 16,0 29 27-16,0-29-47 0,0 0 54 0,0 0-2 0,0-29 24 16,0 29 1-16,0 0-24 0</inkml:trace>
  <inkml:trace contextRef="#ctx0" brushRef="#br0" timeOffset="201725.94">31061 6817 49 0,'0'0'21'0,"0"0"11"0,0 0-3 0,0 0-15 16,0 0 0-16,0 0 1 0,0 0 0 0,0 0 14 0,0 29-4 15,0-29-14-15,0 28 8 0,0-28-2 0,0 29-3 16,0 1 12-16,0-30-17 0,0 0 8 0,0 28-1 15,0-28-9-15,0 0 0 0,0 0 7 0,0 0-7 0,28 0 6 0,-28-28 3 16,27-2-7-16,4-27-1 0,-31 28-4 16,0 1-2-16,31 28-1 0,-31-28 1 0,24-29 2 0,-24 26-3 15,31 5 1-15,-4-4-1 0,-27 30-1 0,0-29 0 0,28 29 0 16,-28 0-2-16,0 0 2 0,31 0-6 0,-31 0-3 0,0 0 2 16,0 0-14-16,27 0-13 0,-27 29 14 0,0 1-29 0,0-30-14 15,0 26 27-15,28 62-128 16,-28-88 148-16,0 28-27 0</inkml:trace>
  <inkml:trace contextRef="#ctx0" brushRef="#br0" timeOffset="203032.14">30058 5070 64 0,'0'0'0'0,"0"0"11"0,0 0-7 0,0-28-2 0,0 28 0 0,-28-30 0 0,28 1 4 0,0 29 2 0,0-26 0 0,0 26 0 0,0-31 2 0,0 31-4 0,0-26 7 0,0 26-7 0,0-30 6 0,0 30-7 0,0 0 5 0,0 0-5 0,0-29 15 0,0 29-12 0,0 0-1 16,0 0 7-16,0 0-8 0,0 29 1 0,0-29 8 0,28 0-2 0,-28 0-5 15,0 30 8-15,0-4 8 0,0-26-17 0,27 31 3 16,-27-5-1-16,0 3-4 0,0 1 3 0,0-30-4 0,0 57 4 16,0-57-4-16,0 57 7 0,0-29-7 0,0 31 6 15,0-2-3-15,-27 30 0 0,27-32-6 0,0 32 2 0,-28-31-2 16,28 1 1-16,-30 0-1 0,30 59 2 0,-55 113 2 16,55-171-4-16,-31 114 0 0,31-59 0 0,-28 3 0 15,28-59-1-15,-27 87 2 0,27-87-2 0,0-1 0 16,-31 1 1-16,31-28-1 0,0 1 1 0,-28 27 1 0,28-29-1 15,0 29 1-15,0 2 4 0,0-31-4 0,0 0-1 16,0-28 1-16,0 29 3 0,0-29-3 16,0 0 0-16,0 26 1 0,28-26-1 0,-28 0 2 0,31 31-1 15,-31-31-3-15,27 0 1 0,-27 0-1 0,28 0 2 0,-28 0-2 0,62 0 0 16,-38 0 2-16,34 30-1 0,-31-30-1 0,121 0 0 16,-65-30 1-16,-52 30-1 0,51 0 0 0,4 0 1 0,-28-31 0 15,-27 31 0-15,-3 0-1 0,58 0 0 0,3-26 1 0,-65 26 0 16,65-29-1-16,-65 29 0 0,62 0 0 0,-55-28 0 0,55 28-1 15,-55 0 0-15,51 0 0 0,-54 0 1 0,30 0 0 0,-30 0-1 16,34 0 1-16,-4 0-1 0,-34 0 0 0,7 0 0 0,-31 28 1 16,27-28 0-16,1 0 0 0,-1 0 1 0,4 29-1 0,-3-29-1 0,-1 26 1 15,-27-26 1-15,35 31-1 0,-11-1 1 16,7 25 4-16,-4-27-3 0,-27-28-2 16,0 29 1-16,0-29 0 0,0 30 0 0,28-30-1 0,-28 28 8 0,0-28-4 15,0 0 1-15,0 0-4 0,0 29-4 0,0-29 4 0,0 0-3 16,0 0 3-16,0 0-4 0,27 0 2 0,-27 0 5 0,0-29-4 15,0-141 3 1,0 140-2-16,0-27-1 0,0-28 3 16,31-3-3-16,-31 3 1 0,0 57 0 0,27-31 0 15,-27 2-2-15,28 1 2 0,-28 25-2 0,0-26 2 0,34 1-1 16,-34 27 0-16,0 1 2 0,24-1-2 0,-24-56 1 0,28-2-1 0,-28 59 0 16,0-58 2-16,31 28 0 0,-31-27-3 0,31-58-1 15,-31 55 4-15,0 32-2 0,0-1 0 0,0 28 2 0,24-58 2 16,-24 2-1-16,0 26-3 0,0 33 2 0,0-33-2 0,-24 2 2 15,24-28 0-15,0 57-1 0,-31-1 0 0,31-29 0 0,-31 1 1 16,31 0 2-16,-28-2-2 0,4 33 0 0,-10-31-1 16,6 27 2-16,1 1-3 0,-4 29 2 0,31-28-2 0,-55 0 1 15,-3-3 0-15,-1 5-1 0,4-3 2 0,24-1-2 16,4 2 1-16,-1 28 0 0,-30-29-1 0,0 1 2 0,-28-1-2 0,0 1 1 16,31 28-1-16,-31-30 2 0,28 30-2 0,-1-29 1 15,4 29-1-15,24 0 0 0,-82 0-2 0,55 0 1 0,30 0-1 0,-85 0-1 16,30 29-3-16,21 1 1 0,-23-2-11 0,30 1 7 0,-35-1-14 15,35 1-1-15,-3-1 11 0,-1 2-18 0,59-30 11 0,-27 29-2 16,-1-3-26-16,-2-26 23 0,30 31-3 0,-24-31-35 0,-7 28-13 0,31 0 40 16,-31-28 6-16,31 29-6 0,-28 1-14 0</inkml:trace>
  <inkml:trace contextRef="#ctx0" brushRef="#br0" timeOffset="-170134.06">29258 8021 44 0,'0'0'16'0,"0"0"-12"0,0 0-4 0,0-29 0 0,0 29-1 0,0 0 1 0,0 0 0 0,0 0-1 0,0 0 1 0,0 0 1 0,0 0-1 0,0 0 0 0,0 0 1 0,0 0-1 0,0 0 0 16,0 0 0-16,0 0 0 0,0-28 0 15,0 28 0-15,27 0 0 0,-27 0-1 0,0-28-1 0,0 28 0 0,28 0-1 16,-28 0-1-16,0 0-6 0,0-31-32 0</inkml:trace>
  <inkml:trace contextRef="#ctx0" brushRef="#br0" timeOffset="-168850.04">29773 7162 32 0,'0'0'11'0,"0"0"-5"0,0 0 2 0,0 0-5 0,0 0-2 0,0 0 3 15,0 0-1-15,0 0-2 0,0 0 2 0,0 28 5 0,0-28-4 0,0 0 1 0,0 0 5 0,0 0-5 0,0 0 19 0,0 0-8 0,0 0 1 0,0 0-7 0,0 0 9 0,0 0 3 0,0 0-10 0,27 0 9 0,-27 0-12 0,0 0-1 0,0 0 7 0,0-28-2 16,0 28-4-16,0 0-5 0,0 0 4 0,0 0-4 16,0 0-1-16,0 0 0 0,28 0 4 0,-28 0-3 0,0 0 3 0,0 0 0 15,0 0-1-15,0 0 12 16,0 0-11-16,0 0 2 0,0 0 0 0,0 0-1 15,0 0-3-15,-28 0 4 0,28 0-2 0,0 28-4 16,0-28 5-16,0 0-5 0,-27 0 3 0,27 0-6 0,0 0 1 16,0 0 0-16,0 0 5 0,0 0-3 0,-31 0-2 0,31 29-1 15,0-29 1-15,-24 0 2 0,24 26-3 0,0-26 1 0,0 0 0 16,-31 31 0-16,31-31 0 0,0 0 0 0,-31 30-1 0,31-30 3 16,0 0-3-16,-27 26 2 0,27 3 3 0,-24-1 1 0,24-28-5 15,0 0-1-15,0 29 2 0,-35-29 2 0,35 0 1 0,-27 30 0 0,27-30-4 0,-28 28 0 16,28-28 1-16,0 29 1 0,-31-29-1 0,31 28 2 0,-27 1-1 15,27-29-1-15,-28 28-1 0,28-28 0 0,0 30 0 16,-27-30 2-16,27 29-3 0,-31-29 0 0,31 28 2 16,-24-28-2-16,24 28 2 0,0-28-3 0,-34 0 2 0,34 29-1 0,0-29 1 0,-28 29 0 15,28-29-1-15,0 30 2 0,-27-30-2 0,27 28 0 0,-31-28 0 16,31 27 0-16,-28 4 2 0,28-31-1 0,0 26-1 0,-27 5 1 16,27-31 1-16,-28 28 0 0,28-28-2 0,-31 28 1 0,31 1 1 15,-24-29-1-15,24 28-2 0,0-28 2 0,-34 29 0 0,10-1-3 0,24-28 1 16,-31 30 1-16,31-30 1 0,-31 29 2 0,3-1-3 0,28-28 1 0,-27 28-2 15,27-28 1-15,-31 29 0 0,4-1 1 0,27-28 0 0,-28 31 1 16,-3 25 0-16,31-56-2 0,-24 29 0 0,-7-3 1 0,31 5-1 0,-31-31 1 16,31 30 1-16,-27-4-2 0,-32 3-1 0,32-1 3 0,27-28 0 15,-28 29-2-15,28-29 0 0,-30 30-1 0,6-2 2 0,24 1 0 16,-31-1-2-16,31-28 2 0,-31 29 2 0,3-1-5 0,4 0 2 16,24-28-1-16,-34 31 3 0,34-3-3 0,-28-28 1 0,28 28-1 15,-27 1-2-15,27-29 1 0,0 28 1 0,-31 1-1 0,3-29 3 0,28 30-2 16,-27-4 1-16,-1-26 0 0,28 31 1 0,-30-5-2 15,30 5 0-15,-25-3 2 0,-9-28 0 0,34 28-1 0,-27-28-1 16,27 29 2-16,-28-1-1 0,28-28 1 0,0 29 0 0,-31-29-2 0,31 28 1 16,-27-28 0-16,27 28 0 0,-28 3 1 0,28-31-1 0,-27 28 0 0,27 1 0 15,-31-1 2-15,31-28-4 0,-24 29 4 0,-11-29-1 0,35 0-1 16,-24 29 0-16,24-1-1 0,-30 2 4 16,-1-1-2-16,31-29-1 0,0 0-1 0,-28 28 2 15,28-28-1-15,0 0 1 0,-27 29 1 0,-4-3 1 16,31-26-2-16,0 30-1 0,0-30 0 0,0 0-1 15,-28 29 0-15,28-29 2 0,0 0-1 0,0 28 1 0,0-28-1 0,-27 0-1 16,27 29 1-16,0-29 1 0,0 0-1 0,0 30 1 0,0-30 0 16,0 0-1-16,0 0-1 0,-31 0-1 0,31 0 3 0,0 0-1 0,0 26-1 15,0-26 1-15,-24 0 1 0,24 0 1 0,0 0-1 0,0 31-2 16,0-31 1-16,-31 0 1 0,31 28-1 16,0-28 1-16,0 0-1 0,-31 0-1 0,31 29 2 0,0-29-1 0,0 0-1 15,0 0-1-15,0 0 0 0,0 28 2 0,-28-28 3 0,28 0-2 16,0 0-3-16,0 0 3 0,0 28-1 0,0-28 0 0,0 0 0 15,-27 0 1-15,27 0-1 0,0 0 0 0,0 0 2 16,0 29-2-16,0-29 0 0,0 0 1 0,0 0 0 0,0 0 1 16,0 0-2-16,0 0 1 0,0 0 0 0,0 0-1 15,0 0 0-15,0 0 1 0,0 0 1 0,0 0-2 0,0 0-1 0,0 0 2 16,0 0-1-16,0 0-1 0,0 0 1 0,0 0-2 0,0 0 2 0,0 0 1 16,0 0 0-16,27 0-2 0,-27 0 1 0,0 0 0 0,0 0 0 15,0 0 0-15,0 0 0 0,0 0 3 0,0 0-2 0,0 0 0 0,0 0-1 0,0 0-2 16,0 0-6-16,28 0 2 0,-28 0-14 0,0 0 6 0,0 0-3 15,0 0-28-15,0 0-10 0,0-29 23 0,0 29-2 0,31 0-44 16,-31 0 33-16,0 0-56 0,0 0 61 0,0-28 10 0,0 28-13 16</inkml:trace>
  <inkml:trace contextRef="#ctx0" brushRef="#br0" timeOffset="-168381.98">27571 9739 82 0,'0'0'13'0,"0"0"-6"0,0 0-1 0,-31-28-5 0,31 28 1 0,0 0 0 0,0 0 2 0,0-29 9 0,0 29-5 0,0-30 10 0,0 30-9 0,-31 0 10 0,31 0-10 0,0 0 0 0,0-26 8 0,0 26-3 0,0 0-2 0,0 0-6 0,0 0-1 0,0 0-1 0,0-29 0 16,0 29 3-16,0 0-3 0,0 0 0 0,0 0 2 0,0 0-2 0,0 0 3 0,0 0-1 15,0 0 5-15,0 0-7 0,0 0 4 0,0 0-4 0,0 0-1 16,0 0-1-16,0 29 2 0,0-29 1 0,0 26-2 0,0-26 0 0,0 30 2 16,0-1-1-16,0-29-2 0,0 28-3 0,0 31 2 15,0-59 2-15,-28 85 5 0,28-56-5 0,0-1 7 16,-27 29 2-16,27-27 0 0,0-1 0 0,-31-1-2 16,31 0-1-16,0 1 0 0,0-29-5 0,0 28 3 15,0-28-4-15,0 29 2 0,0-29-2 0,0 30 5 0,0-30 0 16,0 0-2-16,0 0-3 0,31 0 7 0,-31 0-5 15,27 0 1-15,1 0 2 0,-28 0-3 0,31 0-1 0,0 0 2 16,-7 0 0-16,7 0 0 0,-4-30 1 0,1 30-3 16,3-29-2-16,-4 29-1 0,-27 0 1 0,28-28 3 0,3 28-3 0,-31 0-1 15,30 0 0-15,-30 0-1 0,24 0 1 0,11-29 1 0,-11 29-1 0,-24 0-1 16,31 0-1-16,-31-28 0 0,27 28 2 0,-27 0-2 0,28 0-6 16,-1 0 1-16,-27 0-12 0,0 0-7 0,31 0-9 0,-31 0 13 15,28 0-30-15,-28 0 22 0,0 0-69 0,0 0 59 0,0 0-51 16,27 28 10-16,-27-28 55 0,0 0 8 0,0 0-21 0</inkml:trace>
  <inkml:trace contextRef="#ctx0" brushRef="#br1" timeOffset="-161645.83">26767 13034 11 0,'0'0'7'0,"0"0"7"0,0 0-11 0,0 0 0 0,-28 0 8 0,28 0-3 0,0 0-5 0,0 0 17 0,0 0-13 0,-30 0 31 0,30 0 1 0,0 0-30 0,0 0 35 0,-25 29-11 15,25-29-25-15,0 0 15 0,0 0-16 0,-34 28 26 16,34 2-20-16,0-30-8 15,0 0 0-15,0 29 2 0,0-29 2 16,0 0-6-16,0 0 4 0,0 26 2 16,0-26-9-16,0 0 4 0,0 0 4 15,34 0-9 1,-34 0 3-16,25 0 0 0,5 0-1 16,-30 0-1-16,28 31 3 15,-1-31 4-15,-27 0-6 0,28 0 11 16,30 0-3-1,28-31-3 1,-27 5-4-16,-59 26-1 0,55 0 1 16,3-29-1-1,4-1 0-15,-38 2 3 16,34 28-4-16,-27-29 4 0,-7 29 1 16,35-28-3-16,-59 28 0 15,58-29 3-15,-58 29-4 0,27-28-3 0,1 28 2 16,3-30 2-16,0 30-2 0,24-57 2 15,-28 28-2-15,-27 0-2 16,28 29 2-16,30-58 2 0,-30 31 0 16,3-1 0-16,-1-3 1 15,-6 5-4-15,-24-5 2 0,35-25-2 16,-11 27 2-16,7 1 0 16,24-59-2-1,-28 58 1-15,-27 1 0 0,31-29-3 16,-3 57 4-16,-1-115 4 0,7 58-4 15,21 0-1-15,-55-2-5 16,28 33 1-16,-1-31 0 16,1-2 4-16,3 2 2 15,-31 57-2-15,27-28-1 0,-27 0 0 16,28-31 3-16,6 30-4 16,-34 1 5-16,0 0-1 15,24-1-5-15,4 1 3 16,-28-2 1-16,31-25-1 0,0-2-1 15,-31 57 1-15,0-59-2 0,24 2 3 16,6 1 0-16,-2-3 1 31,-28 1-4-31,0 58 1 0,27-85 3 0,4 54-1 16,-31 3 1-16,0-29-6 16,28 31 5-16,-28-4 0 0,0-1-2 15,0 5 1-15,0-3 1 0,27 29-2 16,-27-28 3-16,0-31-2 15,0 2 0-15,31 29 0 16,-31 0 1-16,0-31-2 16,0 30 3-16,0-56-1 15,0 57-3-15,0 28 3 0,0-59-1 16,0 2 0 0,0 1 3-16,0-1-2 15,0 0-2-15,0 0 2 16,-31 27 0-16,31 1 0 15,0-27-2 1,0-1 0-16,0 0 1 0,0 27 1 16,-27-56-1-16,27 30 2 0,0-1-2 15,-28-59 2 1,28 59-2-16,-31 0 2 16,31 26-1-16,-27-25-3 15,27-30 3-15,-28-1-1 16,-2 30 9-1,30-28-5-15,-24 28-2 16,24-30-5-16,0 87 3 0,0-85 1 16,-31 0 1-16,31 26 0 15,-31-111 3 1,31 113-6 0,0-2 3-16,0 31-2 0,-28-57 0 15,28-31-1 1,0 31 4-16,0-31-4 15,28 2 2 1,-28 29-1-16,0-2-14 16,0 58 14-16,31-28-4 0,-31-30 4 15,0 4 1-15,31-4-2 16,-7 2 3 0,-24 54-2-16,30-26 0 0,-30-28 1 15,0 57 0-15,28-59 0 16,30-29 1-16,-30 33 0 15,-1-4-1-15,4 2 1 16,-31 56-2-16,31-30-1 16,-7-26 5-16,-24 28-3 15,0-1-2 1,31 2 1-16,-31-31 0 16,28 30-2-16,-28-2 3 15,27 2 4-15,-27 29-4 0,31-29-1 16,-31-30-1-1,27 30 2-15,1-28 1 16,34 26-2 0,-38 33-1-16,10-33 3 15,-34 59-2-15,24-26-1 0,35-33 2 16,-32 31 1-16,32-29 0 16,-4-2-3-1,-55 59 1-15,58-28 0 0,0-29 0 16,-30 28 0-16,30 1 1 15,32-2-2-15,-39 1 2 16,11-28-1-16,-38 57 0 16,34-26 2-1,-58-4-2-15,28 30 1 0,-28 0-5 16,0 0-18-16,0-29-33 16,-28 29-85-1,28 0-49-15,-27 0 81 16</inkml:trace>
  <inkml:trace contextRef="#ctx0" brushRef="#br1" timeOffset="-161254.95">29457 4612 100 0,'0'0'23'0,"0"0"-3"0,27 0 15 0,4-28 9 15,24 28-16-15,4 0-11 0,-1 0-6 0,55 0 1 16,-54 0 1-16,-4 28 7 15,-24 1-12-15,-31-29-4 16,55 58 14-16,-55-3-1 16,0 61-2-16,-55 56-2 15,-4-30-3 1,-27 61-2-16,4-92-6 16,20 62-3-16,11-29-22 15,-39-31-81 1,32 32-70-16,30-60 58 15</inkml:trace>
  <inkml:trace contextRef="#ctx0" brushRef="#br1" timeOffset="-156264.71">30144 7332 28 0,'0'0'13'0,"0"0"-6"0,0 0 2 0,0 0-5 0,0 0 6 0,0 0 1 0,0-26 4 0,0 26-6 0,0 0 11 0,0 0-9 0,0 0 10 0,0 0 0 0,0 0 0 0,0 0-2 0,0 0-11 0,0 0 7 0,0 0-8 0,0 0 1 0,0 0 0 0,0 0 0 0,-28 0 9 16,28 0 0-16,0 0-10 0,0 0 6 0,0 0 4 15,0 0-12-15,0 26 3 0,0-26-4 0,-31 0 8 0,31 29-2 16,0-29-6-16,0 0 0 0,0 28-2 0,-27-28-1 0,27 29 4 15,0-29-3-15,0 0 2 0,0 30 3 0,-28-30-3 0,28 28-3 16,-30 1 3-16,30-29-1 0,-24 28-2 0,24 1 0 16,0-1 0-16,0 2-1 0,-31-1 2 0,31-29-1 0,0 28 0 15,0 0-1-15,0-28 1 0,-31 29 1 0,31 0 0 0,0 1-2 16,0-30-1-16,0 28 1 0,0 30 0 0,0-58 0 0,0 26 1 0,-28 5 0 16,28-3-1-16,0-28 0 0,0 28 0 0,0-28 1 0,0 29-1 15,0-1 1-15,0 29-2 0,28-27 3 0,-28-30-1 0,0 29 1 16,0 27-2-16,0-56 1 0,0 29 1 0,0-29-1 15,31 28 1-15,-31-28 0 0,31 59 0 0,-31-31 1 16,0-28-2-16,0 29 2 0,0-29-2 0,24 26 1 16,-24-26-2-16,30 61 9 0,-30-35-9 15,0 3 0-15,28-1 2 0,-28 1-1 0,0 1 0 16,0-30 0-16,0 28-2 0,0 1 1 0,27-29 1 0,-27 57 2 16,0-29-3-16,0 31 3 0,0-59-2 0,31 28 0 15,-31 0-6-15,0 1 3 0,0-1 1 0,0 1 3 16,0 1-2-16,28-4 1 0,-28 5 0 0,0-5 1 15,0 5-1-15,0-3-1 0,0 29 1 16,0-57 1-16,0 28-1 0,0 1 0 0,0-29-1 0,0 28 2 0,0 0-1 16,0 3 0-16,0-3 1 0,0 1 0 15,0-1-1-15,0 1 1 0,0 0 0 0,0-1-1 0,0 2 1 16,0-1-1-16,0-1 1 0,0-28-1 16,0 29 0-16,0-29-1 0,0 26 3 0,0-26-2 0,0 30-2 15,0-30 1-15,0 29 0 0,0-29 2 0,0 28-2 16,0-28 0-16,0 29 1 0,0-29-1 0,0 0 1 0,-28 30 0 15,28-30 0-15,0 0 0 0,0 0 0 0,0 0 0 16,0 26 0-16,0-26-1 0,0 0 0 0,0 0 0 0,0 31 0 0,0-31 0 16,0 0 0-16,0 0 1 0,0 28-1 0,0-28 1 15,0 0 0-15,0 0-1 0,0 29 0 0,0-29 0 16,0 0 0-16,0 0-2 0,0 0 2 0,0 0 1 0,0 28-1 0,0-28-1 16,0 0 0-16,0 0 1 0,0 0 3 0,0 0-2 0,0 28 0 15,0-28-2-15,0 0 1 0,0 0 1 0,0 29-2 0,0-29 2 0,0 0-2 16,0 0 2-16,0 30-1 0,0-30 1 0,0 0-1 0,0 29 0 15,0-29 0-15,0 0 1 0,0 0 0 0,0 28-1 0,0-28 0 16,-31 0-1-16,31 28 2 0,0-28-2 0,0 29 1 0,0-29 0 16,0 28 0-16,0-28 0 0,0 0 0 0,0 0 1 0,0 29 0 15,0-29-1-15,0 0-1 0,0 30 1 0,0-30-1 0,0 0 1 0,0 26 1 16,0-26-1-16,0 31 1 0,0-31-1 0,0 0-1 0,0 26 1 16,-27-26 0-16,27 0 1 0,0 29 0 0,0 29-4 15,0-58 3-15,0 29 0 0,0-29 1 0,0 0-2 16,0 0 0-16,0 28 1 0,0 0 0 0,0-28 1 15,0 29 0-15,0-29 0 0,0 0 0 0,0 30-2 0,0-30 0 16,0 29 1-16,0-29 0 0,-28 28-1 0,28-28 2 0,0 28 0 0,0 1 0 16,0-29-2-16,0 0 1 0,0 28 0 0,0 3 1 15,0-3-2-15,0-28 1 0,-30 57 0 0,30-57-2 16,0 26 3-16,0 5-1 0,0-1 0 0,0-4 0 16,-24 3 0-16,24-29 2 0,0 28-2 0,0 0 0 0,0 3-2 15,0-31 2-15,0 28 2 0,0 1-2 0,0-1-1 0,-31 1 0 16,31-29 2-16,0 29 0 0,-31-1-2 0,31 3 1 0,0-3 1 15,0 0-1-15,-28 1 0 0,28-1 0 0,0 1 1 16,-27 58-1-16,27-61 1 0,0-26-2 16,-31 59 2-16,31-31-3 0,0-28 3 0,0 29-1 0,-28-1 3 15,28-28-6-15,0 28 2 0,0 1-1 0,-27-1 3 0,27-28 0 16,0 31-2-16,0-31 0 0,0 28 1 0,-31-28-1 0,31 57 12 0,0-57-6 16,0 28 0-16,-24 1-4 0,24-29 1 0,-31 30-4 0,31-2 1 0,0 1 0 15,0-29 3-15,-31 26-2 0,31 5 0 0,0-3-1 0,-27-28 1 0,27 57-1 16,0-57 2-16,-24 57-2 0,-11-27 1 0,35-4-1 15,0-26 1-15,-27 31-3 0,27-3 4 0,-28 29 7 16,28-57-7-16,-31 28-1 0,31-28-1 0,0 29 2 0,-27 1-1 0,27-30 2 16,0 28-3-16,-28 1-2 0,28-29 2 0,-27 28 0 0,27 1 1 0,-31-1 2 15,7-28-2-15,24 28 1 0,0-28-2 0,0 0 0 16,-34 31 1-16,6-5 2 0,28 5-4 0,0-31 2 16,-27 28-4-16,27-1 3 0,-31 3 3 0,3-30-2 0,28 28 1 15,0 1-1-15,-27-29 1 0,27 29-1 0,-28-29 1 0,28 28 0 0,-31 1 1 16,7 1-3-16,24-30-1 0,-34 28 2 0,34 1-3 0,-24-1-1 15,24 1 4-15,-31-1-2 0,31 2 1 0,-31-30 2 0,31 29 0 0,0-29 0 16,-28 26 2-16,1 5-6 0,-4-3-1 0,31 0 3 0,0-28 0 16,-27 29 2-16,27-29-1 0,-28 0 0 0,28 28 0 0,0-28-1 0,-31 29 0 15,31 1-2-15,-24-30 1 0,24 0 0 0,0 26 2 0,-31-26 1 16,31 29 0-16,0-29-2 0,-31 0 2 0,31 30-1 0,-27-30-1 16,27 29 2-16,0-29 0 0,-28 0-2 0,28 28 0 0,0-28 0 0,-31 28 1 15,31-28 1-15,-27 29 0 0,27-29 0 0,-28 28-1 0,28 2-1 16,-30-30 1-16,30 29 1 0,-24-29 0 0,24 28-1 15,0-28 1-15,-31 0-1 0,31 29 0 0,0-29-1 0,-31 56 4 16,3-56-2-16,28 31-2 0,-24-31 1 0,24 0-1 16,-34 26 1-16,34-26 0 0,0 0 1 0,-28 31-2 15,28-31 2-15,-27 0-2 0,27 0-1 0,0 0 2 16,0 0 4-16,-31 28-3 0,31-28 0 0,0 0-3 0,-28 0 1 16,28 26-1-16,0-26 2 0,0 0 1 0,-27 0 1 0,27 31-1 15,0-31 0-15,-28 28-1 0,28-28-2 0,0 0 3 16,-30 29-2-16,30-29 1 0,0 28 0 0,-25-28 2 0,25 0-2 15,0 28 0-15,-34-28-1 0,34 0 1 0,0 29 1 0,0-29 1 16,-27 0-3-16,27 0 0 0,0 28 0 0,-28-28 2 0,28 0-1 0,0 0 1 16,-31 0 0-16,31 31 0 0,-27-31 0 0,-1 28-1 15,28 0-1-15,0-28 0 0,-27 0 2 16,27 29 0-16,0-29-2 0,-31 28 1 0,31 1 1 16,-24-29-3-16,24 0 2 0,0 30 3 15,-35-30-2-15,35 0 0 0,0 0-2 0,0 0 0 16,-24 26 1-16,24-26 1 0,0 0 0 0,0 0 1 0,0 31-2 0,-30-31 0 15,30 0 0-15,0 0-1 0,0 0 2 0,0 0-1 0,0 0 1 16,0 0 0-16,0 0-1 0,0 0 0 0,-31 26 0 0,31-26 0 0,0 0 1 0,0 0-1 16,0 0 1-16,0 0 0 0,0 0-1 0,0 0 1 15,-28 0-2-15,28 30 3 0,0-30-2 0,0 0 1 0,0 0-2 0,0 0 0 16,0 0 3-16,-27 0-3 0,27 29 3 16,-31-29-2-16,31 0 2 0,0 28-1 15,0-28 0-15,0 0-2 0,-28 30 2 0,28-30-2 0,0 0 0 16,0 0 2-16,-27 29-1 0,27-29-1 0,0 0 1 15,0 0 1-15,0 27-1 0,0-27 0 0,0 0 1 0,0 0-1 16,0 0 0-16,-31 29 0 0,31-29 0 0,0 0 1 16,0 0-2-16,0 0 1 0,0 0-1 0,0 28 3 0,-24-28-1 15,24 0-1-15,0 0 0 0,0 0 0 0,0 0 0 0,0 0 2 0,0 0-1 16,0 31-1-16,0-31 3 0,0 0-4 0,0 0 1 0,0 0 0 16,0 0 0-16,0 0 0 0,0 28 0 0,0-28 0 0,0 0 1 15,0 0 1-15,-31 0-2 0,31 0 1 0,0 0-1 0,0 0 0 16,0 0 0-16,0 0 0 0,0 0 0 0,0 28 1 0,0-28 0 0,0 0 1 15,0 0 0-15,0 0-3 0,0 0 2 0,0 0-2 0,0 0 3 16,0 0-1-16,0 0 0 0,0 0-3 0,0 0 2 0,0 0 3 16,0 0-3-16,0 0 1 0,0 0-2 0,0 0 0 15,0 0 2-15,0 0 1 0,0 0-1 0,0 0-1 0,0 0 0 16,0 0-1-16,0 0 1 0,0 0 3 0,0 0-3 0,0 0-1 16,0 29-1-16,0-29 2 0,0 0 2 0,-31 0-2 0,31 0 2 15,0 0 1-15,0 0-3 0,0 0-1 0,0 0 1 0,0 0 1 16,0 0-4-16,0 0 3 15,0 0 0-15,0 0-1 0,0 0 0 0,0 0 0 0,0 0 0 16,0 0 2-16,-28 0 1 16,28 0-2-16,0 0 0 0,0 0 0 15,0 0-1-15,0 0 1 0,0 0-1 0,0 0 2 0,0 0 0 0,0 0-1 16,0 28-1-16,0-28 2 16,0 0 0-16,0 0-1 0,0 0 0 15,-27 0-1-15,27 0 2 0,0 0 0 16,0 0-2-16,0 0 1 0,0 29 2 0,0-29-2 15,-31 0-2-15,31 0 2 0,0 0 2 0,0 0-2 16,0 0 0-16,0 0 0 0,0 0-1 0,0 0 4 0,-27 30-4 16,27-30 2-16,0 0-1 0,0 0 0 0,0 0-1 0,0 0 0 15,0 0 2-15,0 0-1 0,0 0 0 0,0 0 1 0,0 0 0 16,-28 0 0-16,28 0-2 0,0 0 1 16,0 0 1-16,0 0-1 0,0 0-1 0,0 0 1 0,-31 0-1 15,31 0 2-15,0 28 0 16,0-28-2-16,0 0 0 0,0 0 2 0,-24 0-1 15,24 0 1-15,0 29-1 0,0-29 0 0,0 0 0 0,-31 0-1 16,31 0 1-16,0 28-1 16,0-28 1-16,-31 0 0 0,31 0 1 15,0 0 0-15,0 0-2 0,0 0 2 0,0 0-1 0,0 0 1 16,0 0-1-16,-27 0-1 16,27 0 2-16,0 0-2 0,-24 0 1 0,24 29 1 15,0-29-2-15,0 0 1 0,0 0 0 0,0 0 1 0,0 0-1 16,-35 0 0-16,35 0 1 0,0 0-2 0,0 0 0 15,0 28 2-15,0-28-1 0,0 0 3 0,-27 0-3 0,27 0 0 16,0 0 0-16,0 0 1 0,0 0-2 0,0 0 0 16,0 0 2-16,0 0-1 0,0 0 1 0,-28 0-1 0,28 0 1 15,0-28-1-15,0 28-1 0,0 0-1 0,0 0 4 0,0 0-1 16,0 0-2-16,0 0 0 0,-30 0 2 0,30 0-1 0,0 0 0 0,0 0 0 16,0 28-1-16,0-28 1 0,0 0 0 15,0 0-2-15,0 0 4 0,-28 0-2 0,28 28-2 0,0-28 3 16,0 0 1-16,0 0-1 0,0 0-2 0,0 0 0 15,0 0 1-15,0 0 1 0,-27 0-1 0,27 0 0 0,0 0 0 16,0 0 0-16,0 0 1 0,0 0 0 0,0 0 0 0,0 0-2 16,0 0 0-16,-28 0 0 0,28 0 1 0,0 0 0 0,0 31 0 15,0-31-1-15,0 0 2 0,0 0-1 0,-31 0 0 16,31 0 1-16,0 0-1 0,0 0 1 0,0 0 0 0,0 0-1 0,0 0 0 16,0 0 0-16,0 0-2 0,-24 0 1 0,24 0 0 0,0 28 3 0,0-28-1 15,0 0-1-15,0 0 0 0,0 0-1 0,0 0 1 0,0 0 1 16,-34 0 0-16,34 0-1 0,0 0-1 0,0 0 1 0,0 0 3 15,0 0-2-15,0 0-1 0,0 0 0 0,-28 0-1 0,28 0 1 16,0 0 1-16,0 0-1 0,0 0 0 0,0 0 2 0,0 0-2 0,0 0-2 16,0 0 3-16,-27 0 1 0,27 0-3 31,0 26 0-31,0-26 1 0,0 0 1 16,0 0 0-16,0 0-1 0,0 0 0 0,-31 0-1 0,31 0 2 0,0 0-1 15,0 0 0-15,0 0 0 0,0 0 1 0,0 0 1 0,0 0-2 16,-28 0 0-16,28 0 0 0,0 0 1 15,0 0-1-15,-27 31 0 0,27-31-1 16,0 0 0-16,0 0 1 0,0 0 1 0,0 0 0 0,-28 0 0 0,28 0-2 16,0 0 1-16,0 0 1 0,0 0-1 0,0 0-1 0,-30 0 2 15,30 0 0-15,0 0 0 0,0 0-1 0,0 0 0 0,-25 0 0 0,25 0 1 0,0 0-1 16,0 0-1-16,0 0 1 0,-34 0 1 0,34 0-1 16,0 0 0-16,0 0 1 0,0 0-1 0,0 0 1 15,0 0-2-15,-24 26 0 0,24-26 1 16,0 0 1-16,0 0-2 0,0 0 2 0,0 0-1 0,0 0 0 0,-31 31 0 15,31-31 0-15,0 0 1 0,0 0 0 0,0 0 0 0,0 0-1 16,0 0-2-16,0 0 1 0,0 0 2 16,0 0 0-16,0 0-1 0,0 28 0 0,0-28-1 0,0 0 2 15,0 0-2-15,0 0 1 0,0 0-1 0,0 0-2 0,0 0-6 16,0 0-14-16,0 0 5 0,0 0-24 0,0 0-5 0,0 0 23 16,0 0-1-16,0 0-1 0,0 0-31 0,0 0 25 0,0 0-2 15,31 0-86-15,-31 0 79 0,0 0-20 0,0 0 45 0,24-28-1 16,-24 28 8-16,0 0-7 0</inkml:trace>
  <inkml:trace contextRef="#ctx0" brushRef="#br1" timeOffset="-155879.86">26709 14954 50 0,'0'0'0'0,"0"0"17"0,0 0-9 0,0 0-3 0,0-29-1 0,-25 29 7 0,25 0 9 0,0 0 5 0,0-28 20 0,0 28-37 0,0 0 10 0,-34 0-9 0,34 0 8 0,0 0-9 0,0 0-3 0,0 0 1 0,0-29 7 0,0 29-7 0,0 0 9 0,0 0-9 0,-24 0-1 16,24 0-1-16,0 0 0 0,0 0 1 0,0 0 6 0,0 0-6 0,-31 0 6 0,31 29 0 16,0-29-7-16,-31 0 5 0,31 28-5 0,0-28 3 15,-27 29 2-15,27-29-3 0,-28 28 2 0,28-28-4 16,-31 28 4-16,31 3-5 0,0-31 3 0,-27 28-2 16,27-2 0-16,0-26 5 0,-28 31-5 0,28-31-1 0,0 26 4 0,0-26-4 15,-31 31 1-15,31-3 8 0,0-28-7 0,0 28-2 0,-24-28 1 16,24 0-1-16,0 29 4 0,0-29-4 0,0 0 1 0,0 28 1 15,0-28-1-15,0 0 0 0,0 0-1 0,24 29 1 0,7-29 2 16,-3 0-1-16,-1 0-3 0,4 0 0 0,-3 30 2 16,-1-30-4-16,4 0 1 0,24 0 0 0,-55 0-1 15,59 0 3-15,-29 0-2 0,-2 28-1 0,-1-28 3 0,1 0-4 16,-28 0 0-16,31 0 0 0,-4 0 0 0,1 0-4 0,-28 0 1 16,34 29-11-16,-10-29-7 0,-24 0 10 0,0 0-20 15,31 28-10-15,-31-28 18 0,28 0-28 0,-28 29-8 0,0-29 27 16,0 0-2-16,27 0-43 0,-27 0 43 0,0 28 7 0,0-28-3 0,0 0 22 15,0 0-17-15</inkml:trace>
  <inkml:trace contextRef="#ctx0" brushRef="#br0" timeOffset="-137479.65">32033 10826 69 0,'0'0'20'0,"0"0"-13"0,-24 0 21 0,24 0-22 0,0 0 0 0,0-26 6 0,0 26-5 0,0 0 6 0,0 0 4 0,0 0-1 0,-34 0-5 0,34 0-6 0,0 26 0 0,0-26 0 0,0 0 0 0,0 31 4 0,0-31-2 0,0 30-3 0,0-4 1 0,0 3-2 0,0-1 1 0,0-28-2 0,0 59 2 0,0-31-4 0,0 1 2 0,0 57-2 0,0-58 1 16,0 59 2-16,0-58-3 0,0-1 0 0,0 31 1 0,0-2 1 0,0-31 1 15,0 33 0-15,0-31 4 0,0 1-3 0,0-1 0 16,0 0 5-16,0-28-3 0,0 29-1 0,0-29 3 0,34 28 1 16,-34-28-5-16,0 0 8 0,0 0-6 0,0 0 2 0,0 0 9 0,0 0-5 15,24 0-2-15,-24 0-5 0,28-28 3 0,-28 28-6 16,31-29 5-16,-31 29-6 0,0-28 1 0,31 28 1 0,-31 0 0 0,24-28 2 15,7 28-2-15,-31-29-2 0,27 29 1 0,-27 0 0 0,28 0 5 16,-28-28-4-16,0 28 1 0,30 0 3 0,-30 0-4 0,0 0-2 0,28 0 2 16,-28 28-1-16,0-28 3 0,0 29 0 0,0-29-1 15,0 28-1-15,-28 29 8 0,28-57-7 0,-30 0 0 0,30 28 3 16,-28-28-5-16,1 31 3 0,27-31-2 0,-31 0 0 0,7 28 2 0,24-28-3 16,-31 0-1-16,0 0-5 0,3 0 1 15,28 0-1-15,-24 0-3 0,24 0-5 0,0 0 2 0,-34 0-2 16,34 0-18-16,0 0 15 0,0 0-2 0,0 0-54 15,0 0 50-15,0 0-3 0,34 0-32 0,-34 0-12 0,24 0-4 16,-24 0 21-16,28 28 25 0,-28-28-15 0</inkml:trace>
  <inkml:trace contextRef="#ctx0" brushRef="#br0" timeOffset="-137018.25">32490 11630 120 0,'0'0'33'16,"0"0"2"-16,0 0-17 0,0 0-10 0,-27 0 20 0,27 0-15 0,0-28 16 0,0 28-15 0,-28 0 12 0,28 0-5 0,0 0-5 0,0 0-2 0,0 0-2 0,-31 0-9 0,31 0 3 0,0 0 0 0,0 0-1 0,0 0-1 16,0 0-4-16,0 28 3 0,-24-28-1 0,24 0 1 0,0 0-2 0,0 28 2 15,0-28-1-15,0 0-1 0,0 29 1 0,0-1 0 0,0-28-1 16,0 31 2-16,0-3-3 0,0-28 2 0,0 28 0 0,0-28 0 16,0 0 0-16,0 0 0 0,0 0 2 0,0 0-2 0,24-28 4 15,-24 28-4-15,0 0-1 0,31-28 2 0,-31-3 1 0,0 3-1 16,28 28-2-16,-28-29 4 0,0 1-4 0,27 0 1 0,-27-1 3 15,0 29-1-15,0-58 2 0,31 58-1 0,-31-29-3 16,0 29-1-16,0 0 2 0,0 0 1 0,0 0 2 0,0 0-5 16,0 0 1-16,0 0 2 0,0 29-1 0,28 1-1 0,-28 55 1 15,0-57 0-15,0 1-2 16,0 30-2-16,0-59 0 0,0 28-3 0,0 57-53 16,0-56 15-16,0-29 15 0,0 30-36 15,0-30-21-15,0 28-20 0,27-28 60 0,-27 0-13 0,0 0 39 16,0 0-13-16</inkml:trace>
  <inkml:trace contextRef="#ctx0" brushRef="#br0" timeOffset="-136746.59">32779 11573 102 0,'0'0'48'0,"0"0"-10"0,0 0-6 0,0 0-24 0,0 0-2 0,0 0 0 0,0 0 13 16,0 29-6-16,-28-29 12 0,28 0-13 0,0 28-1 0,0-28 6 15,0 0-9-15,0 28-3 0,0 1 4 0,-31-29-8 0,31 28 2 0,0-28-3 16,0 31 3-16,0-3 0 0,0 0-1 0,0 1-1 15,0-29 0-15,0 0 1 0,0 28 1 0,0-28-1 16,0 0 7-16,31 0 0 0,-31 0-6 0,0 0 4 0,28-28-2 16,-28 28 1-16,27-29 5 0,-27 1-6 0,28 0 9 0,3-3-2 15,-31 31-8-15,27-28 1 0,1-1-3 0,-28 29 0 0,34-28 2 16,-34 0-2-16,24-1 4 0,-24 29-6 0,31 0-1 0,-31 0-3 16,27 0 3-16,-27 0 0 0,0 0 4 0,28 0-6 0,-28 0-1 15,0 0-9-15,27 29 2 0,-27-29-26 0,0 28 20 16,31 0-30-16,-31-28 19 0,0 29-4 0,0-29-41 0,0 28-12 15,0 3 48-15,0-31-5 0,0 28 32 0,0-28-2 0,0 0-19 0</inkml:trace>
  <inkml:trace contextRef="#ctx0" brushRef="#br0" timeOffset="-134758.64">31690 10627 42 0,'0'0'25'0,"0"0"-21"0,0 0 0 0,0 0 0 0,0 0 7 0,-28 0 11 0,28 0-15 0,0 0 0 0,0 0 7 0,0 0 6 0,0 0-9 0,0 0-6 0,0 0 34 0,0 0-11 0,0 29-19 0,0-29-1 0,0 28 2 0,0-28-6 0,0 0-2 0,0 59 4 0,0 24 3 0,0-52-7 16,0 54 2-16,0 87 2 0,0-114-4 0,-31-30-1 15,31 88 2-15,-27-3-1 0,-28 31 3 0,24-30 3 16,-27 58 3-16,3-56 3 0,24-3 3 16,3-27-11-16,28 1-2 0,-27-31 1 0,27-27-3 15,0-1 1-15,-31 31 1 0,31-31-3 0,0 29 6 0,0-28-4 16,0-1-1-16,0 31 9 0,0-59-11 15,0 26 3-15,31-26-1 0,-31 0 0 0,27 31 0 16,-27-31-1-16,28 0 0 0,-28 0 0 0,31 0 2 0,0 0-1 0,-7 0 0 16,10 0-4-16,21 0 4 0,-28 0-1 0,87 0-3 15,30-31 0-15,-58 31 4 0,86 0 1 16,-117-26-1-16,31 26-1 0,-56 0-2 0,87 0 2 16,-93 0-2-16,35 0 1 0,-32 0 0 0,4 0-1 0,24 0 2 15,89 0-1-15,-113 0 1 0,-3 0 0 0,-1 0-2 0,1 0 1 16,30 0 1-16,-30 0 0 0,6 0 1 0,-10 0 3 15,7 0 1-15,-4 0-1 0,1 0 2 16,-1 0 2-16,-27 0-2 0,31 0-4 0,-31 0 2 16,0 26-4-16,28-26 1 0,-28 0 1 0,27 0-2 0,-27 0 2 15,0 0-4-15,35 0 0 0,-35 0 0 0,0 31 2 0,0-31 0 16,24 0 2-16,-24 0-2 16,0 0-2-16,0 28 3 0,0-28-1 0,0 0 2 15,0 0-1-15,0 0-1 0,27-28-1 0,-27 28-1 0,0-31-3 16,31 5 3-16,-31 26 2 0,0-31 1 15,31 3-3-15,-31 0 1 0,0-1 0 0,24 1 2 0,7-1 1 16,-31 1-3-16,27-2-2 0,-27-27 3 0,28 28 1 0,-28 29-2 16,31-56-1-16,-4-1 0 0,1 27 0 0,3-84 8 15,0-28-10-15,-7 112 5 0,-24-27-3 16,0 0 1-16,31 29 1 0,-31-60 3 0,0 60-3 16,27-57 0-16,-27 55 0 0,0 1 0 0,0-54 5 15,0 24 0-15,0 59-4 0,0-28 0 16,-27-1 3-16,27 29-2 0,0-28 1 0,-31 0 0 0,31 28-2 15,-24-31 5-15,24 31-2 0,-62 0-6 16,7 0 2-16,-31-28 3 0,55 28-2 0,-24 0-2 0,-89 0 6 16,85 0-4-16,4 0 0 0,-61-29 1 0,61 29-1 15,-31-29 0-15,-31 29-1 0,-55-57-5 16,86 29-1-16,0-3-3 0,59 3 3 0,-31 28 0 0,3 0-19 16,24 0 14-16,31 0-4 0,-55 0-18 0,55 0 10 15,-31 0-25-15,-21 59-39 0,52-31 51 0,-34 1-50 16,6-1 36-16,28 1 3 0,0 0 10 0,-27-1-5 0,27 3 2 0</inkml:trace>
  <inkml:trace contextRef="#ctx0" brushRef="#br0" timeOffset="-132359.14">31975 6961 30 0,'0'0'4'0,"0"0"0"0,0 0 5 0,0 0-6 0,0 0 8 0,0 0-4 0,0 0 5 0,0 0 5 0,0 0-11 0,0 0 29 0,34 0-6 0,-34 0-5 16,0 0-18-16,0 0 18 0,0 0-3 15,24 0-16 1,-24 0 9-16,0 0 4 0,28 0-9 16,-28 0-6-16,0 29 5 0,0-29-5 15,31 0 10-15,-31 0-11 0,31 0 10 16,-7 0-7-16,7 0 0 0,-4 28 5 16,31-28-4-1,-30 28-2-15,-1-28-2 0,4 29 0 16,-31-29-1-16,55 59 5 0,-55-59-6 15,59 56 3-15,-1 30 2 16,-58-56-4-16,28 53 6 16,30 33 10-16,-58-88-16 0,31 59 3 0,-7-30-1 15,10 87 2-15,-34-29 3 16,0-87-4-16,0 86 14 0,0 1-7 16,0-87-8-16,-34 60 8 0,10 23 0 15,-38-24-1 1,62-58-8-16,-27 28 3 0,27-27-3 15,-59 55 5-15,32-85-7 0,-1 85 5 0,-27-26 2 16,55-31-6-16,-62 1 2 16,62-1-1-16,-27 31-7 0,27-59 4 15,-58 57-2-15,58-31 4 0,-55 61-2 16,24-30 2-16,7-28-1 0,-7 58 1 16,-28-2 0-16,59-85-2 0,-24 58-1 15,24-30 2-15,-62 88-2 16,35-90 1-16,-4 4 1 0,31-1 0 0,-27 28 0 15,-1-1 1-15,28-56-1 16,-27 59-1-16,27-30 0 0,-31 27 2 16,31-56 0-16,0 88-1 0,-24-3 3 15,24-28-2-15,24-27-3 16,-24 53 3-16,31 4 2 16,-4-30-3-16,-27-29 2 15,0 1-1-15,28 1 0 0,-28-30-2 0,0 57 3 16,0-57-1-16,27 57 3 0,-27-29-2 15,0 3 1-15,0-3-2 0,0-28-1 0,0 28 2 16,0-28-1-16,0 29 2 0,0-3-1 16,0-26-2-16,0 31-1 0,0-31 3 15,0 30-2-15,0-30 1 0,0 26-4 0,0 3 6 16,0-29-1-16,0 0-2 0,-27 56-3 16,27-25 3-1,0-31-4-15,0 28-1 0,0-28-4 0,0 0-13 0,0 0-33 16,0 0 6-16,-28-59-78 15,28 59 88-15,0-56-44 0,0 27 15 0,0-84 6 16</inkml:trace>
  <inkml:trace contextRef="#ctx0" brushRef="#br0" timeOffset="-131959.03">31494 10311 81 0,'0'0'35'0,"0"0"-22"0,0 0-8 0,0 0 0 0,-34 0 38 0,34 0-31 0,0 29 9 0,0-29-12 0,0 0 20 0,0 30-19 0,0-2-3 0,0-28-4 0,0 29 0 0,0-29 0 0,0 28 1 16,0 29-2-16,0 2 3 0,34-31-5 0,-34 29 2 16,0-29 0-16,24 59 7 0,-24-58-5 15,31 58 6-15,-31-61-5 0,0-26 2 0,27 57 6 0,-27-29-9 16,28-28-1-16,-28 59 6 0,0-30-2 0,27-1 7 0,-27 1 2 15,31-29 0-15,-31 29-8 0,28-1 12 16,-28-28-13-16,27 0 13 0,-27 0-13 0,35 0 8 16,-11-28-10-16,-24 28-1 0,31-29 2 0,-4-28 0 0,1 57-2 15,-1-57-1-15,4 26-2 0,-4-25-2 0,1 1 3 0,6-6 0 16,-10 35 0-16,4-31-1 0,-28 29 0 0,31-3 0 16,0-26 1-16,-31 57-2 0,24 0-4 0,-24-28 1 0,0 28 3 15,31 0-6-15,-31 0-4 0,27 0-6 0,-27 0-3 16,28 28-32-16,-28 1 21 15,0-29 15-15,0 28-21 0,0 3-5 0,30-3-22 16,-30 29-9-16,0-57 47 0,0 26-20 0,0 5 19 16,0-1 20-16,0-4-1 0,0-26 2 0,0 29-1 0,0-1-35 15</inkml:trace>
  <inkml:trace contextRef="#ctx0" brushRef="#br0" timeOffset="-128382.9">31576 12691 39 0,'0'28'12'0,"0"-28"-10"0,0 0 1 0,0 0-1 0,0 0 0 0,0 0 3 0,-27 27 3 0,27-27-4 0,0 0 7 0,0 0-5 0,-31 0 0 0,31 30 7 0,0-30-6 0,0 0 1 0,-24 0 1 0,24 0 16 0,0 0-15 0,-34 0 0 0,34 0 10 0,0 0-10 0,0 0 1 0,-24 0 11 0,24 0-3 0,-31 0-4 15,31 0-8-15,0 0 0 0,-31 0-1 0,31 0 3 0,-28 0 2 16,28 0-6-16,-27 0 8 0,27 0-9 0,0 0 3 15,-31 0-3-15,31 0 2 0,0 0 0 0,-28 0 5 0,28 0 0 0,-27 0-4 16,27 0-2-16,0 0 6 0,-31 0-8 0,7-30 10 16,24 30-8-16,0 0-1 0,-31 0 3 0,31-27-6 0,0 27 1 15,-31-28 8-15,4-3-8 0,27 31 0 0,0-26 2 16,-28-5 0-16,28 31-3 0,0-28 4 0,-31 0-6 0,31 28 4 0,0-29-2 0,-27 1 2 16,-1-59 9-16,28 87-8 0,0-29-5 0,-31 1 6 15,31 28-4-15,0-29 2 0,0 1-3 0,-24 0 4 0,24-3-3 16,-31 5-1-16,31-4-1 0,0 1 9 0,-31-28-9 0,31 57-2 0,-27-56-6 15,27 25 14-15,0 5-1 0,-24-3-1 0,24-86 0 16,-34-1-1-16,34 88-1 0,-28-29 1 16,28 0-2-16,0 29 0 0,0-2 1 0,-27-25 1 0,27-2 2 0,0 27-3 15,0-27-1-15,0 28 0 0,0-27 2 0,-31-3 1 0,31 30-1 16,0 0-2-16,0-28 3 0,0 29-2 0,0-3 1 0,0 3-1 16,0-29 0-16,0 57-1 0,0-87 4 0,0 87-3 0,0-55-2 15,0 27 1-15,0 28 0 0,0-28 1 0,31-3 1 0,-31 3-2 16,0-29-3-16,27 0 9 0,-27 27-4 0,0 1-4 15,28 1 2-15,-28 0 3 0,0-1 0 0,34 1-5 16,-34-2 1-16,0 1-1 0,24 3 3 0,-24-5 0 0,27 5-2 16,-27-4 1-16,0 30 0 0,31-29 0 0,0 1 1 0,-31 28 0 0,0-29-1 15,24 1 3-15,-24 28-3 0,31-28 1 0,-31-1-2 0,28-1 1 0,-1 1 0 16,-27 29 0-16,31-28 1 0,-3 28 0 0,-28-28 0 16,0 28-2-16,27-29 1 0,-27 1 0 0,31 28 0 0,-31 0 0 15,55-57 1-15,-55 57-2 16,0-30 1-16,31 1-1 0,-31 29 2 0,27-28-1 0,-27 28 0 15,28-29 0-15,3-1 2 0,-31 30-3 0,0-26 1 0,55-3-1 16,-55 1 2-16,0-1-1 0,31-1-1 0,0 2 1 16,-31-1 0-16,24 0 2 0,-24 1-3 0,34-1 1 0,-34 1 0 0,24-3 0 15,7 3 0-15,-31 28 0 0,27-28-1 0,1-29 0 0,-1 28 1 16,-27 1 0-16,0 28 0 0,31-28-1 0,-3-3 3 16,-1 5 6-16,8-5-3 0,-35 5-4 0,0 26 0 0,24-30 0 15,7 30-2-15,-31-29 1 0,27 1 3 0,1-1-2 0,-28 1-5 16,27 28 3-16,-27 0 2 0,31-28 0 0,-31-3 0 15,27 3-2-15,-27 0 1 0,28 28 0 0,-28-29 1 0,34 1 1 16,-10-1-2-16,-24 1 0 0,28-2 0 0,-28 30-1 16,31-57 3-16,0 57-1 0,-31-29-1 0,0 3 0 0,24-4 2 15,-24 30-2-15,0-31 1 0,31 5-1 0,-31-3-2 16,27 29 2-16,-27-28 2 0,0 0-1 0,0-3-1 16,0 31 0-16,0-28 0 0,0 28 1 0,0 0-1 0,0-29 0 15,0 29-1-15,0-28 1 0,0 28 1 0,0-28 1 16,-27 28-2-16,27-29 0 0,0 29-1 0,0 0 1 0,0-30-1 15,0 30 1-15,0 0 2 0,-31-28-2 0,31 28 2 0,0 0-1 16,-24-29-2-16,24 29 1 0,0-28 0 16,-31 28-1-16,31 0 2 0,0-29-2 0,-31 29 3 15,31 0-2-15,0-28-1 0,-28 28 2 0,28-28 1 0,0 28-2 0,-24 0-1 16,-10-31 1-16,6 5 3 0,28 26-2 16,-27 0-2-16,27-31 0 0,-31 31 2 0,31-27 1 0,0 27-4 15,-27 0 1-15,27 0 0 0,0-28 0 0,-28 28 1 0,28 0 2 16,-27-30-1-16,27 30-2 0,0 0-1 0,0 0 2 0,0-29 1 15,0 29 0-15,-31 0-1 0,31 0 0 0,0 0-1 0,0 0 1 16,0 0 2-16,0-29-1 0,0 29-1 0,0 0 0 16,0 0-1-16,0 0 2 0,0-28-2 0,0 28 1 15,0 0-1-15,0 0 1 0,0 0-2 0,0 0 0 16,0 0 0-16,0 0-4 0,0 0-2 0,0 0 2 0,0 0-1 16,0 0-27-16,0 0 20 0,0 28 0 0,0-28-21 0,0 29-9 15,0 0-13-15,0 1-8 0,0-30 29 0,0 28-45 16,0-1 39-16,0-27 6 0,0 57-9 0,0-26 23 0,0-3-17 15</inkml:trace>
  <inkml:trace contextRef="#ctx0" brushRef="#br0" timeOffset="-127773.54">31631 7879 53 0,'0'0'8'0,"0"0"-3"0,0 0-2 0,0 0 5 0,0 0 0 0,-27 0-2 0,27 0 9 0,0 0-7 0,0 0 2 0,-28 0 11 0,28 0 2 0,0 0-12 0,0 0 0 15,-27 0-2-15,27 0 11 0,0 0-2 0,-31 0-1 0,31 0-9 0,0 0 0 0,0 0 12 0,0 0-11 0,-24 0 9 0,24 0-9 0,0 0 0 0,0 0 0 0,0 0 4 16,0 0-1-16,0 0-1 0,0 0-3 0,0 0 1 16,0 0-6-16,0-31 11 0,0 4-11 0,24-1 3 15,-24 28 2-15,0-30-4 0,31 1 10 0,-31 0-7 16,0 1-1-16,0 0-4 0,27 28-3 0,-27-29-2 16,0 29 3-16,0-30 2 0,0 30 1 0,28-28 1 0,-28-1 1 15,0 29-4-15,0 0 1 0,0 0-1 0,0 0-1 0,0-28 1 0,0 28 0 16,27 0 1-16,-27 0-2 0,0 0 1 0,0 0 0 0,0 0-1 0,0 28 4 15,0-28 2-15,31 0 1 0,-31 0-4 0,0 29 0 16,0-1-1-16,28-28 0 0,-28 30 0 0,0-1-3 16,0-29 1-16,27 0-1 0,-27 28 3 0,0-28-1 0,0 28 1 15,35-28-4-15,-35 29 3 0,0-29-3 0,0 0 2 0,24 29-6 16,7-29-2-16,-31 30-6 0,27-30-4 0,-27 28-5 16,28-28-11-16,-28 27-14 0,0-27 19 0,27 31-85 15,-27-31 68-15,0 0 1 0,31 26-18 0,-31 5 41 16,0-3-21-16</inkml:trace>
  <inkml:trace contextRef="#ctx0" brushRef="#br2" timeOffset="-123385.52">27052 10084 38 0,'0'0'12'0,"-27"0"-4"0,27 0-6 0,-28 0 12 0,-3-28 6 0,7 28 25 0,-10 0 10 0,6 0-11 16,1 28 10-16,-4-28-16 16,3 0-6-1,28 0-25-15,-27 0 15 0,27 0-17 0,0 28 9 16,0-28-11-16,0 0 15 0,-28 0-12 16,28 29 1-16,0-29-5 15,0 57 4 1,28-1 1-16,-28-56-5 0,27 31 2 15,-27-5-2-15,86 3 7 16,-58 29-1-16,6-58-4 0,49 57 8 16,2 0-1-16,29 2-1 15,-1-31 2-15,-82-28-10 16,82 28 8-16,-85-28-7 0,89 29 5 16,-90-1-8-16,59-28 5 0,-58 0-3 15,116 31 4-15,0-31 1 0,0 0-1 16,-61 0-3-1,-25 0 1-15,4 0-3 0,-38 0 0 16,90 0 5-16,-56-31-5 16,-58 31 0-16,113 0 4 0,-27-28-1 15,58-1 4 1,-30-27 1-16,-80 56-8 0,21-29 5 16,-27-1-5-16,113 1 4 0,-83 1-1 15,-27 28-2-15,82-28 2 0,-23 28 3 16,-8 0-4-1,-27 0-2-15,-24 0 0 0,24 0 1 16,3 28 0 0,-30-28-2-16,34 0 5 0,-8 28-5 15,1-28 2-15,-55 29-1 0,59-29-1 16,-59 0 1-16,58 0 4 0,-27 0-4 16,-31 30-2-16,59-30 4 0,-59 0 0 0,82 29 0 15,-27-29 1-15,-24 0-4 0,58 56 1 16,-34-27 1-16,-55-29-2 15,55 59 3-15,-27-59-2 0,30 28 2 16,-30 0-1-16,6 27-1 0,48 6 5 16,-51-61-3-16,-7 26-2 15,35 3 1-15,27 27 5 16,3-25-8-16,-7-31 6 16,-54 0-8-16,58 28 4 15,-55-28 1-15,82 0-2 0,-55 0 0 16,-30 0 1-16,58-28 0 0,-24 28-3 15,-7 0 5 1,-28 0-3-16,1 0 1 0,-1 0-4 16,4 0 1-1,-31 0-16-15,0 0 9 0,0 0-49 16,-31 0 37-16,31 0-53 0,0 0 45 0,-27-31-135 16,27 31 6-16,-28 0 115 15,28-28-53-15,0 28 83 0,-27-57-30 16</inkml:trace>
  <inkml:trace contextRef="#ctx0" brushRef="#br2" timeOffset="-123087.12">31717 10684 29 0,'0'0'12'0,"0"0"8"0,0-28 23 0,0 28-26 0,-27 0 42 0,-1-29-6 0,-3 1-20 0,4 28-8 0,27 0-20 0,-28-28 18 0,1 28-5 0,-4 0 6 0,31 0 1 0,-24 0-1 16,24 28-19-16,0 0 18 0,0 1-5 15,0-29-13-15,24 28 10 16,-24 3-1-16,58-3-2 16,-30 0-7-16,-1 1 4 15,4-3-2 1,-3-26 6-16,-28 31-4 16,0-31-2-16,0 0-6 15,-59 30 10-15,-23 25-5 16,51-27-4-16,-51 31 0 0,51-31-2 0,-86 58 1 15,89-86-2-15,-54 88-33 0,20-32-64 16,7 30-142 0,24-56 69-16,31-4 140 15</inkml:trace>
  <inkml:trace contextRef="#ctx0" brushRef="#br2" timeOffset="-121818.65">31436 12490 20 0,'0'0'17'0,"0"0"4"0,0 0 19 0,0 0 5 0,0 0-12 0,0 0-4 0,0 0 11 16,0 0-16-16,0 0 3 16,0 0-12-16,0 28 4 15,0-28-7 1,0 29-11-16,0-1 9 0,0 0 3 15,0 3-1 1,-31-5-2-16,31 5-8 0,-31-3 6 16,3 29 7-16,1-29 2 15,-32 30-9 1,32-30 0-16,-4-28-4 0,-24 59 4 16,-31-31-2-16,28 1-4 15,-1-1 1-15,35-28-5 16,-65 57 6-16,3-57 4 15,28 30 1-15,30-30-9 0,-58 0 8 16,-27 29 2 0,0-58-7-16,-1 29 2 15,83 0-5-15,-55-30 2 16,55 30 0-16,-54-28 3 0,-29-29-2 16,28 0 6-16,-27-2 0 15,31 2-3-15,-8 0-3 16,-54 0 2-1,58-2-2-15,0-26-6 16,0 0 5 0,4-31-2-16,-8 31 0 15,32 0-3-15,58 85 3 0,-55-59 7 16,24 31-8-16,7-29-2 16,-38-2 4-16,7 4-16 15,-3-3 12-15,0 1 8 16,34 28-4-1,-7 29-1-15,-28-56 2 0,35 56-3 0,-38-59 2 16,-24 30-2-16,1-27 2 16,-1 56 1-1,27-29-4-15,4 1 4 16,-3 28 1 0,-1 0-4-16,-26 0 0 15,-1 0 3-15,31 0-1 16,0 0-4-1,-7 0-1-15,34 0 2 0,-30 0 4 16,31 0-3-16,-32 0 2 16,59 0 0-16,-24 28-1 15,-38 1 0-15,35-29 1 16,3 28 0-16,24-28-2 0,-62 28 1 16,62-28 0-16,-28 0 2 15,-2 29-4 1,2-29 2-16,1 28 1 0,-1 3-5 15,-3-31 2 1,31 0 1-16,0 28-32 0,-24-28-27 16,24 28-33-16,0-28 61 15,24 29-195-15,7-1 126 16</inkml:trace>
  <inkml:trace contextRef="#ctx0" brushRef="#br2" timeOffset="-121439.95">27423 11602 126 0,'0'0'24'0,"-27"-29"4"0,-1 29-13 0,-3-28 16 0,-24 28-6 0,-3-30-7 0,-1 30-2 0,4-29-2 16,-30 29-3-16,26 0-7 15,1 0 11-15,3 59 11 16,24-59-4 0,31 28-15-16,-28 1 12 0,28-29-14 0,-27 56 11 15,54 1 4-15,1 2-6 16,30-2-7-1,-58-29-5-15,62 31 13 0,-38-59-11 16,62 83 6-16,-28-24-13 0,-58-31 1 16,55 29-17-16,31 2-80 15,-24-33-75-15,-38 33-23 16</inkml:trace>
  <inkml:trace contextRef="#ctx0" brushRef="#br0" timeOffset="38715.66">6186 5156 13 0,'0'0'9'0,"0"0"-4"0,0 0-1 0,0 0 8 0,0 0-9 0,0 0 3 0,0 0-2 0,0 0 1 0,0 0 1 0,0 0-3 0,0 0 5 0,0 0-3 0,0 0 1 0,0 0 6 0,0 0-6 0,0 0 6 0,0 0-2 0,0 0-1 15,0 0 0-15,0 0-4 0,-31 0 5 0,31 0-5 16,0 0 0-16,0 0 4 0,0-29 0 0,0 29-5 0,0 0 4 0,0 0-4 16,0 0 4-16,0 0-4 0,0 0 4 0,0 0-1 15,0 0-3-15,0 0 1 0,-31 0 5 0,31 0-5 0,0 0 5 0,0 0-1 16,0 0-2-16,0 0 0 0,0 0-1 0,0 29-1 15,0-29 2-15,0 0-3 0,0 0 2 0,0 28-3 16,0-28 3-16,0 0 1 0,0 30-4 0,0-30 5 0,0 0-5 16,0 29 0-16,31-29 0 0,-31 0 2 0,0 0-3 0,0 28 1 15,0-28 1-15,0 29-2 0,0-29 3 0,0 28-4 0,0-28 1 0,0 28-2 16,0-28 0-16,31 0-1 0,-31 31 0 0,0-5 4 0,0 3-1 16,24-29-1-16,-24 30 1 0,0-4-1 0,0 5 1 0,0-31-1 15,34 0 0-15,-34 28 0 0,0-28 0 0,0 28-1 0,0-28 1 16,0 29 0-16,0-29 0 0,0 0 0 0,24 28-1 0,-24-28 0 0,0 0 3 15,0 29-2-15,0-29 1 0,0 0-3 0,0 0 1 0,0 0 5 16,31 0-4-16,-31 0 0 0,0 0 1 0,0 0 0 16,0 0-1-16,0 0 1 0,0 0-3 0,0 0 3 15,0 0-1-15,28 0 0 0,-28 0 1 0,0 0-1 0,0 0 1 16,0 0-2-16,0-29 3 0,0 29-2 0,0 0 0 0,0 0-1 16,0 0 0-16,0 0 1 0,0 0 0 0,27 0 1 0,-27-28 0 15,0 28-2-15,0 0 0 0,0 0 1 0,0-29 0 0,0 29 0 0,0 0 0 16,0 0-1-16,28-28 2 0,-28 28 0 0,0-28 2 15,0 28-3-15,31 0 0 0,-31 0 1 0,0 0-1 16,0 0 0-16,0 0-1 0,0 0 1 0,0 0 1 0,0 0-1 16,0 0-1-16,27 0 3 0,-27 0 0 0,0 0-2 15,0 0 0-15,0 0-1 0,0 0 1 0,0 0-1 0,0 0 0 0,0 0 2 16,0 28 1-16,0-28-2 0,0 28 2 16,0-28-2-16,0 0 0 0,0 0 0 0,0 29-1 0,0-29 1 15,0 0-1-15,0 28 0 0,-27-28 0 0,27 0 1 16,0 0 0-16,0 29 0 0,-31-29-1 0,31 0 0 0,0 0 0 0,0 0 0 0,-28 0 0 15,28 28 2-15,0-28-2 0,-27 0-2 0,27 0 2 16,0 0-2-16,-28 0 1 0,28 0 0 0,0 0-1 0,0 0-1 16,0 0 0-16,0 0-6 0,0 0-4 0,0 0 5 0,0 0-17 15,-31 0 12-15,31 0-17 0,0 0 15 0,0 0-1 0,0-28 0 0,0 28-18 16,0 0-4-16,0 0 17 0,0 0-1 0,0 0-24 0,0 0 22 16,31 0-18-16,-31-29 23 0,0 29 3 0,28 0-6 0,-28 0 14 15,0 0 1-15,0 0-17 0</inkml:trace>
  <inkml:trace contextRef="#ctx0" brushRef="#br0" timeOffset="39298.18">6584 5498 11 0,'0'0'0'0,"0"0"15"0,0 0-12 0,0 0-1 0,0 0 2 0,0 0-2 0,0 0 3 0,0 0-2 0,0 0 3 0,0 0 2 0,0-26 2 0,0 26-5 0,0 0 0 0,0 0 1 0,0 0 1 0,0 0-1 0,0 0 1 0,0 0 0 0,0 0 0 0,-27 0 8 0,27-30-8 0,0 30 10 0,0 0 36 15,0 0-44-15,0 0 10 0,0 0-10 16,0 0 6-16,0 0-3 0,0 0-6 0,-31 0 2 16,31 0-4-16,0 0 2 0,0 0-2 0,0 30 10 15,0-4-11-15,0-26-1 0,0 0 3 0,0 59 7 16,0-59-10-1,0 28 0-15,0-28-1 0,0 0-1 0,0 0 1 0,0 29 0 0,0-29 2 16,0 28-1-16,0-28 0 0,0 0-1 0,0 29 1 0,0-29-1 0,31 0 0 16,-31 0 2-16,0 0-2 0,0 0 1 0,0 28 0 0,0-28 7 15,0 0-8-15,0-28 0 0,0 28 0 16,0 0 0-16,0-29-1 0,0 29 2 0,27 0-1 0,-27-28 0 16,0 28-1-16,0-29 3 0,0 29-3 15,0-28 1-15,0 28 0 0,0 0 1 0,0-28 1 0,0 28-1 16,0 0 3-16,0 0 0 0,0 0-2 0,0 0 1 0,0 0-1 0,0 0-1 15,0 0 1-15,0 0-2 0,0 0 0 0,0 0 1 0,0 0 1 0,0 0-1 0,0 28 0 16,0-28 2-16,0 0-3 0,0 28 1 0,0-28-2 0,0 29 1 16,0-29 0-16,0 28 1 0,0-28-2 0,0 0 0 15,28 29 1-15,-28-29-1 0,0 28 1 0,0-28 2 0,27 30 0 16,-27-30-2-16,31 29-1 0,-31-29 1 0,0 0 0 16,0 28 0-16,28-28 1 0,-28 0-2 0,0 0 1 15,0 0-1-15,27 0 1 0,-27 29 0 0,0-29-1 0,0 0 0 0,35 0-1 16,-35 0 1-16,0 0-1 0,0 0 2 0,24-29-2 0,-24 29 0 15,0 0-2-15,0 0 1 0,0 0-4 0,0 0-3 0,0 0-1 0,27 0-4 0,-27-28-16 16,0 28-7-16,0 0 16 0,0 0-1 0,0-29-64 16,0 29 20-16,0 0 34 0,0 0 5 0,0 0-13 0,0 0 28 15,0 0-8-15,31 0 1 0</inkml:trace>
  <inkml:trace contextRef="#ctx0" brushRef="#br0" timeOffset="39863.69">6842 5472 21 0,'0'0'0'0,"0"0"10"0,0 0-1 0,0 0 3 0,0 0-7 16,0 0 8-16,0 0-6 0,31 0 8 0,-31 0-9 0,0 0 8 0,0 0 0 0,0 26-7 0,0-26 10 0,0 0-8 0,0 0 6 0,0 0 1 0,24 31-8 0,-24-31-1 0,0 0 0 0,0 0 7 0,0 28-8 15,0-28-1-15,0 0 3 0,0 28-6 0,0-28 4 0,0 29 0 0,0-29 0 16,0 28 2-16,0-28-2 0,0 0-3 16,0 29 0-16,0-29 4 0,0 0-3 0,0 0 1 0,0 0 4 0,0 28 0 15,0-28-5-15,0 0 7 0,0 0-8 0,0 0 5 0,0 0-5 16,0 0 0-16,31 0 1 0,-31 0 0 0,0 0 0 0,0 0 1 15,0 0 0-15,0 0 0 0,0 0-1 16,27 0-1-16,-27-28-1 0,0 28 0 0,0 0 1 0,0 0 0 0,0 0 1 16,0 0 5-16,0 0-4 0,0 0-2 0,0 0 0 15,0-29-2-15,28 29 1 0,-28 0 3 0,0 0-2 0,0 0 2 0,0-28-3 16,0 28 3-16,0 0-1 0,31-29 0 16,-31 29-2-16,0-28 1 0,27 28-1 0,-27 0 0 0,0-28 0 15,0 28-1-15,28 0 4 0,-28-31-3 0,0 31 2 0,0 0-3 16,0 0 0-16,0-26 0 0,31 26 2 0,-31 0-2 0,0 0 1 0,31 0-1 0,-31-30 0 15,0 30 0-15,24 0 1 0,-24 0 1 0,0 0-2 16,31 0 0-16,-31 0-1 0,0 0 0 0,27 0 1 0,-27 0 0 16,0 0 0-16,27 0 0 0,-27 0 0 0,0 0-1 15,0-29 1-15,0 29-2 0,0 0-3 0,0 0 1 16,0 0-5-16,0 0 2 0,0 0-10 0,0-26 7 0,0 26-10 16,0 0-6-16,0 0 10 0,0-31-1 0,0 31-19 0,0 0 16 15,0 0-2-15,0 0-2 0,0 0-30 0,0-28-10 0,-27 28 1 16,27 0 37-16,0 0-10 0,0 0 11 0</inkml:trace>
  <inkml:trace contextRef="#ctx0" brushRef="#br0" timeOffset="41765.91">7014 5529 22 0,'0'0'9'0,"0"0"-7"0,0 28 16 0,0 0-14 16,0-28 8-16,0 29-2 0,0-29 2 0,0 0 5 0,0 0-7 0,0 0 1 0,0 28 9 0,0-28-11 0,0 0-2 0,0 0 7 0,0 0-1 15,0 0-6-15,0 0 0 0,0 0 0 0,0 0 0 0,0 0 6 0,0 29 1 16,0-29-8-16,0 0-1 0,0 0 4 0,0 0-6 0,0 0 3 0,0 28 0 16,0-28-1-16,0 30-1 0,0-30 4 15,0 29-5-15,0-29-1 0,0 28 6 16,0-28-6-16,0 0 6 0,0 29-4 0,0-29 2 0,0 0-3 16,0 28-1-16,0-28 1 0,0 0-1 0,0 28 9 15,0-28-8-15,0 0-1 0,0 0 0 0,0 0 1 0,0 0 2 0,0 0-3 16,0 0 3-16,0 0-3 0,0 0 3 0,0 0-4 0,0 0 5 15,0 0-2-15,0-28-3 0,0 28 1 0,0 0 1 0,0-28-1 16,0 28-1-16,0 0 0 0,0-29 1 0,0 29 0 0,0-28-1 16,0-1 4-16,0 29-4 0,0-30 0 0,0 30 0 15,0-28 0-15,0 28 1 0,0-29 0 0,0 1-1 0,0-1 1 16,0 29-1-16,0-28 2 0,0 28-2 0,0-28 1 0,0 28-3 16,0-31 4-16,0 31-2 0,0-26-1 0,0 26 0 15,0 0 2-15,0 0-2 0,0-30 1 0,27 30 1 16,-27 0-2-16,0 0 0 0,0 0 1 0,28 0 0 0,-28 0-1 15,0 0 1-15,31 0 0 0,-31 0-1 0,0 0 1 16,0 0-1-16,31 0 2 0,-31 0-2 0,0 0 1 0,0 0 0 0,0 0-1 16,24 0 2-16,-24 0-1 0,0 0 0 0,31 0-1 15,-31 0 0-15,0 0 0 0,0 30 1 0,0-30 0 0,0 0-1 0,0 0 0 16,27 0-1-16,-27 0 1 0,0 0 1 0,0 0-1 0,0 0-1 0,0 26 2 0,0-26-1 16,0 0 0-16,0 0 0 0,0 0-1 15,0 0-2-15,0 0-4 0,0-26-4 0,0 26 4 0,0-30-37 16,0 30 27-16,0 0-22 0,0 0 15 0,0-29-34 15,0 29 25-15,0 0-1 0,-27 0-57 0,27-26 69 16,0 26-6-16,0 0 15 0,0 0-7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19:47:02.93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00FF"/>
    </inkml:brush>
    <inkml:brush xml:id="br4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14455 3466 56 0,'0'0'0'0,"0"0"13"0,0 0-10 0,0 0-3 0,0 0 1 0,0 0 0 0,0 0 1 0,0 0 0 0,31 0 1 0,-31 0 3 0,0 0-3 0,0 0 3 0,0 0-2 0,0-29 6 0,0 29 6 0,27 0 3 0,-27 0-9 0,0 0 2 0,0 0-1 0,0 0 25 0,0-28-14 0,0 28-10 0,0 0-1 0,0 0 0 0,0 0 8 0,0 0-10 0,0-29 5 0,0 29-7 0,0 0 7 0,0-28-4 0,0 28-6 0,-27 0 7 0,27-28 14 0,0 28-20 0,0 0-1 0,-31 0 1 0,31 0 6 0,0 0-4 0,-28 0 3 0,28 0-1 0,-27 0-1 0,-4 0 0 0,31 0-3 0,-24 0 2 0,-7 0-2 0,0 28 1 0,31 29-1 0,-28-29 1 15,1 1-3-15,-4 1 0 0,4 27 0 0,-1 85 8 32,-3-86-7-32,7 1-3 0,24-26 0 0,0-31 1 0,0 56 2 0,-31 1 1 15,31-28 1-15,0 1-5 0,0-2 1 0,0-28 0 0,31 29 0 16,-31-1 0-16,0 1 1 0,24-1-2 0,-24 0 3 0,31-28-2 0,-31 31 3 16,28-3-3-16,-1-2 0 0,4 5 2 0,-31-31 0 15,27 57-1-15,1-57-1 0,3 0 3 0,0 28-3 16,-31-28 0-16,24 29 0 0,7-29-4 0,-31 0 1 0,27 29 1 15,1-29 0-15,-28 0-1 0,31 28 2 0,-31-28 0 0,27 0 2 16,1 0-3-16,-28 29 0 0,30-29-1 0,1 0 2 0,-7 0-3 16,-24 0-1-16,35 0 2 0,-35 0-6 0,24 0 2 0,-24-29-4 0,31 29-17 15,-31 0 9-15,27 0-2 0,-27 0-4 0,28-28-31 0,-28 28 21 0,27-29-43 16,-27 29 32-16,31 0-3 0,-31-29 1 0,0 29-33 0,28-28 52 16,-28-2-35-16</inkml:trace>
  <inkml:trace contextRef="#ctx0" brushRef="#br0" timeOffset="968.09">15344 3151 47 0,'0'0'0'0,"0"0"16"0,0 0-8 16,0 0-3-16,0 0 19 0,0 0-14 0,0 0 12 0,0 0-10 0,0 0 28 0,0 0-31 0,0 0-1 0,0 0 9 0,0 0-9 0,0 0 1 0,0 29 8 0,0-29-8 0,0 0 12 0,0 0-11 0,0 0 0 0,0 28 10 0,0-28-4 0,0 0-9 15,-30 28 7-15,30-28-8 0,0 29 0 0,0-29 0 16,0 28-2-16,0 3 8 0,0-3-8 0,0 0 4 0,0 1 1 16,0-1-2-16,0-28-4 0,0 59 4 0,0-33-4 0,0-26 0 15,0 57 2-15,0 2 0 0,0-31-2 0,0 1 0 0,0 56 2 16,0-26 1-16,0-3-1 0,0 1-2 0,0-28-1 16,0 29 1-16,0-1 0 0,0-28-2 0,0 27 2 0,0 3-1 15,0-33-2-15,0 32 2 0,0-58-1 0,0 58-1 16,0-58-2-16,0 29 1 0,0 0 0 0,0-1-1 15,0 1-2-15,0-29 0 0,0 30 1 0,0-30-2 0,0 0-9 16,0 28-11-16,0-28 8 0,0 0-28 0,0 0 16 0,0 0-5 16,0 0-91-16,30 0 44 0,-30-28 29 0,0 28 7 15</inkml:trace>
  <inkml:trace contextRef="#ctx0" brushRef="#br0" timeOffset="1296.42">15571 3437 113 0,'0'0'42'0,"0"0"-40"0,0-28 1 0,0 28 7 15,0 0-1-15,0 0 18 0,0 0-13 0,0 0 12 0,0-29 19 16,0 29-31-16,0 0-3 16,0 0-6-16,31-28 11 0,-31 28-11 0,0 0 0 0,0 0 6 15,0 0-5-15,0 0 3 0,28 0 0 0,-28 0-4 0,0 0 1 16,0 0 5-16,0 0-2 0,0 0-5 0,0 0 0 0,27 28 3 15,-27 1-1-15,0-29 0 0,31 87 3 16,-31-87-7-16,0 26 1 0,27 31 1 0,-27-27-2 0,28 56 1 16,-28-56-2-16,0 53 1 0,31-24 0 0,-31-2-1 15,0 30 0-15,31-30-3 0,-31-29 1 0,0 29 1 0,0-29 0 16,0 3 0-16,0 23-2 0,0 4-6 0,0-28 2 0,0-2-11 16,0 30-9-16,0 29-42 0,0-87 49 15,-31 28 0-15,31-28-22 0,0 29-5 0,-31-29 21 0,31 0-30 16,0 0 28-16,-55 0-43 0,24-29 32 15</inkml:trace>
  <inkml:trace contextRef="#ctx0" brushRef="#br0" timeOffset="1473.77">15399 4212 28 0,'0'0'19'0,"-27"-31"-5"0,-1 31 10 0,28 0-6 15,-30-28 22-15,30 0 2 0,-25 28-21 0,25-29-2 0,0 29-1 16,-30-28 50-16,30-1-36 0,30 29-2 0,-30-28-4 16,25 28-4-16,5 0-14 0,-30-30 11 0,28 30-2 15,-1 0-9 1,90-29 35-16,-86 29-40 0,-7 0 1 0,7 0-1 15,-3 0-2-15,-1 29 0 0,4-29 0 0,-31 0-3 16,27 0 0-16,1 0-5 0,-28 0 0 0,0 0-4 0,31 0-25 0,-31 0 11 16,31 0-40-16,-31 0 25 0,0 0-7 0,24 0-53 0,10 0-22 15,-34 0 66-15</inkml:trace>
  <inkml:trace contextRef="#ctx0" brushRef="#br0" timeOffset="2062.66">15973 4324 124 0,'0'0'67'0,"0"30"-52"0,0-2-14 0,0-28 0 0,0 0-2 0,0 29 4 0,-27 0 1 16,27-1 10-16,0-28-4 0,0 29-1 0,0 1 6 0,0-30-8 0,0 28 5 16,27 1 0-16,-27-1-7 0,0-28 4 0,28 57 12 15,3-57-4-15,-31 30 3 0,0-30-9 0,27 0 9 16,-27 0-10-16,0 0 9 0,27 0-12 0,-27 0 1 0,0 0-3 15,35 0 1-15,-35-30 7 0,24 2-2 0,-24 28-5 0,0-29-1 16,0 29 1-16,31-28-1 0,-31-1 5 0,0 1-4 0,27-2-1 0,-27 1 1 0,0 1 0 16,28-30 2-16,-28 30-5 0,0-29 3 0,27 26-2 0,-27-23 3 15,0 23-5-15,31 3 1 0,-31-29 1 0,0 0 3 0,28 29-4 16,-28-31 5-16,27-26 3 0,-27 57-8 16,0-31 1-16,0 30 0 0,34-27 3 0,-34 56-5 15,0-57 1-15,0 28 0 0,25-1 3 0,-25 4-3 0,0-5-2 16,0 5 4-16,0-4-2 0,0 30-1 0,27-29 0 0,-27 29-1 15,0-28 1-15,0-1 1 0,0 29 1 0,0-28-1 0,0 0 2 16,31 28-4-16,-31 0 0 16,0 0 3-16,0 0-3 0,0 0 1 0,0 0-8 15,0 0 7-15,31 0 7 0,-31 0-8 0,0 28-2 0,0 0 5 0,0 1-2 16,24-1 1-16,-24 1-4 0,0-29 3 0,0 30-1 16,31 27 0-16,-31-31 2 0,0 4-1 0,27 27-1 0,-27-28 0 0,0 27 0 15,28-27 0-15,3 30 1 0,-31 26-1 0,0-57 1 16,27 31-1-16,-27-31 0 0,28 29 0 0,-28-28 0 0,0 27-7 15,31 3 8-15,-31-2 0 0,0-30 6 0,0 3-9 0,30 56-2 16,-30-58 1-16,25 31 1 0,-25-31 2 0,0 29-3 16,0 0 3-16,0-27-1 0,0-1-1 0,0-29-1 0,0 26 2 0,0 5-4 0,0-3 1 15,0-28-9-15,0 28-11 0,0-28 10 0,0 29-4 16,0-29 1-16,0 0-20 0,0 0 19 0,-25 0-24 0,25 0-1 16,0 0 23-16,-30 0-21 0,30-29 20 0,-31 29-1 0,31-28 0 0,-28 0-24 15,28 28 22-15,-27-31-25 0,-4-24 7 0,3 55 25 0,28-30 2 16,-27 2-13-16,27 28 17 0,-31-29 1 0,31 29 4 0,-24-28-1 15,-7-1 5-15,0 1-2 0,4-2 0 0,2 30 1 0,-9-29-4 16,7 1 2-16,-1 28 0 0,-3-29-12 0</inkml:trace>
  <inkml:trace contextRef="#ctx0" brushRef="#br0" timeOffset="2254.51">16032 4212 58 0,'0'0'44'0,"0"0"-19"0,0 0-2 0,0-31 18 0,-31 31-23 0,31 0 15 0,0 0-18 0,0-28 14 0,0 28-15 0,0 0 13 0,0 0-14 0,31 0 0 0,-31 0 11 0,27 0-12 0,-27 0 0 0,27 0 11 0,8 0-11 0,-35 0-3 0,55 0 19 0,-55 0-19 0,55 0 8 0,-55 0-9 0,86 0 11 0,-59 0-8 0,32 0 0 0,-59 0-7 15,58 0 2-15,-27 0-3 0,-7 28 0 0,7-28 2 16,24 0-1-16,-55 0-3 0,31 0-1 0,-4 0 1 0,-27 0-1 16,59 0 0-16,-59 0-1 0,0 0 1 0,30 0-2 0,-30 0-1 15,25 0-8-15,-25 0 3 0,0-28-3 0,30 28-22 0,-30 0-18 16,0 0 17-16,0 0-55 0,0 0 32 0,0 0-7 0,28 0-90 16,-28 0 97-16</inkml:trace>
  <inkml:trace contextRef="#ctx0" brushRef="#br0" timeOffset="33623.73">6928 9110 9 0,'0'0'3'0,"0"-31"3"0,0 31-2 0,0-26 3 0,27 26 0 0,-27-31-2 0,0 31 0 0,0 0-2 0,0-26-1 0,0 26 1 0,0 0-1 0,0 0 2 0,0 0-1 0,0-30 1 0,0 30 4 0,0 0-4 0,0 0 0 0,0 0 7 0,0 0-4 16,0 0 4-16,0 30 1 0,0-30-5 0,0 0 7 0,0 0-6 0,0 0-1 0,0 0 0 15,0 26 0-15,0-26 7 0,0 0-8 0,0 0 7 0,0 31-6 0,0-31 6 16,0 0-7-16,0 0 7 0,0 26-1 0,0-26-6 16,-27 0 7-16,27 0-6 0,0 31 7 0,0-31-6 0,0 28 22 15,0 0-26-15,0-28 1 0,0 0 3 16,0 29 0-16,0-1-1 0,0-28-3 0,-31 29 3 0,31-29-3 15,0 0-2-15,0 0 1 0,0 28-1 0,0-28 3 0,0 28 0 16,0 3-1-16,0-31 1 0,0 28 0 0,0-28-3 16,0 29 2-16,0-29-2 0,0 28 2 0,0 1-1 15,0 0 0-15,31-29-1 0,-31 28-1 0,0-28-1 0,0 30 3 0,0-30-2 16,0 29 4-16,0-29-4 0,0 28 1 0,0 1 0 0,0-3 0 16,0-26 0-16,0 30 0 0,0-1 2 0,0-29-4 0,0 28 4 15,0 1-2-15,27-29 0 0,-27 30 1 0,0 27 0 0,0-29 0 16,0 1 0-16,0-1 0 0,0 29-1 0,0-57-1 15,0 59 1-15,0-31 0 0,0 0-1 0,0 1 0 16,0-29 1-16,0 57-2 0,0-27 1 0,0-4 0 0,0 5-1 0,28-5 1 16,-28 3 0-16,0 1 0 0,0-2-1 0,0-28 0 15,0 29 0-15,0-1 1 0,0-28 1 0,0 28-1 0,0-28-1 0,0 29-1 0,0-29 1 16,0 0 0-16,0 30 3 0,31-30-2 0,-31 29 0 16,0-29-1-16,0 28 1 0,0-28 0 0,0 0 1 0,0 28-3 0,0 1-1 15,0-29 2-15,0 28 2 0,0-28-1 16,0 31-1-16,0-31 0 0,0 28 0 0,0-28 0 0,0 28 0 15,0-28 0-15,0 0 1 0,0 0-1 0,0 29 1 0,0-29-1 0,0 0-1 16,0 26 1-16,0-26 0 0,0 0 1 0,0 0-2 16,0 31-1-16,0-31-3 0,0 0-9 0,0 0 2 15,0 0-15-15,0 0 10 0,0-31-21 0,0 31 15 0,0 0-3 16,0 0-5-16,0 0-39 0,-31 0 31 0,31-26-1 0,0-3-32 0,0 29 46 16,0 0 6-16,0-56-29 0</inkml:trace>
  <inkml:trace contextRef="#ctx0" brushRef="#br0" timeOffset="35748.23">6928 9110 19 0,'0'0'9'0,"0"0"-1"0,0 0-1 0,0 0-4 0,0 0-1 0,0 0 1 0,0-31-1 0,0 31 0 0,0 0 6 0,0 0-4 0,0 0 10 0,0 0-9 0,0 0 0 0,0 0 5 0,0-26 1 0,0 26 1 0,0 0 1 0,0 0-6 0,0 0-1 0,0 0 7 0,0 0-7 0,0 0 10 0,0-31-7 16,0 31 7-16,27 0 0 0,-27 0-9 0,0 0 9 15,0 0-1-15,0 0-2 0,0-26-1 0,0 26-6 16,0 0 5-16,28 0-5 0,-28 0 2 0,0 0-5 0,0 0 6 16,0 0 0-16,31 0-1 0,-31 0-3 0,0 0 2 0,0 0 0 15,0 0-4-15,0 0 0 0,27 0 6 0,-27 0-3 0,0 0 1 16,0-30 1-16,28 30 0 0,-28 0-5 15,0 0-1-15,0 0 0 0,0 0-1 0,0 0 1 0,31 0 3 0,-31 0-3 16,0 0-1-16,0 0 2 0,31 0-3 0,-31 30 1 0,0-30-1 0,0 0 5 16,24 0-2-16,-24 0-4 0,31 0-5 0,-31 0 9 15,27 26-2-15,-27-26 1 0,27 0 0 0,-27 0 1 0,0 31-3 16,31-31 3-16,-3 0 0 0,-28 0-3 0,0 0 1 0,27 26 1 16,4 5 0-16,-31-31-1 0,31 28 1 0,-7 0 0 15,-24-28 0-15,35 0-1 0,-35 29 1 0,24-29-3 0,-24 28 0 16,31 1 1-16,-31-29 0 0,27 28 2 0,-27-28-2 0,0 0 2 0,28 28-2 0,-1 3-1 15,-27-3 2-15,0-28-1 0,0 29 0 0,31-1 1 0,-4-28 0 16,-27 29 1-16,28-29-1 0,-28 29-1 0,34-1 1 16,-34 2 1-16,0-30-2 0,24 0 0 0,-24 29 2 0,31 28-1 15,-31-57 0-15,0 26 0 0,0 4 0 0,28-30-1 0,-28 29 1 16,0-1-1-16,0-28 1 0,27 29-1 0,-27 1 3 0,0-4-4 16,0-26 1-16,0 31 0 0,0-3 1 0,0-28-1 0,0 57 0 0,0-29 0 15,0 1 1-15,0 1 0 0,-27-1 1 0,27-29-1 16,0 28-1-16,0 0 1 0,0 1-1 0,0-1 0 0,-28 1 2 15,28 1-2-15,-31-4 0 0,31 5 1 0,0-5-1 0,0-26 1 16,-24 59 0-16,24-59-1 0,-34 57-1 0,34-29 2 0,-28 0-1 16,28 1 0-16,-27 1-2 0,27-1 1 0,-58 27 3 15,58-27-1-15,-28-1 0 0,1 3 2 0,-4-3-1 0,7 0-5 16,24-28 4-16,-35 29-1 0,11-29 2 0,24 26-2 0,-31-26 0 0,0 0 0 16,31 31-2-16,-27-31 6 0,-1 30-3 0,-3-30-2 0,-23 26 3 15,54-26 0-15,-31 0-1 0,7 29-1 0,-7-29-1 0,0 28 2 16,3-28 1-16,1 0-1 0,27 0-2 0,-31 0 0 0,3 0 2 15,28 0 1-15,-27 28-5 0,27-28 3 16,-31 0-1-16,7 0 0 0,24 0 1 0,0 0 0 0,0 31 1 16,0-31-1-16,-31 0 0 0,31 0 0 0,0 0 0 0,0 0 0 0,0 0-2 0,0 28 0 15,0-28-7-15,0 0 0 0,0 0-2 0,0 0-4 0,0 0-2 16,0 0-27-16,0 0 16 0,0 0-5 0,0 29-52 0,0-29 36 0,31 0-2 16,-31-29-30-16,24 29 5 0</inkml:trace>
  <inkml:trace contextRef="#ctx0" brushRef="#br0" timeOffset="36395.01">8560 9739 45 0,'0'0'12'0,"0"0"-8"0,0 0-2 0,-31 0 4 0,31 0-1 0,0 0 7 0,0 0-4 0,0 0 8 0,0 0 3 0,0 0-11 0,0 0 11 0,0 0-10 0,-28 0 1 0,28 29 7 0,0-29-8 0,0 0-1 0,0 0 7 0,0 0-7 0,0 0 0 0,0 0 0 0,0 0 8 0,0 0 11 0,0 0-22 0,0 0 1 0,0 0-1 0,0 30 0 0,0-30 5 0,0 0-5 0,0 0 7 0,28 0-2 0,-28 0-1 0,0 0-1 15,31 0-3-15,0 0 0 0,-31 0-1 0,24 0 0 16,10 0-1-16,-34 0-2 0,55 0 5 15,-28 0-5-15,1 0 0 0,-1 0 0 0,4 0 1 0,-31-30-2 16,28 30-1-16,-1 0 2 0,-27 0-1 0,35 0 1 0,-11 0 0 16,-24 0 0-16,31 0 0 0,-31 0-1 0,27 0 0 0,-27 0-10 15,0 0 0-15,28 0-10 0,-28 0 5 16,0 0-23-16,0 0 14 0,-28 0-34 0,28 0 27 0,0 0 1 16,0 0 2-16,-27 0-17 0,27 0 28 0,0 0 5 0,-31 0 4 0,31 0-2 15,-24 0 4-15,24 0-2 0,-35 0-25 0</inkml:trace>
  <inkml:trace contextRef="#ctx0" brushRef="#br0" timeOffset="36584.69">8591 9626 47 0,'0'0'20'0,"0"0"-9"0,0 0 6 0,0 0-2 16,0 0-8-16,0 0 10 0,0 0-6 0,0 0 15 0,0 26 4 15,0-26-15-15,24 30 13 0,-24-30-16 0,34 0 9 16,-10 29 0-16,-24-29-12 0,31 28 1 0,-31-28 0 0,27 29 6 0,-27-29-9 16,28 30 10-16,-1-4-11 0,4-26-2 0,-3 31-1 15,-1-31 0-15,8 28-1 0,-35-28-2 0,0 29 0 0,24-29 0 16,-24 0 1-16,31 28 0 0,-31-28-1 0,0 0-6 15,0 0-2-15,27 0-2 0,-27 0-24 0,0 0 9 0,0 0-5 0,0-28-40 16,0-1 35-16,0 29 3 0,0-28-19 0,-27-3 23 0,27 31 18 16,0-26-1-16,0 26-26 0</inkml:trace>
  <inkml:trace contextRef="#ctx0" brushRef="#br0" timeOffset="36835.43">8845 9510 101 0,'0'0'0'0,"27"59"33"16,-27-31-32-16,35-28-1 0,-35 29 1 0,0-3 5 0,24-26-3 0,-24 30 7 15,31-1 0-15,-31-1-7 0,0-28 1 0,0 29 1 0,27 1-1 16,-27-30-3-16,0 0 1 0,28 0 0 0,-28 0-1 0,0 0-1 16,0-30 0-16,0 30-1 0,27-29-2 0,-27 1 2 0,0-1 0 0,0 29 0 15,0-56 0-15,0 27 1 0,0 1 2 0,0-1-2 0,0 29 1 16,0-30 1-16,0 2 1 0,-27-1 8 0,27 0-2 0,0 29 14 0,-28 0-11 16,1-28 12-16,27 28-12 0,-31 0 10 0,7 0-12 0,-11 0 11 15,-20 28 5-15,24 1-13 0,-24 28 10 0,55-27-14 0,-58 56 5 16,34 27-3-16,-10-28-1 0,34 3-3 0,-24-3-2 15,24 2-2-15,0-59-4 0,0 58 1 0,0-56-1 16,0 27-8-16,0-31-3 0,0-26-5 0,0 29-38 0,0 1 19 16,0-30-8-16,0 0-6 0,0 28-3 0,0-28-34 0,0 0 0 0</inkml:trace>
  <inkml:trace contextRef="#ctx0" brushRef="#br0" timeOffset="37598.93">10219 10715 23 0,'0'0'8'0,"0"0"3"0,0 0-7 0,0 0-1 0,0 0 0 0,0 0 4 0,0 0 0 0,0 0-2 0,0-31-1 0,0 31 1 0,0 0 5 0,0 0-4 0,0-28 4 0,0 28-5 0,0 0 1 0,0 0-1 0,0 0 8 0,0-29 2 0,0 29-7 0,-28 0 1 0,28 0 7 0,0 0-6 0,0-28 9 0,0 28 0 0,0 0-10 15,0 0 0-15,0 0 7 0,0 0-7 0,0 0-1 0,0 0 0 16,-27 0 4-16,27 0-7 0,0 0 0 0,0 0 0 0,0 28 0 0,0-28 0 0,0 29 7 15,0-1-7-15,-31 3 4 0,31-31-5 0,0 28-1 16,0 0 1-16,0-28-1 0,0 29 0 0,0-3 0 0,0 5 0 16,0-31-2-16,0 30 3 0,0-4-2 0,0-26-1 0,31 0-1 0,-31 29 2 15,27-29 2-15,1 28 3 0,-28-28-4 0,27 0 4 0,-27 0 3 16,31 0-2-16,-3 0-2 0,-28-28-3 0,27-1 1 16,8 29-3-16,-35-26 1 0,24-35 2 0,-24 35-2 0,27-3-2 15,-27-27 3-15,31 25 2 0,-31 3-3 0,0-86 2 16,0 84-3-16,0 1-1 0,-31 1 2 15,31 0-1-15,0 28-1 0,-27 0 1 0,27-29-2 0,0 29 2 16,-24 0-2-16,24 0-1 0,0 0 0 0,0 0 0 0,0 0-1 0,-35 29-24 16,35-1 11-16,0-28-4 0,-27 28-60 0,27 1 2 0,0-29 32 15,0 30 0-15,0-30 5 0,0 29 11 0,0-29 9 0,0 28-30 0</inkml:trace>
  <inkml:trace contextRef="#ctx0" brushRef="#br0" timeOffset="37961.74">10590 9626 135 0,'0'0'0'0,"0"0"69"0,0 0-62 0,-28 0-4 0,28 0 2 0,0 0 13 0,0 0 3 0,0 0-11 16,0 26 8-16,0 4-2 0,0-1-9 0,0-1 0 0,-27 1-1 16,27 1-1-16,0 27-1 0,-31 257 13 15,7-198-16-15,24-61 0 0,0 60-1 0,0-58 0 16,0 30 1-16,0-2 1 0,0-26 0 0,0-2-1 15,0-31 1-15,24-26-4 0,-24 31 3 0,0-31 3 0,0 0 3 0,0 0-3 16,31 30 0-16,-31-30 6 0,27-30-7 0,1-1 2 16,-28 31-3-16,31-26 1 0,-31-3-2 0,55 1 5 0,-24-31 7 0,-31 31-5 15,31-1-3-15,24-27 3 0,-55 27-6 0,0-1 3 0,27 30-2 16,1-29 3-16,3 1-4 0,-31 28 0 0,0 0 1 0,27 0-2 0,-27 0 3 0,0 0 1 16,0 0-1-16,0 0-1 0,0 0 0 0,0 28 3 0,0-28-2 15,-27 29 0-15,27 1-5 0,-31-1 4 0,3-1 1 0,1 0-2 16,-4-28-3-16,7 57-1 0,-38-26-2 0,62-31 3 0,-28 28-3 15,1 0-11-15,-4-28 5 0,31 0-1 0,-28 29-16 0,28-29 11 0,0 0-29 16,0 0 18-16,-27 0-35 0,27 0 0 0,0 0 31 16,27 0-30-16,-27-29 30 0,28 29-13 0,3 0 27 0,-31-28-17 0</inkml:trace>
  <inkml:trace contextRef="#ctx0" brushRef="#br0" timeOffset="38212.89">11164 10571 118 0,'0'0'0'0,"0"0"75"0,0 0-72 16,0 0 4-16,0 0 13 0,0 0-5 0,0-29-1 0,0 29 2 15,0 0-2-15,0 0 17 0,0 0-18 0,0 0-1 0,0 0 8 0,0 29-2 16,0-29-2-16,0 28-12 0,0-28 0 0,27 28 3 0,-27 29 2 16,0-57-5-16,31 59 7 0,-31 24 2 0,0 4-2 15,28-30-9-15,-28 30 4 0,0 28-2 0,0-87-3 0,0 31 1 16,0-31-1-16,-28 29 0 0,28 28-1 0,0-54 1 0,-31-5 0 0,31 33-3 15,-27-2-3-15,-1-1-6 0,1 1-4 0,-4-26-11 0,31-31 7 16,-24 0-1-16,24 28-2 0,-35-28-39 0,11 0-18 16,-7 0 39-16,31-28-30 0,-31-3 45 0,4 3-7 0,0-57-15 15</inkml:trace>
  <inkml:trace contextRef="#ctx0" brushRef="#br0" timeOffset="38384.76">11078 10056 196 0,'0'0'72'0,"0"0"-42"0,0 0 2 15,31 0-9-15,-31 0-11 0,0 0 0 0,0 0 0 16,0 0 7-16,0 0-10 0,0 28 3 0,0 0-7 0,0 1 0 0,0-1-1 16,0 1-1-16,0-29-3 0,0 56 0 0,0-25-1 15,0-5-1-15,0-26-3 0,0 29-6 0,-31 1-24 0,31-30 6 0,0 28-6 16,0 1-57-16,0-29 39 0,0 28-39 0,0-28 63 0,0 28-33 16</inkml:trace>
  <inkml:trace contextRef="#ctx0" brushRef="#br0" timeOffset="39037.06">12050 10056 165 0,'0'0'75'0,"0"0"-59"0,0 0-13 0,0 0 7 0,0 0-1 0,0 0 1 0,0 28 33 15,0-28-34-15,0 0-1 0,0 0 7 0,0 0-1 0,31 0-9 0,-31 0 1 0,0 28 3 0,27-28-1 0,-27 0-6 0,28 0 1 0,-28 0 1 0,31 0-2 0,-31 0-1 0,31 0 2 0,-7 0-2 16,10 0 1-16,-10 0-2 0,-24 0 1 0,31 0-2 0,-3 0-1 0,-28 0-1 16,0 0-5-16,27 0-1 0,-27 0-2 0,27 0-25 0,-27 0 10 15,31 0-51-15,-31 29 28 0,0-29-2 0,28 0-28 0,-28 28 53 16,0-28-20-16</inkml:trace>
  <inkml:trace contextRef="#ctx0" brushRef="#br0" timeOffset="39228.07">12167 10254 312 0,'0'0'32'0,"0"0"-12"0,0 0-16 15,0 0-1-15,0 0 5 0,0 0 10 0,0 0-6 0,0 0 12 0,0 0-16 16,0 0-1-16,31 31-1 0,-31-31-1 0,0 0 0 0,24 26 1 0,-24-26-3 15,34 29 0-15,-10-29-3 0,-24 30 1 0,31-30 0 0,-3 28 0 16,-28-28 0-16,27 29-2 0,-27-29-2 0,27 28-11 0,4-28 2 16,-3 0-6-16,-28 28-5 0,62-28-42 0,-38 29-32 0,-24-29 40 0,31 0 3 15,-31 0 8-15,27 0 16 0,1 30-30 0</inkml:trace>
  <inkml:trace contextRef="#ctx0" brushRef="#br0" timeOffset="39728.19">13541 10311 68 0,'0'0'13'0,"0"0"-3"0,0-26-5 0,0 26-1 15,0-31 10-15,0 31-5 0,0 0 2 0,0 0 15 0,0 0-10 0,0-26 13 16,0 26-9-16,0 0-13 0,0 0-1 0,0 0 0 0,0 0 6 0,0 0-6 16,0 0 0-16,0 0 5 0,0 0 2 0,0 0-8 15,0 0 6-15,0 26-2 0,0-26-6 0,0 31 0 0,0-31-1 0,0 26 4 16,0 3-4-16,0-29 1 0,0 30-1 0,0-30 1 0,0 28 5 0,0 1-2 15,0-29-1-15,0 28 13 0,0 0-6 0,27-28-7 16,-27 0 9-16,0 29-2 0,28-29-8 0,3-29 17 16,-4 1-17-16,-27 28 1 0,0-28-1 0,28-1 0 0,6 1 2 15,-10-2-1-15,35-82 1 0,-32 25-5 16,1 87 1-16,-28-29-1 0,30 1 1 0,-30 0 0 0,28 28 0 16,-1-59 9-16,-27 59-8 0,35 0 1 0,-35 0-2 0,0 0-1 15,24 0 1-15,-24 0-1 0,0 0 0 0,27 0 0 0,-27 0 1 0,0 59 0 16,31-31-1-16,-31 0 1 0,0 1 0 15,0-1-2-15,0-28 1 0,0 29-1 0,0 1 1 0,0-4 0 0,0 5 0 16,0-5-1-16,0 33-3 0,0-31-4 0,31 1-8 16,-31-1 4-16,0 0-5 0,0 1-20 0,0-29 13 0,0 30-3 0,0-30-4 15,0 29-48-15,0-29-23 0,0 28 11 0,24-28 61 0,-24 0 4 16,0 0-14-16</inkml:trace>
  <inkml:trace contextRef="#ctx0" brushRef="#br0" timeOffset="40116.42">14345 10483 51 0,'0'0'0'0,"0"0"18"0,0 0-14 0,0 0 1 0,0 0-3 0,0 0 7 0,0 0-2 0,0 29 15 0,0-29-11 0,24 0 0 0,-24 0 18 0,31 0-13 0,-31 0-2 0,0 0-7 0,27 0 4 0,1 30-3 0,-28-30 4 0,0 0-5 0,31 0 1 0,-31 0 8 0,0 0-6 0,55-30 40 0,-55 30-36 0,0 0-7 0,0-29 6 0,0 29-7 0,0-28-1 15,0 0 4-15,0 28-3 0,0-29-1 0,0 1 1 0,0-2-2 16,0 30 0-16,0-29 5 0,0 29-3 0,-28-26-2 0,28 26 2 16,0-31-4-16,-27 31 2 0,27 0 3 0,-31-26-1 15,31 26 1-15,-28 57 7 16,1-31-10-16,27-26-3 0,0 29 1 0,0-29-2 0,0 30 1 15,0-2 0-15,0 1 0 0,0-1-1 0,0 29 1 0,0-57-2 16,0 30 0-16,27 27-8 0,-27-29-10 16,0 1-11-16,28-1-13 0,-28-28 18 0,0 31-5 0,0-31-3 0,0 0-41 15,58 0-144 1</inkml:trace>
  <inkml:trace contextRef="#ctx0" brushRef="#br0" timeOffset="40461.76">14661 10169 68 0,'0'0'52'0,"0"0"-11"0,0 0 12 15,0 0-34-15,0 0 22 0,0 0-4 16,-35 0-7-16,35 29-19 0,0 1 5 0,0-30-9 0,0 57 6 16,0-31-3-16,0-26-5 0,0 59 4 15,0-31-5-15,0-28-3 0,0 29 1 0,0-1-1 0,0 0 0 0,0 1-1 0,0-29 1 16,0 30 0-16,35-30 0 0,-35 29 0 0,0-29-1 0,0 28 3 0,24-28-3 16,-24 0 1-16,0 0 1 0,0 0-3 0,31 0 1 15,-31 0 2-15,0 0-1 0,27-28 0 0,-27-1 0 0,0 29-1 16,28-30 5-16,-28 30-3 0,0-29 1 0,0 29-2 15,27 0 0-15,-27 0 0 0,0-28 2 0,0 28 4 16,0 0 2-16,0 0-5 0,0 28 1 0,31-28 1 0,-31 29 3 16,0 1-2-16,0-1-3 0,0-1-1 0,28-28 0 15,-28 28 2-15,0 1-2 0,0-1 3 0,27 3-1 16,-27-31-1-16,34 28 5 0,-34-28-4 0,25 28 1 0,-25-28-5 16,0 0 1-16,0 0 0 0,30 0 4 0,-30-28-3 0,0 0 1 0,28 28-3 15,-28-31 1-15,27 3 2 0,-27-29-4 0,28 29 2 0,-28-1 1 16,0-1-1-16,31 1-3 0,-31 1 1 0,0-29 0 15,0 57-2-15,0-28-5 0,27 28 4 0,-27-30-9 0,0 30 3 16,0 0-3-16,0 0-5 0,0 0-25 0,0 0-17 0,0 0 24 0,0 0-52 16,0 30-28-16,0-30 60 0,0 28-17 0,0 1 17 15</inkml:trace>
  <inkml:trace contextRef="#ctx0" brushRef="#br0" timeOffset="41374.4">17519 9367 41 0,'0'0'20'0,"0"0"-18"0,0 0 0 0,0 0 1 0,-27 0 9 0,27 0-6 0,0 0 1 0,0 0 10 0,0 0 0 0,0 0-9 0,0 0-1 0,0 0 9 0,0 0-7 0,0 0 14 0,0 29-10 0,0-29-1 0,0 0 11 0,0 0-12 15,0 0 15-15,0 0-14 0,0 0 8 0,0 0-11 0,0 28 1 0,0-28 8 16,0 29-2-16,0-29-2 0,0 29-2 15,0-1 0-15,0 2-1 0,0-1-6 0,-31-29 1 0,31 57 4 0,0-31-5 16,0 61 5-16,0-58-8 0,-28 58 4 0,28-59-3 16,-27 57 1-16,27-56-2 0,0 58 1 0,0-59 0 15,0 1-1-15,-28 28 2 0,28-27-3 0,0 53 2 0,0-54 0 16,-31 29 0-16,31-29 0 0,0-1-1 0,0 29 2 0,0-57-1 16,0 59 8-16,0-59-6 0,0 28 0 0,0-28-3 15,0 0-1-15,0 0 0 0,0 0 4 0,0 28-1 0,0-28 4 0,0 0-7 16,0 0 2-16,0 0-1 0,31 0 1 0,-31 0 2 0,28 0-4 0,-28-28 1 15,27 28 0-15,1 0-1 0,3 0 0 0,-31 0 1 16,54 0-1-16,-54 0-1 0,35-28 0 0,-11 28 2 0,3 0-2 0,4 0-1 0,0 0-1 16,-7 0 1-16,-24 0 1 0,31 0-1 0,-3 0 1 0,-1 0-1 0,4 0-1 0,-31 0-2 15,28 0-4-15,-1 0-4 0,-27 0-2 0,31 0-5 0,-31 0-27 0,31 0 18 16,-31 0-5-16,0 0-44 0,24 0 31 0,-24 0-54 0,31 0 21 16,-31 0 36-16,0-29-4 0</inkml:trace>
  <inkml:trace contextRef="#ctx0" brushRef="#br0" timeOffset="41684.33">17519 9682 81 0,'0'0'13'0,"0"0"-4"0,-27-30-5 0,27 30-3 0,0 0 1 0,-31 0 1 0,31 0 2 0,0 0 7 0,0-26-5 16,0 26 1-16,0 0 1 0,0 0 0 0,0 0 11 0,0-29-10 0,0 29 30 15,31-28-21-15,-4 28 2 0,35 0-3 16,-38-29-2-16,34 29 0 0,-27-30-8 0,-7 30 0 0,62-28 8 16,-55 28-7-16,24 0 7 0,-24-29-9 0,55 29 6 0,0-29-2 15,-31 29-2-15,-24-28-6 0,0 28-2 0,27 0 1 16,-34 0-1-16,34 0 2 0,-3 0 0 0,-24 0-1 0,-31 0-1 16,0 0 1-16,55 0-1 0,-55 0-1 0,35 0-6 0,-35 0-26 15,0 0 22-15,0 0-16 0,0 0-10 16,0 0 14-16,0 0-5 0,0 0-4 0,-35 28-35 0,8-28 33 15,27 0 4-15,-59 29-15 0,59-29 32 0,-27 29 3 0,-1-1-10 0,1-28-18 16</inkml:trace>
  <inkml:trace contextRef="#ctx0" brushRef="#br0" timeOffset="41864.64">17492 9768 122 0,'0'0'37'0,"0"0"4"0,0 0-11 0,-31 0 35 16,31 0 29-1,0 0-76-15,31 0-4 16,-4 30-5-16,0-30-4 0,-27 0-1 0,35 0 0 0,-11 26 2 15,3 5 1-15,35-3-6 0,-38-28 0 16,7 29 2-16,-31-29-2 0,28 28 0 0,-1-28-1 0,-27 28 0 0,59-28 0 16,-59 0-1-16,27 29-1 0,-27-29-3 0,31 0-3 0,0 0-20 15,-7 30-16-15,7-30-21 0,-4 0 24 0,-27 0-4 0,28 0-45 16,3-30 24-16,-4 30 41 0,1 0-18 0</inkml:trace>
  <inkml:trace contextRef="#ctx0" brushRef="#br0" timeOffset="42264.86">19209 9424 45 0,'0'0'0'0,"0"0"26"0,0 0-18 0,0 0 8 0,0 0 32 16,0 0-14-16,0 0-17 0,0 0-1 0,0-28 15 0,0 28-3 15,0 0-5-15,0 0-13 0,0 0 1 0,0 0 10 16,0 0-4-16,-31-29-8 0,31 29 0 0,0 0 9 0,-24 0-1 16,-7 0-3-16,31 0-8 0,-31 0 5 0,31 0-6 0,-27 0 7 0,-1 0-3 15,-2 0 0-15,2 29 0 0,1-1-1 16,-4 1-1-16,7 28 2 0,24 2-5 0,-31-2 3 15,0-1-4-15,31-27 1 0,0-1-1 0,-28 57 3 0,28-54-4 16,0-3 0-16,0 29-1 0,-24 30 1 0,24-58-1 0,0-1-1 0,24 0 0 16,-24 1 1-16,0-1-1 0,28 31 2 0,3-2 0 0,-31-31-1 15,0-26 0-15,31 29-3 0,-7-29 0 0,-24 30-6 0,31-30-9 16,-4 28 5-16,-27-28-2 0,28 0-2 0,2 0-30 0,-30 0 17 0,28 0-49 16,-1-28 30-16,4-2-55 0,-31 30 56 0,31-29 12 0,24 3-12 15,-55-5 6-15</inkml:trace>
  <inkml:trace contextRef="#ctx0" brushRef="#br0" timeOffset="42566.05">19580 9166 144 0,'0'0'50'0,"0"0"-20"0,0 0-15 0,-27 0-13 0,27 0 1 0,0 0 1 16,0 0 2-16,-28 0 17 0,28 0-10 0,0 0 2 0,-31 0-1 0,31 0 11 16,0 0-16-16,-24 0-1 0,24 0 9 0,0 0-10 0,0 0 1 15,0 0 7-15,-34 0-7 0,34 0 0 0,0 0 8 0,0 0-9 0,34 0 5 16,-34 0-6-16,0 0 5 0,24 0-1 0,7 29-3 15,-31-29-5-15,28 28 4 0,-28-28-2 0,27 0-1 0,-27 0 0 0,28 29 0 16,3-29 4-16,-31 28-3 0,55-28 1 0,-55 28-4 0,34-28 1 0,-10 31 3 16,7-3 1-16,-31 1-4 0,27-1 3 0,1 30 3 0,-1 29-4 15,4-59-1-15,-31 57 0 0,0-28 0 0,0 2-2 16,0-2 3-16,0 28-2 0,-31-28 0 0,4-27 0 16,-1 27-2-16,28-29 2 0,-58 29-1 0,34 2-4 0,-10-59 0 15,6 26-5-15,1 5-6 0,27-31 4 0,-31 0-18 0,31 0 10 16,0 0-21-16,-28 0-6 0,1 0-10 0,27 0-15 15,-28 0 31-15,28 0-1 0,0-31-36 0,-31 31 44 0,31 0-13 16,0-26 18-16,0 26-7 0</inkml:trace>
  <inkml:trace contextRef="#ctx0" brushRef="#br0" timeOffset="42878.61">20240 9166 134 0,'0'0'0'0,"0"0"72"0,0 0-51 0,0 0-3 0,0 29 34 0,0-29-30 0,0 0-1 0,0 0-2 0,0 0-1 0,0 28 7 0,0-28-16 0,27 29 3 0,-27-1-5 0,0-28-5 0,0 28 2 0,0-28-2 0,0 0 0 0,0 31 0 0,0-3-1 0,0-28-1 0,0 29 0 0,0-29 0 15,0 28-3-15,0-28-3 0,0 0-7 0,0 29-4 0,0-29-8 0,0 0-4 16,0 29-6-16,0-29-53 0,0 28 37 0,0-28 3 0,0 30-20 0,0-30 44 16,0 0-12-16</inkml:trace>
  <inkml:trace contextRef="#ctx0" brushRef="#br0" timeOffset="43036.64">20497 9968 215 0,'0'0'79'0,"0"29"-13"0,-30 1-59 0,30-1-5 0,0-1 4 15,0 29 17-15,0-29-6 0,-28 31 12 0,1-33-17 0,27 31-4 0,-31 30 4 16,7-30-5-16,-7 0-6 0,0 30 4 0,3-59-4 16,28 1-3-16,-27 30-9 0,-4-31-16 0,3 0-15 15,28-28 18-15,-27 29-41 0,27-29 28 0,-31 0-6 0,31 0-40 16,-24 0-39-16,24 0 88 0</inkml:trace>
  <inkml:trace contextRef="#ctx0" brushRef="#br1" timeOffset="46184.33">9188 8593 25 0,'0'0'0'0,"0"0"17"0,0 0-15 0,0 0 1 0,-24 0-2 0,24 0 0 0,0 0 3 0,0 0-2 0,0 0 8 0,0-29 2 0,-34 29-6 0,34 0-1 0,0 0 1 0,0 0 3 0,-28 0 2 0,28 0-5 0,0 0 1 0,-27 0 0 0,27 0 17 0,-31-28-5 0,4 28-8 0,27 0 15 16,-28 0-15-16,28 0 12 0,-27 0-13 0,27 0 10 15,-31 0-11-15,7-29 23 0,24 29-24 0,-35 0 13 0,8 0-4 16,-1-26-4-16,28 26-7 0,-31 0 5 16,4 0-8-16,27 0 4 0,-55-30 4 0,55 30-7 0,-31 0-3 15,7 0 3-15,24 0-2 0,-34 0 0 0,-52 0 8 16,58-31-7-16,1 31-2 0,-32 0 4 0,32 0-1 16,-28 0 3-16,-7 0-2 0,7 0 1 0,24 0-1 15,4 0-1-15,-56 0 0 0,52 0-4 0,-27 0 3 0,0 0 0 0,30 0-2 16,1 0 1-16,-4 0 1 0,-24 0 4 0,27 31-6 0,-3-31 2 0,7 0-3 15,-10 0 4-15,-21 30-2 0,24-30-1 0,-24 0 2 0,28 26-4 16,-28 3 2-16,55-29-1 0,-35 28 2 0,11-28-1 0,-38 29 0 16,35 1-1-16,-32-2 0 0,32-28 1 0,0 29 0 0,-28-1 2 0,-35 57-4 15,32-54 1-15,3-3 3 0,24 0-2 16,31 1 1-16,-24-29-1 0,-38 57 0 0,62-57-2 0,-27 30 0 0,-32 27-6 0,32-57 5 16,27 26-1-16,-28 5 5 0,-30 25 2 0,30 1-4 0,1-28-1 15,-4 27-1-15,7-25 3 0,24-3 0 0,-62 58-2 0,62-57 1 16,-27-1 1-16,-4 59-1 0,31-32 1 0,-28 4-1 0,1 28 1 15,-1 27-1-15,-3-58 0 0,7 32 0 0,24-60-1 16,-34 86 0-16,10-27 1 0,24-2-2 16,0-57 1-16,-31 57-1 0,31-56 0 0,0 1 2 0,0-1-1 15,-31 27 3-15,31-27-2 0,0 30 4 0,0-31-3 0,0 29 1 0,0-31-1 16,0 61 2 0,0 29 3-16,0-88-6 0,0 1 3 0,31 28-6 0,-31 0-1 0,31 2 10 0,-31-31-3 15,24 88 0-15,10-116-4 0,-10 57 1 16,7-2 0-16,-3-25 0 0,-1-2 1 15,1 1-1-15,3-1-2 0,-4 0 1 0,1 1 1 0,6-1 0 16,-10-28 3-16,7 59 0 0,-4-31 0 0,1-28-3 0,30 29-1 16,-30-1 3-16,34 1-1 0,-38 1 0 0,3-2-3 15,4-28 1-15,24 29 0 0,-24-29 4 0,-4 26-1 0,1-26 5 16,30 31 0-16,1-31-1 0,-4 0-5 0,-24 28 5 0,-4-28-5 16,0 0 0-16,4 0-1 0,55 0 0 0,-31 0 2 0,4 0-1 0,-28 0-2 15,51 0 3-15,4 0-2 0,31 0-9 16,-31-28 6-16,-59 28 2 0,35-31 2 0,20 31-2 15,-51-26 0-15,-7 26 1 0,35 0 3 0,-32-29-3 0,32 29 4 0,-1 0-4 16,28-58 0-16,-59 58 1 0,32-29 0 0,-32 29-2 0,32-28 1 16,-4-1 2-16,-21 1-1 0,-10 28-1 0,34-28 2 0,-3-3-1 15,31 3-2-15,-27-1 5 0,-1 1-3 0,-30 0-1 16,-1 28-1-16,31-57 1 0,4 27 0 0,-10 1 1 16,-52 3 0-16,31-5-2 0,24 5 2 0,-55-4 0 15,58 1-2-15,0-56 1 0,-58 57 1 16,28 28-1-16,-1-59 2 0,4 30-2 0,0 0-1 0,-7 1 2 0,-24-1 0 15,31 1 2-15,-3-31 1 0,-1 2-6 0,4 1 1 16,-3-1 0-16,-28 28 1 0,0 1 2 0,58-88 0 0,-58 88 0 16,31 0-2-16,-31-31-3 0,24-26 5 0,-24 28 1 15,34 27-3-15,-34-25 0 0,24-146 3 16,-24 144-1-16,0-58-4 16,0 27 4-16,0 32-3 0,0-1 2 0,-24-2 0 0,24 33-1 15,0-3 1-15,0-28-1 0,0 27 1 0,-34 2 0 0,10-146 2 16,-7 118-2-16,0-1-1 0,31 28 0 15,-55-27 1-15,24 25 2 0,31 31 2 0,-55-57 6 0,24 1-11 0,7 56 0 16,-7-29-1-16,0 1 3 0,-24-29-3 0,25 57-2 0,-56-28 3 0,31-3 2 16,24 3-2-16,-21 28 1 0,18-28-3 0,6 28 3 15,-30 0-1-15,31 0 1 0,-28-29-1 0,0 29 2 0,-35 0-4 16,32 0-1-16,3 0 3 0,24 0-2 0,-27 29-1 0,-28-29-1 16,31 0-2-16,-4 28 0 0,32-28 3 0,-4 0-15 15,7 28 9-15,-7-28-11 0,31 31 11 0,-31-31-2 0,4 0-25 16,-1 28 13-16,28-28-2 0,-31 28-17 0,4-28 20 0,-1 29-1 15,28-1-7-15,-31-28-5 0,7 59-54 0,-7-59 44 0,0 57-37 0,31-31 53 16,-27 33-34-16</inkml:trace>
  <inkml:trace contextRef="#ctx0" brushRef="#br1" timeOffset="47915.43">8845 12001 52 0,'0'0'7'0,"0"0"5"0,0 0-5 0,-28-26 15 0,28 26-15 0,0 0 6 0,0 0 2 0,0 0-8 0,0 0 1 0,0 0 10 0,0 0-9 0,-31 0 9 0,31 0-3 0,0 0-10 0,0 0 12 0,0 0-6 0,0 0-1 0,0 0-4 0,0 0-1 0,0 0 0 0,0 0 1 15,0 0 3-15,0 0-5 0,0 0 4 0,0 0-4 0,0 0 6 16,0 0-7-16,0 0 3 0,0 0-4 0,0 26 6 0,0-26 1 16,31 31-4-16,-31-31 3 0,0 28 0 0,0-28-2 0,0 28-3 0,28 29 3 15,-1 2 5-15,-27-33-3 0,35 5-5 16,-35-3 4-16,0 0-5 0,24 1 3 0,-24-1 5 0,0 1-5 16,31 29 1-16,-31-58-1 0,27 57 4 0,1-28-6 0,-28-1 2 15,0 0-1-15,27 3 5 0,-27-5-2 0,31 5-4 0,-4 24 1 16,1-25 0-16,6 27 0 0,-34-28-2 0,0-29-1 0,24 28-1 15,-24 1 3-15,28 1 3 0,3 27-3 0,-31-57-6 0,31 57 2 16,-7-29 4-16,-24-28-2 0,0 30-1 0,31-1 2 0,-31-3 0 16,27 5-6-16,-27-3 6 0,28 0 3 15,-28 1-9-15,30-29 4 0,-30 0 0 0,0 28-7 16,0-28 1-16,0 0 1 0,0 29-14 0,0-29 6 0,0 0-20 0,0 0 12 16,0 0 0-16,-30 0-31 0,30 0-10 0,-28 0 1 0,28-29 33 15,-27 29-24-15,-4-28 12 0,31 28 25 0,-24-29-5 0,-7 29 14 16,31-28-2-16,-31 0 3 0,31-3-27 0</inkml:trace>
  <inkml:trace contextRef="#ctx0" brushRef="#br1" timeOffset="48334.45">8529 12977 46 0,'0'0'4'0,"-28"0"-2"0,28 0-2 0,0 0 1 0,-27 0 3 0,27 0 7 16,-31 0-2-16,31 0 10 0,0 0-9 0,0 0-3 0,0 0 2 15,-28 0 6-15,28 0-8 0,0 0 9 0,0 0 1 0,0 0-8 16,0-28 11-16,0 28-9 0,0 0 7 0,28 0-8 0,-28 0 10 0,0-30-11 16,0 30 8-16,31-29 2 0,-4-57 17 15,-27 58-28-15,0 28-1 0,28-57 6 0,-28 29-9 0,0-3 0 16,31-26 4-16,-31-28-1 0,0 57-5 0,0-59 7 16,31 30 1-16,-31-28 0 0,0-59 3 15,0 115-14-15,0-27-2 0,0-1 8 0,0-30 10 16,0 87-12-16,0-57 8 0,0 28-6 0,0 29-2 15,24 0 5-15,-24 0-4 0,0-28-5 16,0 28 4-16,0 0-2 0,0 28 6 0,34-28-1 16,-34 0-4-16,24 29 5 0,-24-1-7 0,31 1 5 0,-4 1-3 15,-27-30 0-15,28 57 0 0,30-31 13 0,-30 33 2 16,34-2-10-16,-38-29-6 0,34 1 4 0,-3 27-4 0,-55-25 2 16,58-31 2-16,-30 28-4 0,6 0 0 0,-10 1-3 0,4-1 2 15,3-28 2-15,0 29-1 0,-31-29 1 0,24 30-6 0,34-30 3 16,-58 0 0-16,0 28 0 0,28-28-5 0,2 0-4 15,-2 0-8-15,-28 29 6 0,0-29-21 0,0 0-6 16,27 0-14-16,-27 28-11 0,0-28-11 0,0 0 34 16,0 57-97-16,0 2 93 0,31-33 0 0</inkml:trace>
  <inkml:trace contextRef="#ctx0" brushRef="#br1" timeOffset="49197.91">9851 13835 55 0,'0'0'0'0,"0"0"20"0,0 0-8 0,0 0-4 0,0 0-4 0,0 0 8 0,0 0-5 0,0 0 3 0,-34 0 9 0,34 0 2 0,0 0-11 0,0 0 10 0,0 0-6 0,0 31 1 0,0-31-6 0,0 0 7 0,0 28-2 0,0-28-7 16,0 0 8-16,0 26 2 0,0-26-8 0,0 31 7 0,0-31-8 15,34 57 15-15,-34-57-15 0,0 28-2 0,0-28 2 0,0 28 2 16,0 1-6-16,24-1 4 0,-24 3-1 0,0-3-5 0,0 0 0 16,31 1 0-16,-31-29-2 0,0 28 1 0,0 1-2 0,0 1 3 15,0 27-1-15,0-57-1 0,0 26-4 0,0 4-2 16,0-1-10-16,0-1-56 0,0 2 44 0,0-30-5 15,0 0-40-15,0 0 36 0,0 0-54 0,0 0 73 0,-31-30-7 16</inkml:trace>
  <inkml:trace contextRef="#ctx0" brushRef="#br1" timeOffset="49471.17">9851 13693 73 0,'0'0'27'0,"0"0"-18"0,0 0 6 0,0 0-7 0,0-28 6 16,0 28-5-16,0 0 1 0,0-29 2 0,0 29 14 0,0 0-15 15,0-30 2-15,0 30 13 0,0 0-13 0,24-28 1 0,-24 28 0 0,0 0 10 16,31-29-16-16,-31 29 5 0,28 0-5 0,-28-28 9 0,27 28-11 0,-27 0-1 16,28 0-2-16,3 0 2 0,24 28 11 15,-55 1-13-15,34-1 1 0,-10-28-3 0,7 30 2 0,-4-1 1 16,1 28 3-16,-1-1-1 0,-27-25-3 0,31-5-1 0,-31 59 3 0,0-54-3 16,0 26 1-16,0-29-2 0,0 0 1 0,0 29 0 0,-31 2-1 15,4-31 0-15,-1 29 3 0,1 2-3 0,-4-59-2 16,31 26 1-16,-24-26 2 0,-10 31 0 0,34-5-2 0,-55-26-3 0,55 30-1 15,-31-30-3-15,3 0-7 0,1 29-4 0,-1-29 8 16,28 0 0-16,-31 0-14 0,31 0-7 0,-24 0 14 0,24 0-3 0,0 0-28 16,0 0 21-16,-34 0-2 0,34 0-22 0,0 0-11 0,34 0 30 15,-34 0-18-15</inkml:trace>
  <inkml:trace contextRef="#ctx0" brushRef="#br1" timeOffset="49827.94">10391 14350 78 0,'0'0'0'0,"0"0"47"0,0 0-39 15,0 0-5-15,0 0 8 0,0 0 8 0,0 0 0 16,27 0-5-16,-27 0-5 0,31 0-4 0,-31 0-2 0,0 0-1 16,31 0 2-16,-7 0 0 0,-24 0-3 0,31 0 5 0,-31 0-4 15,27 0 5-15,-27 0 1 0,28-26 2 0,-28 26-4 16,31 0 0-16,-31-30 5 0,0 1-2 0,27 1 1 0,-27-29 13 15,0 57-17-15,0-28 4 0,-27 28 0 16,27-31-6-16,0 31 2 0,-31-28 6 0,31 28-6 0,-28 0-1 0,28-29 2 16,-27 29 1-16,-4 0 0 0,31 0-4 0,-24 0 5 15,-7 29 8-15,0-1-9 0,31-28-5 16,-27 31 4-16,27-31-4 0,0 28 2 0,-24-28-3 0,24 28 2 16,0-28-1-16,0 29 1 0,0-29-1 0,0 28-1 0,0 1-1 15,0-29 0-15,24 30-1 0,-24-30 1 0,0 26 1 0,0-26-4 16,27 31 0-16,-27-31-2 0,0 26-2 0,31-26-10 15,-31 30-8-15,31-30 8 0,-31 0-21 0,0 0 17 0,24 0-58 16,-24 0 46-16,31 0-2 0,-31 0-34 0,27 0 6 0,-27 0 20 16,28 0-1-16</inkml:trace>
  <inkml:trace contextRef="#ctx0" brushRef="#br1" timeOffset="50072.72">10820 14152 128 0,'0'0'0'0,"0"0"93"0,0 0-78 0,0 0 11 0,0 0-14 16,-27 0 16-16,27 0-14 0,0 0 0 0,-31 0 8 0,31 0-11 0,0 0-1 16,-24 0 11-16,24 0-6 0,-31 0-4 0,31 0-6 15,-59 113 11 1,59-113-14-16,0 29 0 0,0-29-1 0,28 30 0 0,-28-4 0 16,0 5-1-16,31-31 1 0,0 26-1 0,-31-26-1 0,24 0 0 15,-24 30 2-15,31-30-3 0,-4 29-2 0,-27-29 3 0,28 0 0 0,3 0-4 16,-4 0-6-16,-27 0 5 0,58 0-14 0,-27 0-13 15,-7-29-14-15,-24 29 19 0,35-30-39 0,-11 30 31 16,7-26-34-16,-31-5 40 0,27 31 6 0,1-56-39 16</inkml:trace>
  <inkml:trace contextRef="#ctx0" brushRef="#br1" timeOffset="50280.14">11136 13349 181 0,'0'0'84'0,"0"0"-63"0,-27 0 6 0,27 0-13 0,0 0-8 0,0 30 18 15,0-4 2-15,0 3-16 0,0 1 1 0,0-30-5 0,0 29-1 16,0-29 1-16,0 28 1 0,0 0-2 0,0-28-2 0,0 29 1 0,0-1-2 0,0 2 1 0,0-1 1 16,0-1-1-16,0 1 1 0,0 27-3 0,0 1-2 0,27 2 1 15,-27-2 3-15,0-29-2 0,0 29-3 0,28 28 2 0,-28-54 2 16,0 25-4-16,0-27 2 0,0 58-4 0,0-61-7 16,0 5 0-16,0-5 0 0,0-26-3 0,0 30-20 0,0-1-15 15,0-1-20-15,0-28-13 0,0 0 42 0,0 0-23 0,0 0 41 16,0 0-26-16</inkml:trace>
  <inkml:trace contextRef="#ctx0" brushRef="#br1" timeOffset="50647.82">11394 14064 161 0,'0'0'57'0,"0"0"-5"0,0 0-40 0,0 0-4 0,-28 0 5 0,28 0-5 0,0 0 13 0,0 0 3 16,-31 0-3-16,31 0-14 0,0 0-2 0,-58 29 19 15,58-1-13-15,0-28-9 16,-27 0 1-16,27 0-4 0,0 31 2 0,0-31-1 0,0 0 1 0,0 28 1 16,0-28-4-16,0 0 3 0,0 28-1 0,0 1 2 0,0-29-2 15,0 28 1-15,0-28-1 0,0 0 1 0,27 29-2 0,-27-29 1 16,34 0 2-16,-34 30-3 0,0-30 2 16,24 0 0-16,-24 0-1 0,0 0 0 0,0 0 0 0,31-30 3 15,-31 30-1-15,0 0 0 0,0 0 1 0,28 0-3 0,-28 0 1 0,0-29 1 16,0 29 2-16,0 0 2 0,0 0 0 15,27 0 0-15,-27 0-2 0,0 29 2 0,0 1 4 16,0-30-8-16,0 26-1 0,28-26 0 0,-28 31-1 0,0-5 2 16,0-26-2-16,0 30 1 0,31 27 2 15,-31-27-8-15,0-1-5 0,0-2-8 0,0-27 5 0,27 29-2 16,-27-29-3-16,0 28-27 0,0-28 17 0,0 0-40 0,0 0 28 0,28 0-38 16,-28 0 45-16,0-28-16 0,0 28 21 0,0-56 15 15,0 27 5-15,0-29-25 0</inkml:trace>
  <inkml:trace contextRef="#ctx0" brushRef="#br1" timeOffset="50823.78">11593 14152 48 0,'0'0'0'0,"0"0"34"0,0 0-18 0,0 0 0 16,0 0 16-16,0 0 8 0,0 0-19 0,0 28 17 0,0 0-21 16,0-28-3-16,0 29-1 0,0-29-1 0,0 87 18 15,0-61-24-15,28 5-2 0,-28-5 1 0,0-26-4 0,0 30 1 16,0-30 1-16,30 29 3 0,-30-1-2 0,0-28 3 0,0 0 0 16,31 0-4-16,-31 0 0 0,0 0 4 0,24 0-2 0,-24 0-4 15,0-28-3-15,31-1 2 0,-31-1 2 0,28 4-5 0,-28 26 1 16,0-31-2-16,27 5-5 0,-27 26 3 0,31 0-1 0,-3-30-31 15,-28 30 21-15,27-29-114 16,4 29 73-16,-31 0 7 0,31 0 17 0,-31 29-1 16</inkml:trace>
  <inkml:trace contextRef="#ctx0" brushRef="#br1" timeOffset="51051.5">12081 14350 103 0,'0'0'32'0,"0"0"1"16,0 0-27-16,27 0 1 0,-27 0-2 0,28 0 8 15,-28 0-10-15,0 0 1 0,31 0 1 0,-31 0-2 0,0 0-1 16,31 0 0-16,-31 0 3 0,0 0-4 0,0 0 1 0,0-26-1 16,0 26 1-16,0 0 0 0,0-30 10 15,-31 30 7-15,0-29 11 16,31 29-27-16,-28 0 0 0,28 0 2 0,-27 29-3 0,27-29 0 0,0 30-1 16,-31-4-2-16,31 5 0 0,0-5-3 15,0 4 0-15,0-30-2 0,0 29-14 0,31 29-35 0,-4-29-14 16,-27-29 45-16,28 27-22 0,3-27 28 15,-31 0 5-15,31 0-8 0,-31 0-5 0</inkml:trace>
  <inkml:trace contextRef="#ctx0" brushRef="#br1" timeOffset="51432.97">12393 14208 71 0,'0'0'64'16,"-27"0"-26"-16,27 0-17 0,0 0 3 0,0 0 39 0,-27 0-33 0,27 0-4 15,-28 29-7-15,28-29-10 0,0 0-2 0,0 28 6 16,-31 1-10-16,31 1 1 0,0-4-2 0,0 5 1 0,0-31-3 15,0 56 2-15,0-27-3 0,0-1 2 0,0-28-1 0,31 30 1 16,-3-30-3-16,-28 29 3 0,0-29-2 0,27 0 3 0,0 0-3 16,4 0 4-16,-3 0-5 0,-28-29 3 0,27-1 0 15,-27 30-2-15,35-57-3 0,-11 57 3 0,-24-30 0 0,0 4-1 16,31-31-5-16,-4-2-5 0,-27-26 1 0,0 26 4 16,28 2 3-16,-28-28-4 0,0 57 6 0,0-29 2 0,-28-28 6 0,28-2 6 15,0 58-5-15,0-58 4 0,-27 30-5 0,27 29 0 16,0 0 1-16,-31-31 1 0,7-26 15 15,24 56-17-15,0 29 11 0,0 0-8 0,0 0-3 0,0-28 6 0,-35 28-4 16,35 0-2-16,0 0-2 0,0 0 0 0,0 28-1 0,0-28 2 16,0 0 0-16,0 59 7 0,0-33 0 0,0-26-5 0,0 29-2 15,0 58 0 1,35-2 3-16,-35 2-6 0,0-58-1 0,0 27 2 0,0-25-4 0,24 111 4 0,7-85-1 16,-31 28-1-16,27-26-4 0,-27-31-1 0,28 29-1 0,-28 30-2 15,27-30 6-15,-27-31 4 0,31 61-9 0,110 115-53 16,-110-174 35-16,24 29-83 15,-24 2 4-15,-4-59 44 0,32 28-50 0,-32-28 74 16,31 29-19-16</inkml:trace>
  <inkml:trace contextRef="#ctx0" brushRef="#br1" timeOffset="52070.7">13998 13493 65 0,'0'0'29'0,"0"0"-10"0,-24 0-10 0,24 0 10 0,0 0-9 0,0 0 28 0,0 0-24 0,0 0 0 0,0 0 9 0,0 0-13 0,-35 0 8 0,35 0-8 0,0 0-1 0,0 28 7 0,0-28-7 15,0 28 11-15,0 1 3 0,0-1-6 0,0-28-8 0,0 30 0 0,0-30-2 0,0 29 7 0,0 28 6 16,0 30-3 0,35-30-12-16,-35 28-2 0,24-57-1 0,-24 1 0 0,0 27 0 0,27 1 0 15,-27 2-1-15,0-2 1 0,31 0 0 0,-31-27-2 0,0 53-1 16,0-53 0-16,0 27-10 0,0-27-15 15,0-1 7-15,0-2-32 0,0 2-22 0,-31-29 27 0,31 28-1 16,0-28-1-16,0 0-26 0,-27 0 32 0,27 0 12 16</inkml:trace>
  <inkml:trace contextRef="#ctx0" brushRef="#br1" timeOffset="52254.91">13740 13979 172 0,'0'0'0'0,"0"0"89"0,0 0-76 0,0 29 12 0,0-29-10 0,0 0 1 0,0 0 0 0,0 28 11 16,0-28-16-16,31 0 2 0,-31 28 9 0,28 1-5 15,-1-29-10-15,-27 28-1 0,28-28-1 0,2 31 2 0,-30-3-3 0,28-28-1 0,-1 28 4 16,-27-28-6-16,35 0 2 0,-11 29 1 0,34-1-1 0,-27-28-3 16,-7 29 0-16,-24-29-1 0,31 30-5 0,-3-30-9 15,-1 26-14-15,4-26 9 0,-4 0-55 0,-27 0 2 16,28 0-14-16,-28 0 43 0,0 0 6 0,0 0-14 0,31-26 6 16</inkml:trace>
  <inkml:trace contextRef="#ctx0" brushRef="#br1" timeOffset="52405.83">14369 14064 84 0,'0'0'66'0,"0"29"-14"0,0-29-30 0,0 28 21 0,0-28-22 0,0 31-2 0,0-31-1 0,0 28 12 0,0 0-4 16,0 58 11-16,31-86-33 15,-31 30 3-15,0 27-3 0,0-57-2 0,0 26-1 0,0 4 0 16,27-1 1-16,-27-29-2 0,0 28 1 0,0 2-2 0,0-1-3 0,28-29 0 16,-28 0-17-16,0 27-16 0,0-27-18 0,0 29 18 15,0-29-6-15,0 0-47 0,31 0 48 0,-31 0-14 0,0-29 6 16</inkml:trace>
  <inkml:trace contextRef="#ctx0" brushRef="#br1" timeOffset="52600.87">14771 14093 98 0,'0'0'0'0,"0"0"85"0,0 0-31 0,-28 0-36 16,28 0-1-16,0 28 13 0,0-28-14 0,0 0-1 0,0 31 16 0,0-3-18 16,-27 0-2-16,27 1 8 0,-31-1-5 0,7 31-3 0,-11-2-2 15,11 28-2-15,-7 2 1 0,31-31-5 0,-30 31 2 16,2-59-2-16,1 88 0 0,27-88-1 0,-31 29-2 0,31-28 1 15,-28 86 0-15,28-89-1 0,0 31 1 0,-27 2-2 0,27-2 1 16,-31-29-2-16,31 31 1 0,0-31 0 0,0 1-1 0,-24-1-2 0,24 29-11 0,0-27 3 16,0-1-3-16,0-3-2 0,0 33-27 0,0-59 17 0,-31 28-40 0,31 1 26 15,0-29-2-15,0 0-40 0,0 30 28 0,0-30 10 16</inkml:trace>
  <inkml:trace contextRef="#ctx0" brushRef="#br1" timeOffset="52909.48">14743 14294 171 0,'0'0'83'0,"0"0"-66"0,0 0-15 0,0 0 2 0,0 0-1 0,0 0 3 0,0 0 13 15,0 0-9-15,0 0 6 0,0 30-10 0,0-30 0 0,0 26 5 16,28 61 2-16,-1-58-11 0,-27-1 0 15,0 2 0-15,0-1 2 0,31 27-1 0,-31-28 1 0,0 59 3 0,28-58-3 16,-28 228 8 0,0-115-10-16,0-83 0 0,0 26-1 0,0-26-1 15,0-2-1-15,0 0 0 0,0-29 0 0,0 2-2 0,0-1 0 0,-28 28-7 16,28-57 4-16,-31 28-10 0,31 0 6 0,0-28-13 0,-27 0 9 16,27 29-2-16,0-29-2 0,0 0-24 0,-28-29-13 0,28 29 0 15,0-28 12-15,0 0 27 0,-27-29-12 0,27 28 22 0,0-1 0 16,-31-55-33-16</inkml:trace>
  <inkml:trace contextRef="#ctx0" brushRef="#br1" timeOffset="53122.87">14857 14437 83 0,'0'0'0'0,"0"0"49"0,0 0-39 0,27 0 0 0,-27 0 0 0,0 0 0 0,0-30-1 0,34 30 1 0,-34 0 9 0,25-26 1 16,-25 26-10-16,0 0 0 0,0 0-2 0,30 0 7 0,-30-31-5 15,28 31 4-15,-28 0-1 0,27 0-4 16,-27 0 0-16,0 0-2 0,0 0 7 0,0 0-8 0,0 0 7 0,0 0-7 15,0 31 7-15,0-5-8 0,-27-26 3 0,27 30-6 0,-28-1 0 16,-2 29 0-16,30-29-2 0,-25-2 1 0,-9 2-4 16,34-1 0-16,-27 3-6 0,27-3 4 15,0-28 0-15,-28 57-5 0,28-57 1 0,0 28 0 0,0-28-5 0,0 29-19 0,0-29 11 16,0 0-3-16,0 0-2 0,0 30-35 0,0-30 31 0,0 0 1 0,28 0-15 16,-28 0 29-16,27 0-33 0</inkml:trace>
  <inkml:trace contextRef="#ctx0" brushRef="#br1" timeOffset="53471">15458 14609 118 0,'0'0'30'0,"0"0"-7"16,0 0-21-16,0 0 0 0,0 0-1 0,0 0 5 0,0 0-3 0,27 0 0 0,-27 0-2 0,0 0 3 15,31 0-1-15,-31 0-3 0,31 0-3 0,-31 0 2 16,24 0 0-16,-24 0 0 0,0 0 1 0,0 0-1 0,31-29 1 15,-31 29 0-15,0-27 0 0,0 27 6 0,0-29-2 0,0 29 0 16,0 0-1-16,0-30-1 0,0 2 6 0,0 28-1 0,0 0 2 0,0 0 2 0,0-29 0 16,0 29 13-16,-31 0-12 0,7-30 11 0,-7 30-1 0,31 0-12 15,-31 0 8-15,4 0-11 0,27 0 1 0,-59 0 21 0,32 0-9 16,-1 0 1-16,-2 30-2 0,5-1-8 16,25-1-8-16,0 2 0 0,0-1 2 0,-30-29-3 0,30 27 0 15,0 2 4-15,30-29-3 0,-30 28 5 0,0 3 2 0,25-3-8 0,5 0 2 16,-30-28-3-16,28 29 0 0,-1-1 1 0,4-28-1 0,-3 29 6 15,-1 1-5-15,4-30-1 0,-31 0-3 0,55 28 0 0,-24-28 0 16,-3 29-9-16,-1-29 2 0,4 28-19 0,-4-28 9 0,1 29-3 16,3-29-3-16,-31 0-2 0,55 28-40 0,-55-28 27 0,58 0-54 0,-58 28 47 15,31-28 4-15,-3 0-14 0,-28 0 11 0</inkml:trace>
  <inkml:trace contextRef="#ctx0" brushRef="#br2" timeOffset="56999.98">17890 8564 54 0,'-27'0'16'0,"27"0"-5"0,0 0 1 0,0-28-4 0,0 28 8 0,0 0 1 16,-28-29 9-16,28 29-17 0,0 0-2 0,0 0 0 0,0 0 4 0,-31 0-4 0,31 0-2 0,0 0 0 0,-27 0 3 0,27-26 4 0,-28 26 0 0,28 0-7 0,-31 0-1 0,31 0 0 0,-24 0 0 0,-7 0 5 0,31 0-5 15,-58 0 3-15,58 0-3 0,-24 0 5 0,-38 0 0 16,35 26 3-16,-4-26-6 0,31 0-1 0,-55 0 5 0,-4 0-2 15,35 0-4-15,-10 0 2 0,-21 0 2 0,24 0-4 16,-24 0-2-16,28 0 1 0,-28 0-1 0,-35 0 2 0,4 0-1 0,55 0-1 16,-54 0 3-16,-29 0-1 0,56 0-3 15,30 0 1-15,1 0 0 0,-59 0 1 0,3 0 3 0,49 29-4 16,-21-29 0-16,24 0-1 0,4 0 1 0,-1 28 0 0,-89 1 3 0,90-29-5 16,0 30 0-16,-32-30 4 0,4 28-2 0,0-28-1 0,-3 29 1 15,27-29-2-15,-28 0 2 0,32 28 1 0,-4-28-1 0,-24 29 6 16,24-29-5-16,-55 28 2 0,59-28-4 0,-1 28 2 0,-3-28 0 0,-24 31 1 15,0-31 6-15,-6 28-4 0,-25-28 1 0,58 28-5 0,1-28-1 16,-4 0 1-16,3 0-1 0,1 29 0 0,-1-29 1 0,-27 0-1 0,21 28 0 0,-21-28 1 16,24 29-1-16,4-29-1 0,-83 30-5 0,51-4 4 15,28 5 2-15,-27-31 0 0,31 26 1 0,-4-26-1 0,3 31-1 16,28-3 0-16,-27-28-1 0,-4 28 1 0,7 1-1 0,-7-1 2 16,0 1 0-16,31-1 0 0,-28 0-1 15,1 3 0-15,27-3 1 0,-31 1-1 0,4 28 1 0,-1 0-1 0,-3-27 0 16,7 27-3-16,-38-2 1 0,35-25 3 0,27-1-1 15,-24 28 0-15,-11-27 1 0,35-30-2 0,-27 57 1 0,27-29 0 16,-28 1 1-16,28-1-2 0,-30 59 0 0,30-87 1 0,0 29-1 16,-28-1 1-16,28 0 0 0,0 58-1 0,-27-56 1 0,27 53 2 0,0-54-2 15,-28 58-1-15,28-2 2 0,0-26-2 0,0-31 1 16,-31 0-2-16,31 60 2 0,0-60 1 0,0 55 0 0,0-52-1 0,0-1-1 16,0-4 1-16,0 59 2 0,0-54 0 0,0 26-2 0,0-29 0 0,31 30 0 15,-31-30 0-15,0 31 1 0,0-31 0 0,0 1-2 0,28 28-1 16,-1-27 2-16,31 82 4 15,-30-82-5-15,-1 27 3 0,8-29-1 0,-11 0-2 0,34 29 4 16,-3 2 1-16,-24-31-3 0,-3 1 0 0,57 58 6 16,-57-59-1-16,89 58 15 0,-62-30-17 0,3-27-2 0,0 28 1 15,56-1-3-15,-1 31 1 16,-27-30 4-16,3 2-5 0,-34-31 0 0,31 1-2 0,28 28 3 16,-28-29 1-16,-28 0-3 0,55 3-2 0,4 26 1 0,24-29 1 15,-79-28 5-15,-4 27-5 0,80 3 4 0,-80-30-1 0,86 28-1 16,-3-28-2-16,7 29 4 0,79 0-8 15,-172-29 2-15,3 0 2 0,117 0 3 0,-34 0-3 0,0 0-1 16,31 0 3-16,-28 0-2 0,-86-29 1 0,28 29 0 0,-31 0 0 16,31-29-1-16,0 29 1 0,58-28-1 0,4-2 0 15,-93 3 2-15,27 27-2 0,262-85 5 16,-196 26-1-16,164-26-2 0,-257 85-2 0,62-29 1 16,-86 1 1-16,27 28-1 0,25-30 0 0,58 1-2 15,-83 29 4-15,28-28-2 0,-59 28 1 0,59-29-4 0,-51 1 6 16,47 28-2-16,-51-28-1 0,51-3-1 0,-54 31 1 0,30-26 1 15,-30 26-1-15,58-59 3 0,-55 59 3 0,54-57 3 0,1 1-4 16,-31-1-1-16,4 0-7 0,-28 27 1 0,51-27-2 0,4-28 5 16,-52 26 1-16,49-26 2 0,-28 56-2 0,-24-29-1 0,-4 29-2 0,35-28 3 15,-11-28 0-15,35 0 0 0,-55 26 0 0,55-84 2 16,-31 56-6-16,-24 59 5 0,55-88 12 0,-31 33-15 16,-55 55-1-16,31-3-3 0,-4-26 1 0,-27 29 5 0,0 0 2 15,28-1-3-15,-28-1 1 0,0-27-1 0,0 0 5 0,0 29-4 0,0-31-4 0,0 33 2 16,-28-31 1-16,1 27 3 0,-32-56 1 0,32 58-2 15,-4 0-5-15,7-1 0 0,-7-30 0 0,-27-26 6 0,-28 0 3 0,3-2-7 16,-6 2-2-16,3-31 3 0,0 2-2 16,0 26 0-16,28 60 0 0,30-29-1 0,-57-28-1 0,30 57 2 0,24-3 0 15,-52-52 2-15,-6 53 10 0,61 1-7 0,-2 1 0 0,-56-29-2 16,0 29 5-16,31-3-5 0,24 31-1 0,-79-28-4 0,-3-29 0 16,51 57 4-16,3-28 0 0,4 28 2 0,-147-29-4 15,119 1 1-15,28 28-1 0,-34 0 1 0,-83-30 2 0,0 30-1 16,87 0 2-16,-118 0-2 0,117 0-2 0,-113 0-3 0,85 0 3 0,-88 0 2 15,6 0 3-15,-93 30-2 0,207-30-1 0,-93 28-5 16,3 1 0-16,86-1 0 0,4 1 2 0,-8-1-4 0,32 0 0 16,-111 31-5-16,22 26 5 0,92-56-1 0,0 1-3 0,-59 27-17 15,53 0 11-15,-80-1-14 0,86 1 12 0,-34 0-20 0,3 30-13 16,3-30-18-16,25 1 27 0,-4 0-61 0,34-29 45 16,1-1 8-16,-4 27-13 0,4 4 19 0</inkml:trace>
  <inkml:trace contextRef="#ctx0" brushRef="#br2" timeOffset="64734.89">21669 5729 103 0,'0'0'40'0,"0"0"-27"0,0 0-8 0,-28 0 3 0,28 0-6 0,0 0 1 0,0 0 0 0,0 0 5 0,-27 0 6 0,27 0 2 0,0 0-8 0,-31 0 0 0,31 0 7 0,0 0-9 0,-24 29 7 0,24-29-3 0,-31 0-5 0,31 28 3 0,0-28-4 0,-31 29 3 0,31-29-4 0,0 0 2 0,-27 28 3 0,27 0-4 0,0-28 1 0,-28 0 0 0,28 31 0 0,0-5 6 0,-58 33 10 16,58-31-18-16,-28 1 5 0,28-29-4 15,-31 29 5-15,31 0-3 0,-24 0-3 0,24-2 3 16,-31 2-2-16,31-1 3 0,-31 2-4 0,31 27 8 15,-27-28-9-15,27-29 2 0,0 28 0 0,-24 0 1 0,24 31 0 16,-34-59-4-16,34 29 0 0,0-1 0 0,0 0 1 0,0-28 0 16,-28 29-1-16,28-1-2 0,0-28 2 0,0 29 0 0,0 1 3 0,0-30-1 15,0 26-3-15,0 5 0 0,0-31 0 0,0 26 3 0,0-26-2 16,0 31 2-16,0-31-3 0,0 0 1 0,28 28 2 16,-28-28-2-16,0 0 0 0,0 0 0 0,0 28 0 0,0-28 3 0,34 0-3 0,-34 29 1 15,0-29 4-15,24 0-5 0,-24 28 0 16,0-28 0-16,0 0-1 0,0 0 2 0,0 0 0 0,0 0-2 15,27 0 3-15,-27 0-1 0,0 29 3 0,0-29-4 0,0 0 1 16,0 30 1-16,0-30-1 0,0 28 1 0,0-28-1 0,-27 29 0 16,27-1 1-16,0 0 0 0,-24-28-2 0,24 29 3 15,0-1-2-15,-34 3-1 0,34-31 1 0,0 28-1 0,-28 0 3 16,1 1-2-16,27-3 1 0,-59 35 0 0,32-35-2 16,27-26 0-16,-28 29-1 0,-3-1 2 0,31 1 3 0,-24-29 0 15,-10 58 3-15,34-58-8 0,-28 29 2 0,28-1-1 0,-27 1 1 16,-4-29-3-16,31 28 1 0,-27 2 1 0,27-1 2 0,-28-1 0 15,28 0-3-15,-27 1 0 0,27-29-1 0,0 29 1 0,-31 1-1 16,31-2 1-16,-24-1 0 0,24 4 0 0,0-31 0 16,-35 26 2-16,35-26-1 0,0 31 1 0,0-3-4 0,0-28 1 0,-24 28 1 0,24 1 0 15,0-1 0-15,0-28-1 0,0 29 2 0,-31-1 0 16,31 2 0-16,0-30 0 0,0 57 0 0,-31-29 0 0,31 1-1 16,0-29 0-16,0 28 1 0,-27 3 0 0,27-31 0 0,-28 56 1 15,28-27-3-15,0-3 1 0,-30 5 2 0,2 25-5 16,28-56 3-16,0 57 0 0,-27-57 2 0,27 29-2 0,0-29 2 15,0 30-2-15,-31-2 0 0,31-28 0 0,-24 0-5 16,24 0-7-16,0 0 3 0,-31 0-68 16,31 0 26-16,-31-28 21 0,31-2-39 0,0 30 29 15,0 0-2-15,0-29-45 0,0 29 46 0,0-28 5 0,0-1-13 16,0 29 32-16,0-26-18 0</inkml:trace>
  <inkml:trace contextRef="#ctx0" brushRef="#br2" timeOffset="65303.54">20326 7905 52 0,'0'-26'7'0,"0"26"-7"0,0 0 1 0,0 0 1 0,0 0 5 0,0 0 3 0,0 0-4 0,-31 0 5 0,31 0-5 0,0 0 0 0,0 0 7 0,0 0-6 0,0 0 1 0,0 0 9 0,0 26 4 0,0-26-10 0,0 0 13 0,0 0-13 16,0 0 1-16,0 0-1 0,-28 0 11 0,28 31 1 0,0-31-14 16,0 0 29-16,0 28-31 0,0-28-1 0,0 0 5 15,-27 28 1-15,27 1-2 0,0-29-6 0,0 85 20 16,0-55-18-1,0-1-3-15,-31 84 9 0,31-54-6 16,0-2-1-16,-28 30 9 0,28 55 2 16,0-114-12-16,0 1 2 15,0-1-2-15,0 1-2 0,0-29-1 0,0 0 0 16,28 28 1-16,-28-28 3 0,31 0 0 0,-31 28-1 0,0-28-3 16,27 0 1-16,1 0 2 0,-28 0 0 0,31 0 0 15,0 0 2-15,-7 0-1 0,7 0-1 0,-4 0-2 16,1 0 0-16,2 0 2 0,-2 0-2 0,30-28 5 0,-27 28-2 15,-7 0 0-15,11-28-2 0,-11 28-1 0,-24 0 0 0,31-29 0 0,24 29 1 16,-55 0-2-16,27-28 1 0,4 28 2 0,-4 0-3 0,-27-29 1 16,28 29-1-16,-28 0 1 0,34-28 0 0,-10 28-1 0,7-30 3 0,-3 1-1 15,-28 1-2-15,27 28-2 0,-27-29 1 0,28 3 4 16,3-35-7-16,-31 35 0 0,27 26 2 16,-27-29-7-16,0 1-7 0,0 28 5 0,28 0-14 15,-28-28-6-15,0 28 12 0,0 0-28 0,0 0-14 0,0 0-11 16,0 0 30-16,0 0-1 0,0 0-46 0,0 0 50 0,0 0 9 15,0 28-9-15,0-28 2 0</inkml:trace>
  <inkml:trace contextRef="#ctx0" brushRef="#br2" timeOffset="77127.83">22614 4785 52 0,'0'0'5'0,"0"0"-3"0,0-31 1 0,-28 31-2 0,28 0 6 0,0-26-2 0,-27 26 0 0,27 0 8 0,0-29-5 0,-31 29 2 0,31 0 0 0,0-30 24 16,-24 30-13-16,24-28-2 0,0 28 0 0,0-29-9 0,0 29 0 0,-31 0-1 0,31 0 6 0,0-28 21 0,0 28-30 0,0 0 7 0,0 0-7 16,-31 0 1-16,31-29 6 0,0 29 0 0,0 0-1 0,0 0-1 15,0-28 0-15,0 28-2 0,0 0-5 16,0 0-1-16,0 0 6 0,0 0-6 0,31 0 8 0,-31 28 2 0,0-28-9 16,0 0 2-16,0 29 2 0,0-29-2 0,0 28-2 15,0 1 4-15,0 29-1 0,0-3-1 0,0-24-3 0,-31 25 0 16,31-27 2-16,0 58 1 0,0-32-4 0,0-25-1 0,0 84 0 0,0-86 0 15,0 59 0-15,0-2 2 16,0 1-1-16,0-30-2 0,0 3 1 0,0 26 0 0,0-56-1 0,0-1 1 16,0 31-1-16,0-59-2 0,0 28 1 0,0-28-7 0,0 29-6 15,0-1-10-15,0-28-7 0,0 0-5 0,0 0 15 16,0 0-4-16,0 0-4 0,0 0-41 0,0 0 29 0,0 0 0 0,0 0 0 16,0-28-17-16,0 28 41 0,0-29 4 0,0 29-33 0</inkml:trace>
  <inkml:trace contextRef="#ctx0" brushRef="#br2" timeOffset="77389.11">22157 5585 113 0,'0'0'0'0,"0"0"28"0,0 0-17 16,0 0 13-16,-24 0-9 0,24 0 16 0,0 0-17 0,-35 0-1 0,35 0 8 16,0 0-3-16,0 0 3 0,0 0-11 0,0 0 0 0,0 0 7 15,0 29-3-15,0-29-8 0,0 28 6 0,0-28-7 0,0 29 0 16,35-1 5-16,-35-28-4 0,24 30-1 0,-24-30 0 0,31 29 5 0,-4-1-2 15,1-28 2-15,-28 29-4 0,58-29 6 0,-3 28 1 16,-21 0-10-16,18-28 3 0,-21 0-3 0,0 31-2 0,-7-31 3 16,34 0-2-16,-30 0-2 0,3 0 2 0,-4 0-2 15,31 0 0-15,-27 0-5 0,-7 0 1 0,7 0-3 16,-31-31-3-16,55 3-55 0,-55 28 41 16,0 0-36-16,31 0 24 0,-31-28-5 0,0-1-49 0,28 29 16 0,-28-28 52 15,0 28 1-15,0-29-14 0</inkml:trace>
  <inkml:trace contextRef="#ctx0" brushRef="#br2" timeOffset="77603.61">22301 4813 236 0,'0'0'29'0,"0"0"-20"0,0 0 0 0,-31 0 0 0,31 0 10 0,0 0-12 0,0 0 9 16,0 0-7-16,0 28 1 0,0-28 2 0,0 0 0 0,0 0 0 0,0 29-1 0,31-29 8 15,-31 30-2-15,27-4-5 0,1-26-7 0,-28 0-1 16,34 31-1-16,18-5 2 0,-21 3-1 0,110 29 4 15,-110-29-5-15,-4-29-2 0,0 28-2 16,35-28-3-16,-62 29 0 0,24-29-14 0,7 28 7 0,-3-28-3 16,-28 0-2-16,27 30-24 0,4-30-8 0,-31 0 18 0,28 0-3 0,-28 0-7 15,27 0-44-15,-27 29 46 0,31-29-62 0</inkml:trace>
  <inkml:trace contextRef="#ctx0" brushRef="#br2" timeOffset="77894.39">23215 5413 134 0,'0'0'31'0,"0"29"-2"0,0-29-20 0,0 30 6 0,-28 27 3 0,28-29 2 16,0 29 1-16,0-29-10 0,0 1 0 0,-27-1-2 0,27 2-1 0,0 27 6 15,0-28-8-15,0-1-1 0,0 0-1 0,-28 3 4 0,28 26 5 16,0-29-3-16,0-28 1 0,0 0-5 16,28 28 8-16,-28-56 12 0,0 28-20 0,27-28-1 0,1-3 4 15,-28 31-4-15,31-57 5 0,-4 29-7 0,-27 0 1 16,28-1-1-16,-28 1-1 0,116-116 12 0,-88 115-8 15,-28 1-3-15,27 28 0 0,-27 0 1 0,31 0-1 16,-31 0-1-16,28 0 1 0,-28 0-2 0,27 0 1 0,-27 28 0 16,35 1 1-16,-35-29-2 0,0 28 0 0,0 1 0 0,0 29 0 15,0-1 0-15,0-28-1 0,0-1-2 0,0 0-1 16,0 3-1-16,0-31-4 0,0 57-11 0,0-29-6 0,0 0-7 0,0 1 12 16,0-29-29-16,0 29-211 15,0-29 227-15,24 0 8 0,-24 0-26 0</inkml:trace>
  <inkml:trace contextRef="#ctx0" brushRef="#br2" timeOffset="78171.47">24074 5387 105 0,'0'0'0'0,"0"0"55"0,0 0-20 0,0 0-20 0,0 0 20 0,0 0-15 0,0 0 2 16,0-31 18-16,0 31-22 0,-28 0-1 0,28 0 12 0,0 0-5 0,0 0-7 16,-27 0-10-16,-4 0 13 0,7 0-16 15,24 0 3-15,-31 0-4 0,31 0 0 0,0 31 1 0,0-31-1 0,-31 26 6 16,3 33-2-16,28-33-5 0,0 5-1 0,-27 139 7 15,27-140-8-15,27-1 2 16,-27-1-1-16,0 1 3 0,0-1-4 0,28 144 24 31,3-143-22-31,-31 0 0 0,0-29-1 0,0 29 1 16,0-29-1-16,0 29 0 0,-31-29 0 0,31 0-3 0,0 27-8 0,0-27-12 16,-28 0 5-16,28 0-4 0,0 0-30 0,-27-27-41 15,27-31 20-15,0 29 34 0,0-28-33 0,55-172-24 16,-24 200 89-16,0-58-4 0,-7 59 4 15,7-29-1-15,-4-2-24 0</inkml:trace>
  <inkml:trace contextRef="#ctx0" brushRef="#br2" timeOffset="78308.14">24190 5271 50 0,'0'0'0'0,"31"-28"42"0,-7-1-10 0,-24-1-17 16,59-27 15-16,-59 29-14 0,31-1 1 0,-4-29 17 0,-27 29-16 15,28-28 17-15,-1 31-7 0,4 26-19 0,-31 0-2 0,28-30 8 16,-28 30-11-16,0 30 5 0,27-30-5 0,-27 0 1 16,0 26 1-16,34 31 1 0,-34 2-5 0,0-31-2 0,0 1 0 15,-34 28 1-15,34 1 0 0,-27 56 0 0,27-86 0 0,-28 29-3 0,-3 28-3 16,4 2-8-16,-1-30 3 0,1 30-19 0,-28-30-17 0,20 28-22 15,11-54 30-15,24-5 1 0,-31 33-22 0,1-31 26 16,2 1 19-16,28-29-21 0</inkml:trace>
  <inkml:trace contextRef="#ctx0" brushRef="#br2" timeOffset="78967.89">24074 5699 72 0,'0'0'0'0,"0"0"96"16,0-85-19-16,31 85-64 0,-31-29-4 16,27 29 8-16,-27 0-8 0,28 0 7 0,-28 0-6 15,30 0-6-15,25 29 9 0,-20-1-10 16,-11 1-1-16,-24-29-1 0,31 0-1 0,-31 28 0 0,27 2 1 0,-27-1-3 15,28-29 2-15,-28 28-8 0,27-28 1 0,4 29-16 0,-31-1-33 16,0-28 36-16,28 0 1 0,-28 28-14 0,61-28-10 16,-61 0 43-1,24 0 1-15,-24-28 3 0,31 28 16 0,-31 0-1 16,0 0-9-16,0-28 2 0,0 28 9 0,0 0-11 0,0 0 0 0,0 0 2 16,0 0 0-16,0 0 14 0,0 0 0 0,0 0-14 0,0 28 11 15,0-28-12-15,0 0-5 0,0 28 4 0,0 3-2 0,0-31-3 16,0 26 1-16,-31 5 2 0,31 25-1 0,0-56-4 0,0 29 0 15,0 0 0-15,0 0 0 0,0-29-3 0,0 29 2 0,0-2-2 16,0 30 0-16,0-57 0 16,0 0 1-16,0 0 0 0,31 0 0 0,-31-28 0 0,0 28 1 15,28-29-1-15,-28-27-1 0,0 56 1 0,27-29-2 16,-27-29 1-16,59-55 6 16,-59 82-3-16,27 3-1 0,-27 28-2 0,28-28 1 0,-28 28-1 15,0 0 1-15,34 0 0 0,-34 0-2 0,0 28-2 16,0 0 3-16,24 3-1 0,-24-5 2 0,0 5-4 0,0 25-5 15,0-56 1-15,0 29-2 0,0 29-36 0,0-2 0 16,0-27-7-16,-24-1-9 0,24 2-54 16,0-30 84-16,0 0 21 0,0 0 8 0,0-30 2 15,0 30 0-15,24-57 2 0,-24 1 0 16,0 27-1-16,0 0-1 0,28-28 1 0,-28 57-1 16,30-28 2-16,-30-3 17 0,31 5-8 0,-31-5 3 0,0 31 16 15,24-28 19-15,-24 28-38 0,0 0 11 0,31 0-11 0,-31 0 35 16,0 0-36-16,28 28-1 0,-28-28-1 0,0 31 11 15,0 26 0-15,0-29-12 0,0 0-1 0,0 1-1 0,0 29 5 16,0-29-5-16,27-2 4 0,-27 2-5 0,0 29 2 0,0-58-3 16,0 29 4-16,0-1-3 0,0-28-1 0,0 0 1 0,0 0 3 0,31 29-1 15,-31-29-1-15,0 0 2 0,0 0-3 0,0-29 1 0,28 1-1 16,-28-1-4-16,0-1 1 0,27 2 0 0,-27-1 0 16,0 2 0-16,0 27-1 0,0-29 0 0,31-29-4 0,-31 29 3 0,31 1 2 15,-31 0 0-15,0 28 0 0,0-31-1 0,24 5-1 0,-24 26-2 0,0-31-3 0,0 3 0 16,31 28 0-16,-31 0 3 0,0-28 0 0,0 28 0 0,0 0-2 15,28 0-5-15,-28 0-5 0,0 0 5 0,27 28-2 0,-27-28-35 16,0 28 5-16,0-28 19 0,31 0-2 0,-31 31-52 16,27-5 31-16,-27-26 11 0,0 31 21 0,0-31 3 15,28 0-5-15,-28 0-18 0</inkml:trace>
  <inkml:trace contextRef="#ctx0" brushRef="#br2" timeOffset="79211.47">25705 4983 96 0,'0'0'73'0,"0"-26"-35"0,0 26-16 0,0 0-11 15,0 0 1-15,0-31-1 0,0 31 12 0,35 0-2 0,-35 0-13 0,0 0 0 0,0 0-1 0,0 0 7 0,24 0-3 0,-24 0-6 0,0 31 0 0,0-31-1 0,0 26 5 0,31 3-5 0,-31 1 5 0,0-2-5 0,0 29 5 0,0 30-2 0,0-58-4 0,0 56 2 0,0-57-3 0,0 3 1 16,0 54 0-16,-31 0-2 0,31 0-1 0,-24-28-3 15,-11 30-12-15,35-58 1 0,-27-1-4 0,27 57-30 0,-28-26-14 16,-2-31 27-16,2 30-32 0,28-58 37 0,0 29 5 0,-27-29 3 16,-1 29-6-16,28-29 21 0,0 0 2 0,-31 0 0 0,31 0 0 0,-24 0-12 0,24-29-5 15</inkml:trace>
  <inkml:trace contextRef="#ctx0" brushRef="#br2" timeOffset="79464.92">25424 5815 39 0,'0'0'0'0,"0"0"72"0,0-57 32 16,0 28-80-16,0 29-1 0,0-30-1 0,0 2 18 0,0 28-22 0,0-29-1 15,0 29-1-15,24 0-2 0,-24-28-2 0,34 28 8 0,-10 0 5 16,7 0-7-16,-3 0-11 0,-1 0 0 0,1 0 1 0,2 0-3 15,-30 0-3-15,28 28 2 0,-1-28-4 0,8 0 1 0,-11 29 0 16,-24-29 0-16,31 28-3 0,-31-28 0 0,27 0-5 0,1 30-9 0,-1-30-17 16,-27 29-10-16,0-29 24 0,31 0 3 0,-31 28 2 0,0-28 2 15,0 0 0-15,28 0-11 0,-28 0 11 0,0 0-6 0,0 0 9 16,0 0 3-16,0 0-4 0,0 0 9 0,0 0 2 0,0 0 4 0,0 0-3 16,0-28 0-16,0 28 0 0,0 0 1 0,0 0 4 0,0-29 0 15,0 29 26-15,0 0-20 0,0 29 9 0,0-29-11 16,0 28 6-16,0 1-2 0,0-1-11 0,0 0 6 0,0 29-3 15,0 30-3-15,0-29-2 0,0 0-2 16,0-31 0-16,-28 89-46 0,28-88 21 0,0 1-47 16,0-29 27-16,0 28-48 0,0-28 56 0,0 0-6 15,0 0 29-15,0 0-23 0</inkml:trace>
  <inkml:trace contextRef="#ctx0" brushRef="#br2" timeOffset="79588.38">26049 5271 118 0,'0'0'39'0,"0"0"-9"0,0 0-2 0,0 0-4 0,0 0 10 15,0 0-16-15,0 57 28 0,0-57-37 0,0 28-3 0,0-28-3 16,0 31 0-16,0-5-3 0,0 33-12 0,0-33-2 0,0 5-6 16,0 25-48-16,0-27-21 0,0 28 14 0,0-29 34 15</inkml:trace>
  <inkml:trace contextRef="#ctx0" brushRef="#br2" timeOffset="79923.28">26252 5758 252 0,'0'0'72'0,"0"0"-66"0,-31 0-6 15,31 28 3-15,-28 1 4 0,28-1-2 0,0-28 0 0,0 28 3 16,0-28-5-16,-27 31-2 0,27 26 3 16,0-29-6-16,0-28 2 0,0 28-1 0,0-28 1 0,0 29 0 0,0-29-1 15,27 29 1-15,-27-29 1 0,0 0-1 0,0 0 3 0,28 0-1 16,-28 0 4-16,0-29-3 0,0 29 0 0,31-57 4 0,-31 57-3 15,0-59 5-15,0 33 6 0,0-5-6 0,27-25 10 0,-27 56-12 16,28-86 15-16,-28 56-14 0,0 2-3 16,0 28-1-16,31-29 8 0,-31 29-1 0,0 0-2 0,0 0 0 15,0 0-1-15,30 29-5 0,-30-29 1 16,0 28-2-16,0 2 0 0,0-30 0 0,24 57 2 0,-24-28-3 0,0 58 3 0,0-61-3 16,0 33 3-16,31-31-3 0,-31 30-1 0,0-29 0 0,0 56-3 0,28-57 0 15,-28 2-3-15,0-1-10 0,0 28-11 0,0-29 9 0,0-28-5 16,0 28-29-16,0-28-25 0,27 0 25 0,-27 31-125 15,0-62 110-15,0 31 22 0</inkml:trace>
  <inkml:trace contextRef="#ctx0" brushRef="#br2" timeOffset="80102.22">26709 5214 214 0,'0'29'124'0,"0"28"-99"0,0-1-4 0,0 1-4 16,0 28-6-16,30 116 4 15,-30-114-11-15,0-30-2 0,0-29-1 0,0 60 2 16,0-60-2-16,0 58 2 0,-30 28-12 0,30 1-33 16,0-86 17-16,-25 27-48 0,-9-25-63 0,34-3 97 15,-24 1-33-15,24-29 66 0,0 0-33 16</inkml:trace>
  <inkml:trace contextRef="#ctx0" brushRef="#br2" timeOffset="80474.45">26478 5843 53 0,'0'0'21'0,"0"0"-8"0,0-28 19 0,31 28 30 16,-31 0-27-16,28 0-10 0,-28 0-14 0,0 0 0 15,27 0 9-15,4 28-2 0,-31-28-10 0,31 28 8 0,-7 3-4 16,-24-31-8-16,34 26 0 0,-34 5-2 0,25-3 0 16,5 0-2-16,-30-28-1 0,28 29-4 0,-28 0-10 0,55 56-122 15,-55-85 79-15,0 0 33 16,0 0 7-16,31 0-6 0,-31 0 16 0,0-27 6 0,0-2-1 16,27 0 3-16,-27 29-1 0,0-29 2 0,0 0 0 0,0 29 0 15,0-56 3-15,0 56-2 0,0-31 4 0,0 31 0 16,0-26 13-16,0 26 16 0,0 0-20 0,0 0 0 15,0 0 28-15,0 0-30 0,28 0 22 0,-28 26-26 16,0-26-1-16,0 31 19 0,34-3-16 16,-34-28 1-16,24 28-6 0,-24-28 3 0,31 29-3 0,-3-29-4 15,-28 29 1-15,27-29 0 0,-27 29-1 0,28-29 0 16,-28 0 2-16,0 0-2 0,30 0 1 0,-30 0 4 16,0 0-5-16,0 0-1 0,0-29 4 0,0 29 2 0,0-29-1 15,-30 29 5-15,30-29-3 0,-28 29-5 0,28 0 2 16,0 0-2-16,-27 0 1 0,27 0-1 0,0 0-1 0,-28 29 0 15,28 0-2-15,0-29 1 0,-31 58-1 0,31-31-1 0,0 60-16 16,0-87 10-16,0 57-11 16,0-57 6-16,31 57-18 0,-31-29-10 0,28-28 15 0,-28 31-5 15,27-3-44-15,1-28 34 0,2 29-25 0,-30-29-3 0</inkml:trace>
  <inkml:trace contextRef="#ctx0" brushRef="#br2" timeOffset="80791.55">27337 5786 147 0,'0'0'64'0,"0"0"-11"0,0 29 1 0,0-29-43 0,-24 0 18 0,24 28 3 0,0 0-18 0,0 3 10 0,-31-5-12 0,31 5-4 0,0 54-2 0,-31-27-5 0,31 27 2 0,0 2-1 0,0-59 0 0,0 1-2 0,31 27-1 0,0-25 0 0,-31 26-1 0,24-29 0 16,7-28 1-16,-31 28-1 0,0-28 1 0,28 0 4 15,-28-28-1-15,27 0-1 0,-27-29 2 0,31 26-2 0,-31-82 2 16,0 54-2-16,27 2-1 0,-27-86-2 0,0 87 3 15,0-1-1-15,0-87 1 0,0 28 1 0,0 59 0 0,0-30 4 16,-27 31-3-16,27 1 1 0,0 24-1 0,0-25 1 0,0-1-2 0,0 28 2 16,0 29-2-16,0 0 0 0,0 0 4 15,0 0-3-15,0 0-1 0,0 29 4 0,0-29-4 0,0 57 5 0,0 85-2 16,0-86-3-16,0 88-1 0,0-57 0 0,0-30-1 16,0 28 1-16,0 59 0 0,0-57-1 0,0 26-9 0,27 31-7 15,-27-85 4-15,0-2-6 0,0 115-67 0,0-146 48 0,0 31-5 16,0 30-49-16,0-58 46 0,0-1 4 0,0 31-22 0,0-59 42 0,0 28-36 15</inkml:trace>
  <inkml:trace contextRef="#ctx0" brushRef="#br2" timeOffset="81388.38">25049 6961 96 0,'0'0'0'0,"0"0"47"0,0 0-29 0,-31 0-12 0,31-28 13 0,0 28 11 0,0 0 19 0,0-30-4 0,0 30-33 0,0 0 12 0,0 0-4 0,0 0-12 0,0 0-2 0,0 0 1 0,0 0-1 0,0 0 0 0,31 0 8 0,-31 0-2 0,0 30 1 15,28-30-1-15,-28 28 1 0,0 29-4 0,27-29-5 16,-27 60 4-16,31-32-4 0,-31 30-2 0,31 27 3 16,-31-26 3-16,0-58-4 0,0 56-7 0,0-26-3 0,0 26-10 15,-31-26-13-15,31-4-12 0,0-24 16 16,-31-5-31-16,31 5-7 0,-27-31-18 0,27 0 42 16,-28 28-21-16,-3-28 33 0,4-28 15 0,27-3-4 0,-28 31-17 15</inkml:trace>
  <inkml:trace contextRef="#ctx0" brushRef="#br2" timeOffset="81693.38">24847 7533 50 0,'0'-28'61'0,"0"28"-41"0,-28-29 22 0,28 1 2 0,0-2-3 0,0 30-2 16,28 0-10-16,-28 0-19 0,0 0 1 16,0 0-2-16,30 0 9 0,1 0-10 0,24 0 37 15,-27 0-27-15,-1 30-1 0,4-30 0 0,-3 0-7 16,-1 28-7-16,4-28 5 0,-31 0-6 0,31 29-1 0,-7-29 3 16,7 28-2-16,-31-28-1 0,55 29 0 0,-55-29-1 15,31 0-4-15,-31 0-1 0,0 28-12 0,27-28-28 16,-27 0 25-16,28 0-1 0,-28 0-34 0,0 0 23 0,0 0-45 0,0 0 35 15,0 0 2-15,0-28 6 0,0 28 8 0,0-29-3 0,0 29 22 0,0-28 4 16,0-1 0-16,0 29 4 0,0-28 2 0,0-2 7 16,0 30-1-16,0-29 16 0,0 1 14 0,0 28-17 0,31 0 1 15,-31 0 19-15,0 0 0 0,0 0-22 0,31 0 31 16,-31 0-36-16,0 28-1 0,24-28-1 0,-24 29-1 0,34 1 5 0,49 55 9 16,-83-56-24-16,27-29 0 0,-27 28 0 15,28 2 1-15,-28-1-1 0,30-1 0 0,-30 0-1 0,28 1 0 16,-28-29-2-16,27 29 0 0,8-29-4 0,-35 0 0 0,0 30-3 15,0-30-6-15,24 0-4 0,-24 0-5 0,0 0-6 0,0 0-43 0,0 0 29 16,0-30-3-16,31 1-65 0,-31 0 93 0,0 29-38 0</inkml:trace>
  <inkml:trace contextRef="#ctx0" brushRef="#br2" timeOffset="81885.03">25908 7332 53 0,'0'0'25'0,"0"0"-10"0,0 0 2 16,0 0 2-16,0 0 24 0,0 0-21 0,0 29 21 0,0-29-22 15,0 0 19-15,0 28-21 0,0 1 18 0,0-29-20 0,0 30-2 0,0-2 8 16,0 1-14-16,0-1-1 0,0-28 1 0,0 57 7 0,0-27-10 15,0 27 0-15,0 29 8 0,0-1-2 0,-31-54-9 0,31 26 1 0,0 56-1 16,-27-26 2-16,-28 27-2 0,24 1-3 0,31-60 0 16,-24 61 1-16,-11-1 1 0,8-29-2 15,27 1-3-15,0-31-1 0,-28 30-6 0,28-56 5 0,-30-4 0 16,30 31-14-16,-28-26 7 0,28 25-16 0,0-56 12 0,-27 29-23 0,27-29 14 16,0 28-7-16,0-28-58 0,0 0 36 0,0 0 3 0,0 0-15 15,-28 0 30-15</inkml:trace>
  <inkml:trace contextRef="#ctx0" brushRef="#br2" timeOffset="82137.58">26252 7306 204 0,'0'0'0'0,"0"0"134"0,0 0-123 0,0 0-7 16,0 0 6-16,0 0-2 0,0 0 2 0,0 0 8 0,0 26-10 15,0-26-1-15,0 29 7 0,0-1 0 0,0 1-8 16,0 58 8-16,0-59-11 0,0 88 0 0,0-88-1 0,0 88 3 15,0-61-1-15,0 2-2 0,-31 87 0 0,31-115-1 16,-28 86 1-16,1-30 0 0,27-54-2 0,-31 25 1 16,7-27-2-16,24 28 1 0,-31-1-2 0,-28 1 1 0,59-28-1 0,-24 29-6 15,-10-58 1-15,7 29-10 0,27-29 5 0,-28 28-15 16,-3-28-11-16,31 0 14 0,0 0-5 0,-27-28-41 0,27 28 31 0,0-57-34 16,0 27 44-16,0 30 6 0,0-57-5 0,0 2 20 0,0-6-11 15,27 6-13-15</inkml:trace>
  <inkml:trace contextRef="#ctx0" brushRef="#br2" timeOffset="82235.96">26221 7590 46 0,'0'0'0'0,"0"0"14"0,0 0-11 16,0-28-2-16,0 28 1 0,0 0-2 0,0 0 0 15,0 0 0-15,0 0-2 0,0 0 0 0,0 28-4 0,0-28-5 16,0 0-34-16</inkml:trace>
  <inkml:trace contextRef="#ctx0" brushRef="#br2" timeOffset="82671.19">26650 7562 76 0,'0'0'37'0,"0"0"-25"0,0 0 4 0,0 0 5 0,0 0-6 0,0 28 1 16,0-28 18-16,34 59 40 15,-34-59-66-15,25 0 6 0,5 28-7 0,-30-28 4 16,0 0-6-16,28 28-2 0,-28-28 6 0,0 0-6 0,27 0 2 0,-27 0 2 0,0 0-4 16,28 0 1-16,-28 0 1 0,0 0 8 0,31 0-2 0,-31 0-4 15,0 0-2-15,0 0 6 0,0 0-7 0,0-28 1 0,0 28 6 0,0-57 4 16,0 57-11-16,0-30 3 0,0 30 1 0,0-28-2 16,0 28 0-16,0-29 6 0,-31 29-7 0,31-28 1 15,-28 28 4-15,28 0-5 0,-27 0 3 0,27 0-5 16,0 0-1-16,-28 0 4 0,-27 57 10 15,21-29-11-15,34 31 0 0,-24-3 0 0,24 2 4 16,0-28-2-16,0 25-3 0,0-24-2 0,0-5 0 16,0 5 1-16,0-3-2 0,0 29 4 0,58 28-1 15,-33-55-1-15,-25-1-2 0,30-29-2 0,-2 28 1 0,-28-28 0 16,27 0 1-16,-27 0 0 0,28 28 0 0,3-28 3 0,-4 0-6 16,1 0-4-16,6 0-2 0,-34 0 1 0,24 0-12 15,7 0 5-15,-3 0-40 0,57-28-75 16,-85 28 94-16,0-28-6 0,0 28-6 0,28 0-65 0,-28-29 62 15,0 29 11-15,27 0-31 0</inkml:trace>
  <inkml:trace contextRef="#ctx0" brushRef="#br2" timeOffset="83691.1">26307 7418 43 0,'0'0'14'0,"0"0"1"0,-28 0-7 0,28 0-3 0,0 0 1 0,0 0 3 0,0 0 1 0,0 0 10 0,0 0-10 0,0 0-1 0,0 0 10 0,-27 0-9 0,27 0 0 0,0 0 9 0,0 0-10 16,0 0-1-16,0 0 9 0,0 0-7 0,0 0-1 0,0 0 11 0,0-29-10 0,0 29 8 0,0 0-9 0,0 0 0 0,0 0-2 0,0 0 8 0,0 0-7 0,27 0 1 0,-27 0 7 0,0 0-8 0,28-28 7 15,-28 28-2-15,31 0-3 0,54 0 19 31,-57 0-24-31,-1 0 0 0,-27 28 2 0,31-28 0 0,-3 29 15 16,-28 1-16-16,0-2 0 0,0-28-3 16,0 29-1-16,0-1 9 0,0 1-7 0,0-1-1 0,-28 2 2 15,-3 27-1-15,4-29-3 16,27 1-1-16,-28-29 2 0,-3 29-1 0,31 1 1 0,-24-30-3 0,24 0 0 0,-116 55-4 16,85-24-3-16,3-31-2 15,1 0-3-15,27 0 5 0,-31 0-14 0,31 0 10 0,-24 0-14 16,24 0-3-16,-31 26-5 0,31-26-10 0,0 0-15 15,0 0 24-15,0 0-40 0,0 31 4 0,0-31 26 16,0 0 31-16,0 0 0 0,0 28-12 0</inkml:trace>
  <inkml:trace contextRef="#ctx0" brushRef="#br3" timeOffset="161050.62">28313 11373 31 0,'0'0'0'0,"0"0"15"0,0 0-7 0,0 0-3 0,0 0 1 0,0-29 0 0,0 29 1 0,0 0-3 0,0 0-1 0,0 0 4 0,0 0 2 0,0-28 0 0,0 28-3 0,0 0 1 0,0 0 5 0,0 0-5 0,0 0 7 0,0-29 4 0,0 29 2 15,0 0-9-15,0 0 2 0,0 0 0 0,0 0 13 0,0 0-1 0,0 0-15 16,0 0 0-16,0 0-1 0,0 0 12 0,0 0-12 0,0 0 2 16,0 0 7-16,0 0-10 0,0 0-1 0,0 0 9 0,0 0-10 0,0 0 2 15,0 0-2-15,0 0 0 0,0 0 0 0,0 0 5 0,-31 0-1 0,31 0-4 16,0 0-1-16,0 0 5 0,0 0-6 0,0 0 1 0,0 0 2 0,0 0-3 16,-28 29 3-16,28 28 5 0,0-57-11 15,0 30 1-15,0-4 1 0,0-26-2 0,0 31 1 0,0 24 0 16,0-25-1-16,0 27 1 0,0-1 2 0,0-27-2 0,0 58-1 15,0-59-3-15,0 1 0 0,-27-1 3 0,27 1-3 0,0 29 8 0,0-29 0 16,0 28 4-16,0-29-10 0,0 29 1 0,0-29 1 0,0 1 0 16,0 27-2-16,0-25 3 0,0-3-2 0,0 0 0 0,0 29 0 0,0 2 0 0,0-31-1 15,27-28 0-15,-27 29-2 0,0 28 4 0,0-57-2 16,0 28 1-16,0-28-2 0,28 28 1 0,-28-28 1 0,0 0-3 16,0 31-7-16,0-31 3 0,0 0-9 0,0 0 5 0,0 0-4 15,0 0-1-15,0-31-21 0,0 31 15 0,0-28-27 0,0 28 20 16,0-28-3-16,0 28-2 0,0-57-38 0,0 57 36 0,0-29-1 0,0-29-27 15,31 1 20-15,-31 28 25 0,0 1-13 0</inkml:trace>
  <inkml:trace contextRef="#ctx0" brushRef="#br3" timeOffset="161418.04">28282 11259 70 0,'0'0'13'0,"-28"0"7"0,28-28-1 0,0 28-2 0,0 0-8 0,0 0 0 0,0-31 2 16,0 31 1-16,0 0 13 0,0-28-1 0,0 28-12 0,28 0-2 0,-28-29 7 16,31 29-4-16,-31 0 0 0,89-29 28 15,-89 29-36-15,24 0 6 0,4 0-7 16,3 0 5-16,0 0 1 0,-31 0 0 0,24 0-7 16,6 0 2-16,-2 29-3 0,-28-29 1 0,27 0 0 0,4 29 2 0,-31-1-2 15,28 3 6-15,-1 25 1 0,4-27-5 0,0 28-1 0,-31-27-3 16,0 27 2-16,0-31 0 0,24 61 2 0,-24 86 9 15,-24-145-12-15,-7 57-2 0,31-26 0 0,-31 24 10 16,-82 90 11-16,113-143-18 0,-58 55-4 16,34-57 0-16,-7 1 3 0,-28 28 2 0,35-27-4 15,-10-30 2-15,6 28-2 0,28 1 3 16,-27-29-5-16,-4 28 4 0,31-28-4 0,-28 0 1 0,28 0-1 0,-27 0-1 0,27 0-4 16,-58 29-35-16,58-29 26 0,-25 0-46 15,25 0-33-15,0 0 58 0,0 0-2 0,0 0-32 0,0 0 40 16,0 0 7-16,0 0-15 0,0 0 3 0</inkml:trace>
  <inkml:trace contextRef="#ctx0" brushRef="#br3" timeOffset="162721.42">28540 9339 61 0,'0'0'0'0,"0"0"10"0,0 0 0 0,0 0-1 0,-24 0 1 0,24 0 1 0,0 0 20 0,0 0-16 0,0 0-7 0,0 0 5 0,0 0 0 0,0 0-3 0,0 0-7 0,0 0 3 0,0 0-3 16,0 0 0-16,-31 0 1 0,31 0 5 0,0 0-4 0,0 28 1 0,0-28 7 16,0 29-1-16,0-1 1 0,0-28-1 0,0 29-3 15,0 0 1-15,0-1-3 0,0 31 1 16,0-31-2-16,0-28 0 0,0 55 6 0,0 61 9 16,0-60-13-16,31 32-1 0,-31-32 2 0,0 32-1 15,0-60-4-15,24 57 1 0,-24-26 0 0,0-2-3 16,0-2 3-16,0 3-4 0,0-1 1 0,0-29-2 0,0 31 0 15,0-2 0-15,0-29 0 0,0 1 1 0,0-29 1 0,0 28-3 0,0 3-1 16,0-31 0-16,-24 28-7 0,24-28 0 0,0 28-18 0,0-28-13 16,0 0-14-16,0 0-12 0,-31 0 31 0,31 0-32 15,0 0 40-15,-31-28-14 0,31 28-7 0</inkml:trace>
  <inkml:trace contextRef="#ctx0" brushRef="#br3" timeOffset="163084.94">28055 9682 108 0,'0'0'17'0,"0"0"-4"0,0 0-6 0,0 0 6 0,0 0-4 15,0-30 12-15,0 30 5 0,0 0 2 0,0-26-14 0,0 26 0 16,0 0-2-16,0 0 8 0,0 0-4 0,0 0-9 0,0-29 7 16,0 29 0-16,0 0-2 0,28 0 0 0,-1 0-5 15,7 0 6-15,-9 0 0 0,5 0 6 0,-30 0-8 16,28-28-5-16,-1 28 5 0,1-29-1 0,3-1-1 15,-31 30-7-15,0-28 2 0,27-1 2 0,1-28-1 0,-28 57-1 16,34-57 2-16,-34 57-4 0,24-59 3 0,-24 31-3 0,0-1 1 16,28 1-1-16,-28-29 4 0,31 29 1 0,-31-3-3 0,0 5 6 15,31 26-6-15,-31 0 1 0,0 0-2 0,0-31 1 0,0 31-3 0,0 0-3 16,24 31 2-16,-24-31-1 0,0 0 3 0,0 26 0 0,0 5 1 0,0-3-2 16,0 29 0-16,0 56 2 0,0-82-2 0,0 83 1 0,0-57-2 15,0 30 1-15,0-58 1 0,0 27-1 0,0 1 0 0,0 2-2 16,0-2 3-16,30 0-2 0,-30-29-1 0,0 0 1 15,0-28-1-15,28 29 0 0,-28-29-2 0,0 30 0 0,27-30-11 16,-27 0 4-16,31 29-21 0,-31-29 12 0,28 0-32 0,-1-29-116 16,-27 29 112-16,31-30-54 0,0 1-5 0</inkml:trace>
  <inkml:trace contextRef="#ctx0" brushRef="#br3" timeOffset="163902.43">28402 8309 52 0,'0'0'0'0,"0"0"12"0,0 0-8 0,-34 28-1 0,34-28 5 0,0 28 1 0,0-28-1 0,0 0-1 0,0 0 2 0,0 29 12 0,0-29-11 0,-28 26 10 0,28-26 0 0,0 31-11 0,0-31 9 0,0 0 0 0,0 30-10 0,0-30 7 0,0 0 13 0,0 0-9 0,0 26 1 15,0-26 8-15,0 0-12 0,0 0-2 16,0-26-8-16,0 26 6 0,0 0-7 0,0-30 2 0,28 30-2 16,-28-31 6-16,0 31-5 0,0-26 1 0,0 26-1 0,34-29 3 0,-34 1-5 15,0 0 7-15,24-3 2 0,-24 3-7 0,0-29 3 16,28 29-4-16,-28-31 3 0,31 31-5 0,-31-1 1 0,31 1 1 0,-7-57 2 15,-24 54-4-15,30-53 4 0,-30 56-5 0,28-2 1 0,-28-28 1 16,27 30-2-16,4-59-5 0,-31 59 1 0,28-1 0 0,-1-28 3 0,-27-1 0 16,31 29 0-16,-31-28 4 0,31 1-2 0,-7-1 0 15,-24 57-1-15,31-29 1 0,-31 1 1 0,0 28-1 0,28 0 2 16,-28 0-4-16,0-28 1 0,0 28-1 0,0 0 2 0,27 0 0 0,-27 0-1 16,0 0 1-16,0 28-3 0,31-28 3 0,-31 28 0 0,0 1-2 15,0-29 0-15,0 26 0 0,0 5-3 0,0-31 3 0,0 30 2 0,0-4-2 0,0 31 4 16,0-28-5-16,0 58 9 0,0 85 6 15,0-144-14-15,0 30 0 0,0 0 2 16,0 0-3-16,0-32 0 0,0 5-1 0,27 25 2 0,-27 1-1 16,0 30 2-16,28-30-1 0,-28-29-1 0,0 1-2 0,0 30 1 15,0-31 1-15,31 29 1 0,-31 0-4 0,0-57 2 16,0 30 1-16,0-4-4 0,0 3-4 0,0-29 0 0,0 0-2 16,0 28-20-16,0-28 11 0,0 0-4 0,31 0-32 0,-31 0-15 0,0 0-16 15,0 0-12-15,0-28 49 0,-31 28 2 0,31-29 11 0,0 29 9 16,0-26-31-16</inkml:trace>
  <inkml:trace contextRef="#ctx0" brushRef="#br3" timeOffset="164134.51">28570 8049 176 0,'0'0'0'0,"-30"0"34"0,30 0-21 0,0-28 17 0,-24 28 3 0,24 0-16 0,0 0 0 0,-31 0 14 0,31 0-5 0,0-29 0 16,0 29-19-16,0 0 0 0,0 0 0 0,0 0 1 0,0 0-1 0,0 0-1 0,0 0 9 0,31 0-7 0,-7 29 6 0,-24-29-9 0,30 0 8 0,-2 0-8 0,30 28 9 0,-58-28-11 0,55 0 3 0,-24 29-1 0,0-29-3 0,-7 0 0 0,35 0 0 16,-32 0-1-16,-27 28 0 0,58-28 0 0,1 0-1 0,-28 0-3 15,-7 0 0-15,10 30-10 0,-10-30-10 0,-24 0 8 16,31 0-19-16,-3 0 13 0,-28 0-2 0,27 0-111 16,1 0 90-16,-28 0-3 0,0 0-37 0,31 0 53 0,-31 0-36 15</inkml:trace>
  <inkml:trace contextRef="#ctx0" brushRef="#br3" timeOffset="165627.72">29859 9339 107 0,'0'0'38'15,"0"0"-18"-15,-31 0-5 0,31 0-1 0,0 0-6 0,0-31 25 0,0 31-20 0,0 0-1 0,0 0 12 0,-28 0-15 0,28-28 0 0,0 28 8 0,0 0-9 0,0 0 6 0,0-28 6 0,0 28-12 0,0 0 7 0,0 0-8 0,0 0-1 0,0 0 0 0,28 0 10 16,-28 0-11-16,0 0 0 0,31 0-1 0,-31 28 0 0,0-28-2 0,0 0 1 0,27 28 2 16,1 3 1-16,-28-31-3 0,31 28 2 0,0 29 0 0,-7 1 4 15,-24-30-5-15,30 2 0 0,-2 56 2 16,-1-60-3-16,4 33 0 0,24 54 9 0,-24-54-9 0,24 26 3 16,-55-26-5-16,35-2 4 0,20 28-2 15,-55-56-1-15,27 27 1 0,1 1 1 0,-1-28-4 0,4 29 4 16,-31-29-3-16,55 86 0 0,-55-115 0 0,0 29 0 15,34-1 1-15,-34 0 0 0,24 29-4 0,-24-57 0 16,31 0 3-16,-31 31-4 0,0-31 0 0,0 28-8 0,0-28 3 16,0 0 0-16,0 0-3 0,0 28 1 0,0-28-30 0,0 0-2 0,0 0-7 15,0 0-12-15,0-28-45 0,-31 28 71 16,31 0 1-16,0-28-34 0,0-3 52 0</inkml:trace>
  <inkml:trace contextRef="#ctx0" brushRef="#br3" timeOffset="166014.35">29656 9940 99 0,'0'0'15'0,"0"-28"10"0,0 28-7 0,-27-29 14 15,27 1-19-15,0 28 0 0,-24-31 17 0,24 31-14 0,0 0-1 16,0-26 13-16,0-4-15 0,0 30-2 0,0-29 9 0,0 1-12 15,0-1 9-15,0-1-10 0,0 4 0 0,0-60 32 16,24 56-31-16,-24-27 6 0,0 57-8 0,27-29 0 0,-27-28 4 16,31 29 0-16,-31-3-6 0,0-25 5 0,31-30 5 15,-31 58-11-15,0-31 10 0,0 2 3 0,24 1-7 16,-24-1 3-16,0 0 0 0,0 57-7 0,0-59 3 16,0 59-5-16,31-28 10 0,-31 28-10 0,0 0 1 0,0 0 0 15,27 0 3-15,-27 0 0 0,28 28-3 0,-28-28-2 16,31 59 3-16,-4-31-1 0,1 29-4 0,34 28-1 15,-8 3 0-15,1-3 6 0,-24-28-3 0,-31-29-1 0,28 31 1 0,-1-31-2 16,-27 1-1-16,62 28 2 0,-62-28 0 0,59 58 3 0,-59-59-2 16,24-28-2-16,7 55-6 0,-4-25 8 0,1-1 4 15,-1-29-9-15,4 28-7 0,-31-28-9 0,0 0 7 0,27 29-22 16,-27-29 15-16,0 0-3 0,28 30-28 0,-28-30-12 0,0 0 25 16,34 0-6-16,-34 26-9 0,0-26-61 0,24 0 60 0,7 31-36 15,-31-3 49-15</inkml:trace>
  <inkml:trace contextRef="#ctx0" brushRef="#br3" timeOffset="170790.08">31288 11143 35 0,'0'0'18'0,"0"0"-6"0,0 0-5 0,0 0 0 0,0 0 1 0,0 0 12 0,0 0 7 0,31 0 2 0,-31 0-2 0,0 29-2 0,0-29 0 0,0 0-13 0,0 28 7 0,0-28 0 0,0 31-1 0,0-31 0 0,0 28-9 0,0-28 8 0,0 0-6 16,0 28 9-16,0-28-9 0,-31 0-2 0,31 0 10 0,0 0-12 15,-28 0 4-15,28 29 2 0,0-29-6 0,-27 0 7 0,-4 0-7 16,31 0 0-16,-24 0 4 0,24 0-8 0,-31 0 5 0,0 0-5 0,4 0 7 16,-1 0-3-16,-30 28-1 0,-1 1 5 0,-54 84 5 15,55-54-11-15,30-2-1 16,28-29-4-16,0 29 3 0,-27-29-1 0,27 31 0 0,0-2-4 15,0 113 22-15,0-111-11 0,0-31-6 16,27 1-4-16,-27-1 0 0,28 1 1 0,6 58 4 0,-10-59 1 0,34 29 4 0,-27-29-7 16,24 31 4-16,-27-59-4 15,30 28-2-15,-3 1 1 0,7-29 1 0,-38 28 0 0,7-28 1 0,24 0-2 0,-24 0 1 0,24 0-1 16,-24-28 1-16,24-1 3 0,-21 29-5 0,48-28-2 0,-27-2 2 16,-24 1-1-16,59 1-11 0,47-57-70 15,-79 54 23-15,-30 5-9 0,6-4 26 0,18 30-67 16,-52-29 40-16,62 29-54 0,-62 0 82 0,24 0-5 0</inkml:trace>
  <inkml:trace contextRef="#ctx0" brushRef="#br3" timeOffset="171541.18">28485 13464 57 0,'0'0'32'0,"-31"0"-21"0,31 0 9 0,0 0-9 0,0 0 26 0,0 0 27 0,-28 0-52 0,28 0-1 0,0 0 1 0,0 0 20 0,0 0-10 0,0 0 1 0,0 0-11 0,0 0-4 0,-24 0 12 0,24 0-2 16,0 29-10-16,0-29 8 0,0 0-8 0,0 28 4 0,0-28 2 0,0 28 5 15,0-28-13-15,0 29 1 0,0-29 3 16,0 28-4-16,0-28-1 0,0 30 1 0,0-30-2 0,0 29 4 0,0-29-6 15,0 28 3-15,0 1-4 0,0-1 4 0,0 0 2 0,0 3-5 16,0-5 1-16,0 33 8 0,24-2-8 16,-24-29 0-16,0 29-1 0,0 28 2 0,0-54-3 0,0-3 1 15,0 57 4-15,0 0-2 0,0-54-3 16,-24 82 7-16,24-27-9 31,0-57 4-15,-34 58-6-16,34-30-326 0,0-57 196 0,0-29 42 0,0 29 44 15</inkml:trace>
  <inkml:trace contextRef="#ctx0" brushRef="#br3" timeOffset="173149.62">28199 15927 175 0,'0'0'35'0,"0"0"-29"0,0-29 3 0,-30 29 10 0,30 0 8 0,0 0-14 0,0 0 0 0,-25 0 10 0,25 0-13 0,0 0 0 0,0 0 0 0,0 0-2 0,-34 0 15 0,34 0-10 0,0 0-7 0,0 0 5 0,0 0-2 0,0 29 22 16,0-1-27-16,0-28 1 0,0 29 7 0,0-29-5 0,0 58 3 15,34-29-1-15,-34-29-5 0,0 28 1 0,0 1-1 0,25-1 1 0,-25 31 3 16,0-32-5-16,30 32 3 0,-30 26 3 0,28-28 2 16,-28 28-3-16,0-55-6 0,0-1 0 0,0-1-1 0,0 1 0 15,0 27 1-15,0 1 1 0,0-26-5 0,0-3 3 0,0 29 2 16,0-29-3-16,0 1-3 0,0-29-2 0,0 0-2 0,0 30-17 0,0-30 6 16,0 0-27-16,0 0 18 0,0 0-3 0,0 0-7 0,0 0-51 15,0 0 36-15,0 0-2 0,0-30-39 0,0 1 64 0,0 29-18 0</inkml:trace>
  <inkml:trace contextRef="#ctx0" brushRef="#br3" timeOffset="173395.26">28254 15785 243 0,'0'0'0'0,"0"0"52"0,0 0-45 0,0 26-1 0,0-26-1 0,0 0 7 0,0 0-3 15,0 29 10-15,-27 1 20 0,27-2-23 16,0 1-7-16,0-29-3 0,27 0 1 0,-27 28-2 0,0-28 1 0,28 0 0 0,30 57 10 15,-30-57-13-15,30 30 2 0,-58-30-4 16,59 29 1-16,-28-29 1 0,-7 0-2 0,34 0-1 16,0 0 0-16,-30 0-6 0,-1 0-2 15,4 0-13-15,0 0 6 0,-31 0-21 0,24-29-10 0,-24 29-5 16,0-30-6-16,0 30 27 0,0-28-56 0,0 28 62 16,0 0-6-16,-24 0 21 0,-7 0 0 0,31 0-9 0,-31 0-14 15</inkml:trace>
  <inkml:trace contextRef="#ctx0" brushRef="#br3" timeOffset="173554.32">28340 16185 36 0,'0'0'26'0,"-27"0"-6"0,-4 30 16 0,3-30-11 0,1 0 27 0,-1 27-7 16,-2-27-8-16,30 29-4 0,-25-29-17 16,25 30 14-16,0-30-3 0,0 26-2 0,0-26-12 0,0 0 11 15,25 31-3-15,-25-31-11 0,30 28 13 0,-2-28-16 16,-28 0-1-16,27 0 1 0,1 28 4 0,-28-28-7 0,58 0 2 16,-58 0 1-16,145 29 11 0,-145-29-16 15,55 28 0-15,-25-28-4 0,-30 0-2 0,28 0-2 0,-28 0-3 0,58 29-23 16,-58-29 9-16,28 0-6 0,-1 0-44 0,-27 0 26 0,31 0-6 15,-31 0-7-15,31 0 0 0,-7 0-33 0,7 0 15 0</inkml:trace>
  <inkml:trace contextRef="#ctx0" brushRef="#br3" timeOffset="177012.65">29199 16901 112 0,'0'0'43'0,"-27"0"-34"0,27 0-7 0,0 0-1 0,0 0 6 0,0 0-1 0,0 0 12 0,0 0 10 0,-28 0-12 0,28 0-5 0,0 0-6 0,0 0-1 0,0 0 0 0,0 0 2 15,0-28 6-15,0 28-5 0,-31 0 9 0,31 0-9 0,0 0 2 0,0 0 0 0,0 0-1 0,0 0 6 0,0 0-4 0,0 0-3 16,-24 0 1-16,24 0-3 0,0 0-1 0,0 0 3 0,0 0 0 15,0 0-2-15,0 0-2 0,0 28 0 0,0 1 3 0,-34-29 0 16,34 30-5-16,0-30-1 0,0 26 2 0,0 3-1 16,0-29 0-16,0 28-2 0,0 2 3 0,0 27-1 0,0-28 0 15,0-29 0-15,0 56-4 0,0-25-2 0,0-31-2 16,0 28-15-16,0 1 8 0,0-1-22 0,0 0 13 0,0 1-3 0,0-29-4 16,0 57-41-16,0-57 32 0,0 30 2 0,0-30 7 0,0 0 7 0,-24 26-8 0,24-26-6 15</inkml:trace>
  <inkml:trace contextRef="#ctx0" brushRef="#br3" timeOffset="177246.06">28883 17159 91 0,'0'0'62'0,"0"0"-44"0,0 0 6 0,0 0 16 15,0 0-23-15,0 0 2 0,0 0 0 0,0 0 17 0,0 0-20 0,0 0-1 16,0 0-2-16,31 0 1 0,-31 0-1 0,0 0-2 0,0 0 0 0,27 28 6 0,-27-28-10 16,28 0 4-16,3 0 0 0,0 0-5 0,-31 0-1 0,24 0 4 15,-24 0-7-15,34 0 1 0,-34 28 0 0,0-28-1 0,24 0 2 0,7 0-2 16,-3 0 0-16,-28 0-1 0,55 0 1 0,-55 0-1 0,31 31-1 15,-31-31-6-15,27 0-6 0,-27 0 4 0,28 0-66 16,6 0 22-16,-34 28-15 0,0-28-16 16,0 0 40-16,0 0-32 0,24 0 51 0,-24 0-39 0</inkml:trace>
  <inkml:trace contextRef="#ctx0" brushRef="#br3" timeOffset="178764.3">32033 12575 25 0,'0'0'14'0,"0"-28"2"0,0 28-4 0,0-29 5 0,0 1-7 0,0 28 1 0,0 0 2 0,0 0-1 0,0 0 2 0,0-29 2 0,0 29 15 0,0-28 0 0,0 28-16 0,0-30 13 0,0 30-16 0,0 0 10 0,0-29-2 0,0 29-10 0,0 0 9 0,0 0-9 16,0-28 4-16,0 28-8 0,-24 0 1 0,24 0 1 0,0 0 8 0,0 0-10 15,0 0 4-15,0 0-4 0,0 0-3 0,0 0-2 0,0 0 3 16,0 0-3-16,-34 0 2 0,34 28-3 0,0-28 4 0,0 29 2 15,0-29-4-15,-28 30 1 0,28-30-2 0,0 0 0 0,0 28 0 16,0-28 0-16,-27 29 4 0,27-1 2 0,0 1-7 0,0-1 2 16,0 0-2-16,0 3 2 0,0-31-2 0,0 57 3 0,0-29-2 15,0-1 0-15,0 3-3 0,0 27-1 0,0 29-13 16,0-56-13-16,0-2 12 0,0 1-3 0,0-1-22 16,0 1 17-16,0-29-7 0,-31 28-49 0,31 2 34 0,0-1 3 0,0-29-21 15,0 26 5-15</inkml:trace>
  <inkml:trace contextRef="#ctx0" brushRef="#br3" timeOffset="178982.42">31690 12977 243 0,'0'0'0'0,"0"0"90"0,0 0-63 16,-28 0-19-16,28 0 17 0,0 0-13 0,0 0 2 0,0 0-4 16,0 0 15-16,0 0-11 0,0 0-9 0,28 0-3 0,-28 0 12 0,27 0-12 15,-27 29 5-15,35-29-7 0,-35 0 6 0,24 0-3 0,7 0 2 16,-31 0-3-16,27 0 1 0,1 0-4 0,-1-29-2 15,4 29 2-15,-31 0 1 0,27 0-5 0,1 0-3 0,-28 0-7 0,34 0 4 16,-34 0 1-16,24 0-14 0,4 0-4 0,-28 0 9 0,0 0 1 0,0 0-3 16,31 0-20-16,-31 0 16 0,0 0 1 0,0 0-34 0,0 29 25 15,0-29-37-15,0 0 42 0,31 28 6 0,-31 1-30 0</inkml:trace>
  <inkml:trace contextRef="#ctx0" brushRef="#br4" timeOffset="184149.59">20010 15898 112 0,'0'0'31'0,"0"0"-20"0,0 0 0 0,0 0 5 0,-24 0-7 16,24 0 13-16,-35 0-8 0,35 0 15 0,-27 0-2 0,27 0-16 0,-28 0 9 0,28 0-11 0,-31 0 8 0,4 0-1 0,27 0-10 0,-28 0 7 0,28 0-8 0,-27 0 3 0,27 0-4 0,-31 0 2 0,31 0 3 0,-24 29 3 0,-10-1-8 0,34-28-1 0,0 29-2 0,-28-1 4 0,28 2-4 0,0-1 0 16,28-1-1-16,-28-28 1 0,0 57 0 0,34-28 1 0,-34-29 0 15,24 30-1-15,7-3 1 0,-31 2 1 0,27-29 0 0,-27 30 3 0,28-30-1 16,-1 0-1-16,4 26 3 0,-31-26-3 0,0-26-1 15,28 26 1-15,-28-30-1 0,0 30 2 0,27 0-2 0,8-56 2 0,-35 26-2 0,24 1-3 16,3-28 2-16,-27 29 2 0,0-1-2 16,0-1-2-16,0 2 2 0,0-1-1 0,0 1 1 0,-27-1-1 0,27 1-2 15,0 28 0-15,-24-30-1 0,24 1 2 0,-35 3 0 0,35 26-1 16,-27 0-2-16,27 0 1 0,0 0 0 0,0 0-3 0,-28 0-11 16,28 0 4-16,0 26-24 0,0-26 11 0,0 29-4 0,0-29-6 0,0 58-54 15,0-58 34-15,0 29-45 0,0-1 65 0,0-28-30 0</inkml:trace>
  <inkml:trace contextRef="#ctx0" brushRef="#br4" timeOffset="184475.37">20467 15152 147 0,'0'0'66'0,"0"0"-45"0,-28-57 72 16,1 57-72-16,27 0-10 0,0 0 2 0,0 0-1 0,-31 31 12 15,31-31-15-15,0 26 0 0,-24 5 5 0,24-31-9 0,0 28 1 0,-31 0-2 16,31 1-1-16,-31 28 0 0,31-27-1 0,-28 84 1 0,28-56-1 0,0-3-1 0,-27-24-1 15,27 84-1-15,0-32 3 0,0-24-1 0,0-31 0 0,27 29-2 16,-27-28 1-16,0-1 1 0,28 31 0 0,-28-31-1 0,31 1 0 0,-31-29 0 16,31 28-1-16,-31-28 1 0,24 29 2 0,7-29-1 0,-31 0-1 15,0 0 0-15,27 0 1 0,-27 0-1 0,28-29 3 0,2 29-2 0,-2-28 1 16,-28-1-2-16,27 1 1 0,4-1 3 0,0 29 0 0,-7 0 3 16,-24-30-3-16,35 30 3 0,-35 0-2 0,24 0-2 0,-24 0 5 15,0 30-4-15,0-30-1 0,0 29 1 0,0-1 1 0,-59 58 1 16,35-56-4-16,24-3-1 0,-31 2-2 0,0 1 3 0,-24 27-1 0,-3-1 0 15,0 1-1-15,34-57 0 0,-38 57-4 16,34-57-5-16,28 0-19 0,-27 0-12 0,27 0-6 16,0-28 21-16,0-1-31 0,0 1-12 0,0-1-13 15,27 29 39-15,-27-28 3 0,28 28 8 0,-28-28 8 0,31-3 4 0,0 31-23 16</inkml:trace>
  <inkml:trace contextRef="#ctx0" brushRef="#br4" timeOffset="184895.18">21068 16271 154 0,'0'0'83'0,"0"-29"-44"0,0 29-31 0,0 0 24 0,0 0-8 0,0 0 25 0,0 0-41 0,0 29 8 0,0-29-8 0,0 30 0 0,31-4 5 0,-31 33-4 0,27-2 4 0,-27-29-7 16,28 1-1-16,-28-1-3 0,0 59 1 0,34-2 1 0,-34-54-1 16,0 26 0-16,0-29-2 0,0 57 1 0,-34-26-1 0,6-33 1 15,-58 203-4 1,86-229-5-16,-27 31-12 0,-1-31 4 0,-3 0-57 16,31 0 38-16,-24 0-4 0,24 0-5 0,-34-31-51 0,34 3 50 0,-28-29-15 15,1 0 25-15,27-1-1 0</inkml:trace>
  <inkml:trace contextRef="#ctx0" brushRef="#br4" timeOffset="185069.73">21013 15527 158 0,'0'0'80'0,"0"0"-54"0,0 0-2 0,0-30 19 0,0 30-24 15,0 0 18-15,0 0-21 0,0 0 14 0,0 0-17 16,0 0-1-16,0 0 8 0,0 30-5 0,0-1-6 0,0-29-6 16,0 26-1-16,0 5 2 0,0-3-3 0,0 0 0 0,0 1-1 0,0 1 0 15,0-4-2-15,0 31-7 0,0-28-20 0,0 29-24 0,0-58 16 16,0 29-9-16,0-1-78 0,0-28 58 0,0 29-81 0</inkml:trace>
  <inkml:trace contextRef="#ctx0" brushRef="#br4" timeOffset="185413.39">21528 16185 124 0,'0'0'46'0,"0"0"15"0,0 0-24 0,0 0-22 16,0 0-1-16,0 0 13 0,0 0-11 0,0 0 14 0,0 0-16 0,0 0 10 16,31 0-4-16,-31 0-4 0,24 0-3 0,-24 0-8 15,58 0 4-15,-58 30-7 0,28-30 0 0,3 0 0 16,-4 0 1-16,1 27 0 0,-28-27-3 0,31 0 1 0,0 29-1 0,27-29-2 16,-58 0-4-16,0 30-2 0,24-30-4 0,7 0-28 0,-31 0 13 15,27 26-45-15,1-26-30 0,-28 0 47 0,0 0 5 0,27 0 14 0,-27 0-38 16</inkml:trace>
  <inkml:trace contextRef="#ctx0" brushRef="#br4" timeOffset="185650.79">21841 15955 206 0,'0'0'59'0,"0"0"-24"0,-24 0-9 16,24 0 6-16,0 0-8 0,0 29 12 0,0-29-11 16,0 28-13-16,0-28 9 0,24 0-13 0,10 30 5 15,-10-30-5-15,-24 29-3 0,58-29-1 0,-58 28-2 0,28-28 0 0,30 29 0 16,-30-29 0-16,34 28-2 0,-7-28 2 0,0 29-2 15,-28-29-1-15,4 30-1 0,-4-30 2 0,1 0 1 0,-28 27-1 16,34-27 1-16,-34 0 1 0,24 0-2 0,-24 0 0 0,0 29 0 0,0-29 2 16,0 0 0-16,-24 30-2 0,-10-30 3 0,6 26-2 15,1 5-1-15,-4-3 1 0,4-28 3 0,-59 57 4 0,62-29-7 16,-38 29-3-16,34-27-1 0,-3-1 1 0,4-29-1 0,-1 28-2 16,28 1-3-16,-27-1-19 0,-4 0-16 0,7 3-17 0,24-5-19 15,0-26 31-15,0 31-5 0,0-3-48 0,24-28-12 16</inkml:trace>
  <inkml:trace contextRef="#ctx0" brushRef="#br4" timeOffset="186141.79">23215 15698 48 0,'0'0'10'0,"0"0"-1"0,0 0 1 0,0 0 2 0,0-29 20 0,0 29-14 0,0 0 3 0,0-28-2 0,0 28 1 0,0-28-1 0,31-3 13 0,-31 31-18 0,0-26-1 0,0 26 0 0,0-29 10 0,0-1-4 0,0 2-3 0,0 28 1 0,0-29 0 0,0 1-1 0,0-1-8 0,0 1 8 0,0 28 0 0,0-30-7 0,0 30 5 0,-31-29-7 0,31 29 4 0,-28-28-5 0,1 28 17 0,27 0-19 0,-28 0 4 0,28 0-5 16,0 0 0-16,0 0 0 0,-31 28 1 0,31-28-3 0,-24 59 3 15,24-31-1-15,0 202 6 16,0-145-8-16,0 57 2 16,0-112-1-16,0 27-2 0,0-29 0 0,24 59-1 0,-24-30 2 0,0 0-1 0,0-28 0 15,0 28 0-15,0-28 0 0,31 58-1 0,-31-2 2 0,0 0-7 0,0-55-3 16,0 56-13-16,0-58 5 0,-31 31-26 0,31-33-10 0,0 5 21 16,0-3-39-16,0-28 29 0,0 28-6 0,-24-28-50 0,24 29 61 15,0-29 12-15,-34 0-28 0</inkml:trace>
  <inkml:trace contextRef="#ctx0" brushRef="#br4" timeOffset="186318.86">22730 16215 105 0,'0'0'0'0,"0"0"94"0,0-30-28 0,-31 1 24 15,31 29-72-15,0 0-3 0,0-28 15 0,31 28 11 16,-31 0-14-16,31 0-16 0,-31 0-2 0,24 0-1 0,35 0 4 0,-1 0-5 16,-3 0 1-16,31 0 1 0,-28 0-3 0,1 0 0 15,-32 0-4-15,1 28 1 0,3-28-1 0,-4 0-2 0,1 0 0 0,30 29 1 16,-27-29-1-16,-4 30-3 0,1-30-11 0,-28 0 4 15,27 27-6-15,-27-27-28 0,31 0 15 0,-31 29-4 0,0-29-6 0,28 0-62 16,-28 30-25-16,0-30 31 0,0 26 35 16</inkml:trace>
  <inkml:trace contextRef="#ctx0" brushRef="#br3" timeOffset="190650.06">29484 8651 16 0,'0'0'0'0,"0"0"26"0,0 0-19 0,0 0 12 0,0 0-14 0,0 0 6 0,0 0-6 0,0 0 0 0,0-28 15 0,0 28-14 0,-27 0 7 0,27 0-6 0,0 0-1 0,0-30 17 0,0 30-14 0,0 0-1 0,0 0 7 0,0-29-7 15,0 29 9-15,0 0-1 0,-28 0 1 0,28 0 6 16,0 0-16-16,0 0-1 0,0 0 8 0,0 0-7 0,0 0 6 16,-27 0-1-16,27 0-5 0,0 0 1 0,-31 0 12 0,31 0-13 15,0 0 1-15,0 0 7 0,0 0 0 0,-24 0 2 16,-10 0 10-16,34 29-19 0,0-29-3 16,-28 0-1-16,28 30 2 0,0-30-4 0,0 0-1 15,-27 28 3-15,27 1 3 0,0-29-6 0,0 0 1 16,0 28 3-16,0 1-4 0,-31 27-3 0,31 3 7 15,0-2-8-15,0 0-2 16,0-27 4-16,0 27 1 0,0 0 0 16,0 28 1-16,0-57-1 0,0 1-2 0,0-1 2 15,0 0 1-15,0-28-1 0,0 31-4 0,0-31-4 16,0 28 2-16,-28-28-5 0,28 0-21 0,0 0 9 0,0 0-2 0,0 0-4 16,-27 0-36-16,27 0-7 0,-28 0 0 0,28-28 39 0,0 28-16 15,-31-31 17-15,31 31 26 0,-24-28-2 0</inkml:trace>
  <inkml:trace contextRef="#ctx0" brushRef="#br3" timeOffset="190849.48">29000 9223 30 0,'0'0'18'0,"0"0"-9"0,0 0 17 0,0 0 8 0,0 0 6 0,0 0-18 16,0 0 23-16,0 0 11 0,0 0-40 15,0 0 40-15,0 0-44 0,0 0 11 0,0 0-2 16,0 0-12-16,0 0 9 0,31 0 0 0,-31-28-3 16,0 28-9-16,24 0 7 0,10-29 5 15,-10 29-12-15,7 0-1 0,-31-28-3 0,28 28 1 0,-1 0-2 16,-27 0 0-16,28-28-1 0,3 28 2 0,-4 0 0 15,-27 0-3-15,28 0 0 0,-28 0-7 0,34 0 4 16,-34 0-9-16,0 0-7 0,24 0 6 0,-24 28-17 16,0-28 12-16,0 0-4 0,0 0-38 0,0 0-20 0,0 0 36 0,0 0-80 15,0 28 96-15,0-28-23 0</inkml:trace>
  <inkml:trace contextRef="#ctx0" brushRef="#br4" timeOffset="195348.35">24132 15870 96 0,'0'0'22'0,"0"0"2"0,0 0-4 0,0-30 20 0,-27 30-12 0,-4-29 34 0,31 29-40 0,0 0 0 0,-28 0-12 0,28-26 6 0,-27 26-4 0,27 0-1 0,0 0-2 0,-31 0-5 0,31 0 8 0,0 26-7 0,-24-26 0 16,24 0 3-16,0 29-5 0,-31-29 0 0,31 0 0 0,-31 58 7 15,31-29-7-15,0-29-2 0,0 57 3 0,-28-29-1 0,28 59 1 16,0-1-4-16,-27 30 1 0,27-90-1 15,27 33 1-15,-27-31 2 0,28 29 2 0,3 0-4 16,-31-27-1-16,31-1-1 0,-31-1 0 0,24 1 0 0,7-1-7 16,-4 0-36-16,1 3 19 0,-28-31-4 0,31 0-45 0,-4 0-21 15,1 0-25-15,-28 0 97 0,0 0-29 0</inkml:trace>
  <inkml:trace contextRef="#ctx0" brushRef="#br4" timeOffset="195558.27">24537 15898 103 0,'0'0'34'0,"0"0"-8"0,0-28-7 0,0 28-2 15,0-30 0-15,0 1 1 0,0 29 3 0,-34-26 18 0,34-5-21 0,0 5 0 0,0-4 14 16,0 1 16-16,0 29-39 0,0 0 8 16,0 0-9-16,-27 0 8 0,27 0-9 0,0 0 9 0,27 29-2 15,-27-29-7-15,0 56 7 0,58 1 1 0,-58 2-11 16,31 26 5-16,-3-56-6 0,-28 29-1 0,27 56 1 0,-27-28 0 16,0-27-3-16,0-2-1 0,0 56 5 0,-27-56 0 0,27-27-1 15,-28 84-3-15,-3-29 2 0,-27 31-4 0,3-59-8 16,-3 28-7-16,30-57 6 0,28 2-3 0,-27-1-5 0,-4-1-5 15,7 1-6-15,-35-1-109 0,28 0 75 0,1-28-62 0,2 31 13 16</inkml:trace>
  <inkml:trace contextRef="#ctx0" brushRef="#br4" timeOffset="200303.46">28914 10627 86 0,'0'0'0'0,"-31"0"17"0,31 0-2 0,-27-28-2 0,27 28-6 0,0 0 7 0,-28 0-6 0,28 0-1 0,0-28 0 0,0 28 1 0,-31 0 7 0,31-29 0 0,-24 29 8 0,24-30-16 0,-31 30-1 0,31 0 4 0,-31 0 2 0,31-29-7 0,-27 29 1 0,-1 0 6 0,28-28-6 0,-31 28-2 0,31 0 4 16,-27 0-4-16,27 0 6 0,-28 0 0 0,-2 0-6 16,30 28 1-16,-24-28-1 0,24 0 0 0,-62 29 1 0,34 1-4 0,-30-1 5 0,3 27-1 15,-31 32-3-15,58-60-2 0,-2 0 1 16,-56 27 3-16,58-24-3 0,-3 25 0 0,-24 1 0 0,-3 2 0 0,34-31 0 0,-11 1 1 16,-19 57 0-16,23-27 0 0,-24 26 0 0,24-57 0 0,3 31-1 15,1 24 3-15,-4-54-1 0,7 58 2 0,24-31-2 0,-31 1-1 0,31-26 1 16,-31 54-1-16,31 30 4 0,0-86-2 0,-28 28-1 15,28 28 3-15,0 2 3 0,28-2-4 0,3 0 0 0,-31-26-2 16,31 26 2-16,-31-28-3 0,24-29 1 0,34 60 3 0,-58-60-4 16,59 57 1-16,-4-27 2 0,6-58-2 0,-2 28 2 0,23 1-1 15,-27-29-1-15,65 30 3 0,-95-30-4 0,88-30 0 16,-27-27 1-16,0-1-1 0,0 0 2 0,-28 31-2 16,0-32 0-16,-3 33-1 0,31-90 2 0,0 31 0 0,0-31 5 15,-24 3-1-15,-38 83-6 0,10-27 2 0,-10 28-3 0,-24-27 4 0,31-1-5 16,-3-30-5-16,-1 58 1 0,-27-28 5 0,28-30 4 0,3 2 1 0,-31 28-4 15,0-30 0-15,0 30 0 0,0-28 2 0,0 0-2 16,0-31 2-16,0 59-2 0,-31-31 2 0,3-23-2 16,1 81 1-16,-1-112 1 0,-3 54-4 0,7 32 2 15,-34 27 0-15,27-1-2 0,0 1 1 0,3 29 1 16,-30-28 2-16,31 28-4 0,-1 0 0 0,28 0 0 0,-31 0 1 0,-55 0-1 16,59 28 3-16,-1-28-2 0,-30 29 1 0,30 1 0 0,-2-30-4 0,-25 29 2 15,-28 27-1-15,49-27 0 0,-52 30-9 0,3-3-13 0,53-27 9 0,-29 28-4 16,4 28-30-16,-31-29-18 0,86 3 27 0,-58 27-54 0,-1 2-7 15,35-60 61-15,-6 0 3 0,-1 29-28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2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#22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Program Instrumentation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Give an example of a program where </a:t>
            </a:r>
            <a:r>
              <a:rPr lang="en-US" sz="2400" dirty="0" err="1"/>
              <a:t>Steensgard’s</a:t>
            </a:r>
            <a:r>
              <a:rPr lang="en-US" sz="2400" dirty="0"/>
              <a:t> analysis will indicate a false- positive points-to relationship that Andersen’s would avoid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E033D-2892-CFF0-0463-6A1951D6B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C6382-34CE-7C83-DB83-827CBF48A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6EB643C-CEBF-BA56-5E96-1C02679158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1DABFE-A097-FB7E-BD61-8E03D8A04DD3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2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B0E508-BDFC-76C3-74AC-8AEF3F4B6344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968352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FCE47-534A-9A78-B44C-6F4F00C96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171CA-C11E-8EAC-C6A3-2AF420D45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F662ACE-0954-A093-B733-8424314C92B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3721A04-2D64-56DB-EADA-061490ABC3E8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2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41D429-CFD5-9717-28EF-1C52C0424D47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374583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72DB6-F1D9-0928-4A13-0BF50CB6C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D423B-B29D-522E-0AFB-2605C0335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6057E14-FB18-4C40-8ABD-3DCC2D1FD87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2ED439-6D88-DA3F-D151-3BECE23008E0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2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980598-75E0-DA50-ABF7-43633EADAEED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372462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B6165-FAF3-6A49-355A-8FF83E30E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C53E4-702E-2334-8FF8-7372EB810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4F963FE-2A3B-8F18-E16B-373CE4C5B1A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A777FEE-EF14-48B6-6C6A-D649EB02768D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2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6AA75F-6AE5-4627-A98B-0480B2E47A40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953795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FC631-1773-2E06-3A7B-7DB47201E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E5F1-C8F5-5FF0-13F8-CD0139E3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BC17B86-3D7E-7D3F-BFC3-7232C0C5B3C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B9177FF-E757-C48E-A224-AF5DFEFA392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2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A6B1DE-0726-54F8-60CD-C4BCE7E04050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888725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ABD15-86AB-9C19-15FE-C58DCC4A0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7AF05-7A8D-821E-BA98-53FE3961D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DCFB5F8-72EF-7795-B491-8D983C0D6BF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D0B7C4D-BBC5-A8BF-D24C-B48CE6DE04B3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2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FB8C87-FFE8-207C-5C1D-5616DC2A871F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107995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CB413-9114-3A5A-C364-5E0F0F6B9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6AEC-3EB8-34DC-04B7-C3A5B8B76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77322DC-EA52-A8CE-7406-D218B0B3C5B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963AD49-C70C-EDA7-E245-39BE3FBD1BB0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2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5F2688-BE23-2DA1-5AAB-D431C636D2F5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950667"/>
      </p:ext>
    </p:extLst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C3329-E59A-F05A-4697-81C16765A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2DBBF-B1D9-86AB-71A6-997783A48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C5149B7-28BA-6637-9CDA-7BC67E43F2B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C3A993D-A5C3-9F8C-5F91-4ED4CA4EAE9D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2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823E56-4CF6-17D5-2B5C-DB5AA0324770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392200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9B69C-298A-F66A-33B7-247910687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415D-7D10-E736-6215-CF602BC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3190645-A31C-799D-3DF4-D89754DD4A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F4A5D9D-3611-625A-4599-8DD9BB6C4CA7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2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D00773-94CD-8486-A66F-FE8800AAE491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094673"/>
      </p:ext>
    </p:extLst>
  </p:cSld>
  <p:clrMapOvr>
    <a:masterClrMapping/>
  </p:clrMapOvr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9AD75-0080-BEC4-92CE-CD46B80C1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4FC52-CDC3-1ABA-A342-7055C931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19F8D65-1A0F-C41B-0D8E-02260618F4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B51D017-23CB-59F5-50EB-2DE1D3B2A102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2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FA453C-EE16-CF68-F67A-88A68EDA21BB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571318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EA810-49A8-D964-8720-DE5D9F5AB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DD733-65E3-1DBD-AFB6-FDAAFD0FF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AnnouncEments</a:t>
            </a:r>
            <a:endParaRPr lang="en-US" sz="3200" b="1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D5372E9-A772-F219-4B2D-CE8BA64961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7540E77-C557-7489-EB5C-64B81CCB5B26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Administrivia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19C166-DAE4-276A-6B0C-E5CAA38D601B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991852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Quiz 2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5294514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677/777: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14AEB-A627-6922-11B9-B9FFBAEF4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1543-4881-28E8-309A-2018F82F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Topics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6814A5-3D1F-6B75-57E4-B6A2DEB58E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5E9485D-D6CE-DE1E-C3CA-F38A0AD1F89D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2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A2E531-E37A-168A-8D9B-F6E53102A6CB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62E257-F338-B95B-43F3-EDA93A7133FC}"/>
              </a:ext>
            </a:extLst>
          </p:cNvPr>
          <p:cNvSpPr txBox="1">
            <a:spLocks/>
          </p:cNvSpPr>
          <p:nvPr/>
        </p:nvSpPr>
        <p:spPr>
          <a:xfrm>
            <a:off x="1198063" y="1310488"/>
            <a:ext cx="4315714" cy="501365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Computability</a:t>
            </a:r>
          </a:p>
          <a:p>
            <a:r>
              <a:rPr lang="en-US" dirty="0"/>
              <a:t>Static Analysis</a:t>
            </a:r>
          </a:p>
          <a:p>
            <a:r>
              <a:rPr lang="en-US" dirty="0"/>
              <a:t>Control Flow</a:t>
            </a:r>
          </a:p>
          <a:p>
            <a:r>
              <a:rPr lang="en-US" dirty="0"/>
              <a:t>Fixpoints</a:t>
            </a:r>
          </a:p>
          <a:p>
            <a:r>
              <a:rPr lang="en-US" dirty="0"/>
              <a:t>Lattices</a:t>
            </a:r>
          </a:p>
          <a:p>
            <a:r>
              <a:rPr lang="en-US" dirty="0"/>
              <a:t>Abstract Interpretation</a:t>
            </a:r>
          </a:p>
          <a:p>
            <a:r>
              <a:rPr lang="en-US" dirty="0"/>
              <a:t>Information Flow</a:t>
            </a:r>
          </a:p>
          <a:p>
            <a:r>
              <a:rPr lang="en-US" dirty="0"/>
              <a:t>Side Channels</a:t>
            </a:r>
          </a:p>
          <a:p>
            <a:r>
              <a:rPr lang="en-US" dirty="0"/>
              <a:t>Dependency Analysis</a:t>
            </a:r>
          </a:p>
          <a:p>
            <a:r>
              <a:rPr lang="en-US" dirty="0"/>
              <a:t>Program Slicing</a:t>
            </a:r>
          </a:p>
          <a:p>
            <a:r>
              <a:rPr lang="en-US" dirty="0"/>
              <a:t>Interprocedural Analysis</a:t>
            </a:r>
          </a:p>
          <a:p>
            <a:r>
              <a:rPr lang="en-US" dirty="0"/>
              <a:t>Summary Functions</a:t>
            </a:r>
          </a:p>
          <a:p>
            <a:r>
              <a:rPr lang="en-US" dirty="0"/>
              <a:t>Class Hierarchy Analysis</a:t>
            </a:r>
          </a:p>
        </p:txBody>
      </p:sp>
    </p:spTree>
    <p:extLst>
      <p:ext uri="{BB962C8B-B14F-4D97-AF65-F5344CB8AC3E}">
        <p14:creationId xmlns:p14="http://schemas.microsoft.com/office/powerpoint/2010/main" val="3171513348"/>
      </p:ext>
    </p:extLst>
  </p:cSld>
  <p:clrMapOvr>
    <a:masterClrMapping/>
  </p:clrMapOvr>
</p:sld>
</file>

<file path=ppt/slides/slide5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99B46-E4F8-4FF1-AF19-C89CBB122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7902C-1A45-52E1-F024-EF9B8A23B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5E7682E-0204-B7C1-AEB2-356160F61AF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30E6E94-ED3D-FD8E-3306-602497B565B2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2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CA44F3-F976-9A06-D864-AB79C84A1044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AE80E7E-07FD-11E8-278D-102E2B63AF61}"/>
                  </a:ext>
                </a:extLst>
              </p14:cNvPr>
              <p14:cNvContentPartPr/>
              <p14:nvPr/>
            </p14:nvContentPartPr>
            <p14:xfrm>
              <a:off x="3174120" y="1000080"/>
              <a:ext cx="8399160" cy="4641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AE80E7E-07FD-11E8-278D-102E2B63AF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4760" y="990720"/>
                <a:ext cx="8417880" cy="465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251541"/>
      </p:ext>
    </p:extLst>
  </p:cSld>
  <p:clrMapOvr>
    <a:masterClrMapping/>
  </p:clrMapOvr>
</p:sld>
</file>

<file path=ppt/slides/slide6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9D04F-8641-7594-0A5D-E94D2E15A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2530-0E31-9444-1F8F-A580B5A0C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4FF5555-17BE-09DD-5EFC-BCCF7CDB1D6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6878E57-DEF6-8ABF-FCC3-3EF38196CE1C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2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54BA2F-0139-D1DB-EE2E-8676E5A9F8B7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5B37263-311F-4A5F-C726-4EBBA5494CE3}"/>
                  </a:ext>
                </a:extLst>
              </p14:cNvPr>
              <p14:cNvContentPartPr/>
              <p14:nvPr/>
            </p14:nvContentPartPr>
            <p14:xfrm>
              <a:off x="1783080" y="1216800"/>
              <a:ext cx="8162640" cy="444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5B37263-311F-4A5F-C726-4EBBA5494C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3720" y="1207440"/>
                <a:ext cx="8181360" cy="446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7039569"/>
      </p:ext>
    </p:extLst>
  </p:cSld>
  <p:clrMapOvr>
    <a:masterClrMapping/>
  </p:clrMapOvr>
</p:sld>
</file>

<file path=ppt/slides/slide7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5C79C-9589-CD94-68AE-DE879046F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C738B-8CDB-DCCC-D849-024C89B6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C6CAF4D-4D37-BA1A-A648-A53AD20BF1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53CC432-D0A1-A10E-F9CF-E827C17DC421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2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6FB48D-942B-FD9B-B212-65942B6EEE3D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723C75-A42C-C323-5F63-4AFBCBD3239F}"/>
                  </a:ext>
                </a:extLst>
              </p14:cNvPr>
              <p14:cNvContentPartPr/>
              <p14:nvPr/>
            </p14:nvContentPartPr>
            <p14:xfrm>
              <a:off x="1648080" y="422280"/>
              <a:ext cx="10471680" cy="5497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723C75-A42C-C323-5F63-4AFBCBD323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8720" y="412920"/>
                <a:ext cx="10490400" cy="551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2078199"/>
      </p:ext>
    </p:extLst>
  </p:cSld>
  <p:clrMapOvr>
    <a:masterClrMapping/>
  </p:clrMapOvr>
</p:sld>
</file>

<file path=ppt/slides/slide8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78F8E-6273-29E0-68C6-472638AFE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B6E99-995F-B671-1F16-AEDB9DE0A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571242D-9F5F-4286-5601-F40D1A9AC52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9AEDD18-68CD-9169-3570-33E58C3E6140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2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7AEDA9-1FEA-39D9-B15E-10BB052484ED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481A8A-8B3D-712A-DD02-30337B134885}"/>
                  </a:ext>
                </a:extLst>
              </p14:cNvPr>
              <p14:cNvContentPartPr/>
              <p14:nvPr/>
            </p14:nvContentPartPr>
            <p14:xfrm>
              <a:off x="2204640" y="1134360"/>
              <a:ext cx="9368640" cy="5166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481A8A-8B3D-712A-DD02-30337B1348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95280" y="1125000"/>
                <a:ext cx="9387360" cy="518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1009343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7A14E-5279-DAA6-C51E-1AE337DE6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5148-F711-F9EE-1FF8-BD6CC630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E65F86E-90A1-4366-D049-07517C0B828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F31FF27-E439-F164-A4FD-357564296BC8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2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BA102B-67FD-8E1B-DBA9-858D4953009F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921951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A97235-BEC4-4F82-87A8-2F5DAD53B5F9}">
  <ds:schemaRefs>
    <ds:schemaRef ds:uri="71af3243-3dd4-4a8d-8c0d-dd76da1f02a5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230e9df3-be65-4c73-a93b-d1236ebd677e"/>
    <ds:schemaRef ds:uri="16c05727-aa75-4e4a-9b5f-8a80a1165891"/>
    <ds:schemaRef ds:uri="http://schemas.microsoft.com/sharepoint/v3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15362</TotalTime>
  <Words>158</Words>
  <Application>Microsoft Office PowerPoint</Application>
  <PresentationFormat>Widescreen</PresentationFormat>
  <Paragraphs>73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Tenorite</vt:lpstr>
      <vt:lpstr>Monoline</vt:lpstr>
      <vt:lpstr>Exercise #22</vt:lpstr>
      <vt:lpstr>AnnouncEments</vt:lpstr>
      <vt:lpstr>Quiz 2 Review</vt:lpstr>
      <vt:lpstr>Topics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82</cp:revision>
  <dcterms:created xsi:type="dcterms:W3CDTF">2023-08-21T14:00:41Z</dcterms:created>
  <dcterms:modified xsi:type="dcterms:W3CDTF">2025-10-15T19:53:12Z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