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99" d="100"/>
          <a:sy n="99" d="100"/>
        </p:scale>
        <p:origin x="9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19:07:44.81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17402 6503 58 0,'0'0'9'0,"-27"0"1"0,27 0-5 0,0-29 4 0,0 29 1 0,0 0-3 0,0 0 0 0,0-28 10 0,0 28 0 0,-28 0-8 0,28-28 0 0,0 28 9 0,0 0-10 0,0-27 8 0,0 27-9 0,0 0 1 0,0 0 6 0,-27-29 12 0,27 29-21 15,0 0 1-15,0 0-1 0,0 0 1 0,0-28-1 0,0 28-1 0,0 0 2 16,0 0-1-16,0 0-3 0,0 0 1 0,0 0-1 16,0 0 0-16,0 28 0 0,0-28-1 0,0 29 0 15,0-2 0-15,0-27-1 0,27 28 0 0,-27 0 1 0,0 1-1 16,0 29 1-16,0-3 0 0,0-25 0 16,28-1-1-16,-28 54 1 0,0-54-1 0,27 57-1 0,-27-30 2 0,31 172 0 15,-31-171-1-15,27 311 2 16,-27-310-3-16,0 55-1 0,0 114 0 15,0-170 1-15,0 27 1 0,0-26 2 16,0 27 3-16,30 29-2 0,-30-2-2 0,0 60-1 16,0 55 1-1,0-199-1-15,0 1 0 0,0-2 1 0,0 3 0 16,0-2 0-16,0 1 0 0,0-2-1 0,0 2 1 0,0 28 0 16,0-57-2-16,0 28 3 0,0-28-3 0,0 28 3 15,0-28-1-15,0 29-1 0,0-29-1 0,0 0 1 0,0 28 1 0,0-28 0 16,0 0 0-16,0 29-2 0,0-29 1 0,0 28 3 0,0-28-2 15,0 0-1-15,0 0 1 0,0 29 0 0,0-29 1 0,28 28-1 16,-28-28-1-16,0 0 1 0,0 0-2 0,0 28 4 0,0-28-3 16,0 28 1-16,0-28-1 0,0 0 1 0,0 0 0 0,0 28 0 15,0-28 0-15,0 0 1 0,0 0-1 0,0 0 0 0,0 0 2 0,0 0-1 16,0 0 1-16,0 0-2 0,0 0 0 0,0 0-1 0,0 0 2 0,0 30 2 16,0-30 0-16,0 0-3 0,0 0-2 0,0 0 2 15,0 0 0-15,0 28 0 0,0-28-1 0,27 0 2 0,-27 0-1 16,0 28 1-16,0-28-2 0,0 0 0 0,0 0-1 0,0 28 1 15,0-28 1-15,0 0 0 0,0 0 1 0,0 29 0 0,0-29-1 0,0 0 0 16,0 0-1-16,0 29 1 0,0-29-1 0,0 0-1 0,0 0 0 16,0 28 0-16,0-28 2 0,0 0 0 0,0 0-1 15,0 29 1-15,0-29-1 0,0 0 0 0,0 0 0 0,0 28 1 0,0-28-1 16,0 0 2-16,0 0-1 0,0 28 0 0,0-28 0 0,0 0 0 16,0 0 0-16,0 0-1 0,0 0 0 0,0 28 1 0,0-28 0 0,0 0 0 15,0 0 0-15,0 0-1 0,0 0 0 0,0 0 0 0,0 0 1 16,0 0-2-16,0 0 1 0,0 0-3 0,0 0-1 0,0 0-3 0,0 0-17 15,0-28-21-15,0 28 10 0,0-28-54 0,0 0 37 0,0-1 7 16,0-28-64-16</inkml:trace>
  <inkml:trace contextRef="#ctx0" brushRef="#br0" timeOffset="949.92">17576 6616 148 0,'-31'0'29'0,"31"0"-18"0,0 0-7 0,0 0 0 0,0 30-1 0,-27-30-1 0,27 0 2 0,0 0 5 0,0 0-4 0,0 0 2 0,0 0 5 0,-28 29 2 0,28-29-7 0,0 0 0 0,0 0-1 16,0 0 7-16,0 0-2 0,0 0-6 0,0 0 1 0,0 28-1 15,0-28 4-15,0 0-5 0,28 0 1 0,-28 0-1 0,27 0 0 0,4 0 2 0,-31 0-4 16,54-28 0-16,4 28 0 0,-31 0-2 0,31 0 0 0,0 0 0 16,-3 0 1-16,-28-29 0 0,31 29-1 0,-28 0 1 0,83 0-2 15,-86-30 1-15,31 30 0 0,0-28 0 0,24 1-1 16,-52 27 2-16,28-58 0 0,-3 29 1 0,30-27 1 15,-58 29-1-15,4 27-1 0,-4-29 0 0,4 1 0 0,-4-2 0 0,28 2-1 0,-25-28-1 16,-3 28 1-16,4 0 1 0,-4-3-1 0,31 3 1 0,-58 28 0 16,28-27 0-16,-1 27 0 0,0 0 0 0,-27 0-1 15,31 0 1-15,-31 0 0 0,0 0 1 0,27 0 4 0,-27 0-3 0,31 27 3 0,-31-27-4 16,27 28 4-16,-27-28-4 0,0 31 1 0,27-3-1 0,-27-28-2 16,0 28 2-16,0 28 0 0,0-56-1 0,0 28 0 0,0 30-1 0,0-29 0 15,0 26 1-15,0 2 1 0,31 1-2 0,-31-3-3 16,0-25 3-16,0-1-2 0,0 54 8 0,0-54-4 0,27 57-1 15,-27-57-1-15,0-2 0 0,27 60-1 0,-27-59 1 0,0 27 0 16,28 31-1-16,2-29 2 0,-30-29-1 0,27 30 0 0,4 53 0 0,-31-81 0 16,27 27 0-16,1 57 0 0,-28-57-2 0,27-1 2 0,3 30-1 0,28 27-1 15,-58-56 2-15,28-1-1 0,-1 0 3 0,-27 2 0 0,58 85 1 0,-31-87-4 16,0 1 1-16,4 56 1 0,-4 1-2 0,4-58 2 0,-4 1-1 16,-27 0 0-16,27 0 0 0,4 0-2 0,-4 28 2 0,-27-29 1 0,28 1 0 15,-1 28-3-15,3 1 1 0,-2-58 1 0,2 29 2 0,-30-1-2 16,0-28 0-16,28 2-1 0,-28-2 1 0,0 0 0 0,27 0 0 0,-27 1-2 15,27 28-3-15,-27 28 4 16,31-57 4 0,-31 1-3-16,0-29 0 0,0 0 2 0,-31 0-1 0,31 0-1 0,-112-57 2 31,-144-56 14-15,-57 55-5-1,-55 30 1 1,310 28-11-16,-252 0 2 15,225 0-1-15,0 0-3 0,57 0 3 0,-29 0-2 0,-1 28 0 16,0-28 0-16,-55 0-4 16,28 0 5-16,58 0-4 0,27 0 2 15,-31 0-2-15,4 0 0 0,27 0-3 0,-27 0-10 0,-1 0-10 16,28 0-10-16,-30 0-11 0,30 0 21 0,0 0-4 16,0 0-2-16,-27 0-39 0,27 0 36 0,0 0 7 0,0 0 6 0,0 0-50 0</inkml:trace>
  <inkml:trace contextRef="#ctx0" brushRef="#br0" timeOffset="1449.56">18652 9797 78 0,'0'0'31'0,"0"0"-22"0,0 0 4 16,0 0-4-16,0 0-4 0,0 0 7 0,0 29 1 0,0-29-6 0,0 0 1 0,-27 0 8 0,27 0-9 0,0 0 1 0,0 28 9 0,0-28-8 15,0 0 0-15,0 29 7 0,0-29-1 0,0 27 0 16,0-27-7-16,-31 0-2 0,31 0 0 0,0 29 6 0,0-1 2 0,0-28-9 16,0 0 1-16,0 30 1 0,0 26-2 0,0-56-4 0,0 57 1 15,0-29 0-15,0-28-1 0,0 28 0 0,0 58 1 0,0-29-1 16,0-29 1-16,0 2-1 0,0 25 0 0,0-27-1 0,0 30 0 0,0-30 1 0,31 28-1 15,-31-28 1-15,0 86-2 0,0-57 1 0,27 28 3 0,-27-28-3 0,31 1 1 0,-31-2-2 16,0 0-1-16,0-28 1 0,0 31 0 0,27 54 1 0,-27-29-1 0,0 3 0 16,0-31 1-16,27 28 1 0,-27 2-2 0,0-58 0 15,0 0 0-15,0 59-6 0,0-60 4 0,0 1-2 0,0 28-7 16,0-25 1-16,0-3-1 0,-27-1-2 0,27 1-2 0,0 1-28 0,0 1 16 0,0-2-6 16,-27-28-3-16,27 28 2 0,0-28 6 0,-31 27-9 0,31 2-13 0</inkml:trace>
  <inkml:trace contextRef="#ctx0" brushRef="#br0" timeOffset="1802.35">18257 11728 222 0,'0'0'44'0,"-31"0"-36"0,31 0-7 0,0 0-2 15,0 0 1-15,0 0-1 0,0 0 1 0,0 0 0 0,0 0 1 0,0 0 1 0,0 0 2 16,0 0-1-16,0 28 0 0,0 1 3 0,0 0 1 0,0 0-6 15,0 26 3-15,0-27-4 0,0 0 1 0,0 3-1 0,0 24-1 0,31 32 1 16,-4 25 1-16,-27-54-1 0,27 26-1 0,1 31-1 16,2-60 4-16,-30 3 0 0,28-1 1 0,-28-1 0 0,30 30-3 0,-2-3-1 15,-1-25 1-15,-27-29 0 0,30-1 0 0,-30 0 0 0,28 30 1 0,-28-30 2 16,27 1-3-16,-27-29 2 0,27 28 4 0,-27-28-3 16,0 0 0-16,0 0 1 0,31 28 2 0,-31-28 0 0,27 0-2 15,-27-28 1-15,31 28-3 0,-31-28 2 0,27 28-1 0,-27-29 0 0,27 1 3 16,31-30-2-16,-31 30-2 0,4-29 1 0,-4 29 0 0,1-2 0 15,30-53 1-15,-4-3 0 0,-54 58-2 0,31 0-4 0,54-29 0 0,-27-29 4 16,-31 59-1-16,0-1-1 0,1-31-1 16,2 31 1-16,-30 28 1 0,27 0-2 0,-27-27 0 0,31 27-9 0,-31-29 2 0,0 29-14 15,27 0 7-15,-27 0-26 0,0 0-20 0,0 0 22 0,0 0-3 16,0 0 2-16,0 0 9 0,0 0 9 0,0 0-41 0</inkml:trace>
  <inkml:trace contextRef="#ctx0" brushRef="#br0" timeOffset="2249.64">17065 13319 158 0,'-58'28'44'0,"58"-28"-45"0,-58 0 2 0,58 0 7 0,-27 27 11 0,27-27 6 16,27 0-12-16,0 0-5 0,4 0-2 0,-4 0 1 0,4 0 1 15,-4 0-5-15,58 0 0 0,0 0 1 0,-27 0 0 16,-3-27 0-16,88 27 4 0,-85 0-3 0,23 0 0 0,8 0-1 16,51 0 2-16,3 0-4 0,-58 0-1 0,0-28 0 0,0 28 1 0,86 0-3 15,-1-28 1-15,-112-2 1 0,112 30 2 0,-115-29-1 16,88 2 2-16,-58-1-3 0,55 0 2 0,-52 28-3 0,-33 0 2 0,2-29-1 16,1 29 1-16,55-28-2 0,-59 28 1 0,-23-30-2 0,27 30 0 0,54-28 6 15,-27 28 0-15,-57-28-5 0,57 28-1 0,-58 0 0 16,31-28 1-16,-27 28-4 0,-4 0-7 0,0-29-10 0,-27 29 5 0,31 0-32 15,-31 0 14-15,0 0-6 0,0 0-49 0,0 0 30 0,0 0 8 16</inkml:trace>
  <inkml:trace contextRef="#ctx0" brushRef="#br0" timeOffset="2936.89">17204 13347 204 0,'0'0'60'0,"0"0"-50"16,0-28-3-16,-27 0-4 0,27-2-3 0,0 30 1 0,0-56-2 15,0 28 0-15,27 0 1 0,-27-1 1 0,0 29 1 0,0-58-1 0,0 58 0 16,28-28 0-16,-28 28 1 0,0 0 0 0,0 0 4 0,0 0-4 15,30 0 2-15,-30 0 1 0,0 0 0 0,0 28 1 0,0-28-2 0,0 58-2 16,0-29-2-16,0-1 1 0,27 27-1 0,-27 4 0 0,0 54 1 0,0 28 0 16,0 2 1-16,0-87-3 0,-27 115 1 0,27-86-2 15,0 58-2-15,-30 26 2 0,2-83 3 0,28 84 2 0,-54-28 2 16,54 28 1-16,-31-114-4 0,31 30 1 0,-27 28 0 0,27-29-3 16,-27-28 1-16,27 56 1 0,0-85 0 0,-31 86 3 0,4-29-1 15,27-56-4-15,0 55 3 0,0-54-2 0,-31 54 1 0,31-27-2 16,0-27-1-16,0-3 1 0,0 2 1 0,0-1 0 0,0 0 0 15,0 0-2-15,31-28 0 0,-31 29 1 0,0 0 0 0,0-29 1 16,27 0-4-16,4 29 0 0,-4-29 3 0,0 0 1 0,4 0-2 16,-4 0 2-16,0 0-1 0,1 0-1 0,60 0 0 0,-6 0 1 0,-24 0 0 15,0 0 0-15,0 0 0 0,-31 0-2 0,27 0 1 0,4 0 0 0,0 0 0 0,55 0 0 16,2 0 0-16,-60 0 0 0,30 0-1 0,31 27 0 16,-89-27 1-16,28 0 1 0,61 28 0 0,-31-28 2 0,-58 29 0 15,58-29 1-15,-54 29-3 0,23-29 0 0,-26 28 0 0,29-28-1 0,-26 0 1 16,-4 28 0-16,31 0 0 0,-30-28 0 0,-1 0 0 0,0 29 0 15,4-29 1-15,27 28-1 0,-31 1 1 0,0-29-1 0,4 0 0 0,-4 29 0 16,0-29 1-16,1 0-1 0,2 28 0 0,-3-28 1 0,-27 0-1 0,58 0 2 16,-30 0-2-16,-1 0 1 0,-27-28 0 0,30-1 0 15,-2 29 0-15,-28-29-1 0,30 1-1 0,-30 28 1 0,28-29 1 0,-1-55 1 0,4-2 1 16,-4-28-2-16,0 58 0 0,-27-1 0 0,58-57 2 16,-58 58-1-16,27-29 2 0,4-57 4 0,-4-1-1 0,0 86-4 15,4-27 0-15,-4 27 1 0,1-85 2 0,-28 57-2 0,27 27-2 0,-27-27 0 16,30 29 1-16,-30-29-2 0,28 28 1 0,-28-85 3 0,30 29 0 0,-30 56-4 15,0-85-1-15,0 86-1 0,0-87 8 0,0 85-4 0,0 3 1 16,0-2-3-16,-30-58-2 0,30 31 0 0,0 27 2 0,-28 0 1 0,28 29-1 16,0-29 2-16,0 29-3 0,-30-2 0 0,30 30-7 0,0-27 1 15,0 27 2-15,-27-28-5 0,27 28-9 0,0 0-7 0,0 0-15 16,-28 28-21-16,28-28-26 0,0 27 36 0,0 3-25 16,0-2 52-16,-27 1-23 0</inkml:trace>
  <inkml:trace contextRef="#ctx0" brushRef="#br0" timeOffset="3566.81">19674 9656 66 0,'0'0'9'0,"0"0"-8"0,0 0-1 0,-27-29 2 0,27 29 2 0,0-29 10 0,-27 1 9 0,27 28-10 16,-31-28 12-16,31 28-13 0,0-28 11 0,-27 28-13 0,27 0 0 0,0 0 1 16,0-30-2-16,0 30 9 0,-28 0-3 0,28 0-8 0,0 0 0 15,0 0 1-15,0 0 5 0,0 30-1 0,28-30-8 0,-28 28 1 16,0-28-5-16,27 28 1 0,4 0 0 0,-4 1-3 0,0 0 1 16,0-1 0-16,4 1 0 0,27 27 1 0,-4-28 0 0,4 58 1 15,-3-59 0-15,33 60-1 0,-6-3 0 0,-24-55 0 0,0-1 0 0,0 30 0 16,82 25-1-16,-83-53 1 0,56 54-1 0,30 3 1 0,-89-31 0 15,62 0 2-15,-58 1-1 0,82 1 1 0,-24 26 1 0,-62-55-2 16,31 27 2-16,28 1-2 0,-83-29-1 0,28 2 1 16,-30-2-1-16,29 28 3 0,-2-28-2 0,-55 0 1 0,58 3-1 0,-31-3 1 15,4-2-2-15,-31 3-1 0,27-29-3 0,-27 0-4 0,27 28-22 0,4-28-20 16,-31 30 16-16,0-30-3 0,0 0-35 0,0 0 47 0,0 0 8 16,0 0 2-16,0 0-33 0</inkml:trace>
  <inkml:trace contextRef="#ctx0" brushRef="#br0" timeOffset="3899.89">21037 11360 119 0,'0'0'47'0,"0"0"-24"0,0 0-5 0,0 0-13 0,0-29-2 0,0 29-1 0,0 0 0 16,0 0-1-16,27 0 1 0,-27 0 3 0,58 0 2 0,-27 0-3 15,-31 0 1-15,27 0 0 0,0 29-1 0,31-29 1 0,27 56 0 0,-58-29-3 0,4 4 0 16,51-3 3-16,-24 0-4 0,0 27 0 0,-1-26-2 0,-29-29 2 16,26 59 0-16,-23-32 1 0,27-27-2 0,-4 28-1 0,-23-28 2 0,-4 0 0 15,28 28 4-15,-25-28 7 0,-2-28-1 0,2 28 13 0,-30-28-11 16,28 1-1-16,-28-2-1 0,27-1 8 0,-27 1-12 0,27-54 4 0,-27 55-6 16,0-86 3-16,0-1-2 0,-27 60-5 0,27-60 1 15,0 59-1-15,-27-2 1 0,27 1-1 0,-28-27 2 0,-2 26-2 0,30 3 0 16,-28 27-1-16,28-2-2 0,0 30 1 0,0-29-6 0,0 1-5 15,0 28-3-15,0 0 5 0,0 0-1 0,0 0-3 0,0 28-4 16,28-28-31-16,-28 29 18 0,30 1-48 0,-2-2-1 0,-1 27 33 16,-27-26-10-16</inkml:trace>
  <inkml:trace contextRef="#ctx0" brushRef="#br0" timeOffset="4667.01">22260 10762 144 0,'0'0'0'0,"0"0"53"0,0-28-39 0,0 1-9 0,0 27-4 0,0-28-1 0,0 28 1 0,0-30 4 0,0 1 6 0,27 29-4 0,-27 0 2 0,0 0 14 0,0 0-10 0,0 0 11 0,0 0-10 0,0 29-9 0,0-29 0 15,0 58 0-15,0-31-3 0,0 59 2 0,0-58-3 16,0 28 0-16,0 1 0 0,-27 1 0 0,-4 54 2 0,31-27-2 0,-27-28-2 16,-4 86 2-16,4-85 2 0,0 26-1 0,-31 58 5 0,30 1 0 0,-2-60-3 15,2-24-1-15,-26 83 3 0,54-86-3 0,-58 86 1 0,58-86-1 16,-27 31 3-16,-4-32-2 0,31 31 4 0,-27-29 3 0,27-1-5 15,0-29-4-15,0 4 0 0,27-3-2 16,4-28 1-16,-31 29 0 0,27-29 0 0,-27 0-1 0,58 27 1 0,-4-27 0 16,-26 0 0-16,60-27-1 0,25 27 2 0,-1-29-3 15,-54 29 0-15,27-28 0 0,-27 28 0 0,82-31 0 0,-55 4 0 16,0 27 1-16,58-28-1 0,28 0 0 0,-86 28 1 0,0 0 0 0,58-29 2 16,27 29-1-16,-115 0-2 0,30 0 4 0,31 0-4 0,-62 0 1 15,31 0 0-15,229 0 4 16,-144 29-6-1,-143-1 4-15,4 0-6 16,-31-28 4-16,27 27-40 16,-27-27 30-16,-27 0-12 15,27-83 19 1,0 54 2-16,-31 1 3 0,31-2 0 0,0-26 3 0,0 1-2 16,0 24-2-16,31-167 2 0,-31 114-3 0,27-3 1 15,1-27 1-15,-28 58-3 0,57-169 3 16,-29 166-1-16,30-310 0 15,-31 286 0-15,4-146-3 0,-4 144 2 0,-27-1 1 16,27 31-1-16,-27 27 1 0,0-2 0 0,0 1 0 0,0 29 0 16,0-28 0-16,-27 0 3 0,27 28-1 0,0-28-1 0,0 28 0 15,-27-28 1-15,-4 28-1 0,31 0-2 0,-58-28 0 0,58 28-1 16,-82 0-1-16,24-30 0 0,0 30 1 0,31 0 0 0,-85 0 1 0,54 0 1 16,0 0 0-16,-55 0 2 0,56 0-2 0,-1 0 1 0,-82 30 4 0,24-2 0 15,62-28-2-15,-89 28 2 0,30 28 1 16,-398 143 26-1,368-142-32-15,31-1 3 0,54-27-2 0,3-1 0 0,-30 30-1 16,54-30-1-16,-166 115 8 16,139-117-18-16,-27 3-75 15,85-29 47-15,-27 0-70 0,27 0-15 0,0 0 47 0,0 0 30 16</inkml:trace>
  <inkml:trace contextRef="#ctx0" brushRef="#br0" timeOffset="5207.2">23166 12523 174 0,'0'0'48'0,"0"0"-29"0,0 0-13 0,0 0-4 0,-27 0-3 0,27 0-2 0,0 0 3 0,0 0 0 0,0 0 2 0,0 28 2 16,-31-28 2-16,31 0-5 0,0 28 10 0,-27-28-6 0,-1 0 3 15,28 30-2-15,-27-30-1 0,-4 0-2 0,4 28 7 16,0-28-2-16,-4 0 0 0,-27 29 7 0,-23-1-5 0,23-28-6 16,-55 28 5-16,-3-1-3 0,59 4-4 0,-25-31-2 0,-3 28 0 0,-58 28-1 15,-28 1 4-15,1 0 3 0,85-29-4 0,27 0-2 16,-85 58 0-16,88-29 1 0,-30-2 2 0,-27 60 2 0,-4-1 0 15,3-1-1-15,56-56-2 0,2 0-2 0,24-1 0 0,-81 87 4 0,54-88-3 16,31 3 2-16,-86 56-9 0,28-29 3 0,55-29 3 0,-56 57-1 16,32-56 2-16,-31 29 0 0,27-1-3 0,-27-28 2 15,57-29 1-15,28 1-1 0,-30-1-2 0,2-28-1 0,-2 29-2 0,30-1 0 16,-27-28-2-16,27 29-2 0,0-29 0 0,-28 0-3 0,28 0-15 0,0 27-7 16,0-27 15-16,0 0-2 0,0 0-1 0,0 0-2 0,0 0-3 0,28-27-31 0,-28 27 31 15,27-29-9-15,3 29-14 0</inkml:trace>
  <inkml:trace contextRef="#ctx0" brushRef="#br0" timeOffset="5550.36">20301 14056 157 0,'0'0'0'0,"0"0"62"0,-31 0-48 0,31 0-11 0,0 0 1 15,0-28-1-15,0 28 0 0,0 0 4 0,0-28-3 0,0 28-3 0,0 0 0 0,0 0 2 16,0-28-2-16,0 28 2 0,0 0-2 0,0 0 3 0,0 0 7 16,0 0-3-16,0 0 0 0,0 0 6 0,0 0-7 0,0 0 1 0,0 28-5 15,0 0-5-15,0-28 2 0,0 57 4 0,0-28 0 16,-27 0 2-16,0 27 3 0,27-28-3 0,-31 57 5 0,-27-29-2 16,31 31-5-16,0-59-1 0,27 0-3 0,-28 29 4 0,28-57-3 15,-30 28-1-15,30 1 0 0,0-1-1 0,0 0 1 0,0-28 0 0,0 29 1 0,-28-29 0 16,28 28 1-16,0-28 0 0,0 29 0 0,28-29 0 0,-28 28 0 0,0-28 0 15,30 0-1-15,-2 29 3 0,-28-29-4 0,27 0 4 0,0 27-3 16,4-27 1-16,-4 0-1 0,58 0 2 0,-27 0 0 0,27 0-1 0,-27 0-1 16,55 0-1-16,-28 0-1 0,0 0-4 0,-31-27 1 15,-23 27-4-15,54 0-27 0,0 0-30 0,113-29-185 16,-167 29 194-16</inkml:trace>
  <inkml:trace contextRef="#ctx0" brushRef="#br0" timeOffset="19351.23">23166 9060 52 0,'0'0'12'0,"0"0"-10"0,0-29 2 0,0 29-1 0,-27 0 7 0,27-28 6 0,0 28-7 0,0 0 1 0,0 0 10 0,0 0-11 0,0 0 0 0,0 0 0 16,-31 0 6-16,31 0-7 0,0 0 7 0,0 0 1 0,0 0-9 16,0 0 0-16,0 0 0 0,0 0-2 0,0 0 2 0,0 0 6 0,0 0 1 0,0 28-3 15,0-28-1-15,0 29 0 0,0-29-7 0,0 0 0 16,0 27 1-16,0-27 0 0,0 29 0 0,0-1-2 0,0-28 1 15,0 0-2-15,0 29 3 0,0-1-1 0,0 0-2 0,0-28 0 16,0 29 0-16,0-29 0 0,0 28 0 0,0 1 2 0,0 28 4 16,0-29-7-16,31 56 4 0,-31-26-1 0,27 84 1 15,-27-85-5-15,0-1 0 0,0-27 2 0,30 28-1 0,-30-1 1 0,0-28-1 16,0 58 0-16,0-29 1 0,28-29-2 0,-28 0 2 0,0 2-3 16,0-3-8-16,0-27-2 0,0 0-4 0,0 29-26 0,0-29-47 15,0 0 57-15,-28 0-24 0,28 0 33 0,-30 0-11 16,30 0-18-16</inkml:trace>
  <inkml:trace contextRef="#ctx0" brushRef="#br0" timeOffset="19518.57">22910 9854 81 0,'0'0'26'0,"0"0"-7"0,0 0-13 0,0 29 1 16,0-29-4-16,0 0 1 0,0 27 7 0,31-27-2 0,-31 0 1 0,0 0 2 16,27 0 1-16,-27 29 0 0,27-29 13 0,-27 0-3 0,31 0-4 15,-4 28-3-15,1-28-9 0,-1 0 2 0,4 0-5 0,-31 0-2 16,27 0 0-16,-27 0-2 0,58 0 2 0,-31 0-1 0,-27 0-1 15,31 0-9-15,-31 0-2 0,27 0-4 0,0-28-30 0,-27 28 15 16,0 0-1-16,27 0 1 0,-27 0 4 0,31-29 2 0,-31 29 5 0,0 0 2 0,0-27-51 16</inkml:trace>
  <inkml:trace contextRef="#ctx0" brushRef="#br0" timeOffset="19738.48">23452 9542 79 0,'0'0'0'0,"0"0"33"0,0 0-15 15,0 0-4-15,0 0-5 0,0 28 10 0,0-28-8 0,0 0 0 16,0 28 10-16,0-28-11 0,0 29 3 0,0 0-7 0,0-1 3 0,0 29-3 15,0-29-4-15,0-28-1 0,0 28-1 0,0 29 1 0,0-28 1 16,0-2-2-16,0 30 25 16,0-57-11-16,0 0-1 0,0 0-7 15,0 0 0-15,27 0-1 0,-27-28 5 0,0 28-8 0,27-29 2 0,1 2 3 0,-28-2-4 16,30 29-1-16,-30-28 1 0,28-1-1 0,-28 29 1 0,0-28 0 16,30 0-1-16,55-57 0 15,-57 85-3-15,-28-29-3 0,0 29-2 0,27 0-2 16,-27 0-6-16,0 0-5 0,27 0-32 0,-27 0-50 0,0 0 67 15,0 0 3-15,31 0 6 0,-31 0 2 0,0-29-37 0</inkml:trace>
  <inkml:trace contextRef="#ctx0" brushRef="#br0" timeOffset="20067.91">23963 9570 103 0,'0'0'64'0,"-31"0"-37"16,31 0-9-16,0 0 14 0,0 0-23 0,-27 0 17 15,27 0-18-15,0 0-3 0,-27 28 5 0,27-28-7 0,0 0-1 16,0 29 0-16,0-29 0 0,0 29-2 0,0-1-2 0,0-28 1 16,0 29 2-16,0-29-2 0,27 28 1 15,-27-28 1-15,27 28 0 0,-27-28-1 0,31 0 1 0,-31 0-1 16,0 0 2-16,27-28 2 0,-27 28-1 0,27-28 0 16,-27-1 0-16,0 29-2 0,28-57 4 0,-28 57-3 0,30-29 1 15,-30 1 2-15,0 28-2 0,0-28 5 0,0 28-3 0,0-28-1 16,0-2 2-16,0 30-4 0,0 0 0 0,0 0-2 0,0 0 2 15,0 0-1-15,0 0 1 0,0 0 3 0,0 0-4 0,0 30 2 0,0 26 1 16,28-28 0-16,-28 1-5 0,0 0-2 16,0-1 2-16,30 1 2 0,-30-29-2 0,0 56-2 15,27-56 1-15,-27 57-17 0,0-57 7 0,0 28-3 16,28-28-25-16,-28 29-12 0,0-29-39 0,0 0 65 16,0 0 4-16,27 0-38 0,-27 0 13 0</inkml:trace>
  <inkml:trace contextRef="#ctx0" brushRef="#br0" timeOffset="20341.66">24443 9456 66 0,'0'0'12'0,"0"0"-4"0,0 0-3 0,27 0 6 15,-27 28 6-15,31 2-8 0,-31-30-6 0,27 28 0 16,-27-28-1-16,31 56 1 0,-31-56-2 0,27 29 5 0,1-29 0 16,-28 29 13-16,30-29 1 0,-30 0-10 0,0 0 8 0,27 0-10 15,-27 0 6-15,0 0-9 0,28-29 4 0,-28 0-7 16,0 29 0-16,0-28 0 0,0 0 0 0,0-30 2 0,0 30 6 0,0 0-2 15,0 28 1-15,0-28 0 0,0 28 1 0,-28-28 8 0,28-1 1 16,-27 1-5-16,-3 28-7 0,2 0 3 0,28 0-5 0,-27 0 0 16,27 0 3-16,-31 57-5 0,4-57-3 0,-4 28 3 0,31 28 1 15,-27-28 0-15,27 2-1 0,-27 26 2 0,27 1-8 16,0-28 1-16,0 28-1 0,0-29 4 0,27 0 0 0,-27 0 0 0,0 1-1 16,27 28-1-16,62 27-20 15,-34-54-13-15,-25-3-31 0,-3-27 20 0,1 29-8 0,-1-1-47 0,4-28 63 16,-4 0-23-16</inkml:trace>
  <inkml:trace contextRef="#ctx0" brushRef="#br0" timeOffset="21734.71">15613 12523 40 0,'0'0'0'0,"0"0"15"0,0 0-12 0,0 0 4 0,0 0-2 0,0 0 0 0,0 0 0 0,0-27 6 0,0 27-4 0,0 0-1 0,0 0 9 16,0 0-8-16,0 0 8 0,0 0-8 0,-27 0 0 0,27-28 0 0,0 28 8 15,0 0-6-15,0 0 0 0,0 0 1 0,0 0 9 0,-27 0-9 16,27 0 1-16,0 0 10 0,0 0-4 0,-27 0-10 0,27 0 5 0,-31 0-4 15,31 0-3-15,0 0-1 0,-27 0 8 0,27 0-8 16,-27 0 4-16,27 0-6 0,0 0 1 0,0 0 1 0,0 0-1 16,-31 0-1-16,31 0 0 0,0 28 1 0,0-28-1 0,0 27 2 0,0 1-1 15,0-28-2-15,0 28 0 0,0 30 8 0,0-29-5 0,0-1 0 0,0 0-2 16,0 30 0-16,31 26 0 0,-31-27-1 0,27 28 0 0,0-29-3 16,-27-26 4-16,0-2-4 0,31 29-1 0,-31-29-3 0,27-1-14 15,-27 2 5-15,0 1-3 0,0-30-3 0,0 28-29 0,0-28 21 16,0 28-30-16,0-28 4 0,0 0 12 0,0 0 22 0,0 0-35 15</inkml:trace>
  <inkml:trace contextRef="#ctx0" brushRef="#br0" timeOffset="21901.72">15358 12808 71 0,'0'0'0'0,"0"0"28"0,0 0-21 0,0 0 2 16,0 0-1-16,0 0 2 0,0 0-2 0,0 0 1 15,0 29 3-15,0-29 4 0,0 0-7 0,31 0 6 0,-31 0-1 16,0 27-7-16,27-27 5 0,-27 0-7 0,0 0-2 15,0 0 1-15,31 27-1 0,-31-27-3 0,27 0 2 0,0 30-1 16,4-30-2-16,-31 0-3 0,27 0-2 0,-27 0-6 0,0 28-7 0,27-28-6 16,-27 0-32-16,0 0 33 0,27 0-13 0,-27 29-31 0</inkml:trace>
  <inkml:trace contextRef="#ctx0" brushRef="#br0" timeOffset="23090.99">15842 12837 49 0,'0'0'0'0,"0"0"8"0,0 0 3 0,0 0-2 0,0 0-4 0,0 0 6 0,0 0 1 0,-28 0-6 0,28 0 7 0,-27 0 4 16,27 27-9-16,0-27 0 0,0 0 0 0,-30 0 8 0,30 0-8 16,0 0-1-16,0 27 5 0,0-27-7 0,-28 0 7 0,28 30-8 15,0-2 5-15,0-28-4 0,0 29 6 0,0-1-4 0,0-28-6 16,28 28 0-16,-28 0 0 0,0-28 0 0,0 30 2 0,30-30-2 16,-30 28 0-16,0-28-2 0,27 29 2 0,-27-29 0 0,0 28 2 0,28-28-3 15,-28 0 2-15,0 0 2 0,27 0 0 0,-27 0-1 0,0-28 5 16,31 28-1-16,-31-29-3 0,0 29 0 0,0-28-2 15,0-2 1-15,0 2 0 0,0 28-1 0,0-28 1 0,0 0 4 16,0-1 3-16,0 29-6 0,0 0 0 0,0 0-3 0,0-28 1 0,0 28 4 16,0 0-2-16,0 0 0 0,0 0 1 0,0 0-1 0,0 0 2 0,0 28-4 15,27-28 3-15,-27 29-5 0,0-29 2 0,0 28 0 0,31 0 0 16,-31 0-2-16,0-28 3 0,27 30-2 0,-27-30 0 0,0 28-2 16,27 1-2-16,0-1-17 0,-27 0-19 0,0-28 13 0,31 27-41 15,-31-27 28-15,0 0 0 0,0 0 3 0,27 0 7 0,-27 0-70 16</inkml:trace>
  <inkml:trace contextRef="#ctx0" brushRef="#br0" timeOffset="23317.84">16325 12127 100 0,'0'0'0'0,"0"0"45"0,0 0-40 0,0 0 0 15,-30 28 0-15,30 0 3 0,0-28-2 0,0 27 3 0,0 2 17 16,0-1 3-16,0 2-16 0,0-30-1 0,0 28-3 0,0 1-2 15,0-2 3-15,0 29-4 0,0 3-5 0,0-32-1 0,0 1-1 16,0 0 5-16,30 30 4 0,-30-29-5 0,0 27-4 0,0-29 0 16,0 4 1-16,28 26-1 0,-28-30 2 0,0 0-2 0,0 3 1 0,30 27-9 15,-30-29 0-15,0-28-6 0,0 28-4 0,28 0-25 0,-28 2 0 0,0-30 25 16,0 28-14-16,0-28 20 0,27 0-12 0,-27 0 13 0,0 0-11 16,0-28-19-16</inkml:trace>
  <inkml:trace contextRef="#ctx0" brushRef="#br0" timeOffset="23489.34">16469 12210 50 0,'0'0'0'0,"0"-27"26"0,0 27-21 0,0-28 7 16,27 0 7-16,-27-2-4 0,0 30 3 0,0 0 3 0,0-29 0 16,0 29 11-16,0 0-18 0,0 0 11 0,0 0-13 0,27 29 10 0,-27-29-12 15,0 30-1-15,0-2 7 0,0 27-3 0,0 32-1 0,0-3-2 16,0-28-6-16,0 30 2 0,0-30-2 0,27 2 1 16,-27-1-1-16,0 29 3 0,0-2-5 0,0-27-1 0,0 28-3 15,0 1 2-15,0-58 0 0,0 57-7 0,0-29-12 16,0-26-15-16,0-2-11 0,0 0 17 0,0-28-34 0,0 27 30 15,0-27-24-15,0 30 13 0,0-30-24 0</inkml:trace>
  <inkml:trace contextRef="#ctx0" brushRef="#br0" timeOffset="23935.8">16721 12068 89 0,'0'0'0'0,"0"0"24"0,0 0-4 0,0 0-13 0,0 0-2 0,0 0 2 0,0 0-5 0,0 0 7 0,0 0-1 16,0 29 4-16,0-29 1 0,0 0 1 0,0 0 1 0,0 30 0 0,0-2 18 0,0 0-18 0,0-28-10 15,0 27-1-15,0 30 3 0,0-27 2 0,0-2-4 0,30 28-2 0,-30-28 0 16,28 31 0-16,2-4-2 0,-30 1 1 0,27-26 1 0,-27 27 2 0,28-1 1 16,2 30-7-16,-2-57-1 0,-1 55-1 0,-27-56 1 15,27 1 0-15,-27-1-5 0,0 0-5 0,31 0-6 0,-31 30-31 0,0-29-8 0,0-29 28 16,0 28 4-16,0-28-16 0,0 28 25 0,0-28-11 0,0 0-26 16</inkml:trace>
  <inkml:trace contextRef="#ctx0" brushRef="#br0" timeOffset="24104.66">16751 12666 117 0,'0'0'28'0,"0"0"7"0,0 0-13 0,0 0-14 16,0 0 0-16,0 0 8 0,0 0-8 0,0 0 11 0,0 0-2 15,0 0-10-15,0 28-1 0,0-28 0 0,0 0-1 0,0 0 5 0,0 0-2 16,0 0-2-16,0 0-3 0,28 28-1 0,-28-28-2 16,30 0 2-16,-30 0-3 0,0 0 1 0,0 0-12 15,27 0 1-15,-27 0-26 0,0 0-16 0,28 0 22 0,-28 0-28 16,0 0 34-16,0 0 3 0,0 0 3 0,30 0-44 0</inkml:trace>
  <inkml:trace contextRef="#ctx0" brushRef="#br0" timeOffset="24203.51">17007 12722 65 0,'0'0'0'0,"0"0"11"0,0 0-11 0,0 0 1 0,0 0-1 16,0 0 0-16,0 0 0 0,-31 0 0 0,31 0-1 0,0 0 0 0,0 0-2 15,0 27-2-15,0-27-2 0,0 0-14 0</inkml:trace>
  <inkml:trace contextRef="#ctx0" brushRef="#br0" timeOffset="24884.84">16949 12097 63 0,'0'0'17'0,"0"0"-13"0,0 0 3 0,0 0 4 0,-27 0-4 0,27 0 1 0,0 0 0 0,0 0 1 0,0 0-1 0,0 0 10 0,0 0 3 0,0 0-3 16,0 0-1-16,0 0 5 0,0 0-10 0,0 30 10 16,0-30-14-16,0 28 8 0,27 0-9 0,-27-1 8 0,0-27-7 15,0 29-2-15,0 29 3 0,27-30-7 0,-27 28 4 0,31 0-5 0,-31-25 0 16,0 24-1-16,27 31 4 0,-27-29 1 0,0-1-3 0,0 2-6 16,31 26 3-16,-31-27 3 0,0-29-3 0,0-28 2 0,0 29 0 15,0-1-1-15,0-28-1 0,0 28 0 0,0-28 2 0,0 28 0 0,0-28-1 16,0 0 2-16,0 0-2 0,0 0-1 0,0 0-1 0,0 0 2 15,-31 0-1-15,31-28 1 0,0 28-1 0,0-28 0 0,0 0 1 16,0 28-2-16,0-29 1 0,-27 1 6 0,27-29-4 0,0 1-3 16,0 28 2-16,0-3-1 0,0-24 3 0,27 27 5 15,-27-29 2-15,31 27 1 0,-31 2-4 0,0 0-2 16,27 1 6-16,-27 27-6 0,27-28 4 0,-27 28-6 0,31 0 0 0,-31 0 1 16,27 0 0-16,-27 0-2 0,27 0 1 0,-27 0-1 0,0 28 1 0,28-28-2 15,-28 27 0-15,0 1 0 0,30 0 1 0,-30-28 4 0,0 30-1 0,0-2 1 16,27 1-1-16,-27-1-4 0,31 58-6 0,-31-58-9 0,0 28-15 15,0-56 11-15,0 27-5 0,0 31-85 16,-31-29 21-16,31-29 16 0,0 28 45 0,0-28-34 0</inkml:trace>
  <inkml:trace contextRef="#ctx0" brushRef="#br0" timeOffset="25917.82">17402 12523 93 0,'0'28'27'0,"0"-28"-23"0,0 0-4 0,0 28 5 0,0-28-1 16,0 30 10-16,0-30-4 0,0 57 7 0,0-29-4 0,-27-28-7 16,27 28-2-16,0-1 3 0,0-27-6 0,0 31 0 0,0-31 0 0,0 28 0 15,0 1 3-15,0-2-3 0,0-27 1 0,0 0 1 0,0 27 2 0,0 3 31 16,27-30-8-16,-27 0-6 0,0 0-15 0,0 0 2 16,0-30-5-16,31 3 3 0,-31 0 0 0,27-2-3 15,-27 1 0-15,0-3-3 0,30 4-2 0,-30-1-3 0,0 0 2 16,0-1 4-16,28 1-4 0,-28 28-2 0,0-30 0 15,0 30-2-15,0-28-12 0,27 28 4 0,-27-28-23 0,0 28 14 0,0 0-1 16,0 0-20-16,0 0 11 0,0 0 5 0,0 0 7 16,31 0 13-16,-31 0 3 0,0 28-5 0,0-28 4 0,0 0 4 15,0 0 0-15,27 0 0 0,-27 0 1 0,0 0 1 0,0 28 0 16,27-28 3-16,-27 0 10 0,0 0-5 0,27 0 2 0,-27 0 5 16,0 30 2-16,0-30 4 0,0 0 27 0,0 0-26 0,0 0 15 15,0 0-20-15,0 0 8 0,0 0-17 0,0 0 1 0,0 0 6 0,0 0-7 16,0 0-2-16,0 0-4 0,0 28 1 0,0-28 2 0,0 0 2 0,0 29-3 15,0-29-2-15,0 0-1 0,-27 0-1 0,27 28 1 0,0 0 2 16,0-28-4-16,0 0 1 0,0 27 0 0,0-27 0 0,0 0 0 0,0 31 0 16,27-31-1-16,-27 0 2 0,0 0-1 0,0 0 0 0,31 0 2 15,-31 0 1-15,0-31-1 0,0 4-2 0,27-1-6 16,-27 28 4-16,0-28 1 0,0-29 5 0,31 27-2 0,-31 2-2 16,0 28 0-16,0-55 0 0,0 55 1 0,0-28 2 0,0-3-1 0,0 31-1 15,0 0 0-15,0 0-1 0,0 0 1 16,0 0-1-16,0 0 1 0,0 0 0 0,0 31 0 0,0-3-2 0,0-28-2 15,0 27 2-15,27-27 0 0,-27 28 3 0,0 0 5 0,0 2-5 0,0-2-6 16,0 1-1-16,0-1-9 0,27 0-12 0,-27-1 10 0,0-27-1 16,0 31-14-16,31-3-3 0,-31-28 2 0,0 29 6 15,27-29 16-15,-27 0 1 0,0 0 0 0,0 0-4 0,28 0 1 0,-28 0 4 16,0 0-10-16,0 0 0 0,0 0 11 0,27-29 1 16,-27 1-3-16,0 28 6 0,0-31-2 0,0 31 3 0,0-27 1 0,0 27 2 15,0-28 2-15,0 0 3 0,0 28-1 0,0-29-3 0,0 29 0 16,0 0 0-16,0 0 0 0,0-28 4 0,0 28-2 0,31 0 1 15,-31 0 12-15,0-30-8 0,0 30 2 0,0 0-1 16,27 30 0-16,-27-30-5 0,0 0 2 0,30 28 30 16,-30-28-24-16,28 29 1 15,-28-29-7-15,0 0 7 0,27 0 29 16,-27 0-40-16,0 0 1 0,0 0-2 16,0 0 5-16,0 0-3 0,0 0-5 0,0 0 3 0,0 0-4 0,0-29 3 15,0 1-1-15,0 28 3 0,0 0 4 0,0-30-3 0,0 30 4 16,-27 0-4-16,27-28-1 0,0 28 0 0,0 0-2 0,0-28 3 15,0 28 0-15,-28 0 4 0,28 0-4 0,0 0-1 0,0 0-3 0,0 28 2 16,0-28-2-16,0 28 9 0,0 2 0 0,0-2-7 0,0 1-1 16,28 27-1-16,-28-29 0 0,0 4 2 0,27-31-3 15,-27 28 0-15,0 1 2 0,27-2 0 0,-27 0-1 0,0-27-1 0,31 0 2 16,-31 30-1-16,0-30-1 0,27 0 6 16,-27-30-7-16,31 30-2 15,-31-27-6-15,0 0 4 0,0 27-2 0,0-29 1 0,0 1-7 0,0-3 9 16,0 31 5-16,0-27 1 0,0-1-1 0,0 0-3 0,0 28-1 15,0 0 1-15,0-29 0 0,0 1 7 0,0 28-1 0,0-30-3 16,0 30 0-16,0 0 6 0,0-28-3 0,0 28 1 0,0 0-2 0,0 0-2 16,0 0-1-16,0 0 1 0,0 28 3 0,0-28 7 0,27 30-4 0,-27-30-6 15,0 28 2-15,0 1 1 0,27-1-2 0,-27-28 0 16,0 28 3-16,0-1 1 0,31 4 2 0,-31-31-5 16,0 28 2-16,0-28 0 0,0 29 1 0,0-2-1 0,0 0-3 15,0-27 0-15,0 0-1 0,27 30 0 0,-27-30 0 0,0 28 2 0,0-28-1 0,0 29-2 16,0-29 1-16,0 28 0 0,0 0 0 0,27 0-1 15,-27-28 2-15,0 30 0 0,0-30 1 0,0 28-3 0,0-28 0 16,0 29-2-16,0-1-7 0,-27-28 6 0,27 28-3 0,0-28-15 0,-27 27-16 16,27-27 12-16,0 29-38 0,-31-29 28 0,31 30-30 0,0-30 18 15,-27 28 11-15,27-28-9 0</inkml:trace>
  <inkml:trace contextRef="#ctx0" brushRef="#br0" timeOffset="26253.35">18311 12127 87 0,'0'0'23'0,"0"0"-21"0,0 0 0 0,0 0 2 0,0 0 1 0,0 0 24 0,0 0-10 0,0 0 3 0,0 0-4 0,28 0-4 0,-28 0 6 0,0 28-4 0,0-28-7 0,30 28 7 0,-30-1-4 16,0 2-7-16,28 57 5 0,-28-57-5 0,0-2 1 0,0 29 0 15,0-25 1-15,0 52 6 0,30 3 2 0,-30-57-8 0,0 54-4 16,0-24-1-16,0 24 0 0,0-25-3 0,28-1 4 16,-28-29 0-16,0 0 1 0,0 2-1 0,0-30 0 15,0 0 0-15,0 0-1 0,0 0 4 0,0 0-4 0,0 0-1 0,0-30-1 16,0 30 3-16,0-28-1 0,27 0-1 0,-27-29 1 0,0 29-3 16,0-2 2-16,0-24-2 0,30-3 2 0,-30 26 1 0,28 4-3 15,-28-1 7-15,0 0-9 0,27 28 2 0,-27 0 1 0,27 0 1 16,-27 0 0-16,0 0 0 0,0 0 0 0,31 0-2 0,-31 28 0 0,0 0 1 15,27-1-1-15,-27 4 0 0,31 26-5 0,-31 27-19 0,0-27-4 16,0 27-66-16,27-26-29 0,-27-29 74 0,0 27-40 0</inkml:trace>
  <inkml:trace contextRef="#ctx0" brushRef="#br0" timeOffset="29118.22">15869 6845 73 0,'0'0'15'0,"0"0"-6"0,0 0-5 0,0-30 0 0,-27 30 0 0,27 0 0 0,0 0 9 0,0 0-5 0,0 0 2 0,0 0 13 0,0 0-3 15,0 0-12-15,-28 0 7 0,28 0-10 0,0 0 6 0,0 0 6 16,0 0-13-16,0 0 6 0,0 0-5 0,0 0 5 0,0 0-3 16,0 0 0-16,28 0 0 0,-28 0 0 0,0 0 5 0,0 0-6 15,0 0-1-15,0 0-1 0,27 0 1 0,-27 0-1 0,31 0 2 0,-4 30 0 16,4-30-1-16,-31 0-2 0,27 0 2 0,0 0-4 0,0 28 1 16,31 1-1-16,-27-29-1 0,23 27 2 0,-23 1-2 0,-4-28 1 15,28 29 0-15,3 1 0 0,-28-2-1 0,-2-1-1 0,-1-27-1 16,4 0-2-16,-31 28-15 0,54-28-19 0,-54 28 11 0,0-28-4 0,27 0-2 15,-27 0-31-15,31 30 16 0,-31-30 11 0,27 0-29 16</inkml:trace>
  <inkml:trace contextRef="#ctx0" brushRef="#br0" timeOffset="29402.19">16581 6703 109 0,'0'0'18'0,"0"0"0"0,0 0-13 15,0 28 0-15,0-1-3 0,0 2 5 0,0-1 0 0,0-28 2 0,-31 30 15 16,31-2-11-16,0-28 0 0,0 29 9 0,0-2-5 0,0 1-10 15,0-28-1-15,0 0-2 0,0 29 1 0,0-29-1 0,0 30 3 0,0-30-4 16,0 0 0-16,31 28 1 0,-31-28 0 0,27 0 0 0,4 27 4 0,-4-27-5 16,28 28 2-16,-25-28-2 0,-2 0-2 0,2 28 0 0,25-28 1 0,3 0 1 15,-31 30 1-15,31-30-1 0,-31 0-1 0,4 0 2 16,-31 0 0-16,27 0-1 0,-27 0 5 0,0 0-4 0,0 0 0 0,0 0 0 16,0 0 6-16,0 0-5 0,0 0 0 0,0 0 4 0,0 0-6 15,0 0-1-15,-27 0 3 0,-4 0-3 0,4 28 1 0,-4-28-2 0,4 0-2 16,-28 29 2-16,25-1 0 0,-55 0 2 0,27-28-2 0,30 28-1 15,-26 2-6-15,23-30 1 0,-27 28-13 0,31 1-7 16,0-3-7-16,27-26 12 0,0 0-2 0,0 28-27 0,0 59-85 16,27-31 90-16,0 2-37 15</inkml:trace>
  <inkml:trace contextRef="#ctx0" brushRef="#br0" timeOffset="33668.42">6164 4573 36 0,'0'0'0'0,"0"0"19"0,0 0-15 0,0 0 0 0,0 0 2 0,-31 0 3 0,31 0-4 0,0 0-1 0,0 0 6 0,0 0-4 0,0 0 5 0,0 0 2 0,0 0-6 16,0 0 7-16,0 0-6 0,0 0 9 0,0 0-8 0,0 0 1 0,0 0 8 16,0 0-1-16,0 0-8 0,0 0 8 0,0 0-10 0,0 0 1 15,0 0-1-15,0 0 1 0,0 28 5 0,0-28-4 0,0 28-2 16,0 1-1-16,0-29-4 0,0 27 0 0,0-27 0 0,0 29 0 0,0 1 0 15,31 25-1-15,-31 3 2 0,0-1 0 16,0-1-1-16,0 58-5 0,0-86-4 0,0 0-4 16,0 29-24-16,-31-27-16 0,31 25-44 0,0-27 44 15,0-28 32-15,-27 0 0 0,27 0-27 0</inkml:trace>
  <inkml:trace contextRef="#ctx0" brushRef="#br0" timeOffset="33888.9">6191 4629 40 0,'0'0'18'0,"0"29"5"15,0-29-13-15,0 0 13 0,0 0-11 0,0 0 12 0,0 0-12 16,0 0 1-16,0 0 26 0,0 0-28 0,-27 0 8 16,27-29-10-16,0 29-2 0,0 0 15 0,0 0-15 0,0 0 0 0,0-28 7 15,0 28-9-15,-31 0-1 0,31 0-1 0,0 0-1 0,0 0 0 0,0 0-2 16,0 0 0-16,0 0 0 0,0 28 1 0,0-28-2 15,0 0 1-15,0 29-1 0,0-2-4 0,0-27-16 0,0 29 5 16,0-29-37-16,0 30 20 0,-27-30-3 0,27 27-27 0,0-27 20 0,0 28-12 16</inkml:trace>
  <inkml:trace contextRef="#ctx0" brushRef="#br0" timeOffset="34318.81">6845 4857 44 0,'0'0'30'0,"0"0"-19"0,-31-30 4 16,31 30-6-16,0 0 23 0,0 0-7 0,-27 0-12 16,27 0 19-16,-31 0-20 0,31 0-9 0,-27 30 0 15,0-1 2-15,27-1 3 0,-27-1 3 0,-4 2 3 16,31 29-5-16,0-58-5 0,-27 28-1 0,27 0-1 15,0 0-1-15,0 0 0 0,0-28 2 0,0 57 1 0,0-27-3 0,0-2 0 16,0-28 0-16,0 27 1 0,0-27-2 0,0 28 1 0,27 1 0 16,-27 1 1-16,31-30-1 0,-4 27-3 0,0 1 2 15,0-28-1-15,4 28-3 0,-4-28-3 0,4 29-13 0,-4-29 6 16,-27 0-3-16,28 0-24 0,2 0-3 0,-3 0 24 0,1 0-16 16,-1 0 5-16,-27 0 19 0,31-29-12 0,-4 29-7 0</inkml:trace>
  <inkml:trace contextRef="#ctx0" brushRef="#br0" timeOffset="34803.65">7213 4914 57 0,'0'0'0'0,"0"0"41"0,0 0-27 0,0 0-5 16,0 0-5-16,-31 0 2 0,31 0 9 0,0 0 5 0,0 27-3 15,-27-27-9-15,27 0 0 0,0 29 5 0,0-1-3 0,0-28-3 16,0 30-3-16,0-30-2 0,0 0 1 0,0 28 1 0,0 0 0 15,0-28-3-15,0 28 0 0,0 0-2 0,0 0 1 0,0-28 1 16,0 0 0-16,0 29-1 0,0-29 1 0,0 0 1 0,0 30-1 16,0-30 0-16,27 0 4 0,-27 0-2 0,0 0 3 0,31 0 2 15,-31-30 0-15,27 1-5 0,-27 29-1 0,0 0 0 0,31-56 5 16,-31 28-3-16,0 0-3 0,0 0 1 16,27-2-1-16,-27 2 1 0,0-1-1 0,0 29 0 0,27-27 0 15,-27-1-1-15,0 28 1 0,0 0-1 0,0 0 1 16,31 0-1-16,-31 0-1 0,0 28 1 0,0-1 1 15,0-27-1-15,0 29 1 0,0-1-1 0,27 2 3 16,-27-2-3-16,28 0 2 0,-28-28-1 0,0 0 0 16,0 28 1-16,0-28 3 0,27 0-2 0,-27 28 0 0,0-28 2 0,0 0-2 15,0 0-1-15,30 0 4 0,-30 0-4 0,0 0 0 0,0-28-1 0,28 0 2 16,-28 28-2-16,0-28 1 0,30 0 1 0,-30 28-2 16,0-30 3-16,0 30-3 0,28-28-1 0,-28 28 2 0,0-29 1 0,27 2 2 15,-27 27-1-15,31-28-1 0,-31 28-1 0,0 0-1 16,0 0 0-16,27 0 1 0,-27 0-1 0,0 0 0 0,0 0 1 0,0 0-1 15,27 0-1-15,-27 28 2 0,0-1-2 0,27-27 1 0,-27 29 0 16,0-1 1-16,31 2-1 0,-31-30-1 0,0 0 0 0,0 28-1 0,0 0-3 16,27-28-4-16,-27 28 1 0,0-28-2 0,0 28-17 0,31-28 9 15,-31 0-2-15,0 0-4 0,0 28-29 0,0-28-7 0,0 0 3 16,27 0-6-16,-27 0 46 0,0 0-30 0</inkml:trace>
  <inkml:trace contextRef="#ctx0" brushRef="#br0" timeOffset="35090.83">8007 4771 36 0,'0'0'14'0,"0"0"-6"0,0 0-8 0,0 0 0 0,0 0 1 0,0 0 1 0,0 0 0 0,0 0 9 0,0 0-5 0,0 0 7 16,0 0-6-16,0 0 0 0,0 0 15 0,0 0-9 16,0 0-5-16,0 0-1 0,0 0 0 0,0 0 8 0,0 0-7 0,0 28 2 15,0-28-7-15,0 0 2 0,0 28 2 0,0 2 1 16,0-1 1-16,0 26 4 0,0-26-7 0,30 29 5 0,-30-30-5 15,0 28 2-15,0-28-6 0,28 59 2 0,-28-59-3 16,0-1 1-16,27 60 1 0,-27-60-2 0,0 58 1 0,27-27 1 0,-27-2-2 16,31 0 1-16,-31 31-1 0,0-61 0 0,0 3 1 0,27 57-1 15,-27-30 0-15,0-27-1 0,0-2 1 0,0 32-3 16,31-31 0-16,-31-1-1 0,0-27 0 0,0 28-7 0,0 3 3 0,0-31-1 0,0 28-11 16,0-28 7-16,0 28-22 0,0-28 14 0,0 0-1 0,0 0-17 15,0 0 21-15,0 0 1 0,-31 0-10 0,31-28 7 0,-27 0-25 16</inkml:trace>
  <inkml:trace contextRef="#ctx0" brushRef="#br0" timeOffset="35335.18">7979 4970 53 0,'0'0'0'0,"0"0"26"16,0 0-18-16,28-29-4 0,-28 29-2 0,0-27 4 0,0-1 0 16,0 28 1-16,0-29 13 0,30-1 0 0,-30 30-10 0,0 0-1 15,0-28 2-15,28 0 11 0,-28 28-11 0,0 0-1 0,27 0 7 0,-27-27-10 16,0 27 0-16,0 0 6 0,27 0-6 0,-27 0 0 0,0 0 0 0,31 27 12 15,-4-27-17-15,-27 28 2 0,0-28-1 0,31 28-1 16,-31 2 2-16,0-30-2 0,27 29-2 0,-27-1 3 0,0-1-2 0,0 2 1 16,0-1-1-16,0 2 0 0,0-2 0 0,0 0 1 0,0 0 0 15,0 0 0-15,-27 0-2 0,27 1-1 0,-31 1-1 0,4-2-6 16,-4-1-9-16,4 1-11 0,0-28 11 0,27 0-3 16,-28 29-5-16,28-29-2 0,0 0-3 0,-30 0-1 0,30 0 2 0,-28 0-18 0,1 0 30 15,27 0-25-15</inkml:trace>
  <inkml:trace contextRef="#ctx0" brushRef="#br0" timeOffset="39290.9">3210 4261 23 0,'0'0'9'0,"0"0"-6"0,0 0-1 0,0 0-1 0,0 0-1 0,0 0 1 0,0 0 0 0,0 0 0 0,0 0-1 0,0 0 1 0,0 0 3 0,0 0-2 0,0 0 2 0,0 0-2 16,0 0 0-16,0 0 1 0,0 0 1 0,0 0 0 16,0 0-1-16,0 0-1 0,0 0 2 0,0 0-1 0,0 0-1 15,0 0-1-15,0 0 0 0,0 0 0 0,0 28-1 16,0-28-1-16,0 0 2 0,0 0-1 0,0 28 0 0,0-28 0 15,0 0 1-15,0 0-1 0,0 28 0 0,0-28 1 0,-27 0-1 16,27 0 0-16,0 29 0 0,0-29 0 0,0 0 0 16,0 0-3-16,0 0 1 0,0 0 0 0,0 0-7 0,0 0 3 15,0 0-6-15,0 0 6 0,0 0-1 0,0 0-32 0</inkml:trace>
  <inkml:trace contextRef="#ctx0" brushRef="#br0" timeOffset="39785.75">3295 4175 35 0,'0'0'0'0,"0"0"3"0,0 0-2 0,0 0 1 0,0 0 0 0,0 0 5 0,0 0-3 0,0 0 1 0,0 0-1 0,28 0 1 0,-28 29 9 0,0-29-9 0,0 0 6 16,0 0-5-16,0 29 7 0,0-29 2 0,0 0-6 16,0 0 11-16,0 28-1 0,0-28-2 0,0 0 0 0,0 0 0 15,0 28-8-15,0-28 9 0,0 0-3 0,0 28-2 16,0-28-7-16,-28 0-1 0,28 28 2 0,0 1-2 0,-27-29-2 16,27 29 5-16,-30-1-5 0,30 28 4 0,-28-56-5 15,1 28 1-15,-4 2-1 0,31-2 1 0,-27 0 0 0,-31 29 1 0,58-30-3 0,-27 32 1 16,0-4 1-16,-4-27-1 0,4 59-1 0,-4-31 3 0,31-28-2 15,-27 58 1-15,0-2-1 0,-1-25-10 0,28-31-1 16,0-1-3-16,-30 30-18 0,30-57 10 0,0 30-1 0,0-3-28 16,0-27-2-16,0 28 6 0,-28-28 27 0,28 0-14 0,0 0 11 15,0 0 7-15,0 0 5 0,0 0-19 0</inkml:trace>
  <inkml:trace contextRef="#ctx0" brushRef="#br0" timeOffset="40171.76">3295 5140 33 0,'0'0'0'0,"0"0"15"0,0 0-8 0,0 0 0 0,0 0 2 16,0 0 1-16,0 0 16 0,0 0-10 0,0 0-1 0,-27 0 11 0,27 0-16 15,-30 0 6-15,30 0-4 0,0 0-4 0,0 0 0 0,-28 0 9 16,28 0-10-16,0 28 4 0,0 1-7 0,0-29 0 0,0 30 1 0,0-30-2 16,0 28-3-16,0-1 1 0,0-27 0 0,28 28 0 15,2 1 1-15,-30-29 0 0,27 0 1 0,1 0-1 0,-28 30-1 0,27-30 3 16,-27 0 1-16,31-30 0 0,-4 30-4 0,-27-29 0 15,31 1 2-15,-4 1-2 0,-27-1-1 0,0-2-6 0,0 1 1 16,0-27-18-16,0 28 8 0,-27 0 10 16,-4 0-6-16,31 28 3 0,-27-30-18 0,-31-27-5 0,30 30 15 15,-29-1-15-15,29-1 14 0,-30 29-15 0,0-58 7 0,31 58 16 16,0-28 3-16,-31 1-30 0</inkml:trace>
  <inkml:trace contextRef="#ctx0" brushRef="#br0" timeOffset="40519.75">2529 3976 56 0,'0'0'6'16,"0"0"-3"-16,-27 0 1 0,27 0 2 0,0 0 0 0,0 0 4 15,0 28 3-15,0-28-6 0,-31 0 0 0,31 28 7 0,0 2 2 16,0-30-7-16,0 0-1 0,0 56 14 0,0-28-10 0,0 1-1 16,0 0-2-16,0 0-6 0,0-1 1 0,0 0-3 15,31 0 3-15,-31 0-1 0,27 1-1 0,-27-29 1 0,27 29 4 0,-27-1-2 16,31-28 1-16,-31 0 0 0,27 0 7 0,0 0-9 0,1-28 4 16,2-1-6-16,-2 0-2 0,-28 1 3 0,30-28-2 15,-30 28-1-15,27-30-1 0,-27 29 1 0,0-55-3 0,0 84-1 16,0-30 0-16,0-26-7 0,0 28-1 0,-27 28-15 15,27 0 8-15,0-27-2 0,0 27-1 0,0 0-17 0,-30 0 8 16,30 0 18-16,0 0 1 0,0 0 1 0,0 27-7 0,0-27 11 0,0 28-6 0,0-28-13 16</inkml:trace>
  <inkml:trace contextRef="#ctx0" brushRef="#br0" timeOffset="40886.26">3636 5197 43 0,'0'0'16'0,"0"0"-12"0,0 0-2 0,0 0 6 0,0 0-1 16,0 30 17-16,0-30-11 0,0 0 2 0,0 0 17 0,0 0-17 15,0 0-2-15,-31 0 8 0,31 0-3 0,0 0 7 16,0 0-8-16,0 0-10 0,0 0 11 0,0 0-9 0,0 0 17 16,0 0-13-16,0-30 0 0,0 30-3 15,0-29-7-15,0 29 0 0,0-28 4 0,31 0-3 0,-31 0 6 16,27 0-5-16,-27 0-2 0,0-2 2 0,31-27 0 0,-31 57-2 16,0-27-1-16,27-1 8 0,-27 28-5 0,28-29-1 0,-28 29-2 15,27-30 1-15,-27-26-2 0,30 56-1 0,-30 0-1 0,28-27 0 16,2 27 1-16,-30 0 0 0,28 0-3 0,-28 0-1 0,27 0-11 15,-27 0-25-15,30 0 20 0,-30 27-38 0,0-27 20 16,0 0-6-16,28 28-47 0,-28 0 25 0,0-28 47 0,27 30-25 16</inkml:trace>
  <inkml:trace contextRef="#ctx0" brushRef="#br0" timeOffset="41252.56">4515 4431 52 0,'0'0'10'0,"0"0"1"0,0 27 50 0,0-27-32 0,0 0-14 0,0 0 11 15,0 29-5-15,0-29-11 0,31 58 37 16,-4-58-42-16,-27 0 3 0,58 0 9 16,-4 28-1-1,-26-28-16-15,29 0 0 16,-26 0-2-16,-31 0-11 0,27 0-59 15,-27 0 13-15,28 0 28 0,-28 0 1 0,0 0-17 0,0 0 18 0,0 0-16 16</inkml:trace>
  <inkml:trace contextRef="#ctx0" brushRef="#br0" timeOffset="41418.94">4375 4886 162 0,'0'0'0'0,"0"0"46"0,0 0-38 0,0 0-4 16,0 0 0-16,28 0 13 0,-28 0-6 0,27 0 12 0,0 0-6 15,4 0-3-15,112 0 7 16,54 0-13 0,-169 0-11-16,30 0-36 0,-31 0-27 15,0 0 24-15,31 0-143 16</inkml:trace>
  <inkml:trace contextRef="#ctx0" brushRef="#br0" timeOffset="43021.08">6106 3834 104 0,'0'0'21'0,"0"0"-13"0,0 0-8 0,-31 0 0 0,31 0 0 0,0 0 0 0,0 0 1 0,0 0 1 0,0 0-1 0,0 29 0 0,0-29 1 0,0 28-1 0,0-28-1 0,-27 0 1 0,27 30-1 0,0-30 0 15,0 0-2-15,0 0-10 16,0 0 5-16,0 0-3 0,0 0-14 0,0 0-2 0,0 0-1 16,0 0-7-16</inkml:trace>
  <inkml:trace contextRef="#ctx0" brushRef="#br0" timeOffset="43952.38">9427 4827 53 0,'-27'0'47'15,"27"0"-35"-15,0 0-7 0,0 0-1 0,0 0 7 0,0 0-7 32,0 30 11-32,27-1 5 15,0 26-10 1,-27-26-8-16,0-29-2 0,0 0 0 0,0 28-12 16,0 2-2-16,0-2-70 0,0-28 11 15</inkml:trace>
  <inkml:trace contextRef="#ctx0" brushRef="#br0" timeOffset="44141.32">9315 4374 113 0,'0'0'0'0,"0"0"24"0,-31 0-13 0,31 0-8 15,-27 0 8-15,27 0-2 0,0 0-2 0,-31 0 10 0,31 0-12 16,0 0-4-16,0 0 0 0,0 29-1 0,-27-29-7 15,27 0 2-15,0 0-2 0,0 0-12 0,0 0 8 0,0 0-10 16,0 0 2-16,0 0 9 0,0 0-1 0,0 0-12 0,0 0 12 16,0 0-47-16</inkml:trace>
  <inkml:trace contextRef="#ctx0" brushRef="#br0" timeOffset="45319.22">10081 4004 16 0,'0'0'8'0,"0"0"16"0,0 0-3 16,0 0-17-16,0 0 4 0,0 0 0 0,0 0 0 15,0 0-4-15,0 0 1 0,0 0 1 0,0 0 17 16,0 0-1-16,0 0-8 0,0 0-3 16,0 0 0-16,0 0-3 0,0 0-4 0,0 0 0 0,0 0 0 15,0 0 4-15,0 0-4 0,0 28 5 0,0-28-1 0,0 30-1 16,0-30 0-16,0 0-4 0,0 28 1 0,0-28-1 0,0 28 3 15,0 0-2-15,0 1-2 0,0-29-1 0,0 29 1 0,0 0-1 0,28 27 2 16,-28 0-1-16,0-27-1 0,0 55 1 0,27-55-2 16,-27-1 1-16,0 58 0 0,0-86-1 0,27 28 0 0,-27 57 0 15,0-55-1-15,0-3-6 0,0 1 2 0,0 0-3 0,0-28-1 16,0 30-34-16,0-1 1 0,0-29 18 0,0 28-24 16,0-28 28-16,0 0-11 0,-27 0-23 0</inkml:trace>
  <inkml:trace contextRef="#ctx0" brushRef="#br0" timeOffset="45647.43">10051 3891 52 0,'0'0'0'0,"0"0"15"0,0 0-11 0,0 0 1 0,0 0 4 15,0 0 2-15,0 0-5 0,0 0 0 0,-28 0 1 0,28 0 21 16,0 0-17-16,0 30 2 0,0-30 11 0,0 0-13 0,0 0 8 16,-27 0-6-16,27 0-8 0,0 27-1 0,0-27 1 0,-31 0 1 0,31 28 6 15,0-28 0-15,-27 0-7 0,27 28-1 0,-30-28 1 0,2 0-2 16,28 28-2-16,-27-28 1 0,0 30-2 0,27-30 0 0,-31 28 0 0,31-28 0 15,-27 28 0-15,-4 0-2 0,4 1-2 0,27-29 0 16,0 29-13-16,-27 0 3 0,27-1-28 0,0 0-10 0,0 0 27 16,-28-28 1-16,28 28 3 0,0 1-11 0,0 0 12 0,0-29-21 0</inkml:trace>
  <inkml:trace contextRef="#ctx0" brushRef="#br0" timeOffset="45869.65">9768 5084 156 0,'0'0'0'0,"0"0"62"0,0 0-60 0,0 0-3 0,0 0-1 0,0 28 2 0,0-28-1 0,0 0 8 0,0 0 9 15,0 0-8-15,27 0 9 0,-27-28-11 0,31 28 0 16,-31 0-1-16,27 0 0 0,-27 0-1 0,55-28 1 0,33 0 0 0,-61 28-2 16,31-30-1-16,-30 30-1 0,26-28 0 0,35 28 1 0,-62 0-2 15,0-29 1-15,31 29 0 0,-31 0 0 0,58 0 0 0,-54 0-1 0,-4-27 1 0,1 27-1 16,29 0 0-16,-29 0 1 0,2 0-3 0,25 0-8 0,-55 0-2 0,58-28-27 15,-58 28 13-15,27 0-37 0,-27 0 33 0,27 0 1 0,-27 0 4 16,31 0-54-16</inkml:trace>
  <inkml:trace contextRef="#ctx0" brushRef="#br0" timeOffset="47889.08">12721 4062 12 0,'0'0'13'0,"0"0"-8"0,0 0 0 0,0 0-1 0,0 0 1 0,0 0-2 0,0 0 1 0,0 0-2 0,0 0 2 0,0-30-3 0,0 30 5 0,0 0-2 0,28 0-2 0,-28 0 1 0,0 0 0 16,0 0 0-16,0 0 6 0,0-28-5 0,0 28 6 0,0 0-4 0,0 0 0 16,0 0 9-16,27 0 3 0,-27 0-9 0,0 0 12 0,0 0-2 15,0 0-1-15,0 0-10 0,0 0-1 0,0 0-1 0,0 0 6 16,0 0-6-16,0 0 0 0,0 0-1 0,0 0 1 0,0 0 3 16,0 0-4-16,0 0-3 0,-27 0 3 0,27 0-3 0,0 28 1 0,0 2 0 15,0-30-1-15,0 56 1 0,-28-56-3 0,28 28 1 0,-30 1-1 0,30 29 2 16,-28-2 1-16,-29 29 0 0,57-28-3 0,-28-30 1 0,1 30-5 15,-4 29-5-15,4-29-9 0,-4-30 4 0,31 2-3 0,-27 1-28 16,0-3 19-16,27 1 0 0,-27-28 1 0,-4 28-15 0,31 2 16 16,0-30 11-16,-27 0-40 0</inkml:trace>
  <inkml:trace contextRef="#ctx0" brushRef="#br0" timeOffset="48169.49">12861 4658 54 0,'0'0'12'0,"0"0"-4"0,0 0-6 0,0 0 5 0,0 0-3 0,0 0 10 16,0 0 8-16,0 0-10 0,0 0 14 0,0 0-14 0,0 0 6 15,0 0 0-15,0 0-9 0,0 0-6 0,0 0 0 16,0 27-1-16,0-27 5 0,0 0-4 0,0 0 0 0,0 0-1 16,0 0 0-16,27 0 0 0,-27 0-1 0,0 0-1 0,0 0 2 0,31 29-2 15,-31-29 2-15,27 0-1 0,-27 0-1 0,0 0 2 0,31 0-1 0,-31-29 0 16,0 29-1-16,27-27 1 0,-27-2 0 0,27 1-2 15,-27-28-1-15,0 26 2 0,0 2-1 0,0-1 2 0,0 2-3 16,0-59-1-16,-27 30-3 0,0-29-9 0,-4 56 3 0,4-28-21 16,-4 29 17-16,4 0 0 0,27 28 3 0,-27 0 3 0,27-30 1 0,-28 2-8 15,-2 28 7-15,3 0-10 0,-1 0 3 0,28 0-15 0</inkml:trace>
  <inkml:trace contextRef="#ctx0" brushRef="#br0" timeOffset="48520.43">12493 3608 79 0,'0'0'0'0,"0"0"36"0,-31 0-24 0,31 0-7 0,0 0 6 0,-27 0-1 15,0 0 1-15,27 27 7 0,-27-27 2 0,27 29-11 16,-31-1 7-16,31-28-10 0,-27 0-1 0,27 29-1 0,0-29-3 16,-27 29 2-16,27-2 0 0,0 2 0 0,0-29-1 0,-31 28 4 0,31 1 2 15,0-29-4-15,0 0-1 0,0 28 4 0,0-28-3 0,31 0 6 0,-31 0 0 16,0-28-5-16,27-1 2 0,-27 29-4 0,0-28 0 16,27-1 0-16,-27 2 1 0,31-88-1 0,-31 88-1 15,0-30 0-15,0 27-1 0,0-26 0 0,0 28-1 0,0-1 1 0,0 1 0 16,0-1-1-16,0 29-2 0,0 0 0 0,0 0 0 15,-31 0-4-15,31 0 0 0,0 0-2 0,0 0-14 0,0 29-7 0,-27-1-7 16,27 29-13-16,0-29 22 0,0 0 0 0,27 59-17 0,-27-60 27 16,31 30-20-16</inkml:trace>
  <inkml:trace contextRef="#ctx0" brushRef="#br0" timeOffset="49103.3">13488 4118 53 0,'0'0'0'0,"0"0"42"0,0 0-35 0,0 0 5 0,-31 0 0 0,31-28-4 0,-27 28 3 0,27 0 2 0,0 0 1 0,-27 0 1 0,27 0 13 0,-31 0-14 0,31 0 8 0,-27 0-11 0,27 0-1 0,0 0 6 16,-31 0-11-16,31 0 3 0,-27 28-2 0,27 0 0 15,0 1-2-15,-27-29-2 0,27 29 0 0,0-29 0 0,0 29-1 0,0-1 0 16,0 0 1-16,0-28-2 0,0 28 1 0,27-28 0 0,-27 28-1 16,0 1 1-16,27-29-1 0,-27 29 3 0,31-29-1 0,-31 0 0 0,0 0 2 15,27 0 4-15,-27 0-4 0,0 0 1 0,31 0 3 16,-4-86 6-16,-27 58-10 0,0 28-2 0,27-28 1 15,-27 0-2-15,0-1 3 0,0 0-2 0,0 0 1 0,0 1-1 16,0 0 1-16,0 0 4 0,0-2-2 0,0 30-4 0,0-28 1 16,0 28 0-16,0 0 2 0,0 0 0 0,0 0-2 0,0 0 3 15,31 0-1-15,-31 0-1 0,0 28 1 0,27 2 0 0,-27-2-2 0,27 0 0 16,1 29 0-16,29 1-1 0,-26-30-1 0,-4 56-2 16,1-55 0-16,2 0-3 0,-2 26-15 0,-1-26 3 0,0 29-24 0,4-30 14 15,-31 0-4-15,58 0-40 0,-58 1-8 0,27-29 43 0,-27 0 5 16,27 0 8-16,0 27-12 0,-27-27-3 0</inkml:trace>
  <inkml:trace contextRef="#ctx0" brushRef="#br0" timeOffset="49503.36">14506 4601 119 0,'0'0'23'0,"0"0"-9"0,0 0-7 0,0 0-2 0,0 0-5 0,0 0 2 0,0 0 0 0,0 0 1 0,0 0 1 0,0 0 6 0,0 0-4 0,0 0 8 0,0 28-6 0,0-28-4 0,0 29-1 0,0-2-2 16,-27 2-3-16,27-29-1 0,-27 30-3 0,27-30 2 15,-27 27-1-15,27-27-2 0,-31 28-2 0,4-28-21 0,-1 28 11 0,28-28-4 0,-30 0-18 16,3 30 22-16,-4-30-38 0</inkml:trace>
  <inkml:trace contextRef="#ctx0" brushRef="#br0" timeOffset="50270.82">15613 3351 97 0,'0'0'30'0,"0"0"-24"0,0 0-3 0,0 0-1 0,0 0-1 0,0 0 3 0,0 0 2 0,0 0 2 0,0 0 2 0,0 0 11 0,0 0-11 0,0 0 0 0,0 0-1 0,0 0 10 15,0 0-11-15,0 0 9 0,0 0 0 0,0 29-9 16,31-1 7-16,-31 1-2 0,0-1-1 0,0-28-6 0,0 56 9 16,0-26-3-16,0-2-8 0,27 57 0 0,-27-28 0 15,31 28 2-15,-4 0-5 0,-27-55-1 0,0-3 0 0,0 1 1 16,28 28 0-16,-28-26 0 0,0 26-2 0,0 1-1 0,0-28 0 15,0 28-11-15,0-29 2 0,0 0-23 0,0 0 11 0,0 1-42 0,0-29 28 16,-28 29-36-16,28-29 45 0,0 0 7 0,-27 0-13 0,27 0-3 16</inkml:trace>
  <inkml:trace contextRef="#ctx0" brushRef="#br0" timeOffset="50669.68">15532 3181 153 0,'0'0'0'0,"0"0"52"0,-31 0-43 0,31 0-5 16,0 0-3-16,0 0 4 0,0 0 1 0,0 0 3 0,0 0 14 0,0 0-9 16,0 0 10-16,-27 0-14 0,27 0 9 0,0 0-13 0,0 0 2 0,0 0-5 15,0 0-1-15,0 0 0 0,0 0 2 0,0 0 0 0,-27 29 1 16,27-29-2-16,0 0-1 0,0 29 2 0,-31-2-1 0,31 2-2 16,0-1 0-16,-27-28-1 0,27 28 1 0,-31 1-2 0,31-1 0 0,-27 29-2 0,-1-29-1 15,1 58-11-15,-31-30-11 0,28 30-8 0,2-30-4 16,1-27 18-16,0 56-25 0,27-55 20 0,-31 25-21 0,31-27 26 15,-27 0 5-15,27 2 5 0,0-2 3 0,-27 0 4 0,27 58 1 0,0-29 3 16,0-1-1-16,0-28 1 0,0-28-1 0,0 29 1 0,0 28 1 16,0-30 1-16,0 2 3 0,0 29 3 0,0-30 3 15,27-28-3-15,-27 28 0 0,0-28 11 0,0 28 3 0,0-28-11 16,27 29 0-16,-27-29-1 0,31 27 19 0,-4-27-7 16,0 0 4-16,-27 0-14 0,58 0 12 0,27 0 6 15,-30 0-11-15,34-27-4 0,-4-2-6 0,-4 1-2 16,8 28-2-16,-34-28-3 0,30 28 2 0,-58-28-3 15,4 28 0-15,54 0 1 0,-58 0-1 0,0 0-1 0,62 0 2 0,-35 0-1 16,4 0-1-16,-30 0 0 0,-1 0 1 0,3 0-3 16,28 0-4-16,-58 0-9 0,28 0-14 0,-28 0 7 15,0 0-6-15,0 0-4 0,27 0-6 0,-27 0-45 0,0 0 42 0,0 0 6 0,0-30-16 16,0 30-10-16</inkml:trace>
  <inkml:trace contextRef="#ctx0" brushRef="#br0" timeOffset="53169.86">1960 2159 41 0,'0'0'0'0,"0"0"10"0,0 0-8 0,0 0-1 0,0 0 2 0,0 0 0 0,0 0-1 0,0 0 2 0,-27 0 4 0,27 0-3 0,0 0 6 0,0 0-4 0,0 0-1 0,0 0 0 0,0 0 0 0,0 0 13 16,-27 0-6-16,27 0-7 0,0 0 1 0,0 0-1 0,-31 28 6 15,31-28-5-15,0 29 11 0,-27-29-1 0,27 0-11 16,0 29 0-16,0-29-2 0,-28 0 3 0,28 28-5 0,-30-28-1 0,30 29 0 16,0-29-1-16,-28 27 1 0,28-27-1 0,0 28 1 0,0-28-1 15,0 0-1-15,0 30 1 0,0-30-2 0,0 28 1 0,0-28 1 0,0 28 1 16,0-28 0-16,0 0-1 0,0 0 1 0,28 28 1 0,-28-28 1 0,30 29 4 16,-30-29-2-16,0 0 0 0,28 28 5 0,-1-28 0 0,4 0-1 15,-4 0-1-15,-27 0 0 0,0 0 1 0,27-28 4 0,-27 28-8 16,0-29-2-16,27 29 1 0,-27-56 1 0,31 28-1 0,-31-30 1 15,27 58-3-15,-27-27 0 0,0-2 0 0,0 1 0 0,31-1 0 0,-31 29 0 0,0-57 4 16,0 28-2-16,0-27 3 0,0 27-4 0,0 29-1 0,0-28 2 0,0-30 2 16,0 32-3-16,0-3-1 0,0 1 7 0,-31-2-6 15,31 3 3-15,-27-2-4 0,27 29 0 0,0-28-7 0,0 28-5 0,0 0 12 16,-31 0-1-16,31 0 1 0,0-29 1 0,0 29-1 0,0 0-2 16,-27 0 1-16,27 0 1 0,0 0 1 0,0 0 6 0,0 29-8 0,0-29 1 15,0 0-5-15,-27 28 1 0,27-28 8 0,0 29-8 0,0-29 0 16,0 27-5-16,0-27 0 0,0 30 7 0,0-30 7 0,0 57 5 0,0-31-13 15,27 3 0-15,-27 28-1 0,0 0-1 0,0-29-2 16,27 29 1-16,-27 29-11 0,31-2-27 0,27 30 6 16,-31-57 15-16,0 29-27 0,4-31-6 0,-4-26-5 0,1 0 8 15,-28-29 30-15,0 0-10 0,27 0 15 0,-27 29-23 16</inkml:trace>
  <inkml:trace contextRef="#ctx0" brushRef="#br0" timeOffset="53979.3">2471 2245 55 0,'0'0'0'0,"0"0"9"0,0 0-7 0,0 0 0 0,0 0-1 0,0 0 0 0,0 0 1 0,0 0 2 0,0 0-1 0,0 0 6 0,0 0-5 0,0 0 7 0,0 0-6 0,0 0 0 0,0 0 0 0,0 0 0 16,0 28 3-16,0-28-2 0,0 0 1 0,31 29 0 0,-31-29-3 16,0 0-1-16,0 0 2 0,27 0-3 0,-27 0 1 0,27 27 3 0,4-27-3 15,-31 0-1-15,27 0 0 0,-27 0 0 0,27 0 2 0,1 0-1 16,-28 0-1-16,30 0 2 0,-2 0-2 0,-28 0 0 0,30 0 1 0,-30-27 1 16,27 27 0-16,1 0 1 0,-28 0-2 0,30-29 2 0,-30 1-2 0,0 28 0 15,28-29 3-15,-28 0-4 0,0 1 2 0,27 28-1 0,-27-29 0 16,0 29 0-16,0 0 5 0,0-28 2 0,0 0 1 0,-27 28-5 15,27-29 6-15,-28 29-1 0,-2 0-7 0,30 0 0 0,-28 0 1 16,28 0 3-16,-27 0-4 0,27 0-2 0,-30 29-1 0,2-1 3 16,28 0-1-16,-30 1 3 0,2-1-6 0,28-28 0 0,0 29 0 0,-27-29 0 15,27 29 0-15,0-29 0 0,-27 28 0 0,27-28-1 0,0 29 0 0,-31-2 0 16,31-27 1-16,0 58 0 0,0-30-1 0,0-28 0 0,0 28 0 16,31 0-2-16,-31-28 2 0,27 29-3 0,-27-1 0 0,27 1-8 15,1-1 2-15,-28-28-5 0,30 29-27 0,28-1-17 16,-58-28 26-16,27 0 1 0,31 0-40 0,-58 0 56 0,28 0-25 15</inkml:trace>
  <inkml:trace contextRef="#ctx0" brushRef="#br0" timeOffset="54225.3">3408 1363 64 0,'0'0'15'0,"0"0"-10"15,0 0 1-15,0 0 3 0,-27 0-3 0,27 0-1 16,-31 0 9-16,4 0 3 0,27 0-10 0,-28 0 1 0,28 0 7 0,-27 0 1 16,27 0-7-16,-30 0 6 0,30 0-9 0,-28 30-1 0,28-2 4 15,-27 1-5-15,27-2 5 0,0 30-4 0,-31-27 1 0,31-2-2 16,0 56 3-16,0-55-5 0,0 28-2 0,0 27-2 0,0-26 0 16,0 26-4-16,31-27 6 0,-31-28 1 0,27 84-1 0,-27-27-4 0,28-2-10 15,-28-26 2-15,30-2-23 0,-30 30-13 0,0-29-3 16,0-2 13-16,0-55 26 0,0 29-33 0</inkml:trace>
  <inkml:trace contextRef="#ctx0" brushRef="#br0" timeOffset="54370.39">3067 2102 58 0,'0'0'0'0,"0"0"45"0,0 0-37 0,0 0 0 0,0 0 10 0,27 0 4 16,-27 0-11-16,31 0-1 0,-31 0 7 0,27 0-10 0,-27 0 6 15,31 0-5-15,-4 0-5 0,1 28-2 0,2-28-1 16,-30 0 1-16,55 29 1 0,-28-29-4 0,4 0-5 0,-31 28-7 15,58-28-52-15,-58 29 42 0,27-29-20 0,0 29 14 16,4-29-12-16</inkml:trace>
  <inkml:trace contextRef="#ctx0" brushRef="#br0" timeOffset="54522.45">3806 2045 60 0,'0'0'0'0,"0"0"20"0,0 0-9 0,0 0 20 15,0 29-2-15,0-29 0 0,-30 0-18 16,30 56 13-16,0-27-11 0,0-29-8 0,0 57 4 15,0-28-5-15,0 28-6 0,0-30 0 0,0 1-8 16,0 2 0-16,0-30-5 0,0 28-5 0,0 0-27 0,0-28-1 16,0 0 26-16,-27 28-9 0,27-28-8 0</inkml:trace>
  <inkml:trace contextRef="#ctx0" brushRef="#br0" timeOffset="54670.39">3721 1619 60 0,'0'0'7'0,"0"0"-5"0,0 0-2 15,0 28-1-15,-27 1 1 0,27 0 1 0,0 28-1 16,0-57 0-16,0 28 1 0,0 28-1 0,0-26 0 0,0-30-3 0,0 141-24 16,0-84-13-1</inkml:trace>
  <inkml:trace contextRef="#ctx0" brushRef="#br0" timeOffset="54870.05">3949 2357 65 0,'0'0'30'0,"0"0"-24"0,0 0 22 16,28 0-2-16,26-28 68 15,-54 1-87 1,58-88 37-16,-58 115-39 0,31-113 5 16,-31 113-8-16,27-29-1 0,0-57 14 15,-27 86-13-15,58 0 13 16,-31 29-12-16,-27 28-1 16,0-57-1-16,0 29-3 0,28 27 0 0,2 30 2 15,-30-57-5-15,28 55-26 0,-28-56 16 0,0 30-47 16,0-2 16-16,0-27-1 0,0-1 7 0,0-28 24 15,0 0-8-15,30 0 15 0,-30 0 2 0,0 0-43 0</inkml:trace>
  <inkml:trace contextRef="#ctx0" brushRef="#br0" timeOffset="55237.53">4685 2245 27 0,'0'0'0'0,"0"0"17"16,28 0-4-16,-28 0-8 0,30 0 10 16,-30 0-5-16,27 0 1 0,-27 0-4 0,0 0 3 15,31-29 24-15,-31 29-22 0,0 0 0 0,0-57 31 16,0 0-20-16,0 29-4 0,0-29 13 15,0 28 0-15,-31 29-24 16,31-29 18-16,-27 29-22 0,27 0 5 0,0 0-6 16,-30 0 2-16,2 29-2 0,1-29-2 0,27 29 1 15,-27 56 6-15,-4-57-6 0,31 1 0 0,-27 28 3 0,0-28-3 16,27 28 1-16,0 56 5 0,0-85-7 0,0 29 1 16,0-29-1-16,54 58 4 0,-23-31 0 0,23 3-13 15,-26-58-2-15,2 56-49 0,-3-56 31 16,4 0-7-16,-4 0-92 0,31 0 55 0,-30 0-16 15</inkml:trace>
  <inkml:trace contextRef="#ctx0" brushRef="#br0" timeOffset="56679.02">6446 1904 81 0,'0'0'33'0,"0"0"-28"0,0 0-1 0,0 0 4 0,0 0-2 0,0 0 23 0,0 0-18 0,0 0 0 15,0 0 10-15,-27 0-5 0,27 0 1 0,0 0-7 16,0 0 6-16,0 0-11 0,0 0 1 0,0 0 10 16,0 0-12-16,0 0 4 0,0 0-6 0,27 0-1 0,-27 0 1 15,0 0-1-15,28 0-3 0,-28 0 3 16,0 0 0-16,0 0 0 0,0 0-1 0,0 0 6 16,0-28-5-16,0 28 0 0,0 0 3 15,0 0-3-15,0 0 0 0,0 0-2 0,0 0 1 16,0 0 0-16,0 28 0 0,0-28 1 15,0 0 0-15,0 29 0 0,-28-29 3 0,28 26-2 0,0-26-1 0,0 29 2 16,0-29 0-16,-27 29 9 16,27-1-2-16,0-28-5 0,-30 29 0 15,30-29 0 1,-28 28-1 0,28-28-4-16,0 0 0 0,0 0 1 0,0 0 0 15,0 0-1-15,0 0 0 0,0 0 2 16,0 0-1-1,0 0-1-15,0 0 0 16,28 0 0 0,-28-28 1-16,57 28-5 15,-29-29 2-15,-28 1 2 16,27-1 1-16,-27 29 0 0,0 0-2 0,31-55 3 0,-31 55-1 16,27-57 0-16,-27 27-1 0,0-54 0 15,0 27 1-15,0 57-1 0,-27-86 5 16,-4 31-2-1,4 25-3-15,-1 30 1 0,-29 0 0 16,57 30-1-16,-28-2-1 0,-2 27 2 16,-25 60 0-1,55-87 0-15,-27 58 3 0,-4-58-3 0,4 56-1 16,27-55-1-16,0 28 1 0,0-29 0 0,0-28-1 16,0 28 1-16,0 1 0 0,0-1 0 0,27-28-3 15,4 29 2-15,-31-29 2 0,54 0-1 16,-54 0 0-16,58 0 1 0,0 0-1 15,-31-29-3 1,1 1 4-16,-28-1-3 0,27 29 2 0,-27-56 4 16,0 56-3-16,0-29 0 0,31-28-1 0,-31 28 0 15,0-54 3-15,0 83-2 0,0-86 6 16,-31 58-1-16,4 28-5 16,27-29 2-16,0 29-2 0,-28 29 0 0,28-29-1 15,0 57 2-15,0-57-1 0,0 27 0 0,0 60-4 16,28-61 2-16,-1 60 0 0,4-57 1 0,-31-29-1 0,85 85 3 15,-27-57 2 1,-31 1-5-16,27-29 1 0,-54-29 1 0,89-28 1 16,-62-28 4-16,1 57-5 0,-28-1 0 15,30-83 2-15,-30 82-2 0,27-111 1 0,-27 112-3 16,0-28 2-16,0-56 2 0,0 57-3 0,-57-171 2 16,29 55-1-16,1 144-1 15,-31-85 1-15,0 55 0 0,31 30 1 16,0 28-3-16,-89-56 1 0,3 28 8 15,56 28-7-15,-83 0-6 0,-34 84 7 16,62 58-1 0,85-114-2-16,-89 142 0 0,61 2 1 15,28-115 0-15,27 0 2 0,-31 112 4 0,4-141-6 0,-4 144-1 16,4-87 0-16,54 85-2 16,31 29 3-16,0-85-6 15,-31-86 6-15,31 28-1 0,-30-27 1 16,87 28 3-16,-2-57-5 15,-1 28 2-15,-81-28-1 0,81-28 1 16,1-29-4 0,-28-28-31-16,-85 85 17 0,85-113-78 15,-54-2 9-15,23 58 24 0,4-56-13 16,-31 84 58-16,31-55-43 0</inkml:trace>
  <inkml:trace contextRef="#ctx0" brushRef="#br0" timeOffset="57403.53">7979 910 52 0,'0'0'25'0,"0"0"-21"0,-27-28 15 0,27 28-12 0,-30 0 28 0,30 0-25 0,-28 0 18 0,28 0-20 0,-30 0 11 15,30 0-14-15,0 0 0 0,-55 28 15 0,28 28 0 16,27-56-12-16,0 0-2 0,-58 57 16 16,0 56-2-16,31-26-10 15,0-4-3-15,-4 88 3 16,4-29-5-16,27-114-4 0,0 30 0 15,27 83 1-15,4-83-2 0,-31 112 0 0,27-85-1 0,27 85-23 16,-23-28-88 0,-31-113-23-16,0-29 114 0</inkml:trace>
  <inkml:trace contextRef="#ctx0" brushRef="#br0" timeOffset="57757.98">7809 1592 74 0,'0'0'29'0,"0"0"-24"16,0 27-5-16,55 30 13 0,-25 0 33 16,-2-57-34-16,29 57 15 15,-57-57-22-15,28 56 17 0,2-26-6 16,-30-30-12-16,28 28-2 0,-28 1 6 16,27-29-3-16,-27 26-2 0,0-26 3 15,0 29-5-15,-27-29 3 0,-1 29 3 16,-2-29-7-16,2 28 1 15,28-28-3-15,-27 0 3 0,27 29-2 0,0-29 1 16,0 28 0-16,0-28-1 0,0 28 2 16,0-28 0-16,27 29 2 0,-27-29-3 0,58 28 7 15,-30-28-3-15,-28 0-4 0,27-28 0 16,0 28 4-16,-27 0-3 0,31-57 3 0,-31 57-1 16,27-57 0-16,-27 0-7 15,0 57 0-15,0-29 0 0,0 3 4 0,-27-3-35 16,-4 29-24-16,31 0 43 15,-27 29-27-15,27-29 29 0,0 26-31 16,0 3 30-16,0-29 2 0,0 57-18 0,0-57-4 0</inkml:trace>
  <inkml:trace contextRef="#ctx0" brushRef="#br0" timeOffset="58104.03">8432 2045 30 0,'0'0'22'0,"0"-28"-2"0,0-1-13 15,0 29 12-15,0-29-14 0,31 3 35 16,-31-3-1-16,0 29-25 0,0-28 33 16,0 28-38-16,-31-30 19 0,31 30-21 15,-27-27 13-15,-3 27 1 16,2 27-9-16,1 3-2 16,27 27-8-16,0-57 0 0,0 84 2 15,0-56-3-15,0 1 4 16,0 27-5-16,27-27 4 0,1-1 9 15,2-56-6-15,-3-29-3 16,4-28 1 0,-31 1-1-16,0 27-2 15,0 27-3-15,0 3-4 0,0 27 2 16,-31-29-14-16,4 29-19 16,-3 0-41-16,2 56-14 15,56 57-25-15,2-55 59 16</inkml:trace>
  <inkml:trace contextRef="#ctx0" brushRef="#br0" timeOffset="58837.05">9853 768 62 0,'0'0'24'0,"0"0"-22"0,-27 0 7 0,27 0-3 0,0 0 30 0,-31 0 8 15,4 0-11-15,27 0-24 16,-31 0 19-16,31 0-17 0,-54 28 30 16,-4 0-18-16,-55 30-7 15,1 83-9-15,-4 30 10 16,31 28-4-1,85-142-10-15,-55 112 5 0,55-112-6 0,-30 171 10 16,30-173-9-16,30 173 7 16,52 0 0-16,7-86-7 15,23-30-4-15,-27-83 5 16,-57 0-4-16,57 0 0 16,27-29-42-16,-23-58-56 15,23-26-111-15</inkml:trace>
  <inkml:trace contextRef="#ctx0" brushRef="#br0" timeOffset="59486.68">10507 1647 24 0,'0'0'13'0,"0"0"4"0,0 0 1 0,-31 0-10 0,31 0 28 0,0 0 3 16,-27 0 9-16,27-28-35 0,0 28 30 15,0 0-34-15,0 0 15 0,0 0-17 16,0 28 15-16,27 1-14 16,-27-29-7-16,0 57 0 0,0-28-1 0,0 28-15 15,31-30-73 1,-31 3 54-16,0 27-112 0</inkml:trace>
  <inkml:trace contextRef="#ctx0" brushRef="#br0" timeOffset="59653.99">10449 1194 174 0,'0'0'28'0,"-30"0"-12"15,30 0-10-15,-28 0 37 16,1 57-15-16,0-29-22 15,27-28-4-15,0 27-2 0,-31-27-15 16,31 0-29-16,0 30 22 16,0-30-86-16,0 0 83 0</inkml:trace>
  <inkml:trace contextRef="#ctx0" brushRef="#br0" timeOffset="60120.74">10987 966 141 0,'0'0'43'0,"-27"0"-7"16,27 0-33-16,-27 0 12 0,27 0-7 0,-31 57 39 15,31-29-28-15,0 2-8 16,0-2-8-16,0-1 8 15,0 1 9-15,31 2-10 16,-4-30-7-16,-27 0 3 0,27 29-4 0,4-29 4 16,-31 0-4-1,0 0-2-15,0 28 4 0,0-28-5 16,0 28 1-16,-31-28-1 0,4 27 2 16,0 3 1-1,27-30-3-15,-58 27-3 0,27 3 2 16,31-30 0-16,0 28-2 15,0-28 4 1,31 0 0-16,27 29 8 0,-4 27 0 16,-23 2 2-1,-4-58-7-15,1 55 6 0,-28 31-1 16,0-29-2-16,-28 0-3 16,1-30-3-16,-31 31 1 15,-27-29-24-15,27-29-39 16,31 0 38-16,0-29-53 0,27 29 52 0,-31-58-73 15,31 58 75-15,31-56-41 16</inkml:trace>
  <inkml:trace contextRef="#ctx0" brushRef="#br0" timeOffset="60522.12">11471 1194 63 0,'0'0'24'0,"0"0"-20"0,0 0 4 0,0 0-1 0,0 0 38 0,0 0-33 0,27-30 26 0,-27 30 9 15,58-28-9-15,-58 28-17 16,0 0-13-16,28 0 30 15,2 0-29-15,-30 28 6 0,27-28-13 0,31 87 5 16,-58 55-3-16,0 57-2 16,-58-1 4-1,1-84-3-15,-29-30 1 16,59-84-2-16,27 29-3 16,-27-29-2-16,-4 0 2 0,31-58-3 15,-27 3 5-15,85-3 1 16,-4 58-4-16,-54-27 1 15,116 27-3-15,-89 0 3 0,59 0-10 16,-59 0-1-16,116 57-182 0,-31-29 18 16</inkml:trace>
  <inkml:trace contextRef="#ctx0" brushRef="#br0" timeOffset="62070.14">13713 824 90 0,'0'0'66'0,"-28"0"-62"0,28 0 2 0,-27 28 32 15,-4 2-16-15,4 27 2 16,-31-2-11-16,58-55-10 0,-85 115 12 16,-27 55 1-1,54-28-12-15,31 29-19 16,-1-58-72-16,28 1-51 16</inkml:trace>
  <inkml:trace contextRef="#ctx0" brushRef="#br0" timeOffset="62287.05">13771 1136 144 0,'0'0'19'0,"-86"58"-11"16,28 27 14-1,1-1-4-15,57-54-16 0,-55 54 2 16,28 31-2-16,27-31-1 15,54 2 1 1,-54-58-3-16,58 1-12 16,-31-29-31-16,-27 0 27 0,31-29-53 15</inkml:trace>
  <inkml:trace contextRef="#ctx0" brushRef="#br0" timeOffset="62604.84">13116 740 137 0,'0'0'18'0,"-27"28"-6"16,0-28-8-16,-4 28-1 0,4 0 19 16,-31 30-8-1,58-1-8-15,-27-2 5 16,54 2-5-16,-27-27-4 0,31-2 14 15,23-1 16-15,-23-82-11 16,-4-32-10 0,0-83-5-16,-54 27 3 15,0 60 5-15,27 55-11 16,-58-2 0-16,31 30-12 16,-4 58-32-16,4-3-61 15,27 60 3 1</inkml:trace>
  <inkml:trace contextRef="#ctx0" brushRef="#br0" timeOffset="63253.94">14251 1393 97 0,'0'0'27'0,"0"0"1"0,-27-30 6 0,-1 30 18 16,28 0-13-16,-27 0-5 16,-4 0-10-16,4 58 5 15,27-2-19 1,27 1-3-16,4 1-4 15,-4-31 3 1,1-27 8 0,-1-85 5-1,-27 1 8 1,0 84-24-16,0 0 2 16,31 56-2-1,-4 2-4-15,58 25-26 16,-27-25-27-16,-4-1-82 15,4-57-7 1</inkml:trace>
  <inkml:trace contextRef="#ctx0" brushRef="#br0" timeOffset="63720.38">13685 1279 37 0,'0'0'18'0,"0"0"-6"0,0 0 42 15,0 0-11-15,0 0 0 16,0 0-3-1,28 0-12-15,2 0-4 16,-30 27-2-16,0 60-12 16,0-3-3-1,-58 3 0-15,0 25-6 16,1-55-26-16,2-28-77 16,28-29-12-1</inkml:trace>
  <inkml:trace contextRef="#ctx0" brushRef="#br0" timeOffset="64170.29">14622 540 130 0,'0'0'82'0,"0"0"-68"0,27 0 25 16,31 0-9-16,0 30-19 15,27 53 1-15,-3 4-6 16,34 83 8 0,-58 1 0-16,-31-1-2 15,-54 85 7-15,-31-56-4 16,-27 55 1-1,-28-83-10-15,28 1-35 16,-58-87-45 0,85-85-22-16,31 0-21 15,27-58 62-15</inkml:trace>
  <inkml:trace contextRef="#ctx0" brushRef="#br0" timeOffset="64657.68">15814 910 110 0,'0'0'0'0,"0"0"68"16,0 29-52-16,0-29-6 0,0 0 33 16,0 27-5-1,0 1-12-15,-27 1-4 16,-3-1-7-16,2 30-7 16,1-3-7-1,-31 32 4 1,58-59-5-16,-31 29-1 15,31-30 3 1,0-27-2-16,0 0 2 0,31 30-2 16,-31-30 0-16,0 0 1 15,0 0 2-15,0 0 0 16,0 0-4 0,0 28 1-16,0-28 2 0,-31 85 2 15,31 28 0-15,0-27 0 16,31 28 3-1,-4-87-6-15,4 3 1 16,24-30-19-16,2 0-50 16,-29-30-79-1,-28 30 105-15,27-27-83 0</inkml:trace>
  <inkml:trace contextRef="#ctx0" brushRef="#br0" timeOffset="68111.48">2897 6418 32 0,'0'0'5'0,"0"0"11"0,0-27 15 0,0 27-4 0,0-29 12 16,0 29-4-16,0-28 11 15,0 28-17-15,0-30-6 16,0 30-7-16,0 0-9 16,0 0-1-1,0 0-4-15,-27 30 6 16,27 27 1-16,0 26-3 15,-28 118 2 1,28-31-3-16,0 1 1 16,28-30-3-1,-1-84 2-15,-27-29-1 16,0 0 3-16,27-56-2 16,4-29-3-1,-4-29-1-15,4 3 1 16,23-31-2-16,-27 57 13 15,4 27-1 1,27 30 0-16,-58 58-4 16,0 55 2-1,-58 0-2-15,-85 86-2 16,58-141-25 0,58-58-25-1,-1 0-21-15,28 0-57 16,28 0 19-16</inkml:trace>
  <inkml:trace contextRef="#ctx0" brushRef="#br0" timeOffset="68470.83">3605 6929 67 0,'0'0'21'0,"0"0"-15"0,0 0 20 0,0 28 38 0,0-28-23 16,0 59 30-1,0-31-34-15,0-1 8 16,0-27-14 0,31-27 0-16,27-60-7 15,-3 3-16 1,60-2-5-16,-60 86-12 16,3 0-50-1,-31 28-61-15,0 30-101 16</inkml:trace>
  <inkml:trace contextRef="#ctx0" brushRef="#br0" timeOffset="76654.78">5850 6646 43 0,'0'0'7'0,"0"0"0"0,0 0-3 0,0 0 4 0,0 0-3 0,0 0 9 0,0 0-9 0,0 0-1 0,0 0 6 0,0 0-4 0,0 0 0 0,0 0 5 0,0 0-5 0,-30 29-1 0,30-29 2 15,0 0 10-15,0 0-8 0,0 0 0 0,0 0-2 0,0 28 7 0,0-28-1 16,0 0 2-16,0 0-6 0,0 28 8 0,0-28-9 16,0 0-1-16,0 27-2 0,0-27 5 0,0 0-6 0,0 29 1 0,0-29-3 15,0 0 3-15,30 28-2 0,-30-28 0 0,0 0 0 0,0 30-2 16,0-30 3-16,0 28-2 0,0 1-1 0,0-29 0 0,28 27 0 15,-28 1 0-15,0 1-1 0,0-29 0 0,0 30 0 0,0-2-1 16,0-28-1-16,0 27-4 0,0 1-21 0,0-28 6 0,0 28-5 0,0-28-37 0,0 30 0 16,0-30 14-16,0 0 29 0,0 0-26 0</inkml:trace>
  <inkml:trace contextRef="#ctx0" brushRef="#br0" timeOffset="76822.83">5820 6133 99 0,'0'0'0'0,"0"0"21"0,0 0-19 16,0 0 1-16,0 0 3 0,0 0 14 0,0 0-10 0,0 0-2 0,0 31 6 15,0-31-9-15,0 0-2 0,0 0-1 0,0 28-1 0,0-28 1 0,0 28-1 16,0-28-1-16,0 28-3 0,0-28-14 0,-28 28 3 0,28-28-3 16,0 0-21-16,0 28 19 0,0-28 1 0,0 0-53 0</inkml:trace>
  <inkml:trace contextRef="#ctx0" brushRef="#br0" timeOffset="77141.8">6446 5879 69 0,'0'0'11'0,"0"0"-5"0,0 0 3 0,0 29 5 0,0-29-5 16,0 0 0-16,0 0 1 0,0 27-1 0,0-27 10 0,0 0-11 15,0 29 6-15,0-2-8 0,0-27 0 0,0 0 1 0,0 31 6 0,0-3 1 16,0 0-6-16,28-1 6 0,-28-27-7 0,0 59 2 0,0-3-3 16,0-28-3-16,0 0 4 0,27 58 0 0,-27-57-5 15,0 26 1-15,0 32 0 0,31-4-2 0,-31 4 0 0,0-32 1 16,27-26 0-16,-27 57 0 0,0-57-1 0,0-2 0 0,0 1-2 0,31 59-5 15,-31-32-14-15,27-55 5 0,-27 28-2 0,0 2-40 16,0-2 18-16,0-28 20 0,0 0 0 0,0 0-17 0,0 0 6 16,0 0 13-16,-27 0-19 0</inkml:trace>
  <inkml:trace contextRef="#ctx0" brushRef="#br0" timeOffset="77577.52">6559 5964 39 0,'0'0'17'0,"0"0"-15"0,-27 0 2 0,27 0 0 0,0 0 6 0,0-29-3 0,-31 29 1 0,31 0 1 0,0 0 1 0,0 0 2 0,0 0-1 0,0 0 1 0,-27 0 1 16,27 0 15-16,-28 0-12 0,28 0-1 0,-27-27 13 0,27 27-16 15,0 0-3-15,-30 0 0 0,30 0-2 0,-28 0 7 0,28 0-1 16,0 27-8-16,-30-27 0 0,30 0 0 0,0 29 5 0,-28-2-6 0,28-27-2 0,-27 31 1 16,27-3-1-16,0 0 1 0,-27-1-2 0,-4 60-2 15,31-59 3-15,0 56-18 16,-27 3-140 0,27-32-22-1</inkml:trace>
  <inkml:trace contextRef="#ctx0" brushRef="#br0" timeOffset="77856.64">6218 6986 61 0,'0'0'19'0,"0"0"-13"0,0 30 5 0,0-30 12 0,0 28-3 15,0-1-8-15,0-27 2 0,0 28 14 0,0 0-4 0,0 2 2 16,31-30-20-16,-31 0 1 0,0 28-1 0,0 1 8 0,27-29 1 16,-27 28-7-16,27-28 10 0,-27 0-8 0,58 28 24 15,-30 0-22-15,2-28-6 0,-30 0-1 0,27 0 0 0,1 0 1 16,-28 0-3-16,27 30 0 0,4-30 0 0,-4 0 4 0,4 0-5 16,-4 0-1-16,0 0-1 0,4 0-2 0,-4 0 1 0,-27 0-1 0,27 0 2 0,0 0 2 15,-27 0 0-15,58 0-1 0,-58 0-2 0,31 0-2 0,-4 0-15 0,1 0-22 16,2 0 11-16,-30 0-10 0,55 28-207 15</inkml:trace>
  <inkml:trace contextRef="#ctx0" brushRef="#br0" timeOffset="78555.03">9400 6192 82 0,'0'0'14'0,"0"0"-7"0,0 0-6 0,0-28 2 0,0 28 2 0,0 0 17 0,0 0-7 0,0 0 2 0,0 0 17 0,0 0-19 0,0 0 19 0,0 0-15 0,0 0-10 15,0 0 10-15,0 0-2 0,0 0 5 0,0 0-14 16,-31 0 3-16,31 28-6 0,0-28 4 0,0 0-5 15,-27 28 2-15,27 0-3 0,0-28 0 0,-27 56 2 0,-4-26-3 0,31-30-1 16,-27 28 1-16,27 1-1 0,-31-2 0 0,4 1-1 0,27 0 1 0,-27 1-1 16,-1 29-4-16,-2-31-1 0,3 31-11 0,-4-29-2 0,4-1 8 15,27 0-1-15,-28-1-25 0,28 2 13 0,-27-29-7 0,27 28-1 0,-31 2-36 16,31-30 34-16,0 28-20 0,0 1-7 0</inkml:trace>
  <inkml:trace contextRef="#ctx0" brushRef="#br0" timeOffset="78789.44">9482 6731 105 0,'0'0'26'0,"0"0"-1"15,0 0-17-15,0 0 0 0,0 0 0 0,0 0 13 0,-28 0-9 16,28 0 14-16,0 0-13 0,0 27-2 0,0-27 6 0,0 0-12 0,-27 0 0 16,27 29 4-16,0-29-6 0,-27 28 4 0,27-28-6 0,0 0 0 0,0 30 0 15,-31-30 2-15,31 28-1 0,0-28 0 0,0 0-2 16,0 29 1-16,0-29-1 0,0 0-1 0,0 0 1 0,0 27 0 0,0-27 1 0,0 0 0 0,0 0-1 15,0 0 1-15,31 28 0 0,-31-28-1 0,0 0-1 0,27 0 1 0,-27-28 0 16,0 28 0-16,27-56-1 0,-27 28-10 16,0 28 1-16,0-30-2 0,0 2-24 0,0-1 12 0,0 2-56 15,0-1 34-15,0 0 26 0,-27-1-12 0,27 29 2 0</inkml:trace>
  <inkml:trace contextRef="#ctx0" brushRef="#br0" timeOffset="79210.37">8974 6050 69 0,'0'0'11'0,"0"0"2"0,0 0-8 0,0 0 6 0,-31 0-5 16,31 0 10-16,0 0-6 0,0 0 11 0,-27 0-10 0,27 0 14 0,0 0-12 16,-27 0-1-16,27 28-2 0,0-28 3 0,-31 27-4 0,31 1-2 15,0-28-4-15,0 31 1 0,-27-3 5 0,27 0 1 0,0 0-5 16,0-28-1-16,0 28 1 0,0 0 4 0,0-28-3 0,0 30 5 0,0-30 0 16,0 0-5-16,0 28 0 0,0-28 4 0,0 0-6 15,27 0 2-15,-27 0-3 0,0 0-1 0,0 0 1 0,31-28 2 0,-31-2-1 16,0 30-1-16,0 0 0 0,27-28-1 0,-27 0 2 0,0 28-1 0,0-56 3 0,27 28-1 15,-27-31-3-15,0 32 1 0,0-29 2 16,0 56-3-16,-27-58 3 0,27 29 1 0,-27 29-3 0,27-27 1 16,0 27 3-16,-31 0-4 0,31 0-2 0,0 0 0 0,-27 0 0 0,27 0 0 15,-31 0 2-15,4 27-2 0,27-27-1 0,-27 29-2 0,27-29 1 16,-27 27 1-16,27 4-4 0,-31-31 2 0,31 28-11 0,-27 27-7 0,27-55 7 16,0 59-21-16,0-59 12 0,0 56-37 0,27-28-18 15,-27 0 35-15,0-28 1 0,31 28 5 0,23 2-18 0,-27-2 12 0</inkml:trace>
  <inkml:trace contextRef="#ctx0" brushRef="#br0" timeOffset="79721.88">9938 6334 93 0,'0'0'22'0,"0"0"-7"0,0 0-12 0,0 0 0 0,0 0 10 0,0 0 10 0,0 0-11 0,0 0 0 0,0 0-2 0,0 0-1 0,0 0-1 0,0 0-1 0,0 0 4 0,0 0-5 15,0 28 0-15,0-28 9 0,0 29 2 0,0-29-10 0,0 27 5 16,0 1-5-16,0 0 9 0,0 1 1 0,0 29 1 0,27-58-12 16,-27 27 0-16,0 1-1 0,0-28-1 0,0 30 2 0,0-1 4 0,31 27-2 15,-31-29-1-15,0-27-4 0,0 29 5 0,0-1-3 16,0-28 0-16,0 0 2 0,0 30 6 0,0-30-1 0,0 0-10 15,0 0 2-15,0-30 1 0,0 2 2 0,0 28-4 0,0-29 2 0,27 2 6 16,-27-1-5-16,0 0-2 0,28-59 1 0,2 2-2 0,-30 0 1 16,28 58-3-16,-28-2-1 0,27 1 1 0,0-30 0 0,4 30 2 15,-4 28-3-15,4 0 1 0,-31-28-1 0,0 28 2 0,27 0-2 16,-27 0 0-16,27 0 0 0,4 0 1 0,-31 0-1 0,27 0-1 0,0 28-2 16,-27-28-9-16,28 28-15 0,2-28 7 0,-30 0-2 0,0 28-5 15,0-28-3-15,27 30-45 0,-27-30 26 0,31 28-65 0,-31-28 61 16,0 0 12-16,0 29-21 0</inkml:trace>
  <inkml:trace contextRef="#ctx0" brushRef="#br0" timeOffset="81392.14">11045 7016 21 0,'0'0'7'0,"0"0"1"0,0 0-3 0,0 0 6 0,0-30-4 0,0 30-1 0,0 0 6 0,0 0 7 0,0 0 37 16,0 0-46-16,0 0 0 15,0 0 0-15,0 0 0 0,0 0 8 0,0 0-10 0,0 0-3 0,0 0 7 16,0 0-8-16,0 0 2 0,0 30 0 0,0-30-1 0,0 28-3 15,0-1-2-15,-27 29-11 0,27-56 3 16,-31 58-18-16,4-58 9 0,0 57-27 0,27-1-1 0,-31-26 7 16,4 27-31-16</inkml:trace>
  <inkml:trace contextRef="#ctx0" brushRef="#br0" timeOffset="83126.33">12152 5623 49 0,'0'0'0'0,"0"0"9"0,0 0-5 0,0 0-3 0,0-28 3 0,0 28 0 0,0 0 3 0,0 0 1 0,-27 0-3 0,27 0 0 0,0 0 7 0,0-28 0 16,0 28 25-1,0 0-24-15,0 0-8 0,0 0 12 0,0 0-8 16,0 0-4-16,0 0 4 0,0 28 1 0,0-28-3 0,0 0-1 0,0 28 5 16,0 0-3-16,0 0-5 0,0 3-2 0,0-3 1 0,27-2-2 15,-27 288 5 1,0-228-4-16,0-58-1 0,28 114-9 15,-28-2-73-15,0-81 33 16,0-4 5-16,0-27 6 0,27 2-9 0</inkml:trace>
  <inkml:trace contextRef="#ctx0" brushRef="#br0" timeOffset="83939.05">12493 5509 80 0,'0'0'13'0,"0"0"-4"0,0 0-4 0,0 0-1 0,0 0 22 0,0 0-17 0,0 0 51 0,0 0-55 16,0 86 32-16,0 112-11 15,58 142-13 17,-58-253-10-32,0-59-2 0,27 28 0 0,-27 31 1 0,0-4-1 0,0-54 0 15,28 29 1-15,-28 56-1 0,0-86 0 16,0 0 1-16,0-1 14 0,0-27-2 15,0-27-13-15,0 27 0 16,0-56 9-16,27-31-9 16,-27 60-1-16,0-1 1 0,30-2 2 15,-30 30-3-15,0-29 2 0,28 29-2 0,-28-28 2 0,30 0-1 0,-30 28 0 16,28-27 0-16,-1 27 1 0,3-29 3 0,-30 29 1 0,0 0-4 16,28 0 1-16,-28 0-1 0,27 0 2 0,-27 0-3 0,0 0 5 0,0 29-3 15,27-2 2-15,-27-27 0 0,0 28 1 0,0 0-4 16,0-28-1-16,0 29 2 0,-27 1 1 0,27-30-2 0,-27 28 0 15,-1-28-1-15,-2 27 0 0,3 1 1 0,-1-28-3 0,28 0 1 16,-30 30-2-16,2-30-7 0,-2 29-6 0,3-29 3 0,27 0 1 16,-28 0-16-16,1 0 12 0,27 0-18 0,0 0 17 0,-31 0-20 0,31 0 16 15,0 0-1-15,0 0 1 0,0 0 0 0,0-29 1 0,0 29-16 0,0 0 20 16,0 0-11-16,31-30 15 0,-31 30 1 0,27 0-40 0</inkml:trace>
  <inkml:trace contextRef="#ctx0" brushRef="#br0" timeOffset="84388.6">13174 5567 67 0,'0'0'29'0,"0"0"-19"0,0 0-6 0,0 0 6 0,0 0-4 0,0 0 29 0,0 0-6 0,0 0-16 0,0 0 1 0,0 0-1 0,0 0 10 15,0 0-4-15,0 0-11 0,0 0 0 0,0 0-2 0,0 28 6 16,0 0-6-16,0-28 7 0,0 28-6 0,0 0 7 0,0 31-2 16,0-4-1-16,0-27-7 0,0 59 2 0,0-31-4 15,0 2 1-15,0-30-2 0,0 27 0 0,0-27 1 0,0 3-1 0,0 53 1 16,0-28-3-16,0 2 2 0,0-29-2 0,0 26-5 0,0-27 1 15,0 1-4-15,0 1-16 0,0-2-15 0,0-1-19 16,0 1 24-16,0-28-36 0,0 0 39 0,0 30-16 0,0-30-12 16</inkml:trace>
  <inkml:trace contextRef="#ctx0" brushRef="#br0" timeOffset="84654.59">13488 6703 104 0,'0'0'0'0,"0"0"47"0,0 0-37 0,0 0-3 0,0 0 2 16,0 0-2-16,0-28 3 0,0 28 2 0,0 0 3 0,0 0 12 0,0 0-15 16,27 0 7-16,-27 0-11 0,0 0-2 0,0-29 0 0,27 29 1 0,-27 0-2 15,0 0 6-15,28 0-3 0,2 0 0 0,-3 0-1 0,-27 0-2 16,31 0-2-16,-31 0-2 0,27 0-1 0,1 0 1 0,-28 0 0 15,0 0-1-15,0 0-1 0,30 0-8 0,-30 0-16 16,28 0 7-16,-28 29-4 0,0-29-5 0,0 0-29 0,0 0 28 0,0 0 1 16,0 0 2-16,27 0-18 0,-27 0-32 0</inkml:trace>
  <inkml:trace contextRef="#ctx0" brushRef="#br0" timeOffset="85339.24">11641 5651 57 0,'0'0'0'0,"0"0"37"0,0 0-32 0,0 0 2 0,0 0-3 0,0 0 0 0,0 0 1 0,0 0 0 0,0 0 3 0,-27 0 12 0,27 28 4 0,0-28-11 16,0 31 10-16,0-31-14 0,0 28-3 0,-30-28-2 0,30 26 3 0,-28 31 0 16,28-26 0-16,0-4-4 0,-30 2 1 0,2 27 3 15,28-29-4-15,0 4-1 0,-27-3 1 0,0 27 1 0,-4 4-3 16,31-31 0-16,0-28-1 0,-27 56 0 0,27 0-2 0,-27-26 0 16,27-2-12-16,0 1 2 0,0-2-3 0,0-27-4 0,-31 28-25 0,31 0 0 15,0 1 24-15,0-29 2 0,0 30 3 0,0-30 3 0,0 28-12 0,31-28-15 16</inkml:trace>
  <inkml:trace contextRef="#ctx0" brushRef="#br0" timeOffset="85537.88">11781 6391 34 0,'0'0'0'0,"0"0"23"0,0 0-12 0,0 0 5 0,0-29 5 16,0 29-8-16,0 0 14 0,0 0-15 0,0 0-1 0,0 0-2 0,0-28-1 16,0 28-2-16,0 0 1 0,0 0-2 0,0 0 9 0,-27 0-7 0,27 0 0 15,0 0 1-15,0 0 5 0,0 0-7 0,-27 0-1 0,27 0 2 0,-28 28-2 16,28-28-3-16,0 0 0 0,0 29-1 0,0-29-1 0,0 0 1 0,-30 27 0 15,30-27-1-15,0 28 0 0,0-28 1 0,30 28-1 16,-30-28-1-16,0 0 0 0,0 29-1 0,28-29-6 0,-28 30 1 0,0-30-2 0,0 0-2 16,27 28-15-16,-27-28-7 0,27 0-11 0,-27 0 18 15,0 0-21-15,31-28-21 0</inkml:trace>
  <inkml:trace contextRef="#ctx0" brushRef="#br0" timeOffset="85905.73">11270 5539 58 0,'0'0'0'0,"0"0"26"0,0 0-25 0,-27 0 0 0,27 0 0 16,0 28-1-16,-27-28 3 0,27 0 0 0,0 0 2 0,0 0 1 0,-28 28 12 15,28-28-9-15,0 28 5 0,0-28-8 0,-30 0-1 0,30 0 1 0,0 28 2 16,0-28-5-16,0 28 1 0,0 3 1 0,0-31-1 16,0 28 4-16,0-28 1 0,30 0 0 0,-30 26 2 0,28 3 7 0,-28-29-10 0,27 28 4 15,0-28-2-15,4 0-2 0,-31 0-4 0,27 0 3 16,4 0-1-16,-31-28-2 0,27-1 2 0,-27 29-4 0,27-26 1 16,-27-2 1-16,31-3-2 0,-31 3 0 0,0 0-1 0,0 0 2 15,0 0-3-15,0 0 1 0,0-2 1 0,-31 2-1 0,31 28-2 0,0-29 2 16,-27 29 0-16,27-28-1 0,-27 28 0 0,-4 0 1 0,4-28-1 0,-4 28 1 15,31 0-1-15,-27 28-1 0,0-28 1 0,27 0-2 0,-28 0-4 16,28 0-3-16,-30 28-21 0,30 1 11 0,0-1-24 0,0-28 18 16,0 58-24-16,0-30 2 0,0 0 27 0,0-28 0 0,30 28-39 0</inkml:trace>
  <inkml:trace contextRef="#ctx0" brushRef="#br0" timeOffset="86705.78">14282 5595 72 0,'0'0'35'0,"0"0"-29"0,0 0 8 0,0 0-5 0,0 0 3 0,-31 0 16 0,31 0-1 0,0 0-15 0,0 0 11 16,0 0-2-16,0 0-11 0,0 0-1 0,-27 0 6 0,27 0-9 16,0 0 5-16,0 0-6 0,0 0 1 0,0 0-1 0,0 0 12 0,0 0-11 15,-28 0 4-15,28 0-5 0,0 28 0 0,0-28 0 0,0 0 4 16,0 28 0-16,0 0-2 0,0 3-1 0,0-31 0 15,0 28 1-15,0-2-4 0,0 3 3 0,0 30-3 16,28-32-1-16,-28 2-1 0,0 27 2 0,27-29-3 0,-27 32 0 0,31 24 1 16,-4-52 0-16,-27-3-1 0,0 28 1 0,0-28 0 0,30 0-1 15,-30 59 0-15,0-87-1 0,0 55-3 0,0-55 1 16,0 28-9-16,0 1-23 0,0 1-6 0,0-30 13 16,0 28-46-16,0-28 32 0,0 27-36 0,0-27 23 15,-30 0 33-15</inkml:trace>
  <inkml:trace contextRef="#ctx0" brushRef="#br0" timeOffset="86904.74">13941 6050 168 0,'0'0'52'0,"0"0"-11"0,0 0-31 0,0 0-4 0,0 0 0 16,0 0 4-16,0 0 0 0,0 0 1 0,0 0 0 0,27 0 10 0,-27 28-6 15,27-28-8-15,4 0 4 0,-4 0-4 0,-27 0-4 16,31 27-2-16,-4-27 3 0,-27 0-3 0,27 0 0 0,-27 0-1 0,31 0 1 15,-4 0-1-15,-27 28 1 0,28-28-3 0,-1 0-10 0,-27 0 0 16,31 0-29-16,-31 0 13 0,27 0-37 0,-27 0 32 0,0 31 1 16,30-31-21-16,-2 0 14 0,-28 0 22 0,27 0-47 0</inkml:trace>
  <inkml:trace contextRef="#ctx0" brushRef="#br0" timeOffset="87138.76">14735 6616 189 0,'0'0'73'0,"0"0"-58"0,0 30-8 0,0-30-1 15,0 29 23-15,0-29-18 0,0 28 7 0,0-28-10 16,0 28 2-16,0-1-6 0,-28 2 0 0,28-1 0 0,0-28-3 0,0 58 1 15,0-29-1-15,-30-29-1 0,30 27 0 0,-28 1-10 0,1 1-4 0,-31 29-40 16,31-31-36-16,-4-27-8 0,4 28 61 0,27-28-42 16</inkml:trace>
  <inkml:trace contextRef="#ctx0" brushRef="#br0" timeOffset="87780.44">16128 5140 58 0,'0'0'0'0,"27"0"28"0,-27 0-18 0,0 0-2 0,0 0 5 0,0 0-7 0,0 0 8 0,0-28-6 0,0 28 1 0,0 0 1 0,0 0-1 0,0 0 1 0,0 0 8 0,0 0 0 16,0 0 2-16,0 0-10 0,0 0 0 0,-27 0 0 0,27 0 6 16,0 0-8-16,0 0 7 0,0 0-6 0,0 0 0 0,-31 28 7 0,31-28-10 15,0 0-1-15,0 0-1 0,0 28 2 0,-27 1 4 0,27-29-5 0,-31 30-2 16,31-2 2-16,-27-1-3 0,0 1 0 0,27 1-1 0,-58 28 1 0,31 28-2 15,-4 1 0-15,-24-2 0 0,55-56 0 0,-27 3 0 16,27-3-3-16,-30 55-12 0,2-52 3 0,28 25-21 0,-27-29 12 0,27 2-2 16,-31-29-4-16,31 27-2 0,0 4-3 0,0-31-1 0,-27 28 1 0,27-28 2 0,0 0-19 15,0 28-5-15</inkml:trace>
  <inkml:trace contextRef="#ctx0" brushRef="#br0" timeOffset="88040.93">16268 5595 81 0,'0'0'0'0,"0"0"27"0,0 0-21 16,0 0-5-16,0 0-1 0,-28 0 4 0,28 0 2 0,0 0 3 15,-27 0 15-15,27 0 2 0,-31 0-6 0,31 0-2 16,0 0-9-16,-27 0 1 0,27 28 9 0,-27-28-2 0,27 0-10 0,0 28 0 16,0-28-1-16,0 28 0 0,-31-28-1 0,31 0 0 0,0 31 1 0,0-31-1 0,0 28 0 15,-27-2 2-15,27 3-5 0,0-1 0 0,0 3 0 0,0 25 2 16,0-29-2-16,0-27-2 0,0 29 0 0,0-2 1 0,0-27-1 0,27 31 1 15,-27-31 0-15,0 0 0 0,31 28-1 0,-31-28 0 0,0 0 0 0,27 0 0 16,-27 0-3-16,0-28-13 0,0 28 3 0,27-58-24 16,-27 58 15-16,0-29-1 0,0 2 0 0,0-29-25 0,-27-3 6 15,0 4 8-15,27 27 19 0,-58-59-8 0,58 59 9 0,-31 0-25 16</inkml:trace>
  <inkml:trace contextRef="#ctx0" brushRef="#br0" timeOffset="88317.45">15246 5539 139 0,'0'0'32'0,"0"0"-4"0,0 0-20 15,0 0 2-15,0 0-2 0,0 0-3 0,0 0 10 0,-28 0 5 16,28 0 1-16,0 0-4 0,0 0-6 0,0 0-7 16,28-30 3-16,-28 30-4 0,0-28 1 0,30-1 2 0,-30 29-3 15,0-28 0-15,0 28-1 0,27-55 2 0,-27 55-2 0,0-30 0 0,0 1 0 16,28 1 4-16,-28-27 0 0,0 25-5 0,0 1 2 0,0 1-2 15,-28-84 6 1,1 112-4-16,27-30 1 0,-30 30-2 0,30 0 0 0,-28 0 0 0,-2 0-1 16,30 0-2-16,-28 30 0 0,28-2 1 15,-27-28-4-15,27 28 0 0,0 0-14 0,0 0-9 0,0 0 10 16,0 1-4-16,27 1-3 0,-27-2-2 0,58 27-29 0,-58-26 29 0,58 1-25 16,-31-3 28-16,1 1 3 0,30 29-26 0</inkml:trace>
  <inkml:trace contextRef="#ctx0" brushRef="#br0" timeOffset="89055.37">16779 4629 46 0,'0'0'0'0,"0"0"15"0,0 0-8 0,0 0-6 0,0 0 0 0,0 0 1 0,0 0 0 0,0 0 0 0,0 29 5 0,0-29-1 0,0 0 0 0,0 0 0 0,0 0 1 0,0 0 8 0,0 0-7 16,0 0 0-16,-28 27 8 0,28-27-2 0,0 0-7 0,0 0 0 0,0 0 0 16,0 29 0-16,0-29 9 0,0 0 5 0,0 30-9 0,0-30-2 15,0 27 0-15,0-27 0 0,0 0-2 0,0 28 8 0,0 0-10 0,0-28 0 0,0 30-2 16,0 27 5-16,0-30-4 0,28 60 3 0,-28-3-3 0,0-56-5 15,0 59 1-15,0-32 1 0,0 32-1 0,0-60 0 0,0 58 0 16,0-27 0-16,0-2 0 0,0-28-2 0,0 0-1 16,0 0-10-16,0 3 4 0,0-3-17 0,0-28-11 0,0 0 13 15,0 26-3-15,0-26-30 0,0 0 6 0,0 0 28 0,0 0-14 16,0 0-18-16</inkml:trace>
  <inkml:trace contextRef="#ctx0" brushRef="#br0" timeOffset="89648.81">17177 4374 99 0,'0'0'38'0,"-27"0"-14"0,27 0-9 0,0 0-5 0,0 0 5 0,0 0-8 0,0 0 20 0,0 0-17 0,0 29-1 0,0-29 0 0,-31 0-2 0,31 28-1 0,0-28 3 0,0 27 0 0,0 2-2 0,0-1-4 16,0 30 0-16,-27-2-1 0,27-27-1 0,0-2-1 0,0 2 1 15,0 28 0-15,0-29 0 0,0 30-1 0,0-1 0 0,0-1 0 16,0-28 1-16,27 2-1 0,-27 54 0 0,0-56 0 0,0 0-1 15,0-28 0-15,0 29 0 0,0-29 2 0,31 0 2 0,-31 0-2 0,0 0 2 16,0 0-2-16,0 0 2 0,0 0 0 0,27 0 4 0,-27-29-3 0,27 29-2 16,-27-28 4-16,0 0-2 0,28 0 4 0,-28 28-4 0,0-28 3 15,30 0 0-15,-30-2-4 0,27 2 4 0,-27 28-2 0,0 0 1 16,0 0-2-16,31 0 1 0,-31 0-2 0,0 0-1 0,0 0 2 16,0 28 3-16,0 2-1 0,0-2-2 0,0 0 2 0,0-28-5 15,0 28 0-15,-31-28-1 0,31 56 4 0,-27-56-2 0,-3 29-1 16,30 1-1-16,-28-2-1 0,28-28 0 0,-27 0 0 0,0 27-6 0,-4-27 1 15,31 0-2-15,-27 0-2 0,27 0-2 0,-27 0-21 0,27 0 15 0,-31 0-1 16,31 0-23-16,0 0 19 0,0-27-25 0,0 27 23 0,0 0-23 16,0-28 24-16,0 28 3 0,0 0 2 0,0-30 3 0,31 30-1 0,-31 0-30 15</inkml:trace>
  <inkml:trace contextRef="#ctx0" brushRef="#br0" timeOffset="90238.9">17576 4289 76 0,'0'0'19'0,"0"0"-7"0,0 0-5 0,-31 0 4 0,31 0 5 0,0 0-6 0,0 0 4 0,0-28 2 0,0 28 19 0,0 0-17 0,0 0 14 15,0 0-18-15,0 0-2 0,0 0 9 0,0 28-10 0,31-28-1 0,-31 28 7 16,0-28-9-16,0 28 6 0,0 1-8 0,0 28 2 0,0-1-1 16,0-28-4-16,0 30 0 0,0-30 0 0,0 29 0 0,0-30-2 0,0 59 2 15,0-58-2-15,0 59-1 0,0-32-6 0,0 32-12 0,0-87 4 16,0 28-4-16,0 28-34 0,0-28 17 0,0 0-44 0,0 1 5 15,0-29 45-15,0 30-57 0</inkml:trace>
  <inkml:trace contextRef="#ctx0" brushRef="#br0" timeOffset="90722.99">17913 5310 87 0,'0'0'40'0,"0"0"-25"0,0 0-7 0,-27 0-6 0,27 0 2 0,0-28 1 0,0 28 16 0,0 0-5 0,0 0 21 0,0 0-5 16,0 0-19-16,0 0-3 0,0 0-2 0,0 0 5 0,0-27-2 16,0 27-6-16,0 0 0 0,0 0 0 0,0 0 1 0,0 0 0 0,27 0 7 15,-27 0-7-15,31 0 0 0,-31 0-1 0,27-28 5 0,3 28-3 0,-2 0-5 16,-1 0 1-16,0 0-2 0,-27 0 0 0,31 0-1 0,-31 0 0 16,27 0 0-16,4-30-1 0,-31 30-2 0,27 0-4 0,-27 0-6 15,27 0 2-15,-27 0-4 0,0 0-4 0,31 0-7 0,-31 0-42 0,0-29 31 16,27 29-1-16,-27 0 1 0,0 0-23 0,0 0-8 0</inkml:trace>
  <inkml:trace contextRef="#ctx0" brushRef="#br0" timeOffset="91075.23">19109 4403 97 0,'0'0'46'16,"0"0"-42"-16,0 0-2 0,0-29 1 0,0 29 3 0,0 0 8 16,0-29 4-16,0 1 1 0,0 28-8 0,0-56 21 15,0 56-22-15,0-28 10 0,0-1-1 0,0-29 8 16,-31 30-13-16,31 28-8 0,0-28 5 16,-27 0 0-16,27 28-3 0,0-30-4 0,-31 2 4 0,4 0-3 15,27 28 1-15,-27-28-2 0,27 28 0 0,-28 0 6 0,28-27-5 16,-30 27 3-16,30 0-4 0,-28 0-1 0,28 0 3 0,-27 0 1 15,27 27-4-15,0 1 1 0,-31 0-2 0,31 0 2 16,-27 30-1-16,27-2-2 0,0 2 2 0,0-1-2 0,0-29 0 16,0 57-1-16,0-56-1 0,0-1 1 0,0 28 0 0,0-28 0 0,0 2 1 0,27 311-13 31,-27-257-4-31,0 2-10 0,0-58 9 0,0 28-4 0,-27 1-29 0,27-27 18 16,0 25-5-16,0 2-37 0,-30-27 39 0,30 25-22 0,-28-27 36 15,1 1-10-15,27-29-14 0</inkml:trace>
  <inkml:trace contextRef="#ctx0" brushRef="#br0" timeOffset="91255.69">18397 4941 154 0,'0'0'64'15,"0"0"-54"-15,0-27-5 0,0 27-1 0,0 0-3 0,0 0 2 0,30-28 2 0,-2 28 16 16,-1 0 6-16,3-29-5 0,-2 29-5 0,-28 0-11 16,54 0 3-16,-54 0-6 0,31 0-1 0,-4 0 0 0,4 0 0 0,23 0 0 15,-54 0-1-15,28 0-1 0,29 0 2 0,-26 0-3 0,-4 0 2 16,31 0-2-16,-30-30-6 0,-1 30-22 0,0 0 5 15,4 0-7-15,-4 0-39 0,-27 0 34 0,31 0 2 0,-31 0 4 0,27 0 6 0,0-28-52 16</inkml:trace>
  <inkml:trace contextRef="#ctx0" brushRef="#br0" timeOffset="97613.55">880 8121 20 0,'0'0'0'47,"0"0"36"-16</inkml:trace>
  <inkml:trace contextRef="#ctx0" brushRef="#br0" timeOffset="97989.22">880 8150 15 0,'0'0'41'16,"0"0"-41"46,0-29 69-62,0 29-69 63,-27-56 90-47,27 56-90 46,0 143 53-62,0-143-53 63,27 567-23-63</inkml:trace>
  <inkml:trace contextRef="#ctx0" brushRef="#br0" timeOffset="98762.35">1194 8094 52 0,'0'0'49'0,"0"0"-49"63,-28 142 136-63,28-142-136 62,86 426 59-62,-86-426-59 63,143-284 64-47,-143 284-64 46,-116 284-189-62</inkml:trace>
  <inkml:trace contextRef="#ctx0" brushRef="#br0" timeOffset="99159.41">1534 8065 34 0,'-27'29'67'15,"27"-29"-67"48,55 256 174-48</inkml:trace>
  <inkml:trace contextRef="#ctx0" brushRef="#br0" timeOffset="99474.43">1906 8691 52 0,'-31'0'51'15,"31"0"-8"16,0 0-15-31,0 0-1 16,0-29 6-16,31 29-6 16,-4 0-7-1,0 0-4-15,31 0-12 16,0 0 5-16,-4 0-10 16,4 0-5-1,-30 0-54-15,-1 0-45 16</inkml:trace>
  <inkml:trace contextRef="#ctx0" brushRef="#br0" timeOffset="99925.02">2641 7725 24 0,'0'0'5'16,"0"0"13"-16,0 28-1 15,0-28-13-15,0 0 8 0,0 28-9 0,0 0 16 16,0 2 6-1,0 26 4-15,-27 1 4 16,27 0-19-16,0-57-9 0,-27 56 11 16,27-27-9-16,0-2 12 0,0 2-15 15,-31-29 1-15,31 58 3 0,0-58-6 0,0 56 13 16,0-28-13-16,0 30 12 0,0-3 1 16,0-55-13-16,0 30 6 15,31 25 0-15,-4-25-3 16,-27-2-3-16,55 1 8 0,3-29-7 15,-58 27-2-15,57-27-1 16,1 0-1-16,-3 0-7 16,-55 0 1-16,27 0-39 0,4 0 30 15,-31-27-47-15,27 27 39 0,-27 0 1 0,0-29-39 16,0 1 46-16,-27-2-72 0</inkml:trace>
  <inkml:trace contextRef="#ctx0" brushRef="#br0" timeOffset="100110.65">2331 8322 110 0,'0'0'0'0,"0"0"20"0,0 0-2 16,0 0-14-16,0 0 4 0,0 0 1 0,0 0 2 0,0 0 33 15,0 0-30-15,28 0 0 0,-1 0 12 0,-27 0-15 0,0-30-3 0,27 30 12 16,4 0-13-16,-31 0-4 0,58-28 5 16,-31 28-6-16,0 0-1 0,-27-28 1 0,31 28-2 0,23 0 5 15,-54 0-7-15,28 0-13 0,-28 0 1 0,30-28-24 16,-30 28-32-16,28 0 44 0,-28 0-55 0,30 0-18 15</inkml:trace>
  <inkml:trace contextRef="#ctx0" brushRef="#br0" timeOffset="100539.32">3183 8463 58 0,'0'0'0'0,"0"0"42"16,0 0-19-16,0 0-15 0,0 0 2 0,0 0 9 0,0 0-8 0,0 0 0 15,0 0 12-15,0 0-13 0,0 0 5 0,0 0-11 0,0 27-1 16,0-27-1-16,0 0 0 0,0 0 0 0,0 0-1 0,0 0 1 0,0 0-1 16,0 0 1-16,0 0 0 0,0 0 1 0,0 0 3 0,0 0-3 15,0 0-2-15,0 0 2 0,0 0-2 0,0 0 0 0,0 30-1 16,0-30-3-1,0 0-2-15,0 0-1 0,0 0 1 0,27 0-1 0,-27 0-2 16,0 28-13-16,0-28 9 0,0 0-18 0,0 0 15 0,0 0-1 16,0 29 1-16,0-29-8 0,0 0 9 0,0 0 9 0,0 27 1 0,0-27 0 15,0 0 0-15,0 0-9 0,0 0-47 0</inkml:trace>
  <inkml:trace contextRef="#ctx0" brushRef="#br0" timeOffset="101072.86">3125 7980 84 0,'0'0'24'0,"0"0"0"0,0 0-6 0,0 0 9 0,0 0 9 0,0 0-17 0,27 0 57 0,-27 0-65 16,0 0 6-16,0 0-11 0,0 0-1 0,0 0 2 0,0 0-2 0,0 29-3 15,0-29 0-15,0 0 1 0,0 28-1 0,0-28 0 0,0 0-3 0,0 28-10 16,0-28-1-16,0 29-4 0,0-29-7 0,0 27-9 0,0-27-7 0,0 0-6 16,0 29-38-16,0 0-25 0</inkml:trace>
  <inkml:trace contextRef="#ctx0" brushRef="#br0" timeOffset="106490.2">4430 7610 62 0,'0'0'6'0,"0"0"2"0,0 0 0 0,0 0-3 0,0 0 9 0,0-28 5 0,0 28-7 0,0 0 3 0,0 0 0 0,0-28 1 0,0 28 11 0,0-28-2 0,0 28-14 16,0 0 19-16,0-29-20 0,0 29-2 15,0 0 29-15,0 0-25 0,0 29-1 0,0-1-6 16,0-28 0-16,0 28 1 0,0 0-1 0,0 2 4 0,0 27-3 0,0-1-4 15,0 30 4-15,0-58-3 0,0 0 0 0,0 57 2 0,0 0-3 16,0-56-4-16,0 27 7 0,0 2 2 0,0-2-1 0,0-28-4 16,-27 30 0-16,27-30-2 0,0-1 0 0,0 31 3 0,0-31-3 15,0 3 2-15,27-2-2 0,-27 1 1 0,0-29-2 0,0 0 2 0,0 27 2 16,27-27-1-16,-27 0-1 0,0 0-1 0,31-27 5 16,-31-2-6-16,27 1 3 0,-27-2-3 0,0 3 2 0,31-1-2 0,-4-2 1 15,-27 3 1-15,27-29-5 0,4-30-3 0,-4 58 4 0,0-59 3 0,1 31 2 16,2 28-2-16,-3-29 0 0,4 57-1 0,-31-28 2 0,27 28 0 15,-27-30-1-15,0 30 3 0,28 0-1 0,-28 0 1 0,0 0-1 16,30 30 1-16,-30-30-1 0,0 28 2 0,0 29-2 0,0-57-2 16,0 28 1-16,0 1 1 0,0-2 4 0,0 31 4 0,-30-29-3 0,30-1-5 15,-143 141 8-15,61-84-4 16,51-85-8-16,-23 0-28 16,23 0 5-16,4-27-60 15,27-1 41-15,0-2-4 16,58 3-61-16,-31 27 57 0,0 0 17 15,31-28-35-15</inkml:trace>
  <inkml:trace contextRef="#ctx0" brushRef="#br0" timeOffset="106781.34">5227 8094 52 0,'0'0'21'0,"0"0"-11"0,0 0 3 0,0 0-7 0,0 0 8 0,0 0-5 0,0 0 3 0,0 0 0 0,0 0 0 0,0 0-2 0,-31 0-1 0,31 0-2 0,0 0-1 0,0 0 0 0,0 27 5 0,0 2 6 16,0 0-9-16,0 28 8 0,0-57-7 0,0 28-1 0,0 0 0 15,0 30 7-15,0-58-7 0,0 28 0 0,0 29 7 0,0-57-8 0,0 28 5 16,31-1-5-16,-31-27 7 0,0 0-5 0,0 0-2 0,0 30 9 16,0-30-8-16,27-30 4 0,-27 3-7 0,0 27-2 0,27-58 6 0,-27 58-6 15,31-55-3-15,-4 27-1 0,1-58 2 0,30 0 5 0,-58 57-3 16,27-27-1-16,3 28 1 0,-2-29 0 0,30-1-1 0,-58 31 2 15,27 27-1-15,-27-28-2 0,27 0 1 0,0 28-2 0,4 0 0 16,-31 0 1-16,27 0-1 0,-27 0-3 0,0 0-1 0,0 0-3 0,31 0-3 16,-31 0-6-16,0 0-5 0,0 0-7 0,0 0-8 0,0 0-7 0,0 28-8 0,27-28-59 15,-27 28-25-15</inkml:trace>
  <inkml:trace contextRef="#ctx0" brushRef="#br0" timeOffset="108556.79">8007 7640 43 0,'0'0'14'0,"0"0"-9"0,0 0 0 0,-28 0-3 0,28 0-1 0,0 0 1 0,0 0 1 0,0 0 7 0,0 0-2 0,0 0 7 0,0 0 1 0,0 0 0 0,0 0-7 15,0 0 1-15,-27 0 11 0,27 0-11 0,0 0 10 0,0 0-12 16,0 0 2-16,0 0 8 0,0 0-9 0,-30 0 1 0,30 0 9 0,0 0-10 15,0 0-2-15,0 0 1 0,-28 0 0 0,28 0-3 0,-30 0 1 0,30 0-1 0,-28 28 0 16,28-28-3-16,-27 29-1 0,0-1 1 0,-4 0-1 0,-27 86-4 0,4-29 0 16,27-57 1-16,-4 86-6 0,31-87 0 0,-27 60-17 15,-1-59 8-15,28 28-29 0,0-26 13 0,-30 26-40 0,30-29 41 16,0 3 8-16,0 25-45 0</inkml:trace>
  <inkml:trace contextRef="#ctx0" brushRef="#br0" timeOffset="108774.65">7922 8236 181 0,'0'0'0'0,"0"0"36"0,0 0-34 15,0 0-2-15,0 0 0 0,0 0 1 0,-28 0 2 0,28 0 0 16,0 0 0-16,0 0 0 0,0 0-1 0,0 0 3 0,0 0-2 16,0 0 0-16,0 28-2 0,-30 0-1 0,30-28 0 0,0 30 0 15,0-30 2-15,0 0-1 0,0 28-2 0,30-28 3 16,-30 0 0-16,0 0 0 0,28 0 0 0,-28 0-1 0,0-28-1 0,0 28-2 15,0-30 0-15,30 30-1 0,-30-28-2 0,0 0-4 0,0 0 3 0,0-30-13 16,0 58 6-16,0-56-21 0,0 56 15 0,0-57-19 16,0 0-7-16,-30 29 26 0,30-2 8 0,-28 3-21 0</inkml:trace>
  <inkml:trace contextRef="#ctx0" brushRef="#br0" timeOffset="109123.7">7438 7867 56 0,'0'0'12'0,"0"-28"-12"0,-27 28 24 15,-1-30-4 1,28 2-17 0,0 28 2-16,0-28 19 15,0 28-19-15,28-28 1 0,-28 28 4 0,0-28-6 0,0 28 1 0,0-57 7 16,0-1 0-16,0 2 20 15,0 27 0-15,-55-57 22 16,55 60-45-16,0 26 11 0,-31 0-10 0,31 0-3 16,-27 0 5-16,27 0-8 0,-27 0 3 0,-4 0-2 15,31 0-3-15,-27 0 0 0,-4 26 2 0,31 2-3 0,0-28-1 0,-27 58 3 16,27-58-2-16,0 29-1 0,0-1 3 16,0 0-3-16,0-28-1 0,0 28 3 0,0-28-2 15,0 30 0-15,0-30-1 0,0 0-9 0,27 28-5 0,-27-28-15 16,0 0 11-16,0 0-3 0,0 0-91 0,0 0 81 15,31 0-55-15,-4 0 68 16</inkml:trace>
  <inkml:trace contextRef="#ctx0" brushRef="#br0" timeOffset="109556.83">8320 7497 62 0,'0'0'19'0,"0"0"-6"0,0 0-7 0,0 0 0 0,0 0 10 0,0 0 6 0,0 0-8 16,0 0 13-16,0 0-14 0,0 29 25 0,0-29-28 0,0 0-1 0,0 28 10 0,0-28-10 15,0 0 7-15,0 28-2 0,0-28-8 0,0 28 5 0,27 2-5 16,-27-2-1-16,0-28-1 0,0 29-1 0,0-29 0 0,0 56 6 0,0-28-5 0,0 0 0 15,0 30-2-15,0-30 0 0,0-1 0 0,0 60 0 0,0-2 0 16,0-29-2-16,0-27 3 0,0 28 1 0,0-29-2 0,0 30 3 0,0-2-5 16,0-29 1-16,0 31-3 0,-27-1-5 0,27-29-1 0,0 1-6 15,0 27-21-15,0-56-17 0,0 29 20 0,0-29-3 0,0 29-41 16,0-29 42-16,0 0-14 0,0 0-2 0</inkml:trace>
  <inkml:trace contextRef="#ctx0" brushRef="#br0" timeOffset="110040.35">8746 7411 82 0,'0'0'16'0,"0"0"-8"0,0 0 7 15,0 0-9-15,0 0 1 0,-27 0 13 0,27 0 6 0,0 0-12 16,0 0 0-16,0 0-3 0,-31 0 9 0,31 0-3 0,0 0-4 16,0 28-3-16,0 2-5 0,0-30 1 0,-27 28 3 15,27 1-4-15,0-1 4 0,0 0-6 0,0 0 1 0,27 30 1 0,-27 27-5 16,0-57-1-16,0 58 4 0,0-58-2 0,31 29-1 15,-31 28 1-15,0-57 0 0,27 28 2 0,-27-27-2 0,0-29 1 16,0 29 1-16,0-29 1 0,0 29 5 0,27-29-1 0,-27 0 0 16,0 0-1-16,27 0-2 0,-27 0-2 0,0 0-2 0,0 0 1 15,31 0-1-15,-31 0 2 0,0-29-3 0,27 29 3 0,-27 0-2 0,0 0 0 0,31 0 2 16,-31-29-1-16,0 29-1 0,27 0 0 0,-27 0 0 16,0 0 1-16,0 29 0 0,27-29 0 0,-27 0-1 0,0 29 6 0,0-1 5 15,0-28-9-15,0 28 0 0,-27 0-1 0,27-28-1 0,-27 0 0 16,-4 30 3-16,31-2-3 0,-27-28 1 0,-4 0-3 0,4 0 1 15,0 0-2-15,0 0-4 0,-4 0-7 0,4 0-5 16,27-28 4-16,0 28 1 0,-28 0-3 0,28 0-3 0,0-30-20 0,0 2 17 16,0 28-1-16,0-28-2 0,0 28-1 0,0 0 1 0,0-28 1 0,0 28-17 0,28-29 23 15,-28 29 1-15,27-29-11 0,-27 29 14 0,0 0-1 0,31 0-12 0</inkml:trace>
  <inkml:trace contextRef="#ctx0" brushRef="#br0" timeOffset="110364.42">9172 7469 51 0,'0'0'0'0,"0"0"36"0,0 0-22 0,0 0-1 0,0 0-4 0,0 0 3 0,0 0 3 0,0 0 2 0,0 0 19 0,0 0-2 0,0 0-6 15,0 0 7-15,0 0-25 0,0 28 6 0,0 1-9 16,0-1 6-16,0-28-7 0,0 28-1 0,0 0 4 0,27 30-4 16,-27-1-3-16,0-29 0 0,0 0 0 0,0 30-1 0,0-30 0 0,0 27 0 0,0 3 2 15,0 27-1-15,0-29-2 0,0-27 0 0,0 0 4 0,0 56-4 16,0-57-5-16,0 30-24 0,-27-30 8 0,27-1-6 15,0 3-49-15,0-2-20 0,0-28 54 0,0 27-51 0</inkml:trace>
  <inkml:trace contextRef="#ctx0" brushRef="#br0" timeOffset="110828.73">9683 8179 118 0,'0'0'0'0,"0"0"30"0,0 0-27 0,0 0 0 0,0 0 3 0,0 0 6 0,0 0 3 0,0 0 1 0,0 0 1 0,0 0-3 0,27 0 10 0,-27 0-6 16,27 0-9-16,-27 29 1 0,31-29-3 0,-4 0 8 0,4 28-2 0,-31-28-7 16,27 0 3-16,0 28-3 0,1-28-4 0,-28 0 0 15,57 28 3-15,-57-28-3 0,31 0-1 0,-4 30 0 0,1-30 0 0,-28 28 0 16,30-28-2-16,-30 0 0 0,0 0-3 0,28 0-4 0,-28 0-2 0,27 0-24 16,-27 0 10-16,0 0-43 0,0 0 25 0,0 0 1 0,0 0-29 0,0 0 44 15,0 0-12-15</inkml:trace>
  <inkml:trace contextRef="#ctx0" brushRef="#br0" timeOffset="111242.92">10817 7582 74 0,'0'0'18'0,"0"0"-5"0,0 0-4 0,0-28 0 0,0 28 7 0,0-28-7 16,-27 28 13-16,27 0-9 0,0-29 15 0,0 29-14 0,0-28-1 16,-27 28 9-16,27-30-10 0,0 30-1 0,-31 0 11 0,31-28-3 15,0 28-2-15,-27 0-9 0,27 0 6 0,0 0-3 0,-28 0-5 16,28 0 4-16,0 0 0 0,-30 0-3 0,30 0-3 15,0 28-1-15,0-28 3 0,-28 30 4 0,28-2-2 16,0-28-4-16,0 29 4 0,0-1-5 0,-30 0 2 0,30 30 0 16,0-30 0-16,0 57-2 0,0-57-1 15,0 58 1-15,0-58 0 0,0 57-2 0,0-28 0 0,0 0-1 0,0-30-1 16,30 60 4-16,-30-59-1 0,0 0 2 0,0 30 1 0,0-2-2 0,0 1-2 16,0-29-1-16,0 57 0 0,0-29 1 0,0-27-2 15,0 0-2-15,0 0 0 0,0-2-2 0,-30 2-17 0,30-1 7 16,0-28-3-16,-27 28-21 0,27-28 14 0,0 0-5 0,0 29-46 0,0-29 30 15,-28 0-43-15,28 0 54 0,0 0 11 0,-27 0 8 0,-4-29-36 0</inkml:trace>
  <inkml:trace contextRef="#ctx0" brushRef="#br0" timeOffset="111480.27">10279 8121 71 0,'0'29'74'0,"0"-29"-66"0,0 0 2 0,0 0 17 16,0 29 55-16,58 0-26 15,24-29 12 1,-82 0-62-16,0 0 1 0,30 0-1 16,-30 0 0-16,27 0 4 0,4 0-1 0,-31 0-6 0,82 0 8 15,-82 0-8-15,88-29 0 16,-33 29 0 0,-24 0-3-16,-31 0-2 0,27 0-43 15,-27 0 28-15,27-29-79 16,-27 29 20-16,0 0 30 0,0 0-38 0,0 0 52 15,0 0 0-15</inkml:trace>
  <inkml:trace contextRef="#ctx0" brushRef="#br0" timeOffset="112990.51">14251 5369 27 0,'0'0'23'0,"0"-30"-15"0,0 30-3 0,0 0 3 0,0 0-3 0,0 0-1 0,0 0 6 0,0 0-4 0,0 0 0 0,0 0-1 0,0 0 1 0,0-29 0 0,0 29 6 15,0 0-6-15,0 0 1 0,0 0 0 0,0 0 0 0,0 0 1 0,0 0 0 16,0 0 0-16,0 0 0 0,0 0 11 0,0 0 0 0,-27 0-12 0,27 0 7 16,0 0 0-16,0 0-7 0,0 0 8 0,-28 0 37 15,28 0-40-15,0 0 26 16,0 29-6 0,0-29-29-16,0 30 4 15,0-30-4-15,0 27 2 0,0-27-2 0,0 28 1 0,0 0-2 16,0 29 8-16,0-27-6 15,0 26 5-15,0-28-5 0,0 87 0 16,0-32 2 0,0-83-6-1,-27 31-1-15,27 25 2 0,0-29 0 16,0 2 0-16,0-29-1 0,0 0 1 0,0 27 0 0,0-27 0 0,0 31 0 16,0-31-1-16,0 28 1 0,0 0-1 0,27-28 1 0,-27 27-1 0,0-27 1 15,0 28-2-15,0 3 2 0,28-31 0 0,-28 28 0 16,0-28-1-16,0 28 0 0,0-28 0 0,0 28 0 0,0-28 0 15,27 28 1-15,-27-28-1 0,0 28 0 0,0-28 2 0,0 30-2 16,0-30 0-16,0 28-1 0,0-28 2 0,-27 29-1 0,27-29 1 0,0 27 0 16,0-27-1-16,0 0 0 0,0 28 0 0,0-28-1 0,0 28 2 15,0-28 0-15,0 29 0 0,0-29-1 0,0 30 1 0,0-30 0 16,0 0-2-16,0 0 1 0,0 28 1 0,0-28-1 0,0 27 0 0,0-27 0 16,0 0 0-16,0 0 1 0,0 28 0 0,0-28-2 0,0 0 1 15,0 0 1-15,0 0-2 0,0 0 2 0,0 0-1 0,0 0 1 16,0 0 0-16,0 0 1 0,0 0-2 0,0 0 0 0,0 0 1 15,0 0-1-15,0 0 0 0,0 0-1 0,0 0 0 0,0 30 2 16,0-30 0-16,0 0-2 0,0 0 2 0,0 0-3 0,0 0 2 0,0 0 1 16,0 0-1-16,0 0 0 0,0 0-1 0,0 0 1 0,0 0 1 15,0 0-1-15,0 0 1 0,0 0-2 0,0 0 0 0,0 0 1 16,0 0 0-16,0 0-1 0,0 0 2 0,0 0 0 0,0 0-3 16,0 0-2-16,0 0 0 0,-28 0-11 0,28 0-6 15,0 0 10-15,0 0 0 0,0 0 0 0,0 0 0 0,0 0-17 0,0 0 12 16,0 0-21-16,-27 0 14 0,27 0-4 0,0 0-4 0,0 0-44 0,0-30-107 15</inkml:trace>
  <inkml:trace contextRef="#ctx0" brushRef="#br0" timeOffset="113874.15">13968 6022 30 0,'0'0'18'0,"0"0"-8"0,0 0-6 0,0 0-1 0,0 0 1 0,0 0 0 0,0 0 4 0,0 0 1 0,0 0-4 0,-27 0 8 0,27 0-7 0,0 0 2 16,0 0-1-16,0 0 10 0,0 0 0 0,0 0-9 0,0 0 11 0,0 0 2 16,-27 0-9-16,27 0 9 0,0 0-2 0,0 0-10 15,0 0 6-15,0 0-9 0,0 0-1 0,0 0 1 0,0 0-1 0,0 0-1 0,0 0 7 16,0 0 1-16,0 0 2 0,0 0-7 0,0 28 3 16,0-28-6-16,0 0 0 0,0 0 6 0,0 0 1 0,0 0-5 15,0 0 0-15,0 0 0 0,0 0 5 0,0 28-6 0,27-28 6 0,-27 0-7 16,0 0 1-16,27 0 6 0,0 0-6 15,-27 0-1-15,31 0-2 0,-31 0-2 0,27 0 0 0,4 0 0 16,-31 0 3-16,27 0-2 0,0 0 2 0,4 0 0 0,-4 27 0 16,-27-27-2-16,28 0 0 0,-28 0 0 0,27 0 1 0,4 0-1 0,-4 0 1 15,3 0 0-15,-2 0-2 0,-1 0 3 0,4 0-1 16,-31 0-1-16,27 0 1 0,0 0 0 0,-27 0-2 0,27 0 2 0,4 0-1 16,-31 0-1-16,27 0 1 0,-27 0-1 0,31 0 2 0,-4 0 0 15,-27 0-2-15,27 0 0 0,-27 0 2 0,28 0-2 0,-28 0 1 16,0 0-1-16,30 0 1 0,-30 0-1 0,0 0 1 15,28 0 1-15,-28 0-2 0,0 0 0 0,0 0 0 0,0 0 2 16,0 0 0-16,0 0-1 0,0 0-1 0,0 0 2 0,0 0-1 16,0 0 0-16,0 0 1 0,-28 0 0 0,28-27-2 0,0 27 0 15,0 0 0-15,-30 0 1 0,30 0-1 0,-28 0 1 0,28 0 0 16,0 0-1-16,-27 0 0 0,27-28 0 0,-27 28 2 0,27 0-2 16,-31 0 0-16,4 0 2 0,27 0-2 0,-31-28-2 15,31 28 2-15,-27 0 0 0,0 0 1 0,27 0 0 0,-27 0 0 16,27 0-1-16,-31 0 1 0,31 0-1 0,-27-31-2 0,27 31 1 0,-28 0 1 15,-2 0 3-15,30 0-3 0,-27 0 0 0,-4 0-1 0,4 0 1 16,27 0 1-16,-28 0 1 0,1 0 2 0,-4 0-3 0,31-27 0 0,-27 27-1 16,0 0 1-16,27 0-2 0,0 0 0 0,-31 0 0 0,4 0 2 0,27 0-1 15,0 0 0-15,-31 27-1 0,31-27 2 0,0 0 0 0,0 0-2 16,0 0 1-16,-27 0 0 0,27 0 1 0,0 0 0 16,0 0-1-16,0 31 0 0,0-31-1 0,0 0 2 0,-27 0-1 15,27 0 0-15,0 0 0 0,0 0 1 0,0 28 0 0,0-28-2 16,0 0 0-16,27 0 1 0,-27 0-1 0,0 0 1 15,0 0 0-15,58 28 3 16,-58-28-3-16,27 0 1 0,-27 0-4 0,0 0 0 16,31 0 3-16,-4 27-1 0,-27-27 1 0,27 0 1 0,-27 0-2 0,31 0 2 15,-4 0 1-15,1 0-2 0,-1 0-1 0,-27 0 2 16,31 0-2-16,-31 0 1 0,0 0 0 0,0 0 0 0,27-27 0 0,-27 27 0 16,0 0 0-16,30 0 0 0,-30 0 0 0,0 0 0 0,0-28 0 0,0 28-2 15,0 0-3-15,0 0-1 0,0-28-9 0,0 28 5 0,0 0 0 0,0 0-2 16,-30 0-2-16,30-31-22 0,-27 31-4 0,27 0 18 0,-31 0-30 15,4 0-16-15,27 0 26 0,0 0-50 0,-28 0 54 0,28 0-11 16,0 0 13-16</inkml:trace>
  <inkml:trace contextRef="#ctx0" brushRef="#br0" timeOffset="115256.92">14224 5339 17 0,'0'0'8'0,"0"0"-1"0,0 0 3 0,0 0-6 0,0 0 2 0,0 0-3 0,27 0 6 0,-27 0-7 0,0 0 4 0,0 0-3 0,0 0 4 0,0 0-3 0,0 0 0 15,0 0 0-15,0 0 3 0,0 0-3 0,0 0 0 0,0 0 0 0,0 0 6 16,0 0-4-16,0 0 8 0,0 0-7 0,0 0 0 0,0 0 5 0,0 0-5 16,0 0 7-16,0 0 4 0,0 0-8 0,0 0 8 15,0 0-2-15,0 0-9 0,0 0-1 0,0 0-1 0,0 0 0 0,0 0-1 16,0 0-1-16,0 0 3 0,0 0-4 0,0 0 4 0,0 0-3 16,0 30 4-16,0-30-1 0,0 0-3 0,0 27 4 0,31-27 2 15,-31 0 0-15,0 0-5 0,0 28 7 0,0-28 0 16,0 0-7-16,0 0 1 0,0 28 5 0,0-28-6 0,0 29 2 0,0-29-4 15,0 28 1-15,0-28-1 0,0 0 1 0,0 30-1 0,0-30-1 0,0 28 3 16,0 0-3-16,0-28 1 0,0 56 2 0,-31-56-3 0,31 59 1 16,0-59-1-16,0 54 1 0,0-25-1 0,0 30 0 0,0-32 0 15,-27 2 1-15,27 27-1 0,0-56 0 16,0 27-1-16,0 4 1 0,0-3-1 0,0 0 1 0,0-1-1 16,0-27 0-16,0 59 1 0,0-31 0 0,0-28-1 0,0 28 0 15,27 0 2-15,-27 0-1 0,0-28 0 0,0 28-1 0,0 2 1 16,0-2-1-16,0 1 0 0,0 26 0 0,0-27 1 15,0-28 0-15,0 29 0 0,0 1 0 0,0-2 0 0,0-28-1 16,0 27 0-16,0 1 2 0,-27-28-2 0,27 30-1 0,0-1 1 0,0-29 1 16,0 28-1-16,0-28 1 0,0 28 0 0,0-28 1 0,0 27 0 15,0-27-1-15,0 0-3 0,0 29 2 0,0-29 1 0,0 0 0 16,0 28-1-16,0-28 1 0,0 0-1 0,0 0 0 0,0 0 1 0,0 0 0 16,0 0-1-16,0 0 1 0,0 0-1 0,0 0 1 0,0 0 0 15,0 0-1-15,0 0 0 0,0 0 2 0,0-28-3 16,0 28 1-16,0 0 0 0,0-29 0 0,0 2 1 0,0 27-1 15,0-28 1-15,0 28 0 0,0-28 0 0,0 28-1 16,0 0 0-16,0-29 0 0,0 29 0 0,0-30 2 16,0 30-2-16,0 0 1 0,0 0 0 0,0-28-2 0,0 28 2 15,0 0 0-15,0 0-2 0,27 0 2 0,-27-27 0 0,0 27 1 16,0 0-2-16,0 0 2 0,0-28-2 0,0 28 1 0,0 0-2 16,0-30 1-16,0 1 1 0,0 1 1 0,0 0-2 0,0 28 0 15,0-27-1-15,0-2 2 0,0 1 0 0,0 28 0 0,0-30 1 0,0 2-2 16,0 0 2-16,0 0-2 0,0 0 1 0,0 0-2 0,0 28 1 0,0-31 0 15,0 3 1-15,0 28-1 0,0-55 0 0,0 27 1 0,0 28 0 16,0-31 0-16,0 31-2 0,0-27 1 0,0 27-1 0,0-29 2 16,0 29-2-16,0 0 1 0,0-27 0 0,0 27 1 0,0 0-1 0,0 0 0 15,-27-29 0-15,27 29 1 0,0-27 0 0,0 27 0 0,0 0-1 16,0-31-1-16,0 31 2 0,0-28-1 0,0-1 1 16,0 29-1-16,0 0 1 0,0 0-1 0,0-26 0 0,0 26-1 15,0 0 1-15,0 0 1 0,0 0-1 0,0-28 0 0,0 28 0 0,0 0 0 16,0 0 0-16,0 0 0 0,0 0 0 0,0 0 0 0,0 0 1 15,0 0 0-15,0 0-1 16,0 0 1-16,0 0-1 0,0 0 1 0,0 0 0 16,0 0 1-1,0 0-3 1,0 28 1 0,0-2 0-1,0 3 1-15,0-29-2 0,0 28 2 16,0 3 1-16,0-4-3 0,0 116 0 15,0-143 2-15,0 28-2 16,0 0 1-16,0-1 1 0,0 1-1 0,0 3-1 0,0-3 0 16,0 0 1-16,0 0 0 0,0 0 0 0,0 0 0 0,0 2-1 0,0 27 0 15,0-30 1-15,0 1 0 0,0 0 0 0,0 1-1 0,0 1 2 0,0 25 0 16,0 3-2-16,0-29 1 0,0-29 1 0,0 56-2 0,0-29 2 16,0-27 0-16,0 29 0 0,0-1-4 0,0 2 2 15,0-30 0-15,0 28-4 0,0-28 1 0,0 0-1 0,0 0-5 0,0 29-5 16,0-29 6-16,0 0-1 0,0 0-17 15,-28 0-48-15,28 0 18 0,0 0-15 0,0 0 35 0,0 0 1 0,0-29 6 16,0 29 5-16,0 0-8 0,0 0-12 0</inkml:trace>
  <inkml:trace contextRef="#ctx0" brushRef="#br0" timeOffset="117557.58">1023 9656 206 0,'0'28'9'0,"0"-28"9"0,0 0-1 0,0 0-8 0,28 29 5 15,-28-29-8-15,0 0-2 0,0 0 0 0,0 0 0 0,0 28 3 0,0 0 0 16,0-28-4-16,0 28-1 0,0 29 6 15,30-28-6-15,-30 27 2 0,0 86-2 16,0-57 0-16,0 1-1 0,0 29-1 0,0-89 0 0,0 31 0 16,0 1-4-16,0-30 2 0,-30 56-7 0,30-55 2 0,0 1-3 0,0-2-4 15,0-1-21-15,0 1-7 0,0 1-7 0,0-29 24 16,0 29-14-16,0-29 5 0,-28 0-25 0</inkml:trace>
  <inkml:trace contextRef="#ctx0" brushRef="#br0" timeOffset="117947.21">1337 9627 79 0,'0'0'17'0,"0"0"-10"16,0 0-2-16,0 0 2 0,0 0-4 0,0 0 4 0,0 0-1 0,0 0 4 15,0 0 0-15,0 0 3 0,0 0 0 0,0 0 11 0,0 0-2 0,0 0-11 16,0 0 10-16,0 29 1 0,0-29-14 0,0 0-5 16,0 28 3-16,0-28-3 0,0 29 1 0,0-1-1 0,0-28-2 15,0 28 2-15,0 0-2 0,0 1 1 0,0-29-1 16,0 28 0-16,0 1 2 0,27-29-1 0,-27 27 3 0,0-27-2 0,0 29 2 16,31-29 5-16,-31 28-4 0,0-28-2 0,0 0 7 0,27 0-7 15,-27 30 4-15,27-30-2 0,-27 0-3 0,0 0 0 0,31 0 4 16,-31 0-2-16,27 0-2 0,-27 27 0 0,0-27-1 15,27 0 2-15,-27 0-3 0,0 0 1 0,0 0 2 0,0 29-2 16,0-29 0-16,0 0-1 0,0 28 0 0,0-28 1 0,-27 29 1 0,27-29-2 16,-27 28-1-16,-4-28-1 0,4 28-5 0,27-28-7 15,-27 30 4-15,-4-30-7 0,31 0 7 0,0 27-2 0,-27-27-16 0,-4 0-5 16,31 0 12-16,-27 0-3 0,27-27-25 0,-27 27 2 16,27-30 7-16,0 30 21 0,0-28 2 0,0 28 2 0,0 0-3 0,0-28-47 15</inkml:trace>
  <inkml:trace contextRef="#ctx0" brushRef="#br0" timeOffset="118457.33">1848 9598 61 0,'0'0'0'0,"0"0"21"0,0 0-15 0,0 0-1 0,0 0 9 0,0 0-8 0,0 0 3 0,0 0 10 0,0 0-9 0,0 0 1 0,0 0 0 0,0 0 0 0,0 0 1 0,0-28 16 0,0 28-3 15,0 0-14-15,0 0 6 0,0 0-6 0,0 0-1 0,0 0 11 0,0 0-4 16,0 0-9-16,0 0-2 0,0 0 9 0,0 0-7 15,0 28 3-15,0-28-7 0,27 29 10 0,-27 0-5 16,0-1-1-16,0-28-4 0,0 29-1 0,0-1 1 0,31 0-3 16,-31 0-1-16,0 29 4 0,0-28-3 0,0 27-1 0,0 2 3 15,0-31-2-15,0 59 1 0,0-30-3 0,0 1 0 0,0-1-2 16,0-26 1-16,0-2-3 0,0 28-13 0,0-27 5 0,0 29-20 0,-31-30 12 16,31 0-34-16,0 0-14 0,-27 0-4 0,27-28 42 15,0 28-15-15,0-28 22 0,0 0-23 0</inkml:trace>
  <inkml:trace contextRef="#ctx0" brushRef="#br0" timeOffset="118758.7">2188 10337 79 0,'0'0'22'0,"0"0"-16"16,0 0-3-16,0 0 110 16,0 0-98-16,28 30 59 15,-28-30-64-15,27 55 36 16,61 3-26 0,-6-2-9-1,-82-56-9-15,31 28-1 0,-4-28-2 0,-27 0 2 16,31 0 1-16,-31 0 0 0,0 0-4 0,27 0-2 0,-27 0-10 0,27 0-51 15,4-28-141 1,-31 28 180-16,0 0 2 0,0 0-41 0</inkml:trace>
  <inkml:trace contextRef="#ctx0" brushRef="#br0" timeOffset="119123.98">3013 9598 70 0,'0'0'17'0,"0"0"-12"0,0 0 6 0,0 0-4 0,0 0 2 0,0-28 0 16,0 28 17-16,0 0-9 0,0-28 18 0,0 28-20 0,0 0 9 15,0-28-4-15,0 28-10 0,0 0 0 0,0 0-2 0,-31 0 13 0,31-30-12 16,0 30 17-16,0 0 1 0,0 0-19 16,-27 0-2-16,27 0-1 0,0 0-2 0,0 0 5 0,-31 0-1 0,31 0 0 15,-27 30-1-15,27-30 0 0,-27 28-7 0,27 0-1 16,0-28-1-16,0 0 3 0,0 28 0 0,-28 1 2 0,28 0 1 16,0-1-3-16,0 1 1 0,0-29 0 0,-30 56 0 0,30-28 0 15,0 29-1-15,0-28 1 0,0 85-1 0,0-87-1 0,0 59-2 16,0-58 0-16,0 57-8 0,0-56 1 0,0-2-4 0,0 61-27 15,0-62 13-15,0 3-6 0,0-1-8 0,0 2-54 0,0-2 56 0,0 0 11 16,0 0-55-16</inkml:trace>
  <inkml:trace contextRef="#ctx0" brushRef="#br0" timeOffset="119294.93">2556 9939 104 0,'0'0'22'0,"0"0"-2"0,0 0-13 15,0 0 9-15,0 0 26 0,31 0-9 0,-31 0-15 16,0 0 0-16,27 0 16 0,0 0-6 0,-27 0-15 0,28 28 9 15,-28-28-5-15,30 30-5 0,-2-30-9 0,2 0 3 0,-3 27-4 16,1-27-1-16,-28 29 0 0,30-29-1 0,-30 0 0 16,28 28-2-16,-1-28-2 0,0 0-11 0,4 29-15 0,-4-29-17 15,-27 0 15-15,0 0-5 0,0 0-4 0,31 28-41 0,-31-28 49 16,27 0-63-16</inkml:trace>
  <inkml:trace contextRef="#ctx0" brushRef="#br0" timeOffset="119473.97">3295 9769 122 0,'0'0'47'0,"0"0"-29"0,0 0-11 0,0 0 1 0,0 0 3 15,0 0 20-15,0 0-16 0,0 0 11 0,0 0-9 0,0 0-11 16,0 28 4-16,0-28-9 0,0 29 2 0,0-29-2 16,0 0-2-16,0 28-2 0,0-28-12 0,0 0 2 0,0 29-4 0,0-29-36 15,0 27-15-15,0-27 34 0,0 0 8 0,0 29-67 0</inkml:trace>
  <inkml:trace contextRef="#ctx0" brushRef="#br0" timeOffset="119607.38">3323 10110 277 0,'0'0'0'0,"0"0"43"0,0 0-38 0,0 0-2 0,0 28-1 0,0-28 0 16,0 28 1-16,0 2-3 0,27-3-7 15,-27 2 1-15,0-2-29 0,0 31-15 16,0-58 18-16,0 85-173 15</inkml:trace>
  <inkml:trace contextRef="#ctx0" brushRef="#br0" timeOffset="121926.39">4713 10110 115 0,'0'0'24'0,"0"0"-23"0,0 0-2 0,0 0 0 0,0 0-1 0,0 0 2 0,0 0 1 0,0 0-1 0,0 0 1 0,0 0-1 0,0 0-1 0,0 0 2 0,0 28-1 16,0-28 0-16,0 28 0 0,0 2 2 0,30-30 0 15,-30 27 0-15,0-27 0 0,0 29 4 0,0-2 0 0,0-27-4 16,0 0 1-16,0 30-1 0,0-30 2 0,27 0 3 0,-27 0-2 16,0 0 0-16,0 0-1 0,0 0 8 0,0 0 0 0,0-30-5 15,0 30 8-15,0 0-5 0,31-27 8 0,-31 27-9 0,0-29 8 16,0 2-8-16,0 27-1 0,27-30 9 0,-27 2-2 0,0 28-9 15,28-28 6-15,-28-1-5 0,0 29-5 0,30-28 2 16,-2-1-2-16,-28 29-2 0,27 0 1 0,-27-27 0 0,27 27-1 16,-27-30 3-16,31 30-5 0,-31 0-4 0,27-28-9 15,-27 28 1-15,0 0-26 0,0 0 14 0,0 0-4 0,0 0-2 0,0 0-1 16,0 0-26-16,0 0 36 0,0 0 1 0,0 0-53 0</inkml:trace>
  <inkml:trace contextRef="#ctx0" brushRef="#br0" timeOffset="122290.98">5339 10024 42 0,'0'29'11'0,"0"-29"-10"0,0 0 1 16,0 0 1-16,0 0 5 0,0 0-4 0,0 0 6 0,28 0-4 0,-28 0 0 15,0 0 0-15,0 0 8 0,0 28-6 0,0-28 1 0,0 0 1 0,27 0 11 16,-27 0-10-16,31 0 9 0,-31 0-11 0,0 0 4 0,0 0-7 15,27 0 2-15,-27 0 0 0,30 0-5 0,-30 0 1 0,0 0 3 16,28 0-3-16,-28 0 5 0,27-28 2 0,-27 28-6 0,0 0 0 16,0-29 4-16,0 29-6 0,0-27 3 0,0-3-4 0,0 30 1 0,0-28 3 15,0 28-3-15,0-29 2 0,0 29 2 0,-27-27 1 0,27 27-3 16,0-29-1-16,0 29-1 0,-28 0 0 0,28-28 3 0,-30 28-2 16,30 0 1-16,-27 28 1 0,-4-28-1 0,31 0-2 0,0 0 1 0,-27 29 0 15,-1-2 4-15,28-27-3 0,-27 29 4 0,-4-1-6 0,31-28-1 0,0 30 0 16,0-3-1-16,-27 2 3 0,27-1-2 0,27 114 0 15,31 28-16 1,-30-141-11-16,-28-29 8 0,27 28-5 16,4-28-38-16,-31 30 23 0,57-30-214 15</inkml:trace>
  <inkml:trace contextRef="#ctx0" brushRef="#br0" timeOffset="122524.81">5963 9003 68 0,'0'0'0'0,"0"-30"24"0,0 30-15 0,0 0 10 16,0-27-6-16,0 27 0 0,0 0 21 0,0 0 19 15,0 0-39-15,0 0 13 0,0 0-1 0,0 27-14 0,0-27-2 0,0 30 0 16,0-2 6-16,0 1-9 0,0-29-1 0,0 27 0 0,0 59 2 0,0-58-4 16,0 57 4-16,0-28-5 0,0-28-1 0,30 55 0 0,-30-26 0 15,0 26-3-15,28-26-1 0,-28-1 1 0,0 27 3 0,27-27-1 16,-27 28-1-16,0 0-1 0,0-28-1 0,0 0-1 0,0-29-3 15,0 29-2-15,0-1-21 0,0 32-11 0,0-62 16 0,0 31-26 0,-27 1 0 16,27-30 28-16,0 0-17 0,-28-28 24 0,28 0 1 0,0 0 3 16,-30 0-10-16,30 28-39 0</inkml:trace>
  <inkml:trace contextRef="#ctx0" brushRef="#br0" timeOffset="122674.34">5568 9826 90 0,'0'0'37'0,"0"0"13"0,0 0-32 0,0-29 9 0,0 29-2 16,0 0-12-16,0 0 2 0,27 0 12 0,0 0-2 0,-27 29-3 15,27-29-12-15,4 28 9 0,-4-28-12 0,31 29 4 0,-3-29-5 16,3 27-2-16,-28-27-2 0,-2 0 0 0,29 29 0 0,-57-29-2 16,28 0 0-16,-1 0 2 0,0 0-1 0,4 0-1 0,-4 0-10 0,4 0-2 15,23 0-38-15,-23-29-33 0,-4 29 34 0,0-27-40 0,1 27 56 16,2-29-56-16</inkml:trace>
  <inkml:trace contextRef="#ctx0" brushRef="#br0" timeOffset="125531.19">4317 740 23 0,'0'0'0'0,"0"0"6"0,-30 0-4 0,30 0 1 0,0 0 0 0,0 0 7 0,0 0-3 0,0 0 10 0,0 0-9 0,0 0 8 0,0 0 16 15,0 0-15-15,0 0-8 0,0 0 1 0,0 0 7 16,0 0-10-16,0 0 5 0,0 0 1 0,0 0-8 16,0-29 1-16,0 29 3 0,0 0-4 0,0 0 5 0,0 0-5 0,0 0 3 15,0 0-2-15,30 0 2 0,-30 0-4 0,0 0 2 0,0 0-2 16,28 0 2-16,-28 0-3 0,0 0-1 0,30 29 4 16,-30-29-4-16,28 28 1 0,-1-28 7 0,-27 28-7 0,27-28 1 15,-27 0-4-15,58 28 4 0,-27 0 3 0,-4-28-4 0,-27 0-1 16,27 30 0-16,-27-30 0 0,31 0-1 0,-31 0 0 0,27 28 1 0,0 1 2 0,1-29-4 15,-28 27 1-15,0-27 0 0,30 0 0 0,-30 28-2 0,27 1-1 0,-27-1-6 16,0-28 0-16,0 30-17 0,31-30-12 0,-31 28 15 16,0-28-32-16,0 0 23 0,0 27-33 0,0-27 36 0,0 0 5 0,0 28-5 15,0-28 1-15</inkml:trace>
  <inkml:trace contextRef="#ctx0" brushRef="#br0" timeOffset="125857.67">4658 1081 53 0,'0'0'16'0,"0"0"-9"0,-27 0 2 0,27 0-7 0,0 28 3 16,0-28 4-16,0 27 10 0,-31-27-5 0,31 0-1 16,0 28 13-16,0-28-16 0,0 0-1 0,0 30 6 0,0-30-8 0,-27 0 1 15,27 29 0-15,0-29 6 0,0 0-6 0,0 0 0 0,0 28 9 0,0-28-9 16,27 0 0-16,-27 0 6 0,0 28-2 0,0-28-9 0,31 0 2 0,-31 27 0 16,27 3 2-16,-27-3-5 0,27 3 3 0,1-2-1 15,2 1 2-15,-3-2-3 0,4 2 1 0,-31-1-2 16,27-28 0-16,-27 0 1 0,0 30-1 0,28-30 1 0,-28 0 2 0,30 28 5 15,-2-28-5-15,-28 0 1 0,0 0 1 0,27 0 3 0,-27 0-5 0,0-28-2 16,27 28 0-16,-27-58 4 0,0 58-6 0,31-56 2 0,-31-1-2 0,0-172 6 16,27 146-5-1,-54-88-2-15,27 85-20 16,27 114-31 0,-27-28 39-16,0 30-21 0,0 82-138 15,0 30 8 1</inkml:trace>
  <inkml:trace contextRef="#ctx0" brushRef="#br0" timeOffset="126608.16">2587 369 17 0,'0'0'7'0,"0"0"-2"0,0 0 1 0,0 0-3 16,0 0 2-16,0 0-3 0,0 0 2 0,0 0 0 0,0-28 2 0,0 28-2 0,0 0 3 0,0 0-3 0,0 0 0 0,0-29 3 0,0 29 2 0,0 0-4 0,0 0 0 0,0 0 0 16,0 0 5-16,0 0-5 0,0-26 3 0,0 26-4 0,0 0 6 15,0 0 0-15,0 0-3 0,0 0-4 0,0 0-1 0,0 0 0 16,0 0 1-16,0 0 1 0,0 26-2 0,0-26 0 0,0 0 1 16,0 29 3-16,0-1 0 0,27-28-4 0,-27 31 2 0,0-4-3 15,0-27 1-15,0 56-1 0,0 1 1 0,27 1-2 16,-27-30 1-16,0-1-1 0,0 1-1 0,28 2 1 0,2 27 3 15,-30-29-1-15,0-28 2 0,0 28 1 0,28-28 7 0,-28 0-5 16,0 28 8-16,30-28-8 0,-30 0 0 0,0 0 4 0,27 0-1 0,-27-28-7 16,28 28 0-16,-28-28 1 0,0 28-2 0,0 0 0 0,30-56 2 15,-30 27-2-15,28-1 2 0,-28 2-4 0,0 1 2 0,27-1 0 0,-27-30 1 16,0 30-3-16,0-28 3 0,0 27-8 16,0 2-10-16,0 27 3 0,0 0-2 0,0-31-13 0,0 31 13 15,0 0-20-15,0 0 14 0,0 0-2 0,0 0-1 0,0 31-1 16,0-31-18-16,27 27 14 0,-27 2 17 0,0-29-23 0</inkml:trace>
  <inkml:trace contextRef="#ctx0" brushRef="#br0" timeOffset="126924.5">3295 456 19 0,'0'0'10'0,"0"0"-9"0,0 0 3 0,0 0-1 0,0 0 4 15,0 0-2-15,0 0 6 0,0 0-6 0,0 0 1 0,0 0-1 16,0 0 0-16,0 0 0 0,0 0 11 0,0 27-10 0,0-27 6 0,0 0 2 15,-27 0 0-15,27 0-7 0,0 0-1 0,-30 0 7 0,30 0-2 16,-28 29-1-16,28-29-1 0,0 0-3 16,0 28-4-16,-27-28 1 0,27 0 3 0,0 0 0 0,0 30 0 15,0-30-3-15,0 0 0 0,-31 0 0 0,31 28 4 0,0-28-3 0,0 0 0 16,0 0 7-16,0 0-7 0,0 0 0 0,0 0 4 0,0 0-5 16,0 0 1-16,0 0-2 0,0 0 2 0,0 0 0 0,0 0-3 0,0 0 2 15,0 0-1-15,0-28 0 0,0 28-1 0,0-30-1 0,0 30 3 0,0-28-2 16,0 28 0-16,0 0 1 0,0-29-2 0,0 29 1 0,0-27-2 15,0 27 0-15,-27-29-6 0,27 29 2 0,0 0-3 0,0 0-8 16,0 0 6-16,0 0-12 0,0 0-8 0,0 0-12 16,0 29-8-16,0-29 24 0,27 27-19 0,-27 2 28 0,0-29-21 15</inkml:trace>
  <inkml:trace contextRef="#ctx0" brushRef="#br0" timeOffset="127090.85">3578 369 55 0,'0'0'15'0,"0"0"8"16,0 0 64 0,0 0-78-16,0 31 32 15,-27-31-28-15,0 83-4 16,27-54-7-16,0 29 1 16,-31-30-9-16,31-28-3 0,0 0-5 0,0 28-32 0,0-28 16 15,0 0-3-15,-27 27-86 16</inkml:trace>
  <inkml:trace contextRef="#ctx0" brushRef="#br0" timeOffset="127514.62">3864 427 12 0,'0'0'0'0,"0"0"6"0,0 0-3 0,0 29 2 0,0-29-2 0,0 0 4 0,28 0-3 0,-28 27 8 16,0-27 3-16,27 29 1 0,-27-29 2 0,0 0-11 16,0 28 6-16,0 2-2 0,30-2-3 0,-30-28-1 15,0 0-4-15,0 28 6 0,0-28-4 0,0 0 9 16,0 0-10-16,0 0 2 0,0 0-1 0,0 0 1 0,28-28 10 15,-28-30 4-15,0 1-4 0,0-57 5 16,-28 3-8-16,28 24 3 16,0 59-12-16,0-28 4 0,0 26-5 0,0-83 12 15,-30 86-5-15,30-1-4 0,0 28-3 0,0 0-1 16,0 0 3-16,0 0-1 0,-27 0-1 0,27 0 3 16,0 28-2-16,0 27 1 0,0-55-3 15,0 28-2-15,0 29-1 0,0 29-3 0,0 0 3 0,27-3 0 0,-27 5-1 16,30-5 2-16,-2 32-3 0,-1-2 6 0,-27-56-1 0,27 57 0 0,4-30-9 15,-4-56-1-15,-27 29-3 0,31-27-23 0,-4 25-11 16,-27-55 17-16,27 28-1 0,-27-28-5 0,31 30-38 0,-31-30 39 0,27 0-11 16,0 0 13-16</inkml:trace>
  <inkml:trace contextRef="#ctx0" brushRef="#br0" timeOffset="128378.34">7240 10138 36 0,'0'0'21'0,"0"0"-15"0,0 0 0 0,0 0 4 0,0 0-5 0,0 0 6 0,0 0 5 0,0 0-7 0,0 0 1 0,0 0-1 0,0 0 6 16,0 0-6-16,0 0-5 0,0 0 5 0,0 0-3 16,0 0 1-16,0 0 1 0,0 0 8 0,0 0-8 0,0 0 7 0,0 0-1 15,0 0-2-15,0 0-6 0,31 0 6 0,-31 28 13 16,27 29-12-1,-27-1-8-15,85 87-2 16,-85-115-3-16,55 86 2 16,-25-86 2-1,-2 0 0-15,2-28 10 0,25-84 23 16,-55 84-34-16,0-28 0 16,0 0-1-16,58-143 5 0,-31-57-11 15,-27 200-15 1,0-1 12-16,-27 29-11 0,27 0 8 0,0-27-16 0,0 27 10 15,0 0-2-15,0 0-31 0,0 0-14 0,0 0 3 0,0 27 0 16,0 2 8-16</inkml:trace>
  <inkml:trace contextRef="#ctx0" brushRef="#br0" timeOffset="128696.71">8037 10337 141 0,'0'0'0'0,"0"0"51"0,0 0-45 0,0-28-3 0,0 28 7 16,-30 0 0-16,30 0 20 0,0 0-13 0,0 0-1 0,-28 0 12 16,28-30-9-16,0 30-11 0,-27 0 3 0,27 0-6 0,-30 0 0 15,30 0 1-15,0 0-3 0,0 0 0 0,-28 30 1 0,28-30 2 16,0 0-3-16,-30 28-1 0,30 2 4 0,0-30-3 0,-28 26-1 0,28 3-1 16,0-1 1-16,0 30-1 0,0-30 0 0,0-28 1 0,0 28-1 0,0 0 1 15,28 0-1-15,-28 1-2 0,0 1 1 0,30-30-1 0,-30 0 1 16,0 28 1-16,28-28 0 0,-28 0-1 0,30 0 1 0,-30-28 1 15,0 28-1-15,27-30 1 0,-27-27 3 0,28 1-3 16,-28 28 0-16,0 0 0 0,0-59 0 0,0 61-2 16,-28-32 1-16,28 58-1 0,0-30 0 0,-27 30 0 0,27-27-5 0,0 27 1 15,-30-29-9-15,30 29 5 0,-28 0 1 0,28 0-15 0,0 0 8 16,-30 0-22-16,30 0 17 0,0 0-3 0,0 0-1 0,0 29-3 0,-28-29-35 0,28 0 28 16,0 27 2-16,0-27 5 0,28 58-8 0,-28-58 19 0,0 30-15 0</inkml:trace>
  <inkml:trace contextRef="#ctx0" brushRef="#br0" timeOffset="128891.57">8347 10196 149 0,'0'0'0'0,"0"0"94"0,0 0-82 0,0 0-8 0,0 0-1 0,0 27 1 16,0-27 1-16,-27 0 13 0,27 29-7 0,0-29 9 0,0 27-12 15,0-27-2-15,0 30 4 0,-27-2-2 0,27 2-5 0,0-4 0 16,0 3-2-16,0-1 0 0,-31 2-2 0,31-2-3 15,0 0-2-15,0-28-3 0,0 28-3 0,0 0-31 0,0-28 13 16,0 28-8-16,0-28-47 0,-27 29 48 0,27-29-13 0,0 0 5 0</inkml:trace>
  <inkml:trace contextRef="#ctx0" brushRef="#br0" timeOffset="129057.78">8405 9627 89 0,'0'0'24'0,"0"0"-8"0,0 0-15 15,0 0-1-15,0 0 0 0,-30 0 3 0,30 0 1 0,0 0 5 16,0 0 3-16,0 0-8 0,0 0 0 0,-28 0-5 0,28 0 2 16,0 0 0-16,0 0-2 0,0 0 0 0,0 0-2 0,0 0 0 0,-27 29 0 15,27-29-2-15,0 0-16 0,0 0 5 0,0 0-2 0,0 28 0 0,0-28 3 0,0 0 4 16,0 0 0-16,0 0-30 0</inkml:trace>
  <inkml:trace contextRef="#ctx0" brushRef="#br0" timeOffset="129464.24">8688 9939 132 0,'0'0'44'16,"0"0"-44"-16,0 0 1 0,-27 28 2 0,27-28 0 15,0 0 1-15,0 30 5 0,-28-3-4 0,28-27 0 0,0 57 9 0,0-28-6 16,-30-29-2-16,30 28 0 0,0 57 5 0,-27-29-5 0,27 32 2 0,27-5-3 15,-27-25-3-15,30 26-1 0,-2-56-1 16,-1 1-1-16,4 1 0 0,-31-2-1 0,27-28 2 0,-27 0-2 0,27 27 1 16,-27-27 1-16,27 0 3 0,-27 0-1 0,31-27-1 0,-31 27 1 0,0-28 0 15,27-2 0-15,-27-27 2 0,0 1-2 0,0 28-1 0,0-30 1 16,0-83 1-16,0-2 0 0,0 1 3 0,-27 85-1 0,27 0 2 16,-31-27 1-16,4-58 11 0,27 56-8 0,-27 30 0 0,0-86 8 15,27 85-12-15,-31 0 0 0,4-56 6 0,27 56-7 0,0 1 0 0,0-31 7 16,-28 60-8-16,28-30 0 0,0 0 1 0,0 28-3 0,0 29-1 0,0-28-1 15,0 28 1-15,0 0 0 0,0 0-2 0,0 0 1 0,0 0 1 0,0 0-1 16,0 0 4-16,0 28-2 0,28 1 6 0,-28-1-7 0,0 29 1 16,27 29 1-16,4 55 0 0,-4-84-2 0,0 28 1 15,0 85-2-15,31-28-4 0,-58-56 1 0,58 84-1 0,-31-85 1 16,31 86-2-16,-30-85 1 0,-1-3-3 0,4-25-6 0,26 85-24 0,-2-31-22 16,-55-55 18-16,27 1-8 0,4-31-13 0,-4 1-3 0,31 58-40 15,-31-86 53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7T19:17:16.90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21691 12551 37 0,'0'0'6'0,"0"0"3"0,0 0-5 0,0 0 1 0,0 0 0 0,0 0 0 0,0 0 0 0,0 0 1 0,0 0 1 0,0 0 10 0,0 0-7 0,0 0 0 0,0 0 11 0,0 28 19 16,0-28-35-16,0 30 3 0,0-30 3 0,0 28 2 15,0-28 5-15,0 29 0 0,0-29-15 0,0 0 2 16,0 0 4-16,0 0 3 0,0 28-6 0,0-28 10 0,0 0-1 16,0 0-10-16,0 28 6 0,0-28-5 0,0 27 5 0,27 4-3 15,-27-31-5-15,0 28-2 0,0 1 0 0,0-2-2 16,0-27 2-16,0 27-3 0,0 3 1 0,0-30 1 0,0 28-10 0,0 1-19 16,0-1 3-16,0 0-6 0,0-28-10 0,0 28-51 0,0-28 52 15,0 0 11-15,0 0 3 0,0 30-12 0</inkml:trace>
  <inkml:trace contextRef="#ctx0" brushRef="#br0" timeOffset="148.53">21745 12183 144 0,'0'0'54'0,"0"0"-14"0,0 0-35 0,-27 0-3 0,27 0 0 0,0 27 1 16,-27-27 0-16,27 0 6 0,0 29-2 0,-28-29 0 0,28 0-2 0,0 0 1 15,0 28-3-15,0-28 0 0,-30 0-2 0,30 30-1 0,0-30-1 0,0 0-1 0,0 28-9 16,-27-28-18-16,27 29-29 0,0-29 23 0,0 0 0 15,0 27 3-15,0-27-13 0,0 0-1 0</inkml:trace>
  <inkml:trace contextRef="#ctx0" brushRef="#br0" timeOffset="448.47">21888 12468 101 0,'0'0'35'0,"0"28"-13"0,0-28-11 0,0 0-5 0,-27 55-1 0,27-55-2 0,0 28 9 16,0 30 9-16,0-29-11 0,0-29 0 0,0 28-3 0,0 27 2 0,0-55-6 15,-27 31-1-15,27-31 0 0,0 57-1 0,0-57 0 0,0 27-1 16,0-27 1-16,0 0 0 0,0 27 0 0,0-27 2 0,27 0 2 0,-27 0 1 16,0 0-1-16,0-27 2 0,27 0-2 0,-27 27-1 15,0-29-2-15,0 29 2 0,31-59-3 0,-31 59 1 0,27-55 4 0,-27 27-3 16,27-1 1-16,-27 29-1 0,0-28 0 0,28-30 8 0,2 3 6 0,-30 27-5 16,0-3 1-16,28 3-8 0,-28 28 2 0,0 0-3 0,30-28 2 15,-30 28 1-15,0 0-1 0,28 0 3 0,-28 0-7 16,0 0 1-16,27 28 3 0,-27 0-2 0,0-28-1 0,27 31-1 0,-27 24-1 15,0-27-1-15,31-28 4 0,-31 58 5 0,0-30-2 0,0 29-10 16,27-2-14-16,-27-24 5 0,0-3-3 0,0 1-5 0,0 25-38 16,0-24-24-16,31-2 33 0,-31-28-1 0,0 29 3 0,0-29 8 0,0 28 7 15,0-28-9-15</inkml:trace>
  <inkml:trace contextRef="#ctx0" brushRef="#br0" timeOffset="666.57">22655 11814 174 0,'-27'0'71'0,"27"0"-64"0,0 0-6 0,0 0-2 15,0 0 0-15,0 0 3 0,0 0 1 0,0 0 3 0,0 0-2 16,0 0 0-16,-28 0 0 0,28 29-2 0,0-29 2 0,0 0-2 0,0 0 1 0,0 0 0 16,0 27-1-16,0 1-1 0,0-28 0 0,0 28-1 0,0-28 0 15,28 28 0-15,-28 31 3 0,0-32-2 0,0 60-2 0,27-4 0 16,-27-54 1-16,0 57-3 0,27-2-4 0,-27-56-1 15,0 31-5-15,0 24-30 0,0-53 13 0,0 27-3 0,0-1-29 0,-27 2 39 16,27-30 5-16,0 1 6 0,0-2-30 0</inkml:trace>
  <inkml:trace contextRef="#ctx0" brushRef="#br0" timeOffset="832.91">22457 12666 65 0,'0'0'32'0,"-30"0"58"0,30-29-47 0,0 29-26 0,-28-28-3 0,28 28-3 15,0-30 0-15,0 30 0 0,-27-28-1 0,27 28 1 0,0-28 1 0,0 28 12 0,0 0-10 16,0 0-1-16,27-27 11 0,-27 27-12 0,28 0 8 0,2 0-2 15,-30 0-11-15,27-28-2 0,31 28 0 0,-58 0-5 0,28 0 3 16,2 0-2-16,25 0 0 0,-28 0 0 0,4 0 2 0,-4 28-1 0,4-28-2 16,-4 0-2-16,0 0-5 0,31 0-12 0,0 0-14 0,-31 0 11 15,31 0-39-15,-58 0 20 0,27 0-6 0,28-28-62 0,-24 28 63 0,26 0-47 16</inkml:trace>
  <inkml:trace contextRef="#ctx0" brushRef="#br0" timeOffset="1336.39">24045 12437 38 0,'0'0'32'0,"0"0"-13"0,0 0-8 0,0 31 3 0,0-31 2 0,0 0 21 0,0 0-19 0,0 28 0 0,0-28 13 0,0 0-18 0,0 27 13 0,0-27-15 0,0 28 9 0,0-28-12 0,0 28-1 15,0-28 0-15,0 30 6 0,0-30-4 0,0 28-2 0,-28-28 5 0,28 29-3 16,0-1-3-16,0-28-3 0,0 28 3 0,0-1-3 0,0-27 0 15,0 31-2-15,-27-3 1 0,27 1-1 0,0-29-1 0,0 27 1 0,0 0-1 16,0-27-2-16,0 0 2 0,0 30 2 0,0-30-1 0,0 28 0 0,0-28-1 16,27 29-1-16,-27-29-2 0,0 28 1 0,0-28-4 0,28 28-12 0,-28-28-20 15,30 28-17-15,-30-28 21 0,0 0-7 0,28 0-44 0,-28 0 25 16,30-28-1-16</inkml:trace>
  <inkml:trace contextRef="#ctx0" brushRef="#br0" timeOffset="1501.98">23932 11843 225 0,'0'0'62'0,"0"0"-16"0,-27-29-28 15,27 29-6-15,0 0-9 0,-27 0 2 0,27 0 6 0,0 0-5 16,0 29 0-16,0-29 3 0,0 0-6 0,-31 27 1 0,31 1-3 16,0-28-5-16,0 28-13 0,31-28 0 0,-31 28-4 0,0-28-38 0,0 31 22 15,27-31-54-15,-27 0 44 0,27 28-71 0</inkml:trace>
  <inkml:trace contextRef="#ctx0" brushRef="#br0" timeOffset="1966.3">24815 12437 136 0,'0'0'32'0,"0"0"-14"0,0 0-17 0,0 0-1 0,0 0-1 0,0 0 1 0,-31 0 14 0,31 0-2 0,0 0 19 0,0 0-3 0,0 0-17 16,0-28-2-16,31 28-3 0,-31 0 4 0,0 0-5 0,27 0 5 0,0 0-4 15,0 0 2-15,4-28 4 0,-4 28-6 0,4 0 4 16,-4 0-7-16,31 0 4 0,-31 0-5 0,28 0 1 0,-25 0-1 16,28 0 1-16,-30-27-3 0,-1 27-2 0,31 0-1 0,-31 0 1 15,0 0-3-15,4 0-3 0,-4 0-22 0,4 0 8 0,-4 0-6 0,0 0-41 0,1 0-13 16,-28 0 19-16,0 0 41 0,0 0-26 0</inkml:trace>
  <inkml:trace contextRef="#ctx0" brushRef="#br0" timeOffset="2182.29">24699 12666 198 0,'0'0'50'0,"0"0"-29"0,0 0-10 0,-28 0 2 0,28 0-10 0,0 0 4 16,28 0 7-16,-28 0-3 0,27 0 1 0,-27 0 2 0,0-29-2 0,31 29 11 15,-4 0-5-15,31 0-6 0,-58 0-8 0,54 0 7 16,-23 0-5-16,-4 29-1 0,4-29-3 0,23 0 0 0,4 28-1 0,-30-28 5 15,-1 28-7-15,3-28-1 0,-2 27-10 0,2-27 0 16,-30 31-5-16,55-31-35 0,-55 0 17 0,31 0-8 0,-31 28-61 0,27-28 53 16,0 29-25-16,-27-29 25 0</inkml:trace>
  <inkml:trace contextRef="#ctx0" brushRef="#br0" timeOffset="2565.34">26119 12239 157 0,'0'0'0'0,"0"0"88"0,0 0-67 0,-30 0-16 16,30 0-1-16,-28 0 13 0,28 0-6 0,0 0 3 0,-27 0-3 15,27 0 9-15,-27-29-8 0,-4 29-9 0,31 0 1 0,0 0-1 0,-27 0 3 16,0 0-4-16,-4 0 1 0,31 0-1 0,-27 0 1 0,27 0 0 15,0 29-3-15,-31-29 0 0,4 28 0 0,27 2 1 0,0-2-2 16,-27 1 2-16,27-2-1 0,0 29 0 0,-28 3-2 0,28 24 2 16,0 4 12-16,28-31-3 0,-1 2-11 0,-27-30 2 15,27 28-1-15,4-29 2 0,-31 3-4 0,27-2 3 0,4 1 0 0,-31-29 2 16,0 0 0-16,27 28 1 0,-27-28 0 0,0 0 0 0,27 0 0 0,4 0 8 0,-31-28 3 16,27 28-6-16,-27-29-5 0,0 1 0 0,27-2 1 0,-27 3-1 0,28 0-4 15,2-61 4-15,-30 33-4 0,27-2 7 0,-27-1-2 0,0-53 0 0,31 80-2 16,-31-25 2-16,0 29 0 0,0-2-1 0,-31-29-1 0,31 1 0 0,-27 30 0 15,-3-1-6-15,30 28-3 0,-28-28-7 16,1 28 3-16,27-30 0 0,0 30-22 0,-27-29-3 0,-4 29-8 0,31 0 14 16,0 0-53-16,0 0 34 0,-27 0 0 0,27 29-23 0,0-29 15 15</inkml:trace>
  <inkml:trace contextRef="#ctx0" brushRef="#br0" timeOffset="2815.82">26487 12097 161 0,'0'0'67'0,"0"0"-24"0,0 0-25 15,0 0-11-15,0 0-5 0,0 0 1 0,0 0 0 0,0 0 3 0,0 0 2 16,0 0 3-16,0 0-2 0,0 0 0 0,0 0-3 0,0 0-4 0,0 30 1 15,0-2-3-15,27-28 0 0,-27 28-5 0,0-28 1 0,0 0-4 16,0 27-16-16,0 2 5 0,0-29-35 0,31 28-24 0,-31-28 37 16,0 30 5-16,0-2-53 0</inkml:trace>
  <inkml:trace contextRef="#ctx0" brushRef="#br0" timeOffset="2938.96">26603 13006 219 0,'0'0'87'15,"0"28"-75"-15,-31-28-9 0,31 28-4 0,-27 2 4 0,27-2 0 0,-58 57 5 16,-27-29 3-16,58 2-6 0,-31-30-2 0,31-1-3 0,-4 31-5 0,4-29-7 16,-28-1-56-16,24 0 14 0,-26 0-59 0,2 1 12 0</inkml:trace>
  <inkml:trace contextRef="#ctx0" brushRef="#br0" timeOffset="4033.19">21490 14539 44 0,'0'0'13'0,"0"0"-7"0,0 0-1 0,0 0-1 0,0 0 0 0,0 0 0 0,0 0 9 0,0 0-4 0,0-28 12 0,0 28-7 0,0 0-2 0,0 0-1 16,0 0 11-16,0 0-12 0,0 0-1 0,0 0-2 0,0-28-2 0,0 28 1 16,0 0 0-16,0 0-1 0,30 0 5 0,-30-28 2 0,0 28-4 0,0 0 1 15,0-30 8-15,28 30-8 0,-28-27 5 0,0 27-8 0,0 0 2 16,0 0-2-16,30-30 2 0,-30 30-3 0,0 0-1 0,0 0 0 0,0 0 0 16,0 0-2-16,0 0 3 0,0-27-1 0,0 27-2 0,0 0 0 0,28 0 0 15,-28 0 1-15,0 0-2 0,0 27 1 0,0-27 1 0,27 30-1 16,-27-3-2-16,0-27 0 0,0 30 0 0,0-2 1 0,0-28 0 0,0 28-2 15,0-28 3-15,30 28-1 0,-30-28-1 0,0 29 1 0,0-1-1 0,28 1 0 16,-28-29 0-16,27 28 0 0,-27 0 1 0,27-28 0 0,-27 29-1 16,31-29 1-16,-31 0 0 0,27 0 1 0,4-29 0 15,-4 1 2-15,-27 28-3 0,0-28-1 0,27-1 5 16,-27 1-3-16,31-1 2 0,-31 29-2 0,27-28 0 0,-27 0-1 16,27 28 1-16,-27-28 1 0,28-2 2 0,-28 3-1 0,0 27 0 15,30 0-2-15,-30 0-2 0,0 0 0 0,0 0 1 0,0 0 3 16,0 27-3-16,28-27 1 0,-28 30-1 0,0-30 1 0,30 28 3 0,-30 0-3 15,0-28 1-15,28 28 4 0,-1 1 0 0,-27-1-3 16,27-28 6-16,-27 29-3 0,31-29 4 0,-4 0-4 0,4 0 6 0,-31 0-6 16,27 0 5-16,0 0-7 0,4-29 4 0,-31 29-4 0,27-28-2 15,0-1 5-15,-27 29-6 0,28-28 1 0,2 0 2 16,-30 28-3-16,0 0 0 0,27-28-1 0,-27 28 1 0,31-30 0 0,-31 3-3 16,27 27 3-16,-27 0-3 0,28 0 2 0,-28-30-1 0,0 30-4 15,0 0-4-15,30 0 1 0,-30 0-3 0,0 0-2 0,0 0-20 16,0 0 12-16,0 0-26 0,0 0-7 0,0 0 23 0,0 0-5 15,0 0-4-15,0 0-58 0,0 0 45 0,28 0 5 0,-28 0-15 0,0 0 24 16</inkml:trace>
  <inkml:trace contextRef="#ctx0" brushRef="#br0" timeOffset="4416.71">22771 13517 123 0,'0'0'0'0,"0"0"56"0,0 0-40 0,0 0-12 0,0 0-1 0,0-28 8 0,0 28-1 0,27 0 21 0,-27 0-17 0,0 0-2 0,0 0-2 0,0 0 4 0,0 0-2 0,0 0 0 16,0 0-7-16,27 0 2 0,-27 0 4 0,0 28-6 0,0-28-1 0,0 28-1 15,0 1 5-15,0-1 0 0,0 30-5 0,27-30 0 16,-27 28 1-16,0-26-3 0,0 26 2 0,0 29-6 0,0-58 1 0,0 31 0 0,0-30 1 15,0 58-2-15,0-57 2 0,0-2-1 0,0-27-1 0,0 29 3 0,0-1 0 16,0 0 1-16,0-28 1 0,0 0-2 0,31 0 0 0,-31 0 0 0,0 29 1 16,0-29 3-16,0 0-3 0,27 0 3 0,-27-29-2 0,0 29 4 15,31-28-1-15,-4 0 6 0,-27 28-6 0,0-56 3 0,27 56-6 16,-27-29-2-16,31 0 1 0,-31 29-1 0,0-29 2 0,27 29 2 16,-27-28-5-16,0 28 3 0,28 0-3 0,-28 0 6 0,0 0-4 0,27 0-1 15,-27 28 1-15,31 1-1 0,-31-29-1 0,0 29 0 0,0 0 0 16,0 27 1-16,27 0-2 0,-27 1-1 0,0-28-1 0,0-2-4 15,0 30-27-15,0-27 9 0,0-2-9 0,0 0-7 0,0 0-9 0,0 1-57 16,0 28 28-16,0-29 35 0</inkml:trace>
  <inkml:trace contextRef="#ctx0" brushRef="#br0" timeOffset="4585.3">23363 14085 245 0,'0'0'95'0,"0"0"-76"0,0 0-16 0,0 0 0 15,0 0 0-15,-27 58 18 0,27-58-11 0,0 27 4 16,0-27-11-16,0 29-1 0,0-1 2 0,0 0-2 0,0 29-2 0,0-57-2 16,0 29 0-16,0-2-1 0,0 3-4 0,0-30-3 0,0 27-27 15,-27 3 11-15,27-2-46 0,0 0-26 0,0-28 13 16,0 0 56-16,0 28-24 0</inkml:trace>
  <inkml:trace contextRef="#ctx0" brushRef="#br0" timeOffset="4732.66">23421 13574 198 0,'0'0'52'0,"0"0"-12"0,0 0-34 0,0 0 2 0,0 0 1 16,0 28 4-16,0-28-7 0,0 0 0 0,0 29-4 15,0-29-5-15,0 29 0 0,0-29-6 0,0 0-3 0,0 28-32 0,0-28 13 16,0 0-33-16,0 27 36 0,0-27-13 0,0 0 15 16,0 0 17-16,0 0 2 0,31 0-5 0,-31 0-2 0,0 0-23 0</inkml:trace>
  <inkml:trace contextRef="#ctx0" brushRef="#br0" timeOffset="4886.52">23622 13517 82 0,'0'0'32'0,"0"0"41"0,0 0-13 0,0 0-37 0,0 0-3 0,0 0-4 16,0 0 9-16,0 0-2 0,0 0-3 0,0 0-14 0,0 0 5 16,0 0 1-16,0 0-8 0,0 28 5 0,0-28-7 15,0 29 1-15,0-1 0 0,0-28-1 0,0 29-1 0,27 0 0 0,-27-1-2 16,0-1 5-16,0-27-2 0,0 29-2 0,0 1 1 0,0 26-4 0,28-29 5 0,-28 88-1 16,0-87 0-16,0 0-2 0,30 58-5 0,-30-30 3 0,0 229-121 15,0-201 39 1,0-27-5-16,0 0 26 0,0-29 2 0</inkml:trace>
  <inkml:trace contextRef="#ctx0" brushRef="#br0" timeOffset="5200.76">24017 14368 141 0,'0'0'105'0,"0"0"-86"0,0 30-13 0,0-30-4 0,0 0 1 15,28 27 0-15,-28-27 8 0,0 30-1 0,0-30-7 0,30 0-1 16,-30 0 0-16,28 28-1 0,29-28-1 16,-29-115 6-1,-28 115-5-15,27-56 7 16,-27 28 3-16,0 28-5 0,0-29 9 0,-27-27 25 16,27 27-35-16,-28 29 10 15,28 0-8-15,-27 0 13 0,-3 0-16 0,30 0 0 16,-28 29 5-16,28-1-5 0,0 0 4 0,-30 1 1 0,30-1-6 15,-28 1 2-15,28 28-4 0,0-30 0 0,0 3-1 0,0 54 2 16,0-55-1-16,0-1-2 0,0-28 0 0,0 57-3 0,28-29 0 16,-28 1-15-16,30-29 3 0,-2 28-30 0,-28 1 17 0,30-29-6 15,-30 0-6-15,27 28-6 0,-27-28-6 0,28 0-1 0,-1 0 8 0,4 0 11 0,-31 0-27 0</inkml:trace>
  <inkml:trace contextRef="#ctx0" brushRef="#br0" timeOffset="5898.89">25608 13545 65 0,'0'0'35'0,"0"0"-20"0,0 0-7 0,-30 0 29 0,30-28-5 0,0 28-17 0,-28-28 68 0,1 28-69 0,0-28 21 15,-62 28 20 1,35 0-30 0,-4 0-13-16,31 0 3 0,-1 0-8 0,-2 0 12 0,2 28-11 15,-2-28-1-15,3 28 1 0,-1-28-6 0,-115 85 16 16,116-56-13-16,-4 0-2 0,-50 141 9 15,50-113-9-15,4-2-1 0,-4 31 1 0,31 0-5 0,0-57 0 16,0-2 1-16,0 2-1 0,0 84 4 0,0-84 0 0,0 55-2 16,31-54 2-16,-4 26 0 0,4 1-2 0,-4-29-1 15,0 1 1-15,0-29 0 0,4 28 0 0,54 29 2 16,-58-29-1-16,4-28 0 0,-4 29-1 0,1-29 0 0,29 28-1 16,1 1-4-16,-3-29-3 0,-24 0-10 0,23 0-14 15,-27 0 12-15,4 0-6 0,-4 0-3 0,31 0-38 0,-3 0-18 16,-55 0 34-16,58 0-52 0,-1-29 16 0</inkml:trace>
  <inkml:trace contextRef="#ctx0" brushRef="#br0" timeOffset="6315.86">26347 13774 78 0,'0'0'0'0,"0"0"59"0,-30 0-30 0,30-30-15 0,0 30 15 0,0 0-13 0,0 0 3 0,0 0 13 0,0 0-19 0,0 0-3 0,0 0 11 0,0 0-15 0,0 0 7 15,-27 0-5-15,27 0 0 0,0 0-5 0,0 0 1 16,0 0 0-16,0 0 2 0,0 30 1 0,0-2-5 0,0-28 3 16,0 28 3-16,0-28-4 0,-31 27 0 0,31 3 1 0,0-2 1 15,0-28-2-15,-27 57-4 0,27-29-2 0,0 28-4 0,-28 2 4 16,28-2 5-16,0 1-2 0,0 0 0 16,0 0-1-16,0-30 1 0,0 3 0 0,0-30-1 0,0 27 0 0,28 3 2 15,-28-2-1-15,0 0 1 0,27 0 1 0,-27-28 0 0,31 0 0 16,-31 29 0-16,0-29-2 0,0 0-1 0,27 0 1 0,-27 28 0 0,30-28 1 0,-30 0-1 15,0 0-2-15,28 0 2 0,-28 0-2 0,27 0-6 0,-27 0 3 0,0 0-2 16,31 0-2-16,-31 0-4 0,0 0-28 0,0-28-20 0,0-1-22 16,0 1-3-16,0 0 50 0,0 28 9 0,0-58-8 0,0 31-3 15</inkml:trace>
  <inkml:trace contextRef="#ctx0" brushRef="#br0" timeOffset="6484.29">26119 14143 135 0,'0'27'145'15,"27"30"-56"1,59 28-49 0,-59-56-38-1,89 55-32-15,-89-54-9 0,4-30-15 16,50 28-194 0,-81-28 208-1</inkml:trace>
  <inkml:trace contextRef="#ctx0" brushRef="#br0" timeOffset="6716.86">26688 14114 129 0,'0'0'50'0,"0"0"27"16,0 0-55-16,0 29-12 0,0-29 5 0,0 0 0 0,0 27 1 15,0 2 16-15,0-1-9 0,0 0-17 0,0 1 4 0,0 28-5 16,0-30-1-16,0 3-1 0,0-3-2 0,0 31 1 0,0-30-2 16,0 0 0-16,0 1 1 0,0-29 0 0,27 28 0 0,-27 1-1 15,0-1 3-15,28-28 0 0,-28 0-1 0,0 0 0 16,0 0 0-16,0 0 1 0,27 0 6 0,-27 0-4 0,0-28 1 0,31-1 3 0,-4 1-1 15,-27 28-4-15,0-29 0 0,0 1 0 0,30 0-1 0,-30 0-1 0,0 28 0 16,28-57 1-16,-28 27 0 0,0 3-1 0,27 27-1 0,-27 0-1 16,0-29-1-16,0 29 1 0,0 0-4 0,27 0 0 0,-27 0-2 0,0 0-16 0,0 0 7 15,31 0-23-15,-31 29-19 0,0-2-29 16,0-27 33-16,27 30-53 0,-27-30 67 0,0 27 8 0,0-27-10 0</inkml:trace>
  <inkml:trace contextRef="#ctx0" brushRef="#br0" timeOffset="7115.98">27284 14425 61 0,'0'0'86'0,"0"-27"40"16,0 27-112-16,0 0-1 0,0 0 43 15,0 0 13 1,28 57-35 0,-28-1-24-16,0-28-9 0,0 1 1 15,27-1 0-15,-27-28-2 0,0 29 3 0,0-29 2 0,30 28-2 16,-30-28 2-16,0 0-2 0,28 28 2 0,-28-28 0 0,0 0 1 0,0 0-3 16,27-28 1-16,-27 28-3 0,0-28 1 0,0 28 1 15,27 0-2-15,-27-29 1 0,0 1 0 0,0-1-3 0,0-27 4 16,0 28-3-16,0-2-1 0,0 3 3 0,0-3-2 0,0 30 1 15,0-27 0-15,0 27 1 0,0-29-2 0,0 29 0 0,0 0 1 0,0 0 0 16,0 0 3-16,31 29-2 0,-31-2 0 0,0 3-1 0,0-30 0 16,0 27 1-16,0 3-2 0,27 26 1 0,-27-28-1 0,31 29 0 0,-31-28-1 15,0-1 0-15,0 29-2 0,27-29 0 0,0 29-9 0,-27-28-12 16,0-2 4-16,28-27-5 0,-28 29-8 0,0-29-8 0,30 28-58 0,-30-28-21 16,0 0 66-16,27 0-18 0,-27 0 31 0</inkml:trace>
  <inkml:trace contextRef="#ctx0" brushRef="#br0" timeOffset="7606.29">28163 14398 76 0,'0'0'0'0,"0"0"41"0,0 0-28 0,0 0-12 0,0 0 0 0,0 0 6 0,0 0 10 0,0 0 3 0,0 0-10 0,0 0-2 0,0-30 6 0,0 30-9 15,27 0 4-15,-27 0-6 0,0-27 1 0,0 27-1 0,0-29-1 0,0 29 3 0,0-28-3 16,0 28 1-16,0-29 6 0,0 1 9 0,0 0-5 16,0-1 14-16,-27 29-15 0,27-27 0 0,0-2 14 0,0 29-12 0,0 0-1 15,-30-29 11-15,30 29-4 0,-28 0-1 0,1 0-10 16,27 0 0-16,0 0-2 0,-27 0-2 0,27 0-1 0,-31 29 3 0,4 0 4 0,27-2-5 15,-27 2 1-15,27-29-4 0,0 28 0 0,-31 57 10 16,31-85-11-16,0 56 2 0,0-26-1 0,0 27-1 16,0-57-1-16,31 56 0 0,-31-28 1 0,27 1-1 0,-27-1 0 15,27 1-4-15,4-29-1 0,-31 28-1 0,54 0-19 0,-54-28 5 16,28 29-4-16,-28-29-3 0,30 0-5 0,-3 0-2 0,4 0-47 0,-31 0 33 0,27 0-60 16,1 0 23-16,-1 0 57 0,-27-29-12 0</inkml:trace>
  <inkml:trace contextRef="#ctx0" brushRef="#br0" timeOffset="7934.54">28333 13177 114 0,'0'0'74'0,"0"0"-46"16,0 0-23-16,0 28 2 0,0-28-3 0,0 0 5 0,0 27 19 16,0-27-11-16,0 29 13 0,0-29-18 0,0 30 10 0,0-2-12 15,0 0 7-15,28-1-2 0,2-27-9 0,-30 58 6 0,28-29-5 16,-28-1 3-16,58 28 6 0,-31 1-8 0,0-28-4 0,0 0 3 0,4 55 1 16,-4 29-6-16,4-28 2 0,-4 29 1 0,-27-85-6 15,0 29-2-15,27-2 2 0,-27 29 4 0,0-57 2 0,0 85 2 0,0-83-1 16,-27 26-1-16,27 1 2 0,-27-29-1 0,27 29 1 0,-31-29-1 0,4 29-2 15,27-28-1-15,-31 28 1 0,4-1 0 0,-27 30-3 0,23-58-11 0,4 0-18 16,-1-28 5-16,-2 28-3 0,2-28-41 0,-2 0 26 0,3 0-61 16,-1 0-9-16,28-28 66 0,-27 0-18 0</inkml:trace>
  <inkml:trace contextRef="#ctx0" brushRef="#br0" timeOffset="8399.12">29158 13802 126 0,'0'0'64'0,"0"0"-37"15,0 0-10-15,0-28 11 0,0 28-16 16,0 0 7-16,0 0-3 0,0 0-8 0,0 0 4 0,0 0-7 15,0 0 0-15,0 0 1 0,0 0-3 0,0 0-2 0,0 0 0 16,0 0 2-16,0 0-1 0,0 0-1 0,-31 0 2 0,31 0-2 0,0 28 2 16,0-28-3-16,0 0 0 0,-27 28 2 0,27-1 1 0,0-27-1 15,-27 30-1-15,27-2 2 0,-31-1-3 0,31 3-1 16,0-30 2-16,-27 56-3 0,27-56 0 0,0 28 0 0,-31 1 1 0,31 29 2 16,0-31 3-16,-27 2-3 0,27-29-1 15,0 28 1-15,0-28 0 0,0 28 1 0,0-28-1 0,27 0 0 0,-27 0-2 16,0 29 2-16,0-29-1 0,31 0 1 0,-31 0-2 0,27-29 3 15,-27 29-2-15,0 0 1 0,31-28 0 0,-31 28-1 0,0 0 0 16,27-28 3-16,-27 28-2 0,0 0 1 0,0 0-2 0,0-29 2 0,0 29 2 16,0 0-1-16,0 0 1 0,0 29 3 15,0-29-2-15,0 28 2 0,0-28-1 0,0 28 3 0,0 1-5 0,-27 28 0 16,27-30 0-16,-31 60 4 0,31-31-1 0,-27 1-5 0,27-29-1 16,0 57 3-16,0-56-4 0,0 28 1 0,0-29-1 0,0 28-4 0,0-56-1 15,27 29-17-15,-27-1 3 0,0-28-5 0,31 28-7 0,-31-28-8 16,0 0-6-16,0 0-61 0,0 0 52 0,27 0-24 0,-27 0 34 0</inkml:trace>
  <inkml:trace contextRef="#ctx0" brushRef="#br0" timeOffset="9156">22427 17180 104 0,'0'0'71'0,"-28"0"-44"0,28-28-17 0,-27 28-7 0,27 0-1 0,0 0-1 0,-27 0 6 0,27 0-1 0,0 0 2 0,-31 0 10 0,31 0-8 0,-27 0 0 0,27 0 1 16,0 0 9-16,-27 0-8 0,27 0-2 0,-31 0-5 0,31 0 6 15,0 28-5-15,0-28 0 0,-27 0 0 0,27 0 1 0,0 0 0 0,0 0 0 16,0 28 4-16,-31-28-6 0,31 0-3 0,0 0 3 0,0 0-3 0,0 29-1 15,0-29 0-15,0 0 0 0,0 0 1 0,0 29 0 0,0-29-2 16,0 0-1-16,0 29 3 0,0-29-1 0,0 27-1 0,0-27 0 0,0 0 0 16,31 28 1-16,-31-28-1 0,0 0 0 0,0 0 0 0,0 0 0 15,0 0 0-15,27 0 1 0,-27 0 0 0,0 0 0 0,0 0-1 16,0 0 0-16,0 0 2 0,0 0-1 0,31 28-2 0,-31-28 1 16,0 0 1-16,0 0-2 0,0 0 2 0,27 0-1 0,-27 28 1 0,0-28-2 15,0 0 2-15,27 0 1 0,-27 31-2 0,31-3 1 0,-31-28 0 16,0 27 1-16,27-27-2 0,-27 0-1 0,27 28 3 0,-27 1-2 0,28-1 1 15,2 2 0-15,-3-30 0 0,-27 0 0 0,31 0 0 0,-31 28 2 16,27-28 0-16,-27 0 5 0,28 27-5 0,-28-27 6 0,30 29-1 16,-30-29-3-16,0 0 0 0,28 0 6 0,-28 0-6 0,0 0 6 0,0 28-5 15,0-28-1-15,0 0-1 0,0 0 4 0,0 0-5 0,0 0 0 0,-28 0-1 16,28 30 1-16,-30-30 3 0,-25 0-1 0,55 28-3 0,-31-28-1 16,4 0 2-16,27 0 0 0,-58 29-1 0,31-29-1 0,0 0-1 0,-4 27-1 0,4-27 0 15,0 0 0-15,27 28-2 0,-31-28-7 0,31 0 2 0,-27 28-16 16,27-28-16-16,0 0 17 0,0 31-4 0,0-31-36 0,0 28-26 15,27-28 35-15,-27 0-3 0,31 0 5 0,-4 0 11 0,0 27 11 0,4-27-13 0</inkml:trace>
  <inkml:trace contextRef="#ctx0" brushRef="#br0" timeOffset="9751.62">23932 15731 41 0,'0'0'14'0,"0"0"-8"0,0 0 0 0,0 0 11 0,0 0-7 0,0 0 3 0,0 0 15 0,0 0-13 0,0 30 0 0,0-30-1 0,0 0 13 0,0 28-15 0,0-28 0 0,0 0-1 0,0 30 8 16,0-30-10-16,0 26 6 0,0-26-7 0,0 0 0 0,0 29 0 0,0-29 1 0,0 0-1 15,0 28 0-15,0-28 9 0,0 30 0 0,0-30-4 0,0 27-7 16,0-27 0-16,0 0-4 0,0 0-1 0,0 29-2 0,0-29-2 16,31 0-9-16,-31 0 0 0,0 28-5 0,0-28-6 0,0 0-6 15,0 28-93-15,0-28 38 0,0 0 54 0,0 0-32 16</inkml:trace>
  <inkml:trace contextRef="#ctx0" brushRef="#br0" timeOffset="9905.64">23990 15362 236 0,'0'0'0'0,"0"0"71"0,-27 0-62 0,27-27-3 16,0 27-1-16,-31 0 7 0,31 0-4 0,0 0-2 0,-27 0 4 15,27 0-6-15,-27 0-3 0,27 0-2 0,0 0-3 0,0 0-3 16,0 0-18-16,0 0 8 0,-31 0-4 0,31 0-28 0,0 0-10 15,0 0 26-15,0 0 0 0,0 0 5 0,31 0-62 0</inkml:trace>
  <inkml:trace contextRef="#ctx0" brushRef="#br0" timeOffset="10199.89">24896 15533 96 0,'0'0'28'0,"0"0"34"0,0 0-37 0,0 0 8 16,0 29-17-16,0-29 12 0,0 0-17 0,0 0-1 0,31 0 8 0,-31 0-11 16,0 0 9-16,27 0-9 0,-27 0 1 0,31 0 8 0,-4 0-3 15,-27 0-7-15,27 0 0 0,116 28 18 16,-115-28-21-16,-28 0-3 0,30 0 1 15,-2 0-2-15,-1 0-3 0,4 0-5 0,-31 0 2 16,27 0-15-16,-27 0 8 0,0 0-3 0,0-28-24 0,0 28-16 16,0 0 20-16,0 0-4 0,0 0-34 0,0 0 49 0,0 0 7 15,-27 0 5-15,27 0-1 0,0 0-20 0</inkml:trace>
  <inkml:trace contextRef="#ctx0" brushRef="#br0" timeOffset="10386.33">24757 15988 127 0,'0'0'61'0,"0"0"-42"0,0 0 10 0,0 0-2 0,0 0 9 16,0 0-18-16,0 0 18 0,0 0-20 0,0 0-2 16,0 0-3-16,0 0 0 0,27 0-2 0,-27 0 0 0,143-29 44 15,-143 29-50-15,58 0 4 16,-58 0-4-16,54 0 0 0,-54 0-1 0,31 0 0 0,-4 0 0 16,1 0-2-16,-28 0 1 0,27 0-1 0,3 29-5 0,-2-29-15 0,2 0 1 15,-30 0-6-15,28 0-4 0,-28 28-6 0,27-28-49 0,-27 0 34 16,31 0-55-16,-4 28 28 0,-27-28 27 0</inkml:trace>
  <inkml:trace contextRef="#ctx0" brushRef="#br0" timeOffset="10670.8">26089 15819 94 0,'0'0'0'0,"0"0"59"0,0 0-13 0,0 0-25 0,0 0 40 16,-28 0-27-16,28 0-20 0,0 0 8 0,0 0-12 15,0 0-2-15,0 0-1 0,0 0 0 0,0 26 2 0,0 3-4 0,0-29-3 16,0 28 2-16,0-28-2 0,0 30 1 0,0-3-3 0,0 2 1 0,0 27-3 15,0-28-1-15,0 1-4 0,0-29-5 0,-27 58-25 0,27-58 9 16,0 55-49-16,0-55 29 0,0 29-47 0,0 0 60 0,0-29-30 16</inkml:trace>
  <inkml:trace contextRef="#ctx0" brushRef="#br0" timeOffset="10816.67">26119 15505 278 0,'0'0'75'0,"0"0"-30"0,0 0-36 0,0 28-2 0,0-28 1 15,0 0-2-15,-30 0 0 0,30 29 1 0,0-29 2 0,0 0-6 16,-28 28-1-16,28-28-3 0,0 28-2 0,0-28-3 0,0 0-6 16,0 0-8-16,0 29-7 0,0-29-9 0,0 0-57 0,0 28-18 0,0-28 63 15,0 0 9-15,0 29-20 0</inkml:trace>
  <inkml:trace contextRef="#ctx0" brushRef="#br0" timeOffset="11432.39">26657 15874 148 0,'0'0'47'0,"0"0"-10"0,0 0-33 0,0 0-3 0,-27 0-2 0,27 0 3 0,0-29 2 0,0 29 3 16,0 0 19-16,0 0 1 0,0-26-16 0,0 26-1 0,27 0 7 16,-27 0-9-16,31-30 8 0,-31 30-8 0,27 0-1 0,-27 0 1 0,28 0 0 15,-28 0-2-15,27-28-1 0,4 28 4 0,-4 0-5 0,3 0 0 0,-2 0 2 16,-1 0-4-16,58 0 0 0,-54 0-1 0,-4 0 0 0,31 0 1 0,-31 0-2 16,0 0-1-16,1 0 0 0,30 0-3 0,-58 0 0 15,30 0-4-15,-30 0-18 0,28 0 7 0,-28 0-1 0,0 0-3 0,27 0-27 0,-27 0 25 16,0 0-2-16,0 0-1 0,0 0-27 0,0 0 31 0,0-30-13 15,0 30 23-15,0 0 3 0,-27 0 3 0,27 0 2 0,0 0 2 0,-28-27-4 0,28 27 5 16,-30 0-1-16,30 0 4 0,0 0 1 0,-28-29 5 0,-2 29 8 16,30 0-3-16,0 0 2 0,-28-28 2 0,28 28 23 0,-27 0-18 15,27 0 21-15,-27 0-20 0,27 0 0 0,0 0-1 0,-31 0 35 16,31 0-40-16,0 0-1 0,-27 0 11 0,27 0-13 0,0 28 0 0,0-28-2 16,-27 29-1-16,27-2 6 0,0-27-9 0,0 30-1 0,0-30 0 0,0 28 0 15,0 2 2-15,0-30-4 0,0 26 0 0,0 3 2 0,0-1-3 0,0 2 0 16,0-3 1-16,0 2 0 0,0 27-2 0,0-28-2 15,0 1 0-15,0-29-1 0,0 29-8 0,0 27-19 0,0-56 6 16,0 28-40-16,0-28 25 0,0 0-6 0,27 29-3 0,-27-29-2 0,0 0-32 0,0 0 4 16</inkml:trace>
  <inkml:trace contextRef="#ctx0" brushRef="#br0" timeOffset="11922.42">27966 15449 94 0,'0'0'44'0,"0"0"-25"0,0 0-12 0,0 0 13 0,0 0-6 0,0 0 1 0,0 0 18 0,0 0-18 0,0 0-1 0,0 0 9 0,0 0-5 0,0 0-11 0,0 0 7 15,0 0-7-15,0 0 5 0,0 0 5 0,0 0-9 0,0 0 1 0,27 0-1 16,-27 0 0-16,0 27 6 0,0-27-7 0,0 29-2 0,0-1-2 16,0-28 0-16,0 29 0 0,27-1 6 0,-27 0-5 0,0 29 0 0,0-28-4 15,0-2 2-15,0 31-1 0,0-28 0 0,0-4 1 0,0 31-2 0,31 0 2 16,-31 0-2-16,0-1-2 0,0 2-6 0,0-29 2 15,0 26-17-15,0 3-16 0,0-30-17 0,0-28 22 16,0 0-50-16,0 28 37 0,0-28 2 0,0 0 8 0,-31 0-12 0,31 0 13 16</inkml:trace>
  <inkml:trace contextRef="#ctx0" brushRef="#br0" timeOffset="12155.07">27993 15391 162 0,'0'0'0'0,"0"0"80"16,0 0-59-16,-27-29-17 0,27 29 1 0,0 0 1 0,0 0 5 0,0-27 20 16,0 27-14-16,0 0-3 0,0 0-3 0,0 0-2 0,0-29-1 0,0 29-1 0,0 0-2 15,0 0 0-15,0 0-1 0,0 0-1 0,0 0 3 0,0-28-3 0,0 28 6 0,0 0-6 16,0 0 3-16,0 0-3 0,0 28 3 0,0-28 0 16,0 29-2-16,0-2-3 0,0 2-1 0,0-29 2 0,0 28-1 15,0 2-2-15,0-3 0 0,0-27 0 0,-31 29 0 0,31-1-1 0,0 1-8 16,-27-1 1-16,-4 0-20 0,31 1-15 0,-27-1 14 0,27-28-6 15,-27 29-55-15,27-2 45 0,-28-27 5 0,28 30-15 0,-30-2 1 0</inkml:trace>
  <inkml:trace contextRef="#ctx0" brushRef="#br0" timeOffset="12403.01">27737 16356 171 0,'0'0'0'0,"0"0"84"0,0-28-74 16,0 28-4-16,0 0 2 0,0 0 4 0,28 0 21 0,2 0 1 16,-2 0-10-16,-1 0-15 0,0 0 3 0,4 0-3 15,-4 0 1-15,4 0-7 0,-4 0 1 0,0 0 2 0,4 0-1 16,-31 0-1-16,27 0 0 0,0 0 2 0,1 0-3 0,2 0 3 0,-3 0-4 16,4 0 1-16,-4 28-1 0,-27-28-1 0,28 0 0 0,-28 0 0 15,27 0-1-15,-27 0 0 0,30 0-1 0,-2 29-5 0,2-29 0 0,-30 0-15 16,28 0 6-16,-28 0-26 0,27 28-19 0,-27-28 22 0,0 0-55 15,31 0 2-15,-31 0 34 0,27 0 13 0</inkml:trace>
  <inkml:trace contextRef="#ctx0" brushRef="#br0" timeOffset="12600.41">28616 15845 61 0,'0'0'30'0,"0"0"10"0,0 0-23 15,-27 0-11-15,27 0 0 0,0 0 2 0,0-26 16 0,0 26-10 0,0-30-1 16,0 30 7-16,0-28-13 0,0 28-2 0,0-30 2 0,0 30-5 16,0 0-1-16,0-27 0 0,0 27 0 0,0 0-1 0,0-29 1 0,27 29-2 15,-27 0 1-15,0-28-2 0,0 28-1 0,0 0-17 0,0 0-23 16,0 0-20-16,0 28 30 0,31-28-13 0,-31 0 26 16,0 0-13-16</inkml:trace>
  <inkml:trace contextRef="#ctx0" brushRef="#br0" timeOffset="12816.38">28674 16214 164 0,'0'0'77'0,"0"0"-23"0,0 29-21 0,0-29-28 15,0 29-1-15,0-29 1 0,0 28 4 0,0-28 0 0,0 28 0 16,-27-28-1-16,27 28-1 0,0 1-6 0,0-29 1 0,0 28-2 0,0 1 1 0,0-29-3 15,-31 29-5-15,31-1 2 0,0-28-3 0,0 28-14 0,0 0 5 16,-27 0-34-16,-4 3-28 0,4-3-3 0,27-28 51 16,0 0 7-16,-27 0-36 0</inkml:trace>
  <inkml:trace contextRef="#ctx0" brushRef="#br1" timeOffset="20203.79">26317 14880 40 0,'0'0'11'0,"0"0"-5"0,0 0 4 0,0 0 0 0,0 0-5 0,0 0 0 0,0 0 7 0,0-29-6 0,0 29 1 0,0 0 6 0,0 0 3 15,0-27 1-15,0 27 8 0,0 0-17 16,0 0-2-16,0 0 7 0,-27-29-3 0,27 29-6 0,0 0-2 0,-31 0 2 16,31 0-3-16,-27 0 0 0,27 0 0 0,-28 0 0 0,28 0 0 0,-27 0 0 15,27 0 0-15,-31 0-2 0,31 29 3 0,-27-29-2 0,-3 0 2 0,30 0-3 16,-28 0 3-16,1 0-2 0,0 0 3 0,-4 0-1 0,4 0 3 16,0 0-4-16,-31 0 2 0,27 0-1 0,-51 0 2 0,52 0-3 15,-25 0 1-15,-3-29 3 0,-27 29 4 0,0 0 3 16,-27 0 1-16,81-28-6 0,-24 28 0 0,-60 0 7 0,87 0-10 15,-30 0 0-15,4 0 0 0,-35 0 4 0,62-29-5 0,-58 29 3 0,0 0-1 16,0 0-1-16,30 0-2 0,-61 0 1 0,89 0-2 16,-58 0 2-16,58 0-2 0,-31 0 0 0,0 0-1 0,3 0 0 15,-3 0 2-15,0 0 1 0,31 0-3 0,-31 29 0 16,-27-29 2-16,27 0 0 0,4 28 0 0,-202 28 16 16,198-27-17-16,-27-1 3 15,58 0-3-15,-58 2 3 0,27-2-3 0,0 0 2 0,3-28-1 0,28 28-2 16,-4-28 0-16,-54 58 1 0,27-30 2 0,4 0 2 0,-4 1-3 15,0-1 3-15,31 0-3 0,-28 1 1 0,25-29-3 16,2 28 1-16,28 1 0 0,-27-29 1 0,-4 27-1 0,31-27 0 16,0 0-1-16,-27 29 2 0,27-1-1 0,-30-28 0 0,30 30-1 0,0-30 1 15,0 27 1-15,0 2-3 0,0-1 2 0,0 1 0 16,0-1 0-16,30 0-2 0,-3 1 3 0,-27-1-2 0,58 1 1 16,28 28 2-16,-59-29-2 0,58 28-1 0,27 1 1 15,-81-27-1-15,81 26 1 0,-54-56-1 0,85 56 0 16,-88-28 1-16,3 1 0 0,54 29 1 0,-54-31-1 0,-3 1-1 0,3 1 0 15,57 28 0-15,-2-29 0 0,-1 29-1 0,-54-29 1 0,27 1 0 16,28 28-1-16,-55-29 0 0,85 0 1 0,-89 0 0 0,117 31 0 16,-114-33 1-16,114 31 0 0,-117-57 0 0,35 30-1 0,51 27 1 0,30-30-1 15,-112 2 1-15,27-1-1 0,0 1-1 0,58 28 0 0,-58-29 0 16,-30-28 2-16,115 56 5 0,0 3-1 0,-84-59-5 0,-1 27-1 16,58 29 0-16,-58-56 1 0,-27 0 1 0,27 29-1 0,55 29 1 0,-55-58-1 15,-27 27-1-15,85 1 0 0,-89-28 1 0,62 56 0 0,-31-56 1 16,28 31-1-16,-55-3 0 0,81-28-1 0,-81 0 2 0,0 27 0 0,24-27-1 15,34 0 1-15,-58 0-1 0,54 0 1 0,-54 0-1 16,-3-27 1-16,2 27-1 0,1 0 1 0,28-28-2 0,-32-3 1 0,62 3-1 0,-31 28 1 16,-30-28 0-16,-28 28 2 0,31-28-3 0,27 28 1 0,-27-27 0 15,-31 27 1-15,58-58 1 0,201-54 5 16,-258 112-6-16,57-59 1 0,0 30-3 16,-58 29-2-16,58-27-1 0,-54-1 4 0,-4 28 0 0,86-57 2 15,-55 28 0-15,0 1 0 0,-31-1-2 16,0 2 0-16,4 27 0 0,-4-30 2 0,0 3-1 0,0-3 0 15,4-27 0-15,-4 57-1 0,-27-26 0 0,0 26 1 16,0 0-1-16,31-28 0 0,-31 28 1 0,0-31 0 0,0 3 0 0,0 0 2 16,-31 0-4-16,31 0 2 0,-27-30 1 0,-4 30-1 15,4-1-1-15,-27-27 2 0,-4 28-1 0,-27-58 1 0,-1 1-2 16,-26-28 0-16,-31 27 2 0,27 3-2 0,-24-5 0 16,55 61 0-16,-58-59-1 0,58 30 2 0,-85-30 0 0,85 59 0 15,-1-31-1-15,-26 29 0 0,-86-55 6 0,110 55-5 0,-82-56-1 0,57 57 1 16,28 0-1-16,0-1 2 0,-28 0-3 0,28-27 1 0,0 28-1 0,-113-30-1 0,113 30 0 15,-3-1 1-15,6 2 2 0,-34-2-2 0,-54-28 3 0,-28 0-1 0,28 29-5 16,85 28 1-16,27-28-2 0,-27-1-1 0,-1 29-3 0,-53-28-17 16,81 28 10-16,-27-29-1 0,27 29-1 0,3 0-3 0,-3 0-2 0,1 0-1 0,-56 29-29 15,55-29 21-15,0 28-3 0,31 1-3 0,-58-1-37 0,30 0 40 16,25 1-47-16</inkml:trace>
  <inkml:trace contextRef="#ctx0" brushRef="#br2" timeOffset="69786.48">10507 12325 46 0,'0'0'0'0,"0"0"12"0,0 0-8 0,0-28 7 0,0 28-4 0,27 0 1 0,-27 0 5 0,0-30 2 0,0 30-6 0,28 0 1 0,-28 0 12 0,0-28-10 0,27 28 2 0,-27 0-1 0,0 0-1 16,0-29 10-16,30 29-3 0,-30 0-11 0,0 0-2 0,0 0 0 0,0-27 1 15,28 27-1-15,-28 0 8 0,0 0-9 0,0 0 10 0,30 0-8 16,-30 0 0-16,0 0-1 0,0 0 0 0,0 0-1 0,0 0 1 0,0 0 3 0,0 0-6 16,0 0 4-16,0 0-6 0,0 0 3 0,0 0-2 0,0 27 4 0,0-27-6 15,0 29 0-15,0-1 1 0,0-28 1 0,-30 30 5 16,30-2-4-16,-28 1-1 0,-2 54 0 0,3-52-2 0,-1 52-2 0,1-25 4 16,-4-1 3-16,4 26 3 0,-3 5-3 0,2-4-2 0,1-56-3 15,27 29-1-15,-27 29-1 0,-4-29 4 0,31-1 0 0,-27 0-2 16,27 2-1-16,0-3 3 0,0-25 0 0,0 27 1 0,0-1-3 15,0-28 0-15,0-28-1 0,0 57 2 0,0-57 1 0,0 29-2 16,27 0-1-16,-27-29 2 0,0 28-2 0,0-28 1 0,31 27 0 16,-31-27 3-16,0 29-3 0,27-29 2 0,-27 30 0 0,0-2 0 15,27-28-2-15,1 28 1 0,-28-28 0 0,30 27 1 0,-3 3-4 16,4-2 4-16,-31-28-1 0,27 27 7 0,1 3-6 0,-28-30 0 16,27 28-1-16,3 0 1 0,-2-28 1 0,-28 28 0 0,30 1 0 0,-2-29-2 15,-1 0-2-15,-27 29 2 0,31-29 0 0,-31 0 0 16,54 0 0-16,-54 0-2 0,27 0-1 0,4 0 4 0,-4 0-1 0,4 0 4 15,23 0-1-15,4 0-4 0,-3-29-1 0,-25 29 1 16,28 0-2-16,-3-29 1 0,-28 29 1 0,62-28 2 0,-35 28 2 16,31-28-3-16,-57 28-1 0,60 0-1 0,-61 0 2 15,59-28-2-15,-59 28 3 0,31 0 0 0,-31 0-2 0,31 0 0 0,27-30-1 16,-58 30 3-16,31 0-4 0,27 0 0 16,1 0 4-16,-28 0-3 0,-4 0-1 0,4 0 1 0,-31 0 1 15,58 0-1-15,-27 0 2 0,-3 0 0 0,-25 0-2 0,-2 30 1 16,30-30-2-16,-1 28 2 0,-29-28 0 0,26 0 5 0,-23 28-4 15,27-28-1-15,-31 28-3 0,0-28 1 0,4 29 0 16,-31-29 3-16,54 0 1 0,-54 29-2 0,28-29 1 0,2 0-6 16,-2 29-2-16,-28-29 7 0,30 0 1 0,-30 0 0 15,0 27 0-15,28-27-2 0,-28 0 0 0,0 0 1 0,27 0 1 0,-27 0 0 16,0 0 0-16,0 0 0 0,27 0 0 0,-27 29-1 0,0-29 1 0,0 0-1 16,0 0 0-16,31 0 0 0,-31 0 0 0,0 0 0 0,0 0 1 0,27 0-1 15,-27 0 3-15,0 0 3 0,0-29 3 0,0 29-8 0,0 0-1 0,0 0 0 16,31-27-1-16,-31-2 3 0,0 0 0 0,0 29-2 0,0 0 0 15,0-29 2-15,0 1 0 0,0 0-3 0,0-30 2 0,0 31 3 16,27-1-3-16,-27-2-1 0,0 3 0 0,0-59 0 0,0 2 2 16,0 26 0-16,0 30-1 0,27-57 0 0,-27 0-2 0,0 28 1 15,31-29 4-15,-31 30-2 0,0-29 0 0,0 27-2 0,0-26-2 16,27-3 2-16,-27 4 1 0,0 55-1 0,27-86-16 16,-27 57 11-16,28 27 5 0,-28 2 0 0,0 0 0 0,0 1-2 15,0-1 1-15,30-3 1 0,-30 31 2 0,0-28-1 0,0 0 1 0,0 28-1 16,0-27-2-16,0 27 1 0,0 0 1 0,0 0 0 15,0-29-2-15,0 29 0 0,0 0 1 0,0 0 1 0,0 0 0 16,0 0-2-16,0 0 1 0,0-28 0 0,0 28 1 0,-30 0 0 0,30 0 0 16,-28 0-1-16,28-30 1 0,-27 30 1 0,0 0-2 15,27-28 0-15,0 28-1 0,-31 0 3 0,4-29-2 0,0 29 0 16,-4-27 2-16,4 27-2 0,27 0-1 0,-31 0 3 0,4-28-1 0,0 28 0 16,-1 0 0-16,-2-28-1 0,2 28 0 0,28 0-1 0,-30-30 2 0,2 30 2 15,1 0-2-15,27-29 0 0,-58 29-2 0,58 0 1 0,-54-28 1 16,23 1 0-16,4 27 0 0,-4 0 0 0,4-28 0 0,0 28-2 0,-31-31 0 15,3 31 5-15,-33-28 2 0,33 28-5 0,28 0-2 0,-89-28 2 16,89 28 0-16,-31-28 0 0,-54 1 1 0,81 27-2 0,-24-29 2 16,-2 29 0-16,2 0-2 0,24 0 1 0,-81-29-1 0,27 29 4 0,27 0-3 15,-27 0-2-15,57 0 0 0,-29 0 2 0,-29 29 1 0,1 0-1 16,31-2-1-16,-35 1 1 0,7 0 0 0,52 0 0 16,-28 3 1-16,-24-3-5 0,24 27-1 0,0-55 3 0,0 29-1 15,-23 1-4-15,23-2-4 0,30 0 3 0,-2-28-1 0,-28 27-16 16,31-27 9-16,-1 0-4 0,28 0-2 0,-27 0-39 0,-4 0 23 15,31 0-5-15,0-27-5 0,-27 27-59 0,27-28 59 0,0-30-14 0,0 58 24 16</inkml:trace>
  <inkml:trace contextRef="#ctx0" brushRef="#br2" timeOffset="75236.92">10507 14851 49 0,'0'0'8'16,"0"0"-6"-16,0 0-1 0,0 0 0 0,0 0 0 0,0 0 1 0,0 0 1 0,0 0 1 0,-31 0 1 0,31 0 2 0,0 0 1 0,0 0 2 0,0 29 10 0,0-29-10 0,-27 0 9 0,27 0-9 0,0 28 0 15,0-28 7-15,0 0-8 0,0 28 0 0,-30-28 6 0,30 0-7 0,0 30 7 0,0-30-8 16,0 0 2-16,0 28-2 0,0-28 0 0,0 0 5 0,0 28-6 16,0-28 5-16,0 28-4 0,0 1-3 0,0 0 2 0,0-1-1 15,0 0-2-15,0-28-2 0,0 29 0 0,-28 27 2 0,28 1 1 16,0-1-3-16,0 1 3 0,0 0 0 0,0-28-2 0,-27 56 2 15,27-28-1-15,0-29-1 0,0 28 1 0,0 2-1 0,0-28 0 16,-27-4 0-16,27 3 2 0,0-29-2 0,0 28 2 0,0-28-1 16,0 30 1-16,0-3-1 0,0-27-1 0,0 0 0 0,0 0-1 15,27 0 0-15,-27 0 2 0,0 0-2 0,27 29 0 0,-27-29 0 16,28 0 0-16,2 0-1 0,-30 0 0 0,27 0 0 0,4 0 0 0,-4 0 1 16,28 0-2-16,-25 0 1 0,-2 0 1 0,2 0-1 0,25 0-1 0,-24 0 1 0,50 0-3 15,8 0 2-15,-4-29 5 0,-3 29-2 0,-24 0-4 16,0 0 1-16,-31 0 1 0,58-27 1 0,-54 27 0 0,-4 0-1 15,58 0-1-15,0 0 3 0,-27 0-2 0,-31-30 0 0,31 30 0 0,55 0-1 16,-28 0 2-16,-58 0-1 0,58 0 1 0,-27 0-3 16,27 0 2-16,-57 0 1 0,30-28 0 0,-31 28-1 0,4 0 0 15,54 0-2-15,-58 0 2 0,27 0 0 0,4 0 1 0,28 0 0 0,-1 0 0 16,-27 0-1-16,-31 0 0 0,3 0 0 0,25 0 0 16,3 28 0-16,-31-28 0 0,4 30 1 0,23-30-1 0,-23 27-1 15,23 2 1-15,-26-29 1 0,30 56-1 0,-28-56 1 0,-2 28-2 16,-1 1 2-16,0 0 0 0,-27-29 0 0,31 29-1 0,-31-29 0 0,27 0 0 15,-27 0 2-15,31 27-1 0,-31-27 1 0,27 0 3 0,-27 28-3 0,27-28 1 16,-27 0-1-16,0 0 2 0,0 0-2 0,0 0-1 0,31 0 3 16,-31 0-2-16,0 0 0 0,0 0 0 0,0 0-2 0,27 0 0 15,-27 0 0-15,0 0 2 0,0 0 1 0,0 0-2 0,0-28 1 0,0 28-2 16,0-27 1-16,0 27 1 0,0 0-2 0,0 0 1 0,0-29 0 16,0 29-1-16,0 0 0 0,0-29 1 0,0 29 2 0,0-29-2 15,0 29-1-15,0-28 0 0,-27 28 0 0,27-28 1 0,0 0-1 0,0 28 0 16,0-29 1-16,0 2 2 0,0-31-4 0,0 58 0 0,0-29 2 15,-31-27 2-15,31 28-2 0,0-58-2 0,0 58-1 0,-27-29 2 16,27 29-1-16,0-58 0 0,0 59 2 0,0-3-2 0,-27-54 4 0,27 55-3 16,0-28 0-16,0 29 0 0,0-57 1 0,0 28 0 0,0 28-1 15,0 29 0-15,0-56 0 0,0 28-1 0,0-2 2 0,0-26 2 16,0 56-2-16,0-29-1 0,0 2-1 0,0 27 1 16,0-29 0-16,0 29 0 0,0 0 1 0,0-28-2 0,0 28 2 15,-31 0-2-15,31 0 2 0,0 0-2 0,0 0 1 0,0 0-1 0,0 0 1 16,-27 0 1-16,27 0 0 0,0 0 0 0,0 0 0 0,-31 0-1 15,4 0 0-15,27 0 1 0,-27 0 2 0,-1 0-3 0,28 0 0 16,-30 0 0-16,2 0 1 0,-2 0 0 0,2 0 0 0,28-29-1 0,-27 29 2 16,0 0-2-16,27 0 1 0,-31 0 0 0,4 0 0 0,0 0 0 15,-4 0 1-15,4 0-1 0,-4 0-2 0,4 0 2 0,0 0 2 16,-1 0 2-16,-2 0-3 0,3 0 1 0,-1 0-1 0,-2 0 1 0,2 0-1 16,-29 29 0-16,2-29-1 0,24 0-1 0,4 0 1 0,-58 0 0 15,58 28-1-15,-31-28 0 0,31 0 1 0,-31 0 1 0,-28 0 1 0,29 0-2 16,-56 29 0-16,55-29 0 0,31 0-1 0,-31 0 1 0,-82 0 0 0,82 0 0 15,-57-29 1-15,60 29-1 0,-30-28-2 0,27-1-3 0,0 29 5 16,31 0 0-16,-86-28 1 0,83-1-1 0,3 29 0 0,-28-28-4 0,24 28 1 16,-23 0-1-16,-4 0 4 0,27 0-2 0,4 0-2 0,0 28-7 15,0-28 3-15,-4 0-2 0,31 29-12 0,-27-29 7 0,-59 85-108 16,86-85 92-16,-30 29-5 0,30-29-51 16,0 0 39-16,-27 27-27 0,-1 2 11 0</inkml:trace>
  <inkml:trace contextRef="#ctx0" brushRef="#br2" timeOffset="76756.87">10476 17266 6 0,'0'0'9'0,"0"0"-5"0,-27 0 1 0,27-29-2 0,0 29-1 0,0 0-1 0,0 0 0 0,0-29 1 0,0 29-1 0,0 0-1 0,0 0 1 16,-30-28 0-16,30 28 0 0,0 0-1 0,0 0 1 15,0-28 0-15,0 28 0 0,-28 0 2 0,28-27 0 0,0 27-1 16,0 0 2-16,0-30 0 0,0 30 0 0,0-29-1 16,-27 29-1-16,27 0 1 0,0 0 0 0,0-29 1 0,0 29 4 0,0-27 2 0,0 27-5 15,0-28 6-15,0 28-6 0,-27-28 9 0,27 28-6 16,0-29-1-16,0 29 2 0,0 0-4 0,0-29 1 16,0 29 8-16,0 0-1 0,0 0-7 0,0-28 8 0,0 28-7 15,0 0-1-15,0 0 0 0,0 0 0 0,0 0 6 0,0 0-3 16,0 0-5-16,0 0-1 0,0 0 0 0,0 0 2 0,0 0 3 0,0 0 0 15,0 0-3-15,0 0-2 0,0 0 0 0,0 0 0 0,0 28 1 16,0 1-1-16,0 0-2 0,0-1 1 0,0 0-1 0,0-1-1 16,0 31 3-16,0-28 0 0,0 53 1 0,0-54-5 15,0 0 1-15,0 55 1 0,0-28 0 0,0 30-1 0,0-29 0 16,0-29 0-16,0 57-2 0,-31 2 2 0,31-30 1 0,0 26-1 16,0-52-1-16,0 52 0 0,0-55 1 0,0 30-1 0,0-29 2 15,0-1-1-15,0 0 0 0,0 0 1 0,0 30 0 0,0-58-1 0,31 29 0 16,-31-2 0-16,0-27 1 0,0 27 1 0,0 2-2 0,0-29 1 0,27 30 1 15,-27-30-1-15,0 0 1 0,0 29-1 0,0-29 0 0,0 0 0 16,27 0 3-16,-27 27-3 0,28-27 1 0,-28 0-1 0,30 0 2 16,-30 0-3-16,27 0 0 0,4 0 2 0,-31 0-2 0,27 0 1 15,1 0 1-15,29 0-3 0,-29 0 3 0,-28 0-2 0,30 0 1 16,-2 0 0-16,-1 0-1 0,31 0 2 0,-4 0-6 0,4 0 4 16,0-27 0-16,0 27 2 0,24 0 0 0,-52 0-2 15,56 0-2-15,-59 0 2 0,0 0 1 0,31-29 0 0,27 29 0 0,-27 0-2 16,27 0 1-16,28 0 3 0,-83-30-3 0,83 30 1 0,-55 0-2 15,23 0 1-15,-23-29 0 0,0 29 2 0,-30 0-1 0,84 0 0 0,-54 0-1 16,0-27 0-16,54 27 1 0,-54 0-1 0,0 0 2 0,24 0-2 0,-52 0 2 16,56 27 0-16,-1-27 0 0,-31 0 0 0,4 0 0 15,27 29 1-15,-54-29-2 0,-4 0-2 0,28 0 2 0,-25 0 0 0,-2 30 0 16,30-30 0-16,-4 0 0 0,-23 29-1 0,27-29 1 16,-31 27 2-16,31-27-2 0,-31 0 0 0,28 0-1 15,-55 0 1-15,30 0 0 0,-3 28 2 0,-27-28-2 0,0 0 0 0,0 0-2 16,31 0 5-16,-31 0-1 0,27 0 1 0,-27 0-2 0,0-28 2 0,28 1-1 15,-28 27-1-15,0 0-1 0,0-29 1 0,0 29-1 16,30-30 1-16,-30 1-2 0,0 29 1 0,0-27 0 0,28 0 1 16,-28 27-1-16,0 0 0 0,0 0-1 0,0-29 1 0,0 29-1 0,0-28 2 15,27-2-1-15,-27 2-2 0,0 28 0 0,0-28 1 16,0 28 0-16,0-28 2 0,0-59 0 16,0 59-1-16,0-27 0 0,0-4 0 0,0 31-1 0,0 0-1 15,0 1 1-15,-27-60-1 0,27 3 3 0,0 56-2 0,0-2 1 16,0-27-1-16,0 2-1 0,-28-4 3 0,28 31-2 0,0 0 0 0,0-27-1 15,0 26 1-15,0 0 0 0,0-28 1 0,0 29-3 0,0 1-1 16,0-3 0-16,-30-55 5 16,30 85 1-16,0-28-4 0,-28 0 0 0,28 28 1 15,-27-29 1-15,27 29 0 0,-31 0 0 0,4-29-1 0,27 29-1 0,-58-28 0 0,31 28 1 16,-31-29 3-16,4 29-4 0,-4-27 1 0,27 27 0 0,-51-30 1 16,-6 3 0-16,33-3-1 0,-3 30 0 0,-27-28 1 15,58 28-2-15,-58-29 1 0,0 29-2 0,-1-26 2 0,29 26 1 16,-29 0 0-16,1 0-1 0,-27 0 1 0,-4 0 0 15,61 26-1-15,-2 3 0 0,2-29 0 0,-61 58 0 0,31-31 0 16,-55 30 0-16,82-28 0 0,-85 28 1 0,58-28-2 0,31-1 2 16,-89 27 0-16,0-26 1 0,3 0 1 0,-3-29-1 0,85 0-1 15,3 30 0-15,-33-30-2 0,33 0 0 0,-3 0-1 0,1 0-2 0,2 0 2 16,-57 0-1-16,54-30 3 0,27 30 0 0,-23 0-3 0,26 0 0 0,-30-29-7 16,31 29-10-16,27 0 6 0,0 0-2 0,0-29-25 0,-31 29-12 15,31 0 24-15,0 0-3 0,0 0-1 0,31 0-33 0,-4 0 10 16,31 0 17-16,-58 29 14 0</inkml:trace>
  <inkml:trace contextRef="#ctx0" brushRef="#br2" timeOffset="82526.78">12919 18289 14 0,'0'0'12'0,"0"0"-4"0,0 0-5 0,-31-29-1 0,31 29 0 0,0 0 0 0,0 0 0 0,0 0 0 0,0 0 2 0,0 0-2 0,0 0 1 0,0 0-1 0,0 0 0 0,0 0 0 0,-27-28 2 0,27 28-1 16,0 0 3-16,0 0 1 0,0 0-3 0,0 0 3 15,0-30-3-15,0 30 4 0,0 0-6 0,0 0 1 0,0 0-1 0,0 0 3 16,0 0-2-16,0 0 0 0,0 0 6 0,0 0-4 0,0 0 0 0,0 0 2 16,0 0 5-16,0 0-4 0,0 0 6 0,0 0 1 0,0 0-8 15,-27 0 6-15,27 0-6 0,0 0 0 0,0 0 8 0,0 0-5 16,0 0-3-16,0 0 4 15,0 30-3-15,0-30-4 0,0 0 4 0,0 0 3 16,0 28-8-16,0-28-1 0,0 0 0 0,0 0 1 0,0 29 1 16,0-29 0-16,0 54 6 0,0-54-6 15,0 29-3-15,0-29 0 0,27 0 1 0,-27 30 2 0,0-1-2 16,0-2 3-16,0-27 0 16,0 28-1-16,27-28 1 0,-27 0-3 15,0 0 0-15,0 28-1 0,31-28 4 0,-4 29-4 16,-27-29 0-16,31 0 1 0,-31 0-1 0,0 29 0 0,27-29 1 0,-27 0 0 15,27 0 0-15,-27 0-1 0,0 29 0 0,0-29 0 0,31 0 0 0,-31 0 2 16,27 0 0-16,-27 28-1 0,27-28 2 0,-27 0-3 0,28 0 1 0,-28 0 0 16,30 28 1-16,-2-28-1 0,-28 0-1 0,0 0 1 0,30 0-1 0,-30 27 1 15,28-27 1-15,-1 0 0 0,0 0-3 0,-27 0 1 0,31 0 1 16,-31 0-1-16,0 0 1 0,27 28-1 0,-27-28 0 0,31 0 1 0,-31 0-1 16,27 0 0-16,-27 0 0 0,27 0-1 0,-27 0 0 0,31 0 1 0,-4 31 1 0,0-31 0 15,-27 0-1-15,28 0-1 0,-28 0 0 0,30 0 1 0,-3 0 0 0,-27 0-1 16,31 0 0-16,-4 28 0 0,-27-28 1 0,28 0 0 0,2 0 0 15,-30 0-1-15,28 0 1 0,-1 0-1 0,0 0 1 0,4-28 2 16,-4 28-2-16,4 0 0 0,-31 0 0 0,27 0 2 0,0-31-1 0,0 31 0 16,-27 0-2-16,31-28 0 0,-4 28-2 0,-27 0 3 0,31-27 2 0,-4 27 0 15,0 0-1-15,4-28 3 0,-4 28-3 0,1-28 0 0,-1 28 0 16,4 0 0-16,-31-29-1 0,57 29 3 0,-29 0-2 16,-1-29 1-16,4 29-4 0,-4 0 1 0,0-29 1 0,0 29 0 15,4 0 1-15,-4 0-2 0,4-28 2 0,-31 28-1 0,27 0 0 16,-27-28-1-16,27 28 3 0,1 0-2 0,-28-27 0 0,30 27 0 0,-30 0-2 15,28-29 1-15,-28 29 1 0,30 0-1 0,-2-30 1 0,-1 1 0 0,3 29-1 16,-30-27 1-16,28 27 0 0,-28 0 1 0,27-27-1 0,-27 27 0 16,27-29-1-16,-27 29-1 0,31 0 3 0,-31-28-2 15,27 28 1-15,-27-30 0 0,0 30 0 0,31 0 0 0,-31 0-1 16,0-28 1-16,0 28-1 0,27 0 0 0,-27-28 1 0,27 28 1 0,-27-28-1 16,0 28 0-16,31-29-1 0,-31 0-1 0,0 0 0 0,0 29 2 15,0-28 0-15,27 0-1 0,-27 1 2 0,0 27-1 0,0-28 0 0,27 28-1 16,-27-59 0-16,0 59 0 0,0-28-1 0,0 1 2 0,0 27 1 0,0-29-2 0,0 1-1 0,0-2 2 15,28 2 2-15,-28-28-4 0,0 56 1 16,0-58-1-16,0 58 1 0,0-28 1 0,0-1-1 0,0 1 1 16,0 1-1-16,0-1 0 0,0-3 0 0,0 3 1 0,0 28-1 0,0-28 0 15,0 0-1-15,0 1 1 0,0-2 0 0,0-29-3 0,0 58-1 16,0-28 1-16,0 0 2 0,0-29 3 0,0 57 1 0,0-29-1 0,0-27 0 16,0 56-3-16,0-56 0 0,0 27 2 0,0-28 0 15,0 28-2-15,0 2 1 0,0-3 0 0,0 30 1 0,0-27-1 0,0-3 1 16,0 2-1-16,0-1 0 0,0 29 1 0,0-26-1 0,-28-2 1 0,28-3-1 15,0 3 0-15,0 0 0 0,0 0-1 0,0 0 2 0,0-1 0 16,-27 29-1-16,27-29 0 0,0 29 1 0,0-28-2 0,0-1 2 0,-27 1 0 16,27 28-2-16,-31-28 2 0,31 0-1 0,0-1-1 0,-27 0 1 15,27 29 1-15,0-28-1 0,0 28 1 0,-27 0-2 0,27-27 1 0,0 27 1 16,-31-29 0-16,31 29-1 0,-27 0 1 0,27-29-1 0,0 29-1 0,0 0 2 16,-31-29-2-16,31 29 2 0,-27 0-2 0,27 0 1 0,0-28 1 0,-27 28 0 15,27 0-1-15,0 0-1 0,-28-28 1 0,-2 28 2 0,30 0-3 0,-27-28 2 16,-1 28-2-16,-2-29 2 0,2 29 1 0,-2 0-2 15,2 0-1-15,1-27 0 0,0 27 1 0,-4-30 0 0,4 30 1 16,27 0 0-16,-31-28 0 0,4 28-1 0,0 0-1 0,27 0 1 16,-27-29 1-16,-4 29-1 0,4-26 2 0,27 26-2 0,-28 0 0 15,28 0 0-15,-30-30-1 0,3 30 1 0,27 0-1 0,-31-28 3 0,4 28-5 16,27 0 3-16,-28 0-1 0,28-30 4 0,-27 30-2 0,27 0 0 0,-31 0 1 16,4-27-2-16,0 27-2 0,27 0 1 0,-31 0 0 15,4 0 2-15,-4-29 0 0,4 29 3 0,27 0-2 0,-27 0-1 16,0 0-1-16,-4 0-1 0,4 0 0 0,-4 0 0 15,4-28 1-15,0 28 0 0,27 0 2 0,-28 0-1 0,-2 0-1 16,30 0 0-16,-28 0 0 0,28 0 0 0,-27 0 0 0,27 0 1 0,0 0-2 0,0-29 2 16,-31 29-1-16,4 0-2 0,27 0 2 0,0 0 0 15,-30 0 0-15,30 0 0 0,0 0-1 0,0 0-1 16,0 0 0-16,0 29 0 0,0-29 0 16,0 0-9-16,0 0 1 0,0 28-18 0,0-28 14 15,0 0-2-15,0 0-20 0,0 0-8 0,0 0 20 0,0 29-28 16,30-29-8-16,-30 0 29 0,0 27-26 0,0-27 30 0,0 0 2 15,0 0 2-15,27 0 3 0,-27 30-11 0,0-30-5 0</inkml:trace>
  <inkml:trace contextRef="#ctx0" brushRef="#br2" timeOffset="82940.96">13914 15306 36 0,'0'0'6'0,"0"0"-1"0,0 0 4 0,0-28-4 0,0 28-1 0,0-29 4 0,0 29 2 0,0-28-4 0,0 28 0 0,0 0 0 0,0-28 8 0,0 28-8 0,0 0 5 0,0-29-7 0,0 29 1 16,0 0 1-16,0 0 18 0,0 0-15 0,0 0-1 0,0 0 5 16,0 0-6-16,0 0 4 0,0 0-5 0,0 0-1 0,0 0 6 15,0 0-6-15,-31 29 5 0,31-29-4 0,0 0-1 0,0 0 1 0,-27 28 4 16,27-28-5-16,0 28 2 0,-31-28-3 0,31 29 5 0,-27-1-5 15,0 1 5-15,27-29-6 0,-28 27 5 0,-2 2-3 0,2-1 2 16,1 2-3-16,-4-3 3 0,31 2-2 16,-27-29-3-16,27 28 1 0,0-28-2 0,-30 29 0 0,30-29 0 0,-28 28 2 0,28-28 0 15,0 28-1-15,-27-28 0 0,27 29 1 0,0-29-1 0,-27 28 5 0,27-28-6 16,0 0 2-16,0 29 1 0,0-29-2 0,0 27 0 0,0-27 3 0,27 30 1 16,0-30-2-16,-27 28-2 0,0-28 0 0,28 0-1 0,-28 30 2 0,30-30-1 15,-30 26 0-15,27-26 1 0,4 29-1 0,-31-29-1 0,27 0 1 0,1 28 0 16,2-28-1-16,-2 0 0 0,-1 30-2 0,-27-30 0 0,27 27 2 15,4-27-1-15,-4 0 0 0,4 29 0 0,-4-29-1 0,0 0-1 0,-27 28-2 16,27-28-15-16,-27 0 4 0,31 28-4 0,-4-28-55 0,-27 28 9 16,31-28-10-16,-31 29 37 0,0-29 4 0,0 0-17 15,0 29 8-15</inkml:trace>
  <inkml:trace contextRef="#ctx0" brushRef="#br2" timeOffset="84088.22">11897 13915 47 0,'0'0'11'0,"0"0"-1"0,0 0-6 0,0 0 2 0,0 0-4 0,0 0-1 0,0 0 0 0,0 0 2 0,0 0 13 0,0 0-9 0,0 0 6 0,0 0-2 0,0 0-5 16,0 0 0-16,0 0 0 0,0 0 1 0,0 0-2 0,0 0 6 0,0 0-6 15,0 0 0-15,0 0-1 0,0 0 5 0,0 0-5 0,0 0 5 0,27 0-6 16,-27 0 1-16,0 27 0 0,0-27 0 0,0 0 4 0,0 0-1 0,0 0 0 16,0 0-4-16,0 30 2 0,0-30-3 0,0 0 1 15,0 28 4-15,0-28-3 0,0 28 3 0,0 0-6 0,0-28 1 16,0 29-2-16,27 0-1 0,-27 0 1 0,0 27 2 0,0-56 1 15,0 28 0-15,0 0-1 0,0 1 0 0,0 28-1 0,0-30-1 0,0 3 0 16,0-3 0-16,0 3 0 0,0-30 0 0,0 28 0 0,0 0-1 16,0-28 0-16,0 28-2 0,0 1-3 0,0-1-16 0,0 1-19 15,0-1-10-15,0-28 26 0,0 28-20 0,0-28 27 0,0 0 3 16,0 0 4-16,-27 29 0 0,27-29-31 0</inkml:trace>
  <inkml:trace contextRef="#ctx0" brushRef="#br2" timeOffset="84572.86">11699 14425 13 0,'0'0'13'0,"0"0"-5"16,0 0-5-16,0 0 0 0,0 0 2 0,0-27-3 0,0 27-1 0,0 0 1 16,0 0 0-16,0-30-2 0,0 30 0 0,0 0 0 0,0 0 0 15,0 0 0-15,0-27-1 0,0 27 0 0,0 0 1 0,0 0 0 16,0-29-1-16,0 29 0 0,0 0 1 0,0 0 1 0,0 0 0 0,0 0 0 16,0 0-1-16,0 0 1 0,0 0-1 0,0 0 3 0,0 0-1 0,0 0 5 15,0 0-4-15,0 0 5 0,0 0-4 0,0 0 0 0,0 0 0 0,0 0 1 16,0 0 0-16,0 29 7 0,0-29 0 0,0 0-6 0,0 27-1 15,0-27 0-15,28 57 13 0,-28-57-13 0,0 30 9 0,0-30-7 16,27 28 11-16,-27-28-10 0,0 28 9 0,0-28-10 0,27 28 7 16,-27 1-1-16,31-29-1 0,-31 28-8 0,0-28 6 0,27 29 2 15,-27-29-9-15,31 28 1 0,-31-28 0 0,0 0-1 16,0 0 1-16,27 0 1 0,-27 28 3 0,27-28 0 0,-27 0-3 0,0 0-4 16,27 0 1-16,-27 0 4 0,0 0-3 0,31 0 2 0,-31 0-3 15,0 0 0-15,27 0 0 0,4 0 1 0,-31 0-2 0,0 0 0 16,0 0 0-16,27 0 0 0,-27-28 0 0,28 28-1 0,-28 0 2 15,0 0 0-15,30-28-2 0,-30 28 0 0,0 0-1 0,27-29-4 0,-27 29 1 16,0-28-3-16,0 28-1 0,28-29-19 0,-28 1-11 0,0 28-5 16,27-28 21-16,-27 28 1 0,0-28-18 0,0-2 21 0,0 30-15 15,0-27 18-15,0 27 0 0,0-30-10 0,31 3 13 0,-31 27-13 16</inkml:trace>
  <inkml:trace contextRef="#ctx0" brushRef="#br2" timeOffset="85553.86">11754 15845 20 0,'0'0'0'0,"0"0"7"0,0 0-7 0,0 0 1 0,0 0-1 0,0 0 0 0,0 0 6 0,0 0-3 0,0 0 0 0,0 0 0 0,0 0 2 0,0 0-2 0,0 0-1 0,0 0 1 16,0 0 0-16,0 0 2 0,0-26 1 0,0 26 0 0,0 0-2 15,0 0-1-15,0-30 2 0,0 30 0 0,0 0 6 0,0 0-4 0,0-28 5 16,0 28 1-16,0 0-7 0,0 0-1 0,0 0-1 0,0 0 8 16,0 0-9-16,0 0 5 0,0 0-5 0,0 0 1 0,0 0 1 15,0 0 0-15,0 0-2 0,0 0 0 0,0 28 3 0,0-28-1 16,0 0-3-16,0 0 0 0,0 30 1 0,0-30 0 0,0 0-2 15,0 0 0-15,0 26 1 0,0-26 0 0,0 0-2 0,27 29 2 16,-27-29-1-16,0 28 3 0,0-28-3 0,0 30 0 0,31-30 3 16,-31 27 0-16,27 2-2 0,-27-1 0 0,0 0 4 0,0 0-3 0,31 30 4 15,-31-2 6-15,27-28-9 0,-27 30 2 16,0-2 0-16,0-28-3 0,27 29 1 0,-27-28-2 0,0 28 0 16,0-1 0-16,0-28-1 0,0 3 0 0,0 23 0 15,0-25 0-15,0-29 0 0,0 58-1 0,0-31 0 0,0-27 0 0,0 30 1 16,0-30-1-16,0 27 1 0,0-27 0 0,0 29-2 0,0-1 0 0,0-28-4 15,0 29-11-15,0-29 3 0,-27 0-3 0,27 0-26 16,0 0 18-16,0 0-1 0,0 0-25 0,0 0 5 0,0 0 28 16,0-29-39-16</inkml:trace>
  <inkml:trace contextRef="#ctx0" brushRef="#br2" timeOffset="85987.69">11669 16725 44 0,'0'0'10'0,"0"0"1"0,0 0-6 0,0-28 0 0,0 28 4 0,0 0-2 0,0 0 0 0,0 0 2 0,0 0 11 0,-28 0 0 0,28 0-11 0,0 0 0 15,0 0 8-15,0 0-9 0,0 0 7 0,0 0 1 0,0 0 1 16,28 0-3-16,-28 28-8 0,0-28-1 0,0 0 0 0,30 30 2 16,-30-3-2-16,0-27-3 0,28 30 0 0,-1-3 3 0,-27-27-3 15,27 29 0-15,-27-29-1 0,0 28 1 0,31-28 2 0,-31 29 4 0,27-29-4 16,4 29 5-16,-31-29-4 0,27 0 7 0,-27 0-7 0,0 0 0 15,27-29 3-15,-27 29-4 0,0-29 0 0,27 1 3 0,-27-1-6 16,31 29 0-16,-31-27 0 0,27-60 2 0,-27 59-2 0,0-1-1 0,31 3-1 16,-31-33 2-16,27 3-1 0,-27 28-3 0,0 0 0 0,28-1-9 15,-28 29 1-15,0 0-19 0,0-29-7 0,0 29 15 0,0 0-25 16,30 0-20-16,-30 0 28 0,0 29 6 16,0-29 20-16,0 0 1 0,0 29 0 0,0-29-25 0</inkml:trace>
  <inkml:trace contextRef="#ctx0" brushRef="#br2" timeOffset="95071.47">10647 15874 16 0,'0'0'10'0,"0"0"-10"46,0 28 84-46,0-28-84 63,-283-141 135-63,283 141-135 62,-538 58 37-62,538-58-37 63,-825 395 54-47,825-395-54 46,-569 598 3-62,569-598-3 63,-112 483 5-63,112-483-5 62,27 55-14-46</inkml:trace>
  <inkml:trace contextRef="#ctx0" brushRef="#br2" timeOffset="95566.23">7894 17010 58 0,'0'0'14'0,"0"0"-14"47,-30 312 37-47,30-312-37 62,228 427 42-62,-228-427-42 63,569-541 69-48</inkml:trace>
  <inkml:trace contextRef="#ctx0" brushRef="#br2" timeOffset="97544.69">6729 17749 47 0,'-27'-58'37'0,"27"58"-37"62,0-29 111-62,0 29-111 63,-27 939 64-63,27-939-64 62,81 283 38-62,-81-283-38 63,968-58-3-48,-968 58 3 48,995-395 10-63,-995 395-10 62,507-285 18-62,-507 285-18 63,256-143 10-48,-256 143-10 32,30-114 15-31,-30 114-15 46,-85-483 21-62,85 483-21 63,-596-226 8-63,596 226-8 62,-1138 170 31-62,1138-170-31 63,-879 115-70-48</inkml:trace>
  <inkml:trace contextRef="#ctx0" brushRef="#br2" timeOffset="99438.03">5281 17125 82 0,'0'0'0'31,"86"27"73"-31,-86-27-73 63,-86-170 75-63,86 170-75 62,-224 313-22-46</inkml:trace>
  <inkml:trace contextRef="#ctx0" brushRef="#br2" timeOffset="99754.8">5622 17010 102 0,'0'0'14'0,"-27"27"-12"0,-31 31 14 31,31-1 32-15,27-57-40-1,0-27-2-15,58-32-7 16,-4 3 3-16,-27 0 0 15,4-2-1 1,-4 30 2-16,4 28 7 16,-31 0-5-16,27 86 0 15,-27 26-2 1,0 2-2-16,-27 28-5 16,27-58-24-16,0-53-47 15,0-3-45 1</inkml:trace>
  <inkml:trace contextRef="#ctx0" brushRef="#br2" timeOffset="100271.79">6218 16925 36 0,'-27'0'14'0,"27"0"-12"0,0 0 1 16,0 0-1-16,0 0-2 15,-27 0 4-15,27 0-1 16,0 0-1-16,-31 0-2 16,31 29 5-16,-27-29 8 15,-4 28-3-15,31 0 0 16,-27 28-3-16,27-27-5 15,0 1 5-15,0-30-5 0,0 83 3 16,27-25 5-16,4-29 17 16,-4-2 1-1,-27-27-21-15,31-56 11 0,-31 56-14 0,27-86 6 16,-27 31-7-16,27-116 5 0,-27-28-1 16,0 141-5-16,31-140 14 15,-31 55-9-15,0 115-5 0,0-141 7 16,0 111-7-16,0-55 10 0,0 84-5 15,0 29-4-15,27-27 4 0,-27 27-4 16,0 0 1-16,0 27 10 0,0 58-9 16,0 57-5-16,0 85-1 15,0-169 0-15,0 168-1 16,0-27 4-16,0-141-3 0,55 83-9 16,-55-84 8-16,30 28-16 0,-2-56 5 15,2 55-82-15,25-56 31 16,-55-28 44-16,27 0-41 0,4 28 49 15</inkml:trace>
  <inkml:trace contextRef="#ctx0" brushRef="#br2" timeOffset="100993.16">4999 16982 51 0,'0'0'12'0,"0"0"-8"0,0 0 5 0,0 0-3 0,0 0 1 0,0 0 9 0,0 0-12 0,0 0 10 16,0 0-10-16,0 0 10 0,27 0-3 15,-27 0-8-15,0 0 1 0,31 0 6 16,-31 0-7-16,27 0 9 0,0 0-9 16,-27 0-1-16,27 0 1 15,4 0-2-15,-4 0 1 0,-27 0-1 0,31-28 4 16,-31-1-3-16,0 29-2 0,27-29 2 15,-27-28-4 1,0 57 2-16,0-27 3 0,0 27-1 0,0-30 5 16,0 3 9-16,0 27-12 15,0 0 10-15,0 0-7 0,-27 0-2 0,27 0 0 16,-31 0 3-16,4 0-5 0,-4 27 3 16,31-27-3-16,-27 30 3 0,0-30-3 15,0 56 9-15,-4 1-4 16,4-57-6-16,27 57 1 0,-31-29 0 0,31-1 1 15,0-27-1-15,0 29-1 0,0 0 7 0,0 1-2 16,0-3 1-16,31-27-8 0,-31 28-1 0,27 0-2 16,-27-28 3-16,31 0 1 0,-4 29 3 0,0 0-2 15,31-29-3-15,-31 29 1 0,-27-29-1 0,85 27-1 0,-54-27-2 16,-4 0-15-16,1 0 11 0,30 0-49 16,-58 0 40-16,57 0-43 0,-57 0 36 0,28 0-1 15,-28-27-25-15,27 27 27 0,-27 0-45 0</inkml:trace>
  <inkml:trace contextRef="#ctx0" brushRef="#br2" timeOffset="102809.2">14026 12210 59 0,'0'0'16'0,"0"0"-12"0,0 29-1 0,0-29 3 0,0 0 0 0,0 0 1 0,0 0 14 0,0 28-9 0,0-28 13 0,0 0-14 0,0 0 7 0,0 0-10 15,0 30-2-15,27-30 2 0,-27 0 0 0,0 0-3 0,0 0 1 16,0 0 3-16,31 0-4 0,-31 0 0 0,0 0 6 0,0 0-6 0,0 0-1 15,27 0 2-15,-27 0 1 0,0 0 0 0,27 0-4 0,-27 0 4 0,0 0-5 16,31 0 5-16,-31 0-5 0,0 0 1 0,0 0 0 0,0 0 2 16,0-30-3-16,27 30 2 0,-27 0 0 0,0-28-4 15,0 28 3-15,0-29-1 0,-27 29-1 0,27-27 0 0,0 27 0 16,0 0 3-16,0-28-2 0,-31 28 3 0,31 0-3 0,0 0 0 16,-27 0 0-16,27-28 0 0,-27 28-1 0,27 0 0 0,0 0 2 0,-31 0 5 15,31 28-5-15,0-28 1 0,-27 0 3 0,27 28-4 0,0-28 1 0,-31 27 0 16,31 2 2-16,0-29-5 0,0 28-3 0,0 2 2 0,0-2 5 15,0-28-3-15,0 29-2 0,0-2 0 0,0 1-2 0,0-28 2 16,0 28 0-16,31 3-3 0,-31-3-5 0,27-1-6 0,-27-27 4 16,0 28-19-16,0 0-9 0,31-28-5 0,-31 0 21 15,0 30-2-15,0-30 1 0,27 0-20 0,-27 0 23 0,0 0 1 0,0 0-9 16,27 0 18-16,-27 0 4 0,0 0 2 0,0 0 0 0,31 0 5 16,-31 0-1-16,0-30 1 0,0 30-1 0,27 0 0 15,-27-28 1-15,0 28 1 0,28-28 1 0,-28 28-2 0,0 0 1 16,0-27 3-16,0 27-2 0,0 0 1 0,0 0-2 0,0 0 1 0,27-28-1 15,-27 28 4-15,0 0-3 0,0 0 3 0,0 0 3 0,0 0-5 16,0 0 0-16,0 0-2 0,31-31 2 0,-31 31-1 0,0 0-2 16,0 0 0-16,0 0 0 0,0 0 0 0,0 0 0 0,0 0 1 0,0 0 3 0,27 0 4 15,-27 0-4-15,0 0 0 0,0 0 6 0,0 31-4 0,0-31 7 16,0 0-5-16,0 0 8 0,0 0 2 0,0 0-8 0,30 0-1 16,-30 0-2-16,0 0-1 0,0 0-1 0,0 28-3 0,0-28 1 0,0 0 1 0,0 0-1 15,0 0-1-15,0 0 0 0,28-28 1 0,-28 28 2 0,0-31 2 16,0 31-4-16,0-28 0 0,0 28 0 0,0-28 2 0,0 28-2 0,27-27 1 15,-27-2 3-15,0 1-1 0,0-2 4 0,31 30 0 16,-31 0-6-16,0-28-3 0,0 28 2 0,0 0 3 0,27 0-2 16,-27 0 0-16,0 0 4 0,0 0-5 0,27 0 1 0,-27 0-1 15,27 58 7-15,-27-30-6 16,31 28 6 0,-4-28-10-16,-27-28 3 0,31 59 3 15,-4 24-3 1,-27-55-7-1,0-28 0-15,0 30 1 0,0-30-5 0,0 0-1 0,0 28-19 0,0 1-3 16,0-1-193 0,0-28 178-16,27 28-82 15</inkml:trace>
  <inkml:trace contextRef="#ctx0" brushRef="#br2" timeOffset="103211.82">14850 11756 93 0,'0'0'0'0,"0"0"46"0,0 0-39 0,0 0 2 0,0 0 7 0,0 0 7 0,-30 0-11 0,30 0 10 0,0 0-14 0,0 29 8 0,0-29-9 0,0 0-2 0,0 0-1 15,0 29 0-15,0-29-2 0,0 29-1 0,0-2 0 0,0 1 2 0,30-28-3 16,-30 28 2-16,0 0-2 0,0 3 0 0,28-3 0 0,-28 27 1 15,0-26 0-15,27 29-4 0,-27-30 1 0,27 28-3 0,-27-28 0 16,0 30-9-16,0-2-2 0,0-56 7 0,0 28-2 0,0 31-11 0,0-59 10 16,0 28-15-16,0-1 1 0,0-27 14 0,0 0 2 0,0 0 0 15,0 0 2-15,0 0 1 0,-27 0-6 0,27 0 10 0,0 0 0 0,0-27 3 16,-27-1 1-16,27-3 0 0,0 31 0 0,0-28 3 0,0 28 2 0,-28-28 22 16,28 1-12-16,0-2 9 0,0 1-11 0,0-2 2 15,0 30 6-15,0 0 2 0,0 0-12 0,0 0 7 16,0 0-11-16,0 0 3 0,0 0-7 0,0 0 4 0,28 0-5 15,-28 0 2-15,27 0 7 0,-27 0-5 0,0 30-1 0,27-30 0 0,4 0-4 16,-4 0 2-16,4 0-2 0,-31 28-3 16,27-28-1-16,0 0-9 0,4 0-37 0,-31 0 23 0,27 0-31 15,-27 0 27-15,27 0 0 0,-27 0-17 0,28 0 19 0,-28-28 12 16,30 28 7-16,-30 0-27 0</inkml:trace>
  <inkml:trace contextRef="#ctx0" brushRef="#br2" timeOffset="103455.13">15276 12239 51 0,'0'0'0'0,"0"0"21"0,0 0-10 0,0 28 12 0,0-28 2 0,0 30 2 15,0-30-2-15,0 0-12 0,0 28 9 0,0 1-11 0,0-2 16 16,0-27-20-16,0 28 8 0,0 0-5 0,0-28-5 16,0 31 5-16,0-31-6 0,0 28 0 0,0-28 1 0,0 27-2 15,0-27 5-15,27 28 1 0,-27-28-4 0,0 28 7 0,0-28-6 16,0 0 8-16,0 0-10 0,0 0 9 0,0 0 0 0,28-28-2 16,-28 0-7-16,0 1 6 0,0-1 3 0,0 28-8 15,0-31 0-15,27 3 3 0,-27 28-4 0,0-55 3 0,0 55-4 0,0-29 1 16,0 1-3-16,31 28 0 0,-31 0 0 0,0 0 0 0,0 0-1 15,0 0-1-15,27 0-4 0,-27 0 1 0,0 0-1 0,0 0-11 16,0 0 6-16,0 0-3 0,0 0 0 0,31 0-3 0,-31 28-24 0,0-28-13 16,0 29-5-16,0-29-1 0,27 0 30 0,-27 27 0 15,0-27 2-15,0 0 3 0,0 0-12 0,0 0-7 0</inkml:trace>
  <inkml:trace contextRef="#ctx0" brushRef="#br2" timeOffset="103622.15">15644 12267 43 0,'0'0'32'0,"0"0"-12"0,0 0-9 0,0 0 0 0,0 0 18 16,0 30-11-16,0-30 1 0,0 0 20 0,0 0-22 0,0 0 1 0,0 28 11 16,0-28-17-16,0 0-1 0,0 29-1 0,0-29 0 0,0 0 7 0,0 27-5 15,0 1-10-15,0-28 1 0,27 28 4 0,-27 3-6 0,0-31 0 16,0 28-3-16,0-1-3 0,0-27 3 0,0 28-4 0,0-28 4 16,0 28-3-16,0-28-5 0,0 30-6 0,31-2-34 0,-31-28 18 0,0 0-2 0,0 0-2 15,0 29 3-15,0-29 2 0,0 0-15 0,0 0 29 0,0 0-28 0</inkml:trace>
  <inkml:trace contextRef="#ctx0" brushRef="#br2" timeOffset="103788.47">15869 12210 103 0,'0'0'35'0,"0"0"-6"0,0 0 11 15,0 0-25-15,0 0-2 0,0 0 15 0,0 0-13 0,0 0-1 0,0 0 12 16,0 0-14-16,0 29-2 0,0-29-2 0,0 28-2 0,0 2 13 0,0-2-11 16,-27 28 1-16,27 0-5 0,0-25-1 0,-28 80 3 0,1-81-1 15,27 27 1-15,-58 57 2 0,31-3-5 0,27-53-1 16,-31-1-3-16,4-1 0 0,27 2 0 0,-31-1-3 0,31-2 3 0,-27 4-5 0,0 54-25 15,0-28-32-15,-4-57 19 0,31 0-5 0,-54 115-177 16</inkml:trace>
  <inkml:trace contextRef="#ctx0" brushRef="#br2" timeOffset="105022">8262 14085 29 0,'0'0'7'0,"0"0"2"0,-27 0-2 0,27 0-3 0,0 0-1 0,0 0 5 0,0 0-3 0,0 0 6 0,0 0 1 0,-27 0 9 16,27 0-8-16,0 0-6 0,0 0 8 16,0 0-9-16,0 0 5 0,0 0-7 0,0 0 6 0,0 0-5 15,0 29 0-15,0-29 3 0,0 0-3 0,0 0-2 0,0 29-2 0,0-29-1 16,0 27 3-16,0-27-1 0,0 0 0 0,0 29 1 0,0-1 0 0,0 0-2 16,0-28-1-16,0 29 3 0,0-1 2 0,-31 1 0 15,31 28 0-15,0-57-2 0,0 27 1 0,0 3 1 0,0-30-1 0,0 28 5 16,0 0-7-16,0 0 5 0,0-28 0 0,0 0-2 0,0 29-1 15,31-29 7-15,-31 0-1 0,0 0-2 0,0 0 0 16,27 0-5-16,-27-29 3 0,0 1-3 0,27 0 2 0,-27 28-4 16,31-28 1-16,-31 28 0 0,27-30 0 0,-27 3 1 0,0-3-1 15,27 3-1-15,-27 27 0 0,0-29 0 0,28 29 1 0,-28 0 0 0,0 0 2 16,30 0-3-16,-30 0-2 0,0 0 2 0,0 0-1 0,0 29 1 16,0-29-2-16,27 27 0 0,-27 3 1 0,0-3-5 0,0 3 0 15,0-2-1-15,0 0-2 0,0-28-4 0,0 28-3 0,31 29-27 0,-31-57 14 0,0 0 0 16,0 29-2-16,0-1-32 0,0-28 32 0,0 28 5 0,0-28-13 0,27 0 4 15</inkml:trace>
  <inkml:trace contextRef="#ctx0" brushRef="#br2" timeOffset="105323.24">8858 14341 43 0,'0'0'10'0,"0"0"4"0,0 0-8 0,0 0 0 0,0 0 0 16,0 27 7-16,0-27-6 0,0 0 1 0,0 0-1 0,0 30 1 0,0-30-2 15,0 0 0-15,0 57 27 0,0-29 6 16,31-28-10-1,-31 0-24 1,0 0-2-16,27 0-1 0,-27 0 1 0,0 0-1 0,27-28 0 0,4-29 0 16,-31 27 1-16,27 3 0 15,-27 27-2-15,0-29 2 0,0 1 6 0,0 28-5 0,0 0 16 16,0-29-3 0,0 29-9-16,-27 0-5 0,27 0 2 0,-31 0-2 0,31 0 1 15,-54 57 5-15,-4 29-7 31,58-59-4-31,0-27 2 0,0 58-2 0,0-30-1 0,27 0-4 16,-27-28-5-16,31 29-11 0,-31-29 8 0,27 28-24 16,-27-28 17-16,27 29-45 0,-27-29 44 0,31 0-20 0,-31 0 24 15,0 0 4-15,27 0-15 0,-27-29-2 0</inkml:trace>
  <inkml:trace contextRef="#ctx0" brushRef="#br2" timeOffset="105606.26">9257 14199 29 0,'0'0'0'0,"0"0"11"0,0 0-7 0,0 0 1 0,0 0 10 0,0 0 7 0,0 0-10 15,0 0 1-15,-31 0 11 0,31 0-12 0,0 0 10 0,0 28-1 16,0 0 9-16,0 1-16 0,-27-29-3 16,27 28-7-16,0-28 0 0,0 29 3 0,0-2-5 0,0-27 0 15,0 30 1-15,0-3-1 0,0 3 3 0,0-30 0 0,0 28 2 16,0-28-3-16,0 28 1 0,0-28 4 0,0 0-5 0,0 28 4 16,0-28-6-16,27 0 4 0,-27 0-4 0,0 0-1 0,0 0 1 0,0 0-1 15,0 0 3-15,0-28-3 0,31 0 1 0,-31 28 3 16,0-28-2-16,0 28 2 0,0-30-4 0,0 30 2 0,0-27 2 15,0 27-1-15,0-30-2 0,0 30 7 0,0 0-6 0,0 0 0 0,0-27-1 16,0 27 0-16,-31 0 5 0,31 0-4 0,0 0 0 0,0 0 0 0,0 0-1 0,0 0 1 16,0 0-2-16,0 0-2 0,0 27 2 0,0-27-1 0,0 30 2 15,0-30-3-15,0 0 1 0,0 27-2 0,0 3 1 0,0-2-1 0,0 0-6 16,0-28 0-16,31 28-18 0,-31 1 6 0,0-1-6 16,0 1-46-16,27-1 31 0,-27 0-43 0,0-28 49 0,0 29 5 0,31-29-22 15</inkml:trace>
  <inkml:trace contextRef="#ctx0" brushRef="#br2" timeOffset="105938.76">9683 14312 108 0,'0'0'0'0,"0"0"62"0,0 0-52 0,0 0-10 16,-28 0 1-16,28 0 5 0,0 0-2 0,0 29 9 0,0-2-5 16,0-27 1-16,0 30 5 0,0-3-9 0,0 3 3 0,0-2-4 15,0-28-2-15,0 56 1 0,0-56-3 0,0 29 0 0,0-29 1 0,0 28-1 0,0-28 3 16,0 29-1-16,0-29 0 0,0 28 3 0,0-28-1 0,0 0 0 0,0 0 2 0,0 0-3 15,0 0 0-15,0 0 3 0,0 0-3 0,28-28-1 0,-28 28-1 0,0-57 3 16,0 28-3-16,0 1 2 0,0 0-1 0,0-57 4 0,0 28-2 0,0-57 7 16,0 86-5-16,0-57 8 0,0-1-6 0,0 0 2 15,0 59 0-15,0-58 6 0,-28 57-3 0,28 0-9 16,-30-2 2-16,30 1 1 0,-27 29-2 0,27 0-3 16,-28 0-4-16,28 0 4 0,-30 0 3 0,30 0-4 0,0 29 4 15,0 1-1-15,0-2-6 0,0 0 2 0,0 57-5 0,30 0 2 16,25 29-2-16,-55-58 3 0,30 58-3 0,25 0 0 15,-55-57 6-15,58 56-1 0,-58-85-2 0,58 57-3 0,-31 1-4 16,-27-29 0-16,27-30-5 0,1 2-5 0,2 27-39 0,-3-26 22 16,-27-2-4-16,31-28-2 0,-4 28-40 0,31-28 22 0,-58 0 13 15</inkml:trace>
  <inkml:trace contextRef="#ctx0" brushRef="#br2" timeOffset="107271.91">14084 16782 59 0,'0'0'21'0,"0"0"-15"0,0 0 3 0,-31 0 4 0,31 0-4 0,0 0 45 0,-27 0-33 0,27 0-10 0,0 0-1 16,0 0 6-16,0 0-11 0,0 0-2 0,0 0 0 0,0 0 3 0,0 0-3 15,-31 0 0-15,31 30 1 0,0-30-3 0,0 27 3 0,0-27-1 0,0 29-3 16,0-1 0-16,0 1 0 0,0 28-1 0,0-57 1 16,0 28 1-16,0-1 0 0,0 31 3 0,0-28-3 0,0-30 0 0,31 55 2 15,-31-27-1-15,0 1 3 0,0-29-1 0,0 0-1 0,27 29 10 16,-27-29-8-16,0 0 0 0,0 0 0 0,0 0 0 0,0 0 0 0,31 0 2 15,-31 0-4-15,0-29 4 0,27 0-4 0,-27 29-1 0,0-56 0 16,27 56-2-16,-27-27 2 0,31-3 5 0,-4-28 2 0,-27 58-6 0,0-27 0 16,0-1 1-16,28 0 1 0,-28 28-3 0,0 0-1 0,27 0 1 15,-27-29 0-15,0 29 1 0,0 0-2 0,0 0 0 0,0 0-1 0,0 29 1 0,0-29 1 16,0 0-2-16,0 0 0 0,0 28-1 0,0 0 1 0,0-28 1 0,0 27-1 16,-27 2 4-16,27-29-2 0,-28 29-1 0,1 1-7 0,27-30 1 15,0 0-1-15,-31 27-5 0,31-27-18 0,0 28 10 0,-27-28-2 0,27 0-5 16,0 28-2-16,0-28-1 0,0 0-35 0,0 29 6 0,0-29 33 15,0 0 7-15,0 0 3 0,0 0 2 0,0 29-19 0</inkml:trace>
  <inkml:trace contextRef="#ctx0" brushRef="#br2" timeOffset="107557.04">14537 17125 90 0,'0'0'0'0,"0"0"40"0,0 0-36 0,0 0-3 0,-31-30 2 16,31 30 0-16,0 0 2 0,0 0 0 0,0 0 2 0,-27 0 0 0,27 0 1 15,0 0 1-15,0 0-2 0,-27 0 6 0,27 0-9 0,-27 0 2 0,27 0-3 16,-31 0-2-16,31 30-1 0,0-30 2 0,0 0-2 0,0 0 0 16,-27 27 1-16,27 1-1 0,0-28 0 0,0 28 0 0,0-28 0 15,27 29 1-15,-27-29 0 0,0 0 0 0,0 0 1 0,31 29 5 0,-31-29-2 16,0 0 1-16,27 0 8 0,-27 0-7 0,0 0 2 0,27-29 6 0,-27 0-2 16,0 29-10-16,27-56 2 0,-27 29 0 0,0-3-3 15,0 30 1-15,0-29 2 0,0 0-2 0,0 2-3 0,0-1-1 16,0 28 1-16,0 0-3 0,-27-28-8 0,27 28 4 15,-27 0-10-15,27 0 6 0,0 0-3 0,0 0-21 0,0 0 14 0,0 0-1 16,-27 28-22-16,27-28 1 0,0 0 23 0,0 28 4 0,0-28 1 16,0 27-31-16</inkml:trace>
  <inkml:trace contextRef="#ctx0" brushRef="#br2" timeOffset="107955.55">14765 16954 118 0,'-30'0'42'0,"30"0"-22"16,0 0-12-16,0 0 0 0,-28 0 1 0,28 0 1 16,0 0 6-16,-30 0-11 0,30 0 0 0,0 0 3 0,-28 0-4 15,28 0-2-15,0 0-1 0,0 28-2 0,-27-28 1 0,27 0 1 0,0 28-2 0,0-28 2 16,0 0 1-16,0 27 0 0,0-27 0 0,0 29 0 0,0-29-3 0,0 29 1 0,0-29-1 0,0 30 1 15,27-30 1-15,-27 27-1 0,0-27 1 0,28 0 1 0,-28 28 1 16,0-28 2-16,30 0-2 0,-30 0 3 0,0-28-3 0,28 1 1 0,-28-3 3 16,30 1-3-16,-30 0-1 0,0 2-1 0,0-1 0 0,0-29-1 0,28-29 4 15,-28 59-2-15,0-3 0 0,0-27 0 0,0 0 3 0,0 3-1 16,-28-5-1-16,28 31-2 0,0 0 0 0,0 0 2 0,0-1-1 16,0 29-2-16,0 0 3 0,0-29-3 0,-30 29 1 0,30 0 1 0,0 0-2 15,0 0 2-15,0 0-2 0,0 29-1 0,0-29 1 0,0 29 0 16,0-1 0-16,0-28-1 0,0 28 1 0,0-28-1 0,0 28 1 0,0 31 0 0,0-31 0 15,0 55-1-15,30-53 0 0,-30 54 0 0,0-55 0 16,28 57 0-16,-28-58-2 0,0 0-1 0,0-1 1 0,0 2 0 0,27 0 0 0,-27 28-14 16,0-29 2-16,0 0-26 0,30 1 15 0,-30 0 0 15,0 0-28-15,0-29 0 0,0 27 1 0,0-27 32 0,28 0-14 0,-28 28 5 16</inkml:trace>
  <inkml:trace contextRef="#ctx0" brushRef="#br2" timeOffset="108155.73">14990 16982 80 0,'0'0'56'0,"0"0"-51"0,0 0 3 0,0 0-1 0,0 0 16 16,0 0-9-16,0 28 3 0,0-28 0 0,0 0 0 0,0 0 11 0,0 27-2 15,0-27-16-15,0 0 6 0,0 0 0 0,0 29-7 16,0-29-1-16,0 0 6 0,0 0-9 0,0 0 2 0,0 29-3 0,0-29 1 16,0 0 1-16,0 0-2 0,31 30-1 0,-31-30-1 0,0 27-3 15,0-27 0-15,27 0-4 0,-27 28 0 0,0-28-15 16,27 0-17-16,-27 28 11 0,0-28-37 0,0 0 28 0,31 0-35 15,-31 29 7-15,0-29-18 0</inkml:trace>
  <inkml:trace contextRef="#ctx0" brushRef="#br2" timeOffset="108342.52">15586 16583 208 0,'0'0'44'0,"0"0"-27"0,0 0-9 0,0 0-2 0,0 0-3 0,0 31 1 16,0-31 1-16,0 0 13 0,0 0-8 0,0 28-1 0,0-28 0 0,0 0-1 0,-27 26-1 15,27 31 6-15,-27 0-6 0,-4-27-5 0,-23 83 0 0,23-84-1 16,4 27 2-16,-31 0-1 0,30 3 1 0,1-4 0 0,-3 2-2 0,2 1 0 0,-2-3 0 16,2 32 1-16,-26 25 1 0,54-54-3 0,-31-30 1 0,31 28-3 0,0 2 0 15,-27-1-11-15,27-2-1 0,0-27-7 0,0 3-42 0,0-3 24 16,0-1-43-16,0 1 43 0,0-28-25 0,27 0 2 0</inkml:trace>
  <inkml:trace contextRef="#ctx0" brushRef="#br0" timeOffset="131784.39">5111 2557 70 0,'0'0'22'0,"0"0"-14"0,0 0-7 0,0 0 1 0,0 0 3 0,-27 0 0 0,27 0 2 0,0 0 10 0,0 0 1 0,-27 0-1 0,27 0-9 0,0 0-1 15,0 0-1-15,0 28 5 0,-31-28 8 16,31 29-14-16,0-29-3 0,31 0 10 15,50 0 0 1,35 0-1 0,-89-29-3-16,-27 1-4 0,31 28 6 0,-4-29-6 15,-27 29 0-15,28-57 1 0,-28 57-3 0,27-28 1 16,-27-28 0-16,0 56 0 0,31-58-2 0,-62-26 3 16,-51-2-5-1,51 86 2-15,-23 0 1 16,23 28 2-16,-139 114 1 15,112-84-4-15,58-30-2 0,-27 0 0 0,27 0 0 0,0 1 0 16,0-1 2-16,0 58 2 0,0-58-2 0,0 28-1 0,0-27 0 0,0 0 0 16,0-2 0-16,58 30 2 0,-58-27-2 0,27 26 1 0,4 1-2 15,23-2 2-15,-27 3-4 0,-27-58 1 0,31 29-1 0,-31-2 3 16,27 2 0-16,4-29-1 0,-31 0 1 0,0 0 1 0,27 29-1 0,-27-29 0 16,27 0-1-16,4 0 1 0,-31 0 0 0,27 0-3 0,-27 0-1 15,28-29-20-15,-28 0 11 0,0 2-17 0,27-30-6 16,4 27 16-16,-31 3-22 0,27-1 22 0,3-29-14 0,-2 29 21 15,-1-30-5-15,-27 58 11 0,31-28 1 0,-4-28-5 0,0 56 3 16,0-29-26-16</inkml:trace>
  <inkml:trace contextRef="#ctx0" brushRef="#br0" timeOffset="132413.5">5993 2443 61 0,'0'0'8'0,"0"0"-3"0,0 0 1 0,0 0-3 0,0 0 1 0,0 0 0 0,0 0 2 0,0 0 2 0,0 0 0 0,0 0 1 0,0 0 8 0,0 0-9 0,0 0 7 0,-30 0-1 16,30 0-8-16,0 28 1 0,0-28 0 0,0 29-2 0,0-29-1 0,0 0-1 16,0 28 1-16,0-28 2 0,0 29-3 0,0-1 3 0,0-28-4 15,0 29 0-15,0-1 2 0,0-1-3 0,0 2 0 0,30 0 3 16,-30-29-2-16,0 29 6 0,28-29-4 0,-28 0 2 0,0 0 9 15,27 27-2-15,-27-27-8 0,27-27 4 0,-27 27-5 0,0 0 2 16,31-29-2-16,-31 0-3 0,0 29 2 0,27-29-2 0,-27-26-1 16,0 55 1-16,31-29 0 0,-31 1 0 0,0-1 1 0,27 1-1 15,-27-1 0-15,0 29-1 0,0-56 3 0,0 56-2 0,27-28 1 0,-27-2-1 0,0 2 5 16,0 28-3-16,0-27 0 0,0 27-1 0,31 0-1 0,-31 0 1 0,0 0 0 16,0 0-1-16,0 0 1 0,0 0-2 0,27 0 1 0,-27 27 0 15,0-27-1-15,0 58 1 0,0-2-1 0,0-28 0 0,0 29-1 0,27 29-3 16,-27-2-11-16,0-55 4 0,0 0-4 0,28 27-22 0,-28 30-11 15,0-86 21-15,30 113-110 0,-2-113 102 16,-28 27 4-16</inkml:trace>
  <inkml:trace contextRef="#ctx0" brushRef="#br0" timeOffset="132641.46">6675 1506 118 0,'0'0'15'0,"0"0"-11"0,0 0-2 0,0 0-2 0,0 0 0 0,0 0 1 0,0 28 2 15,0-28 1-15,0 0 2 0,0 0 1 0,0 30 6 0,0-2-5 0,0-1-2 16,0 1-3-16,0-28-2 0,0 29-1 0,27 0 0 0,-27 28 0 0,27-29 1 16,-27 58-2-16,0-29 1 0,27-31 0 0,-27 32-1 0,0-30 0 15,0 57-4-15,0 1-6 0,0-29 1 0,0-28-4 0,0 56-24 16,0-29-3-16,0-28 23 0,0 29 6 0,0-28-7 0,0-29-2 15</inkml:trace>
  <inkml:trace contextRef="#ctx0" brushRef="#br0" timeOffset="132807">6474 2130 29 0,'0'-28'46'16,"27"-29"33"0,31 57-17-1,0 0-34-15,139 57-3 16,-197-57-24-16,31 0 1 15,54 28-2-15,-85 1-2 0,113 28-103 16,-55-28-60 0</inkml:trace>
  <inkml:trace contextRef="#ctx0" brushRef="#br0" timeOffset="133041.63">7182 2273 88 0,'0'29'48'0,"0"-29"-36"0,0 0-11 15,0 27 2-15,-27 1-2 0,27-28 1 0,0 30 2 0,0-2 0 16,0 0 8-16,0-28-8 0,0 28 1 0,0 1 0 0,0-1-2 0,0 1 1 16,0-29-2-16,27 28-1 0,-27 1 3 0,0-29 0 0,0 0 0 15,0 28 7-15,0-28-5 0,31 0 1 0,-31 0 2 0,0 0 8 0,27 0-9 16,4 0 3-16,-31-28-1 0,27-1-5 0,-27 29-1 0,0-28-1 16,27 28 1-16,-27-57 5 0,31 57-6 0,-31-29 0 0,0 29-1 0,27-28 2 15,-27 0-3-15,0 28 0 0,28-28 1 0,-28 28-2 0,0-30 1 16,27 30-1-16,-27 0-1 0,0 0 0 0,0 0-3 0,0 0 0 0,0 0-14 15,30 30-16-15,-30-30-18 0,0 0 22 0,0 28 0 0,0-28-2 16,0 0-25-16,0 28 15 0,0-28 15 0</inkml:trace>
  <inkml:trace contextRef="#ctx0" brushRef="#br0" timeOffset="133227.16">7639 2187 136 0,'0'0'36'0,"0"0"-22"0,0 29-7 0,0-29-6 0,0 29 1 0,0-29 5 0,0 28-1 16,0 1 12-16,0-2-3 0,27-27-6 0,-27 28-4 16,0 2-4-16,27-2 1 0,-27-28-1 0,0 28-1 0,0-28 1 0,31 28-1 15,-31-28-1-15,0 29-4 0,27-1-5 0,-27 1 2 0,31-29-4 0,-31 28-22 16,27 1 14-16,-27-29-22 0,0 0 20 0,27 28-18 16,-27-1 10-16,28-27-7 0</inkml:trace>
  <inkml:trace contextRef="#ctx0" brushRef="#br0" timeOffset="133423.59">8208 2045 76 0,'0'0'0'0,"0"0"46"0,0 0-34 0,0 0 5 0,0 0-10 15,0 0 12-15,0 0 12 0,0 0-13 0,0 0-2 0,0 0-1 16,0 29 8-16,-31 27-5 0,31 1-7 0,-27 58-6 16,-4-2 1-16,-23 0 3 0,26-27-4 0,-30 56 5 15,1 28 1-15,29-85-6 0,-2 29-1 0,2-29-3 0,1 0 1 0,-31 85 1 16,31-84-1-16,27 27 0 0,-58 57 2 0,31-56-4 0,27-58-3 0,-27 30-3 15,-4-1-6-15,31-27-7 0,-27-2-7 0,27 58-47 0,-28-30-10 0,28-56 45 16,0 2-20-16,-30-2 39 0,30-28-22 0</inkml:trace>
  <inkml:trace contextRef="#ctx0" brushRef="#br0" timeOffset="133758.29">8518 2102 105 0,'0'0'42'0,"0"0"-10"0,0-28-29 16,0 28-1-16,0 0 8 0,0 0 0 0,0 0 15 0,0 0-15 15,0-29 5-15,0 29-10 0,0 0 3 0,27 0-7 16,-27 0 1-16,0 0 1 0,0 0-2 0,0 0 0 0,0 0 0 16,0 0-1-16,0 29-5 0,0-29-11 0,0 28 0 15,0-28-7-15,0 0-39 0,0 28 28 0,0-28 2 0,0 29 6 0,0-1-36 16</inkml:trace>
  <inkml:trace contextRef="#ctx0" brushRef="#br0" timeOffset="133877.1">8518 2585 236 0,'0'0'91'0,"0"0"-80"16,0 0-10-16,0 29 0 0,0-29 0 0,0 28 1 0,0 28-2 16,0-27-3-16,0 0 0 0,-28-2-15 0,28 2-27 0,0-1 10 15,0 2-6-15,0-2-52 0,0-28-12 0</inkml:trace>
  <inkml:trace contextRef="#ctx0" brushRef="#br3" timeOffset="157259.6">11328 12891 87 0,'0'0'14'0,"0"0"-7"0,0 0-1 0,0 0-4 0,0 0 2 0,0 0-1 0,0 0 2 0,0 0 3 0,0 0 14 0,0 0-9 0,0 0-2 0,0 0 11 0,0 0-13 0,0 0 7 15,0 0 2-15,0 0 0 0,0 0-3 0,0 0 0 16,0 0-8-16,0 0-2 0,0 0 2 0,0 0-2 0,0 0 0 0,0 0 1 16,0 0-2-16,0 0 4 0,0 0-5 0,0 0 2 0,0 30 1 0,0-30-4 15,0 28-2-15,-27-28 3 0,27 0 0 0,0 29-1 0,0-29-1 0,0 28-2 16,0 0 1-16,0-28 2 0,0 28-4 0,-31 2-3 0,31-30 2 16,0 0-4-16,-27 28-43 0,27 1 26 0,0-29-37 0,-27 0-7 15,27 0 34-15,0 0 5 0,0 0 6 0,0 0 5 0,0-29-26 0</inkml:trace>
  <inkml:trace contextRef="#ctx0" brushRef="#br3" timeOffset="157410.03">11158 12666 38 0,'0'0'0'0,"0"0"15"0,0 0-1 0,0 0-6 0,0 0 10 15,0 0-8-15,0 0 15 0,0 0-11 0,0 0 20 0,0 0-20 16,0 28 15-16,0-28 5 0,0 0-20 0,0 28 8 0,0-28-10 16,0 0-3-16,0 27-2 0,0-27 2 0,0 0 0 0,0 31-6 0,30-31 2 15,-30 28-2-15,0-28-1 0,0 0-2 0,0 29 1 0,0-29 0 16,0 27-1-16,0-27 0 0,28 0-3 0,-28 0-2 0,0 0-7 0,0 0-4 15,0 27-39-15,0-27-22 0,0 0 38 0,0 0 2 0,0 0 8 0,0 0-48 16</inkml:trace>
  <inkml:trace contextRef="#ctx0" brushRef="#br3" timeOffset="158075.72">11556 12978 41 0,'0'0'10'0,"0"0"-6"0,0 0 1 0,0 0-1 0,0 0 0 0,0 0 18 0,0 0-13 0,0 0 0 0,28 0 10 15,-28 28-8-15,0-28 0 0,0 0 13 0,0 0-14 0,0 0 9 0,0 28-6 16,0-28-6-16,0 0-5 0,0 28 0 0,30-28-2 15,-30 0 1-15,0 30 3 0,0-2-2 0,0-28 1 0,0 29-3 16,0-29-1-16,0 0 0 0,0 28-15 0,0-28 4 0,0 28-4 16,0-28-22-16,0 27 2 0,0-27 3 0,0 0 18 15,0 29-13-15</inkml:trace>
  <inkml:trace contextRef="#ctx0" brushRef="#br3" timeOffset="158375.67">11699 13034 95 0,'0'0'26'0,"0"0"-2"16,0 0-16-16,0 28 10 0,0-28-6 0,0 0-1 0,28 0 24 16,-28 30-24-16,0-30-2 0,0 0 11 0,0 28-11 15,0-28 0-15,0 0 3 0,0 0-6 0,0 29 8 0,27-29-1 16,-27 0-4-16,0 0-1 0,0 0-1 0,0 0-1 16,27 0 1-16,-27 0-3 0,31 0-2 0,-31 0-1 15,27-29 5-15,4 1 2 0,-31 28-5 16,0 0-2-16,27-30 3 0,-27 30-2 0,0 0 0 0,0 0-4 15,0 0 3-15,0 0 0 0,27 0 3 0,-27 0-3 0,0 0-1 16,0 0 3-16,0 0 2 0,0 30-7 0,27-30 3 0,-27 0-1 16,0 28 3-16,0 1 0 0,0-1-5 0,0-28 0 0,0 28 0 0,0-28 2 15,0 27 1-15,0-27-3 0,0 0 1 0,0 59-1 0,0-59 1 16,0 0-1-16,0 28-5 0,0-28-9 0,0 28-12 16,0-28 8-16,0 0-37 0,0 0-59 0,0 0 77 15,-27 0-23-15,27 0 0 0</inkml:trace>
  <inkml:trace contextRef="#ctx0" brushRef="#br3" timeOffset="158611.04">12125 12694 58 0,'0'0'13'0,"0"0"10"15,0 0-13-15,0 0-6 0,-30 0 2 0,30 0 35 16,0 0 10-1,0 0-16-15,0 0-27 0,0 28 18 16,0 30 11-16,0-30-29 0,0 28 8 16,0 1-8-16,0-57-6 15,0 28 0-15,30 57 0 0,-30 30 0 16,0-32-16-16,0-54 4 16,0 57-112-16,0-29 8 15,-30-57 84-15</inkml:trace>
  <inkml:trace contextRef="#ctx0" brushRef="#br3" timeOffset="158808.75">11982 12837 191 0,'-31'0'92'16,"31"0"-69"-16,31 54 32 16,-31-24-26-16,27-2-9 15,31 1-8 1,0-1-13-16,-3-28-48 15,-28 0-47-15,4-28-57 16,-31 28 119-16</inkml:trace>
  <inkml:trace contextRef="#ctx0" brushRef="#br3" timeOffset="159141.97">12663 12864 37 0,'0'0'24'0,"0"0"-10"16,0 0 169 15,0 114-140-15,0 85-34 0,0-29-259 15</inkml:trace>
  <inkml:trace contextRef="#ctx0" brushRef="#br3" timeOffset="159312.2">12776 12666 140 0,'0'0'225'31,"0"0"-225"32</inkml:trace>
  <inkml:trace contextRef="#ctx0" brushRef="#br3" timeOffset="159508.71">12919 12837 88 0,'0'0'0'62,"58"27"281"-62,-58-27-281 63,255-27-369-63</inkml:trace>
  <inkml:trace contextRef="#ctx0" brushRef="#br3" timeOffset="159684.15">12946 13006 89 0,'0'0'0'0,"0"0"0"63,170 114 252-48</inkml:trace>
  <inkml:trace contextRef="#ctx0" brushRef="#br3" timeOffset="159858.64">13430 12837 40 0,'0'0'7'0,"0"0"-7"63,58-57-21-47</inkml:trace>
  <inkml:trace contextRef="#ctx0" brushRef="#br3" timeOffset="160376.84">13515 12864 18 0,'27'-84'101'47,"-27"84"-101"15,28-58 336-62,-28 58-336 63,-198 652 77-63,198-652-77 62,286-55 28-46,-286 55-28 46,-170-482-334-62</inkml:trace>
  <inkml:trace contextRef="#ctx0" brushRef="#br3" timeOffset="161495.69">12749 12666 34 0,'0'0'57'0,"0"0"-57"63,0 28 156-48,0-28-156 48,0-85 52-63,0 85-52 62,-28 57 70-62</inkml:trace>
  <inkml:trace contextRef="#ctx0" brushRef="#br3" timeOffset="163112.28">13515 12722 28 0,'0'0'89'16,"0"0"-89"46,-27 27 284-62,27-27-284 63,-85 142 101-63,85-142-101 62,-31 370 29-46,31-370-29 47,170 171 28-63,-170-171-28 62,143-255 39-62,-143 255-39 63,-27-228 15-63,27 228-15 62,-88-58 2-46,88 58-2 46,-82-54 8-62,82 54-8 63,-116 27 3-63,116-27-3 62,-27 228-3-62,27-228 3 63,85 282 3-48,-85-282-3 48,85 87-6-63,-85-87 6 62,112-229 6-62,-112 229-6 63,0-311 3-63,0 311-3 62,-170-141-2-46,170 141 2 46,-112 57-12-62,112-57 12 63,-58 225-191-63</inkml:trace>
  <inkml:trace contextRef="#ctx0" brushRef="#br0" timeOffset="167276.44">10960 15476 43 0,'0'0'28'0,"0"0"37"0,0-27-48 0,0 27 5 15,0 0 7-15,0-30 38 16,0-83-16 15,0 56-15-15,0 29-25-1,0 28-1 1,0 114-3 0,27-30-4-1,4-27-2-15,-4 0 5 16,1-28-5 0,-1-58-2-1,3-28 2 1,-2 0 1-16,-28 29 0 15,30-1-2 17,-2 58 3-32,-1 29 4 15,-27-31 2 1,27 2 10-16,-27-29-13 16,31 0-3-1,-31 0-26-15,27-29-43 16,-27 29-98-16,0-27 25 15</inkml:trace>
  <inkml:trace contextRef="#ctx0" brushRef="#br0" timeOffset="167659.21">11584 14908 33 0,'0'0'15'0,"0"0"-12"0,0 0 7 0,0 0-5 0,0 0 19 0,0 0-1 16,0-28-12-16,0 28 37 0,0 0-27 16,0 0-16-16,0 0 17 0,0 0-15 0,0 0 12 15,0 56-17 1,0 30 0-16,0-86-2 0,0 57-1 15,0-28 1-15,0 27 3 0,0-27-3 16,30 27 7-16,-30-56-5 0,0 29 14 16,0-29 10-16,27 0-15 15,1-29-3-15,-28 29-7 16,0-28 3-16,0 28-3 0,30-28 1 16,-2-1-6-16,-28 29 4 0,0 0-3 15,27 0 2-15,-27 0-16 16,0 29 10-16,0-1-29 0,0-28-5 0,27 57-38 15,-27-57 54-15,0 57-46 0,0-57 61 16</inkml:trace>
  <inkml:trace contextRef="#ctx0" brushRef="#br0" timeOffset="167826.9">11897 15391 33 0,'0'0'26'0,"0"-29"9"16,0 29-23-16,27 0 39 0,-27-27-36 16,0 27 68-16,0 0-38 15,0 0-39-15,0 0 16 0,0 27 10 16,0 2-23-16,0-1-3 15,0 2-3-15,0-30-1 0,0 27-4 16,0 2-4-16,0-1-7 0,0-28 4 0,0 29-60 16,0-29 44-16,0 0-101 0,0 0-4 15</inkml:trace>
  <inkml:trace contextRef="#ctx0" brushRef="#br0" timeOffset="167976.71">12009 15022 43 0,'0'0'15'0,"0"0"46"0,0 0-48 15,0 0 26-15,0 0-28 0,0 0-1 0,0 0 18 16,0 28-11-16,0-28-16 0,0 29 1 16,0-29-2-16,0 57-1 0,0-57 0 15,0 28-13-15,0 1-41 16,0-29 33-16,0 0-47 0,0 0 34 0</inkml:trace>
  <inkml:trace contextRef="#ctx0" brushRef="#br0" timeOffset="168144.72">12152 14738 77 0,'0'0'0'0,"0"0"75"0,0 0-68 0,0 29 20 0,0-29-17 16,0 57 38-16,0-57-36 0,0 27 5 15,0 30-6-15,-27 1 3 0,27-30-11 0,0 0-1 16,0 86 8-16,0-29-4 0,0-57-5 16,0 1 0-16,0 28-1 0,0-30 0 0,0 60-16 15,0-60 7-15,0 30-42 0,0-28-2 16,0-1-6-16,0 0 32 0,0-28 4 0,0 29-23 15,0-29 9-15</inkml:trace>
  <inkml:trace contextRef="#ctx0" brushRef="#br0" timeOffset="168493.27">12323 15306 41 0,'0'0'14'0,"0"0"-1"15,0 29 29-15,0-29-33 0,0 27 20 16,0-27-20-16,0 0-2 0,0 29 5 0,0-29-7 0,0 0 0 0,27 28 3 15,-27-28-5-15,0 30 5 0,31-30-2 0,-31 0 6 16,27 27 2-16,0-27-8 0,-27-27 9 0,0 27-5 16,27 0-6-16,-27-30 3 0,0 2-4 0,31 28 2 0,-31-29 2 15,27-27 2-15,-27 28-4 0,0 28-1 0,0-29-1 16,0 29 0-16,0-28 1 0,0 28-1 0,0-28 4 0,0-1 2 16,0 1-4-16,0 28-1 0,0 0 1 0,0 0 2 0,0-28 0 15,-27 28-3-15,27 0-1 0,-31 0 5 0,4 28 1 0,27-28 1 16,-27 28-6-16,27-28 3 0,-27 29-3 0,27-1 3 15,0 0-4-15,0-28-1 0,-31 113 5 0,31-56-4 16,0 0-1-16,0-28-4 0,0-1 2 0,0 29 2 16,31-57-1-16,-31 57-1 0,0-57-1 0,27 28 0 0,-27-28-1 15,0 29-1-15,27-2-6 0,-27-27 2 0,27 0-15 0,-27 0 7 0,31 0-3 16,-31 0-3-16,0 0-3 0,27 0-34 0,4 0-16 0,-31-27-2 16,27-2 19-16,1 29 2 0</inkml:trace>
  <inkml:trace contextRef="#ctx0" brushRef="#br0" timeOffset="169010.32">13062 14795 57 0,'0'0'29'0,"0"0"-4"0,0 0 11 0,0 0-12 0,0 0-14 0,0 0 11 0,-31-28-10 0,31 28 1 0,0 0 10 0,0 0-11 0,0 0 0 0,0 0-1 0,0 0 9 0,-27 0 0 16,27-29-1-16,0 29-9 0,-27 0 0 0,27 0 6 0,-31 0 1 16,31 0-7-16,0 0-1 0,0 0-1 0,-27 0 1 0,27 0 1 0,0 0-2 15,0 0-1-15,-31 0 5 0,31 0-1 0,-27 0-10 0,27 29 4 16,0-1 3-16,-27-28 1 0,27 0-5 0,0 29-1 0,0-29 0 0,-28 27-1 0,28 2 2 15,0-1-1-15,-30 30 1 0,30-58 0 0,0 56 3 16,0-28-4-16,0 1-1 0,0-29-1 0,0 57 2 0,0-29 0 16,0 29 0-16,0-29-2 0,0 1 1 0,30-1-1 0,-30 1 1 0,0-2 0 15,28 2-1-15,-1 29 0 0,-27-31 1 0,0-27-1 0,27 29-2 16,-27-1-1-16,31-28-3 0,-31 29-2 0,0-29-19 0,27 0 11 16,-27 28-2-16,0-28-4 0,0 0-2 0,31 0-32 0,-31 0 25 0,0 0-7 0,0 0-45 15,27 0 41-15,-27 0 4 0,0-28 8 0,0 28 8 0,0-29-28 0</inkml:trace>
  <inkml:trace contextRef="#ctx0" brushRef="#br0" timeOffset="169516.89">13260 14795 69 0,'0'0'0'0,"0"0"41"0,0 0-30 0,0 0-1 0,0 0-2 0,0-28 11 0,0 28-9 0,0 0 9 0,0 0-9 0,0 0-2 0,0 0 2 0,0 0 8 16,0 0-7-16,0 0 7 0,0 0-9 0,0 0-2 0,0 28 10 15,0-28-11-15,0 0 2 0,0 29-3 0,0-29 6 0,0 0-6 0,0 27 0 16,0-27-1-16,0 29 2 0,0-1-3 0,0 0 3 0,0 2-3 0,0-2 0 16,0 0-2-16,0 0-1 0,0-28 1 0,0 29-1 0,0 0 1 15,0 27 0-15,0-27-1 0,0-1 0 0,0 57-2 0,0-56-3 16,0-2 2-16,0 2-4 0,0-1 1 0,-28 29-19 0,28-28-5 16,0-1-7-16,0-28 17 0,0 0 2 0,0 29-11 0,0-29 5 15,-30 0 1-15,30 28 12 0,0-28 0 0,0 0 2 0,0-28-6 16,0 28 11-16,0 0 0 0,0-29 4 0,-28 1 0 0,28 28 2 15,0-29 1-15,0 29 2 0,0-27 11 0,0 27 9 0,0-30 6 16,0 2-16-16,0 28 0 0,0-29 1 0,0 29 1 0,0 0-2 0,0-27 0 16,0 27-3-16,0 0 11 0,0-29-12 0,0 29 10 0,28-28-3 0,-28 28-10 15,0 0 8-15,30-29-2 0,-30 29-10 0,0 0 1 16,0 0-1-16,28 0 3 0,-28 0-3 0,0-28-4 0,27 28 2 0,-27 0-2 16,0 0 0-16,0 0-2 0,0 0-3 0,27 0-3 0,-27 0-4 0,0 0-21 15,0-28 11-15,31 28-33 0,-31 0 23 0,0 0-32 0,0 0 10 16,0 0 31-16,0-29 2 0,27 29-8 0,-27 0-16 0</inkml:trace>
  <inkml:trace contextRef="#ctx0" brushRef="#br0" timeOffset="169763.97">13457 15136 77 0,'0'0'26'0,"0"0"8"0,0 0-18 0,0 28-8 0,0-28 3 0,0 0 20 16,0 0 4-16,0 29-21 0,0-29 7 0,0 0-13 0,0 28 5 15,0-28-8-15,0 28-2 0,0-28 3 0,0 29-3 0,0-1 1 0,0-28-2 16,0 29 0-16,0-29-2 0,31 27 1 0,-31-27 0 0,0 0 0 15,0 29 0-15,0-29-1 0,0 28 3 0,0-28-2 0,0 0 1 0,0 0 1 16,0 0 0-16,27 0 1 0,-27 0 0 0,0 0 6 0,0-28-5 0,0 28 2 16,27 0-1-16,-27-29 1 0,0 2 0 0,0-2 8 0,28 1 0 0,-28-1-10 15,0-27 2-15,0 27-1 0,30-27-2 0,-30 56-1 16,0-29-2-16,27 0 1 0,-27 1 0 0,0 28-1 0,0 0-2 0,0-28-1 16,0 28-7-16,31-28-5 0,-31 28 2 0,0 0-20 0,27 0-12 15,-27 0 16-15,0 0-4 0,0 28-37 0,0-28 34 0,0 28-27 16,28-28 16-16,-28 0 32 0,0 28 2 0,0-28-22 0</inkml:trace>
  <inkml:trace contextRef="#ctx0" brushRef="#br0" timeOffset="170126.34">13856 14936 90 0,'0'0'34'0,"0"0"9"0,0 30-25 0,0-30-9 0,0 0 20 0,0 0-12 16,0 0-1-16,0 0-3 0,0 28 8 0,0-28-14 0,0 0-1 15,0 28-1-15,0-28 0 0,0 0 0 0,0 28 0 0,0-28 2 0,0 29-4 16,0-29 0-16,0 29 0 0,0-1 0 0,0-28-2 0,0 0-1 16,27 28 3-16,-27-28-1 0,0 0 0 0,0 0 0 0,0 0-1 0,31 29 2 0,-31-29-2 15,0 0 1-15,27 0 4 0,-27 0 4 0,0 0-7 16,27 0 6-16,-27 0-1 0,0 0-6 0,0-29 3 0,0 1-3 16,27 28 1-16,-27 0-2 0,0-28 0 0,0-1 0 0,0 0 2 15,0 29-3-15,0-28 0 0,0 28-1 0,0-28 2 0,0 28 1 16,0-28-3-16,0 28 1 0,0 0 3 0,0 0-2 0,0 0 0 15,31 0 1-15,-31 0-2 0,0 28 0 0,0 0 0 16,0 0 3-16,0 1 0 0,0-29-3 0,0 29 0 0,0-1 1 0,27 0 1 16,-27 1 0-16,0-29-1 0,0 28 0 0,31 0-1 0,-31-28 0 15,0 29 1-15,0-1 0 0,27-28-1 0,-27 29-2 0,0-2 2 16,0-27-3-16,27 0-8 0,-27 0 1 0,0 29-22 0,0-29-16 16,31 0-16-16,-31 0-11 0,0 0 37 0,0-29-26 15,0 29 41-15,27-27 5 0,-27 27 4 0,0-29-20 0</inkml:trace>
  <inkml:trace contextRef="#ctx0" brushRef="#br0" timeOffset="170409.49">14309 15108 62 0,'0'0'22'0,"0"0"14"15,0 0-11-15,0 0-2 0,0 28 3 0,0-28-15 16,0 0 10-16,0 0-6 0,0 0-8 0,30 0-2 0,-30 0 2 16,0 0-6-16,28 28 3 0,-28-28-3 0,0 0-1 0,27 0 1 15,-27 0 0-15,0 0-1 0,0 0 2 0,31 0-1 0,-31 0 1 0,0 0-2 16,0 0 2-16,27 0-1 0,-27 0 2 0,0-28-2 0,0 28 7 0,0 0-3 15,27-28 7-15,-27-1 1 0,0 0-4 0,0 29-6 0,0 0 0 16,0-28 2-16,0 28-2 0,-27-28 1 0,27 28 0 0,0-28 7 16,0 28-5-16,0 0 0 0,0 0 2 0,0 0-6 0,-27 0 1 15,27 0 2-15,0 0 0 0,0 0 6 0,-31 56 2 0,31-56-13 16,0 28 2-16,0 1-1 0,0 0 2 0,0-29-3 16,0 56 0-16,0-27 1 0,0-1-2 0,0 0 0 0,0 1 0 15,0-29 2-15,0 28 0 0,0 1 0 0,0-2-2 0,31 2-2 0,-31-1 0 16,0-28 0-16,0 30-3 0,27-3-21 0,-27-27 7 0,0 0-8 0,27 29-4 15,-27-29-5-15,0 0-45 0,27 0 5 0,-27 0 47 0,0 0 7 16,0 0-31-16</inkml:trace>
  <inkml:trace contextRef="#ctx0" brushRef="#br0" timeOffset="170693.25">14564 14710 140 0,'0'0'0'0,"0"0"62"15,0 0-42-15,0 0-3 0,0 0 14 0,0 0 1 0,0 0-18 16,0 0 12-16,0 0-15 0,0 0 2 0,0 28-2 0,0-28-4 16,31 0 4-16,-31 0-6 0,27 0 0 0,-27 29 5 0,27-29 0 15,1 0-6-15,-28 28 3 0,30 1-5 0,-2-2 3 16,2-27-1-16,-30 29-1 0,28-29 0 0,-1 28 0 0,-27 0-1 16,30 2 2-16,-30-30-1 0,28 56 2 0,-28-28-3 0,0-28 1 15,27 58 2-15,-27-30-2 0,0 0 2 0,0 29-3 0,0 0 3 16,0-29-1-16,0 1-1 0,0-2-1 0,-27 30 0 15,-1-27 1-15,28-3-2 0,-57 2 5 0,29-1-6 0,-2 1-4 16,-28-1-17-16,58-28 2 0,-28 28-7 0,1-28-6 0,0 0-2 0,27 0-4 16,-31 0-43-16,4 29-10 0,27-29 47 0,-31 0-21 0,31 0 44 15,0 0-19-15</inkml:trace>
  <inkml:trace contextRef="#ctx0" brushRef="#br0" timeOffset="173093.22">11158 17662 69 0,'0'0'0'0,"0"0"41"0,0 0-33 0,0 0-6 0,-28 0 0 0,28 0 1 0,0-27 6 0,0 27-2 0,0 0 2 0,0 0 10 0,0 0-8 16,0-28 5-16,0 28-9 0,0 0 4 0,0 0-3 15,0 0-4-15,0-30-1 0,0 30 0 0,0 0 5 0,0 0-4 0,0 0 2 16,0 0 0-16,28 0 2 0,-28 0 8 0,0 0-8 0,0 0-1 0,0 0-1 15,0 0-1-15,0 0 0 0,0 30-1 0,0-30-3 0,30 0 1 0,-30 28-1 0,0-28 0 16,0 27 0-16,0-27 0 0,0 29-1 0,28 86-16 16,-28-88-6-16,0 1-16 15,0-28 13-15,0 28-33 0,0-28 27 0,0 0 2 0,-28 31-19 16,28-31 32-16,0 28-23 0</inkml:trace>
  <inkml:trace contextRef="#ctx0" brushRef="#br0" timeOffset="173344.96">11216 17406 47 0,'0'0'0'0,"0"0"20"0,0 0-16 16,0 0 0-16,0 0 11 0,0 0-4 0,-28 0 1 0,28 0 2 0,0 0 1 0,0 0 0 15,0 0 16-15,0 0-17 0,0 0 1 0,0 0 12 0,0 0-14 16,0 0-3-16,0 0 11 0,0-28-2 0,0 28-11 0,0 0 4 0,0 0-1 15,28 0-6-15,-28 0 0 0,0 0 3 0,0 0-3 16,0 0 1-16,0 0-3 0,0 0-2 0,0 0-1 0,0 0 1 0,0 0-1 16,0 0 1-16,0 0 0 0,0 28-4 0,0-28 1 0,0 0-3 15,0 0-13-15,0 0-18 0,0 31 7 0,0-31-5 0,0 0-47 16,0 0 38-16,0 0-24 0,0 0 44 0,0 0-10 0</inkml:trace>
  <inkml:trace contextRef="#ctx0" brushRef="#br0" timeOffset="173993.23">11614 17549 23 0,'0'0'5'0,"0"0"1"0,0 0 3 0,0 0-4 0,0 0 2 0,0 0 9 0,0 0-8 0,0 0 1 0,0 0 7 0,0 0-8 0,0 0-1 0,0 0 0 0,0 0 7 0,0-29-6 15,0 29 10-15,0 0-9 0,0 0-1 0,0 0 2 0,0 0-2 0,0 0 0 0,0 0 1 16,0 0 6-16,0 0 0 0,0 0-7 0,0 0-1 0,0 0 1 15,0 0-1-15,0 0 7 0,0 0-3 0,27 0-7 0,-27 0-1 0,0 29 0 16,0-29 0-16,0 0 2 0,28 0 0 0,-28 0-4 0,0 0 1 16,30 0 1-16,-30 0 0 0,28 0-2 0,-28 0-1 0,27 0 0 15,-27 0-1-15,0-29 1 0,27 29-1 0,-27 0-7 16,0 0 1-16,31 0-4 0,-31 0-21 0,0 0 11 0,0 0-1 0,27 0-21 16,-27 0 24-16,0-28 0 0,0 28-17 0,0 0-3 0,31 0 7 15,-31 0-13-15</inkml:trace>
  <inkml:trace contextRef="#ctx0" brushRef="#br0" timeOffset="174210">11584 17777 130 0,'0'0'51'0,"0"0"-39"0,0 0-10 15,0 0 1-15,0 0-1 0,0 0 3 0,0 0 2 0,0 0 3 0,30 0 1 16,-30 0 12-16,0 0-12 0,27 0-2 0,-27 29 6 0,28-29-9 0,-28 0-1 15,30 0 2-15,-2 0-4 0,-1 0-1 0,-27 0-1 0,0 0 0 16,27 0 2-16,4 27-2 0,-31-27-2 0,27 0-1 0,4 0 1 16,-31 0-2-16,27 0-11 0,-27 0-1 0,27 0-37 0,-27 0 19 15,0 28-2-15,27-28 2 0,-27 0-25 0,0 0 21 0,31 0 1 0</inkml:trace>
  <inkml:trace contextRef="#ctx0" brushRef="#br0" timeOffset="174493.64">12238 17691 65 0,'0'0'18'0,"0"0"-4"0,0 0-5 0,0 0 2 0,0 0 1 0,0 28-4 0,0-28 3 16,0 0 12-16,0 0-12 0,0 0-1 0,0 0 7 0,0 0-10 15,0 0 3-15,27 0-3 0,-27 0-3 0,0 30-1 0,0-30 0 16,0 0 5-16,0 0-3 0,0 0 0 0,0 0 3 0,0 0-4 0,0 0-1 16,0 0 2-16,0 28-2 0,0-28-1 0,31 0 1 0,-31 0-3 15,0 29 0-15,0-29-1 0,0 27 0 0,0-27-5 0,0 28-1 16,0-28-15-16,0 28 4 0,0-28-4 0,0 0-4 0,0 31-31 0,0-31 30 16,0 28-17-16,0-28 13 0,0 0 4 0</inkml:trace>
  <inkml:trace contextRef="#ctx0" brushRef="#br0" timeOffset="174678.3">12265 17322 186 0,'0'0'62'0,"0"0"-1"0,0 0-55 0,0 0-1 0,0 0 6 16,-27 0-3-16,27 0 2 0,0 0 1 0,0 0 0 0,0 0 6 0,0 0-7 16,0 0-6-16,0 0-1 0,0 0-1 0,0 0 0 0,0 0 3 0,0 0-3 15,0 0-1-15,0 0-1 0,0 0 1 0,0 0 0 16,0 28-3-16,0-28-5 0,0 0-1 0,0 0-3 0,0 0-1 0,0 0-5 15,0 0-4-15,0 0-29 0,0 0 19 0,0 0-2 0,27 0-2 0,-27 0-30 16,0 0 38-16,0 0 3 0,0 0 5 0,0 0-10 0,0 0 1 0</inkml:trace>
  <inkml:trace contextRef="#ctx0" brushRef="#br0" timeOffset="174977.18">12462 17577 54 0,'0'0'0'0,"0"0"54"0,0 0-44 0,0 0-2 0,0 0-2 16,0 0 7-16,0 0-5 0,0 0 11 0,31 30 1 16,-31-30-10-16,0 0 7 0,0 0-1 0,0 0-8 0,27 0 4 15,4 0 2-15,-31 0-7 0,0 0 1 0,27 0 5 0,1 0-8 16,-1 0 4-16,-27 0-6 0,0 0 2 0,30-30 0 0,-30 30-3 15,28 0 2-15,2-28-1 0,-30 28-1 0,28 0-1 0,-28 0 0 16,0-29 0-16,27 29-1 0,-27 0 0 0,30 0-1 0,-30 0 0 16,28 0 1-16,-28-28-4 0,0 28-5 0,0 0 2 0,27 0-3 15,-27 0-2-15,0 0-4 0,0 0-3 0,0 0-4 0,0 0-32 0,0-27 25 0,0 27 0 16,0 0 2-16,0 0 4 0,0 0-10 0,0 0 21 0,-27 0-9 0</inkml:trace>
  <inkml:trace contextRef="#ctx0" brushRef="#br0" timeOffset="175176.91">12663 17266 74 0,'0'0'0'0,"0"0"66"0,0 0-40 0,0 0-8 0,0 29-5 0,0-29 15 16,0 0-18-16,0 27 12 0,0-27 1 0,0 0-12 15,0 28-3-15,0-28 0 0,0 28-2 0,0-28 0 0,0 0-1 0,0 28 4 0,0 3-5 16,0-3-3-16,0-28 1 0,0 27 0 0,28-27 0 0,-28 28 1 16,0 1-1-16,0-1-1 0,0 2-1 0,0-30 0 0,0 28 3 15,0-1-3-15,30-27 0 0,-30 29-3 0,0-29 1 0,0 28 1 16,28-28-5-16,-28 30 1 0,0-30-3 0,0 0-14 0,0 28 8 0,0-28-3 15,0 0-1-15,0 0-4 0,0 0-2 0,27 0-29 0,-27 0 25 0,0 0-26 16,0 0 17-16,0-28-2 0</inkml:trace>
  <inkml:trace contextRef="#ctx0" brushRef="#br0" timeOffset="175526.7">13089 17180 31 0,'0'0'0'0,"0"0"14"0,0 0-8 0,0 0 7 0,0 0-6 0,0 0 9 15,0 0 1-15,0 0-8 0,0 0 0 0,0 0 0 0,0 0 0 0,0 0 1 16,0 0 12-16,0 0-2 0,0-28-1 0,0 28-3 0,0 0 1 15,0 0-7-15,0 0 0 0,0 0-1 0,0 0 0 0,0 0 4 16,0-27-6-16,0 27-2 0,0 0 0 0,0 0 5 0,0 0-5 16,0 0 0-16,0 0-1 0,0 0 5 0,0 0 0 0,0 0-4 0,27 27 2 15,-27-27-5-15,0 0-1 0,0 0 2 0,0 28-1 0,0 0 1 16,0-28-2-16,0 58 2 0,0-58-2 0,0 56-1 0,0 0 2 16,0-28-2-16,28 31 0 0,-28-4 0 0,0-26-1 0,0-1-1 15,0 2 0-15,0 54-5 0,0-56 2 0,0 2-3 0,30-2-3 0,-30 1-21 0,0 26-23 16,0-27 19-16,0-28-2 0,0 31 0 0,0-31 3 0,0 0 4 0,-30 28 7 15,30-28 7-15,0 0 2 0,0 0-12 0</inkml:trace>
  <inkml:trace contextRef="#ctx0" brushRef="#br0" timeOffset="179560.83">22542 18316 39 0,'0'0'0'0,"0"0"28"0,0 0 3 0,0 0-20 0,0 0 13 0,0 27-12 0,0-27 0 0,0 0-2 0,-27 0 6 0,27 0-9 15,0 0-1-15,0 0 1 0,0 0 10 0,0 0-7 0,0 0 1 0,0 29 10 16,0-29-2-16,-31 0-4 0,31 0-2 0,0 0-6 15,0 0 6-15,0 30-6 0,0-30-2 0,0 0 1 0,0 0 3 0,-27 29-6 16,27-29 0-16,0 27-1 0,0 1 0 0,0-28-2 0,0 28 0 0,0-28 0 16,0 58 2-16,0-29 0 0,0-1-1 0,0 0 1 0,0-1-1 15,0-27 1-15,0 59-1 0,0-31 0 0,0-28 1 0,0 28 0 16,0-28 2-16,0 27 5 0,0-27 4 0,0 0-5 0,0 0 6 16,27 0-6-16,-27 0 3 0,0 0-5 0,0 0-1 0,0 0 5 0,0-27-7 15,0 27 0-15,31-28 2 0,-31 0-4 0,0-3 2 0,27 31-2 16,-27-28 0-16,0 28 0 0,0-27 0 0,28 27 1 0,-28-56-1 0,30 27 0 15,-30 0-1-15,0 29 0 0,28-29-3 0,-28 29-1 0,0-28-3 0,27 28-17 16,-27 0 8-16,0 0-29 0,27 0 17 0,-27 0-7 0,0 0-7 0,0 0-55 16,31 0 8-16,-31 0 58 0,0 0 10 0,0 0 4 0,0 0-17 15</inkml:trace>
  <inkml:trace contextRef="#ctx0" brushRef="#br0" timeOffset="179876.96">22941 18543 58 0,'0'0'0'0,"0"0"48"0,0 0-36 0,0 0-7 0,0 0 1 0,0 0 1 16,0 0-2-16,27 0 3 0,-27 0-1 0,0 0 0 0,0 0 5 0,0 0-8 15,0 0 5-15,0 0-5 0,27-29 0 0,-27 29 7 0,0 0-6 16,0 0 0-16,0-28-1 0,0 0 1 0,0 28-3 0,31-27 0 0,-31-2 2 16,0 29-2-16,0-30 0 0,0 1 7 0,0 29-4 0,0-27 6 0,0 27-5 15,0 0 0-15,0-27 0 0,0 27 12 0,0 0-9 0,0 0 1 16,0-29 9-16,0 29-3 0,-31 0-9 0,31 0 0 0,0 0 5 0,0 29-2 15,0-29-6-15,-27 0 3 0,27 27-4 0,0 0 3 16,0-27-3-16,0 29 4 0,-27-29-3 0,27 30 2 0,0-1-4 16,0-2-1-16,0-27-1 0,0 28-1 0,0 0 0 0,0 1 4 15,0-29-2-15,0 29-1 0,27-29 0 0,-27 0 1 0,0 29 0 0,0-1-1 16,27-28-1-16,-27 0-2 0,0 28-13 0,31-1-16 0,-31-27 10 0,0 0-3 16,27 0-5-16,-27 28-40 0,0-28-9 0,28 0 43 0,-28 0 3 15,0 0-10-15,0 0-3 0</inkml:trace>
  <inkml:trace contextRef="#ctx0" brushRef="#br0" timeOffset="180095.54">23336 17833 103 0,'0'0'0'0,"0"0"95"0,0 0-71 0,0 0-6 0,0 0-4 0,0 0-4 16,0 0 1-16,0 0 2 0,0 0-2 0,0 0 11 0,0 0-15 0,0 0-1 15,0 0 3-15,0 0-3 0,0 0-4 0,0 0-1 0,0 28 1 16,0-28-1-16,0 0 0 0,0 0-1 0,0 28 3 0,0-28-3 0,0 0 3 15,0 31-1-15,0-3 0 0,0-1-3 0,0 1 3 0,0-28-3 0,0 28 2 16,0-28 0-16,0 29-1 0,27 0 0 0,-27 0 0 0,0-1 2 0,0 0-2 16,0 0 0-16,0 30-1 0,0-29 1 0,0-29 0 0,0 27 0 0,0 59-1 15,0-30-6-15,0 0-10 0,0-27 2 0,-27 0-4 0,27 0-35 16,0-1 19-16,0 0-3 0,0 27-35 0,0-24 23 0,0 25-10 16</inkml:trace>
  <inkml:trace contextRef="#ctx0" brushRef="#br0" timeOffset="180297.04">23139 18232 166 0,'0'0'46'0,"0"0"-2"0,0 0-32 0,0 0-4 0,0 0 13 0,0 0 6 16,0 0-12-16,0 0-1 0,27 0-1 0,-27 0-3 0,0 28 11 16,30-28-5-16,-30 29-11 0,28-29 2 0,-1 0-5 15,-27 27 3-15,31-27-3 0,-31 0 0 0,27 0-1 0,0 0 4 0,0 0-5 16,4 0 1-16,-4 0 0 0,4 0-1 0,-4 0 0 0,28 0-4 0,-25 0-10 15,-2 0 3-15,2 0-4 0,-30 0-4 0,55 0-30 16,-55 0 17-16,58-27-53 0,-58 27 36 0,27-29-35 0,0 29 55 0,-27 0-24 16</inkml:trace>
  <inkml:trace contextRef="#ctx0" brushRef="#br0" timeOffset="181300.07">7240 18372 41 0,'0'0'0'0,"0"0"16"0,0-29-10 0,0 29 1 0,0 0-2 0,0 0 5 0,0 0 4 0,0 0-7 0,0 0 2 0,0 0 9 0,0 0 1 0,0 0-9 0,0 0-1 16,0 0 0-16,31 0 7 0,-31 0-9 0,0 0 7 0,0 0-7 0,0 0 6 15,0 0-8-15,0 0-1 0,0 0 0 0,0 0 0 0,27 0-2 0,-27 0 3 16,0 0-3-16,0 0-1 0,0 29 1 0,0-29 0 0,0 0-1 0,0 0 0 15,27 0 0-15,-27 0-1 0,0 30 0 0,0-30 2 0,0 0-2 16,0 0 1-16,0 0 0 0,0 29 1 0,0-29 7 0,0 0 3 16,0 0-5-16,0 0-1 0,0 0 7 0,0 0-8 0,0 0 4 15,0 0-4-15,31-29 4 0,-31 29-2 0,0-30-5 0,0 30 1 16,27-29 4-16,-27 2-2 0,0 0 5 0,0-2-6 0,28 1 0 16,-28-2 1-16,0-26 1 0,27 28-4 0,-27-1 1 0,0 0-2 15,30 0 1-15,-30 1-1 0,0 0 0 0,0 1 0 0,28 27-2 16,-28 0 1-16,0 0-2 0,0 0 0 0,0-28-3 0,0 28 0 0,30 28-11 0,-30-28 4 15,0 0-17-15,0 27-11 0,0-27 14 0,0 28-3 16,0-28-7-16,0 28-1 0,0-28-1 0,0 0 2 0,0 29 6 0,0 0-8 0,0-29 27 16,0 29-12-16</inkml:trace>
  <inkml:trace contextRef="#ctx0" brushRef="#br0" timeOffset="181647.2">7809 18232 30 0,'0'0'8'0,"0"0"-3"0,0 0-2 0,0 0-2 0,0 0 4 15,0 0-1-15,0 0 11 0,0 0-6 0,0 0 1 0,27 0 9 0,-27 0-4 16,0 0-8-16,0 0-1 0,0 0-1 0,0-30 7 16,0 30-1-16,0 0-6 0,28 0 7 0,-28 0-8 0,0-28 4 0,0 28 3 15,0 0 0-15,30-28 2 0,-30 28-2 16,0 0-5-16,0-28-3 0,0 28 2 0,0-29 2 0,0 29 0 0,0 0-5 16,0-29 2-16,0 29-3 0,0-29 4 0,0 29-3 15,0-28 7-15,0 28-6 0,0 0-1 0,0 0 0 0,0 0 1 0,0 0-2 16,-30 0 3-16,30 0-2 0,0 0-1 0,0 0 1 0,0 0-2 0,-28 0 3 15,28 0-1-15,0 28 2 0,-27 1-3 0,27-29 0 0,0 29 1 0,0-29 4 16,-27 29 2-16,27-29-5 0,0 28 1 0,0-28-1 0,-31 28 1 16,31-28-1-16,0 28 3 0,0 2-3 0,0-2-2 0,0-28 0 0,0 29 1 15,0-29-1-15,0 0 0 0,0 27 1 0,0 0 0 0,31 2-1 0,-31 1-2 16,0-1 2-16,27-2-1 0,0-27-2 0,-27 28-1 16,0-28 1-16,28 0 1 0,2 28-4 0,-30-28-1 0,28 29-3 0,-28-29-18 15,30 0 11-15,-30 29-3 0,0-29 0 0,27 0-4 0,-27 0 0 0,28 0-2 0,2 0-26 16,-2-29 2-16,-28 29 27 0,27-29-13 0,-27 29 24 0,0-28 2 15,27 28-9-15</inkml:trace>
  <inkml:trace contextRef="#ctx0" brushRef="#br0" timeOffset="182061.61">8208 17406 27 0,'0'0'0'0,"0"0"15"0,0 0-9 0,0 0 5 0,0 0-4 0,0 0-1 0,0 0 10 0,0 0-7 0,0 0 9 0,0 0-9 0,0 0 0 0,0 0-1 0,0 0 11 0,0 0-10 0,0 0 1 15,-31 0 8-15,31 0-2 0,0 0-9 0,0 0 1 0,0 0 5 0,0 0-2 16,0 0 0-16,0 0-4 0,0 0 5 0,0 0-4 16,0 31 7-16,0-31-8 0,0 0 0 0,0 0 4 0,0 28-6 15,0-28-1-15,0 27 5 0,0-27-6 0,0 28-1 0,0 1 2 0,0-1 1 16,0 2-3-16,31-2 0 0,-31-1-1 0,0 60 2 16,27-30-3-16,-27-2-1 0,27-27 1 0,-27 3 0 0,0 52-1 15,31-55 2-15,-31 30-1 0,27-29-1 0,-27-1 0 0,0 28 0 0,27-26 0 16,-27 27-2-16,0-30-1 0,0 0 0 0,0 32-12 0,0-59 5 15,0 56-19-15,0-56 11 0,0 28-4 0,0 0-35 0,0-28 25 16,0 0 0-16,0 29-27 0,0-29 37 0,0 0 8 0,0 0 4 0,0 0-11 16</inkml:trace>
  <inkml:trace contextRef="#ctx0" brushRef="#br0" timeOffset="182283.13">8037 17889 54 0,'0'0'46'0,"0"0"-31"15,0 0-3-15,-30 31 9 0,30-31-2 0,0 0 2 16,0 0 3-16,0 28-13 0,0-28 8 0,0 0-11 0,0 0 8 16,0 0-9-16,30 0 8 0,-30 27 0 0,0-27-8 15,28 0-1-15,-28 0 7 0,27 0 2 0,0 0-3 0,-27 0-8 16,58 0 5-16,-58 0-4 0,31 0-1 0,-4 0 1 0,-27 0-1 0,27 0 0 0,4 0-2 16,-31-27-1-16,27 27 3 0,0 0-2 0,-27 0-2 0,28 0 1 15,-28 0 0-15,30-28 0 0,-3 28-6 0,4 0-5 0,-31 0 1 16,27 0-2-16,-27 0-4 0,0-31-20 0,28 31 11 0,-28 0-2 0,0 0-4 15,0 0-42-15,0 0 35 0,0 0 2 0,0 0-17 0,0 0 36 0,0-28-10 16</inkml:trace>
  <inkml:trace contextRef="#ctx0" brushRef="#br3" timeOffset="187210.34">24869 11387 24 0,'0'0'15'0,"-27"0"-6"0,27 0-7 0,0 0 0 0,-27 0 2 0,-4 0-3 0,31 0 0 0,-27 0 1 16,-4 0-1-16,31 0 0 0,-27 0 0 0,-1 0 1 0,-29 0 1 0,2-27-2 16,-3 27 0-16,0 0 0 0,58-29 0 0,-27 29 0 15,-85-28 11-15,81 28-5 0,-27-30 10 0,3 2 6 16,28 28-11-16,-31-29 14 0,0 29-13 0,31 0 0 0,-85-26 20 16,23-2-15-16,-51 28 5 0,113 0-17 15,-116 0 14-15,116 0-15 0,-31 0-2 0,-27 0 4 16,0 0 2-16,-171 54 2 0,198-54-9 0,-81 29 3 15,-4-1-2-15,-58 2 3 0,61-2-6 16,-3 28 2-16,88-56-2 0,-3 29 1 0,-170 57-3 16,170-86 4-16,-197 83-6 0,200-54 4 0,-61 30-2 15,62-32 3-15,-4-27-1 0,-112 114 3 0,142-114-3 16,-57 56 0-16,27 0 0 0,-27 3 1 16,31-4-1-16,-4 2 2 0,58-27-2 0,-31-30 0 0,4 83-1 15,0-54 1-15,27-1 0 0,-28 59 1 0,-2-32-1 16,30 4 0-16,-28-4-1 0,28 31 9 15,0-58-4-15,28 1-6 0,-28-1 1 0,0 0 1 0,30 58 4 16,-2-57-5-16,-1 55 2 0,0-56 0 16,62 85-4-16,-62-83 2 0,58 27 2 15,-58-29 0-15,4 0 0 0,109 58-1 0,-113-86 0 16,174 83 3-16,-89-25 1 0,117-1-1 16,-90-29 0-16,4 29-3 0,0 0 3 0,86 0-2 15,-175-30-2-15,31-27 2 0,31 59-2 0,-31-31 1 0,-30-28 0 16,142 85-1-16,-54-57 0 0,28 29 4 15,-55-29-1-15,194 57-3 0,-225-85-1 0,58 58 1 16,-58-31 0-16,0-27 1 0,-30 29 0 0,115-1-1 0,4 0-1 16,81 29 2-16,-84-28 1 0,-1-29 0 15,27 27 0-15,86-27 0 0,-198 30-2 0,1-30 0 16,84 0 2-16,-85 0-3 0,0 0 1 0,171 0 1 0,-198-30 1 16,27 30 0-16,112-56 0 0,-54 28 1 0,-30-29-2 15,-55 57 0-15,-4-28 1 0,120-57 2 0,-120 56-2 0,-26 0 4 16,88-27 5-16,-89 28-6 0,3-2-3 0,83-82 6 0,-55 26-3 15,-31 2-2-15,0 55-4 0,-27-28 3 0,58-113 6 16,-58 113-5-16,0-29 1 0,0 30-3 0,0-57 3 0,-30-1-3 16,2 0 2-16,-26-1-3 0,54 60 1 15,-31-2-2-15,4-1 2 0,-31-53-4 0,58 52 3 0,-27 31 0 0,-58-114 2 16,27 30 2-16,0 25-2 0,30 32 0 0,-26 24 0 16,-62-80 1-16,58 53-1 0,4 29 0 0,-62-27 0 15,3-30-2-15,59 57 2 0,-174-54 0 0,143 55-2 0,-86-30-1 16,59 29 2-16,-89-27 1 0,-109 28 1 0,194-2-1 15,-225 2 2-15,117-1-3 0,-5 29-1 16,-26-26-2-16,-86-2 3 0,86 28-2 0,26 0-5 16,117 0 1-16,0 28-5 0,-4-28-4 0,-198 26-49 0,233-26 37 15,-120 29-36-15,58 29-16 0,61-58 39 0,-92 28-17 16,34 28-9-16</inkml:trace>
  <inkml:trace contextRef="#ctx0" brushRef="#br0" timeOffset="210994.33">10391 2357 14 0,'0'0'6'0,"0"0"-3"0,0 0-3 0,0 0 1 0,0 0-1 0,0 0 0 0,0 0 0 0,0 0 0 0,0 0 0 0,0 0-2 0,0 0-1 0,0 0 1 15,0 0-2-15,0 0-4 0</inkml:trace>
  <inkml:trace contextRef="#ctx0" brushRef="#br0" timeOffset="211228.68">10391 2273 20 0,'0'0'8'0,"0"0"1"0,0 0-6 0,-27 0 0 15,27 0 1-15,0 0-1 0,0 0-1 0,0 29 0 0,0-29 2 0,0 0-2 16,0 0-1-16,0 0 0 0,-27 0 1 0,27 0-1 0,0 0 1 16,0 27-1-16,0-27 0 0,0 0 1 0,0 0 0 0,0 0-1 15,0 0 0-15,0 0-1 0,0 0 1 0,0 0-1 16,0 0 0-16,0 0 1 0,0 0-1 15,0 0 0-15,0-27 0 0,0 27 0 0,0 0 0 0,0 0 0 0,0 0 1 0,0 0-1 16,0 0 0-16,0-29 1 0,0 29-1 0,0 0 0 0,0 0 0 16,0 0 0-16,0 0 0 0,0 0-1 15,0 0 0-15,0 0 1 0,0 0-2 0,0 0-1 0,0 0-2 16,0 0 1-16,0 0 0 0,0 0 1 0,0 0-2 0,0 0-1 0,0 0-39 16</inkml:trace>
  <inkml:trace contextRef="#ctx0" brushRef="#br0" timeOffset="211779.57">10790 1876 23 0,'0'0'8'0,"0"0"3"0,0 0-3 0,0 0 0 0,0 0-4 0,0 0 0 0,0 0 7 0,27 0 2 0,-27 0 0 0,0 0-6 15,0 0 10-15,0 0-2 0,0 0-7 0,0 0 0 0,0 0 8 16,0 0-9-16,0 0 7 0,0 0-6 0,0 0 2 0,0 0 0 15,0 0 11-15,0 0-1 0,0 0-10 0,0 0-1 0,0 0 6 16,0 0-9-16,0 0 0 0,0 0-1 0,0 0-1 0,0 0 6 0,0 0-6 16,0 0 2-16,0 0-2 0,0 0 0 0,0 0 0 0,0 28-2 0,-27-28 1 0,27 29 2 0,-27-3-2 15,27-26-2-15,-31 58 3 0,-24 27 3 0,25-57-5 16,2 29 1-16,-29 29 0 0,57-57-1 0,-28-2 0 0,-30 59 1 0,31-58-1 16,-3 57 0-16,2-28-1 0,28-28-2 0,-54 26 2 0,23 3 1 15,31-29-1-15,-27-2-2 0,27 2-1 0,0-29-1 0,-27 28-6 0,27 2 1 16,0-30-17-16,0 0 8 0,0 28-29 0,0-28 17 0,0 0-34 15,0 0-3-15,0 0 37 0,0 0 2 0,0 0-47 0</inkml:trace>
  <inkml:trace contextRef="#ctx0" brushRef="#br0" timeOffset="212107.38">10933 2669 63 0,'0'0'24'0,"0"0"-21"0,0 0-1 0,0 0 0 0,-31 0 0 0,31 0 0 16,0-27 1-16,0 27 2 0,-27 0 8 0,27 0-6 0,0 0 5 0,-31 0-1 16,4-28 25-1,0 28-25-15,27 0-6 0,-27 0 7 0,27 28-8 16,0-28 1-16,0 27 5 0,0-27-6 0,0 29 4 0,27 113 13 15,-27-112-20 1,27-30 0-16,31 56 6 0,-31-28-3 16,-27-28-1-16,0 0 0 0,31 0 1 0,-4 0 0 0,-27 0-4 15,58-84-5-15,-58 54-3 0,0-27-25 16,-31-28-76-16,4 56 91 16,0 2-17-16,-4-1 19 0,31-1 4 0,-27 29 1 0,-4-28-2 0,31-1-19 15</inkml:trace>
  <inkml:trace contextRef="#ctx0" brushRef="#br0" timeOffset="212430.46">10391 1534 84 0,'0'0'0'0,"0"0"30"0,0 0-17 0,-27 0-1 0,27 0-6 16,-27 0 7-16,27 30 7 0,-31-30 6 0,31 0-13 0,0 28 10 15,-27-1-13-15,27-27-3 0,0 28-1 0,0-28-1 0,0 0-1 0,-27 58 4 16,27-30-1-16,0 1-4 0,0-1 2 0,0-28-2 16,0 29 5-16,0-29-3 0,0 27 0 0,0-27 2 0,0 0 7 0,0 0-7 15,27 0 0-15,-27 0-1 0,0 0 6 0,27-27-7 0,-27 27 0 0,0-57 2 16,31 28-5-16,-31 29 1 0,0-28-1 0,0-1 0 0,0 0 0 0,0 1 0 0,0 1 0 16,0-1-1-16,0-2 0 0,0 2 0 0,0-1 1 15,0 2-1-15,0-2 0 0,-31 29-1 0,4-28-1 0,27 28 0 16,-27 0-3-16,-4 0-2 0,31 0 1 0,0 0-1 0,-27 28-11 15,27 1 7-15,-31-29-2 0,31 0-1 0,0 27-17 0,-27 30-9 16,27-27-10-16,27-30 22 0,-27 28-1 0,31-1-27 0,-4 1 29 16,4 30-53-16</inkml:trace>
  <inkml:trace contextRef="#ctx0" brushRef="#br0" timeOffset="213013.62">11584 2329 76 0,'0'0'19'0,"0"0"-16"0,0 0 0 0,0 0-2 0,0 0 7 0,0 0 7 0,0 28-5 0,0-28 1 0,0 0-1 0,0 0 0 0,0 0 8 0,0 0-9 0,0 30 8 0,0-30-9 16,0 28 7-16,0-28-7 0,0 28 6 0,0 0-8 0,0-28 5 15,0 29-7-15,0-29 0 0,30 28 0 0,-30-28 1 0,0 29-2 0,0-1 3 16,0-28-4-16,0 29 0 0,0-29-1 0,0 28 1 0,0-1-1 0,0-27-1 16,0 29 0-16,0-29 1 0,0 29-2 0,0 0-2 0,0-29-1 15,0 27-10-15,0-27-14 0,0 29 8 0,0-29-4 0,0 28-31 0,0-28 26 16,0 0 0-16,0 0-22 0,0 0 2 0</inkml:trace>
  <inkml:trace contextRef="#ctx0" brushRef="#br0" timeOffset="213267.81">11614 1790 181 0,'-30'0'105'0,"30"0"-95"0,0 0 14 0,0-28-3 0,0 28-13 16,0 0-3-16,0 0 0 0,0 0 5 0,0 0-9 16,0 28-5-16,0 1-7 15,0-29-17-15,0 0-23 0,0 27-63 16,0-27-48-16</inkml:trace>
  <inkml:trace contextRef="#ctx0" brushRef="#br0" timeOffset="213935.41">12296 2727 42 0,'0'0'24'0,"0"0"-15"0,0 0 5 0,-31 0-2 0,31 0-5 0,0 0 7 0,0-29-5 0,0 29 0 0,-27-29 11 0,27 29-8 0,0-27-1 0,0 27 0 0,-31-28 8 16,31-1-10-16,0 1 7 0,0-1 2 0,0 1-9 15,0 28 0-15,-27-29 1 0,27 29-1 0,0-28 7 0,0 28-3 0,0-28-8 16,0 28-1-16,0 0 4 0,27 0-4 0,-27 0 0 0,0-28 2 0,31 28 2 16,27 28 9-1,-31-28-14-15,-27 0-1 0,0 0 1 0,58 0 0 0,-31 28-1 0,-27-28 0 16,27 0-1-16,0 0 0 0,-27 0 0 0,31 28-1 0,-31-28 1 0,27 0-1 15,4 0 1-15,-31 0-1 0,27 29 1 0,1-29-4 0,-1 0-10 0,-27 0 0 16,30 28-6-16,-30-28-5 0,0 0-3 0,28 0-4 0,-28 0-34 0,30 0 32 16,-30 29 3-16,0-29 1 0,28 0 3 0,-28 0-60 0</inkml:trace>
  <inkml:trace contextRef="#ctx0" brushRef="#br0" timeOffset="214430.19">13287 2216 110 0,'0'0'0'0,"0"0"66"0,0 0-56 0,0 0-4 0,0 0-5 0,0 0 9 0,-27 0 12 0,27 29 4 0,0-29-7 0,0 28-6 0,0-28-3 0,0 29-5 16,0-29-1-16,-28 27 1 0,28 1-3 0,0 2-1 0,0 54-4 15,0-84-2-15,0 29-5 16,0-29-4-16,0 28-33 0,0-28 15 0,0 29-39 0,0-29 38 0,0 28-62 16</inkml:trace>
  <inkml:trace contextRef="#ctx0" brushRef="#br0" timeOffset="214578.97">13260 1676 137 0,'0'0'24'0,"0"0"-15"0,0 0-2 0,0 29-5 16,-28-1-2-16,28-28 0 0,0 29 1 0,0-1 0 0,-30 1 0 16,30-29-1-16,0 27-2 0,0 3-1 0,-28-2-10 0,28 1-17 15,0-29 8-15,0 26-1 0,0-26-1 0,0 29-41 0</inkml:trace>
  <inkml:trace contextRef="#ctx0" brushRef="#br0" timeOffset="-214614.41">13457 2045 152 0,'0'0'0'0,"0"0"33"0,0 29-27 0,0-29-5 0,0 56 2 0,0-56 2 15,0 29 2-15,0-1 12 0,0-28-10 0,0 29-1 0,-27 0 2 0,27-1-8 16,0-28 0-16,0 29 0 0,0-2-1 0,0-27-1 0,0 28 0 16,0 2 0-16,0-30 0 0,0 28 0 0,0-28 1 0,0 0-1 0,0 28 2 0,0-28 2 15,27 0 0-15,-27 0 3 0,31-28 2 16,-31 0 1-16,27-2 0 0,-27 2-1 0,27 1-3 15,-27-2 5-15,0 1-6 0,28-1 2 0,-28 29-3 16,30-29 0-16,-30 1 0 0,27-1-3 0,-27 29 2 0,0-28-1 0,31 28 4 0,-31 0-3 16,0 0 4-16,27 0 3 0,-27 0-5 0,28 0-1 15,-28 0 4-15,0 28-2 0,30 1-4 0,-30-29-1 0,0 0 0 0,0 28 0 16,28 1 1-16,-28-29-1 0,0 29-1 0,27-1 3 0,-27 1-3 0,0-2 1 16,0-27-2-16,0 28 0 0,27 2-4 0,-27-30 1 0,0 28-5 0,0-28-4 15,0 28-25-15,0 0 11 0,31-28-5 0,-31 29-48 0,0-29 39 16,0 0 1-16,0 28-25 0,0-28-3 0</inkml:trace>
  <inkml:trace contextRef="#ctx0" brushRef="#br0" timeOffset="-214381.78">14138 2357 115 0,'0'0'39'0,"0"0"-7"0,0 0-29 0,0 0-2 16,0 0 0-16,0 0 12 0,0 0 6 0,0 0-3 0,0 30-10 16,0-30 0-16,0 0 6 0,0 28-7 0,31-28 3 0,-31 28-5 15,0-28 2-15,0 28-4 0,0-28 0 0,0 29 0 16,27-1 2-16,-27 1-3 0,0-1 0 0,0 1-2 0,0-1 0 0,0-1-12 16,0-27 1-16,0 29-6 0,0 0-35 0,0-29 21 0,0 0-1 0,0 0 3 15,0 0-57-15</inkml:trace>
  <inkml:trace contextRef="#ctx0" brushRef="#br0" timeOffset="-214232.21">14224 1251 183 0,'0'0'0'0,"0"0"93"0,0 0-78 0,0 0-5 0,0 0-4 16,0 28-1-16,0-28 5 0,0 27 7 0,0-27-8 0,0 57 7 16,0-57-11-16,0 30-1 0,-28 27 2 0,28-57-4 0,0 56 1 0,0 2-6 15,0-30-1-15,0-28-5 0,0 27-5 0,0 30-36 0,0-28-32 16,0-29 36-16,0 28-1 0,0 1-45 0</inkml:trace>
  <inkml:trace contextRef="#ctx0" brushRef="#br0" timeOffset="-214016.96">14452 1306 147 0,'0'0'0'0,"0"0"85"0,0 0-83 15,0 0-2-15,0 0 0 0,0 0 1 0,0 0 1 0,0 0 0 0,0 0 2 0,0 30 0 16,0-30 5-16,0 0-7 0,0 0 0 0,0 27-2 0,0-27 1 15,0 0 0-15,0 30-1 0,0-30 1 0,0 28-1 0,0-28 1 0,27 0 0 16,-27 29 1-16,0-2 0 0,0 2-2 0,27-1 3 0,-27 2-2 16,0-2 1-16,0-1-1 0,31 59 0 0,-31-58-1 0,0 1 0 0,0 28 0 15,27 0 1-15,-27 26-1 0,0-54 0 0,0 28 0 0,31 28 1 0,-31-28-4 16,0 29-7-16,0-30 0 0,0-28-4 0,0 30-8 0,0 27-34 0,0-57 24 16,0 58-23-16,0-31-22 0</inkml:trace>
  <inkml:trace contextRef="#ctx0" brushRef="#br0" timeOffset="-213815.25">14309 2045 141 0,'0'0'0'0,"0"0"84"0,0 0-76 0,0 0-3 0,0 0-3 0,0 0 5 16,0 0-2-16,0 0 11 0,0 0-7 0,0 0 0 0,0 29 6 16,0-29-8-16,30 0-1 0,-30 28 5 0,28-28-5 0,-28 28 0 0,0-28 1 15,27 29 2-15,4-1-1 0,-31-28-3 0,27 29 1 0,0-29 4 16,-27 29-7-16,27-29 2 0,-27 0-3 0,31 28-1 0,-4-28 1 15,-27 0-2-15,31 0-1 0,-31 0 0 0,27 0-1 0,0 0-12 0,-27 0 0 16,28-28-39-16,2 28 10 0,-2 0-63 0,2-29 10 0,-30 29 31 16</inkml:trace>
  <inkml:trace contextRef="#ctx0" brushRef="#br0" timeOffset="-212900.45">15842 2187 27 0,'0'0'10'0,"0"0"-8"0,0 0 0 0,0 0 0 0,0 29 0 0,0-29 3 0,0 0-2 0,0 0 1 0,0 0 1 0,0 0 4 0,0 0-5 16,0 0 0-16,0 0 8 0,0 0-4 0,0 0 9 0,0 0-7 0,0 0 1 15,0 0 0-15,0 0 16 0,0 0-13 0,0 0 1 0,0-29 13 0,0 29-2 16,0 0-15-16,0 0 0 0,0 0-1 0,0 0 9 0,0 0-3 16,27 0-9-16,-27 0 0 0,0-28 5 0,0 28-8 0,58 0 22 15,27-29-13 1,-58 29-11-1,4 0 0-15,-4 0-1 0,-27 0-1 0,31 0 1 0,-4 0 1 0,0 0-1 16,4-28-1-16,-4 28 1 0,-27 0-3 0,55 0 0 0,-25-28-1 16,28 28-5-16,-30 0-10 0,-1 0 5 0,4-29-25 0,-31 29 14 15,27 0-4-15,-27 0-2 0,0-28-32 0,27 28 9 0,-27 0 31 16,0 0 1-16,0 0-18 0,0 0-2 0</inkml:trace>
  <inkml:trace contextRef="#ctx0" brushRef="#br0" timeOffset="-212732.99">15958 2302 194 0,'0'0'0'0,"0"0"54"0,0 0-35 15,0 0-16-15,0 0 0 0,0 0-1 0,0 0 1 0,0 0 3 0,27 0 2 0,-27 0 14 16,27 0-11-16,0 0 5 0,-27 0-10 0,31 0-2 0,-4 27 1 16,4-27-3-16,-31 0-1 0,27 28 0 0,0-28 0 0,4 30-1 0,-4-30-2 15,1 0-1-15,-1 28-10 0,3-28-4 0,-30 0-8 0,28 28-11 0,2-28-56 16,-30 0 44-16,28 28 6 0,-28-28-41 0</inkml:trace>
  <inkml:trace contextRef="#ctx0" brushRef="#br0" timeOffset="-211979.19">17944 2130 51 0,'0'0'19'0,"0"0"-5"0,0 0-10 0,0 0 6 0,0 0-3 0,0 0 2 0,0 0 3 0,0 0 1 0,0 0 2 0,0 0 17 0,0 0-16 0,0 0-2 16,0 0 10-16,0-28-13 0,-31 28 0 0,31 0 7 0,0 0-2 16,0 0-2-16,0 0-8 0,0 0-1 0,-27 0 1 0,27 0 6 0,0 28-4 15,0-28-5-15,-28 0 4 0,28 29-2 0,0-1-2 16,-27 1 0-16,27 0-1 0,0-1 3 0,0 1-3 0,0-2 1 16,0 1-3-16,0 2 1 0,0-2-1 0,0 0 1 0,0-28-1 0,0 28 1 15,0 1-1-15,27-29 0 0,-27 28 0 0,0-28 0 16,28 0 4-16,-28 0-2 0,27 0 1 0,-27 0 2 0,31 0-4 15,-31-28 1-15,0-1 2 0,27 1-1 0,-27 0 0 0,0 28-3 16,30-28 1-16,-30 28 0 0,0-58 1 0,0 58-1 0,0-27 4 16,0-2-1-16,0 1 4 0,0 28-5 0,0 0 0 0,0-29 1 0,0 29 3 0,0 0-1 15,0-29-1-15,0 29-4 0,0 0 1 0,0 0-1 0,0 0 0 16,0 29 1-16,0-29 2 0,0 29-2 0,0-29-1 0,0 28-1 16,28 1 1-16,-28-29-1 0,0 27 1 0,0-27-3 0,27 28-7 15,-27 2 0-15,0-30-20 0,0 28 8 0,27-28-34 0,-27 28 21 16,0-28-7-16,0 0-5 0,0 28-48 0,31-28 20 0,-31 0 12 15</inkml:trace>
  <inkml:trace contextRef="#ctx0" brushRef="#br0" timeOffset="-211584.14">18540 2159 121 0,'0'0'84'0,"0"0"-66"15,0 0-2-15,0 0-12 0,-28 0-1 0,28 0 6 0,-30 0 6 16,30 0-5-16,0 28 7 0,-27-28-9 0,27 0-2 0,0 29-2 15,-28-29 2-15,28 29-4 0,0-1 0 0,0-28-1 0,0 29-1 0,-30-29 1 16,30 0-1-16,0 27 1 0,0-27 0 0,0 0 0 0,0 28-1 0,0-28 0 0,30 30 0 16,-30-2 0-16,28-28-1 0,-28 0 1 0,0 28 1 0,27-28 0 15,-27 0 1-15,30 0 1 0,-30 0-1 0,28 0-1 0,-28 0 1 0,0 0 0 16,27-28 2-16,-27-30 3 0,0 58-2 0,27-28 0 0,-27-28-2 0,31-1 6 16,-31 0-6-16,27-57 6 0,-27 28 1 0,0 60-5 15,0-31 0-15,0 27 1 0,0-26 0 0,0 28-1 0,0-29 0 0,0 28 1 0,0-55 2 0,0 56-3 16,0-2-2-16,0-54 2 0,0 55-3 0,0-29 1 0,0 58 0 15,0-27 0-15,0-3 3 0,0 30-5 0,-27-27 3 0,27 27-2 16,0 0 3-16,0 0-3 0,0 0 0 0,0 0 2 0,0 0 1 16,-31 0-3-16,31 27 1 0,0 3 1 0,0-3-3 0,0-27-2 0,0 30 3 15,-27 54 1-15,27-55-2 0,0 57 2 0,0 27 2 0,0-28-5 16,0 1 1-16,0-29-2 0,0-2 3 0,0 2-1 0,0 57 0 16,0-57-5-16,27-28 1 0,-27 83 1 0,0-54 3 0,0-2 0 15,31 30-4-15,-31-58 0 0,0 29-9 0,27-1-10 0,-27-27 8 16,0-29-3-16,0 29-3 0,31-29-5 0,-31 27-1 0,0-27-37 0,27 0 25 15,-27 29-49-15,0-29 44 0,27 0-29 0,1 0-2 0</inkml:trace>
  <inkml:trace contextRef="#ctx0" brushRef="#br0" timeOffset="-211100.5">19194 2216 158 0,'0'0'62'0,"0"0"-48"0,0 0-5 0,-31-29 7 0,31 29-6 0,0 0 18 0,-27-28 2 0,27 28-5 0,0 0-15 15,-27-29 6-15,27 29-10 0,-31 0-1 0,31 0 0 0,0 0 0 0,-27 0 2 16,27 0-4-16,0 29 0 0,-31-1-2 0,31 1 0 16,0 0 0-16,0-29 1 0,0 57-1 0,0-2 0 0,0-25 1 15,0 26 1-15,0 1-2 0,0-29 0 0,0 1 1 0,0-1-2 16,31 1 2-16,-31-29 3 0,0 28 4 0,0-28-5 0,27 0 7 16,-27 0-7-16,0 0 6 0,31 0-6 0,-31-28 1 0,0 28 0 0,0-29-2 15,27 1 0-15,-27-29-1 0,0 0-1 0,27-29 1 0,-27-55 3 16,31 27 0-16,-31 57-4 0,0-29 4 0,0 31-3 15,0-3 0-15,0-26 2 0,0 55-2 0,0-57 0 0,0 58 0 16,0-27 1-16,0 25-2 0,0-27 1 0,0 30-2 0,0-30 4 0,0 57-3 16,0-30 0-16,0 30 1 0,0 0-1 0,0-27 0 0,0 27 1 0,0 0 1 15,0 0-1-15,0 0 0 0,0 0-1 0,0 0-1 0,0 0 1 16,0 27 0-16,0 31 0 0,0-29-1 0,0-2 2 0,0 60 1 16,0-4 0-16,0-25-3 0,0 56-3 0,0-57 3 15,27 55-4-15,-27-55 2 0,0 28-3 0,27 30-11 0,-27-58 3 0,0-2-4 16,28 59-28-16,2-28-18 0,-30-58 23 0,27 56-67 0,-27-55 44 15,0 0 0-15,31 0 11 0,-31-2-20 0</inkml:trace>
  <inkml:trace contextRef="#ctx0" brushRef="#br0" timeOffset="-210567.29">20584 2245 53 0,'0'0'30'0,"0"0"-12"0,0 0-4 0,0 0-4 0,0 0 18 0,0 0-10 0,0 0 0 0,0 0 16 0,0 0-6 0,0 0-6 0,0 0-4 0,0 0-10 15,0 0 0-15,0 0 5 0,0 0-7 0,0 0 5 0,0 0-5 16,0 28 4-16,0-28-7 0,0 29 1 0,0-29-2 0,0 0 0 0,0 0 0 15,0 27-2-15,0-27 1 0,0 28-3 0,27-28-2 0,-27 0-4 0,0 30-4 16,0-30-6-16,0 0-7 0,0 28-48 0,0-28 29 0,0 0-1 0,0 28 5 0,0-28-56 16</inkml:trace>
  <inkml:trace contextRef="#ctx0" brushRef="#br0" timeOffset="-210432.55">20556 1564 243 0,'0'0'38'0,"0"0"-9"0,0 0-26 15,0 0-2-15,-30 28 2 0,30-1 0 0,0 1-3 0,-28 1 0 0,28-29 1 16,0 29-1-16,-27 28 1 0,27-29-3 0,0 1-1 0,0-29-4 0,0 27-5 0,0 3-4 16,-30-2-7-16,30-28-8 0,0 29-4 0,0 26-72 0,-28-55 75 15,28 29-22-15</inkml:trace>
  <inkml:trace contextRef="#ctx0" brushRef="#br0" timeOffset="-209914.47">20952 1421 151 0,'0'0'0'0,"0"0"92"16,0 0-79-16,0 0 18 0,0-28-18 0,0 28 23 15,0 0-30-15,30 0 12 16,25 28-2 0,-28-28-9-16,4 56 13 15,-31-27-19-15,27-1 2 0,-27-28-3 16,0 30 2-16,0-2 0 0,0-1 0 0,0-27-1 0,0 28 0 0,0 1 3 0,0 28-1 15,0-57-2-15,-27 57 3 0,27-57-3 0,-31 29 0 16,31-2 1-16,0-27-1 0,-27 30 1 0,27-30-1 0,-28 28-1 0,1 1-1 16,-3-3 0-16,2-26-1 0,28 0 3 0,0 29 0 15,-27-29 1-15,27 0-3 0,0-29 0 0,-31 29 0 0,31 0 2 0,0 0-1 16,0-26 0-16,0 26 0 0,0-29 0 0,31 29 0 0,-4 0 0 16,1-28 0-16,2 28 2 0,-30 0 0 0,27 0 1 15,-27 0-2-15,28 0 1 0,-1 28 0 0,4 1 0 16,-31-29-2-16,0 26 1 0,0 3 1 0,27-29 1 0,-27 29-1 0,0-1 6 15,0 1-5-15,0-1 6 0,0 29 0 0,0-29-6 16,0-28-1-16,-27 29-2 0,-4 0 4 0,31-1-3 0,-27 1-1 0,-1-2-7 0,1-27 0 16,-3 28-24-16,30-28 8 0,-28 0-39 0,1 30 25 15,27-30-3-15,-31 0-4 0,31 0-43 0,0-30 47 0,-27 30 8 0,27-28-52 16</inkml:trace>
  <inkml:trace contextRef="#ctx0" brushRef="#br0" timeOffset="-209583.93">21319 1705 86 0,'0'0'38'0,"0"0"-22"0,0 0-2 0,0-29-3 0,0 29 7 0,31 0 1 0,-31 0 1 0,0 0 0 0,0 0-5 0,0 0-3 0,27 0 8 0,-27 29-13 0,31-29 4 15,-31 0-7-15,0 28 4 0,27 1-5 0,-27-29 0 0,0 28 2 16,28 28 1-16,-28-26-1 0,27 27-3 0,-27-31 0 15,0 3-1-15,0 0 0 0,0-1 0 0,0 29-2 0,0-29 2 0,0 29-1 16,0 1 1-16,-27-1 2 0,-1-30 1 0,1 1-4 16,27 2 5-16,-31-30-2 0,31 0 2 0,-27 28-3 15,27-28 4-15,-31 0-4 0,31-28 1 0,-27 28-2 0,27 0 0 0,0-30-1 16,-27 2 1-16,27 28 0 0,0-27 4 0,0-2-2 0,0 1 3 16,0 28-3-16,0 0 2 0,0-29 3 0,0 29-5 0,0 0 0 15,27 0 1-15,-27 0-2 0,27 0-1 0,4 0 2 0,-4 29-1 16,4-1-2-16,-4 1 0 0,-27-2-1 0,28-27-4 0,29 58-18 15,-29-2-26-15,2-56 11 0,-2 57-67 0,-1-29 47 0,-27-28 6 16,30 29 9-16,-2-29-17 0</inkml:trace>
  <inkml:trace contextRef="#ctx0" brushRef="#br0" timeOffset="-208189.01">23932 1705 84 0,'0'0'22'0,"0"0"-17"0,0 0 3 0,0 0 0 0,0 0-3 0,-27 0 10 0,27 0 3 0,0 0-10 0,0 0 1 0,0 0 8 0,0 0-8 15,0 0 0-15,0 0-1 0,0 0 0 0,-27 0 14 0,27 0-15 16,0 0 7-16,0 0 0 0,0 0-6 0,0 0 0 0,0 0 0 16,0 0 8-16,0 0-9 0,-31 0 1 0,31 0-1 0,0 0 7 0,0 0-8 15,-27 0 7-15,27 0-7 0,0 0-1 0,0 0 0 0,-31 0 5 0,4 0 1 16,27 0 0-16,-27 0-3 0,27 0-3 16,-58 0 4-16,58 0-4 0,-28 0-2 0,1 0 3 0,-3 0-4 0,2 0 3 15,28 0-4-15,-30 28 1 0,2 1 1 0,1-1-1 16,27 1-1-16,-27 28 2 0,-4-29-4 0,31 1 0 0,-27 55 0 0,27-56 4 15,-31 29-2-15,31 28-3 0,31-56 0 0,-31 57 1 0,58-31 2 16,-58-25-1-16,27-2 0 0,-27 0 1 0,27 0-1 0,31 1 2 0,-58-1-1 16,28-28 0-16,2 0-2 0,-3 0 2 0,1 29-1 0,2-29 1 0,-30 0 0 15,55 0 5-15,-55 0-2 0,58-29 5 0,-58 1-5 0,27-1 0 0,4 1-1 16,-31 0 1-16,54-58 4 0,-23 59-4 0,-31-30 0 0,0-1-1 0,27-27 2 16,0 0 0-16,-27 27 1 0,0-25-3 0,-27 53-1 15,27 3 0-15,0-2-2 0,0 1 2 0,0 28-2 0,-27-29 3 0,27 1-2 16,-31 28 0-16,31 0-3 0,-27-29 2 0,27 29-3 0,-27 0-4 0,-4 0 2 15,4 0-7-15,-4 0-7 0,4 0 5 0,0 29-21 0,-1-1-11 16,28 1 17-16,0-1-2 0,-30 28-39 0,30-26 32 0,0-2-3 16,-28 27-41-16,28-26 44 0,0 0 7 0,28 28-41 0</inkml:trace>
  <inkml:trace contextRef="#ctx0" brushRef="#br0" timeOffset="-207950.26">24246 2443 217 0,'0'0'68'0,"0"0"-55"0,0 0-11 0,0 0 0 0,0 28 10 0,0-28-3 0,0 0 3 0,0 29 8 0,-31-29-12 0,31 28-3 0,0 1 2 0,0-1-5 0,-27 1 2 0,-1-29-3 15,1 55 1-15,-3 3-4 0,2-58-5 0,-30 85-55 16,31-85 25-16,0 28-55 0,27-28 44 0,-31 0-33 0,31 0 26 16</inkml:trace>
  <inkml:trace contextRef="#ctx0" brushRef="#br0" timeOffset="-207474.36">25210 1619 218 0,'0'0'0'0,"0"0"95"0,0 0-83 0,0 0 3 0,-28 0-3 15,28 0 1-15,0 0 16 0,0 0-17 0,-30 0 4 0,30 0-5 16,0 0-6-16,-27 0 1 0,27 0-4 0,-28 28 0 0,28-28 0 16,0 0 0-16,-27 29 0 0,27 0-2 0,0-1 2 0,-31 1-1 0,31-1 1 15,-27 1-1-15,0 56 2 0,27-56-1 0,-31 26 0 0,31-26-1 0,0 56 3 16,0-28-3-16,-27-29-2 0,27 58 0 0,0-57 2 0,27-2 1 15,-27 1-1-15,0 30 0 0,31-2 1 0,-31-56-1 0,0 29-1 0,27-1 5 16,-27-28-1-16,27 0 0 0,-27 29 5 0,0-29-1 0,31 0 7 0,-4 0-9 16,-27 0-3-16,28-29 1 0,-1 1 2 0,-27-1-4 0,30-27 3 0,-2-30 3 15,2 2-4-15,-30 26-3 0,28-55 1 0,-28 27 1 0,0 31-1 16,0-2 1-16,0 0-2 0,0 28-1 0,-28-28 2 0,-2 0-1 16,30 28-1-16,0 29-1 0,-28-28-1 0,-2 1-5 0,3 27-13 15,27-28-15-15,-28 28 14 0,1 0-25 0,-4 0 22 16,31 0-26-16,-27 0 21 0,0 0-44 0,27 0 28 0,-31 28-52 0,4-1 55 15,27 1 4-15,-31 1-9 0</inkml:trace>
  <inkml:trace contextRef="#ctx0" brushRef="#br0" timeOffset="-200133.51">4658 4827 20 0,'0'0'0'0,"0"0"13"0,0 0-9 0,0 0-2 0,0 0 4 0,0 0 4 0,0 0 9 0,0 0 2 16,0 0-14-16,0 0 8 0,0 0-2 0,0 0-7 0,0 0 0 0,0 0 7 16,0 0 8-16,0 0-13 0,0 0 0 0,0 0 0 0,0 0 0 15,0 0 4-15,0 0-6 0,0 0 1 0,0 0 5 0,0 0-7 16,0 0 0-16,0 0 4 0,0 0-5 0,0 0 4 0,0 0-4 0,0 30 13 16,0-30-6-16,0 0-5 0,0 0-2 0,0 29 8 15,27-1-2-15,-27-1-5 0,0 30 0 16,0-57-2-16,0 58 1 0,0-30-1 0,0 56 2 0,0 3-2 15,0-32-3-15,0-26-1 0,0 28 2 0,0-29 2 0,0 29 4 0,0 1-4 16,0-30 0-16,0 0 0 0,-27 28 0 0,27-28 1 0,0 3-2 0,0-3 1 16,0-2 1-16,0 3-1 0,0-1-1 0,0-28 0 0,0 31 1 0,0-31-2 15,0 0 0-15,0 0 0 0,0 0 2 0,0 0 0 0,27 0 0 0,-27 0 0 16,0-31 0-16,0 31 0 0,0-28-2 0,28-1 2 16,-28-25 1-16,30 54-2 0,-3-59 5 0,-27 31-6 0,31 0 1 15,-31 0-2-15,27-30 1 0,1 30-2 0,2-1 2 0,-30 1 0 16,28 0 1-16,-28 28 2 0,27 0-2 0,-27 0 2 0,27 0 1 15,4 0-3-15,-31 0 1 0,0 28 0 0,27-28-1 0,-27 57 2 0,31-29-1 16,-31 30-2-16,0-30 2 0,0 0-1 0,0 0-2 0,0 0 1 16,27 57-2-16,-27-56 3 0,-27 30-1 0,27-32 0 0,0 2-4 0,0 27-10 15,0-29 2-15,0-27-2 0,-31 31-3 0,31-3-24 0,0-28 17 0,0 28-31 16,0-28-10-16,0 0-6 0,0 0 34 0,0 0 4 16,0 0 2-16,31 0 7 0,-31-28 4 0,0 28-34 0</inkml:trace>
  <inkml:trace contextRef="#ctx0" brushRef="#br0" timeOffset="-199599.93">5622 5567 77 0,'0'0'19'0,"0"0"-1"0,0 0-15 0,0 0-1 0,0 0-1 0,0 28 5 0,0-28-1 0,0 0 10 0,0 0 2 0,0 0-10 0,0 28-1 0,0-28 0 0,0 0 1 0,0 28 1 15,0-28-3-15,27 0 3 0,-27 28-1 0,0-28 0 16,31 0 1-16,-31 0-3 0,0 0-1 0,0 31 1 0,0-31-1 0,0 0-1 16,27 0 1-16,-27 0-1 0,0 0 5 0,0 0-3 0,31 0 12 15,-31 0-11-15,0 0-1 0,0-31 6 0,27 31-1 0,-27 0-6 0,0-28 0 16,0 0 2-16,0 28 2 0,0-28-3 0,0 0 3 15,0 28-5-15,0-28 3 0,0 28-5 0,0-30 4 0,0 30-2 0,0-28 0 16,0 28 0-16,0 0 0 0,-27-29 0 0,27 29-1 0,0 0 0 0,-31-28 3 16,31 28-3-16,0 0-1 0,0 0 1 0,-27 0 4 0,-4 0-1 15,31 28-3-15,-27-28 2 0,27 29-3 0,-27-29 0 16,27 28 0-16,0 30 0 0,-27-30 2 0,27 0 0 16,0-28-3-16,0 28-1 0,0 0-1 0,27 31 2 0,-27-59-2 15,0 26 1-15,27 3-8 0,-27 30-9 0,27-32-13 0,4-27 10 16,-31 29-3-16,27-29-4 0,-27 27-3 0,0-27-5 0,31 29-38 0,-31-29 42 15,27 27-15-15,-27-27 11 0,27 0 1 0</inkml:trace>
  <inkml:trace contextRef="#ctx0" brushRef="#br0" timeOffset="-199266.1">5993 5509 50 0,'0'0'57'0,"0"0"-47"0,0 0 15 0,0 0 36 15,-30 0-47-15,30-28 54 16,0 28-60-16,0 0 1 0,-27 0-1 0,27 0 25 15,0 0-25-15,0 58 1 16,0-30-7-16,0 0 1 0,0 28 4 16,27-28-4-16,-27 31 10 15,0-59-9-15,30 26 6 0,-30-26-1 0,0 0-1 0,0 0-4 16,28 0 2-16,-1-26 1 16,-27 26-7-16,0-28 3 0,0-3 0 0,0 3-2 0,27 28 2 15,-27-28 0-15,0 0 3 0,0 28-5 0,0-28 1 0,0 0 2 0,0 28-2 16,0-30 4-16,0 30-1 0,0 0-3 0,0-28 0 0,0 28-1 15,0 0 2-15,0 0 0 0,0 28 0 0,0-28-3 16,0 0 0-16,0 30 0 0,0-30 1 0,0 28 0 0,0 0 1 0,31-28-1 16,-31 28 1-16,0 0-1 0,0 0 0 0,0 3-2 0,27-31-1 15,-27 28-2-15,0-2-1 0,0-26-3 0,0 29-2 0,31-29-3 0,-31 28-4 0,0 3-27 0,0-31 15 16,27 0-4-16,-27 0-4 0,0 27-5 0,0-27-1 0,0 0 1 0,27 29-27 16,-27-29 44-16,0 0 6 0,0 0 2 0,0-29-21 0</inkml:trace>
  <inkml:trace contextRef="#ctx0" brushRef="#br0" timeOffset="-198895.67">6361 5396 112 0,'0'0'0'0,"0"0"54"0,0 0 3 0,0 0-47 0,0 28-5 0,0-28-1 15,0 0 3-15,0 0 2 0,0 0 1 0,0 0 10 0,-30 0-12 16,30 28 4-16,0 1-8 0,0-29-1 0,0 28-1 0,0-28-2 0,0 30 2 16,0-2-1-16,0-28 0 0,0 28 0 0,0-28 0 0,30 28-2 15,-30-28 1-15,0 28 0 0,28-28 0 0,-28 28 0 0,0-28 2 0,0 31-2 16,30-31 0-16,-30 0 0 0,0 0 0 0,0 28 1 0,0-28-1 0,27 0 1 15,-27 0-1-15,0 0-2 0,0 0-2 0,28 0 7 0,-28-28-2 16,0 28 2-16,0 0-2 0,0-59-1 0,0 31 0 0,0 0 1 0,0 0-1 16,0 0 0-16,0-59 1 0,0 31 3 0,0-1-1 0,0 0 9 15,0-28 4-15,0 56-9 0,0-27 3 0,0 28-5 16,0-28 7-16,0-2-9 0,0 2 4 0,0 28-3 0,0-31 8 16,0 31-9-16,0 0 5 0,0 1-3 0,0-32 9 0,0 32-8 0,0 27 0 0,0-29-3 15,0 1-1-15,0 0 1 0,0 28 0 0,0-28 1 0,0 28 3 0,0 0-4 16,0-30 4-16,0 30-2 0,-28 0 4 0,28 0-3 0,0 0-3 15,0 0 0-15,0 30-1 0,0-2 3 0,0-28-3 0,0 28 1 0,0 29 3 16,0-1-3-16,0 29 2 0,0-27-3 0,0 26 1 0,28 31-1 16,-28-31-3-16,0 58-3 0,27-85 7 0,4 56 0 0,-31-56-1 15,27 1-1-15,-27-2 0 0,31 31 0 0,-4-59 0 0,-27 27-1 0,27-27-3 16,-27 30-4-16,58 27-57 0,-31-58-24 0,0 32-49 16,31-31-14-16,-27-28 36 0</inkml:trace>
  <inkml:trace contextRef="#ctx0" brushRef="#br0" timeOffset="-197699.39">10933 3834 40 0,'0'0'0'0,"0"-28"10"0,-31 28-9 0,31 0 0 0,0-29 1 0,0 29-2 0,0-27 1 0,-27 27-1 0,27-29 0 0,0 0 1 0,0 29-1 0,0-28 0 0,0 28 0 0,0-29 0 0,0 29 0 16,0 0 1-16,0-27-1 0,0 27 0 0,0-29 0 0,0 1 0 16,0 28 0-16,0-30 1 0,0 30-1 0,0-28 1 0,0 28-1 0,0-28 1 0,27 28 3 15,-27-28 2-15,0-1 0 0,31 1 0 0,-31 28 0 16,0-29-3-16,0 29 1 0,0 0 0 0,0-28 10 0,0 28-9 16,27 0 15-16,-27 0-6 0,0 0-7 0,0-28-1 15,0 28 6-15,0 0-7 0,0 0 8 0,0 0-7 0,0 0 8 0,0 0-7 16,0 0 0-16,0 0-1 0,0-29 7 0,0 29-7 0,0 0 2 15,0 0-4-15,0 0-1 0,0 0 2 0,0 0-1 0,0-27 2 0,0 27-1 16,27 0-2-16,-27 0 3 0,0 0-2 0,0 0-1 0,0 0 5 16,0 0 2-16,31 0-6 0,-31 27-1 0,0-27 0 0,0 29 1 0,0-29-2 15,0 28-1-15,27 0 2 0,-27 1-2 0,0 28 1 0,0-29-2 16,0 0 1-16,28 30 1 0,-28 26-1 0,0-55 0 0,0 57 0 16,0-59 0-16,0 2-1 0,0 28 2 0,0-57-2 0,0 58 2 15,0-31-2-15,0 1 1 0,0 0 0 0,0 0 1 0,0-28-1 16,0 0 0-16,0 30 1 0,0-30 0 0,0 0 2 0,0 0 3 0,0 0-4 15,0 0 3-15,0 0-4 0,0-30 2 0,0 30-2 16,27-28 0-16,-27 0-2 0,30 0 0 0,-30 28-1 0,28-27 2 16,-28-3 0-16,30-27 2 0,-2 57-2 0,-1-28 3 0,-27-1 1 15,27 2-4-15,-27 27 3 0,31-29-3 0,-31 29 1 0,0 0 0 16,0 0-1-16,27 0 1 0,-27 0 1 0,0 29-3 0,0-29 1 16,-27 27 1-16,27 2 3 0,-31-1-2 0,4 1-2 0,0-29 1 15,-1 28-3-15,28-28 0 0,-30 30-1 0,2-30-7 0,28 27 2 16,-30-27 0-16,30 0-14 0,-27 28 9 0,27-28-20 0,0 0 12 15,0 0-27-15,0 0 21 0,0 0-1 0,0 28-28 0,27-28 29 0,-27 0-1 16,30 0 2-16,-2 0-15 0,-28 0 19 0,30 0-14 0</inkml:trace>
  <inkml:trace contextRef="#ctx0" brushRef="#br0" timeOffset="-197364.43">11669 3891 49 0,'0'0'0'0,"0"0"18"0,0 0-12 0,0 0-5 0,0 0 4 0,-28-28 1 0,28 28 1 0,0 0 4 0,0 0-6 0,0 0-1 16,0 0-1-16,0 0 0 0,0 0 0 0,0 0-2 0,0 0 2 0,0 0-1 15,0 0 0-15,0 28 5 0,0-28-1 0,0 0 1 0,0 30 9 0,0-30-6 16,0 27 0-16,0-27 1 0,0 28 9 0,0-28-10 0,0 28 6 15,0 0-7-15,0-28-1 0,0 0 2 0,0 30-1 0,0-30 23 0,0 28-10 16,0-28 1-16,0 0-3 0,28 0-11 0,-28 0-1 16,0 0-2-16,30 0 0 0,-30-28 5 0,28-2-3 0,-28 2 0 0,27 0-4 15,-27 28-1-15,27-28 0 0,31 1-3 0,-27-3 0 0,-31 30 0 16,27-28 3-16,0-1-2 0,-27 1-1 0,27 28-1 0,4-29 1 16,-4 29-3-16,4-27-5 0,-31 27 0 0,0 0-4 0,27 0-21 15,-27 0-16-15,0 0 17 0,28 27-44 0,-28-27 33 0,0 29-35 16,0-29 23-16,0 0 8 0</inkml:trace>
  <inkml:trace contextRef="#ctx0" brushRef="#br0" timeOffset="-195048.82">14026 3408 34 0,'0'0'16'0,"0"-28"5"0,0 28-19 0,0 0 1 0,0 0-1 0,0 0 1 0,0 0 1 0,0 0 1 15,0 0 1-15,0 0 7 16,0 0-5-16,0 0-3 0,0 0 0 0,27 0 9 0,-27 0-6 15,0 0 71 1,0 0-48-16,0 0-11 0,0 0-2 16,0 0-11-16,0 0 0 0,0 28 6 0,0-28-7 0,-27 0 7 0,27 0 1 15,0 29 0-15,0-29-9 0,0 28 0 0,-31-28-1 16,31 28 4-16,0-28-6 0,-27 28 2 0,0 2 0 0,27-2 0 16,-27 1-2-16,27-29 0 0,0 27-2 0,0-27-1 0,-31 29-3 15,31-1 6-15,-27-28-1 0,27 29 1 0,0 0 0 0,-31-2-1 16,31-27 0-16,-27 29-1 0,27-29 0 0,0 28 1 0,-27 1 0 15,27-29 0-15,0 28-2 0,-28 2 0 0,28-30-1 0,0 27-6 0,0 1 2 16,-30-28-3-16,30 28-3 0,0-28-1 0,0 0-3 0,0 28-2 0,0 2-26 16,-28-30-10-16,28 28 23 0,0-28-34 0,0 28 35 0,0-28-18 15,0 0 27-15,0 28-18 0</inkml:trace>
  <inkml:trace contextRef="#ctx0" brushRef="#br0" timeOffset="-194749.5">14138 3891 85 0,'0'0'25'0,"0"0"-9"0,0 0-3 16,-27 0-10-16,27 0 1 0,0-28 7 0,0 28-3 0,-27 0 12 16,27 0-7-16,0 0-1 0,0 0 1 0,-31 0 6 0,31 0-12 15,0 0-2-15,0 0 1 0,0 0-4 0,-27 0 0 0,27 0 2 0,0 0-2 16,0 0 2-16,0 28 0 0,0-28-2 0,0 30 0 0,0-30-1 15,0 0 1-15,0 27-1 0,27 1 1 0,-27 0-1 0,31 0 0 16,-31 2 1-16,0-30-2 0,27 28 3 0,-27-28-1 0,0 0-1 16,0 28 0-16,27-28 1 0,-27 0 0 0,0 0 2 0,31 0-3 0,-31 0-1 15,0-28 0-15,27 28 2 0,-27-28-2 0,0 28-1 0,28-30-4 0,-28 2 0 16,0 0-14-16,0 28 6 0,0 0-1 0,0-28-2 0,0 28-2 16,0-27-3-16,-28-3-23 0,28 30 21 0,0-28-19 0,-27-1 24 15,27 29 5-15,-31-57-9 0,4 57-14 0</inkml:trace>
  <inkml:trace contextRef="#ctx0" brushRef="#br0" timeOffset="-194383.02">13627 3380 76 0,'-27'0'60'0,"-31"-29"13"0,4 29-38 15,54 29-28 1,0-1 0-16,0 29 9 16,27 57 6-16,28-58 13 15,2-27 6 1,-57-29-29-16,31-29-3 16,-31 29-4-16,0-27 0 0,27-2 2 0,-27 29-2 0,0-28 2 15,0 28-4-15,28-58 4 0,-28 30-3 0,0 0 1 16,0-1-2-16,0 29-2 0,-28-28 1 0,28 28-1 0,0-29 0 0,-27 1 1 15,27 28 0-15,-31-28-1 0,4 28 2 0,-3-29 1 16,30 29-5-16,0 0 2 0,-28 0-1 0,28 0-1 0,-27 0 2 0,0 0-1 16,27 0-1-16,0 29 0 0,-31-29-1 0,31 0 1 15,-27 28-1-15,27-28-7 0,0 28 2 0,0-28-3 0,0 29-2 0,0-29-3 0,27 28-2 16,-27-28-3-16,31 29-1 0,-4-1-29 0,-27 0 21 0,27 0-36 0,1-28 29 16,2 30-30-16,-30-2 39 0,27 1-43 0</inkml:trace>
  <inkml:trace contextRef="#ctx0" brushRef="#br0" timeOffset="-193832.94">14367 2954 91 0,'0'0'25'0,"0"0"-6"0,0 0-5 0,0 0 4 0,0 0-4 0,0 0-6 0,-28 0 13 0,28 0-7 0,0 0 0 0,0 0 0 0,0 29 9 0,0-29-6 16,0 0-10-16,0 28-2 0,0-28 0 0,0 27-1 0,0 3 5 0,0-2 0 15,0 1-1-15,0-29-5 0,0 27 0 0,0 2 0 0,0 0 2 16,0 0-4-16,0 27 3 0,0-28-2 0,0-28 1 0,0 57-2 0,0-29 0 16,0 1 0-16,0 27 1 0,0-28-1 0,0 59 0 0,0-3-2 0,0 1 4 15,0-56 0-15,0-1-1 0,0 29 4 0,0-27-3 16,0-3 3-16,0 1-2 0,0-28-2 0,0 0 2 0,28 28 3 0,-28-28-2 15,0 0 2-15,0 0-2 0,0 0 4 0,0 0-5 0,0 0-1 16,27 0 3-16,-27-28-3 0,0 0 1 0,31 1 0 16,-31-3-4-16,27 30 1 0,-27-57-1 0,27 29 1 0,-27 28 2 0,0-56 1 15,27 56-2-15,-27-58 0 0,31 30 1 0,-4 28 1 16,4-29-1-16,-31 29-3 0,27 0 3 0,-27 0-1 16,0 0 0-16,27 29-3 0,-27-1 0 0,0 1 1 0,28 0 0 15,-28-29 1-15,0 27 0 0,30 30-2 0,-30-28 0 0,0-1-7 0,0 2 1 16,0 25-17-16,28-27 6 0,-28 0-30 0,0 2-19 0,0-2 27 15,0-28-3-15,0 28-1 0,0 0-34 0,0-28 48 0,0 0 7 0,0 29-34 16</inkml:trace>
  <inkml:trace contextRef="#ctx0" brushRef="#br0" timeOffset="-193426.5">14963 3834 33 0,'0'0'10'0,"0"0"-4"0,0 0 0 0,0 0-1 0,0 0 1 0,0 0 8 15,0 0 2-15,27 0-7 0,-27 0-2 0,0 0-1 0,0 0 6 16,0 0-8-16,31 0 1 0,-31 0 5 0,0 0-3 0,0 0 8 16,27 0-1-16,-27 0-6 0,0 0 6 0,0 0-7 0,27 0-2 15,-27 0 1-15,0 0-1 0,0 0 0 0,0 0 4 0,31 0-2 0,-31-28-1 16,0 28-3-16,0 0 1 0,0 0 0 0,0 0 3 0,27-29-5 15,-27 29 0-15,0 0-1 0,0-27 6 0,0-2-3 0,0 29 5 0,0-29-6 16,0 29 6-16,0-28-5 0,0 28 0 0,0-29 0 0,0 29 2 0,0-27-2 16,0 27 5-16,0-29-5 0,0 29 6 0,0-28 0 15,0 28-5-15,0 0 0 0,0-30 4 0,0 30-5 0,0 0 1 0,0 0-2 16,-27 0 4-16,27 0-1 0,0 0 2 0,-31 0-5 0,31 0 3 16,0 0-4-16,0 30 1 0,-27-2 1 0,27-28-1 0,0 29-1 15,0-29-3-15,0 56 2 0,0-56-1 0,0 28 3 0,0 1-3 0,0 0 1 16,0-2 2-16,0 2-2 0,0 86 0 15,27-4-65 1,-27-111 43 0,31 58-182-16,-4-58 40 15</inkml:trace>
  <inkml:trace contextRef="#ctx0" brushRef="#br0" timeOffset="-193113.69">15218 3777 42 0,'0'0'19'0,"0"0"29"0,0-27 62 16,0 27-87-16,0-29-12 0,0 29 29 15,0 0-22-15,0 0-13 0,0 0 7 0,0 0 17 16,-30 0 19 0,30 29-37-16,0-2-1 0,0 2-8 15,0-29 1-15,0 28 0 0,0 1-1 0,0-1 1 0,0 2-1 16,0-3-1-16,0 1 1 0,30 0-1 16,-30 0-1-16,0-28 1 0,0 0-1 0,0 30 1 0,28-30 0 0,-28 0 2 15,0 0 0-15,0 0-1 0,30 0-1 0,-30 0-1 16,0 0 0-16,27-30 1 0,-27 2 0 0,0 0 0 0,0 28-1 0,28-28 0 15,-28 1 0-15,0-3 0 0,0 30 1 0,0-28-2 0,0-1 1 0,0 29 1 16,27-28 0-16,-27-1-1 0,0 29 0 0,0 0 1 0,0-27 0 0,0 27 1 0,0 0-3 16,0-29 1-16,0 29 1 0,0 0-1 0,0 29 1 15,0-29 1-15,0 0 0 0,0 27-1 0,0 2-1 0,0-1 0 16,0-28 0-16,0 29 1 0,0-1-1 0,0 2 1 0,0-3-1 0,0 1-3 0,0 0-2 16,0 0-3-16,31 2-20 0,-31-2 9 0,0 28-30 0,0-27-15 15,0 0-18-15,27-29 38 0,-27 29-33 0,0-29 22 16,0 0 15-16</inkml:trace>
  <inkml:trace contextRef="#ctx0" brushRef="#br0" timeOffset="-192633.17">15644 3692 109 0,'0'0'0'0,"0"0"34"0,0 0 16 0,0 0-35 0,0 0 8 16,0 0 4-16,0 0-16 0,0 0-1 0,0 0-3 0,0 0-1 15,0 0 3-15,0 0-5 0,0 0 1 0,0 0 4 0,0 29-4 16,0-29-1-16,0 29 0 0,0-29 4 0,0 27-4 0,0 2 5 0,0-1-6 16,0-28 0-16,0 29 0 0,0-1 0 0,0 2-2 0,0-3 0 0,27-27 0 15,-27 28 0-15,0 0 2 0,0-28-1 0,0 28 2 0,0-28 0 0,31 30 9 16,-31-30-6-16,0 0 0 0,0 28 0 0,0-28 5 0,27 0-2 16,-27 0-6-16,0 0-1 0,0-28 8 15,0 28-9-15,28-30 1 0,-28 2 0 0,0 0-2 0,0 28 0 16,0-28 0-16,0 1 0 0,0-31-2 0,0-28 5 0,0 30-1 0,0 27-1 15,0-28-2-15,0 1 0 0,-28-30 2 0,28 30-2 0,0 27 0 0,0-28 1 16,0 29 2-16,-27-56 1 0,27 26 1 0,0 29-2 0,0-27 2 0,-31-2 0 16,31 31-1-16,0-1-1 0,0-29 3 0,0 29-3 0,-27 0 0 15,27 28 1-15,0 0-1 0,0-30 5 0,0 2-2 0,0 28 1 0,0 0-5 16,0 0 3-16,0 0-1 0,0 28-1 0,0 2 2 0,0-2-4 16,0 0 1-16,0 29 1 0,0-57-3 0,0 28 2 15,0-1-2-15,0 3 1 0,0-2 2 0,0 1-2 0,27-2-1 0,-27 31 4 0,0 27-1 16,0-29-2-16,0 1 0 0,0-28 1 0,31 27 2 0,-31 30-9 15,0-57 4-15,27-2 1 0,1 59 7 0,2-30-5 16,-30-27-3-16,0-1 1 0,27 59-1 0,1-32 0 0,-1 1 0 16,4-26 2-16,-31-2-1 0,0 0 1 0,27 29 0 0,4-57-2 0,-31 29-1 15,0 0-2-15,27-29 1 0,-27 28-4 0,27 0-14 0,-27-28 7 0,0 0-1 16,0 28-5-16,27-28-1 0,-27 0-3 0,0 0-33 0,0 0 25 0,31 0-3 16,-31 0-3-16,0 0-2 0,0-28-4 0,0 28 0 0,27-28 0 0,-27 0-27 0,0 28 46 15,0-29-13-15</inkml:trace>
  <inkml:trace contextRef="#ctx0" brushRef="#br0" timeOffset="-189848.24">7922 4771 82 0,'0'0'24'0,"0"0"-24"0,0 0 3 0,0 0 0 0,-28 0 9 0,28 0 6 0,0 28 3 0,0-28-11 0,0 0-2 0,0 28 5 0,0 2-7 0,0-1 2 0,0-29-4 0,0 28 0 0,0-1 2 0,0-27-1 0,0 29-3 15,-30 29 1-15,30-58-6 16,0 0-1-16,0 28-6 0,0-28-27 0,0 28-19 0,0 0 5 0,0-28 32 15,-28 0-33-15</inkml:trace>
  <inkml:trace contextRef="#ctx0" brushRef="#br0" timeOffset="-189715.15">7809 5396 82 0,'0'0'17'0,"0"0"12"16,27 28-21-16,1 0 39 15,2 1-48 1,28 29-131-1,-58-30 120-15,0-28-26 16</inkml:trace>
  <inkml:trace contextRef="#ctx0" brushRef="#br0" timeOffset="-92609.4">10589 4886 29 0,'0'0'18'0,"0"0"-15"0,0 0 10 0,0 0 19 0,0 0 9 0,-27-29 59 31,27 29-51-31,0-30-16 15,-28 30-4-15,-30 59 7 32,-81 167-19-17,54-28-14 1,27-56-2-16,27-27-23 16,-23 28-161-1</inkml:trace>
  <inkml:trace contextRef="#ctx0" brushRef="#br0" timeOffset="-92288.82">10619 5509 66 0,'0'0'78'31,"-30"0"14"-15,3 86-31 0,27 112-34 15,57-112-21-16,-29-172-2 1,-86-283-265 15</inkml:trace>
  <inkml:trace contextRef="#ctx0" brushRef="#br0" timeOffset="-91987.6">10136 5028 116 0,'0'0'43'16,"-27"0"-46"0,-1 0 6-16,-30 56 30 15,0-28-10-15,31 28-10 16,-3 31-5-1,30-60-3-15,30 1 14 16,-3-56-3-16,31-114-9 16,0-57-4-1,-58 2-1-15,-58-2 0 16,-85 227-34 15,89 57-68-31,-4 56 10 16</inkml:trace>
  <inkml:trace contextRef="#ctx0" brushRef="#br0" timeOffset="-41206.48">11270 5452 41 0,'0'0'9'0,"0"0"0"0,0 0-7 0,-27 0 2 0,27 0-1 0,0 0 1 0,0 0 5 0,0 0-4 16,0 0 1-16,0-28 7 0,0 28-8 0,0 0 5 0,-27-28-1 15,27 28 4-15,0-27-8 0,0 27 0 0,0 0 4 0,0-30-4 16,0 30 0-16,0 0 1 0,0 0 5 0,0-29-4 0,0 29-1 0,0 0 7 16,0 0-7-16,0 0 0 0,0-28 3 0,0 28-2 0,0 0-5 15,0 0 1-15,0 0 4 0,0 0 4 0,0 0-5 16,0 0 0-16,0 0 0 0,0 0-1 0,0 28-1 0,27 1 2 0,-27-29-3 16,0 30-1-16,27 25 0 0,-27-27-1 0,31 1-1 0,-31 29 0 0,0-30 1 0,0 0-1 15,27 28 1-15,-27-28-1 0,0 3 0 0,0-3 0 0,0-2-2 0,0 3 0 16,0-1-3-16,0 30-16 0,0-58 6 0,0 29-5 0,0-29-5 0,0 27-36 0,0 2-3 15,0-29 41-15,0 0 7 0,0 0-38 0</inkml:trace>
  <inkml:trace contextRef="#ctx0" brushRef="#br0" timeOffset="-41006.3">11188 4886 110 0,'0'0'24'0,"0"0"-12"0,0 0-8 0,0 0-3 0,-30 0 1 16,30 0 0-16,0 0 4 0,0 0 12 0,0 0-7 0,0 0 7 0,0 0-12 16,0 0 1-16,0 0 3 0,0 0-6 0,0 0-1 0,0 0-1 0,0 0 2 15,0 0-2-15,0 0-1 0,30 0-2 16,-30 0 0-16,0-29-3 0,0 29-4 0,0 0-25 0,0 0 7 0,0 0-37 16,0 0 36-16,28 0-7 0,-28 0-16 0</inkml:trace>
  <inkml:trace contextRef="#ctx0" brushRef="#br0" timeOffset="-40634.04">11556 6078 90 0,'0'0'21'0,"0"0"6"0,0 0-7 15,0 0-8-15,-30 0 3 0,30 0-5 0,0 0 13 16,0 0 2-16,0 0-4 0,0 0-2 0,0 0-11 15,0-28 0-15,0 28 5 0,0 0-2 0,30-28 0 0,-30 28-7 16,28 0 0-16,-28-31 5 0,30 31-4 0,-3-27 4 0,1 27-1 16,30 0-3-16,-31-29 0 0,-27 29-3 0,27 0-1 0,4 0 0 15,-4 0 0-15,4 0-1 0,-4 0 1 0,0 0 0 0,-27 29-1 16,58-29 0-16,-58 27-4 0,27-27-1 0,-27 0-5 16,31 0-6-16,-4 31-38 0,1-31-34 0,-28 28 35 0,0-28 5 0,30 28-64 15</inkml:trace>
  <inkml:trace contextRef="#ctx0" brushRef="#br0" timeOffset="-39306.49">12633 5424 42 0,'0'0'5'0,"0"0"-2"0,0 0 2 0,0 0-2 0,0 0 3 0,0 0-2 0,0 0 7 0,0 0-5 0,0 0 1 0,0 0 8 0,0 0-9 16,-27 0 1-16,27 0 7 0,0 0-5 0,0 0 8 0,0 0-8 15,0 0 7-15,0-28-8 0,0 28-1 0,0 0 6 0,0 0-1 16,0 0-6-16,0 0 0 0,0 0 0 0,0 0 0 0,0 0 6 0,0 0-7 15,0 0 7-15,0 0-1 0,0 0-8 0,0 0 0 0,0 0 1 16,27 0 2-16,-27 0-3 0,0 28 0 0,0-28-1 0,30 28 0 16,-30-28 2-16,0 29-2 0,28-29 0 0,-28 28 2 0,0 2-1 0,30-2-1 15,-30 28 2-15,0-56 0 0,28 115 7 0,-28-89-8 16,27 62 3-16,-27-61-3 0,0 2 0 0,0-2 0 0,30 60 1 0,-30 282 15 31,-30-314-19-15,-25 2 3-16,25-27-1 0,-83 25-33 31,86-55 19-31,-4 0-22 0,31-27 10 0,-58-1-82 16,4-31 26-16,27 31 52 0,-4-56-6 0,4 56-14 0</inkml:trace>
  <inkml:trace contextRef="#ctx0" brushRef="#br0" timeOffset="-39135.35">12551 4857 120 0,'0'0'54'0,"0"0"-53"0,0 0 0 15,0 0 0-15,0 0-1 0,0 0 1 0,0 0 0 0,0 29 0 16,0-29 0-16,0 0-1 0,0 28-1 0,0-28 0 0,0 27-11 0,0-27-2 16,0 29-30-16,0-29 4 0,0 28-29 0</inkml:trace>
  <inkml:trace contextRef="#ctx0" brushRef="#br0" timeOffset="-38706.21">13062 5509 66 0,'0'0'32'0,"-31"0"-30"0,31 0-1 0,0 0 2 0,-27 0 16 0,27 0-9 16,-27 0 9-16,27 0-10 0,0 30 5 0,0-30-9 0,-31 28 4 16,31 0-3-16,0-28-3 0,0 28 2 0,-27-28-3 0,27 28 0 15,0-28 1-15,0 28 0 0,0 3 0 0,0-3 1 0,27-2-2 16,-27 3 1-16,0-1-1 0,0-28 0 0,0 31-1 0,31-4 5 0,-31-27-3 15,0 0 2-15,27 0 1 0,-27 29 10 0,27-29 0 0,-27 0-1 16,31-29-9-16,-31 29 0 0,27-58 4 0,-27 30-1 0,27-1-6 16,1-25 3-16,-28 23-3 0,0-25 4 0,0 0 3 0,30 28-4 15,-30-2-1-15,0 2-2 0,0-1 2 0,0 1 2 0,0 0-3 0,0 28 0 16,0-27 2-16,-30-3-1 0,30 1 0 0,0 29-2 16,0-28-2-16,-28 28 0 0,28 0 0 0,0 0 0 0,0 0 0 0,-27 0 0 0,27 0-1 15,0 0-1-15,0 0 0 0,0 0 1 0,0 0 0 0,0 0 0 0,-27 28-2 16,27-28-1-16,0 29-4 0,0-29-3 0,0 30-22 0,0-30 8 0,27 27-42 15,-27 1-28-15,0 0 45 0,0-28 10 0,27 29-49 0</inkml:trace>
  <inkml:trace contextRef="#ctx0" brushRef="#br0" timeOffset="-38472.75">13570 5452 116 0,'0'0'26'0,"0"0"-25"0,0 0-1 0,-28 29 0 0,28-29 0 0,0 0 1 16,0 28 0-16,0 2 3 0,0-2 2 0,0-28-2 16,0 28-2-16,0 0-2 0,0 0 1 0,0 0-2 15,0-28 0-15,0 31-4 0,0-3-2 0,0-2-18 0,0-26-8 16,28 29 19-16,-28-1-5 0,0-28-38 0</inkml:trace>
  <inkml:trace contextRef="#ctx0" brushRef="#br0" timeOffset="-38326.46">13713 4515 180 0,'0'0'0'0,"0"0"49"0,0 0-46 15,0 30 0-15,0-2-1 0,0 0-1 0,-28 29 2 16,28-1-1-16,-27-26 0 0,27 25-1 0,-31-27 0 0,31 31 0 0,-27-4 0 15,27 2-3-15,-30-27-2 0,30 26-15 0,0-28 3 16,0 0-6-16,-28 0-34 0,28 1 27 0,0-29 5 0,0 30 6 0,0-2-41 16</inkml:trace>
  <inkml:trace contextRef="#ctx0" brushRef="#br0" timeOffset="-38048.49">13825 5539 193 0,'0'0'40'0,"0"0"-37"0,0 0-3 16,-27 0 0-16,27 28 2 0,0-28 4 0,0 0 7 0,0 0 6 15,0 0-5-15,0 0-9 0,0-28 3 0,0-2-3 16,27 2 0-16,-27-1-3 0,31 1 7 0,-31 0-3 0,27 1 2 16,4-3 7-16,-31 1-7 0,27 1 6 0,0 1-4 0,0-1-6 15,4-2 4-15,-31 30-3 0,27 0 2 0,-27 0 0 0,31 0 5 0,-4 0-6 16,-27 0-2-16,27 0 2 0,4 0 3 0,-4 30-2 0,-27-2-4 15,28 56 2-15,-1-54-4 0,-27-3 0 0,31 86 2 0,-31-27-1 16,0-30-3-16,27-28 1 0,-27 86-3 0,0-86-2 0,0 59-20 0,0-31 5 16,0 2-32-16,0-2-15 0,0-29 26 15,0 32-57-15,0-59 50 0,0 28-15 0,0-28 11 0</inkml:trace>
  <inkml:trace contextRef="#ctx0" brushRef="#br0" timeOffset="-29688.11">15586 5509 116 0,'0'0'26'0,"0"0"-16"0,-27 0-6 0,27 0-4 0,0 0 0 0,-27 0 0 0,27 0 0 0,0 0 0 0,-31 0 2 0,31 0 1 0,0 0 7 0,0 0 6 16,-27 0-8-16,27 0 3 0,0 0-7 0,0 0 0 0,0 0 0 15,0 30 6-15,0-30-3 0,0 0 11 0,0 0-9 0,0 0 0 0,0 28 9 16,0-28-10-16,0 0-2 0,0 0 5 0,0 0-7 0,0 0 0 16,0 28 2-16,0-28 0 0,27 0 0 0,4 0-3 0,-31 28-2 15,0-28 1-15,27 0 3 0,0 0-3 0,0 0 0 0,4 0-2 16,-4 0 1-16,4 0 0 0,-31 0-1 0,55 0 0 0,-25 0 1 15,-30 0-1-15,27 0-1 0,1 0-1 0,-1 0 1 0,4 0-2 0,-4 0-8 16,4 0 0-16,-4 0-26 0,-27 0 9 0,27 0-4 0,-27 0-4 16,27 0-36-16,-27 0 41 0,0 0-32 0</inkml:trace>
  <inkml:trace contextRef="#ctx0" brushRef="#br0" timeOffset="-29454.98">15644 5793 165 0,'0'0'66'0,"0"28"-53"15,0-28 6-15,0 0-8 0,0 0 1 0,0 0 13 0,0 0-12 16,0 31 43-16,27-4-19 16,4-27-32-16,54 0 26 15,-85 0-29-15,27 0 2 16,59 0-3-16,-59 0-22 15,31-27-44-15,-58 27-15 0,54-31-214 16</inkml:trace>
  <inkml:trace contextRef="#ctx0" brushRef="#br0" timeOffset="-28871.79">17262 5396 89 0,'0'0'21'0,"0"0"-17"0,0 0-2 0,0 0 0 0,0 0 2 0,0 0 2 0,0 0 2 0,0 0 12 0,27 28-8 0,-27-28 1 0,0 0 10 0,0 0-14 0,0 28 6 0,0-28-10 15,0 0 0-15,0 29 0 0,0-29 3 0,31 28 2 0,-31-28-1 0,0 30 1 16,0-30-4-16,27 0-1 0,-27 28 1 0,0-28 4 0,0 28-6 15,28 0-1-15,-28 0 3 0,27 173 15 16,4-118-16-16,-31 4-2 16,0 55 4-16,0-58-5 0,0-56-2 0,0 30 1 0,0-30 0 15,0 56 1-15,0-27-1 0,0 1 0 0,-31 27-1 16,31-28-3-16,0-29 1 0,0-1-6 0,0 2-11 0,0-1 6 16,0-28-3-16,-27 30-21 0,27-30 14 0,0 0-30 0,0 0 22 0,0 0 1 15,0 0-20-15,-28 0 33 0,28-30-9 0,0 2-10 0</inkml:trace>
  <inkml:trace contextRef="#ctx0" brushRef="#br0" timeOffset="-28622.83">17347 5764 62 0,'0'0'13'0,"0"0"29"16,0-26-24-16,0-2 23 0,0 28-32 15,0-31 7-15,0 3-10 0,0 28 1 0,0 0-1 0,28-28 4 16,-28 28-6-16,27-28 7 0,-27 0-5 0,31 28 3 0,-31-28-2 0,0 28 1 15,0 0-1-15,27-30 3 0,3 30-6 0,-30 0-1 0,28-28 4 0,-1 28-1 16,-27 0-3-16,31 0 2 0,-31 28-1 0,27 2-1 16,-27-30-2-16,0 0 1 0,0 56 1 0,0-56-1 0,0 28-2 0,0 0 0 15,0 31 2-15,-27-59-1 0,27 28 0 0,-31-2 1 0,4 3-3 16,-1-1 1-16,-2 3 0 0,30-31 0 0,-27 27-2 0,-4-27-8 0,31 0 2 16,-27 29-23-16,27-29-20 0,-28 0-19 0,28 0 3 15,0-29 24-15,0 29 23 0,0 0-18 0</inkml:trace>
  <inkml:trace contextRef="#ctx0" brushRef="#br0" timeOffset="-28172.57">17944 4827 148 0,'0'0'33'0,"0"0"-9"0,0 0-13 16,0 0-2-16,0-28 3 0,0 28-4 0,0 0 9 16,0 0-7-16,0 0 30 15,0 0-36-15,0 58 18 16,27 55-11-1,-27-55-10-15,0 224 3 16,0-253-4-16,0 28 1 0,-58 226 6 16,58-252-4-16,0 23 2 0,0-25 0 0,-27 86 16 15,27-115-12-15,0 56 6 16,27-85-1 0,89-196-7-1,-4 24-5 1,-112 201-1-16,31 0 0 0,-4 0-2 0,-27 0 1 0,27 0 0 0,4 0 0 15,-31 30 1-15,0-30-1 0,27 28 1 0,-27 28-1 16,27-28-1-16,-27 31 0 0,0-5-3 0,0-25 0 0,0 30-3 0,0-32-3 16,0 29-18-16,0-27 7 0,0 29-36 0,0-30 17 0,0 0-54 0,0-1 6 15,0-27-3-15</inkml:trace>
  <inkml:trace contextRef="#ctx0" brushRef="#br0" timeOffset="-27965.57">18594 5710 147 0,'0'0'56'0,"0"0"-8"0,0 0-43 0,0 0-5 0,0 0 4 16,0 0 2-16,0 0 13 0,0 0-8 0,0 0-3 0,0 0 2 0,0 0-6 15,0 0-3-15,0 28 2 0,0-2-3 0,0-26 1 0,0 29-1 0,0-29 1 16,31 28-1-16,-31 3-2 0,0-31 0 0,0 56-12 0,0-29-15 0,0 2-19 15,0-2-13-15,0 4-4 0,0-3 11 0,0-28 5 16</inkml:trace>
  <inkml:trace contextRef="#ctx0" brushRef="#br0" timeOffset="-27822.38">18765 4827 281 0,'0'0'0'0,"0"0"74"0,0 0-42 0,0 0-25 0,0 30-2 16,-28-1-1-16,28-1 0 0,0-1 2 0,0 2-1 0,-27 29 3 15,27-2-7-15,-27 28-1 0,27-25-5 0,-31 24-18 0,31-24-28 16,-27-32 12-16,27 29-67 0,0-27 48 0,-31-29 7 0,31 28-43 16</inkml:trace>
  <inkml:trace contextRef="#ctx0" brushRef="#br0" timeOffset="-23922.53">19875 4771 97 0,'0'0'35'0,"0"0"-15"0,0 0-13 0,0 0 0 0,-31-27 0 0,31 27 14 0,0 0-8 0,0 0 14 0,0 0-2 0,0 0-2 0,0-30-13 15,0 30 7-15,0 0-10 0,0 0 0 0,0 0 0 0,0 0 0 16,0-29 6-16,0 29-7 0,0 0 5 0,31 0 1 0,-31 0-7 16,27 0 1-16,-27 0-3 0,0 0 1 0,28 0-2 0,-28 0 1 0,0 0-2 0,27 0 3 15,-27 0-1-15,30 0 5 0,-2 0-7 16,-28 0-1-16,30 0 1 0,-2 0 1 0,-1 0-2 0,0 0 1 15,-27 0-1-15,31-27 1 0,-4 27 0 0,-27 0-1 16,31 0-1-16,-31 0-3 0,27 0-19 0,-27 0 7 0,0 0-5 16,27 0-3-16,-27-29-38 0,0 29 23 0,0 0-2 0,31 0 0 0,-31 0 5 0,0 0-16 0,0 0-13 15</inkml:trace>
  <inkml:trace contextRef="#ctx0" brushRef="#br0" timeOffset="-23405.6">20045 4744 64 0,'0'0'0'0,"-30"0"32"0,30 0-11 0,0-30-10 0,0 30 0 0,0 0 14 16,0 0-11-16,0 0 1 0,0-29-1 0,30 29 14 0,-30 0-17 15,0 0 0-15,0 0-1 0,0-27 7 0,0 27-3 0,0 0-1 16,0 0-2-16,28-29-1 0,-28 29 23 15,0 0-27-15,0 0 8 0,0 0-10 16,0 0 7-16,0 0-9 0,0 0 1 0,0 56 9 16,0-27-8-16,0 1-2 0,0 25 3 15,0-27-3-15,0 31 1 0,0-4 1 16,0 2-3-16,0-27 1 0,0 26-3 0,-28 87 3 0,28-88-2 16,0 32 2-16,0-32-2 0,-30 60 3 0,30-3-2 0,-28-53-1 15,28-31-1-15,0 86 2 0,-30-58-1 0,30 27 1 0,0-24-1 16,-27 24 1-16,27-52-1 0,0 25 0 0,0 0 0 0,-28-28-1 15,28 2 2-15,0-2-1 0,0 1 0 0,0-29 0 0,0 27-1 0,0 29 3 16,0-27-1-16,0-29-2 0,0 30 1 0,0-2 0 16,0-28 1-16,0 27 0 0,0-27-2 0,0 0 2 0,0 0 0 15,0 0 2-15,0 0-1 0,0 0-1 0,28-55 3 16,-28 55-3-16,27 0 0 0,3-30-1 16,-30 1 1-16,28 29-1 0,30-28 1 15,-58 28 0-15,27-28-1 0,0 28 1 0,31-27 1 16,0-2-1-16,-31 29 2 0,4-28-1 0,-31 28 0 15,27 0 3-15,0 0 0 0,1 0-2 0,2-30-1 0,-30 30 0 16,28 0 1-16,2 0-1 0,-3 0 2 0,-27 0-2 0,28 0-2 0,-28 0 1 16,0 0 0-16,30 0 1 0,-2 0-3 0,-28 0-3 15,0 0-2-15,0 0-3 0,0 0-5 0,0 0-7 0,0 0-37 0,0 0 20 16,0 0-64-16,0 0 41 0,0 0 0 0,0 0 9 0,0 0-32 0</inkml:trace>
  <inkml:trace contextRef="#ctx0" brushRef="#br0" timeOffset="-20269.14">21663 5084 34 0,'0'0'0'0,"0"0"13"0,0 0-11 0,0 0 1 0,0 0-2 0,0 0 1 0,0 0 2 0,0 0-1 0,0 0 0 0,0 0 2 0,0 0-1 0,0 0 5 0,-30 0 1 0,30 0-4 16,0 0 0-16,0 0 1 0,0-28 0 0,0 28 10 0,0 0-7 16,-27 0 9-16,27 0-2 0,0 0-8 0,0 0 8 0,0 0-8 15,0 0 0-15,-28 0 6 0,28 0-7 0,0 0-2 0,0 0 0 0,-30 0 4 16,30 0-3-16,0 0-5 0,0 0 1 0,-28 0 2 0,28 28-1 15,0 0 2-15,-30 0-3 0,30-28-1 0,0 28-1 0,-27 31 3 16,27-31-4-16,-28-1 1 0,28 1 0 0,-27 1 2 16,27 1-2-16,-31-3-1 0,31 1 0 0,-27 0 0 0,-4 1 0 15,31-1 1-15,-27-28-5 0,27 30 0 0,0-30-4 16,-27 0-4-16,27 0-6 0,0 28-6 0,0-28-5 0,0 0-3 0,-27 0 1 0,27 0 3 0,0 28 5 16,0-28 6-16,0 0-9 0,0 0 2 0</inkml:trace>
  <inkml:trace contextRef="#ctx0" brushRef="#br0" timeOffset="-19783.92">21745 5509 49 0,'0'0'19'0,"0"0"-17"0,0 0 3 0,0 0-2 0,-27-28 16 0,27 28-13 0,0 0 10 0,0 0-8 0,-27 0 10 0,27 0 0 0,-58 0 27 16,31 0-6-1,27 0-35-15,0 28 0 16,0-28-2-16,0 0-1 0,0 30 0 0,0-30-1 15,0 0 1-15,0 28 0 0,0-28 0 0,0 28 0 0,0-28 2 16,27 28-2-16,-27-28 1 0,0 0-2 0,0 0 1 0,0 0 0 16,30-28 0-16,-30 28-1 0,0-28-3 0,28 0-15 0,-28 28-13 0,0-30 11 15,27 2-23-15,-27 28 23 0,0-29 2 0,0 1-24 16,0 28 31-16,0-28 1 0,0 1-46 0</inkml:trace>
  <inkml:trace contextRef="#ctx0" brushRef="#br0" timeOffset="-18204.98">21377 4799 49 0,'-27'0'30'0,"27"0"-26"0,0 0 11 0,0 0-9 0,-31-28 20 0,31 28-16 0,-27 0-1 0,0 0 23 0,0 0 3 15,-4 0-11-15,4 0 2 16,0 0-15-1,27 0-9-15,-31 28 7 0,31-28-8 0,0 28 2 16,0-28-3-16,0 0 0 16,0 59 1-16,31-31 0 0,54-28 17 15,-85-28-13 1,27-1-3-16,-27-29 1 16,0 30-2-16,27 1 1 0,-27-3-1 0,0 30-1 0,-27-56 0 15,0 27-6-15,27 29 2 16,-31-28-23-16,-23 28-59 15,54 28-9-15,27 28-13 16</inkml:trace>
  <inkml:trace contextRef="#ctx0" brushRef="#br0" timeOffset="-17687.09">22059 5255 69 0,'0'0'16'0,"0"0"-13"0,0 0 7 0,0 0-7 0,30 0 8 0,-30 27 1 0,0-27 11 16,0 0-17-16,0 0 11 0,28 0-10 0,-28 0 5 15,0 0-8-15,27 0 12 0,-27 0-13 16,27-27 9-16,-27-1-3 0,0-31 13 16,0 3-2-16,0 28-7 0,0-28 14 15,0 56-20-15,0-30 6 0,0 30-5 0,-27-28 0 16,0 28-5-16,-1 0 8 16,-30 28 1-16,58-28-9 0,-30 30 2 15,30-2-3-15,-28 0 0 0,28 0-3 16,0 28-2-16,0-27 3 0,0 1 0 0,0-30-1 15,0 28-2-15,28 27-26 0,-28-26-13 0,30 28-60 16,-30-57 62-16,28 28-53 0,2 0 18 16</inkml:trace>
  <inkml:trace contextRef="#ctx0" brushRef="#br0" timeOffset="-17422.1">22372 5084 69 0,'0'0'32'0,"0"0"-17"16,0 56 19-1,0-28-11-15,0 1-17 0,0 29 7 16,0-3-9-16,0 31 6 16,27-58 35-1,1-83-18 1,2 25-14-16,-30-27 1 0,58-57 26 16,-3 58-16-1,-25 56-16-15,-30-28-6 0,55 28 22 16,-28 84-10-1,4 3-8-15,-31-60-5 0,0 30 2 0,0 0-3 16,0-1-6-16,27-27-1 0,-27-1-4 0,0 30-79 16,31-30-65-16,-31-28 118 15,0 0-45-15</inkml:trace>
  <inkml:trace contextRef="#ctx0" brushRef="#br0" timeOffset="-17204.17">23081 4515 84 0,'0'0'0'0,"0"-28"67"16,0 28-36-16,0 0-11 0,0 0 19 16,0 0-29-16,0 0 21 0,0 0-20 0,-28 0 11 15,28 28-10-15,0 30 7 0,0 54-10 16,0-83-7-16,0 84 2 16,0-54-4-16,0-31 0 0,0 114 2 0,0-86-2 0,0 59-3 15,0-32-2-15,-27 31-14 0,27-86 6 16,0 87-86-16,0-87 64 0,-31 28-48 15,31-56 67-15,0 28-25 0,0-28 33 0</inkml:trace>
  <inkml:trace contextRef="#ctx0" brushRef="#br0" timeOffset="-17054.08">22852 5084 74 0,'0'0'25'0,"-27"-28"18"16,27 0-20-16,0-30 73 0,0 2-20 16,27 56-39-16,-27-28-28 15,58 28 29-15,0 0-23 16,0 28-9-16,-31-28-5 0,59 27 0 15,-29-27-9 1,29 29-99-16,-59-1-71 16,0 2 27-16</inkml:trace>
  <inkml:trace contextRef="#ctx0" brushRef="#br0" timeOffset="-16520.27">23421 5168 76 0,'0'0'17'0,"0"0"-5"0,0 0 4 0,0 0-2 0,0 0 44 0,0 0-4 16,0 0-44-16,0 29 19 0,31 29-10 16,-31-3-10-16,27-55-7 15,-27 86 9-15,0-58-3 16,27 0-1-16,-27 1 14 0,0-29-10 0,0 28 31 15,28-28-31 1,-28-28-8-16,0-29 5 0,30 2-3 16,-30-4-4-1,28 31-6-15,-28 28 2 0,0 0-1 0,0 0-45 16,30 57-112-16,-30 0 4 16</inkml:trace>
  <inkml:trace contextRef="#ctx0" brushRef="#br0" timeOffset="-16304.81">23878 5595 166 0,'0'0'77'15,"0"28"-14"1,0-28-60-16,0 0 0 0,0 0-3 0,54 28-18 31,-23 0-173-15,-31 3 171-16,0-31-63 15</inkml:trace>
  <inkml:trace contextRef="#ctx0" brushRef="#br0" timeOffset="-15616.83">23963 5112 121 0,'0'0'75'15,"-31"0"-25"-15,31 28 9 0,0-28-49 0,0 28 22 0,0 1-3 16,0 1-16-16,31 25-2 16,-31 2 3-1,27 28-4-15,0 0-6 16,-27-27-4-16,0-2-17 16,0-28-52-1,0 0-98-15,0-28 47 16</inkml:trace>
  <inkml:trace contextRef="#ctx0" brushRef="#br0" timeOffset="-15371.75">24304 5084 138 0,'0'0'71'0,"0"-28"-1"0,0 28-19 16,0 28-13-1,0-28-30-15,0 28 18 0,0 28-6 16,0 3-4-16,-31 83 4 15,-54 28-8 1,0 29-3-16,-28 54-2 16,86-194-5-16,-116 195 3 15,0 30-6-15,58-114 1 16,-1-26-26-16,59-60-44 16,0-54-42-1,54-2-77-15,0-56 94 16</inkml:trace>
  <inkml:trace contextRef="#ctx0" brushRef="#br0" timeOffset="-15052.33">24389 5879 59 0,'0'0'0'0,"27"0"59"16,-27 0-42-16,27-27 133 16,-27 27-70-1,0 0-32 1,0 0-39-16,0 27-2 0,0 2 4 15,0-2-8-15,-27 2-2 0,0-2-3 16,-89 60-122 0,89-60 40-16,-31 1-150 15</inkml:trace>
  <inkml:trace contextRef="#ctx0" brushRef="#br0" timeOffset="-14304.33">25407 4744 108 0,'0'0'0'0,"0"0"65"0,0 0-35 0,0 0-22 0,0 0 7 0,0 0-7 0,0 0 3 0,0 0 0 0,0 0 13 0,0 0-4 0,0 27-11 0,0-27-2 0,0 0 7 0,0 28-1 16,0-28-4-16,0 28-5 0,0-28-1 0,-27 30 5 15,27-1-1-15,0-29-3 0,0 28 1 0,0-28 0 0,0 27 0 0,0-27 0 16,0 29-2-16,-27-1 0 0,27 2 2 0,0-2-3 0,-27 0-2 0,27 0 0 15,-31 0-1-15,4 29 1 0,-1 1-3 0,-2-31-6 16,30 1 1-16,-28 1-4 0,-2 1-17 0,30-3 10 0,-27 1-3 0,-1 0-35 16,28-28 24-16,0 29-3 0,-27-29 0 0,27 28-24 0,0 2 39 0,-31-30-44 15</inkml:trace>
  <inkml:trace contextRef="#ctx0" brushRef="#br0" timeOffset="-14054.86">25465 5369 173 0,'0'0'107'0,"0"0"-91"0,0 0-5 0,0 0-8 0,0 0 3 0,0 0 1 16,-27 0 16-16,27 0-9 0,0 0-3 0,0 0-1 0,0 0 2 15,0 0-3-15,-31 0-3 0,31 0-4 0,0 27 0 16,0-27-1-16,0 0 1 0,0 0-1 0,0 28 0 0,0-28 1 16,-27 28-2-16,27 1 1 0,0-1-1 0,0-28 0 0,0 0-1 15,0 30 1-15,0-2-2 0,0-28 0 0,0 28-6 0,27 0-1 0,-27-28 4 16,0 28 1-16,0-28 1 0,0 0 1 0,0 28 1 0,0-28 0 0,0 0 1 15,0 0-5-15,31-28 0 0,-31 0-13 0,0 28-10 16,0-28 10-16,0 0-3 0,0 28-3 0,0-28-37 0,0-2 28 16,0-27-29-16,0 57 39 0,0-28 5 0,0 0 3 0,0-29-36 0</inkml:trace>
  <inkml:trace contextRef="#ctx0" brushRef="#br0" timeOffset="-13767.97">25125 4714 127 0,'0'0'100'0,"-28"0"-96"0,-30 30 23 0,4 25 54 16,54-27-71 0,0-28-4-16,0 0 0 0,0 30 1 0,0-30 8 0,0 0 14 15,85-113-9 1,-85 83-19-1,27-111 13-15,-27 83-4 0,-27-83 20 16,-4 84-25 0,4 57-2-16,0 0-6 15,-4 28-1-15,31-28 0 0,0 29 0 16,-27 0-4-16,27-29-3 0,0 55-23 0,-31-26 10 0,31 29-50 0,0-30 21 16,0 57-71-16,0-85 71 0,0 27-45 0</inkml:trace>
  <inkml:trace contextRef="#ctx0" brushRef="#br0" timeOffset="-13271.11">25751 5282 31 0,'0'0'14'0,"0"0"4"0,0 0-7 0,0 0 19 0,0-27-12 0,0 27 2 0,0 0 0 0,0 0 18 0,0-28-20 0,0 28-1 0,0 0 14 0,0 0-7 0,0 0-15 0,0 0 9 0,28 0 1 0,-28 0-2 15,0 0-2-15,0 0 0 0,0 0-8 0,0 28-1 16,0-1 4-16,0-27-8 0,0 28 2 0,0 31-3 0,0-4 0 16,0-55 0-16,0 57-1 0,0-29-2 0,0 2 1 0,0-30-3 15,0 56-14-15,0-28-21 0,0 28-26 0,0-56 23 0,0 31-5 16,0-31 0-16,0 28-31 0,0-28 6 0</inkml:trace>
  <inkml:trace contextRef="#ctx0" brushRef="#br0" timeOffset="-13115.4">25864 4714 221 0,'0'0'86'0,"0"0"-77"0,-31 0-2 16,31 0 3-16,0 0-2 0,0 0 5 0,-27 30-6 16,27-30-8-16,0 0-7 0,0 0-17 0,0 0-21 15,0 27 15-15,0-27-50 0,0 0-26 16,0 0 45-16</inkml:trace>
  <inkml:trace contextRef="#ctx0" brushRef="#br0" timeOffset="-12785.95">26119 5509 154 0,'0'0'107'0,"0"0"-87"0,0 0-6 0,0 0-2 16,0 0-3-16,0 0 3 0,0 0 16 0,0 0-16 0,27 0 5 15,-27 0-10-15,0 0 2 0,31 0-1 0,-31 0-5 0,27 0 0 16,1 0-3-16,-1 0 2 0,4 0 0 0,-31 0 0 16,27 0-2-16,3 0 0 0,-30 0 0 0,28 0-5 0,-28 0-2 0,0 0-6 15,27 0-4-15,-27 0-31 0,31 30-22 0,-31-30 23 0,0 0-1 0,27 0 2 16,-27 0-25-16,0 0 22 0</inkml:trace>
  <inkml:trace contextRef="#ctx0" brushRef="#br0" timeOffset="-12436.26">26743 5282 85 0,'0'0'0'0,"0"0"66"16,0 0-53-16,0 0 0 0,0 0-2 0,0 0 16 0,0 0-12 0,0 0 1 16,0 0 13-16,0 0-3 0,0 0-13 0,0 0 10 0,0 0-13 15,0 28-2-15,0-28 6 0,0 0-9 0,0 29 3 0,0 1-1 16,0-3-2-16,0 1-2 0,0 0-3 0,0 1 2 0,0-29-1 15,0 28-1-15,27 2-5 0,-27-2-3 0,0 0-24 0,0 0-24 16,0 0-21-16,0 0-9 0,0-28 49 0,-27 0-20 0,27 0 15 16</inkml:trace>
  <inkml:trace contextRef="#ctx0" brushRef="#br0" timeOffset="-12287.95">26743 4799 235 0,'0'0'0'0,"27"0"103"0,-27 0-89 15,0 0-8-15,-27 0-2 0,27 28 3 0,0-28-3 0,0 0 2 0,0 30 7 0,0-1-5 16,0-29-5-16,0 28 0 0,-28-1-1 0,28 2-3 16,0-1-9-16,0-28-3 0,0 30-7 0,0-30-46 0,0 28-25 15,0 0 0-15,0-28 24 0,0 28 18 0</inkml:trace>
  <inkml:trace contextRef="#ctx0" brushRef="#br0" timeOffset="-11987.78">26858 5396 170 0,'0'0'0'0,"0"0"91"0,0 0-88 0,0 0-2 0,0 28 1 16,0 0 2-16,0 1 7 0,0-29 0 0,0 28-8 15,0-28 0-15,0 30-3 0,0-30 1 0,0 28 0 0,0 0 0 16,0-28-4-16,28 28-6 0,-28-28 3 0,0 0 0 0,0 0 1 0,0 0 2 16,27 0-3-16,-27 0 5 0,0 0 1 0,0-28 1 0,27 0 0 15,-27 28 0-15,31-28 7 0,-31-2-2 0,0 30 1 16,27-28 9-16,-27-1-8 0,0 29-1 0,0-28 0 0,31 0 7 0,-31 28-8 15,0-27 1-15,27-3 7 0,-27 30 0 0,0-29-1 16,27 29 0-16,-27 0-3 0,0 0-2 0,0 0-4 16,31 0 2-16,-31 29-4 0,0 1 1 0,27-30-1 0,-27 27-1 0,0 1 0 15,0 0-1-15,0 1 1 0,0-1-1 0,27 2 0 0,-27-2-2 0,0 0 0 16,0 28-10-16,0-56 1 0,0 59-24 0,0-59 10 0,0 28-3 16,0-28-5-16,0 26-46 0,0-26 37 0,0 29-36 0,0-29 51 0,0 0 3 15,0 0-22-15</inkml:trace>
  <inkml:trace contextRef="#ctx0" brushRef="#br0" timeOffset="-11351.98">27509 5282 45 0,'0'0'58'0,"0"0"-48"0,0 0 1 16,0 0 10-16,0 0 19 0,0 0-31 0,0 0 10 16,0 0 3-16,0 0 12 0,31 28 18 15,-31 31-23 1,0-32-22-16,0 58 2 16,0-57-8-16,0-28 0 0,0 30 0 15,0-2-1-15,0 0-7 0,0 0-3 0,0 59-216 16,0-59 188-16,0-28-50 0</inkml:trace>
  <inkml:trace contextRef="#ctx0" brushRef="#br0" timeOffset="-11204.2">27567 4941 241 0,'0'0'109'0,"0"0"-89"0,0 0-14 0,0 29 3 15,0-1 6-15,0-28-8 0,0 30-1 0,-27-30-3 0,27 28 2 16,0 0-4-16,0-28 0 0,0 28-3 0,0 0-1 0,0-28-16 0,-31 28-31 15,31 1-35-15,0-29-22 0,0 0 61 0,0 0 10 16,0 0-39-16</inkml:trace>
  <inkml:trace contextRef="#ctx0" brushRef="#br0" timeOffset="-10975.46">27710 4345 126 0,'0'0'0'0,"0"0"61"0,0 0-48 16,0 0-6-16,0-28 6 0,0 28 7 0,0 0 4 0,0 0-13 15,0 0-1-15,0 0 6 0,0 0-8 0,27 0-1 0,-27 0 0 0,0 0 3 16,0 0-6-16,0 0-1 0,0 0 4 0,0 0-4 0,28 0 1 0,-28 0-1 16,0 28 2-16,0-28-3 0,0 0 0 0,0 29 1 0,0-29-1 15,30 0 1-15,-30 29-1 0,0-29 0 0,0 28-1 0,0-1 1 0,0 2 1 16,0-29-1-16,0 28 1 0,0 2-2 0,0-2 0 0,0 0 1 16,0 56-2-16,28-55 0 0,-28 56 0 0,0-27 0 15,0-1-1-15,0 27-5 0,0 2-12 0,0-30-22 0,-28 1 12 16,28 1-38-16,0-31 28 0,0 1 1 0,0 31 4 0,0-32 4 15,-30 29-11-15,30-27-13 0</inkml:trace>
  <inkml:trace contextRef="#ctx0" brushRef="#br0" timeOffset="-10800.68">27652 4998 213 0,'0'0'129'15,"0"0"-106"-15,0 0-12 0,0 0 1 0,0 0-6 0,0 0 3 0,0 30 13 0,0-30-10 16,27 0 8-16,-27 0-5 0,31 28-9 0,-31-28 6 15,0 0-7-15,27 0 4 0,1 28-6 0,-28-28-1 0,30 0-2 16,-30 0 2-16,28 0-2 0,-1 0 2 0,-27 28-2 0,0-28-3 0,27 0-4 16,4 0-22-16,-31 0 7 0,0 0-45 0,27 28-35 0,-27-28-23 15,31 0 30-15,-31 0 32 0</inkml:trace>
  <inkml:trace contextRef="#ctx0" brushRef="#br0" timeOffset="-10087.39">28078 4233 136 0,'0'0'69'0,"0"0"-55"0,0 0 2 16,-27 0-7-16,27 28 21 0,0-28-11 0,0 0 17 0,0 28-21 15,0-28 7-15,0 28-15 0,0-28 0 0,0 0-1 0,0 28 1 0,0 1 6 16,0 0-5-16,0-1-3 0,0-1 0 0,0-27-4 15,0 0 0-15,0 29-1 0,0-1 1 0,0-28-1 0,0 30 1 0,27-2 0 16,-27 0-1-16,0-28-2 0,0 28 0 0,27 1 0 0,-27-29 1 16,28 0 1-16,-28 0 0 0,0 27 0 0,30-27 1 0,-30 0 0 0,0 29 2 15,27-29-1-15,-27 0 2 0,0 0-2 0,31 0 0 0,-31 0 0 16,0 0 3-16,27 0-1 0,-27 0 0 0,0 0-3 0,0 0 0 16,28-29 2-16,-28 29-1 0,0 0-1 0,0 0 0 0,0 0 2 0,0 0-1 15,27 0 0-15,-27 0-1 0,0 0 0 0,0 0 0 0,0 0 1 16,0 0-2-16,0 0 1 0,0 0 0 0,0 0-1 0,0 0 1 0,0 0 1 15,0 29-1-15,0-29 0 0,30 30-1 16,-30-30-1-16,0 27 2 0,0-27 0 0,0 28 0 0,0-28-2 0,0 28 2 0,0-28-2 16,0 30 2-16,0-30-1 0,0 0 0 0,0 29 1 0,0-29-2 0,0 28 2 15,0-1-1-15,0-27 0 0,0 29 1 0,0-29-1 0,0 28 0 16,0 30-2 0,28-58 3-16,-28 28 3 0,0-28-2 0,0 84 16 15,0-25-5 1,0-59-12-16,0 55 2 0,0-55-2 0,0 57 1 0,0-57-3 15,0 30 3-15,0-3 0 0,0 29 0 0,0-56-1 0,0 57 1 16,0-27-1-16,0 26 2 0,0-28-3 0,0-28 0 0,0 56 0 16,0 3 2-16,0-59-1 0,0 26 1 0,0 3-1 0,0-1 3 0,-28 30-2 15,-29-2 7 1,57-27-9-16,-28-29 2 0,1 0 6 0,27-29-5 16,-31 29-3-16,31 0 0 0,-27-27-1 0,-3 27 3 0,2 0-1 15,1-29-3-15,27 29-3 0,-27-27 1 0,27 27-8 0,-31 0-10 16,4-31-12-16,27 31 14 0,0 0-32 0,0 0 24 15,0 0-3-15,-27 0-37 0,27 0-13 0,0 0 36 0,0 0 1 0,0 0-26 16,0 0 25-16</inkml:trace>
  <inkml:trace contextRef="#ctx0" brushRef="#br0" timeOffset="-9734.42">28616 5764 77 0,'0'0'0'0,"0"0"78"0,0 0-25 0,0 0-31 0,0 0 17 0,0 0-20 0,0 0 0 0,0 0 18 0,0 0-20 0,0 0-2 0,0 0-1 0,0 29 12 0,0-1-5 0,0-28-13 0,0 31 3 0,0-4-6 16,0 2 2-16,0 27-2 0,-27-29-3 0,-4 32 3 16,4-4-1-16,0 4-2 0,27-31-2 0,-58 28-3 0,31-28-4 15,-1 0-7-15,28-28-8 0,-30 30-42 0,2-30 25 0,-2 0-55 0,30 0 42 16,-27 0-43-16,-1 0 42 0,28-30 10 0</inkml:trace>
  <inkml:trace contextRef="#ctx0" brushRef="#br0" timeOffset="12679.73">28732 4886 78 0,'-31'0'51'0,"31"0"-34"0,0 0-13 0,0 0 2 0,0 0 1 0,0 28 10 0,0-28-8 0,0 0 4 0,0 0-5 16,0 0 1-16,0 0-3 0,0 27 1 0,0-27 6 0,31 0 6 15,-31 0-7-15,0-27 2 0,27 27 9 16,-27 0-15-16,0-28 8 0,28 28-9 0,-28 0 8 0,0 0-1 16,0 0-7-16,27-29-1 0,-27 29-1 0,0 0 0 0,0 0-2 15,0 0 3-15,0 0-4 0,30 0 1 0,-30 0 0 0,0 0-1 0,28 0 4 16,-28 0-6-16,30 0 2 0,-30 0-2 0,0 0 1 0,28 0 1 16,-28 0 1-16,54 0 2 15,-54 0-4-15,31 0-1 0,-31 0 0 0,0 0 1 16,0 0-1-16,27 0 0 0,-27 0-2 0,0 0 0 0,0 0-3 15,0 0-2-15,0 0-24 0,0 29-18 0,0-29-22 16,0 0 27-16,0 0-4 0,0 0 2 0,0 0-25 0,0 0 11 16</inkml:trace>
  <inkml:trace contextRef="#ctx0" brushRef="#br0" timeOffset="13279.87">28930 4771 27 0,'0'0'12'0,"0"0"-1"0,0 0-5 16,0 0 5-16,0 0 2 0,0 0 2 0,0 0 9 15,-28 0-8-15,28 0-8 0,0 0-1 0,0 0 10 16,0 0-9-16,0 0 9 0,0 0-9 0,0 0 9 0,0 0 4 16,0 0 2-16,0 0-4 0,0 0-10 0,0 0-2 15,0 0 9-15,0 0-10 0,0 0 8 0,0 28-9 0,0-28 8 0,0 0-8 16,0 0 7-16,0 28-8 0,0-28 3 0,0 30 1 16,0-30-4-16,0 0 1 0,0 29-3 0,0-29 2 0,0 28-2 0,0-28 1 15,0 27-2-15,0-27 2 0,0 29-3 0,0-1 2 0,0 2 0 16,0 110-2-1,0-111 2-15,0 1-2 0,0 25 3 16,0-27-3-16,-30 31 1 0,30-32-1 16,0 1 0-16,0 29-1 0,0-29 2 0,0 30 0 0,0-58-1 15,-28 56 1-15,28-28-1 0,0 0 0 0,0 31-1 16,0-33 1-16,0 3 0 0,0-29 0 0,0 59 1 0,-30-59-1 16,30 56 1-16,0-56 0 0,0 27-1 0,0-27-1 0,0 0 2 0,0 29-1 15,0-29 1-15,0 27 1 0,0-27-2 0,0 0 0 0,0 31 0 16,30-31 2-16,-30 0 2 0,0 0-3 0,0 0 2 0,0 0 3 15,0 0-4-15,0 0 1 0,28 0 2 0,-28-31 0 16,0 31-1-16,30-27 6 0,-30 27-8 0,0 0 0 0,28-29 3 16,-28 29-3-16,0 0 0 0,27-27 7 0,0 27-5 15,-27-29-2-15,31 29 3 0,-31-27-1 0,27 27 0 16,-27 0-4-16,31-31 3 0,-31 31-3 0,27 0 0 16,-27 0-1-16,0 0-1 0,0 0-11 0,0 0-13 0,0 0-12 15,0 0-12-15,0 0 18 0,0-28-94 16,0 28 77-16,0 0 2 0,0 0-25 0,0 0 47 0,0 0-10 0</inkml:trace>
  <inkml:trace contextRef="#ctx0" brushRef="#br0" timeOffset="13763.57">29355 5168 21 0,'0'0'18'0,"0"0"-5"0,0 0-5 0,0 0 8 0,0 0-7 0,0 0 12 0,0 0-11 0,0 0 1 0,0 0 9 0,0 0-11 0,0 0-1 16,0 0-1-16,28 0-1 0,-28 0 4 0,0 0-4 0,0 0 0 0,0 0 6 15,0 0 0-15,0 0-8 0,0 0 2 0,0 0-2 0,0 0 2 0,0 0 7 16,0 0-6-16,0 0 0 0,0 0 1 0,0 0 10 0,0 0 1 15,0 0 1-15,0 0-1 0,0 0 0 0,0 0-11 16,0 0-1-16,0 0-2 0,0 0 6 0,0 0-6 0,0 29 4 0,0-29-6 16,0 0 3-16,0 0-3 0,0 30 2 0,0-30 0 15,0 0-4-15,0 0-1 0,0 28 2 0,-28-1 2 0,28 1-3 16,0 1-1-16,0-29 0 0,0 30 0 0,-27-3-6 16,27-27 0-16,0 28-2 0,0-28-3 0,-30 57-23 0,30-57 13 0,0 28-33 0,0 2-19 15,-28-2 33-15,28-28-38 0,0 28 45 0,0 0-15 16,0-28 12-16</inkml:trace>
  <inkml:trace contextRef="#ctx0" brushRef="#br0" timeOffset="14406.43">29383 5509 44 0,'0'0'10'0,"0"0"15"0,0 0-16 0,0 0 21 16,0 0-8-16,0 0-2 0,0 30-6 15,0-30-8-15,0 0 1 0,0 0-6 0,0 0 2 0,0 0 5 16,0 0 5-16,0 28 0 0,0-28 8 16,0 0-9-16,0 0 7 0,0 0-13 15,0 0 19-15,0 0-19 0,0 0 14 16,0 28-15-16,0-28 4 0,0 0-4 0,0 0-1 15,0 0 6-15,0 0-5 0,0 0 4 0,0 0-5 0,30 28-1 16,-30-28-1-16,0 0-1 0,0 0 2 16,0 0-1-16,28 0 0 0,-28 0-1 15,0 0 0-15,0-28 0 0,0 28-2 0,27 0 2 16,-27-28-1-16,0 0 1 0,0 28-1 16,0-30 0-16,0 30 1 0,0-28 0 15,0 28 2-15,0-29 0 0,0 29-2 0,0 0 2 0,0 0-1 16,0 0 0-16,0-28 6 0,0 28-3 0,0 0 1 15,0 0-4-15,0 0 1 0,0 28-1 0,-27-28-1 0,27 0-1 16,0 0 1-16,0 29 1 0,0-29-2 0,0 28 1 0,0-28 0 16,0 0 0-16,0 30-1 0,0-30 1 0,0 28-1 0,0-28 1 15,-28 28 0-15,28-28-1 0,0 0-1 0,0 0 2 0,0 0 0 16,0 28 0-16,0-28-1 0,0 0 0 0,0 0 0 16,0 0 0-16,0 0 0 0,0 0 1 0,0 0 0 0,0 0-1 0,28 0 0 15,-28 0 0-15,0 28 0 0,0-28 1 0,0 0 0 0,0 0-1 16,0 0 0-16,27 0 2 0,-27 0-2 15,0 0 1-15,0 0-1 0,0 0 1 0,0-28 0 0,0 28 1 0,0-28 0 16,0 28-1-16,0-28 0 0,0 0-1 16,0 28 1-16,0 0-1 0,0-30 1 0,0 30-1 15,0 0 1-15,0-28-1 0,0 28 1 0,0-29 1 0,0 29-2 16,0 0 1-16,0 0 0 0,0 0-2 16,0 0 1-16,-27 0 2 0,27 0-4 0,0 0 0 0,0 0-7 0,0 0 0 15,0 0-20-15,0 29-13 0,0-29 15 0,0 0-38 16,0 0 27-16,0 28-3 0,0-28-81 0,0 0 91 0,0 0 4 15</inkml:trace>
  <inkml:trace contextRef="#ctx0" brushRef="#br0" timeOffset="14931.34">29270 5056 51 0,'0'0'52'0,"0"0"-24"0,0 0-1 0,0 0 6 0,-30 0 1 0,30 0-7 0,0 0-17 0,0-28 16 0,0 28-20 16,-28 0 5-16,28 0-6 0,0 0 5 0,0 0 2 0,0 0-8 16,0 0-1-16,-27 0 3 0,27 0-4 0,0 0 2 15,0 0-2-15,0 28 3 0,0-28 2 0,0 28-5 16,0-28 3-16,0 0-2 0,0 28 0 0,0-28-1 0,0 28-1 0,0-28 0 15,0 0 2-15,0 28 0 0,0-28-1 0,0 29 5 16,27-29-7-16,-27 0 2 0,0 0 2 0,0 0-2 0,0 0 0 16,0 0 2-16,0 0-2 0,28 0 1 0,-28 0-3 0,0-29 2 15,0 1-2-15,0 28 0 0,0-28 1 0,0 0 1 0,0 28-2 0,30-28-1 16,-30 0 1-16,0 28 2 0,0 0 0 0,0-30-1 16,0 30-2-16,0-28 0 0,0 28 1 0,0 0-2 0,-30 0 1 15,30 0 1-15,0 0 0 0,0 28 0 0,0-28-1 0,0 0 0 0,0 30 1 16,0-30-3-16,0 28-1 0,-28 0-7 0,28-28 3 0,0 28-3 15,0 0-21-15,0 0-8 0,0 1-4 0,0-29 19 0,0 30-27 16,0-30 25-16,0 0-1 0,0 28-23 0,0-1 14 0,0-27-8 16</inkml:trace>
  <inkml:trace contextRef="#ctx0" brushRef="#br0" timeOffset="15597.02">29553 4857 63 0,'0'0'26'0,"0"0"-6"0,0 0 5 0,0 0-6 0,0 0-6 0,0 0 1 0,-27 0 16 0,27 0-19 0,0 0 7 0,0 0-8 0,0 0-4 0,0 0-4 15,0 0 1-15,0 0 4 0,0 0-2 0,0 0 0 0,0 0 1 0,0 0 5 0,0 29-2 16,0-29 2-16,0 0-5 0,0 0 0 0,0 28-1 16,0-28 0-16,0 0-1 0,0 0 2 0,0 27 3 0,0 2-3 0,0-1-2 15,0-28-1-15,0 0-1 0,0 30 0 0,0-30 0 0,0 28-1 0,0-28 0 0,0 28 0 16,0 0-2-16,0 0 0 0,0-28 1 0,0 57 2 15,0-27-1-15,0-2-1 0,0-1 0 0,0 1 1 0,0 1 0 0,0 1 0 16,0-3-1-16,0-27 0 0,0 28-1 0,0 0 1 16,0 1 0-16,0-29 1 0,0 28 0 0,27-28 0 0,-27 0 1 0,0 0 2 15,0 0-2-15,0 0-1 0,0 0 1 0,0 0-1 0,31-28 3 0,-31 28-2 16,0 0 0-16,0-29 3 0,0 1-4 0,27 28 2 0,-27-28 2 16,27 28 0-16,-27 0-1 0,0-27 0 0,27 27 3 0,-27-30-2 0,0 30 5 15,31 0-4-15,-31 0-2 0,0 0 1 0,0 0 3 0,27 0-1 0,-27 0-1 16,0 0-4-16,0 0 3 0,0 30-1 0,0-30-1 15,0 27-1-15,0-27 0 0,-27 28-1 0,27-28 0 0,0 28 0 0,-31-28-4 16,31 0 0-16,0 29-1 0,-27-29-7 0,27 0 2 0,0 0-11 16,-27 0 6-16,27 0-17 0,0 0-7 0,0 0-10 15,-27 0-8-15,27 0-7 0,0 0 31 0,0 0-26 0,0 0 33 16,0-29-14-16,27 29 22 0,-27 0-21 0</inkml:trace>
  <inkml:trace contextRef="#ctx0" brushRef="#br0" timeOffset="16515.22">30037 5339 35 0,'0'0'0'0,"0"0"21"0,0 0-14 0,0 0 1 0,0 0 9 0,0 0-8 0,0 0 1 0,0 0 13 0,0 0-11 0,0 0 1 0,0 0-1 0,0 0-1 0,0 0 0 0,0 0 7 16,0 0-9-16,0 0-1 0,-27 0 0 0,27 0 9 0,0 0-10 0,0 0 0 16,0 0 0-16,0 0-1 0,0 0 5 0,0 0 0 0,-31 0-1 15,31 0 3-15,0 0 0 0,0 0-7 0,0 0 8 0,0 0-7 16,0 0 1-16,0 30 7 0,-27-30-9 0,27 0 1 0,0 0-1 16,0 0-1-16,0 0 0 0,0 0 2 0,0 0-4 0,0 0 2 0,0 0-3 15,0 27 0-15,-31-27 2 0,31 0-2 0,0 0-1 0,0 0-1 0,0 28 0 0,0-28 0 16,0 0 1-16,0 28 0 0,0-28 0 0,0 0 0 0,0 29-1 15,0-29 0-15,0 0 0 0,0 28 1 0,0-28 0 0,0 30-1 0,0-30 0 16,0 0 0-16,0 28 0 0,0-28 0 0,0 0 1 0,0 0 0 16,0 0-1-16,0 0-1 0,0 0 0 0,0 0 0 0,0 0-1 15,0 0 1-15,31 0 0 0,-31 0 0 0,0 0-1 0,0-28-1 0,27-2-5 16,-27 30 4-16,0-28-7 0,0-1-6 0,31 29 7 16,-31 0 0-16,0-28-9 0,0 28 9 0,0-28-11 0,0 28 5 0,0 0-28 15,0 0-6-15,0 0 25 0,0 0-23 0,0 0 26 16,0 0-15-16,0 0 9 0,0 28 17 0,0-28-3 0,0 0-15 0</inkml:trace>
  <inkml:trace contextRef="#ctx0" brushRef="#br0" timeOffset="17763.74">30234 5396 40 0,'-27'0'23'0,"27"0"-5"0,0 0 21 16,0 0-20-16,0 0-1 0,0 0 0 0,0 0-1 0,0 0-2 0,0 0-1 15,0 28-2-15,0-28 9 0,0 0-13 0,0 0-1 0,0 0-3 0,0 0 1 0,0 0 2 16,-31 0 1-16,31 0-1 0,0 0-2 16,0 28-1-16,0-28-2 0,0 0 0 0,0 0 2 0,0 29-3 0,0-29 0 15,0 0 0-15,0 0 0 0,0 28 3 0,0-28-1 0,0 30 4 16,0-30-3-16,0 0 1 0,0 28 0 0,-27-28 2 0,27 0-4 0,0 28 3 15,0-28-3-15,0 0 0 0,0 28 1 0,0-28 5 0,0 0-4 16,0 0-1-16,0 28 3 0,0-28-3 0,0 0-2 0,27 0 1 0,-27 0-2 16,0 0 1-16,0 0 0 0,0 0-1 0,0 0 0 0,0 0 1 15,0 0-1-15,31 0 0 0,-31 0 0 0,0 0 1 16,0 0-1-16,0 0 1 0,0-28-2 0,0 28 1 0,0 0-1 0,0 0 1 16,0-28-2-16,0 28 2 0,0 0 0 0,0 0-2 0,0 0 2 15,0-28 0-15,0 28 0 0,0 0 0 0,0 0-1 0,0 0 0 0,27 0 2 16,-27 0-1-16,0 0 0 0,0 0 1 0,0 0 2 0,0 0-3 15,0 0 1-15,0 0 1 0,0 0-2 0,0 0 1 0,0 0 2 16,0 0-1-16,0 0-2 0,0 0 0 0,0 0 3 0,0 0-2 0,0 0 0 16,0 0 1-16,0 0-2 0,0 0-1 0,0 0 1 15,0 0-1-15,0 0 1 0,0 0-1 0,0 0-1 0,0 0 3 0,0 0 0 16,0 0 0-16,31 0-1 0,-31 0 0 0,0 0-1 0,0 0-1 16,0 0 1-16,0 0 0 0,0-28 1 0,0 28 0 0,0 0 0 15,0 0 0-15,0 0 0 0,0 0-1 0,0 0-1 16,0 0 2-16,0 0-1 0,0 0-1 0,0 0 1 0,0 0 1 15,0 0-1-15,0 0 0 0,0 0 1 0,0 0-1 16,0 0 1-16,0 0-2 0,0 0 2 0,0 0 0 16,0 0 0-16,0 0-1 0,0 0 0 15,0 0 0-15,0 0 1 0,0 0-1 0,0 0 0 16,0 0 1-16,0 0-1 0,0 0-1 0,0 0 2 16,0 0 0-16,0 0 1 0,0 0-2 0,0 0-1 0,0 0 1 15,0 0 1-15,0 0-1 0,0 0 0 0,0 0 1 16,0 0-1-16,0 0 1 0,0 0 3 0,0 0-4 15,0 0 0-15,0 28 1 0,0-28-2 0,0 0 4 0,0 0-2 0,0 0 0 0,0 0 0 16,0 0 1-16,0 0-1 0,0 0 0 0,0 28-1 0,0-28 1 16,0 0 1-16,0 0 0 0,0 0-2 0,0 0 1 0,0 0 0 15,0 0-1-15,0 0 0 0,0 0 2 0,0 0 0 0,0 0-3 16,0 0 1-16,0 0 0 0,0 0-1 0,0 0 2 0,0 0 0 0,0 0 0 16,0 0-1-16,0 0 2 0,0 0 0 0,0 0-3 15,0 28 1-15,0-28 0 0,0 0 2 0,0 0-1 0,0 0-1 16,0 0 0-16,0 0-1 0,0 0 3 0,0 28-2 0,0-28 1 0,0 0-2 15,0 0 0-15,0 28 2 0,0-28-2 0,0 0 0 0,0 0 2 16,0 0-1-16,0 31 3 0,0-31-4 0,0 0 1 0,0 0 0 0,0 0 0 16,0 28 1-16,0-28-1 0,0 0 0 0,0 0 1 0,0 0-1 15,0 26 1-15,0-26-1 0,0 0 1 0,27 0 1 16,-27 0-1 0,0 0-1-16,0 0 0 0,0 0 2 0,28 0-1 0,-28 0-1 15,0 0 0-15,0 0 1 0,0 0-1 0,0 0 2 0,27-26-1 16,-27-2 3-1,0-3-4 1,0 3 2-16,0 28-2 0,0-28 0 0,0 0 1 16,0 0-1-16,0 0 1 0,0-2 0 0,0 30-1 0,0-28 0 15,0-1 2-15,0 29-1 0,0-28-1 0,0 28 0 0,0 0 0 0,0-28 1 16,0 1 1-16,0-3-1 0,0 1 2 0,0 1-2 0,0 28 1 16,0-27 1-16,0-1-1 0,0 28-1 0,0-30 0 0,0 30 0 15,30-29 0-15,-30 1-1 0,0 28 0 0,0-28 1 0,0 0-1 0,0-28 1 16,0 56-1-16,0-30 2 0,0 2-1 0,0-1-1 0,0 29 2 15,0-27-1-15,0-1 0 0,0 28-1 0,0-29 1 16,0 29 1-16,0-30 0 0,0 30 2 0,0-28-4 16,0 28 3-16,0 0-3 0,0-28 2 0,0 28-2 0,0 0 0 15,0-27 2-15,0 27-2 0,0 0 1 0,0 0 0 0,0 0-1 16,0 0 1-16,0 0 0 0,0 0 0 0,0 0-1 0,0 0 0 0,0 27 1 16,0-27-1-16,0 28 0 0,0 0 1 0,0 2 0 15,0-1-1-15,0-1-1 0,0-1 1 0,0 2 2 16,0-1 0-16,0 30-3 0,0-58 0 0,-30 56-1 15,30 0-1-15,0-27 3 0,0 29 1 0,0-31 0 0,0 1 0 16,0 1-2-16,0 1 2 0,0-3-2 0,0 1 2 0,0 0-1 16,0 29-1-16,0-57 0 0,0 30 1 0,0-30 1 0,0 28-1 0,0 0-1 0,0-28 0 15,0 28 0-15,0 0 1 0,0-28 0 0,0 0-1 0,0 28-1 0,0-28 1 16,0 0-3-16,0 31-8 0,30-31 4 0,-30 0-14 0,0 0 8 16,0 0-4-16,0 0-2 0,0 0-3 0,0 28-3 0,0-28-3 0,28 0-35 15,-28 0 26-15,0 0-51 0,0-28-6 0,0 28 22 0,0 0 9 16</inkml:trace>
  <inkml:trace contextRef="#ctx0" brushRef="#br0" timeOffset="17998.4">30490 5452 30 0,'0'0'0'0,"0"-28"36"0,0 28-11 0,0 0-9 0,0 0 2 0,0 0 20 0,0 0-20 0,0 0-2 0,0 0-1 0,0 0-3 0,0 28 12 0,30-28-5 16,-30 0-4-16,0 29-3 0,0-29-6 0,0 0-2 0,0 28 1 16,0-28-1-16,0 0 0 0,0 0 1 0,28 30 3 0,-28-2-4 0,0 0 5 15,0-28-6-15,0 28 0 0,0-28-1 0,0 28 2 0,0 0-2 0,0-28-1 16,27 31 1-16,-27-31-1 0,0 0-2 0,0 28-2 0,0-28-3 0,0 0-3 16,0 26-40-16,0-26 25 0,0 0-4 0,27 0-3 0,-27 0-3 0,0 0-34 15,0 0 16-15,0 0-4 0</inkml:trace>
  <inkml:trace contextRef="#ctx0" brushRef="#br0" timeOffset="18280.35">30718 5369 72 0,'0'0'44'0,"0"0"-32"0,0 0-7 16,0 0 3-16,0 0-1 0,0 0 3 0,0 0 16 0,0 27 4 16,0-27-24-16,0 0-1 0,0 0 0 0,0 28 0 0,0-28 4 0,0 0-4 15,0 28 8-15,0-28 1 0,0 0-6 0,0 0 0 16,0 29 0-16,0-29 7 0,0 28 0 0,0-28-8 0,0 0 0 0,0 30 1 15,0-30-1-15,0 28 6 0,0-28-9 0,0 56 8 0,-27-28-3 16,27 0-7-16,0 3 2 0,0-3-2 0,0-28 1 16,-31 26-1-16,31 3 2 0,0-1-1 0,-27 30 0 0,27-2 3 0,-31-27-4 15,4 85 2-15,27-87-3 0,-27 60 1 0,27-59-1 0,0 0 0 16,-28 0 0-16,28 30 0 0,-30-58-1 0,30 28 0 0,0 1 0 0,0-2 1 16,0-27-1-16,0 28-1 0,0 0 2 0,0-28-1 0,0 0-2 0,-27 29-1 0,27 1-9 15,0-30 3-15,0 28-14 0,0-28 8 0,0 0-3 0,0 27-32 16,0-27 16-16,0 0-47 0,0 0 38 0,0 0-30 0,0 0 45 15,27 0-21-15</inkml:trace>
  <inkml:trace contextRef="#ctx0" brushRef="#br0" timeOffset="18667.42">31086 5879 55 0,'0'0'18'0,"0"0"1"0,0 0 0 0,0 0 21 0,0 0 16 0,0 0-40 0,0 0 0 0,0 0-3 0,0 0-1 0,0 0 6 0,0 29-12 0,0-29 2 0,0 0-5 0,0 0 2 0,0 27-1 15,0-27-2-15,0 29 0 0,-27-29-1 0,27 0-1 16,0 27 1-16,0-27 0 0,0 31-1 0,-31-31 0 0,31 28-11 0,0 0-3 15,-27-28-7-15,27 27-38 0,-27-27-16 0,-1 28 11 16,28-28 38-16,0 0-19 0</inkml:trace>
  <inkml:trace contextRef="#ctx0" brushRef="#br0" timeOffset="19380.57">31485 5028 46 0,'0'0'0'0,"0"0"35"0,0 0-24 0,0 0 2 0,0 0-8 0,0 0 0 0,0 0 10 0,0 0 6 0,0 0-3 0,0 0-10 0,0 0-2 0,0 0 6 16,27 0-6-16,-27 0 0 0,0 0 0 0,0 0 5 0,0 0 2 16,0 0-7-16,27 0 9 0,-27-30-1 0,0 30-7 0,0 0 0 15,0 0 8-15,31 0 5 0,-31 0-13 0,0 0-1 0,0 0 7 16,0 0-8-16,0 0 7 0,0 0-5 0,0 0-2 0,0 0 1 15,0 0-1-15,0 0 4 0,0 0-7 0,0 30 1 0,0-2 0 0,0 0 2 16,0-28-2-16,-31 28-4 0,31 0 1 0,0 29 1 0,-27-27 2 16,27-2-2-16,-27-1 0 0,27 1-1 0,-28 31 0 0,28-59 0 15,-30 55 2-15,30-27-1 0,-28 29-2 0,28-27-2 16,0-2-3-16,-27 0-5 0,27 0 4 0,0 0-13 16,0-28 9-16,0 0-3 0,0 28 0 0,-31-28-25 0,31 31-10 0,0-31-7 15,0 0 27-15,0 0-25 0,0 0 30 0,0 0 4 0,31 0-42 16</inkml:trace>
  <inkml:trace contextRef="#ctx0" brushRef="#br0" timeOffset="19847.68">31539 5396 22 0,'0'0'0'0,"0"0"17"16,0 0-12-16,0 0-2 0,0 0 5 0,0 0-2 0,0 0 11 16,0 0 8-16,0 0 2 0,0 0-7 0,0 0-12 15,0 0-2-15,0 0 1 0,0 0 0 0,0 0 9 0,0 0-9 0,0 0 6 16,0 0-5-16,0 0-6 0,0 28 3 0,0-28-2 15,0 0-1-15,0 0 2 0,0 0-2 0,0 0 1 0,0 0 4 0,0 0-2 16,-27 28-1-16,27-28 0 0,0 0 0 0,0 29 1 0,0-1 2 0,0-28-3 16,0 0-1-16,0 30 2 0,0-30-2 0,0 28 0 0,0-28 0 0,0 28 4 15,0 0-4-15,0-28 3 0,0 28 1 0,0-28-1 16,0 28-1-16,0-28-1 0,0 31-1 0,0-31 1 0,0 0 3 0,0 0-4 16,0 28 0-16,0-28 0 0,27 26 7 0,-27-26-7 15,0 0-2-15,0 0 2 0,31 0 3 0,-31 0-3 0,0 0 0 16,0-26 1-16,27 26-1 0,-27-28 1 0,0 28-3 15,0-31 1-15,0 31-2 0,0-28 1 0,31 0 0 0,-31 28 0 0,0-28-1 16,0 28 0-16,0 0-1 0,0-28 0 0,0 0-2 0,0-2-4 0,0 2-4 16,0 28 1-16,0-29-13 0,-31 29 6 0,31-28-1 0,0 0-50 15,-27 28 13-15,27-27-4 0,0 27 30 0,-31-30-16 16,31 30-15-16</inkml:trace>
  <inkml:trace contextRef="#ctx0" brushRef="#br0" timeOffset="20199.54">31341 5084 73 0,'0'0'0'0,"0"0"42"0,-27 0-27 0,27 0 1 0,0 0-5 0,0 28 3 0,0-28 1 0,0 0 13 0,0 0-4 0,0 0-13 0,0 0-2 0,0 28 3 0,0-28-8 16,0 0 3-16,0 0-2 0,0 0-1 0,0 28 2 0,0-28-3 15,0 0 3-15,0 0 3 0,0 0 1 0,27 0-5 16,-27 0 1-16,0 0-1 0,0 0 4 0,31 0-6 0,-31-28 3 0,0 28-4 16,27-28 7-16,-27 0-8 0,0 28 4 0,0-28-2 15,0 28 0-15,0-28 3 0,0-2-3 0,0 30 1 0,0-28-2 0,0 28 0 0,0-29-1 16,0 29 1-16,0 0 2 0,0-27-2 0,0 27 0 0,-27 0-1 15,27-28 1-15,0 28 0 0,-31 0-1 0,31 0-1 0,-27 0-2 0,27 28 0 16,0-28-1-16,-30 27-1 0,30 2-13 0,0-29 4 16,-28 28-25-16,28 2 12 0,0-2-41 0,0 0 24 0,0 0-2 0,0-28 2 15,0 56-20-15,0-56 14 0</inkml:trace>
  <inkml:trace contextRef="#ctx0" brushRef="#br0" timeOffset="20681.22">31852 5369 41 0,'0'0'0'0,"0"0"43"0,0 0-33 0,0 0 11 0,0 0-8 0,0 0 20 0,0 0-15 0,0 0 12 0,0 0-19 0,0 27-1 0,0-27-2 0,0 0 0 0,0 0-1 15,0 0 0-15,0 0 8 0,0 0-8 0,0 0 8 0,0 0-10 0,0 28 0 16,0-28 6-16,0 0 1 0,31 0 0 0,-31 28-6 16,0-28-1-16,0 0 4 0,0 0-4 0,0 29 5 0,0-29 1 15,0 0-6-15,0 28 2 0,0-28-4 0,0 0 0 0,0 30 0 0,0-30 0 16,0 0-2-16,0 28-1 0,0-28 1 0,0 28 0 0,0-28-1 15,0 28-2-15,0-28-2 0,0 0-4 0,0 28-18 0,0-28-17 0,0 0 16 16,0 0-4-16,0 28-5 0,0-28-43 0,0 0 40 0,0 0-23 16,0-28 4-16</inkml:trace>
  <inkml:trace contextRef="#ctx0" brushRef="#br0" timeOffset="20831.61">31910 5028 186 0,'0'0'62'0,"0"0"-29"0,0 0-19 0,-27 0-2 0,27 0-6 0,0 0 13 0,0 0 2 16,0 0-12-16,0 0 0 0,0 0-7 0,0 0-4 16,-31 0-7-16,31 0-10 0,0 0 2 0,0 0-3 0,0 0-7 15,0 0-5-15,0 0-41 0,0 0 4 0,31 0 17 0,-31 0-1 16</inkml:trace>
  <inkml:trace contextRef="#ctx0" brushRef="#br0" timeOffset="21297.88">32053 5623 50 0,'0'0'0'0,"0"0"21"0,0 0-5 0,0 0 5 16,0-28 5-16,0 28 17 15,0 0-38-15,0 0 4 0,0 0-3 0,0 0 2 0,28-28 22 16,-28 28-16-16,0 0 13 0,0 0-3 0,0 0-15 0,0 0 1 16,0 0 7-16,0 0-8 0,27 0 0 0,-27 0 8 0,0 0-9 0,0 0 9 15,0 0-8-15,0 0-1 0,0 0 8 0,0 0-10 0,0 0 0 16,31 0 6-16,-31 0-7 0,0 0 1 0,0 0 2 0,27 0 0 16,-27 0-4-16,0 0-1 0,0 0 2 0,0 0-4 0,27 0 1 0,-27 0-1 15,0 0 1-15,0 0-1 0,0 0 0 0,27 0-6 0,-27-28-6 16,0 28 1-16,0 0-15 0,0 0 7 0,0 0-1 0,31 0-31 15,-31 0 19-15,0 0-41 0,0-30 29 0,0 30-41 0,0 0 19 16,0 0 39-16,0 0-15 0</inkml:trace>
  <inkml:trace contextRef="#ctx0" brushRef="#br0" timeOffset="21747.77">32449 4914 48 0,'0'0'0'0,"0"0"25"0,0 0-14 0,0 0 2 0,0 0 0 0,0 0 18 0,0 0-15 0,0 0-1 0,0 0-1 0,0 0-1 0,0 0 5 0,0 0-10 0,0 0 4 0,0 0-5 0,0 0-2 0,0 0 1 0,0 0 3 0,0 0-5 16,0 0 0-16,0 0 5 0,0 27-6 0,0-27 0 0,0 0 2 0,0 29 1 15,0-29-3-15,0 0 1 0,0 0 1 0,0 28 3 0,0-28-2 16,0 30 4-16,0-2-1 0,0-28-5 0,0 28 4 15,0-28-5-15,0 0 0 0,0 28 1 0,0-28 0 0,0 28-1 0,0-28 2 16,0 28-2-16,0-28-2 0,0 29 2 0,0 1-1 0,0-2 0 16,0-28-1-16,-28 27 1 0,28 1-2 0,0 1 1 0,0-29-1 15,0 30 0-15,0-3-2 0,0-27 1 0,0 28-2 0,0 0-6 0,0-28 1 16,0 29-15-16,0-1-10 0,0 2 14 0,0-2-25 0,0-28 20 16,0 28-1-16,0-28-1 0,0 0 2 0,0 28 0 0,0-28-55 15,0 0 31-15</inkml:trace>
  <inkml:trace contextRef="#ctx0" brushRef="#br0" timeOffset="22250.08">32592 5424 38 0,'0'-28'24'0,"0"28"-8"0,0 0-8 16,0 0-1-16,0 0 0 0,0 0 0 0,0 0 5 0,0 0-7 0,0 0-1 0,0 0-1 15,0 0 4-15,0 0-5 0,0 0 2 0,0 0-1 16,0 0 0-16,0 0 5 0,0 0-3 0,0 0 6 0,0 0-4 0,0 28 2 16,0-28-4-16,0 0 10 0,0 0-6 0,0 0 1 0,0 0 2 15,0 0 7-15,0 0-11 0,0 0 5 0,0 0-1 0,0 28-5 16,0-28 0-16,0 0-1 0,0 0 6 0,0 0-7 0,0 0-1 15,0 0-1-15,0 29 1 0,0-29-1 0,0 28-1 0,-28-28-1 16,28 30 1-16,0-30-2 0,0 28 1 0,0-28 0 0,0 0-1 16,0 28 1-16,0 0-1 0,0 0 1 0,0-28-1 15,0 28 0-15,0-28 1 0,0 31-1 0,0-31 1 0,0 0 0 16,28 28-1-16,-28-28 0 0,0 0 0 0,0 0 1 0,0 0 4 0,0 0-4 16,0 0 1-16,27 0 0 0,-27 0 0 0,27 0 0 0,-27 0 0 15,0 0 0-15,31 0 2 0,-31 0-2 0,0 0-1 0,0-28 2 0,0 28-2 16,27 0 4-16,-27-31-4 0,0 31 2 0,31-28 0 15,-31 28-2-15,0-28 0 0,0 28 0 0,0 0 0 0,0-28 0 0,27 0 0 16,-27 28 1-16,0 0 0 0,0-28-1 0,0 28-1 0,0-30 0 16,0 30 2-16,0-28-1 0,0 28 0 0,0 0-1 0,0 0 0 0,0-29-2 15,0 29-1-15,0 0-4 0,-27 0-6 0,27 0 4 16,0 0-13-16,0 0 8 0,0 0-1 0,0 0-22 0,0 0-6 16,0 0 20-16,0 29-24 0,0-29 26 0,0 28-19 0,0-28 22 15,0 0 1-15,0 30-11 0,0-30 16 0,0 0-30 0</inkml:trace>
  <inkml:trace contextRef="#ctx0" brushRef="#br0" timeOffset="22732.6">32902 5481 27 0,'-28'0'16'0,"28"0"-6"0,0 0 2 15,0 0-6-15,0 0 4 0,0 0-6 0,0 0 4 0,0 0 2 0,0 0-4 0,0 0 1 0,0 0 1 0,0 0 2 0,0 0 22 16,0 0-23-16,0 0 15 0,0 0-15 0,0 0 0 16,0 0 10-16,0 0-1 0,0 0-9 0,0 0-1 0,0 0 0 15,0 0-2-15,0 0 0 0,-27 28 4 0,27-28-3 0,0 0-4 0,0 0 1 16,0 0-1-16,0 0-1 0,0 30 2 0,0-30-3 0,0 0 1 0,0 28-1 15,0-28 1-15,0 28-1 0,0-28 1 0,0 28 2 0,0-28-2 16,0 28 1-16,0-28 2 0,0 28-2 0,0-28-2 16,0 0 0-16,0 31 2 0,0-31 9 0,0 28-3 0,0-28-5 15,0 0-2-15,0 0 0 0,0 0 0 0,0 26 2 0,0-26-2 0,0 0 1 16,27 0-2-16,-27 0 0 0,0-26 2 0,0 26-1 0,28 0-1 16,-28-28 0-16,0 28 0 0,0-31 1 0,0 31-2 0,30 0 1 0,-30-28 1 15,0 28-1-15,0-28 1 0,0 28-1 0,0-28 1 0,0 28-1 16,0-28 2-16,0 28 1 0,28 0-1 0,-28-28 3 0,0-2-3 15,0 30 0-15,0-28 4 0,0 28-4 0,0 0 3 0,0 0-3 0,0-29-1 16,0 29 3-16,0 0-3 0,0 0 1 0,0 0-1 0,0 0-2 16,0 0 0-16,0 0 0 0,0 29-6 0,-28-29-5 0,28 28-6 15,0-28 6-15,0 0-18 0,0 30 11 0,0-30-4 0,0 0-3 16,0 28-33-16,0-28 28 0,0 0 0 0,0 28-29 0,0-28 9 16,0 0 28-16,0 28-16 0,0-28-8 0</inkml:trace>
  <inkml:trace contextRef="#ctx0" brushRef="#br0" timeOffset="23080.61">33072 5509 45 0,'0'0'6'0,"0"0"-2"0,0 0 0 0,0 0-3 0,0 0 2 0,0 0 0 0,0 0 1 0,0 0 2 0,0 0 6 0,0 0 0 0,0 0-2 0,0 0-5 0,0 30 6 0,0-30-5 15,0 28 11-15,0-28-7 0,0 0 9 0,0 28-9 0,0-28 0 0,0 28 10 16,0-28-11-16,0 0-2 0,0 0-2 0,0 28 4 0,0 0 0 16,0-28-4-16,0 31 5 0,0-3-6 0,0-28 0 0,0 26 4 15,0 3-5-15,0-29-1 0,0 28 6 0,0 30-3 0,0-58-3 16,0 29 1-16,0-2 3 0,0 2-3 0,0-29-1 0,0 58 3 15,0-30-1-15,0 0-1 0,0-1-2 0,0-27 0 0,0 28 0 16,0 3 0-16,0-3-1 0,0-28 0 0,0 28-1 0,0 0-6 0,0-28-2 16,0 28-19-16,0 0 9 0,-27-28-25 0,27 30-11 0,0-30 27 15,0 0-27-15,0 0 16 0,0 0 23 0,0 0-21 0</inkml:trace>
  <inkml:trace contextRef="#ctx0" brushRef="#br0" timeOffset="23380.46">33103 5452 75 0,'0'0'0'0,"0"0"35"16,0 0-22-16,0 0-2 0,0 0-2 0,0 0 13 0,0 0-10 0,0 0 1 0,27 0 11 15,-27 0-13-15,0 0 5 0,0 0-4 0,0 0-8 16,31 0 7-16,-31 0-5 0,0 29 0 0,0-29 5 0,27 28-2 0,-27-28-1 15,0 30-3-15,0-30-1 0,0 0-2 0,27 28 0 16,-27-28-1-16,0 0 0 0,0 28 3 0,0-28-2 0,0 28-2 16,0-28 2-16,-27 0-1 0,27 28-2 0,0-28 2 0,0 0-1 15,0 28 1-15,0-28-1 0,-27 0-1 0,27 0 0 0,0 0-3 0,-31 0-2 16,31 0-3-16,0 31-17 0,-27-31 9 0,27 0-23 0,0 0 17 16,-31 0-1-16,31 0 0 0,0 0 0 0,0 0 0 0,0 0-17 0,-27 0 24 15,27 0 0-15,0 0-18 0</inkml:trace>
  <inkml:trace contextRef="#ctx0" brushRef="#br0" timeOffset="24200.4">33246 4827 75 0,'0'0'35'0,"0"0"-4"0,0 0 9 0,0 0 3 0,0 0-23 0,0 0-4 0,0 0-3 0,0 0-2 0,0 0 8 0,27 0-4 0,-27 0-4 0,0 0-2 0,0 0 1 16,0 0-5-16,0 30 1 0,27-30 1 0,-27 0-2 0,0 0 9 0,0 0-2 15,0 29-8-15,0-29-1 0,27 0 1 0,-27 0 1 0,0 0-2 16,0 0 0-16,0 0-2 0,31 28 2 0,-31-28-2 0,0 0 2 0,0 0-2 0,27 0 0 16,-27 0 0-16,31 0 1 0,-31 27-1 0,27-27 1 15,-27 0-1-15,0 0 0 0,28 0 1 0,-28 0 0 16,30 0 0-16,-30-27 1 0,0 27-2 0,0 0 0 15,27 0 0-15,-27 0-2 0,0 0 3 0,0 0-1 0,0 0 0 16,0 0-1-16,0 0 1 0,0 0 0 0,0 0 0 0,0 0-1 0,0 0 1 16,0 0 0-16,0 0 0 0,0 0 0 0,0 0 2 0,0 27-1 0,0-27-2 15,0 0 1-15,0 0 0 0,0 29-1 0,0-29 2 0,0 0-3 0,0 28 2 16,0-28 0-16,0 30-1 0,0-30 0 0,0 0 0 16,0 28 1-16,0-28 0 0,0 0-1 0,0 28 0 0,0-28 0 0,28 28 0 15,-28-28-1-15,0 28-2 0,0-28 2 0,0 28 2 0,0-28-1 0,0 29-1 16,0-29 1-16,0 30 0 0,0-30 0 0,0 28 0 15,0-1 1-15,0-27-1 0,0 0 0 0,0 28-1 0,0 1 2 16,0 1-1-16,0-30 1 0,0 27-2 0,0 1 2 0,0 29-1 16,0-29 0-16,0 2 0 0,0-2 0 0,0-28 1 0,0 56-1 0,0-28 1 15,0 0 0-15,0 31-1 0,0-59 1 0,0 55-1 16,0-27 1-16,0 3 0 0,0-4-1 0,0 2 0 0,0-29 0 16,0 27 2-16,0 2-2 0,0-29 0 0,0 27 1 0,0-27 0 15,0 0-1-15,0 0 0 0,0 0 0 0,0 0 3 16,0 0-1-16,0 0-1 0,0 0 0 0,0 0 0 0,0 0 1 0,0 0-1 15,0 0 0-15,0 0 1 0,0 0-1 0,0 0 2 0,0 0 0 16,0 0 1-16,0 0-2 0,0 0-2 0,0 0 2 0,0 0-2 16,0 0 2-16,0 31-2 0,0-31 0 0,0 0 1 0,0 0 1 0,0 0-1 15,0 28 1-15,0-28-1 0,0 0 0 0,-28 0 0 16,28 0 0-16,0 0-1 0,-27 0 0 0,27 0 2 0,0 0-3 16,-30 0 2-16,30 0-1 0,0 0 0 0,0 0-4 0,-28 0 2 15,28 0-1-15,0 0 0 0,0 0-1 0,0 0-5 0,-27 0-6 0,27 0 8 16,0 0 0-16,0 0 0 0,0 0 1 0,0 0 0 0,0 0-1 0,0 0-10 0,0 0 5 15,0 0-1-15,0 0 0 0,-31 0-15 0,31 0 15 0,0 0-13 0,0 0-2 16,0 0 13-16,0 0-21 0,0-28-6 0,0 28 1 16,0 0 22-16,0 0 3 0,0 0 0 0,0 0-13 0,0 0 17 15,0 0-6-15,0 0 10 0,0 0-3 0,0 0-17 0</inkml:trace>
  <inkml:trace contextRef="#ctx0" brushRef="#br0" timeOffset="37615.06">10732 6731 17 0,'0'0'0'0,"0"0"14"0,0 0-6 0,0 0-2 0,0 0-4 0,0 0 1 0,0 0 2 0,0 0-1 0,0 0-1 0,0 0 5 0,0 0-3 0,0 0-1 0,0 0 5 0,0 0 1 16,0 0-3-16,-27 0 5 0,27 0-5 0,0 0 8 0,0 0-2 15,0 0 0-15,0 0-7 0,0 0 0 0,0 0-1 0,-28 0 3 16,28 0-2-16,0 0 15 0,-30 0-9 0,30 0-7 15,0 27 0-15,0-27-1 0,0 0 1 0,0 0 1 0,-28 29 4 0,28-29-4 16,0 28 2-16,-30 2-4 0,30-2 1 0,-27 1-1 0,27-2-1 16,-28 1-1-16,28 1-2 0,0 1 1 0,-27-2 0 0,27-1 1 15,-31 1-3-15,31 30 1 0,-27-58 0 0,27 57-1 0,-30-1-3 16,30-28 0-16,-28 2-10 0,28-2 2 0,-27 1-24 0,27-3 13 16,0 2-26-16,0-28 26 0,-27 0 1 0,27 30-18 0,0-30-31 0</inkml:trace>
  <inkml:trace contextRef="#ctx0" brushRef="#br0" timeOffset="38098.39">10844 7157 48 0,'0'0'8'0,"0"0"-1"0,0 0-4 0,0 0 2 0,0 28-4 0,0-28 4 15,0 0-1-15,0 0 11 0,0 0 3 0,0 0-10 0,0 29 3 0,0-1 13 16,0-28-20-16,0 28 4 0,0-28-4 0,0 0 0 0,0 0 1 0,0 28-1 16,0-28-1-16,0 0-1 0,0 0-2 0,0 30 1 0,31-30-1 15,-31 0 0-15,0 0 1 0,0 0 2 0,0 0-2 0,27 28 0 16,-27-28 1-16,0 0-2 0,0 0 2 0,0 0 1 0,0-58 0 15,0 58-2 1,0-28-9-16,0 0 6 16,0 28-1-16,0 0-3 0,-27-28-6 0,-31 28-37 15,58 0 31-15,0 0-3 16,-27 0 9-16,27 0-18 0,0 28-18 0</inkml:trace>
  <inkml:trace contextRef="#ctx0" brushRef="#br0" timeOffset="38465.53">10534 6758 35 0,'0'0'0'0,"0"0"17"16,0 0-8-16,-27 0 0 0,27 0-3 0,0 0 0 0,-31 0 0 15,31 0 1-15,0-27-1 0,-27 27 6 0,27 0-6 0,0 0 4 0,-30 0-5 16,30 27 4-16,-28-27-5 0,28 0 0 0,-27 0 4 0,27 29-3 0,0-29-1 16,0 28 1-16,-27-28-1 0,27 30 6 0,-31-30-6 0,31 28 4 0,0-28-4 15,-27 29 0-15,27-29 1 0,0 0-1 0,0 27 1 0,-27-27-1 0,27 0 1 0,0 28 0 16,0-28-1-16,0 0 6 0,0 0-5 0,0 0-1 0,0 0 0 0,0 0-1 16,0 0 0-16,0 0-1 0,0-28 0 0,0 1 0 0,0 27-2 0,0-29 1 0,0 1-1 15,0 28 0-15,0-58 4 0,0-26 2 0,0 56-3 0,0-31-2 16,0 31-1-16,0 1 1 0,0-1-1 0,0-2 2 0,-31 1-2 15,31 29 0-15,0-28 1 0,-27 28-2 0,27 0 1 0,-31 0-3 0,31 0 2 16,-27 0-4-16,27 0 3 0,0 28-2 0,-27 1-4 0,27 1-5 16,0-2-7-16,0-1-15 0,0 1 15 0,27 31-19 15,-27-31 20-15,27 0 0 0,4 28 0 0,-31-28 1 0,58 30-49 0</inkml:trace>
  <inkml:trace contextRef="#ctx0" brushRef="#br0" timeOffset="38799.67">11243 7071 82 0,'0'0'32'0,"0"0"-28"0,0 0-3 0,0 0 0 0,0 0 0 0,0 0 1 0,0 0 7 0,0 0-2 0,-27 28 16 0,27-28-11 16,0 0 1-16,0 0-1 0,0 0-3 0,0 28-1 0,0-28-2 0,0 30-1 0,0-2 0 16,0-28-3-16,0 29-1 0,0 27 1 0,0-28-1 0,0 59 1 15,0-3-1-15,0 1-1 0,0 1 0 0,27-58-1 16,-27 57-3-16,0-57 1 0,0 30-2 0,0-2-17 0,0-29 5 15,0 60-20-15,0-59 0 0,0 0 20 0,0 1-10 0,0-29 17 16,0 27-7-16,0-27-27 0</inkml:trace>
  <inkml:trace contextRef="#ctx0" brushRef="#br0" timeOffset="38998.89">11270 6957 70 0,'0'0'12'0,"0"-28"-2"0,0 28-5 0,58-84 44 16,-27 54-37-16,-4 30 16 0,-27 0-14 15,0-28 15-15,27 28-16 0,-27 0 7 0,0 0-12 0,31 0-1 16,-31 0 0-16,27 28 6 0,0 2-5 0,-27-2-1 0,0 1-3 16,28 55 9-16,-28-54-11 0,0 25 1 0,0 1-1 15,0 2 0-15,0-1-1 0,-28-29-2 16,28 30-1-16,-27-30-1 0,0 1-1 0,27-3-2 0,-31 2-32 16,4 2-8-16,27-30-11 0,0 0 30 0,-27 0 1 0,27 0-38 15,0 0 43-15,0 0-23 0</inkml:trace>
  <inkml:trace contextRef="#ctx0" brushRef="#br0" timeOffset="39233.41">12009 7016 109 0,'31'0'18'0,"-62"28"-18"0,31-1 0 0,0 29 4 15,-27-26-1-15,27 27 7 0,0-29 3 0,-31 58 19 16,4-86-25-16,27 28 10 0,0 1-8 15,0-29 1-15,0 26 29 0,0-26-29 0,0 0 10 16,0-26-5-16,27-3-1 0,4 1-12 16,-4-2 0-16,-27 2 0 0,31 28-2 0,-4-56-1 0,-27 56-1 15,58-29-15-15,-31 1-20 16,-27 28-4-16,55-30-64 0,-55 30 81 16,31 0-38-16,-31 0 15 0</inkml:trace>
  <inkml:trace contextRef="#ctx0" brushRef="#br0" timeOffset="39581.85">12551 7127 74 0,'0'0'0'0,"0"0"26"16,0 0-20-16,0 0-5 0,0 0 2 15,0 0 0-15,0 0 1 0,0 0-1 0,0 30 5 0,27-30-5 0,-27 0 5 16,28 28-6-16,-28-28 1 0,0 0 4 0,27 29-3 0,-27-29 1 15,30 0 9-15,-30 0-10 0,28 0-1 0,2 0 3 0,-30 0 2 16,0 0-3-16,28 0 5 0,-28 0-6 0,0-29 0 0,0 29 4 16,27-28 4-16,-27 28-6 0,0-30 4 0,0 30-6 15,0-28 1-15,0 0 13 0,0 28-13 0,-27-27 3 16,27 27-7-16,-28-28 6 0,28 28-5 0,-30-30 3 16,30 30-2-16,-28 0 3 0,28 0 0 0,-30 0 0 15,3 0-1-15,-1 30-3 0,1-30 3 0,27 28 0 16,-31-28-5-16,4 55 3 0,27-55-2 15,-31 58 0-15,31-30-1 0,0 29 0 0,0-29-1 16,0-28-1-16,0 58-3 0,0-30-3 0,0 1 1 0,0-3-17 16,0 32-13-16,31-1-38 0,-4-57 49 0,-27 28 0 15,31 0-23-15,-4 0 9 0</inkml:trace>
  <inkml:trace contextRef="#ctx0" brushRef="#br0" timeOffset="39915.2">13089 7157 140 0,'0'0'55'0,"0"0"-39"0,0 0-4 0,-27 0 4 16,27 0-9-16,-31 0 9 0,31 0-8 0,-27 0-1 0,0 28 11 15,27-28-14-15,-31 29-2 0,31-1 2 0,0-28-4 0,-27 28 0 16,27 0-1-16,0 2-1 0,0-2-1 16,27 1 0-16,4-3-3 0,-4 2 4 0,0-28 2 15,4 0 1-15,-31 0 0 0,0 0-1 0,27 0 0 16,-27 0 0-16,27-54 2 0,1 25-1 0,2 1 0 0,-30-58-1 15,28 1 2-15,-28 55-2 0,30-111 1 0,-30 112 1 16,0-113 5-16,0 114-4 0,0-28 2 0,28-29 6 0,-28 0 2 16,0-2 0-16,0 59-7 0,0-27 4 0,0 26-3 15,0 1-4-15,0 28 1 0,0 0 4 0,0-30 4 0,0 30-6 16,0 0 2-16,0 30-1 0,0-30-4 0,0 57 2 0,0-30-2 16,0 1 0-16,0 59 3 0,0 26-1 0,0-56-4 0,0 85 3 15,0-1-1-15,27 0-3 0,0-26-2 0,4 82-16 16,-31-139 1-16,27-1-5 0,4 29-36 0,-4-58 24 15,31 57-45-15,-58-29 1 0,27-26 44 0,0-2-17 0,31 0-11 16</inkml:trace>
  <inkml:trace contextRef="#ctx0" brushRef="#br0" timeOffset="40248.95">14111 7157 140 0,'0'0'97'0,"0"0"-97"0,0 0-1 0,0 0 2 0,0 0 0 0,0 0 0 0,0 0 2 0,0 0-2 0,27 0 0 0,-27 0-1 0,0 0 0 0,31 28 0 0,-31-28 0 0,0 0 0 16,27 0-7-16,1 0 1 0,-28 0-3 0,27 0-4 0,-27 0-2 0,31 0-2 16,-31 29 0-16,27-29-15 0,-27 0 17 0,0 0-1 0,0 0 1 0,30 28 1 0,-30-28-14 15,0 0-12-15</inkml:trace>
  <inkml:trace contextRef="#ctx0" brushRef="#br0" timeOffset="40401.34">14138 7526 267 0,'0'0'52'0,"0"0"-47"16,0 0-3-16,0 0 0 0,0 28 0 0,0-28-1 0,31 0-1 0,-4 0 2 15,-27 0-1-15,0 0 1 0,28 0-1 0,-28 0 0 0,27 0-2 0,-27 0 0 16,31 0-3-16,-4 0-15 0,-27 0-3 0,30 0-13 0,-2 0-9 0,-1 0-50 15,4 0 56-15,-31 0-42 0</inkml:trace>
  <inkml:trace contextRef="#ctx0" brushRef="#br0" timeOffset="40903.95">15613 7242 83 0,'0'0'0'0,"0"0"42"0,0 0-33 0,0 0 3 0,0 0-8 0,0 0 8 0,0 0-4 0,0 0 13 0,0 0 0 0,0 0-12 0,0 0 4 0,0 0-8 16,0 28 0-16,0-28-1 0,0 28 4 0,0-28-4 0,0 0-2 0,0 30 2 15,0-2-3-15,0-28-1 0,0 29 1 0,0-29 0 0,0 26-1 16,0 2-6-16,0 2-17 0,0-2 0 0,0-28-7 0,0 29-40 15,0-29 39-15,0 28 4 0,0-28-32 0</inkml:trace>
  <inkml:trace contextRef="#ctx0" brushRef="#br0" timeOffset="41048.53">15644 6616 198 0,'0'0'0'0,"0"0"56"0,0 0-49 15,0 0-4-15,0 30 1 0,0-30-2 0,0 29 1 0,0-29-2 16,0 28-1-16,-31 0 0 0,31-28-2 0,0 56-8 0,0-56-4 0,0 28-7 15,0 30-35-15,0-58 28 0,0 56-21 0,0-28 29 0,0-28 1 16,0 29-36-16</inkml:trace>
  <inkml:trace contextRef="#ctx0" brushRef="#br0" timeOffset="41381.81">16240 7270 114 0,'0'0'71'0,"0"0"-59"0,-27 0-5 15,27 0 2-15,-31 0-2 0,31-28 1 0,0 28 1 0,-27 0 14 0,27 0-11 16,-27 0 14-16,27 0-15 0,-31 0 8 0,4 0-11 0,27-28-1 15,0 28-1-15,-31 0 0 0,31 0 0 0,0 0-2 0,-27 0 5 0,27 0-2 16,-27 28-2-16,27-28 0 0,-27 86 25 16,27-58-28-16,0 1-1 0,0-3 0 0,0 2 0 15,0 30 1-15,27-29-1 0,-27-29 0 0,0 28-2 0,0 28 2 0,27-26-2 16,-27-2 1-16,27 1-3 0,-27-1-5 0,31 0 1 0,-4 0-17 16,-27-28 7-16,31 28-4 0,-31-28-35 0,54 0-22 0,-54 30 34 15,31-30-40-15,-4 0 52 0,-27 0-23 0</inkml:trace>
  <inkml:trace contextRef="#ctx0" brushRef="#br0" timeOffset="41831.88">16581 7469 84 0,'0'0'0'0,"0"0"54"16,0 0-44-16,0-30 9 0,0 30-8 0,0 0 1 0,-31 0 0 0,31-28 12 15,0 28-14-15,-27 0 9 0,27 0-11 0,0-26-1 0,0 26 3 16,0 0-8-16,0 0 1 0,-27 0 3 0,27 0 1 0,0 0 0 15,0 26-1-15,0 2-3 0,0 2 0 0,0-2-1 16,0-28-1-16,0 29-1 0,0-1 0 0,27 0 0 0,-27 30 1 0,0-1 0 16,0-29 0-16,0 0-1 0,0 0 0 0,27-28 0 0,-27 28 1 15,0 2 0-15,0-30 1 0,0 0 0 0,31 28 1 0,-31-28-1 0,0 0 6 0,0 28-6 16,0-28 3-16,27 0 0 0,-27 0-1 0,31-28 0 0,-31 28 0 16,0-28-3-16,0 28 1 0,27-30-1 0,-27 30 0 0,0-28 3 0,27 0-4 15,-27 28 1-15,0-28-1 0,0 28 0 0,28-28 1 0,-28-1-1 0,0 1 0 16,0-2 1-16,30 2-1 0,-30 28 0 0,0-28 1 0,0 28-1 15,0-28 0-15,28 28 1 0,-28 0-1 0,0 28 0 16,0-28 1-16,0 28-1 0,0-28 1 0,0 28 0 0,0-28-1 0,30 30 1 16,-30-2 1-16,0 1 0 0,0-29 0 0,0 28 2 0,0 0 2 15,27 0-3-15,-27-28 3 0,0 0 1 0,0 28-3 16,28-28-1-16,-28 0 0 0,0 0 5 0,30-28-5 0,-30 0 3 0,0 28-4 16,28 0 0-16,-28-56 0 0,0 56 0 0,27-29 0 0,-27 1 1 0,0-2 0 15,27 2-3-15,-27 0 2 0,0 0-2 0,31 28 1 0,-31-29 4 16,0 1 1-16,0 28-4 0,27 0 1 0,-27 0-2 0,0 0 1 15,0 0 0-15,31 28-1 0,-31-28-1 0,0 29 1 0,0-29 0 0,0 28-1 16,0 0 0-16,27-28 0 0,-27 58-6 0,0-30 0 0,0 29-21 0,0-1-16 16,0-28 15-16,0-28-5 0,0 58-59 0,0-30-13 15,27-28 59-15,-27 27 12 0,0 3-32 0</inkml:trace>
  <inkml:trace contextRef="#ctx0" brushRef="#br0" timeOffset="42082.09">17320 7697 107 0,'0'0'0'0,"0"0"90"0,0 28-81 0,0-28-3 0,0 0-2 0,0 0 3 0,0 28 2 0,0-28 2 0,0 28 12 0,27-28-14 0,-27 28-3 0,0 2 0 0,0-2-5 0,0-28 1 0,0 55 0 15,28-25 0-15,-28-2-1 0,0 1 0 0,0-1 0 16,27 29 5-16,-27-30-3 0,0 31 0 0,31-1 0 0,-31-1-1 0,0-26-1 15,0 53 2-15,27-53-3 0,-27 55-1 0,0-57 0 0,0 1 0 16,0 27 1-16,0 2-1 0,0-31-1 0,0 2 0 0,0-29-3 0,0 28-13 16,0 0-16-16,0-28 11 0,0 0-35 0,0 0 26 0,0 0 5 15,0 0 3-15,-27-28-9 0,27 0 18 0,0-1-26 0</inkml:trace>
  <inkml:trace contextRef="#ctx0" brushRef="#br0" timeOffset="42266.23">17433 7640 228 0,'0'0'68'0,"0"0"-58"0,0 0 2 0,0 0-7 0,27 0 3 16,3 0 14-16,-30 0-9 0,28 0 13 0,-28 28-4 0,27-28-12 15,-27 29 3-15,0-29-8 0,31 28 1 0,-31 0-3 0,27-28-2 16,-27 28 0-16,0 0 0 0,0 2-1 0,0-30 0 16,0 28 0-16,-27 0-1 0,-4-1-4 0,31 3-11 0,-27-30 0 15,27 28-6-15,-28-28-5 0,28 0-7 0,-30 29-10 0,30-29-7 0,-27 0-3 0,-4 28-45 16,31-28 65-16,0 0-17 0</inkml:trace>
  <inkml:trace contextRef="#ctx0" brushRef="#br0" timeOffset="43298.88">18737 7725 49 0,'0'0'12'0,"0"0"-9"0,0-28 3 0,0 28-4 0,0 0 7 0,0 0-4 0,0 0 2 0,0-29 7 0,-27 29 1 0,27 0-8 16,0 0 1-16,0 0-1 0,0-28 9 0,0 28-8 0,0 0 7 0,0 0-8 16,0-30-1-16,0 30 9 0,0 0-6 0,0 0-1 0,0 0 0 0,0 0 7 15,0 0-8-15,0 0-1 0,0 0 0 0,0 0 1 0,0 30-1 16,0-30-5-16,0 28 0 0,0-28-2 0,0 29 0 0,0-29 0 0,0 28-6 0,0 0-15 15,0 0 1-15,0 0-40 0,0-28 26 0,0 30 1 16,0-30 4-16,0 28-42 0</inkml:trace>
  <inkml:trace contextRef="#ctx0" brushRef="#br0" timeOffset="43431.79">18737 7044 275 0,'0'0'0'0,"0"0"37"0,0-28-31 0,0 28-6 0,0 0 0 0,0 0 0 0,-27 28 1 0,27-28-1 15,0 0 1-15,0 27-1 0,0-27-3 0,-27 28-14 16,27 0-26-16,0-28 11 0,0 30-4 0,0-30-37 0,0 28 13 16,0-28 4-16</inkml:trace>
  <inkml:trace contextRef="#ctx0" brushRef="#br0" timeOffset="43816.82">19306 6787 114 0,'-30'0'41'0,"30"0"-29"0,0 0-7 0,0 0 8 16,0 0-3-16,0 0 1 0,0 0 16 0,0 0-13 0,0 0 1 0,0 0 14 0,0 0-16 16,0 0 5-16,0 0-12 0,0 0 7 0,0 0-7 15,0 0 1-15,0 0-3 0,0 28 3 0,0-28-3 0,0 30 4 0,0 54 0 16,0-56-6-16,30 59 4 0,-30-4-4 0,0-25-1 15,27 27-1-15,-27-27 0 0,0-1 1 0,0-3-1 0,31 61-1 0,-31-59 1 16,0 59-3-16,0-59-1 0,0 2-3 0,0-2-6 0,0 29-36 0,0-28 10 16,27 27-57-16,-27-55 46 0,0 0 8 0,0 0 6 0,0-1-21 0</inkml:trace>
  <inkml:trace contextRef="#ctx0" brushRef="#br0" timeOffset="55966.75">20328 7725 38 0,'0'0'12'0,"0"0"-1"0,0 0-5 0,0 0 4 0,0 0-6 0,0 0 1 0,0 0 1 0,0 0-3 0,0 0 0 0,0 0 1 0,0 0 4 0,27 0 4 0,-27 0 11 16,0 0-13-16,0 28 0 0,0-28 21 0,0 0-21 0,0 0 12 16,0 0-17-16,0 0-1 0,0 28 13 15,0-28-11-15,28 0 1 0,-28 0 12 0,0 0-14 0,0 0 4 16,0 0-6-16,0 0 1 0,0 0 0 0,0 0 5 0,30 28 0 0,-30-28-2 16,0 0-4-16,0 0 0 0,0 0 0 0,28 0 3 0,-28 0-3 15,0 30-2-15,30-30 2 0,-30 0-2 0,27 0 2 0,-27 0 0 16,28 0-3-16,-28 28 2 0,0-28-1 0,30 0 2 0,-30 0-2 0,0 0 2 15,28 0 1-15,-28-28-1 0,0 28-1 0,27 0 0 0,-27 0 0 16,0-30 0-16,0 2 1 0,0 28-3 0,27 0 0 0,-27-28 2 0,0 0-1 16,0 28 1-16,0-28-2 0,0-29 4 0,0 57-4 0,0-30 2 15,-27 2-2-15,27 0 3 0,-27 28-2 0,27-28 1 16,0 28-1-16,-28 0 0 0,-2-29 1 0,2 29-1 0,1 0 1 16,27 0-1-16,-30 29 1 0,30-29 0 0,-28 28-1 15,28-28-1-15,-30 28 1 0,30 0-1 0,0-28 1 0,-28 58 0 16,28-29-1-16,0-1 1 0,-27 0-1 0,27 0 1 0,0-28-1 0,0 28 1 15,0 2 0-15,0-2-1 0,0 0 0 0,0-1-1 0,0-27 2 0,27 58-1 16,-27-29-1-16,28-29 0 0,-28 28 0 0,30 0-5 16,-2 1 3-16,-28-29-3 0,30 27-13 0,-30-27 4 0,0 0-2 0,27 29-27 15,1-29 17-15,2 0-40 0,-30 0-8 0,28 0 12 16,-28 29 43-16,27-29-9 0,0 0-7 0</inkml:trace>
  <inkml:trace contextRef="#ctx0" brushRef="#br0" timeOffset="56599.52">21122 7582 25 0,'0'0'9'0,"0"0"-3"16,0 0 3-16,0 0 1 0,0 0-4 0,0 0 1 0,0-28 9 0,0 28 4 0,0 0-9 0,0-28 14 0,0 28-11 0,0 0-1 0,0-29 0 0,0 29 12 16,0-28-3-16,0 28-1 0,0 0-2 0,0-30-11 0,0 30 10 15,0 0-2-15,0-28-9 0,0 28 7 0,0 0-6 16,0 0-3-16,0-26 6 0,0 26-6 0,0 0 1 0,0 0-1 0,0-29 3 0,0 29-2 16,-27 0-1-16,27 0-3 0,0 0 0 0,0 0 1 15,0 0 5-15,0 29-1 0,0-3 0 0,0 2-2 0,-31 2 0 16,31 55-2-16,0 1 1 0,0-58-1 0,-27 57-1 15,27 1-4-15,0 27 4 0,0-85 0 0,0 1 0 16,0 27-3-16,-28-27 2 0,28 27 0 0,0 2 7 0,0-30-3 16,0 0-2-16,0-28-2 0,0 58 0 0,0-58 2 0,0 28 1 0,0-28-2 15,0 28 0-15,0-28 0 0,0 0 0 0,0 27 2 0,0 3 0 0,0-30-3 16,-27 0 0-16,27 0-1 0,0 28 1 0,0-28 0 0,0 0-1 16,0 27 0-16,0-27 1 0,0 30-1 0,0-30 0 0,-30 28 2 15,30-28-1-15,0 29-1 0,0-29 1 0,0 27-3 0,-28 2 3 16,28 0-1-16,0-29 2 0,0 29-3 0,0-29 2 0,-27 27-1 15,27 2 1-15,0-1 0 0,0 0-1 0,0-28 1 0,0 57 0 0,-31-28-2 16,31-1-1-16,0 1 3 0,0-29-1 0,0 57 0 0,0-57-1 16,0 28 1-16,0 1 0 0,0-2 0 0,31-27 1 0,-31 29 0 15,0-29-2-15,0 28 1 0,0-28 0 0,0 0 1 0,0 29-1 0,0-29 2 0,27 0 0 16,-27 0-1-16,0 0 1 0,0 0 0 0,0 0 0 0,28-29 2 16,2 1 6-16,-30-1-7 0,27 2-1 0,-27-2-1 15,0 1 2-15,28-29 0 0,-1 28-1 0,-27 1-2 0,31-29 2 0,-4 28-2 16,31-56 2-16,-58 58-2 0,27-31 3 0,4 2-2 0,-4 27-1 15,-27 29 0-15,27-58 0 0,0 58 2 0,-27-27 0 0,31 27-1 16,-31 0-1-16,27-28-1 0,-27 28 2 0,31 0 1 0,-31 0-4 16,0 0-2-16,0 0-2 0,0 0-17 0,0 28-15 0,0-28-14 15,0 0 22-15,0 0-40 0,0 27-17 0,0-27 39 0,0 0-45 16,0 0 58-16,0 0 6 0</inkml:trace>
  <inkml:trace contextRef="#ctx0" brushRef="#br0" timeOffset="57466.76">21064 7582 42 0,'0'0'14'0,"0"0"-6"0,0 0 0 0,0 0-3 0,0 0 1 0,0 0 2 0,0 0 0 0,0 0 9 0,0 0-2 0,0 0-9 0,0 0 0 16,0 0 5-16,0-28 1 0,0 28-6 0,0 0 1 0,0 0 9 0,0 0-8 16,0-28 1-16,0 28 0 0,0 0 10 0,0 0-10 0,-27-29 10 0,27 29-10 15,0 0 8-15,0 0-9 0,0-28 1 0,0 28 9 0,0 0-2 16,0 0-8-16,0 0-1 0,-28 0 7 0,28 0-9 0,0 0 2 15,0 0-2-15,0 0 7 0,-27 0-1 0,27 0-8 0,0 0 5 16,-30 0 1-16,30 0-5 0,0 0-1 0,0 0 1 0,-28 0 0 16,28 0-1-16,0 0 1 0,0 0-2 0,-27 0 1 0,27 0-1 15,0 0-1-15,0 28 0 0,-31-28-1 0,31 29-2 0,0-29 4 16,-27 28 0-16,27-28-1 0,0 56 0 16,-31-26-1-16,31-2 1 0,0-28 0 0,0 0-1 0,0 29 0 15,0-1-1-15,0 0 2 0,0-28 0 0,0 28 0 16,0 0 0-16,0 2-2 0,31-30 1 0,-31 28 0 0,0-28-1 15,27 28 1-15,-27-28 0 0,0 27 0 0,31 3 1 0,-31-30-3 0,0 28 1 16,27-28 0-16,-27 29-1 0,28-29 2 0,-28 28-5 0,30-28-3 16,-30 28 1-16,27-28-14 0,-27 0 4 0,0 0-24 0,28 0-15 15,-28 0-14-15,27 0 30 0,-27 0 3 0,0 0 3 0,0 0 4 0,31-28-13 16,-31 28-15-16</inkml:trace>
  <inkml:trace contextRef="#ctx0" brushRef="#br0" timeOffset="58916.88">22995 6758 74 0,'0'0'0'0,"0"-27"18"0,0 27-16 0,0 0-2 0,0 0 6 0,0 0 0 0,0 0 13 0,0 0-9 0,0 0 1 0,0 0 0 0,0-28 14 0,-27 28 1 0,27 0-15 0,0 0 0 0,0 0-2 0,0 0-1 0,0 0-1 0,0 0-1 0,0 0-1 0,-27 0 0 0,27 0 4 16,0 0-3-16,0 0 1 0,0 0 6 0,0 0-7 0,0 0 5 16,0 0-5-16,0 0 2 0,0 28-3 0,0-28 0 0,27 27-1 0,-27-27 1 15,0 29-1-15,0-1 2 0,0 2-3 0,0-2 1 0,27 1-3 16,-27 26 3-16,0 4 0 0,0-4 3 0,0 1-4 0,0 31 5 16,0-3-2-16,0-54-3 0,0 27 0 0,0-31-1 0,0 32 0 15,0-1-1-15,0-29 0 0,0 0-2 0,0 30-2 0,0-30 0 0,0 1-10 0,0-29 3 16,0 28-23-16,0 0 13 0,0-28-31 0,0 28-13 15,0-28 29-15,0 0-33 0,0 0 38 0,0 0 3 0,0 0-32 16</inkml:trace>
  <inkml:trace contextRef="#ctx0" brushRef="#br0" timeOffset="59302.66">23421 7952 75 0,'0'0'0'0,"0"0"88"0,0 0-61 0,0 0-11 0,0 0 44 0,0 0-50 0,0 28 27 0,0 1-31 0,31 56 1 16,-31-85-8-16,0 85-13 15,-58 28-149 1,58-113 129-16,-31 30 3 0,4-30-52 0</inkml:trace>
  <inkml:trace contextRef="#ctx0" brushRef="#br0" timeOffset="65001.21">25070 6929 21 0,'0'0'0'0,"0"0"8"0,0 0-7 0,0 0 3 0,-31-27 0 0,31 27-2 0,0 0 2 0,0 0-2 0,0 0-1 0,-27 0 0 0,27 0-1 0,0-29 1 0,0 29 0 15,0 0 3-15,0 0-1 0,0 0 2 0,0 0 2 0,0 0-3 16,0 0-1-16,0 0 2 0,0 0-1 0,0 0 7 0,0 0-6 0,0 0 1 0,0 0 5 16,0 0-5-16,0-28 0 0,0 28 0 0,0 0 4 0,0 0-5 15,0 0 1-15,0-30 6 0,0 30-5 0,0 0 1 0,0 0 0 0,0-28 10 0,-27 28 2 16,27 0 2-16,0 0-11 0,0-29 11 0,0 29-12 16,0 0 11-16,0 0-12 0,0-27 8 0,-31 27-1 15,31 0-9-15,0 0-1 0,0 0-1 0,0 0 0 0,0 0 5 0,0 0-5 16,0 0 0-16,0 0-2 0,0 27 2 0,0-27 2 0,0 29-1 0,0-29-3 15,0 28-1-15,0 2 1 0,0-2-2 0,0 1 1 0,0-2-1 0,0 60 1 16,0-59 0-16,0 27-2 0,0-27 2 0,0 87-1 0,0-59 1 16,0 2-2-16,0-29 0 0,0 25 1 0,0 33 1 0,0-31-2 0,0 2 0 0,0-30 2 15,0 29-2-15,0-29 1 0,0 28 1 0,0-26-3 0,-27 26 2 0,27-29-2 0,0 60-5 16,0-59-5-16,0 0 4 0,0-28-3 0,-31 29-15 16,31-29-10-16,0 27-12 0,0-27 17 0,0 0-5 0,0 0-5 15,-27 0-44-15,27 0 48 0,0-27 8 0,0 27-28 0</inkml:trace>
  <inkml:trace contextRef="#ctx0" brushRef="#br0" timeOffset="65504.6">24757 6929 75 0,'0'0'20'0,"0"0"5"0,0 0-16 0,-31 0 7 0,31-27-9 0,0 27 14 0,0 0-8 0,-27 0 21 0,27-29-15 0,0 29-1 0,-28 0 16 0,28 0-21 0,0 0-1 0,0-28-1 0,0 28 9 0,-27 0-12 0,27 0 0 15,0 0-2-15,0 0 1 0,0 0 4 0,0 0-8 0,0 0 1 0,0 28 0 16,-30 1-2-16,30-2-2 0,0 1 0 0,0 31-11 16,0-59 3-16,-28 55-20 0,28-55 10 0,0 56-32 0,-27-56 21 15,27 30-4-15,0-30-3 0,0 28-34 0,-31 1 40 0,31-29 6 0,0 28-39 0</inkml:trace>
  <inkml:trace contextRef="#ctx0" brushRef="#br0" timeOffset="65767.44">24416 8065 36 0,'0'0'0'0,"0"0"17"0,0 0-13 0,0 0 4 0,0 0-4 0,0 29 12 16,0-29-4-16,0 0 16 0,0 0 2 0,0 27-15 15,27-27 11-15,-27 0-1 0,27 0-12 0,4 0 10 0,-4 0-4 16,4 0-2-16,-4 0-10 0,-27 0 0 0,28 0 0 0,29-27 7 16,-2 27-2-16,-24 0-6 0,27 0 7 0,-31 0-6 0,27-29 6 15,4 29-1-15,-27 0-7 0,-4 0-1 0,31 0 3 0,-3 0-1 16,2 0 0-16,1 0-2 0,-58 0-4 0,28 0 0 16,30 0 0-16,-31 0 1 0,0 0-2 0,0 0-7 0,-27 0 2 15,31 0-4-15,-31 0-1 0,0 0-29 0,27 0-25 0,-27-28-24 16,0 28 40-16,0 0 5 0,0-28 8 0,0 28-29 0</inkml:trace>
  <inkml:trace contextRef="#ctx0" brushRef="#br0" timeOffset="66434.26">23081 6703 38 0,'0'0'7'0,"0"0"-5"0,0 0 0 0,0 0 0 0,0 0 1 0,0 0 0 0,0 0 0 0,0 0 1 0,0 0 0 0,0 0 5 0,0 0 0 0,-28 0 2 0,28 0-3 0,0 0 1 15,0 0 13-15,0 0-8 0,0 0 1 0,0 0 1 0,0 0 20 0,0-28-18 16,0 28 0-16,0 0 14 0,0 0-18 0,0 0 10 0,0 0-5 16,0 0-3-16,0 0 0 0,0 0-8 0,0 0 0 15,0 0-1-15,0 0-4 0,0 28 4 0,-27-28-5 0,27 28 0 0,-58 86 2 16,31-86-4-16,-4 28 1 0,-27 1-3 15,31 28-6-15,0-85 0 0,0 28-2 0,-4 30-17 0,31-30 8 16,-27 1-29-16,-4-1 19 0,31-28-2 0,-27 28-2 0,27-28-33 0,-27 0 35 16,27 28 6-16,0-28-54 0</inkml:trace>
  <inkml:trace contextRef="#ctx0" brushRef="#br0" timeOffset="66735.04">22570 7697 54 0,'0'0'0'0,"0"0"13"15,0 0-8-15,0 0-1 0,0 28 6 0,0-28 4 0,0 28 15 16,0-28-10-16,0 28-5 0,0-28-1 16,0 28 0-16,0-28-5 0,0 0 9 0,0 30-1 0,0-30-7 15,0 0 8-15,0 0-8 0,0 0-1 0,30 28 12 0,-2-28-1 16,-28 0-10-16,0 0-1 0,27 0 7 0,0 0-2 0,4 0-2 15,-4 0-6-15,4 0-1 0,-31 0 1 0,54 0 1 0,-27 0-3 16,4 0 0-16,-4 0 0 0,31 0 2 0,-31 0-5 0,31 0 2 0,-30 0-2 16,30 0 1-16,-31 0 0 0,3 28-1 0,-2-28 1 0,-28 27-1 15,27-27-6-15,4 30-5 0,-4-30 4 0,-27 0-2 0,0 28-3 16,27-28-4-16,-27 0-31 0,27 29-15 0,4-29 27 0,-31 0 1 16,0 28 1-16,0-28 2 0,27 0-18 0,-27 0-5 0</inkml:trace>
  <inkml:trace contextRef="#ctx0" brushRef="#br0" timeOffset="74670.2">10364 8520 45 0,'0'0'19'0,"0"0"-15"0,-27 0 0 0,27 0 2 0,0-30 2 0,0 30 4 0,0 0 3 0,0 0-8 0,0 0 9 0,0 0-8 0,-31-27 9 0,31 27-10 0,0 0 0 15,0 0 8-15,0 0-8 0,0 0 1 0,0-28 5 0,0 28-5 16,0 0 7-16,0 0-4 0,0 0-6 0,0 0 1 0,0 0-1 0,0 0-1 15,0 0 1-15,0 0 2 0,0 0 4 0,0 0-8 16,0 0 0-16,0 0 2 0,0 0 4 0,0 28-1 0,0-28 0 0,0 27-3 16,0-27-3-16,0 30 3 0,0-2-2 0,0 28 1 0,0-56-3 15,0 29 1-15,0 29 0 0,0-31 0 0,0 2-2 0,0 27 3 16,0 1-2-16,31-28 1 0,-31-1 0 0,0 1-2 0,0 28 1 0,0 27 1 16,0-84-1-16,0 29 0 0,0 28 3 0,0-29-3 0,0-28 0 15,0 0 0-15,27 28 0 0,-27-28 0 0,0 0 1 0,0 29 1 16,0-29-2-16,0 0 0 0,0-29 2 0,0 29-1 0,27 0-2 15,-27-28 1-15,0 28-1 0,0-28 3 0,28-29 1 0,-28 28-4 16,0 2 4-16,30-30 0 0,-30 27-2 0,0 30 1 0,27-56 3 0,-27 56-3 16,0-28 2-16,31-1-1 0,-31 29 0 0,0 0-1 0,0 0 0 15,27 0 5-15,-27 0-3 0,0 0 0 0,0 0 2 0,0 29-4 0,0-29-1 16,0 28 2-16,0 1-1 0,0 28 3 0,0-29-1 0,0 28 0 16,-27-27-2-16,27 28 1 0,-31-29-1 0,31 0-1 0,-27 1-2 0,27-1 0 15,-30-28 1-15,30 29-1 0,0-29 1 0,-28 28-3 0,28-28-5 0,-27 29-12 16,27-29 6-16,0 0-5 0,0 0-26 0,0 0 18 0,0 0-4 15,-27 0-2-15,27-29-42 0,0 29 36 0,27-28 2 0,-27 28 3 0,27-29-23 0,1 1 10 16</inkml:trace>
  <inkml:trace contextRef="#ctx0" brushRef="#br0" timeOffset="74967.77">10790 9116 76 0,'0'0'0'0,"0"0"25"0,0 0-15 0,0 0-3 0,0 0 5 0,0 0 6 0,0 0-8 0,0 0 1 0,0 28-3 0,0-28 7 0,0 0-8 0,0 29 9 0,0-29-8 0,0 28 9 0,0-28 0 0,0 28-9 0,0-28 4 16,0 29-2-16,0-29-6 0,0 28 1 0,0-28 1 0,0 0-1 16,0 0 9-16,0 29-7 0,0-29 4 0,0 0-1 0,0 28 11 0,0-28-9 15,0 0 14-15,0 0-14 0,27 0-2 0,-27 0 7 0,0-28-11 0,0 28-1 16,0 0-1-16,0-29 1 0,0 1 1 0,27 28-2 0,-27-57 3 0,0 29-5 15,31 28 1-15,-31-29-1 0,0 1-1 0,27-1 3 0,-27 2-4 0,31-2 2 16,-31 1-1-16,0 28 0 0,27-30 0 0,-27 30-2 0,0-27 1 0,27 27 0 0,-27 0-1 16,0-29-4-16,31 29-11 0,-31 0 5 0,0 0-21 0,27 29-6 15,-27-29 14-15,0 0-32 0,0 27 21 0,28-27-6 0,-28 0-5 16,0 30-2-16,0-30 3 0,27 28-57 0</inkml:trace>
  <inkml:trace contextRef="#ctx0" brushRef="#br0" timeOffset="75686.73">12493 8577 48 0,'0'0'20'0,"0"0"-13"0,0 0 4 0,0 0-7 0,0 0 6 0,0 0-4 0,0 0 21 0,0 0-6 0,0 0-11 0,0 0-1 0,0 0 0 0,0 56 46 16,0-56-30-16,0 29-4 0,0-29-13 0,-31 29 9 16,31-2-2-16,-27 2-4 0,27-1 1 0,-27 0-1 15,27-28-6-15,-27 29 4 0,-4-1-2 16,-23 29-1-16,54-28-5 0,-31-29 1 0,31 27-1 0,-27-27-1 0,-4 30 0 15,4-2-4-15,27 1-6 0,0-2 1 0,-28-27-4 16,28 29-29-16,-27-29 14 0,27 28-42 0,0-28 32 0,-30 29-29 16,30-1 18-16,-28-28-9 0</inkml:trace>
  <inkml:trace contextRef="#ctx0" brushRef="#br0" timeOffset="75951.18">12493 9060 94 0,'0'0'0'0,"0"0"37"0,0 0-29 0,0 0-2 0,27 0 1 0,-27 0 8 0,0 0-3 15,0 0 2-15,0 0 15 0,0 0-17 0,0-29 7 0,0 29-4 16,31 0-3-16,-31 0-6 0,0 0 5 0,0 0-3 0,0 0 9 16,-31 0-8-16,31 0 0 15,0 0-3-15,0 29 0 0,0-29-1 0,0 0-4 0,0 0 1 0,0 27-2 0,0 2 1 16,0-1 0-16,0-28 1 0,0 29-4 0,0-1 1 16,0-28 0-16,0 0 2 0,0 28-2 0,0-28 2 0,0 29 0 0,0-29 1 15,31 0-2-15,-31 0 0 0,0 0-1 0,0 0 1 0,0 0 1 16,0 0 0-16,27-29-4 0,-27 1 2 0,0 28-1 0,0-28-1 0,0-1-8 15,0-28-5-15,0 30-4 0,0-2-1 0,0 1 10 16,0-2-14-16,-27 3 10 0,27-2-19 0,-31 1-4 0,31 28 21 16,-27-29-11-16,-4 1 2 0,31-1 3 0,-27 29 13 15,0-28-7-15,27 28 10 0,-27 0-30 0</inkml:trace>
  <inkml:trace contextRef="#ctx0" brushRef="#br0" timeOffset="76283.89">12095 8803 87 0,'0'0'23'15,"0"0"-17"-15,0 0-2 0,0 0 5 0,-28 0-4 0,28-28 7 0,0 0-4 16,0 28 14-16,-27-29 7 0,27 29-16 0,0-27 10 0,0 27-6 16,0-29-11-16,-31 29 6 0,31 0-7 0,0-29 0 0,0 29 3 15,0 0-3-15,0 0 4 0,0-29-1 0,0 29-1 16,0 0-5-16,0 0 0 0,0 0 0 0,0 0 1 0,0 29-2 16,0-29-1-16,0 0 0 0,31 0 2 0,-31 29 0 0,0-29 1 15,27 0-1-15,-27 0 6 0,0 0-2 0,0 0-2 0,28 0 8 0,-28 0-1 16,0 0-1-16,30-29-2 0,-30 29-1 0,0-29-1 15,0 2-3-15,0-2-2 0,0 1 2 0,0 28 0 16,0-30-1-16,-30 30 1 0,30-27 0 0,0 27 5 0,0-28-4 0,-28 28 0 16,28 0-2-16,0-30 2 0,-27 30 1 0,27-27-2 0,0 27 0 0,-31 0 1 15,4-28-1-15,27 28-2 0,-31 0 1 0,31 0-1 16,-27 0 0-16,27 0-1 0,-27 0-1 0,27 28 1 0,0-28 2 0,-27 27 0 16,27-27 0-16,0 30-3 0,0-30 0 0,0 0 0 0,0 28-4 15,0-28 3-15,27 27-3 0,-27-27 0 0,0 30-15 0,27-30 6 16,-27 0-2-16,27 28-22 0,-27-28 16 0,0 0-1 0,31 29-2 0,-4-29-31 0,-27 0 22 15,31 27-40-15,-31-27 39 0,27 29-20 0,-27-29 5 16</inkml:trace>
  <inkml:trace contextRef="#ctx0" brushRef="#br0" timeOffset="76722.11">12749 8691 101 0,'0'0'36'0,"0"0"-29"0,0 0-1 0,0 0-2 0,0 0 7 0,0 0-3 0,0 0 19 0,0 0-12 0,-28 0 15 0,28 0-17 0,0 0-1 0,0 0 8 0,0 0-12 0,0 27 1 0,0-27-1 0,0 29 8 0,0-29-12 16,0 28 3-16,0 0 3 0,0 1 3 0,0-1-7 15,0-28-1-15,0 29 1 0,0-1-2 0,0 28 3 0,0-26-3 0,28-2-2 16,-28 28 5-16,0-56-3 0,0 57 5 0,0-57-1 0,0 29-2 16,0-29 1-16,0 0 1 0,0 0-3 0,0 28 9 0,0-28-4 0,0 0-3 15,27 0 4-15,-27 0-2 0,0 0 0 0,0 0-5 0,0-28-1 16,0-1 3-16,0 29-2 0,0 0 1 0,30-28-2 0,-30 28-2 15,0-29 1-15,0 29-2 0,0-27 3 0,0 27-4 0,0-29 3 0,0 29 1 16,0-28-2-16,28 28-3 0,-28 0 0 0,0 0 1 0,0 0 0 0,0-30 0 16,0 30-2-16,0 0-11 0,0 0 3 0,0 0-3 0,0 0-19 0,0 0 15 15,0-27-2-15,0 27-4 0,0 0-30 0,0 0-15 0,0 0 29 16,0-29-45-16,0 29 44 0,0 0-19 0,0 0 36 0,0 0-8 0</inkml:trace>
  <inkml:trace contextRef="#ctx0" brushRef="#br0" timeOffset="77134.16">12834 8775 72 0,'0'0'14'0,"0"0"-3"0,0 0-8 0,0 0 6 15,0 0 0-15,0 0 17 0,0 0 3 0,0 0-17 16,0 0-2-16,0-28 1 0,0 28-1 0,0 0 6 0,0 0-9 0,0 0-1 0,0 0 6 16,0 0-7-16,0 0 6 0,0 0 1 0,0 0-4 0,0 0-1 15,27 0 7-15,-27 28-1 0,0-28-7 0,0 28 5 0,0 1-5 16,0-29 0-16,0 57 3 0,0-29 1 0,0 1-5 0,0-2-2 15,0 3 2-15,0 54 0 0,0 2-2 0,0-1 0 0,0-57-1 16,0 29 0-16,0-28 1 0,0 27-2 0,0 58 1 0,0-86-1 0,0 29-1 16,0 0-2-16,0-28 0 0,0 27-1 0,0 29 4 0,0 0 0 0,-27-57-2 15,27 2 0-15,0-3-1 0,0 30-7 0,0-28 4 0,-28 27-11 16,28-56 7-16,0 30-14 0,0-3-2 0,0-27-7 0,-30 0-15 16,30 0 21-16,0 0-32 0,0 0 32 0,0-27 4 15,0-3-10-15,-27 30 20 0,27-28 4 0,0 0 1 0,0-29-5 0,0-29-20 16</inkml:trace>
  <inkml:trace contextRef="#ctx0" brushRef="#br0" timeOffset="77338.38">12776 9144 9 0,'0'0'7'0,"0"0"0"0,0-28 4 0,30-28-4 16,-30 27-4-16,0-29 2 0,0 31-2 0,28-2 2 0,-28-28 9 15,0 29 8-15,27-57 24 0,-27 56-13 16,27 2-5-16,-27-2-4 0,0 29-13 0,31-29 14 0,-31 29-12 16,0 0-2-16,0 0 1 0,27 0 9 0,-27 0-3 0,31 0-11 15,-31 0-1-15,0 0 0 0,27 0 4 0,-27 29-1 0,0 0-5 16,27-2 2-16,-27 2-3 0,31 27 6 0,-31-27-8 0,0-1 2 15,0 85-1-15,0-55 1 0,0-2 1 0,0-27-4 16,0-1 1-16,-31 1-1 0,31-1-1 0,-27 29-1 0,0-29-1 16,27-28 1-16,-31 0-3 0,31 29-3 0,0-29-4 0,0 28-4 0,-27-28-24 0,-4 0-14 15,31 0 21-15,0 0-5 0,-27 0-32 0,27 0 40 0,-27 0 6 16,27-28-12-16,0-1 1 0</inkml:trace>
  <inkml:trace contextRef="#ctx0" brushRef="#br0" timeOffset="77584.09">13144 8973 88 0,'0'0'0'0,"0"0"36"0,0 0-21 16,0 0-9-16,0 30 11 0,0-30 13 0,0 0 3 0,0 0-19 15,0 0-2-15,0 28-1 0,0-28 6 0,0 0-12 0,0 29 1 0,0-29-1 16,0 27-2-16,0-27-1 0,0 0 1 0,0 29-2 0,0-29 5 16,0 28-4-16,0-28 3 0,0 29-2 0,0-29 1 0,0 0 6 15,0 28 5-15,0-28 0 0,0 0-9 0,0 0 2 0,0-28-5 16,30 28 2-16,-30-29 0 0,28 1-3 0,-28 28 0 0,0-29 0 15,30 2 1-15,-30-2-2 0,0 29-1 0,0-28 0 0,28-2 1 0,-28 30 0 16,0-27-3-16,27-2 2 0,-27 29-7 0,0-28 2 16,27 28-14-16,-27 0 8 0,0 0-1 0,0-29-17 0,0 29-16 0,31 0-28 15,-31 29 30-15,0-29 1 0,0 0 6 0,0 0 4 0,0 28-15 0</inkml:trace>
  <inkml:trace contextRef="#ctx0" brushRef="#br0" timeOffset="77985.56">13542 9060 93 0,'0'0'32'0,"0"0"-27"0,-27 0-2 0,27 0 5 0,0 0 9 16,0 0-7-16,0 0-2 0,0 27-1 0,0-27-1 0,0 0-3 0,0 0 1 16,0 0-2-16,0 0 0 0,0 0 3 0,0 0 1 0,0 0-1 15,0 0 4-15,0 0-5 0,27 0 5 0,-27 0-4 0,0 0-1 0,0 0 8 16,0 0 5-16,28 0-2 0,-28 0-7 0,0 0 7 15,30 0-3-15,-30 0-2 0,0 0-5 0,0 0 4 0,0 0-4 16,27 0-2-16,-27 0 4 0,0 0-3 0,0 0 1 0,0 0-2 16,0 0 0-16,0 0 0 0,31-27-1 0,-31 27 0 0,0 0-1 0,0 0-1 15,0-29 2-15,0 29-1 0,0 0 1 0,27-28-1 0,-27 28 1 0,0-30-2 16,0 30 3-16,0-27-2 0,0-2-1 0,0 29 0 16,0 0 1-16,0 0-1 0,0-28 2 0,0 28 0 0,0 0 0 15,0-29-1-15,0 29 0 0,0 0 1 0,-27 0 0 0,27 0 2 0,0 0 3 16,0 0-1-16,0 0-3 0,-31 0-1 0,31 29 4 0,0-29 2 15,-27 28-5-15,27-28 0 0,0 0 0 0,0 29 0 0,-30-29-1 0,30 27 0 16,0-27-1-16,0 30 3 0,0-2-4 0,-28-28 2 0,28 29-1 0,0-29-1 16,0 27 1-16,0 2-4 0,0-1 3 0,0 1-1 0,0-1-1 0,0 0-11 15,0-28 2-15,0 29-23 0,0-1 15 0,0-28-3 0,28 29-1 0,-28-29-3 16,0 28-4-16,0-28-2 0,0 29-6 0,0-29-3 0,30 28-36 0,-30-28 22 16,0 0 8-16</inkml:trace>
  <inkml:trace contextRef="#ctx0" brushRef="#br0" timeOffset="78322.42">13798 8917 135 0,'0'0'0'0,"0"0"69"16,0 0-43-16,0 0-9 0,0 0 7 0,0 29 20 15,0-29-31-15,-27 27 11 0,27 3-16 0,0-2 4 0,0 1-8 16,0-29 0-16,0 27 0 0,0 2-2 0,0-1 0 0,0 29 3 0,0-29-1 16,0 1-3-16,0-1-1 0,0 1 3 0,0 28-1 0,27-29 2 15,-27 0-3-15,0 0 2 0,27 0-3 0,-27-28-1 16,0 30 4-16,0-30-1 0,0 0 0 0,31 0 1 0,-31 0 0 15,0 0-1-15,0-30 5 0,27 2-2 0,-27 0-2 0,0 0-1 0,0 28 0 0,0-85 0 16,0 28 2-16,0 0-2 0,0 29 0 0,31-29 1 0,-31-28 0 16,0 0 0-16,0-1 1 0,0 29 1 0,0-28 6 15,0 0-2-15,0 56-4 0,0 2-2 0,0-2 0 0,0 1 0 0,0-57 5 16,0 28-5-16,0 29-4 0,0 0 4 0,0-2-2 16,0 30 3-16,0 0 0 0,0 0-1 0,0-28 1 0,0 28 1 15,0 0-3-15,0 0 2 0,0 28 0 0,0-28-3 0,0 30 0 0,0-30 0 16,0 28 1-16,0 27 1 0,0-25 0 0,0 25-2 0,0 32-1 15,0-2 2-15,0-29-2 0,0 1 2 0,0 57-4 0,27-57 2 16,-27 0-2-16,0 27 0 0,0 30-5 0,27-29-17 0,-27 29-27 16,0-30-27-16,27 2-34 0,-27-58 42 0,31 30-60 0,-4-30 42 15</inkml:trace>
  <inkml:trace contextRef="#ctx0" brushRef="#br0" timeOffset="81086.36">15160 9428 25 0,'0'0'51'0,"0"0"-46"0,0 0 3 0,0 0-2 0,0 0-4 0,0 0 3 0,0 0-3 0,0 0 4 0,0 0-3 0,0 0 1 0,-27 0-1 0,27 0 1 16,0 0 0-16,0 0 1 0,0 0 0 0,0 0 7 0,0 0-1 0,0 0-6 15,0 28 5-15,-27-28 1 0,27 0-3 0,0 0-4 16,0 0-2-16,-31 28 0 0,31-28-1 0,0 0-1 0,-27 30 1 16,27-30-4-16,-27 28-5 0,27-28 3 0,0 0-13 0,0 28 5 15,-31-28-2-15,31 0-16 0,0 28 15 0,0-28 0 0,0 0 2 0,-27 0 1 16,27 0-4-16,0 0-19 0</inkml:trace>
  <inkml:trace contextRef="#ctx0" brushRef="#br0" timeOffset="82569.21">16639 8691 63 0,'0'-29'21'0,"0"29"-11"0,0 0 0 0,0 0-8 0,0 0 0 0,0 0 3 0,-31 29 3 0,31-29 7 0,0 0 1 0,0 0-1 15,-27 27 2-15,27-27-8 0,0 0 8 0,-31 29-9 0,31-29 0 16,0 0 0-16,-27 28 5 0,27-28-7 0,0 28 0 0,0 1 7 0,-27-29-6 16,27 28 0-16,0-28-1 0,-27 29 1 0,27-29 2 0,-31 28-1 0,31 1 5 0,-27-2-8 15,27-27-2-15,-28 30 1 0,28-2-1 0,-58 28 1 0,28-27-2 16,30-1-2-16,-55 29 3 0,55-29-2 0,-27 1-1 0,-4 56 0 0,4-56-1 15,27-1-1-15,-27 0 2 0,-4 28-4 0,31 2 1 0,-27-2-12 0,27-27 2 16,0 0-27-16,-31 56-58 0,31-85 64 0,0 28 4 16,31-28 6-16,-31 28 3 0,0-28 2 0,0 0-31 0</inkml:trace>
  <inkml:trace contextRef="#ctx0" brushRef="#br0" timeOffset="82869.22">16639 9400 68 0,'0'0'22'0,"0"0"-18"16,0 0 2-16,0 0-3 0,0 0 1 0,-31 0 1 0,31 0 3 0,0 0 1 16,0 0 13-16,0 0-10 0,0 0 1 0,0 0 12 0,0 0-15 15,0 0 6-15,-27 28-10 0,27-28 0 0,0 0-2 0,0 0 0 0,0 28 2 16,0-28-2-16,0 28-1 0,0-28-3 0,0 0 1 0,0 0 0 15,0 0 0-15,0 30 0 0,0-30 0 0,0 0 0 0,27 0 1 0,-27 28 0 16,31-28 1-16,-31 0-1 0,0 0-1 0,0 0-1 0,27 0 2 16,-27 0 0-16,0-28-2 0,27-2 0 0,-27 30 1 0,0-28-3 15,0 28 0-15,0 0-2 0,0-28-2 0,28 0-10 0,-28 28 5 16,0-28-1-16,0 28 0 0,0-29-13 0,0 1 15 0,-28 28-2 0,28-29-9 16,0 1 8-16,-27-1-10 0,27 29 9 0,0 0 0 0,0-28 1 0,-27 28 0 15,27 0 1-15,-31 0-34 0</inkml:trace>
  <inkml:trace contextRef="#ctx0" brushRef="#br0" timeOffset="83235.69">16070 8662 90 0,'0'0'19'0,"0"0"-16"0,-31 0-1 0,31 0-1 0,0 29 1 16,0-2 0-16,0-27 4 0,0 29 1 0,0-29 14 0,0 28 6 15,0-28-15-15,0 28 8 0,0-28-3 0,0 29-9 0,0-29 8 16,0 0 0-16,0 0-7 0,0 0 1 0,0 0-1 0,0 0 8 0,0 0-9 16,0 0 0-16,31-29 4 0,-31 1-2 0,0 28-6 15,0-57 4-15,27 1-2 0,-27 27-4 0,0 0 0 0,0 29 2 16,0-27 0-16,0-2-1 0,31 1-1 0,-31-2-1 0,0-25 0 0,0 25 2 0,0 3-1 15,0-1 7-15,-31 0 0 0,4-30 14 16,-4 58-20-16,-23 86 2 16,-4 54-22-1,0 117-132 1,147-87-64 0,-62-141 149-16</inkml:trace>
  <inkml:trace contextRef="#ctx0" brushRef="#br0" timeOffset="84768.51">17262 8662 37 0,'0'-29'16'0,"0"29"-13"0,-30-29 11 0,30 29-10 0,0 0-1 0,0 0-1 0,0-27 3 0,0 27 5 0,0-29-7 16,-28 29 7-16,28 0-2 0,0-28 28 16,0 28-25-16,0 0 21 15,0 0 16 1,0 113-6-1,0 57-14 1,0-141-26-16,0 56 2 0,0 1 1 16,0 27-2-16,0-56-1 0,0-1-1 15,0 1 0-15,0-28 0 0,0-29 0 0,0 28 0 0,0 1 0 0,0-1 1 0,0-28 0 16,0 0-2-16,0 28 2 0,0 0 0 0,0-28-2 16,0 0 1-16,0 28-1 0,0-28 1 0,0 0 1 0,0 0 0 0,0 0 2 15,0 0-2-15,0 0 0 0,28-28 3 0,-28 28 0 0,0 0-3 16,0-28-1-16,0 28 2 0,30-28 2 0,-30 0-1 0,27-1-2 15,-27 1 1-15,31-1-1 0,-31 1 0 0,27 28 0 0,-27-29 2 0,28 1 0 16,-28 28 2-16,27-28 1 0,-27 28-5 16,0 0 0-16,0 0-1 0,31 0-1 0,-31 0 1 0,0 0 0 0,0 0 1 0,0 0-1 0,0 28 0 15,0-28 1-15,0 28 0 0,0-28 0 0,0 29-1 0,0-1 0 0,0-28-1 16,0 29 1-16,-31-29 0 0,31 28-1 0,0 1 1 0,-27-1-5 16,27-28 2-16,-28 28 0 0,1-28-2 0,27 0 0 0,-31 28-1 0,31-28-11 15,0 0 6-15,-27 0-1 0,27 0-1 0,0 0-22 0,-30 0 10 0,30 0-4 16,0 0-40-16,0 0 34 0,0 0-21 0,0 0 19 0,0 28 22 15,0-28-1-15,30 0-42 0</inkml:trace>
  <inkml:trace contextRef="#ctx0" brushRef="#br0" timeOffset="85085.22">18029 9229 93 0,'-28'0'29'0,"28"0"-20"0,0 0-6 0,0 0-1 0,-30 29 1 0,30-29 9 0,-27 0 5 0,-4 0-6 0,4 28 12 0,27-28-14 16,0 0 0-16,-28 0 3 0,1 29-4 0,27-29-3 0,-31 28-2 15,31-28-2-15,-27 57 1 0,27-57-3 0,0 28 1 16,0 0 0-16,0-28 0 0,0 0 0 0,0 28 4 0,0-28 2 16,0 30-1-16,27-30-2 0,-27 0-2 0,0 0 0 0,31 0 3 15,-31-30-1-15,0 30 2 0,27 0 0 0,-27-28-3 0,0 28-1 16,0-28 0-16,0 28 1 0,28-28 2 0,-28 28-1 0,0 0-1 0,0-28 1 15,0 28 1-15,0 0 0 0,0-29 1 0,0 29-1 0,0-28-1 0,-28 28-2 0,28 0-1 16,0-29 1-16,-27 29-1 0,27 0-2 0,-31 0 1 0,31 0-3 16,-27 0-6-16,27 0 2 0,0 29-17 0,0-29 6 0,-27 0-5 15,27 28-34-15,0-28 28 0,0 0 4 0,0 29-19 0,0-29 26 16,27 0-37-16</inkml:trace>
  <inkml:trace contextRef="#ctx0" brushRef="#br0" timeOffset="85486.05">18226 9201 58 0,'0'0'32'0,"0"0"-26"15,-27 0 1-15,27 0-4 0,0 0 2 0,0 0-2 0,-27 0 3 0,27 28 9 16,0-28-5-16,-31 0 0 0,31 29 9 0,0-29-12 0,-27 0 3 16,27 28-7-16,-31-28 6 0,31 0-6 0,0 29 1 0,0-1-2 15,0-28-1-15,0 29 0 0,0-29 0 0,0 28 0 16,0-28 0-16,0 0 9 0,0 28-2 0,31-28 2 0,-31 0 0 0,0 0-1 15,0 0 5-15,27 0-8 0,-27 0-1 0,0 0 1 0,0 0 6 0,31-28-2 16,-31 0-1-16,0 28-5 0,27-57 4 0,-27 28-4 16,0 29 0-16,0-57 2 0,27 29-2 0,-27-29-1 0,0 0 5 0,0-57 2 15,31 30 1-15,-31 55-6 0,0-28-1 0,0 29 1 16,0-56 3-16,0 55-4 0,0 0-3 0,0 0 2 0,0-55 2 0,0 54-3 16,0 3-2-16,0-1 3 0,0-29 2 0,0 29-1 0,0 28-2 15,0 0 0-15,0 0 1 0,0-28-1 0,0 28 1 0,0 0 1 0,0 0 0 16,0 0 0-16,0 28-1 0,0-28-2 0,0 28 1 0,0 29 1 15,-31-2-2-15,31-25-1 0,0 54 1 0,0-26 0 16,0-2-1-16,0 29 0 0,0-28-1 0,0 0 1 0,0-1 0 0,0-26 0 0,0 27 0 16,0 27 0-16,0-55-1 0,0 56-4 0,0-28-5 0,0-29 3 15,31 29-16-15,-31-1-8 0,0-28 11 0,0 2-1 16,0-2-32-16,27 0-10 0,-27 0 27 0,0-28-34 0,27 29 15 16,-27-29 32-16,0 0-31 0</inkml:trace>
  <inkml:trace contextRef="#ctx0" brushRef="#br0" timeOffset="85654.74">18594 9060 107 0,'0'0'38'0,"0"0"-32"0,0 0-3 15,0 0 1-15,0 0 1 0,0 0 13 0,0 27-3 0,0-27 0 16,0 0 3-16,0 0-4 0,0 29-3 0,31-1 3 0,-31 57-6 16,58 29-7-1,-4-1-46 1,-26-27-137-1,2-86 132-15</inkml:trace>
  <inkml:trace contextRef="#ctx0" brushRef="#br0" timeOffset="85852.23">19163 8718 144 0,'0'0'73'0,"0"0"-69"0,0 0-1 0,-27 0 0 0,27 0 11 0,-27 57 49 16,-31 85-24-16,0-56-25 15,31-29-8-15,-1 56 4 0,-30 29-3 0,31-85-3 16,-4 27-1-16,-26-26 0 0,29 26-2 0,1 2-1 0,-31 84 0 0,31-114 1 0,-4 31-2 16,31-3 0-16,-54 58-3 0,26-86-1 0,-2 87-10 0,3-85 2 15,-1 26-24-15,28-28-11 0,-30-27 21 0,30 1-27 16,0-2 8-16,0-28 12 0,0 27 2 0,0-27 19 0,0 0 1 16,0 0-38-16</inkml:trace>
  <inkml:trace contextRef="#ctx0" brushRef="#br0" timeOffset="86153.81">19333 9570 170 0,'0'0'126'0,"0"0"-121"0,0 0 4 0,0 0 44 16,0 0-44-16,0 0 3 0,0 86-4 16,0-58-9-16,-27-28 2 0,27 57 1 0,0-57-2 0,0 28 1 0,-30 0-2 15,30 1 0-15,0-29-3 0,-28 28-5 0,28 1-6 0,0-29-7 0,-27 27-9 0,0 2-47 16,27-1 35-16,-58 29-148 15</inkml:trace>
  <inkml:trace contextRef="#ctx0" brushRef="#br0" timeOffset="86834.51">20127 8973 74 0,'0'0'0'0,"0"0"47"0,0 0-25 0,0 0 4 0,0 0-10 0,0 0 17 0,0 0-15 0,0 0-2 0,0 0 15 0,0 0-4 0,0 0-3 15,0 0-14-15,0 0-2 0,0 0 0 0,0 30 8 0,0-2-2 16,0-28-7-16,-27 29 6 0,27-2-7 0,0 2 6 0,-27-1-9 15,-1 29 2-15,28-29-4 0,-30 29 2 0,2 0-3 0,-29 0-4 16,57-29 2-16,-55 28-8 0,55-26 2 0,-31 26-18 0,4-56 7 16,27 28-6-16,-27 30-43 0,-4-58 26 0,31 28-44 0,0-28 48 15,-27 29-74-15</inkml:trace>
  <inkml:trace contextRef="#ctx0" brushRef="#br0" timeOffset="87118.62">20413 9400 72 0,'0'0'56'0,"-30"0"2"16,30 0-11-1,0 0-35-15,-28 0 4 0,28 28-5 0,-27-28-9 0,27 0 3 16,0 0-3-16,-27 0 0 0,27 0-1 0,0 0 0 0,0 28 1 16,-31-28 5-16,31 0-4 0,0 28 0 0,0 2 2 0,-27-2-3 15,27 0-1-15,0 0 1 0,0-28-3 0,0 29-1 0,0-29 0 16,0 29 2-16,0-1 2 0,0-28-1 0,0 0 0 0,0 29 6 0,0-29-2 15,27 0 5-15,-27 0-5 0,0 0 8 0,0 0-1 0,31 0-10 16,-31-29-1-16,0 29 0 0,0-28 0 0,0-1 0 0,0 29 0 0,27-29-2 16,-27-55-20-16,0 54-1 15,0-54-78-15,0 84 68 0,0-28 0 16,-27 28 2-16,27-29-17 0,0 1 16 0,-31-1-21 16</inkml:trace>
  <inkml:trace contextRef="#ctx0" brushRef="#br0" timeOffset="87418.39">19817 8860 90 0,'0'0'0'0,"0"0"35"0,-27 0-28 0,27 0-4 0,0 0 0 0,-31 0 6 0,31 0-3 16,-27 0 1-16,27 0 11 0,-31 0-6 0,31 0-2 0,0 0 2 0,-27 0 7 15,0 29-1-15,27-29-12 0,-27 0-1 0,27 28 6 0,0 1-7 16,-31-2 2-16,31 3 0 0,0-2-1 0,0 1-3 15,0-2 2-15,0 2 5 0,0-29-3 0,31 28 5 0,-31 1-3 0,0-29 8 16,54 0 1-16,-54 0-11 0,27 0 2 0,-27-29 0 16,31 1 2-16,-31 28-6 0,27-29 2 0,-27 2-5 15,0-2 2-15,31-29 1 0,-31 31-1 0,0-2 0 0,0 1-3 16,0-1 0-16,0-28 3 0,0 29-1 0,0 0-1 0,-31 28 0 0,31-29 0 16,0 29 0-16,0-27-1 0,-27-2 1 0,27 29 0 0,-31 0-1 0,31-29-2 15,0 29-1-15,-27 0 1 0,27 0-1 0,0 29-3 0,-27-29-8 16,27 29 4-16,0-29-2 0,0 27-21 0,-27 2 14 0,27-1-28 15,0 0 18-15,0 29-42 0,27-28 3 0,-27-1 40 0,27 28-57 16</inkml:trace>
  <inkml:trace contextRef="#ctx0" brushRef="#br0" timeOffset="89739.41">20727 9315 42 0,'0'0'0'0,"0"0"13"0,0 0-10 0,0 0 4 0,0 0 4 0,0 0 4 0,27 28 1 0,-27-28-3 0,0 0-2 0,0 0-5 0,27 29 51 16,-27-29-52-16,0 0-1 16,0 0 4-16,27 0-5 0,-27 0 0 0,31 0 11 0,-31 0-10 15,0 0 0-15,27 0 9 0,-27 0-6 0,31 0 7 0,-31 0 0 16,27 0-8-16,1 0 8 0,-28 0-8 0,0 0 0 0,30 0 9 16,-3-29-7-16,-27 29-3 0,28 0-1 0,-28-28-1 15,0 28 1-15,0-29 0 0,0 29-3 0,0 0 1 0,0-28-1 16,0 28-1-16,0 0 3 0,0-29-2 0,0 29 1 0,-28 0-1 15,28 0 1-15,-27 0 1 0,27 0 2 0,-30 0-2 16,2 0-1-16,-30 57 6 0,58-57-6 0,-27 29-2 16,27-29 1-16,0 28 1 0,-31-28-2 0,31 29 1 0,0-29 0 0,-27 28 0 0,27-28 0 15,0 28-1-15,-27 0 1 0,27 0-1 0,0 2-4 0,0-30 1 16,0 28-2-16,0-28-1 0,0 28-4 0,0-28-4 0,0 28-25 0,27-28 14 16,-27 29-41-16,27-29-15 0,-27 29 8 0,0-29 42 0,31 0-18 15</inkml:trace>
  <inkml:trace contextRef="#ctx0" brushRef="#br0" timeOffset="90026.28">21292 9428 162 0,'0'0'59'0,"0"0"-28"0,0 0-19 0,-27 0-7 16,27 0-2-16,0 0-1 0,0 0 0 0,0 0 2 0,0 28 10 15,0-28-2-15,-27 28-4 0,27-28-6 0,0 30-1 0,0-30 0 0,0 0 0 16,0 28 1-16,0 0-3 0,0-28 1 0,0 0-1 0,0 28 0 0,0-28 0 15,0 29 2-15,0-29 0 0,27 0 0 0,-27 0 0 0,27 0 0 16,-27 0 0-16,27 0 1 0,4-29 1 0,-31 29-1 0,27-28 5 0,4 0-4 16,-31 28 0-16,27-28 6 0,1-2 4 0,-28 30-5 0,0-28-2 15,27 28 7-15,3-28-5 0,-30 28-4 0,28-28-2 16,-28 28 3-16,0 0-3 0,0 0-1 0,30 0 1 0,-30 0 1 16,0 28-1-16,0-28-3 0,0 28-1 0,0-28-1 15,0 0 3-15,0 28-6 0,0 2-1 0,0-2-22 0,0-28 10 0,0 0-6 16,0 28-37-16,0 0-17 0,-30 1 4 0,30-29 45 15,0 29-53-15</inkml:trace>
  <inkml:trace contextRef="#ctx0" brushRef="#br0" timeOffset="90458.39">21745 9315 27 0,'0'0'14'0,"0"0"-4"0,0 0-2 0,0 0 9 0,0 0-7 0,0 0-1 15,0 0 0-15,0 0 6 0,0 0-1 0,0 28 3 0,0-28-6 16,0 0 0-16,0 29 15 0,0-1-14 0,0 0 13 0,0-28-15 16,0 56 7-16,0-56-10 0,0 30 4 0,0-2-7 0,0 0 0 15,0 0 0-15,0 30-4 0,0-30-1 0,0 1 3 0,0-1 2 16,0 0-2-16,0-28 2 0,0 28 1 0,0-28 8 0,0 0-6 16,0 0 0-16,0 0 0 0,0 29 1 0,0-29 6 0,0-29-1 0,31 1-3 15,-31 28-5-15,0-28 6 0,0-29-2 0,0 29-8 16,27-1 2-16,-27-56 2 0,0 27-1 0,0-26 3 0,0-30 0 15,0 29 0-15,0-85 7 16,0 85-8-16,0-1-2 0,0 58 0 0,0-1-1 0,0-56 1 0,-27 29 0 16,27 27-1-16,0 0-2 0,0 2 0 0,-31 27 0 0,31-57 1 15,0 57-1-15,0-30 2 0,0 30 2 0,0 0-8 0,-27-27 10 16,27 27-3-16,0 0 5 0,0 27-3 0,0-27-4 0,0 30-1 16,0-30 2-16,0 28 1 0,0 28 0 0,0-27-2 0,0 0 0 0,0 27-1 15,0 29 2-15,0-28-3 0,0 0 2 0,0-1 0 0,0 2 0 0,0-29-2 16,0 27 2-16,0-28-2 0,27 57 1 0,4 1 1 0,-31-29-2 0,27-29-1 15,-27 28 2-15,0-28-2 0,31 30 2 0,-31-30-1 0,27 58-1 0,0-58-2 0,-27 29 2 16,31-29-1-16,-31 0 0 0,27 29 0 0,0-28 1 0,-27-29-4 0,28 56-14 16,2-28-17-16,-30-28 14 0,58 86-164 15,-58-86 138-15,28 0-5 0,-28 28-46 0,0-28 63 16,0 0-6-16</inkml:trace>
  <inkml:trace contextRef="#ctx0" brushRef="#br0" timeOffset="91453.46">21776 9258 23 0,'0'0'7'0,"0"0"-4"0,0 0 2 0,0 0-3 0,0 0 6 0,0 0-2 0,0 28 11 0,0 1-1 15,0-29-7-15,0 0-4 0,0 0 1 16,0 0 0-16,-31 0 5 0,31 0-5 0,0 0 1 0,0 0 10 0,0 0 20 16,0 0-28-1,0 0-5-15,-27 28 25 0,27 1-19 16,0 27 14 0,0-56-19-16,-27 142 24 0,-31-56-5 15,58-58-20 1,0 1-2-16,0-1 0 0,0 0-1 0,0-28 0 15,0 0 0-15,0 28 1 0,0-28-1 0,0 29 1 0,0-29-2 16,58 28 1-16,-31-28-3 0,0 29-3 0,-27-29 0 16,31 0-13-16,-4-29 3 0,-27 29-4 0,31 0-30 0,-4-28 18 15,0-1-32-15,31 29 9 0,-58 0 34 0,27-28-41 0</inkml:trace>
  <inkml:trace contextRef="#ctx0" brushRef="#br0" timeOffset="189091.78">4515 10081 68 0,'0'0'13'0,"0"0"-11"0,0-28 1 0,0 28-2 0,0 0 1 0,0 0 0 0,0 0 4 0,0 0-1 0,0 0 11 0,0 0-6 0,0 0 1 0,0 0 7 0,0 0-10 0,0 0-2 15,0 0 1-15,0 0 0 0,0 0 0 0,0 0 9 0,0 0-1 0,0 0-2 16,0 0-7-16,0 0 6 0,0 0-7 0,0 0 0 0,0 0-1 0,0 28 3 16,31 87 16-1,-31-88-20-15,0 172 8 16,-31-85 4-16,31-58-14 15,0 1 3-15,0-27 0 0,0-2 1 0,0-1-3 0,0 1 3 16,0-28-4-16,0 0 1 0,0 0 4 16,0 0-1-16,31-28 7 15,-31-27 0 1,27 55-9-16,-27-30 2 0,0 1-2 0,58 1 5 16,-58 0-5-16,27 28 2 0,0-28 5 0,-27 28-1 0,0 0-7 0,28 0 2 15,-28 0-3-15,30 0 1 0,-3 28 6 16,-27 28-3-16,0-27-5 15,0 1 2-15,0-2-1 0,0-1 0 0,-27-27-2 0,27 28 2 16,0 1-3-16,-30 0-4 0,2-29-6 0,1 28-8 0,27 0-5 16,-27-28-5-16,27 0 12 0,0 0-3 0,-31 0-27 0,31 0 22 15,0 0-1-15,0 0-2 0,0 0 0 0,0 0 2 0,0 0 4 0,0-28-7 0,31 28 15 16,-4 0-3-16,-27 0-34 0</inkml:trace>
  <inkml:trace contextRef="#ctx0" brushRef="#br0" timeOffset="189440.95">5394 10564 55 0,'0'0'14'0,"0"0"-9"0,0 0-3 0,0 0 1 0,0 0 5 0,-27 0-3 0,27 0 7 0,0 0-5 0,0 0 2 0,0 0 9 0,0 0-9 0,0 0 1 0,-28 0 7 0,28 0-8 0,0 0 0 0,-27 0 6 0,27 0-1 0,0 28-7 0,-31-28 9 0,31 0-2 0,0 28-2 0,0-28-7 0,0 29 3 0,0-29-4 0,0 30-1 0,-27-2 5 0,27-28-5 0,0 27 4 0,0 1-1 0,0-28-3 0,0 0 0 0,0 29 0 0,0-29 1 16,27 29 2-16,-27-29-4 0,0 0 1 0,0 0 0 0,0 0 3 0,31 0-4 16,-31 0 1-16,0 0 1 0,0 0-2 0,0 0-1 0,27 0 2 0,-27-29 1 15,0 29-2-15,0-29 0 0,0 29-2 0,0-28 2 0,0 28-1 16,0-27 1-16,0 27-2 0,0-28 1 0,0 28-1 0,0-30 0 15,0 30 0-15,0 0-1 0,0 0 0 0,-27 0-5 0,27 0 0 0,0 0-1 0,0 0-13 16,0 0 8-16,-31 0 0 0,31 0-2 0,0 30-1 0,0-30-25 0,0 28-14 16,0-28 25-16,0 27 1 0,0-27 4 0,0 0 7 0,0 28-5 15,31-28 11-15,-31 29-46 0</inkml:trace>
  <inkml:trace contextRef="#ctx0" brushRef="#br0" timeOffset="189841.16">5595 10508 58 0,'0'0'0'0,"0"0"14"0,0 28-11 0,0-28-1 0,0 0 4 0,0 0-3 15,-27 28 1-15,27-28 1 0,0 28 0 0,0-28 2 0,0 28 13 0,0-28-1 16,0 29-7-16,0 1-1 0,0-2-6 0,0-28-1 0,0 27 2 16,0 1-5-16,0-28 1 0,0 29 0 0,0-29-1 0,0 29 0 15,0-1 1-15,0-28-1 0,27 0 5 0,-27 0-2 0,0 0 3 16,0 0-4-16,0 0 0 0,27 0 4 0,-27-28-3 0,0-1 2 15,0 0 1-15,0 1-3 0,27 1 1 0,-27-1-3 0,0-2 1 16,0-55 3-16,0 57-2 0,0-28 0 0,0-31 7 0,0 31-3 16,0-2 2-16,0 31 2 0,0-29-2 0,0 26-1 0,0-55 5 0,0 28-2 15,0 30-7-15,0-3 2 0,0 2 6 0,0-28 1 0,-27 56-9 16,27 0 3-16,0-29 0 0,-27 1-2 0,27 28 1 0,0 0-1 16,0 0-1-16,0 0 1 0,0 0-2 0,-27 0 3 0,27 0-1 15,0 0-4-15,0 57 5 0,0-57-6 0,0 56 0 0,0-28 0 16,0 29 1-16,0-28-1 0,0 84 0 0,0 0 2 15,0-83-2-15,0 28-2 0,0-3 1 0,27 31-1 0,-27-30 1 0,27 29 0 16,-27 0 0-16,27-57-1 0,-27 1-2 0,31 28-10 0,-4-1-12 16,-27 1-11-16,31-27 13 0,-31-2-31 0,0-28 22 15,27 28-40-15,-27-28 32 0,0 28-31 0,27 0 32 0,-27-28 9 16,0 0-11-16</inkml:trace>
  <inkml:trace contextRef="#ctx0" brushRef="#br0" timeOffset="190025.9">5993 10450 82 0,'0'0'22'0,"0"0"15"0,0 0-21 0,0 0 10 0,0 0-12 16,0 0 13-16,0 30-11 0,0-30-1 0,0 0 0 0,0 0-2 0,0 0-3 0,0 28-1 15,0 0 5-15,0-28-8 0,0 28 0 0,0-28-1 0,28 28 1 16,-28 0-1-16,0 1-3 0,0 1 0 0,0-30-1 0,27 28 0 0,-27-1 0 0,0 1 1 16,27 1-2-16,-27 0 0 0,0-1-1 0,31 0 2 0,-31-28-1 15,0 28 0-15,0 1-1 0,27 29-33 0,4-58 15 16,-31 28-36-16,54 28-86 15,-54-28 120-15,0-28-4 0,31 0-32 0</inkml:trace>
  <inkml:trace contextRef="#ctx0" brushRef="#br0" timeOffset="190227.33">6419 10252 130 0,'0'0'101'0,"0"0"-73"0,-30 27-9 0,30-27 4 0,0 30-9 0,-28-2 14 0,28 2-16 16,-30 25 7-16,2 31-4 0,1-30-8 0,0 0-2 0,-4 3 0 15,-23 82 4-15,-4 0 1 0,27-55-7 0,4 83 2 16,0-82-2-16,-1-30-1 0,-2 113 1 0,3-115-1 0,-1 88-2 0,-2-1 2 16,30-58 0-16,0-25-3 0,-28 25-7 0,28 2-11 15,0-30 6-15,0 2-22 0,0-30 16 0,0 28-21 0,0-56 17 0,28 28 0 16,-28-28-2-16,0 28-38 0,0-28 30 0,30 0 2 0,-30 0-10 16,28 0 14-16,-28 0-19 0</inkml:trace>
  <inkml:trace contextRef="#ctx0" brushRef="#br0" timeOffset="190559.33">7128 10367 174 0,'0'0'41'0,"0"0"-23"0,0 0-10 0,0 0-2 0,0 0-3 15,0 0 2-15,0 26 10 0,0-26 3 0,0 29-12 0,0-29 0 0,0 28-1 16,0 2 0-16,0-30-4 0,0 28 0 0,0-28 0 0,0 0-1 0,0 0 0 15,0 28-3-15,0 0-12 0,0-28-15 0,0 28-15 0,0 0-12 16,0-28 27-16,0 0-20 0,0 29 33 0,0-29 3 16,0 0-2-16,0 0-20 0</inkml:trace>
  <inkml:trace contextRef="#ctx0" brushRef="#br0" timeOffset="190675.07">7070 10620 51 0,'0'0'0'0,"0"0"27"0,0 0-13 0,0 0 3 0,0 29 29 15,0 1 0-15,0-2-12 0,0-1-9 0,0-27-14 16,0 28-3-16,0 1 0 0,0 0-2 0,0-1 1 0,0 0-5 0,0 29 1 0,0-29-2 15,0-28-1-15,0 30-3 0,31 26-15 0,-31-28-22 0,0-28-27 16,0 28-11-16,0-28 49 0,0 0-2 0</inkml:trace>
  <inkml:trace contextRef="#ctx0" brushRef="#br0" timeOffset="199510.95">10109 10450 25 0,'0'0'11'0,"0"0"-3"0,0 0-3 0,0 0 2 0,0 0-4 0,0 0 2 0,0-28 1 0,0 28 1 0,0-29-4 0,0 29 1 0,0-26-1 16,0 26 5-16,0-30-3 0,27 30 1 0,-27-28 5 0,0 28-6 16,0-30 7-16,0 3-5 0,0 27 0 0,0-29 7 0,0 29-7 0,0-27 7 0,0 27-7 15,0-30 0-15,0 30 7 0,0-28-2 0,0 28-7 16,0 0 1-16,0-28 2 0,0 28-4 0,0 0-1 0,0 0 0 0,0 0 2 0,0 0-3 15,0 0 1-15,0 0 1 0,0 0-1 0,-27 0 3 0,27 28-4 16,0 0 2-16,0-28-4 0,-28 30 2 0,28-3-1 0,0 2 1 0,-30 28-1 16,30-29 0-16,0-28-1 0,-28 30 0 0,1 25 0 0,27-27 0 15,-31 2 0-15,31-2 1 0,0 28-2 0,-27 0 1 16,-3 3-1-16,30-31-2 0,0-28 0 0,-28 55-9 0,28-26-5 16,0 0-8-16,-27-29 10 0,27 28-2 0,0-28-1 0,0 28-17 15,0-28 18-15,0 0-11 0,0 0 10 0,0 0 11 0,0 28-3 16,0-28-3-16,0 0-36 0</inkml:trace>
  <inkml:trace contextRef="#ctx0" brushRef="#br0" timeOffset="199897.02">10364 10620 51 0,'0'0'6'0,"0"0"-2"0,-27 0 0 0,27 0 5 0,0 0-1 0,0 0-3 0,0 0-1 0,0-28 3 0,-31 28 9 0,31 0 6 0,0 0-2 0,-27 0-4 16,27 0-4-16,-27 0 1 0,27 0 5 16,-31 0-10-16,4 28 6 15,-4 1-10-15,31 1-2 16,0-2-2-16,174 141-15 47,-147-169 5-47,0 0-49 0,-27 0 7 0,28-28 14 0,-28 28 21 15,0-28-35-15</inkml:trace>
  <inkml:trace contextRef="#ctx0" brushRef="#br0" timeOffset="200258.69">9570 10166 38 0,'0'0'0'0,"0"0"13"15,0 0-7-15,0 0-4 0,0 30 1 0,0-30-1 0,0 27 0 16,0-27 0-16,0 29-1 0,0-29 3 0,0 27-2 0,0-27 4 16,28 0-3-16,-28 30 0 0,0-30 1 0,27 0 4 0,-27 0-4 0,0 0 7 15,30 0-5-15,-30 0 0 0,0 0 0 0,0-30 0 0,0 30 0 0,28-27-1 0,-28-2 4 16,0 29-5-16,0-27-1 0,27 27-1 0,-27-58 2 0,0 58-3 15,0-85 11-15,0 85-5 0,0-29 4 0,-140-56 65 32,110 85-75-17,2 0-1-15,28 0 1 0,-30 0 0 0,2 28-1 0,28-28 0 0,0 0 0 16,-27 30-1-16,27-3 0 0,0-27 1 0,0 29-5 0,0-1-9 16,0 1-7-16,27-29-9 0,-27 28 14 0,28-28-19 15,2 28 16-15,-30-28 1 0,28 30-12 0,-28-30 20 0,30 0 4 16,-2 27 0-16,-1-27-14 0,3 0-29 0</inkml:trace>
  <inkml:trace contextRef="#ctx0" brushRef="#br0" timeOffset="200759.33">10763 10422 71 0,'0'0'26'0,"0"0"-19"0,0 28 7 0,0-28 1 0,0 0-7 0,0 30 8 0,0-30-7 0,0 28 15 0,0-28-17 0,0 28-1 0,0-28 6 0,0 28-8 0,0-28-1 0,0 28 0 0,0 0-2 16,0-28 0-16,0 29 0 0,0-29-1 0,0 30 0 16,0-30-8-16,0 28-45 0,0-1 0 0,0-27 31 0,0 0 6 15,0 28-60-15</inkml:trace>
  <inkml:trace contextRef="#ctx0" brushRef="#br0" timeOffset="200910">10705 9967 152 0,'27'0'23'0,"-27"0"-14"0,0 0 0 0,0 0 5 16,-27 0-10-16,27 0-2 0,0 0-1 0,0 0 1 0,0 0-2 15,0 0 0-15,0 0 1 0,0 30-1 0,0-3 0 0,0-27 1 16,0 29-4-16,0-29-4 0,0 0-5 0,0 28-6 0,0-28-5 0,0 29-25 0,0-1 16 15,0-28 20-15,0 0-6 0,0 28-27 0</inkml:trace>
  <inkml:trace contextRef="#ctx0" brushRef="#br0" timeOffset="201425.02">11158 10649 87 0,'0'0'16'0,"0"0"-6"0,0 0-4 0,0 0-1 0,0 0 4 0,0 0-1 0,0 0 0 0,0 0 0 0,0 0 2 0,0 0 10 0,0 0-11 0,0 0-2 15,30 0 3-15,-30 0-7 0,0 0 0 0,0 30 1 0,28-30-3 0,-28 0-1 16,0 0 1-16,27 0-1 0,-27 0 1 0,0 0 0 0,27 28-1 15,4-28-1-15,-31 0-1 0,0 0-2 0,0 0-5 0,27 0-30 0,-27 0 9 16,0 0 1-16,31 0 4 0,-31 0 6 0,0 27 4 0,27-27-39 0</inkml:trace>
  <inkml:trace contextRef="#ctx0" brushRef="#br0" timeOffset="202678.06">12776 10279 79 0,'0'0'25'0,"0"0"-3"0,0 0-2 0,0 0 8 16,0 0-1-16,0 0-11 0,0 0 1 0,0 0 13 0,0 30-7 15,0-30-16-15,0 0 0 0,0 28 2 0,0 2-4 0,0-30 1 16,0 26-2-16,0 3-2 0,0-29-2 0,0 0 1 0,0 28 0 15,0-28-2-15,0 30-2 0,0-30-16 0,0 28-22 0,0-28 11 16,0 0-5-16,0 28-40 0,0-28 45 0,0 0-10 0,0 28-15 16</inkml:trace>
  <inkml:trace contextRef="#ctx0" brushRef="#br0" timeOffset="208893.7">11951 9967 37 0,'0'0'0'0,"0"0"10"0,0 0-5 0,0 0-4 0,0 0 0 0,0 0-1 0,0 0 3 0,0 30-1 0,0-30 2 0,0 0-2 0,0 0 1 15,0 0 4-15,0 0-3 0,0 0 2 0,0 0 1 0,0 0 0 0,0 0 0 0,0 0 0 16,0 0 9-16,0 0-7 0,0 0 0 0,0 0 12 0,0 0-12 16,0 0 8-16,0 0-11 0,0 0 5 0,0-30-6 0,0 30 4 0,0 0-4 15,0-28 3-15,0 28-3 0,0 0 1 0,0-29 10 0,31 29-7 16,-31 0 0-16,0 0 11 0,0 0-12 0,0-27-1 0,0 27-1 0,0 0 7 15,0 0-1-15,0 0-7 0,0 0 6 0,0 0-5 0,0 0 4 16,0 0-6-16,0 27 5 0,0-27-5 0,0 0 1 0,0 29-1 16,0-29-2-16,0 28 1 0,0-28 2 0,0 30-3 0,0-30-1 0,0 0 1 15,0 27 1-15,0 2 1 0,0-1-4 0,0 1 2 0,0-1-2 16,0 0 2-16,0 2-2 0,0 53 1 0,0 5-1 0,-31-62 1 16,31 31-1-16,0 1 0 0,0-30 0 0,0 0 0 0,0 28-6 15,0-27 0-15,-27 1-15 0,27-2 3 0,0-1-3 0,0 1-34 16,0-28-18-16,0 0-13 0,0 29 16 0,0-29 48 15,0 0-16-15</inkml:trace>
  <inkml:trace contextRef="#ctx0" brushRef="#br0" timeOffset="209292.45">12408 10367 80 0,'0'0'0'0,"0"0"41"0,0 0-26 0,0 0-7 15,0 0 2-15,0 0 18 0,-27-30 3 0,27 30-17 0,0 0-1 0,0 0-1 16,0 0-2-16,0-28-2 0,0 28 5 0,0 0-8 0,0-30 0 0,0 30-2 16,0 0 4-16,0-27 0 0,0 27-4 0,0 0 0 0,0 0 1 15,0 0 2-15,0 0-2 0,0 0-1 0,0 0 4 0,0 0-4 0,0 0 1 16,0 0-3-16,0 0 1 0,0 27-1 0,0-27 0 0,0 30 2 0,0-30-2 16,0 58 2-16,-31-58-3 0,31 26 1 0,0 3 0 0,0-1 0 0,0 2 0 15,0-2-1-15,0-28 1 0,0 28 0 0,0-28 0 0,0 28-1 0,0 0-1 16,0 0 2-16,0 1-1 0,0-29 0 0,0 30 0 15,0-2 3-15,31-28-2 0,-31 0 2 0,0 27 3 0,27-27 1 16,-27 0 0-16,0-27-4 0,27 27 3 0,-27 0-3 0,27-28 4 16,-27-2-2-16,0 1-2 0,31 29-1 0,-31-28 4 0,0 28-4 15,27 0 0-15,-27-28 0 0,0 28 0 0,0-28 1 0,0 0-2 0,0 28 0 16,31-28 1-16,-31-2 1 0,0 30 0 0,0-28-1 16,0 28-2-16,0 0 0 0,0-29-1 0,0 29 1 0,-31 0-2 0,31 0 0 15,0 0-5-15,0 0-4 0,0 0 3 0,0 0-2 16,0 0-15-16,0 29 10 0,0-29-19 0,0 28 14 0,0-28-2 0,0 30-28 15,0-2-9-15,0 0 1 0,0 0 32 0,0 0 5 0,31-28 5 16,-31 28 2-16,0 1-36 0</inkml:trace>
  <inkml:trace contextRef="#ctx0" brushRef="#br0" timeOffset="209621.93">12888 10367 109 0,'0'0'0'0,"0"0"62"0,0 0-19 0,0-30-12 0,0 30-18 0,0 0-1 0,0 0 1 16,0-28 0-16,0 28 14 0,0 0-13 0,0 0-1 0,0-30-2 0,0 30 0 0,0 0-3 15,0 0 5-15,0 0-10 0,0 0 0 0,0 0-1 0,0 0 1 0,-27 0 3 16,27 0-2-16,0 30-3 0,0-30 0 0,0 0 0 16,-27 28 0-16,27-28 0 0,0 0 0 0,0 30 0 0,0-30 0 0,0 26-1 0,-28 3 1 15,28-29-1-15,0 58-1 0,0-58 1 0,0 28-1 16,0 0 0-16,0 0 0 0,0 0 0 0,0 0-1 16,28 1-1-16,-28-29 2 0,0 30 1 0,0-2 0 0,27-1 1 0,-27-27 0 15,0 0-1-15,27 28 0 0,-27-28 1 0,0 0-1 0,0 0 2 0,0 0 0 16,31 0 1-16,-31-28-1 0,0 28 1 0,27-27-2 15,-27 27 0-15,0-28 1 0,0-2-1 0,0 1 2 0,0 1 2 0,0 0-2 0,0 0 1 16,0 0-1-16,0 0-2 0,0 28 0 0,0-58 2 0,0 29-2 0,0 29 0 16,0-26 0-16,0-4 1 0,-27 30-1 0,27-58 1 0,0 58-2 0,-31-27 0 15,31 27-1-15,-27-29-4 0,27 29-6 0,0 0 3 16,0 0-10-16,-27 0 9 0,27 0-14 0,0 0 9 0,0 29-1 16,0-29-1-16,0 57-27 0,0-29-19 0,0 2 24 0,0-4-3 0,27 3-32 15,-27-1 49-15,0-28 5 0,0 30-24 0</inkml:trace>
  <inkml:trace contextRef="#ctx0" brushRef="#br0" timeOffset="209921.11">13174 10450 84 0,'0'0'30'0,"0"0"0"0,0 0-26 0,0 0-2 0,-30 0-1 0,30 0 1 0,0 0 10 16,0 0 6-16,0 0-2 0,0 30-3 0,0-30-7 15,0 0 1-15,0 28-4 0,0-28-2 0,0 0 0 16,0 28 1-16,0-28-1 0,0 28 1 0,0 0-1 0,0 0 0 0,0 1 0 16,0 1 0-16,30-2-1 0,-30-1 0 0,0-27 0 0,0 28-1 15,0 1 1-15,0 0 0 0,0 55 0 0,0-55-1 0,28 57 2 0,-28-30-1 16,0 0 0-16,0 3 1 0,0-33-1 0,0 61 0 0,0-59 0 16,0 28 2-16,0 31-3 0,0-31 1 0,0-28 0 0,0-1 0 15,-28 32-3-15,28-30 1 0,0-2-1 0,0 29-6 0,0-56 0 16,0 29-2-16,0-29-3 0,0 29 0 0,0-29-13 0,-30 0 2 0,30 0 13 15,0 0 1-15,0 0 2 0,0 0-10 0,0-29 4 0,0 0 5 16,0 1 5-16,0-27-6 0,-28 26 1 0,28-1-11 0</inkml:trace>
  <inkml:trace contextRef="#ctx0" brushRef="#br0" timeOffset="210109.34">13174 10508 51 0,'0'0'0'0,"0"0"27"0,0-28-22 0,0-2 4 0,28 2 3 0,-28 28-3 15,0-29 18-15,30 29-8 0,-30-26-1 0,0 26-1 0,28 0-2 16,-28 0 13-16,0-30-15 0,0 30-1 0,27 0 0 0,-27 0 0 0,0 0 0 0,27 0 12 15,-27 0-13-15,31 0-2 0,-31 30 1 0,0-4 7 0,0-26-8 16,27 29-2-16,-27-29 0 0,0 28-2 0,31 2 6 0,-31-30-6 0,0 28 0 0,0-28-1 16,0 28-2-16,0 0 1 0,0 0 2 0,0-28-3 0,0 28 0 0,-31-28-1 15,31 29-1-15,-27 1 1 0,-4-2-2 0,31-1-2 0,-54 1-13 16,26-28-28-16,-2 29-30 0,2-29-32 0,28 0 51 16,0 0 7-16,-30 0-43 0</inkml:trace>
  <inkml:trace contextRef="#ctx0" brushRef="#br0" timeOffset="210743.61">14251 10309 51 0,'0'0'5'0,"0"0"-3"0,0 0-1 0,0 0 1 0,0 0 1 0,0 0 1 0,0 0 2 0,0 0 2 0,0 0 2 0,0 0 13 0,0 0-11 15,0 0 1-15,0 0 9 0,0 0-12 0,0 0-2 0,0-30 4 0,0 30-3 16,0 0-5-16,0 0-1 0,0 0 0 0,0-27 4 0,0 27 6 15,0 0-4-15,0 0 0 0,0-29 1 0,31 29 7 0,-31 0-10 0,0 0 0 16,27 0 10-16,-27 0-11 0,30 0 5 0,-2 0-5 16,-1 0-1-16,4 0 5 0,-4 0-6 0,27 0 1 0,4 29-2 0,-27-29 0 15,-4 27-2-15,28 3 1 0,-25-30-1 0,-2 28-1 16,2-28-1-16,-2 30-5 0,-1-30 0 0,-27 0-3 0,30 26-3 0,-30-26-4 16,0 0-5-16,28 0-35 0,-28 29-20 0,0-29 38 0,0 0 6 15,0 0-18-15,0 0 9 0</inkml:trace>
  <inkml:trace contextRef="#ctx0" brushRef="#br0" timeOffset="210912.58">14367 10422 184 0,'0'0'69'0,"0"0"-40"0,0 0-23 0,0 0-4 0,0 0-1 16,27 28 6-16,-27-28-2 0,31 30 8 0,-31-2-5 15,0-28 0-15,54 28 4 0,-54-28-8 0,27 28-1 0,4-28 2 0,-4 28-2 16,-27-28-2-16,58 28 0 0,-3 1-3 0,-25-29 0 0,113 85-195 15,-115-85 151 1,-1 0-68-16</inkml:trace>
  <inkml:trace contextRef="#ctx0" brushRef="#br0" timeOffset="211828.94">15757 10422 40 0,'0'0'0'0,"0"0"35"0,-28-29 3 0,28 29-23 0,0 0-8 0,0 0 7 16,0 0 2-16,0 0-7 0,-27 0 1 0,27 0 7 0,0 0 3 16,0 29-5-16,0-29-11 0,0 0 2 0,0 28-2 15,-31 2 5-15,31-30-5 0,0 28 4 0,0 0-6 16,0-28 0-16,0 0 1 0,0 28-2 0,0-28 1 0,0 28 0 0,0-28 0 0,0 0-2 16,0 28 1-16,0-28 1 0,0 29 2 0,0-29-3 0,0 30 3 15,0-30-1-15,0 28-1 0,0-28 2 0,0 27-2 16,31-27-2-16,-31 0 1 0,0 0 1 0,0 0-1 0,0 0 3 0,0 0-2 15,0 0 0-15,27 0 0 0,-27 0 2 0,0 0-2 0,0 0 2 16,0-27-3-16,0 27 0 0,28-28 8 0,-28-2-5 16,0 1 6-16,0 29-6 0,0-28-1 0,0 28 0 0,0-56 4 15,0 28-1-15,0 28-3 0,0 0 1 0,0-28-1 0,-28 28 2 0,28-30 5 16,0 30-8-16,0 0-1 0,0-28 3 0,0 28 1 16,0 0 0-16,0 0-3 0,0 28 4 0,0 2-1 15,0-30-2-15,0 28-2 0,0 0 3 0,0-28-2 0,0 28 0 0,0-28 0 16,28 56-1-16,-28-27 0 0,30 29 1 0,-30-58-2 0,27 27 0 15,-27 1 0-15,28 1 0 0,-1 28-1 0,4-29 2 0,-4 0-2 16,-27 1 0-16,31-1-1 0,-31-28 0 0,0 0-3 0,27 30-5 16,-27-30-24-16,27 0 10 0,-27 28-4 0,27-28-44 0,-27 0-20 15,31 0 47-15,-31 28-43 0,27-28 39 0</inkml:trace>
  <inkml:trace contextRef="#ctx0" brushRef="#br0" timeOffset="212359.95">16496 10679 81 0,'0'0'0'0,"0"0"48"0,0 0-26 0,0 0-16 0,0-30 3 0,0 30-3 0,0 0 1 0,0 0 2 0,-27 0 12 0,27 0-10 0,0 0 8 0,0-29-10 0,0 29-2 0,0 0 8 16,0 0-3-16,-31 0-6 0,31 0 2 0,0 0-2 16,0 0-3-16,0 0 0 0,-27 0 6 0,27 0 1 0,0 29-2 15,0-29-4-15,0 30 0 0,0-30-2 0,0 28 0 16,0-1 2-16,0-27-3 0,0 28 1 0,0 1-2 0,0 0 1 0,0-1 1 15,0 0 0-15,0 0-2 0,0-28 1 0,0 29 0 0,0-1-1 16,27-28 2-16,-27 0 0 0,0 30 3 0,0-30-2 0,31 0 8 16,-31 0-7-16,0 0-1 0,0 0 1 0,0 0-1 0,27-30 2 0,-27 30-3 15,0-57 0-15,0 1 3 0,27-1-3 0,-27 0-1 16,27-57 2-16,-27 58-1 0,0-58 3 0,0 86-2 16,0-85 5-16,0 83-5 0,0-26 1 0,0 29-1 0,0-3 1 0,0-26-2 0,0-1 2 15,0 28-1-15,0 2-1 0,-27-31 3 0,27 58-4 0,0-29 1 0,0 2 0 16,0-2-1-16,-27 29 2 0,27-28-2 0,0 28 0 0,0 0-1 0,0 0 1 15,0 0 0-15,0 0-1 0,-27 0 1 0,27 0-1 0,0 0 1 16,0 0-1-16,0 28 2 0,0 1-2 0,0-29 1 0,0 84 3 16,0-27-4-16,0 29 2 0,0-58-1 0,0 86 0 0,0-87-1 15,0 31-1-15,27-2 1 0,-27-27-1 0,0 29-1 0,0-2-1 0,27 0-11 0,-27 1 1 16,0-27-4-16,0 53-30 0,27-54 19 0,-27 28-42 0,0-29 26 16,0 29-55-16,31-29 55 0,-31 2-16 0,0-2 11 0</inkml:trace>
  <inkml:trace contextRef="#ctx0" brushRef="#br0" timeOffset="212810.3">16809 10820 155 0,'0'0'40'0,"0"0"-20"0,0 0-9 0,0 0-10 0,0 0 1 16,0 0-1-16,-30 0 3 0,30 0 4 0,0 0-2 15,0 0 5-15,0 0-2 0,0 0-5 0,0 0-3 0,0 0 0 16,0 0 1-16,0 0-2 0,0 0 0 0,0 0 1 0,0 28 0 15,0 0 0-15,0 0-1 0,0-28 0 0,0 29 0 0,0-1-1 16,0-28 1-16,0 30 1 0,0-2 0 0,0 28 1 0,0-56-2 16,0 28 1-16,0 0 1 0,0 3-2 0,30-3 1 0,-30-28 1 15,0 26-1-15,0-26 0 0,0 0 1 0,0 29 6 0,27-29 5 0,-27 0-1 16,28-29 15 0,2-112-21-1,-2 57-4-15,-28 54-1 0,0-27 1 0,0-85 0 0,0-253 33 16,0 337-27-1,0 1-4-15,0-57 10 0,0 86-10 16,0-85 12-16,0 83-13 16,0-27 13-16,0 30-1 15,-28 27-13 1,28 0 12-16,0 114 4 16,0-58-14-1,28 143 2-15,-28-114-5 0,0 28 0 16,27-27-1-16,-27-30 1 0,0-28 0 0,0 59 1 15,0 54-6-15,27-113-1 0,-27 57-14 0,31-55 2 16,-31 54-26-16,27-28-25 0,-27 3 21 0,31-33-8 0,-31 31-74 0,27-57 75 16,-27 30-35-16</inkml:trace>
  <inkml:trace contextRef="#ctx0" brushRef="#br0" timeOffset="214626.55">18083 10762 70 0,'0'0'9'0,"0"0"-4"0,0 0 3 0,0 0-2 0,0 0 17 0,0 0-13 0,0 0 23 0,0 0-24 15,0 0 13-15,0 0-14 0,0 29 0 0,0-29-2 16,0 29-1-16,0-1-4 0,0-28-1 16,0 56-5-16,0-56-5 0,0 0-10 0,0 29-40 0,-27-1-1 15</inkml:trace>
  <inkml:trace contextRef="#ctx0" brushRef="#br0" timeOffset="-214735.52">18029 10138 223 0,'0'0'22'16,"-28"0"-22"-16,28 0-6 0,0 28-1 0,-30 2-14 15,30-30 8-15,0 0-1 0,-27 27-13 0,27 2-1 0,0-2 12 0,-31 3-17 16,31-30-47-16</inkml:trace>
  <inkml:trace contextRef="#ctx0" brushRef="#br0" timeOffset="-214162.89">18765 10110 70 0,'0'0'16'0,"0"0"9"0,0-29-18 0,0 29 1 15,0 0 61-15,0 0-56 16,-28 0 45-16,28 0-45 16,0 0-7-16,0 0-2 0,0 0 1 0,0 0 2 0,0 0-4 0,0 0 2 15,0 29 2-15,0-29-3 0,0 0-3 16,28 0 0-16,-28 0 1 0,0 0-2 0,30 28 0 0,28-28 5 16,-31 28-3-1,1 2 3 1,-28-30-5-16,-55 56 3 15,55-29-2 1,-58 3 3-16,-27-2-1 16,58-28-2-16,-4 0-1 15,31 0 1-15,-27 0-3 0,27 0 2 16,0 0 0-16,0 0 0 0,0 0-2 0,27 30 3 16,4-4-1-16,-31 3 0 0,27-1-1 0,28 30 8 15,-55-30-3-15,30 0 3 0,-30 0-3 0,27 0-1 16,4 31 7-16,-4 53 9 15,-27-83-10-15,0 27 2 0,-27-56-9 0,-4 57 5 16,-26-29-6-16,-25 2 1 0,82-2-3 16,-89-28-36-16,89 0 18 0,-54 0-65 15,54-28 49-15,-28-2-83 0,28 2 82 0,0-1 8 16,0-27-45-16</inkml:trace>
  <inkml:trace contextRef="#ctx0" brushRef="#br0" timeOffset="-213820.3">19078 10367 165 0,'0'0'62'0,"0"-30"-53"16,0 30-2-16,0 0-2 0,0 0 0 0,0-28 30 0,0 28-22 0,0 0 5 0,0-30-11 0,0 30-2 0,0 0-1 0,31-27 6 0,-31 27-8 15,27-29 3-15,0 29 2 0,-27 0-4 0,31 0 2 16,-4 0-4-16,-27 0 0 0,27 29 2 15,1 28-1-15,-28-29 0 0,0 2-3 0,30 83 1 0,-30-85 0 16,-30 56-3-16,2-27 2 0,-26 114 4 16,-4-115-2-16,31 1 0 0,-4-57 0 15,4 58 0-15,-4-30 1 0,4-28 0 0,0 0-1 16,27 0-1-16,-28 0-1 0,-2 0 0 0,30-28 0 16,0-2 2-16,-28 30-1 0,28-28 1 0,0-1 2 0,0 1-3 0,0 28 1 15,0-28 0-15,0 0 0 0,28-1-1 0,-28 29 0 0,30 0 0 16,-30 0 1-16,55 0-2 0,-28 0 0 0,4 0-2 15,-4 29-12-15,4-1 1 0,-4-28-32 0,0 28-35 0,4 0 29 16,-4 1-41-16,28-1 10 0</inkml:trace>
  <inkml:trace contextRef="#ctx0" brushRef="#br0" timeOffset="-213602.9">19674 10904 103 0,'0'0'46'0,"0"0"-17"0,0 0-11 0,0 0-18 0,0 0 1 16,0 0 16-16,0 0-8 0,0 0 2 0,0 0 15 0,0 0-18 16,0 0 4-16,0 0-7 0,0 29 5 15,0-29 5-15,0 28-10 0,27 2 14 0,-27-30-7 0,0 56-5 16,0-56-4-16,0 28-1 0,0 0 3 0,0 0-4 16,0 3 0-16,0 52 4 0,0-55-5 0,0 2 1 0,-54 54-34 15,-4-28-74-15,58-25 54 16,-27-31 0-16,-1 28-72 0</inkml:trace>
  <inkml:trace contextRef="#ctx0" brushRef="#br0" timeOffset="-212353.82">20897 10053 80 0,'0'0'9'0,"0"0"-4"0,0 0 4 0,0 0 6 0,-31 0 2 0,31 0-8 0,0-29 15 0,0 29-7 0,-27 0-7 0,27 0 6 0,0 0-8 15,0 0 0-15,-31 0 7 0,31 0 0 0,0 29-3 16,-27-29-8-16,27 28-1 0,0 1-1 0,-27 27 1 0,0-26-2 0,-4 53 0 16,4-25-1-16,-31 27 0 0,58-27-1 0,-27-30 0 0,-1 56-3 15,-30-27-9-15,31 28-18 0,27-28-22 16,0-28 23-16,-30-29 1 0,30 56-35 0,-28-56 7 0</inkml:trace>
  <inkml:trace contextRef="#ctx0" brushRef="#br0" timeOffset="-212117.71">21064 10367 91 0,'0'0'0'0,"0"0"43"0,-27 0-33 16,27-30 4-16,0 30 9 0,0 0-9 0,-28 0-1 0,28 0-2 0,0 0 8 15,-27 0-14-15,27 0-1 0,0 0-1 0,0 0-1 0,-30 0-2 0,30 0 1 16,0 0-1-16,0 30 1 0,0-30-1 0,0 0 0 0,0 0-1 16,0 26 1-16,0 3-1 0,30-1 1 0,-30 2-1 0,27-2 0 15,1 0-3-15,-28 0 1 0,27 0-2 0,4 0-2 16,-4 1 1-16,4 1-3 0,-31-30-5 0,27 0 6 16,-27 0-12-16,27 0 8 0,-27 0-2 0,31-30-15 0,-4 1 3 15,-27-27 4-15,0 28 13 0,0 0 1 0,0-30-46 0</inkml:trace>
  <inkml:trace contextRef="#ctx0" brushRef="#br0" timeOffset="-211752.65">20584 10138 80 0,'0'0'0'0,"0"0"21"0,0 0-14 0,-28 0 37 16,28 0-36-16,-30 0 30 16,30 28-33-1,0-28-5-15,0 30-1 16,30-3 3-16,-2-27 1 0,-28 29-2 16,27-29 1-16,-27 0 0 0,27-29 1 0,4 29-1 0,-31-27-1 15,27 27 4-15,-27-30-2 0,31 2-2 0,-31 0 0 0,0-1 0 16,0 1-1-16,0 28 1 0,0-29 0 0,0 2-1 0,0-3 1 0,0 2-1 0,0 28 1 15,-31-56 3-15,4 56-1 0,27-29 7 0,-31 1 1 0,4 28-6 16,27-29-2-16,-27 1 3 0,-1 28-4 0,28 0 0 0,-30 0-1 0,2 0 0 16,28 0 0-16,-27 0 0 0,27 0-1 0,-30 0 1 0,30 28-1 15,-28-28 0-15,28 29-1 0,0-29-1 0,-30 28-1 16,30-28 1-16,0 29-1 0,0-29-2 0,0 27-3 0,0 2-21 0,30-1-17 0,-30-28 16 16,28 30-27-16,-28-3 36 0,30 2-56 0</inkml:trace>
  <inkml:trace contextRef="#ctx0" brushRef="#br0" timeOffset="-211136.22">21663 10508 63 0,'0'0'0'0,"0"0"32"0,0 0-22 0,0 0 8 0,0 0-8 0,0 0 1 0,0-28 0 0,0 28 1 0,0 0 12 0,0 0 1 0,0 0-4 0,0 0-7 0,0 28-9 0,0 0 11 15,0-28-14-15,0 28-1 0,0-28-1 0,0 28 0 16,0 0 1-16,0 1-2 0,0-29 0 0,0 30-7 0,0-2-2 0,0-28-7 16,0 27-40-16,0 1-12 0,0 1 41 0,0-29 6 0,-30 0-41 15</inkml:trace>
  <inkml:trace contextRef="#ctx0" brushRef="#br0" timeOffset="-210986.46">21633 9910 195 0,'0'0'32'0,"0"0"-18"0,-27 29-12 16,27-1-1-16,0-28-1 0,-28 30 0 0,28-3 1 0,0-27-2 15,-30 29-1-15,30-1-13 0,-28 1-2 0,28-29-9 0,0 28-6 16,0 0-30-16,-30-28-28 0</inkml:trace>
  <inkml:trace contextRef="#ctx0" brushRef="#br0" timeOffset="-210668.79">21834 10734 134 0,'0'0'86'0,"0"0"-72"0,0 0-12 0,0 0 23 0,0 0-15 16,54 0 43-16,31 28-27 15,-57 1-23 1,2-29-3-16,-30 0-1 0,28 0-5 0,2 0-2 16,-30 29-7-16,28-29-7 0,-28 0-46 0,27 0-63 15,0 0 39-15</inkml:trace>
  <inkml:trace contextRef="#ctx0" brushRef="#br0" timeOffset="-210220.04">22570 10367 102 0,'0'0'0'0,"0"0"51"0,0 0-38 0,0 0 12 0,0 0 1 0,30 0-14 0,-30 0-1 0,0 26-1 0,0-26 8 0,0 29-4 0,0-1-10 0,28 2 3 15,-28-30-4-15,0 28-1 0,0 0 0 0,0 0 0 0,0 28 3 0,0-27-3 16,0-29 1-16,0 85 2 0,0-28-1 0,0-28-3 16,-28-1 1-16,28 0-1 0,0 0 0 0,-30 1-1 0,2-1-1 0,1 2-3 15,27-2 0-15,-31-28-2 0,31 28-1 0,-27-28-17 0,27 0 6 0,-30 0-3 16,2 0-36-16,28 0 25 0,-27 0 2 0,27-28 3 0,-27 28 7 0,-4-58-10 15,31 58-15-15</inkml:trace>
  <inkml:trace contextRef="#ctx0" brushRef="#br0" timeOffset="-210063.37">22600 9797 164 0,'0'0'63'0,"0"0"-27"0,0 0-20 0,0-28-2 0,0 28-10 0,-30 0-1 0,30-28-1 15,0 28 3-15,0 0-3 0,0 0-1 0,0 0 2 0,0 0-4 0,0 0 0 16,0 0-2-16,-28 0-5 0,28 0-6 0,0 0-53 0,0 0 19 0,0 28 0 16,0-28 7-16,0 0-41 0</inkml:trace>
  <inkml:trace contextRef="#ctx0" brushRef="#br0" timeOffset="-209730.4">22771 10337 105 0,'0'0'0'0,"0"0"51"0,0 0-49 0,0 0-2 16,0 30 1-16,0-30 0 0,0 0 1 0,0 26 5 0,0 3-3 15,0-29 0-15,0 58 0 0,0-30-1 0,0 28-3 0,0-28-1 16,0-28 1-16,0 57-1 0,0-57 1 0,0 30 0 0,27-2 0 0,-27-28 0 15,0 0 1-15,27 27 0 0,-27-27 1 0,0 0 1 0,0 0 1 0,27 0 7 16,-27 0-4-16,0 0 0 0,31-27 8 0,-31-1 0 0,0 28-8 16,0-30 0-16,27 1-2 0,-27 1 0 0,0-28 4 0,0 0-1 0,31 26-4 15,-31 2 0-15,0-27 5 0,0-3 0 0,0 28-5 0,0-26 2 16,0 56-4-16,-31-27-2 0,31 27-1 0,0 0-3 16,0 0 1-16,-27 0-4 0,27 0 0 0,0 0 3 15,-31 27-7-15,31 2-9 0,0 28-17 0,0-29 10 16,0 28-5-16,-27 1-32 0,27 29 19 0,0-58 27 0,0 0-29 0</inkml:trace>
  <inkml:trace contextRef="#ctx0" brushRef="#br0" timeOffset="-209519.44">23139 10422 99 0,'0'0'0'0,"0"0"81"16,0 0-70-16,0 0 23 15,0 28-23-15,0 30 27 16,0-30-37-16,0 0 1 0,0 0-1 0,0 0 1 16,0 1-2-16,0 56-17 15,0-85 3-15,0 28-7 0,0 1-35 0,0 0-51 16,0-29 88-16,0 0-27 16</inkml:trace>
  <inkml:trace contextRef="#ctx0" brushRef="#br0" timeOffset="-209369.65">23282 9997 316 0,'0'0'79'0,"0"0"-71"15,0 0-5-15,0 27-1 0,-31-27 0 0,31 29 0 0,0-1 0 16,0-28-1-16,-27 0-1 0,27 29 0 0,0-1-7 0,0 0-17 16,0-28 2-16,0 0-7 0,0 30-52 0,-28-3 30 0,28-27 0 15,0 0 5-15,0 29 10 0,0-29-32 0</inkml:trace>
  <inkml:trace contextRef="#ctx0" brushRef="#br0" timeOffset="-209136.12">23363 10536 194 0,'0'0'65'0,"0"0"-32"0,0 0-20 0,0 28-16 16,-27-28 2-16,27 28 2 0,0-28 0 0,0 28 1 0,0-28-2 0,0 29-1 15,0-29 0-15,27 30 0 0,-27-30 0 0,0 0-1 16,31 0-28-16,-4-30 24 0,4 30 6 15,-31-29-1-15,27 1 2 0,-27 0-1 0,27 0 4 0,1 0-1 16,-28 28 1-16,30-28 10 0,-30-2-6 0,28 30 0 0,2-28 5 0,-30 28-1 16,27 0-6-16,-27 0 7 0,28 0-6 0,-28 0-2 0,30 28 6 15,-30 2-8-15,0-2 1 0,28 0-3 0,-28 0 0 0,0 0-2 0,0 59-8 16,0-59-4-16,0-1-9 0,0 30-10 0,0-28-14 0,0 27-65 16,0 1 18-16,0-29 40 0</inkml:trace>
  <inkml:trace contextRef="#ctx0" brushRef="#br0" timeOffset="-208885.65">24215 10649 108 0,'0'0'65'0,"0"0"-40"0,0 0-16 0,0 0 20 16,0 0-8-16,0 0 23 0,0 0-11 0,0 0-13 0,0 0-13 15,0 0-1-15,0 30-1 0,0-2 1 0,0-28-4 0,0 27 0 16,0 1-1-16,0-28 0 0,0 29-3 0,-55 56-23 0,-2-28-23 16,29 1-46-16,-2-58 34 0,-25 28-50 0</inkml:trace>
  <inkml:trace contextRef="#ctx0" brushRef="#br0" timeOffset="-208286.28">24985 9883 85 0,'0'0'42'0,"0"0"-30"0,0 0-3 0,0-29 10 0,0 29 3 0,0 0-11 0,0 0 11 0,0 0 46 0,27 56-12 15,-27-56-50 1,0 29 5-16,0-1-6 0,0 29-1 0,27 29-1 0,-27-30-1 15,0 1 0-15,31 29 1 0,-31-28-2 0,0 25 0 0,0-53-2 16,0-2 1-16,0 56-3 0,0-56 0 0,0 59-99 16,-58-87-173-1</inkml:trace>
  <inkml:trace contextRef="#ctx0" brushRef="#br0" timeOffset="-208068.8">24842 9713 152 0,'0'0'61'0,"0"0"-45"0,0 0 7 0,0 0-13 16,-27 0 7-16,27 0-7 0,0 0 2 0,0 0 0 0,0 0 13 16,0 0 16-16,0 0-37 0,27 0 0 15,-27 28 4-15,0 0-1 0,0-28-7 0,0 28 1 0,0-28-1 0,0 57 2 16,0-28 1-16,0-2-3 0,0 2 1 0,0-1-1 0,0 2 0 15,0-3 0-15,0 30-8 0,-27 0-11 0,27-29 5 0,-31 29-29 16,4-1-18-16,-4-26 23 0,4-2-44 0,-1 2 17 16,1-4 44-16,27-26 4 0,-30 29-24 0</inkml:trace>
  <inkml:trace contextRef="#ctx0" brushRef="#br0" timeOffset="-207869.07">24501 10649 51 0,'0'0'8'0,"0"0"3"15,0 0 4-15,0 30-3 0,0-30 5 0,0 0 3 0,0 0 3 0,27 0 27 0,-27 28 7 16,0-28-43-16,31 0-2 0,-31 0 1 0,27 0 10 0,1 0-12 16,29 27 6-16,-29-27-8 0,-1 0-1 0,4 0 0 0,27-27 7 15,23 27-2-15,-50 0-9 0,54 0 2 0,-58-28-4 0,59 28-1 16,-29 0-1-16,1 0 0 0,-3-30-7 0,3 30-13 16,-58 0 6-16,27 0-3 0,0 0-26 0,4 0-20 15,-31 0 23-15,27 0-4 0,-27 0 2 0,0 0 6 0,0 0-15 0,0 0 8 16</inkml:trace>
  <inkml:trace contextRef="#ctx0" brushRef="#br0" timeOffset="-162666">9737 11273 16 0,'0'0'0'0,"0"0"9"0,0 0 4 0,0 0-8 0,0 0-1 0,0 0 3 0,0 0-3 0,0-28 1 0,0 28 5 0,0 0-5 0,0-29 2 15,0 29 8-15,0 0-7 0,0-26 1 0,0 26 0 0,0 0 0 0,0 0 0 16,0-28-1-16,0 28 8 0,31 0 0 0,-31 0-8 0,0-31 8 0,0 31-8 15,0 0 0-15,0 0 9 0,0 0-1 0,0 0-1 0,0 0-3 16,0 0-6-16,0 0 7 0,0 0 0 0,0 0-8 16,0-28 5-16,-31 28 11 15,31 0-19-15,0 0 5 0,0 0 7 16,0 0-10-16,0 28 2 16,0-28-4-16,0 114 2 15,0-56-3-15,0 26 0 0,0-55 0 0,0-2-1 16,0 60-1-16,0-59 0 0,0 58 3 0,0-30-2 15,0 29-2-15,0-56 3 0,0-29-2 0,0 29 3 0,0-2-1 0,0 1-1 16,31 28 2 0,-31-56 3-1,27-28-2-15,31-84 1 16,-31 83-3-16,-27 0 0 0,0 1 1 0,28 0-1 0,-28 1 0 16,30-2-1-16,-30 29 2 0,27-30 0 0,4 1 2 0,-4 2-2 15,-27 27-1-15,0 0 1 0,0 0 1 0,28 0-2 0,-28 0 0 0,0 0 1 0,30 0 1 16,-30 27-3-16,0-27 1 0,0 29-1 0,0-29 0 0,0 30 2 15,-30-1-1-15,2-2-1 0,1 1 0 0,-4 0-1 0,31-28-1 16,-27 29 0-16,-3 0-12 0,2-29 3 0,1 29-3 0,27-29-1 0,-27 27-2 16,27-27-4-16,-31 28-30 0,4-28-12 0,27 28-10 0,0-28 37 15,0 0 5-15,-31 0-11 0,31 0 25 0,0 0-15 0</inkml:trace>
  <inkml:trace contextRef="#ctx0" brushRef="#br0" timeOffset="-162300.59">10221 11673 24 0,'0'0'17'16,"0"0"-12"-16,0 0 4 0,0 27 0 0,0-27-4 0,0 28 35 0,0 0-30 0,0 30 40 16,0-29-30-16,0-29-11 0,0 0 0 0,0 27-1 0,0-27 8 0,0 0-8 0,0 28 10 15,31-28 36 1,-31 0-38-16,27-28-3 0,-27 1-7 0,27-31 15 16,4 1-2-16,23-27 8 15,31-30 2 1,-54 86-26-16,-4 28-4 0,-27 0-1 0,85 0 0 31,-85 28-18-31,0-28-18 0,28 0 13 0,-28 28-4 0,0-28-5 0,0 27-97 16,0-27 85-16,0 0 8 0,30 29-41 0</inkml:trace>
  <inkml:trace contextRef="#ctx0" brushRef="#br0" timeOffset="-160314.62">11870 11303 4 0,'0'0'9'0,"0"0"-4"0,0 0 6 0,0 0-4 0,0 0-4 0,0 0-1 0,0-30 3 0,0 30-2 0,0 0 0 0,0 0 1 0,0-28 2 16,27 28 10-1,-27 0-8-15,0-29 13 16,0 29 22-1,0 0-38-15,0 0 17 16,0 0-13-16,0 0-5 0,0 0 14 16,0 0-8-16,0 0-5 0,0 0 2 0,0 0-3 15,0 0 2-15,0 0 20 16,0 87-13 0,0-87-13-16,0 28 0 0,0-28 0 0,0 29 0 0,0-29 2 0,0 27-1 15,0-27 0-15,0 29-2 0,0-29 1 0,0 27 0 0,0-27 0 0,0 0 0 16,0 31 0-16,0-31-1 0,0 28 1 0,0-28-3 0,0 0 1 15,0 0-4-15,0 0 1 0,0 28-10 0,0-28 3 0,0 0-21 16,0 0 11-16,0 0-1 0,0-28-21 0,-27 28-2 16,27 0 25-16,0 0-28 0</inkml:trace>
  <inkml:trace contextRef="#ctx0" brushRef="#br0" timeOffset="-159299.64">12125 10991 44 0,'0'0'0'0,"0"0"14"0,0 0-7 0,0-30 1 0,0 30-2 0,0 0 8 0,0 0-7 0,0 0 0 0,0 0 0 0,0 0 7 0,0 0-7 0,0 0-1 0,0 0 1 0,0 0 9 16,0 0-6-16,0 0 1 0,0 0 0 0,0 0 9 0,0 0-6 15,0 0-4-15,0 30-5 0,0-30 1 0,0 0 8 0,0 0-7 16,0 28 9-16,0-28-9 0,0 28 0 0,0-28 3 0,-30 28-4 0,30 0 0 16,0 0 4-16,-28-28-6 0,28 31 13 0,-27 23-8 15,-4-25-3-15,4-1-3 0,-4 2-2 0,31-30 1 0,-27 28 0 16,27 1-1-16,-27-2 0 0,27-27-1 0,0 29 1 0,-27 29-2 15,-4-58 0-15,31 28-1 0,0 0-2 0,-27 0-4 0,27-28 1 0,-31 27-19 16,31 2-17-16,0 1-28 0,0-1-13 0,-27-2-50 16</inkml:trace>
  <inkml:trace contextRef="#ctx0" brushRef="#br0" timeOffset="-159016.7">12095 11387 96 0,'0'0'21'0,"0"0"28"16,0 0-40-16,0 0 13 0,-28 29 16 16,28-29-16-1,0 0-20-15,0 0-1 0,0 0-1 0,0 27-1 16,0-27 1-16,28 0 0 0,-28 0 0 16,0 0 1-16,30 0-1 0,-30 0 0 0,27 0 2 0,-27 0-3 15,0 0 2-15,28 0-2 0,-28 0 2 0,27 0-2 0,-27 0 1 0,0 0-3 0,31 0 4 16,-31-27-1-16,27-2 3 0,-27 29-3 0,31-27 1 0,-31-2 1 15,0 29 0-15,0-28-1 0,27 28 1 0,-27-30-1 0,0 2 1 0,0-1 0 16,0 29-1-16,0 0-1 0,0-26 0 0,0 26 1 0,-27 0-2 0,-4-28-1 16,31 28 1-16,-27 0 0 0,27 0 0 0,-31 0-1 0,4 0-2 15,-1 0-9-15,1 28 4 0,-3-28-15 0,30 0 7 16,-55 26-20-16,55-26 17 0,-31 0 2 0,4 29-15 0,-4-29 18 0,31 28 4 16,-27-28-15-16,0 30-16 0</inkml:trace>
  <inkml:trace contextRef="#ctx0" brushRef="#br0" timeOffset="-158699.26">11614 11162 105 0,'0'0'26'0,"0"0"-19"0,0 0-5 0,-30 0 0 0,30 0 3 0,0 0 3 16,0 0-2-16,0 0 14 0,0 0 5 0,0 0-14 15,0 0 7-15,0 0-12 0,0 28-1 0,0-28 0 0,0 0 4 0,0 26-4 16,0-26 5-16,0 0-5 0,0 0 2 0,30 29-2 15,-30-29-3-15,0 0 0 0,27 0 4 0,-27 0-2 0,0 0-3 16,28 0 1-16,-28 0 0 0,0 0-1 0,0 0 0 0,30 0 1 0,-30-29 1 16,0 3 1-16,0-2 6 0,0 28 4 0,0-31 0 15,0 3-8-15,0 28-2 0,-30-28 4 0,2 28-1 0,1-28 0 16,-3 28 0-16,30 0-4 0,-28 0 2 0,-2 0-3 16,2 0 1-16,1 28-2 0,0 0 0 0,27 0-1 15,-31-28 0-15,31 31 0 0,-27-3-2 0,27-2-4 0,0 31-6 16,0-27-7-16,0-2 4 0,0 1-3 0,0-2-4 0,0 2-36 15,27-2 23-15,-27 4-2 0,31-3-33 0,-4 0 42 0,-27-28 8 0,27 28-52 16</inkml:trace>
  <inkml:trace contextRef="#ctx0" brushRef="#br0" timeOffset="-157906.35">12435 10933 83 0,'0'0'0'0,"0"0"24"0,0 0-18 0,-27 0 0 0,27 0 4 0,0 0 9 0,0 0-7 0,0 0 2 0,0 0 13 0,0 0-5 0,0-29-13 0,0 29 0 0,0 0 1 0,0 0 10 0,0 0-10 15,-27 0-1-15,27-28 0 0,0 28 6 0,0 0 1 0,0 0-9 0,0 0-1 16,0 0 6-16,0 0-5 0,0 0-2 0,0 0 4 0,0 0-5 15,0 0 0-15,0 57 15 16,0 141-9 0,-31 58-7-1,31-200-3-15,0 3 3 16,0-31-1-16,0 0 26 16,0-28-22-16,0 0-2 0,0 0-1 0,31-28-1 15,-4 0-1-15,-27 28 1 0,54-59 5 16,35-24 6-1,-89 83-12-15,27-29-1 0,1 29 0 16,-1 29-1-16,-27-29 3 16,30 56-2-16,-30-29-5 0,28 88-54 0,-28-88 36 15,0 32-32-15,0-30-16 0,-28 26-22 0,28-55 44 0,0 28 8 16,0-28 9-16,0 29-20 0</inkml:trace>
  <inkml:trace contextRef="#ctx0" brushRef="#br0" timeOffset="-157397.17">12834 11530 65 0,'0'0'22'0,"0"0"-17"0,0 0-3 0,0 0-1 0,0 0 0 0,0 0 1 0,0 0 4 0,0 0-1 0,0 0 1 0,0 28 0 0,0-28 4 0,0 0-1 16,0 0-4-16,0 0 1 0,0 0 5 0,27 0-6 0,-27 0 0 16,0 0 2-16,0 27 0 0,0-27 8 0,0 0-8 0,0 0 4 0,0 0-4 15,0 0-1-15,0 0 0 0,0 0-1 0,27 0 3 0,-27 0-1 0,0 0-2 16,0 0-1-16,31 0 5 0,-31 0-5 0,0-27 2 15,27 27 0-15,-27 0 1 0,0 0-4 0,0 0 1 0,0 0-1 16,0 0 0-16,0 0 0 0,0 0 1 0,0 0-2 0,31-28 0 0,-31 28 1 16,0 0-1-16,0 0-1 0,0 0-1 0,0-28 2 0,0 28 2 15,0 0 0-15,27-28 0 0,-27 28-2 0,0 0 8 0,0-31-2 16,0 31-2-16,0-27-1 0,0 27 6 0,0-29 2 16,-27 29-7-16,27 0-3 0,0 0-1 0,0-27 0 15,0 27 1-15,-31 0 6 0,31 0-7 0,0 0 1 0,0 0-1 0,0 27 0 16,0-27 0-16,-27 29 0 0,27-29 0 0,0 27 0 0,-31-27 1 15,31 31-1-15,0-31 0 0,0 28-2 0,-27 0 0 0,27-28 0 0,0 28 1 16,0-1-1-16,0 2 0 0,0 1 0 0,0-1-1 0,0-29 1 16,0 27-6-16,0 1 2 0,0 0-26 0,0 1 17 0,0-29-1 15,0 0-18-15,27 29-3 0,-27-29 14 0,0 29-27 0,0-29-11 16,0 0 27-16,31 0-47 0,-31 0 51 16,0 0-18-16</inkml:trace>
  <inkml:trace contextRef="#ctx0" brushRef="#br0" timeOffset="-156995.2">13062 11644 50 0,'0'0'0'0,"0"0"10"0,0 0 1 0,0 0 8 16,0 0 2-16,0 0 17 0,27 0-13 0,-27 0-14 16,0 0-2-16,0 0-2 0,0-30 4 0,0 30-7 0,0 0-1 0,0 0-1 15,0 0 2-15,0 0-2 0,0 0 0 0,27 0 1 0,-27 0-1 16,0 0 2-16,0 0-1 0,0 0 2 0,0 0 1 16,0 0-1-16,0 0 1 0,0 0-3 0,0 0-1 0,0 0 1 0,0 0-1 15,0 0 1-15,0 0 4 0,0 0-3 0,0 0 6 0,0 30 1 16,0-30-7-16,-27 29 4 0,27-2-3 0,0 1-2 15,0-28-2-15,0 28 1 0,0-28-2 0,0 0 1 0,0 29 0 0,0 0 1 16,0-29 1-16,0 0 4 0,0 29-4 0,0-29 2 16,0 0-3-16,0 0 1 0,0 0 0 0,0 0-2 0,0-29 2 0,27 29-1 15,-27-29-1-15,0 0 0 0,0 29-1 0,28-28 1 16,-28 28-1-16,0-28 0 0,0 1-2 0,30-2 2 0,-30 29 0 16,0-30 0-16,0 30 2 0,0-29-3 0,0 29 2 0,28-27 1 0,-28 27-2 15,0-28 2-15,0 28-2 0,0 0 2 0,0 0-2 0,0 0 2 16,0 0 1-16,0 0-1 0,0 0 8 0,0 0 0 0,0 0-1 0,0 0-4 15,0 0-1-15,0 28 0 0,0-1 3 0,0-27-3 0,0 29 1 16,0-29-2-16,0 30 0 0,0-1 3 0,0-29-4 0,0 27 1 16,0-27-1-16,0 28-1 0,0 0 2 0,0-28-2 0,0 29 1 15,0-29-2-15,0 0-1 0,30 29 1 0,-30-29 1 0,0 29-6 16,0-29 0-16,0 0-2 0,0 27 1 0,0-27 0 0,28 0-15 0,-28 0 8 16,0 0-23-16,0 0 12 0,0 0-4 0,0 28-4 0,0-28-7 0,0 0-3 15,0 0-38-15,0 0 49 0,27-28-10 0,-27 28 26 0,0 0-21 0</inkml:trace>
  <inkml:trace contextRef="#ctx0" brushRef="#br0" timeOffset="-156566.36">13515 11756 85 0,'0'0'50'0,"0"0"-24"0,0 0-19 0,0 0 7 0,0 0 6 0,-27 0-9 0,27 29 32 0,0 0-31 15,0-29-11-15,0 84 0 16,0-84-1-16,27 56 2 16,-27-56-2-16,27 31 1 0,1-31 8 15,2-59 8 1,-3-111-4 0,-27-170 6-1,0 311-10-15,0-55 15 0,0-116 28 16,0 116-22-1,0 56-24-15,0-2 4 0,0 30-6 0,0-28-1 0,0 28 1 0,0 0 4 16,0 0 1-16,0 0-6 0,0 0 2 0,0 0 3 16,0 0-2-16,0 28 0 0,0 2-3 0,0 26 5 15,0-56-4-15,0 28-1 0,0 0-1 0,0 0 0 0,0 3 0 0,0 52 2 16,0-25-2-16,0-1-1 0,0-30-1 0,0 60-1 0,0-3 2 16,0-57-1-16,0 2 1 0,0 57-1 0,0-58 0 0,31 29 0 0,-31-28 0 15,0 27 1-15,27-28-1 0,-27 28-1 0,28 3 0 0,-28-4 3 16,0-26-4-16,30 1-9 0,-30-30 2 0,0 28-20 15,28-28 10-15,-28 28-31 0,0-28-10 0,27 27-18 16,-27-27-27-16,0 0 4 0,27 0 14 0</inkml:trace>
  <inkml:trace contextRef="#ctx0" brushRef="#br0" timeOffset="-56126.69">3152 14341 74 0,'-27'0'22'0,"27"0"-18"0,0 0 16 0,0 0-12 0,0 27 15 0,0-27-15 0,-31 30 29 0,31-30-29 16,0 27 17-16,0-27-16 0,0 30 19 0,0-30-23 15,0 28 14-15,0 0-7 16,0-28-10-16,31 28 6 0,-4-28-5 0,4 29 3 15,-31-1 1 1,27-28-1-16,1 0 0 16,-28-28-2-16,30-1-3 15,-30-55 4-15,0 27 0 16,0 27-4-16,0 3 2 0,0-2-1 0,-30-28 13 16,-25 29-1-16,-3 28 1 15,58 0-11-15,-31 28 12 16,-23 1-7-16,27-29-8 0,-4 57 3 15,31-30-3-15,0 3-1 0,-27 27 0 0,27-29 0 16,0 85 1-16,27-28-8 16,4-56 2-16,-31 56-22 0,27-56 15 0,0 27-42 15,0-56 30-15,-27 28-3 0,31 0-59 0,-31-28 59 16,27 0-39-16,-27 0 51 0,31 0 5 0,-31-28-12 16,27 28 14-16,1-84-39 0,2 55 67 15,-30-28 12-15,27 0 2 16,1 1 7-16,-28 27-32 0,27 29 19 15,-27-28-15-15,0 28 30 0,0-29-30 0,0 29-1 16,31 0 27-16,-31 0 4 16,0 0-23-16,0 0-15 0,27 0 11 15,-27 29-8-15,0-29-7 16,0 28 0-16,0-28 0 0,31 57 0 16,-31-57 1-16,0 28-2 0,0 1 3 15,0-29-3-15,27-29-1 0,-27 29 2 16,27-56 0-16,4-1 1 15,-31 28-1-15,27 1 0 0,-27 0-1 0,27-30 7 16,-27 31-7-16,27-3 6 0,4 30 2 16,-4 0-4-1,-27 0-3-15,0 0-1 0,0 57 0 0,0-57-1 0,0 58-2 16,31-30-7-16,-31 29-30 0,0-57 17 16,0 57-106-16,0-57 92 0,27 56-75 15</inkml:trace>
  <inkml:trace contextRef="#ctx0" brushRef="#br0" timeOffset="-55742.75">3977 14312 87 0,'27'0'43'0,"-27"0"-29"0,0 29 2 0,0-29-10 0,0 57 19 0,0-30-5 0,-27 3-4 0,27-2-7 0,0 28-1 0,0-27-6 0,0-1-1 0,0 57 0 0,0-85-1 0,0 57-1 0,0-57 1 0,0 29 0 0,0-1-1 0,0 1 2 0,27-2 0 16,-27-27 0-16,27 0 6 0,-27-27-5 16,31-2 11-16,-31 1-7 0,0-1-1 0,27-28 5 0,-27 29-6 15,0-86 6-15,0 30 2 0,0 27 6 16,0-29-1-16,0-56 18 0,0 86-23 0,0-2 4 16,-27 2-6-16,27-2-4 0,-31-27 10 0,31 58-12 15,0-29 3-15,0 56-5 0,0-30 5 0,-27 1-2 16,27 29-2-16,0-27 2 0,0 27 4 0,0 0-8 0,0 0-1 15,-27 0 19 1,27 142-5 0,0-85-13-16,0-2-3 0,54 202-1 15,-23-144-2-15,27 200 1 16,81-2-81 0,-111-253 28-16,2-2-12 0,28 2-61 15,-30-58-40 1</inkml:trace>
  <inkml:trace contextRef="#ctx0" brushRef="#br0" timeOffset="-55539.9">4713 14000 112 0,'0'0'28'0,"0"0"4"15,0 0-20-15,0 0-2 0,0 0 20 0,0 0-24 16,0 0 5-16,0 0-6 0,0 0 0 0,30 0 5 0,-30 0-6 16,0 28-5-16,0-28 0 0,0 0-10 0,0 57-46 15,0-57 29-15,0 29-30 0,0 0 13 0,0-29-19 16</inkml:trace>
  <inkml:trace contextRef="#ctx0" brushRef="#br0" timeOffset="-55425.23">4743 14255 153 0,'0'0'58'15,"0"0"-40"-15,0 0-5 0,0 29-3 0,0-29 13 16,0 28 2-16,0 1-9 0,0-29-11 0,27 57 0 0,-27-30-5 16,0 3-11-16,0-30-6 0,31 56-56 0,-31-56-29 15,0 28 51-15,0-28-21 0</inkml:trace>
  <inkml:trace contextRef="#ctx0" brushRef="#br0" timeOffset="-54693.5">5312 14368 43 0,'0'0'14'0,"0"0"1"0,-31 0-2 0,31 0-5 0,0 0 11 0,0 0-8 0,0 30 11 0,0-30-2 0,0 0-10 0,0 0 0 0,-27 0-1 0,27 0 1 15,0 0 9-15,0 27 0 0,0-27-11 0,0 0 5 0,0 30-1 16,0-30-6-16,0 0 1 0,0 28 0 0,0-28-2 0,0 28 0 0,0-28 1 0,0 28 4 16,0 1 0-16,0-29-4 0,0 28 4 0,0-28-4 0,0 0 5 15,0 29 0-15,0-29-6 0,0 0-1 0,0 0 0 0,0 28 0 16,0-28 5-16,0 0 2 0,0 0-6 0,0 0-1 0,0-28-1 16,27 28 1-16,-27 0-1 0,0-29 0 0,0 29 0 0,31-28-1 0,-31-29 0 15,27 1 2-15,1-1-1 0,-28 27-3 0,27 3 1 0,-27-2 1 0,31 1-1 16,-31-29-5-16,27 29 1 0,-27 28 1 0,0 0 0 0,0 0-13 15,0-29 4-15,0 29-24 0,0 0 11 0,30 0-6 0,-30-27-7 16,0 27-45-16,0 0 41 0,0 0-25 0,0 0 6 0</inkml:trace>
  <inkml:trace contextRef="#ctx0" brushRef="#br0" timeOffset="-54426.33">5622 14227 87 0,'0'0'16'0,"0"0"-12"0,0 0 0 0,0 28 10 0,0-28 1 16,27 29 6-16,4-1 40 15,-4-28-56-15,-27 0 4 16,0 29-7-16,31-29 1 0,-4 0 9 0,-27 0-8 16,0-29-1-16,27 29 1 0,-27-28-3 0,0-1 0 0,0-27 3 15,-27 27 2 1,27 2-5-16,-27-2 8 0,27 29-7 0,-31-29 3 16,31 29-4-16,-27 0 1 0,27 0 2 15,-31 58 9-15,31-31-10 0,0 2 1 16,0-1-3-16,0 0 1 0,0 58 1 15,0-59-3-15,31 3-1 0,-31-3-1 0,27 31 1 0,-27-58-2 16,31 56-8-16,-4-56 2 0,-27 29-3 0,0-1-6 0,27 1-34 0,1-29-15 16,-28 0 35-16,30 28 6 0,-30-28 4 0,0 0-48 0</inkml:trace>
  <inkml:trace contextRef="#ctx0" brushRef="#br0" timeOffset="-54253.9">6021 13631 99 0,'0'0'16'0,"0"0"6"0,0 0-10 0,-28 0 16 0,28 0-14 0,0 0 10 16,0 0-14-16,-30 0 11 0,30 0 0 0,0 0-12 0,0 0-2 16,0 0-2-16,0 29 3 0,-27 26-3 0,27-26 1 0,0 29-2 15,0-30-2-15,0 29 1 0,27-29-3 0,-27 29 0 0,0-29 0 16,0 28 1-16,30 2-2 0,-30-29 0 0,0 27-2 0,28-28 2 16,-28 29-2-16,0 0-14 0,27-30 0 0,-27 30-39 0,0-27 20 0,0 26-1 15,0 1-26-15,0-29-19 0</inkml:trace>
  <inkml:trace contextRef="#ctx0" brushRef="#br0" timeOffset="-54075.76">5850 14227 188 0,'0'0'0'0,"0"0"82"0,-30 0-69 0,30 0 10 0,0-28-15 0,0 28 7 16,-28 0-6-16,28 0-2 0,0 0 11 0,28 0-9 0,-28 0 1 0,0 0 6 16,30 0-10-16,-30 0 3 0,28 0-5 0,30 0-3 15,-58 28 1-15,27-28-3 0,3 0 3 0,-2 0-2 0,-1 28 0 16,31-28-2-16,-58 0-2 0,27 0-3 0,4 29-22 0,-4-29-21 15,0 0 18-15,4 0-6 0,-4 0-48 0,-27 0 45 0,0 28 7 0,27-28 7 16,-27 0-44-16</inkml:trace>
  <inkml:trace contextRef="#ctx0" brushRef="#br0" timeOffset="-53043.73">6729 14199 69 0,'0'0'38'0,"0"0"-23"0,0 0-7 0,0 0 11 0,0 0-7 0,0 0 1 0,0 0 2 0,0 0 15 0,-27 0-16 0,27 0 0 0,0 0-2 0,0 0-1 0,0 0 1 16,0 0 9-16,0 0-3 0,0 0-10 0,0 28-1 0,0-28-1 0,0 0 3 15,0 0-3-15,0 0-4 0,0 0 2 0,0 0 1 0,0 0-4 0,0 0 3 16,0 28-2-16,0-28 2 0,0 0-1 0,0 29-1 0,0-29-2 0,0 28 1 0,0 1 0 16,0-2-1-16,0 3 0 0,0-30 1 0,0 27-1 0,27 3 2 15,-27-30-3-15,0 28 2 0,27-28-1 0,-27 28 0 16,31-28 3-16,-31 0-3 0,0 0 0 0,27 0 0 15,-27 0 1-15,31 0-1 0,-31 0 1 0,0-28-2 0,0 0-5 16,27-2-2-16,-27 30 0 0,0-27-22 0,28-30-16 0,-28 28-15 16,0 1-11-16,0-1 37 0,30 1-18 0,-30 0 37 15,0 28 6-15,0-29-3 0,0 29-22 0</inkml:trace>
  <inkml:trace contextRef="#ctx0" brushRef="#br0" timeOffset="-52759.81">7012 14085 77 0,'0'0'0'0,"0"0"30"0,0 0-20 0,0 0-5 16,0 0 2-16,0 29 10 0,0-29-6 0,0 0-1 0,0 0 9 0,0 0-11 16,0 29-1-16,0-29-1 0,0 0 4 0,0 27-5 0,0-27-2 15,0 0 4-15,0 29-3 0,0-1-3 0,0-28-2 0,0 0 2 16,0 0-1-16,0 28 0 0,0-28 0 0,0 0 1 0,0 0-1 0,0 29 0 16,0-29 0-16,0 0 0 0,31 28 2 0,-31-28 0 0,0 0 2 15,0 0-2-15,0 0 0 0,27-28 2 0,-27 28-3 0,0 0 0 16,0-29 1-16,0 29 1 0,0-28 2 0,0-29 2 0,31 57-2 15,-31-56 5-15,0 56-6 0,0-29 1 0,0 29-3 0,0-29 3 0,0 1-3 16,-31 0 2-16,31 28-2 0,0 0-1 0,0-28 1 0,0 28-3 16,0 0 1-16,0 0-1 0,0 0 1 0,0 0 1 0,-27 0-2 0,27 0-2 0,0 0-3 15,0 0 4-15,0 0-7 0,0 0 3 0,0 28-18 16,0 0-12-16,0 0-10 0,0 1-6 0,0-29 27 16,0 29 3-16,0-29 5 0,0 29 2 0,0-29-35 0</inkml:trace>
  <inkml:trace contextRef="#ctx0" brushRef="#br0" timeOffset="-52573.68">7213 14143 115 0,'0'0'46'0,"0"0"-35"0,0 0 4 0,0 0 3 0,0 0-5 16,0 0 0-16,0 0 14 0,0 0-8 0,0 0-8 0,0 0-7 15,0 27-1-15,27-27 5 0,-27 29-6 0,0-29 1 0,0 0 0 0,0 28-1 16,0 0 0-16,0-28-2 0,0 0 0 0,0 29-2 0,0-1 1 0,0-28-2 15,0 29-2-15,31-29-3 0,-31 27-19 0,0-27-17 0,0 30 13 16,0-30-3-16,0 0-2 0,0 0 4 0,0 27 6 0,0-27-40 0</inkml:trace>
  <inkml:trace contextRef="#ctx0" brushRef="#br0" timeOffset="-52443">7240 13715 148 0,'0'0'29'0,"0"0"-10"0,0 0-15 15,0 0-2-15,0 0 0 0,0 0 4 0,0 0 3 0,0 0-5 16,0 0 0-16,0 29-5 0,0 1 1 0,0-2-4 0,0-28-1 15,0 28-6-15,0-1 1 0,0-27-2 0,0 30-5 0,31-2-20 0,-31-1-1 16,0 3-9-16,0-30 2 0</inkml:trace>
  <inkml:trace contextRef="#ctx0" brushRef="#br0" timeOffset="-52059.4">7554 13915 155 0,'0'0'0'0,"0"0"61"0,0 0-48 0,0 0 5 0,0 0-7 0,0 0 17 15,0 27 0-15,-28-27-10 0,28 0-5 0,0 30-4 16,0-2-9-16,0-28 2 0,0 28-2 0,0-28 0 0,0 28-3 16,0 1 1-16,0-29 1 0,0 29 1 0,0 0 0 0,0-2 1 0,0 30-3 15,28-57-1-15,-28 28 1 0,0 1-3 0,0-1 1 16,27-28 0-16,-27 0 4 0,0 0 0 0,0 0 3 0,0 0-2 16,31 0 1-16,-31 0-2 0,0 0 1 0,0 0 1 0,0-28-2 0,0-1 2 0,0 1 1 15,0 0 2-15,0-1 5 0,0 2-2 0,0-2-2 0,-31-57 1 0,31 0-1 16,0 31-2-16,-27 25 3 0,27-25-1 0,0 27 1 0,-28-2-1 0,28-54 4 15,0 55-4-15,-30 0 0 0,30-56 0 0,-28 29 2 0,-2-58 18 16,30 86-23-16,0-30 1 0,-27 29-1 16,27 29-2-16,0-27-1 0,0-1-1 0,0 28 2 0,-28 0 8 15,28 28-11-15,55 86 4 16,3 341-5 0,-28-314 2-16,83 285-19 15,-113-369 18-15,27 56-4 16,0-56-2-16,-27 28-9 0,31-57 5 0,27 142-121 15,-58-170 101-15,27 0-120 16,-27 0 80-16,27 0 31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F0E04-931C-F17A-CC2A-6B731C199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2C8A4-F558-C8BD-AEC2-1EF4B3699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972F-019C-D299-A064-62430FC15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30083-F812-D64E-FD0B-DF3BC997C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6E415-FD6C-2CF0-EBC2-F69185FAE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5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60BB2-5868-162A-8E0E-FF3592BFA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4F4575-4E18-B925-4315-A97C38C6C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5AFEC-4613-1878-2F56-F2A6D436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A49D0-02AA-DBE3-A6B2-D992C7D8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4F37D-194D-001D-9739-D3E0C9627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6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46626C-DED5-BD57-9EF4-C894626898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469DB-B825-DE04-1CB9-2EF69B893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05A3B-E89B-F442-5F29-017B8C79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70AF5-4C4A-FA15-02B7-5035C6E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1420-1FEC-4889-5B7A-3F72D0C6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6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6C44-9054-DF5F-80C9-44BC0BD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16E42-A6C7-1B46-81FE-7D5BE4672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AC891-C2CA-8866-8F35-C04571C59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9D766-93A6-7A64-2C5E-A9DAAA52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2A982-C763-FFB2-F369-FE518650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8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0609A-9BCF-D08E-5D73-6933AB26D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F40B9-DB10-DB00-5368-C240FE38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9B79C-3D16-E726-F7DD-C579B31B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1ABD3-93C6-EABA-64AA-319CB6877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B0B53-B9F8-4228-4F8D-AC245976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0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33FFF-322B-B691-9280-5A9B68638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F0E2-01ED-A8F6-FACF-C44DE2BA6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0EBFB-F56B-2B66-98C7-41CF187D4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544741-3430-533F-550F-97F9F6472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6F305-3EA9-3B7D-63E0-B5B7599D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10CF2-A35E-6470-999B-39D49E2CA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43BAD-FF1A-85CA-D70D-19CFD58B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F8E7A-0A90-A76D-97F3-339380F15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3B964-75BC-3DE4-A5C3-271288B55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F21D61-45E2-1FA9-F1EA-0C73E0E8F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A3468C-61E4-8F29-EB6E-ED32950AA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2619D-1916-09D5-539B-3E991C53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D31D43-A470-F107-40DA-AEF64C80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690E17-B303-0832-CD70-563AE56E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6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AD93A-1E67-4D51-1566-697BA587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14877-DEE2-6173-E8B3-75883EDD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B3CDDA-CEB8-2EB4-F784-4235DD56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04531-2C4B-B2DB-EFE3-48FA6C6E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8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B79256-56BD-FC4B-EEA0-8FC7D69C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175300-04C5-5E2D-2709-E46F8E24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9AB24-939D-C0B1-C10B-A47B8262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5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A3300-03AB-A7D7-6EE0-B8E30055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3133F-5273-D408-40F3-C4C4503EA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E03C7-EBE6-6DD5-B9EB-121159658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5716D-AC8F-A431-6E87-87E664EF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30986-2EAB-3899-E00B-C59E1B315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07999-3B16-81F0-9C61-F5EF2E50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32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4514C-D8AC-CBDB-226A-91FDC1CB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8EBBA-0EFF-35AD-854B-03DB07A836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D3BDC4-5E1E-B11A-5C91-C809F3686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9C39-5331-5099-AACB-245F9FF7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1C4DF-69F9-5E1A-398B-BA5457DBB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770A1-6455-28B4-9C63-E60526F7B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35CF19-9288-74EB-5A36-2692C2559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86F4D-74C7-244F-A0F2-2FABCC1D7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18F4D-F93C-92B5-1D59-7BC195033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D582A5-E809-4BA4-B7CB-F4524E1C15FE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1BA62-028C-2695-1FCD-6BF5A87AE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96E76-D8E6-AB9E-1FA7-CA6190439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5073B1-6F79-499C-8F09-B4953EDBC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88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69DD8-644D-D43B-22FB-02531ED7BF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Secure Software Evaluation:</a:t>
            </a:r>
            <a:br>
              <a:rPr lang="en-US" dirty="0"/>
            </a:br>
            <a:r>
              <a:rPr lang="en-US" dirty="0"/>
              <a:t>Quiz 1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1AB2DA-3745-2874-2996-96D4EEE85C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30248"/>
      </p:ext>
    </p:extLst>
  </p:cSld>
  <p:clrMapOvr>
    <a:masterClrMapping/>
  </p:clrMapOvr>
</p:sld>
</file>

<file path=ppt/slides/slide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581E8-9BDB-FCF1-0333-D6E446D7B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C35CA1C-AE18-80DB-78EF-846B797677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6763A63-E43E-4034-18BE-C6CE2FADD476}"/>
                  </a:ext>
                </a:extLst>
              </p14:cNvPr>
              <p14:cNvContentPartPr/>
              <p14:nvPr/>
            </p14:nvContentPartPr>
            <p14:xfrm>
              <a:off x="307080" y="-39960"/>
              <a:ext cx="8646120" cy="5979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6763A63-E43E-4034-18BE-C6CE2FADD4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7720" y="-49320"/>
                <a:ext cx="8664840" cy="599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8364921"/>
      </p:ext>
    </p:extLst>
  </p:cSld>
  <p:clrMapOvr>
    <a:masterClrMapping/>
  </p:clrMapOvr>
</p:sld>
</file>

<file path=ppt/slides/slide3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4740D-51D1-4CE6-30E5-79BEE68C0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72C07CB-A51B-AAAE-1B11-A25D156F64A3}"/>
                  </a:ext>
                </a:extLst>
              </p14:cNvPr>
              <p14:cNvContentPartPr/>
              <p14:nvPr/>
            </p14:nvContentPartPr>
            <p14:xfrm>
              <a:off x="1063800" y="450360"/>
              <a:ext cx="11016720" cy="6348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72C07CB-A51B-AAAE-1B11-A25D156F64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4440" y="441000"/>
                <a:ext cx="11035440" cy="636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946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Secure Software Evaluation: Quiz 1 Review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Davidson, Drew</dc:creator>
  <cp:lastModifiedBy>Davidson, Drew</cp:lastModifiedBy>
  <cp:revision>2</cp:revision>
  <dcterms:created xsi:type="dcterms:W3CDTF">2025-09-17T18:59:24Z</dcterms:created>
  <dcterms:modified xsi:type="dcterms:W3CDTF">2025-09-17T21:05:11Z</dcterms:modified>
</cp:coreProperties>
</file>