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6" r:id="rId4"/>
  </p:sldMasterIdLst>
  <p:notesMasterIdLst>
    <p:notesMasterId r:id="rId33"/>
  </p:notesMasterIdLst>
  <p:handoutMasterIdLst>
    <p:handoutMasterId r:id="rId34"/>
  </p:handoutMasterIdLst>
  <p:sldIdLst>
    <p:sldId id="1307" r:id="rId5"/>
    <p:sldId id="1312" r:id="rId6"/>
    <p:sldId id="295" r:id="rId7"/>
    <p:sldId id="256" r:id="rId8"/>
    <p:sldId id="1311" r:id="rId9"/>
    <p:sldId id="1272" r:id="rId10"/>
    <p:sldId id="1275" r:id="rId11"/>
    <p:sldId id="1276" r:id="rId12"/>
    <p:sldId id="1188" r:id="rId13"/>
    <p:sldId id="1224" r:id="rId14"/>
    <p:sldId id="1279" r:id="rId15"/>
    <p:sldId id="1310" r:id="rId16"/>
    <p:sldId id="1308" r:id="rId17"/>
    <p:sldId id="1309" r:id="rId18"/>
    <p:sldId id="1294" r:id="rId19"/>
    <p:sldId id="1295" r:id="rId20"/>
    <p:sldId id="1298" r:id="rId21"/>
    <p:sldId id="1282" r:id="rId22"/>
    <p:sldId id="1297" r:id="rId23"/>
    <p:sldId id="1299" r:id="rId24"/>
    <p:sldId id="1284" r:id="rId25"/>
    <p:sldId id="1288" r:id="rId26"/>
    <p:sldId id="1280" r:id="rId27"/>
    <p:sldId id="1290" r:id="rId28"/>
    <p:sldId id="1281" r:id="rId29"/>
    <p:sldId id="1293" r:id="rId30"/>
    <p:sldId id="1291" r:id="rId31"/>
    <p:sldId id="11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3" y="93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19:04:29.09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4221 8596 35 0,'0'0'15'0,"0"0"-7"0,0 0-5 0,0 0 1 0,0 0 4 0,0 0-3 0,-23 0 4 0,23 0-4 0,0 19 7 0,0-19-5 16,0 0 7-16,0 0 0 0,0 0-7 0,0 0 6 16,-20 0 4-16,20 18-6 0,0-18-4 0,0 0 0 0,0 0 6 15,0 0-6-15,0 0-1 0,0 0 6 0,0 0-1 16,0 0-3-16,0 0-1 0,0 20 3 0,0-20-8 16,0 0-1-16,0 0 0 0,0 0 2 0,0 20-1 0,0-20 0 0,0 0 0 0,0 17-1 15,0 4 2-15,0-2-2 0,0-19 1 0,0 17-2 0,0 3 2 16,0-20-1-16,0 20 2 0,0-20-1 0,0 17 0 0,0-17 0 15,0 21 3-15,0-21-4 0,20 19 3 0,-20-2-1 0,0-17-1 16,0 0 1-16,0 0 1 0,0 21-3 0,0-21 1 0,0 0 1 0,0 0 2 16,0 0-2-16,0 0-1 0,0-21 0 15,0 4 2-15,0 17 0 0,0-19-1 0,23-2-1 0,-23 4 4 16,0 17-4-16,0-40 1 0,0 40-2 0,0-17-1 0,17 17 2 16,-17-19-1-16,0 19 0 0,0-21 0 0,0 4 0 0,17 17 0 15,-17-20 0-15,0 0 0 0,0 20 0 0,0 0-1 0,0-18 0 16,20 18 2-16,-20 0-3 0,0 0 1 0,0 0 1 0,0 0-1 15,0 0 0-15,0 0 0 0,0 18 0 0,0-18 1 16,0 20-1-16,0 0 0 0,20-20 0 0,-20 17 1 0,0-17-1 16,0 21 1-16,0-21-1 0,0 0 0 0,0 19 2 0,0-19-2 0,17 0 1 15,-17 0 0-15,0 0-1 0,20 17 2 0,-3-17 0 16,-17 0 0-16,0 0 0 0,20-17 0 0,-20 17 1 0,0-19-2 16,0 19 1-16,20-21 0 0,3 4 0 0,-23 17-3 0,0 0 0 0,0-20-2 15,14 20 2-15,-14-20 2 0,0 20 1 0,20-18-1 0,-20-1-1 0,18 19 3 16,-18-20-1-16,22 20-2 0,-22 0 1 0,0 0 0 15,17 0 2-15,-17 0-1 0,18 0 1 0,-18 0 2 0,0 20-4 0,0-20 2 16,0 19-1-16,19-19 0 0,-19 18 0 0,0-18 0 0,0 20-1 0,0 0-1 16,20-3 0-16,-20 23 1 0,0-40 0 0,0 17 1 15,0 3-2-15,0 0 1 0,0-20-1 0,0 17 0 0,0 4-1 16,0-21 1-16,0 0-1 0,0 19-2 0,0-2-6 16,0 4-5-16,0-21 2 0,0 0 0 0,0 0-21 0,0 0 14 15,0 0-3-15,0 19-35 0,0-19 20 0,23 0-5 0,-23 0-3 0,0 0 5 16,0 0-14-16,0 0 8 0</inkml:trace>
  <inkml:trace contextRef="#ctx0" brushRef="#br0" timeOffset="882.09">4848 8653 40 0,'0'0'0'0,"0"0"8"0,0 0 1 0,0 0-1 0,0 0-3 0,-22 0 1 0,22 0 0 0,0 0 0 0,0 0 8 0,0 0-2 0,0 0-6 0,-20 0 2 0,20 0 10 0,0 0-8 16,0 0-1-16,0 0 9 0,-18 0-9 0,18 0-1 0,0 0 8 0,0 0-9 16,-19 0 6-16,19 0-7 0,0 0 6 0,0 0-6 15,0 0 6-15,0 0-7 0,-18 0 4 0,18 20-5 0,0-20 0 0,0 0 3 16,0 0-3-16,0 17-1 0,0-17-1 0,0 57 17 16,0-57-16-16,0 20 0 15,0-20-1-15,0 0 0 0,0 20-2 0,0-20 1 0,0 0 0 16,0 17 4-16,18-17-4 0,-18 0 0 0,0 0 3 0,0 0-2 15,0 0 0-15,19 0 0 0,-19 0 0 0,0 0-1 0,0 0 1 16,0 0-1-16,0-17-1 0,0-3-1 0,0 20 3 16,0 0-1-16,0-20-1 0,0 3 1 0,0 17 1 0,0-19 3 15,0-2 0-15,0 4-1 0,0 17-3 0,0 0 1 0,0-20 1 16,0 20 0-16,0 0 1 0,0 0-2 0,0 0 0 0,0 0 0 0,0 0 1 16,0 0 1-16,0 0-1 0,0 0 0 0,0 0 0 0,0 0 6 0,0 0-7 15,0 20 1-15,18-3 1 0,-18-17-2 0,0 21 2 0,0-21-2 16,0 19-1-16,0-19 2 0,20 17 0 0,-20-17-1 0,0 20 0 0,0 0 0 15,0-20-2-15,0 0 1 0,22 17 2 0,-22 4-1 16,0-21-2-16,17 19 0 0,-17-19 1 0,0 17 1 16,18-17-2-16,-18 21-1 0,20-21 0 0,-20 0 1 0,19 0 0 0,-19 0 0 15,18 19-1-15,2-19 1 0,-20 0 0 0,17 0-1 16,-17 0-1-16,0 0 0 0,0 0-2 0,20 0 0 0,-20 0-16 0,22 0 7 16,-22 0-3-16,17 0-22 0,-17 0 15 0,18 0-32 0,-18 0-16 15,0 0 29-15,0 0-39 0,20 0 34 0,-20 0 3 0</inkml:trace>
  <inkml:trace contextRef="#ctx0" brushRef="#br0" timeOffset="1118.67">5188 8633 38 0,'0'0'23'0,"0"0"-15"0,0 0 0 0,0 0 24 0,0 0-17 0,0 0 38 0,0-18-20 0,0 18-18 0,0 0-1 0,0 0 8 16,0 0-12-16,0 0-1 0,0 0 9 0,0 0-10 0,0 0 6 16,0 0-8-16,0 18 4 0,0-18-1 0,0 20-5 0,22-20 0 15,-22 20-1-15,0-20-1 0,0 17 0 0,0-17 0 0,0 21 1 0,0-2-2 16,0-19-1-16,0 17 1 0,0 23-2 0,0-40-2 0,0 0-2 16,0 17-2-16,0 4-18 0,0-21 4 0,0 0-6 0,0 19-42 0,0-19 26 15,0 17-37-15,0-17 53 0,0 0 3 0,0 0-11 0</inkml:trace>
  <inkml:trace contextRef="#ctx0" brushRef="#br0" timeOffset="1282.79">5245 8367 63 0,'0'0'26'0,"0"0"-21"16,0 0 4-16,0 21 4 0,0-4-7 0,0-17 1 0,0 19 4 15,0-19-8-15,0 20 1 0,0-3 0 0,0-17-2 0,0 0-2 0,0 0 0 16,0 21-2-16,0-21-5 0,0 20 1 0,0-20-14 0,0 0-10 15,0 17 4-15,0-17 13 0,0 0-36 0</inkml:trace>
  <inkml:trace contextRef="#ctx0" brushRef="#br0" timeOffset="1603.09">5381 8633 41 0,'0'0'10'0,"0"0"-4"0,0 0-1 0,0 20 6 0,0 0 3 0,0-3 2 0,0-17-7 15,0 21 5-15,0-2-7 0,15-2 5 0,-15-17-5 0,0 20 8 0,0 0 0 16,0-20-10-16,0 17 1 0,0-17 3 0,0 0-5 0,0 21-1 16,0-21 0-16,20 0 4 0,-20 0 1 0,0 0-4 0,0 0 5 15,17 0-1-15,-17 0-4 0,0-21 5 0,0 4 2 0,0 17-5 16,23-20 7-16,-23 20-6 0,0-20 1 0,0 20-1 0,0-17-2 16,0 17 0-16,0-19 3 0,17-2 4 0,-17 21-7 0,0-17 7 15,0 17-10-15,0 0 4 0,20 0-3 0,-20-20 5 0,0 20-3 16,17 0 2-16,-17 0-3 0,0 0 3 0,0 0-4 0,20 20 3 15,-20-3-2-15,0-17-1 0,20 0-1 0,-20 21-1 0,17-2 0 0,-17-2 0 16,20 23 2-16,-20-23-1 0,0 4-1 16,17-2-1-16,-17-2 1 0,0-17-1 0,20 21-1 0,-20-2-1 15,0-19-2-15,0 17 0 0,0-17-2 0,0 20-15 0,0-20-7 0,0 19-9 16,0-19 15-16,0 0-31 0,0 19-13 0,0-19 28 16,23 0-28-16,-23 0 28 0,0 0-3 0</inkml:trace>
  <inkml:trace contextRef="#ctx0" brushRef="#br0" timeOffset="95172.05">14216 9583 38 0,'0'0'14'0,"0"0"-8"0,0 0 7 0,0 0-6 0,0 0 1 0,0 0 7 0,0 0-7 0,0 0-1 0,0 0 0 0,0 0 6 0,0 0-5 16,0 0-1-16,-20 0 1 0,20-17-1 0,0 17 8 0,0-19 15 15,-20 19-13-15,20 0-8 0,0 0 11 16,0 0-11-16,0 0-1 0,-14 0 9 0,14 0-10 0,0 0 0 0,-23 0 3 0,23 0-3 16,-20 0-2-16,20 0 2 0,-20 0-5 15,20 0 0-15,0 0 0 0,-17 0 0 0,17 0-1 0,-17 0 4 0,17 19-3 16,-20-19 0-16,20 17-1 0,-20 4 1 0,20-21-2 0,0 20 2 16,-20-3-1-16,20 3 0 0,0 0-2 0,0-20 2 15,0 17-2-15,0 3 3 0,-14-20-2 0,14 19 1 0,0-2 1 0,0 5 1 16,0-22-2-16,0 19 4 0,0-19-4 0,0 17 1 0,14-17 0 15,-14 20 2-15,0-20-2 0,0 0 2 0,20 0-2 16,-20 20 3-16,20-20-3 0,-20 17 4 0,20-17 0 0,-20 20-2 16,0-2-1-16,17-18 3 0,-17 20-3 0,0-20 1 0,17 20 3 15,-17-1-3-15,0-2 2 0,0 4-2 0,0-21-2 0,0 36 1 16,0-36-2-16,0 20 2 0,0-2-2 0,0-18 1 0,-17 20-2 16,17 0 2-16,0-20-1 0,-17 18-1 0,-3-18-3 15,20 18 2-15,-20-18 0 0,20 0 0 0,-20 0-8 0,20 0 4 16,0 21-14-16,0-21 6 0,-14 0-21 0,14 0 15 0,0 0-25 0,0 0 21 15,0 0 0-15,0-21-28 0,0 21 25 0,0 0-25 0,14 0 4 16,-14 0 28-16,20-18-11 0,-20 18-15 0</inkml:trace>
  <inkml:trace contextRef="#ctx0" brushRef="#br0" timeOffset="95671.88">14427 9927 64 0,'0'0'30'0,"-23"0"-17"0,23 0-1 0,0 0 11 0,0 0-11 0,0 0-1 0,0 0 1 0,-20 0-1 0,20 0 1 0,0 0-3 0,0 20 0 0,0-20-3 0,0 0 0 0,0 0 1 0,0 19-3 0,0-19-1 0,0 17 4 16,0-17-6-16,0 0 2 0,0 21 1 0,0-3 2 0,0-18-5 0,0 0 0 16,0 0 1-16,0 18-2 0,0-18 2 0,0 0 0 0,0 0 0 0,0 0 1 0,0 0 0 15,0 20 4-15,0-20-3 0,20 0 1 0,-20 0 1 0,0 0-3 16,23-20 7-16,-23 20-4 0,0-18-2 0,0 18-1 15,0 0 1-15,17-18 2 0,-17-3-5 0,0 21 2 0,0-17-1 0,0 17 0 16,0-19 0-16,0 19 2 0,0-20 0 0,0 0-2 0,0 20 0 16,0 0 2-16,0-18 3 0,0 18-2 0,0 0 0 0,0-20 6 0,0 20-1 15,0 0-7-15,0 0 5 0,0 0-4 0,0 0 0 0,0 20 3 16,0-20-4-16,0 18 1 0,0-18-2 0,0 20 0 0,0 0 2 16,0-20-3-16,17 19 1 0,-17-19-1 0,0 17 2 0,20 4-1 15,-20-3-1-15,20 0 0 0,-20 2-3 0,17-2 1 16,-17-18 1-16,20 20-1 0,-20-20 0 0,0 0 0 0,17 20-3 0,-17-20 2 15,0 0-2-15,20 18-4 0,-20-18-14 0,23 0-15 0,-23 0 11 16,17 0-32-16,-17 18 23 0,0-18 0 0,0 0-1 0,17 0-1 0,-17 0 3 16,0 0-16-16,20 0-11 0</inkml:trace>
  <inkml:trace contextRef="#ctx0" brushRef="#br0" timeOffset="95938.56">14789 9947 66 0,'0'0'0'0,"0"0"14"0,0 0 8 16,0 0-6-16,0 0 2 0,0 19 5 0,0-2-10 0,0-17 11 16,0 21-12-16,0-21-2 0,0 18 0 0,0 0 7 0,0 2-11 15,14 18 7-15,-14-18-10 0,0-20 2 0,0 36 0 0,0 3 2 0,0-20-4 16,20 0-1-16,-20 1 0 0,0 18-1 0,0-1 2 0,0-17-2 15,0-2 0-15,20 20-2 0,-20-18 2 0,0-1-1 0,0 0 0 0,0-1 0 0,20 21-3 16,-20-22 2-16,0 3-4 0,0 19-8 0,0-20 4 16,0-19 0-16,17 36-19 0,-17-36 7 0,0 39-29 0,0-21-2 0,0-18 11 15,0 0-24-15</inkml:trace>
  <inkml:trace contextRef="#ctx0" brushRef="#br0" timeOffset="96181.92">14863 9966 51 0,'0'0'14'0,"0"0"-4"0,0 0-2 0,0 0-2 0,0-19 2 16,0 19 8-16,17-20 6 0,-17 20-11 0,0-20 13 0,17 20-13 15,-17 0 0-15,0 0 0 0,20-18 9 0,0 18-1 0,3 0-2 16,-9 0 2-16,-14 0-2 0,20 18-9 0,0-18 9 0,-20 20-9 16,0-20-1-16,20 20 0 0,-20-1-1 0,17-2 6 0,-17 4-6 15,17 15-3-15,-17-36-1 0,0 38 2 0,0-18-1 16,0-20-2-16,0 20 0 0,-17-2 1 0,17-18-2 0,-17 18-2 0,-3 3 3 15,0-21-5-15,0 18-7 0,20-18 2 0,-14 0-6 0,-9 0-24 16,3 0 13-16,20 0-3 0,-20 0-35 0,3 0 32 16,17-18 3-16,0 18 3 0,-17-21-11 0,17 21 21 0,0-18-28 0</inkml:trace>
  <inkml:trace contextRef="#ctx0" brushRef="#br0" timeOffset="96839.8">15470 9624 53 0,'0'0'9'0,"0"0"9"0,0 0-8 0,0 0 11 0,0 0 4 0,0 0 2 0,0 0-14 0,0 0 0 0,-20 0-2 0,20 0 10 0,0 0-12 0,0 17 8 16,0-17-8-16,-20 0 8 0,20 0-11 0,0 0 1 0,0 0 6 16,0 20-5-16,0-20 0 0,-17 0-1 0,17 0 0 0,0 0 0 0,-17 0 5 0,17 0 0 15,-23 20-6-15,23-20 6 0,-20 0-8 0,20 0 3 16,-17 0-3-16,17 0-1 0,0 17 2 0,-20-17-1 0,20 0 0 0,0 20 6 0,-17-1-5 16,17-2-3-16,0-17 0 0,-20 22 5 0,20-3-1 15,0-2-4-15,0 3 1 0,-20 17-2 0,20-37 0 0,0 20 0 16,0-2 0-16,0 2 3 0,0 0-2 0,0 16-2 0,0-36 1 15,0 39 1-15,20-21-3 0,-20 2-1 0,0-2 4 16,20 2 0-16,-20 0-4 0,0-20-1 0,17 18-1 16,-17-18 2-16,0 0-2 0,20 18-11 0,-3-18-9 0,-17 0 8 0,0 0-3 15,20 0-31-15,-20 0-9 0,23 0 26 0,-23 0-32 16,34 0 34-16,-34-18-22 0,20 0-27 0</inkml:trace>
  <inkml:trace contextRef="#ctx0" brushRef="#br0" timeOffset="97155.91">15758 9471 72 0,'0'0'0'0,"0"0"42"0,0 0-26 0,0 0 9 16,0 0-2-16,0 0-10 0,0 0 1 0,0 0 14 0,0 18-17 16,0 2 10-16,0-20-12 0,0 18 8 0,0 2-3 0,0 16-7 15,0-15 7-15,0-1-8 0,0-3 5 0,0 23-7 0,14-3 6 16,-14-37-5-16,0 36 0 0,0-36 0 0,0 58 4 0,0-38-5 0,0 0-1 16,0-3-1-16,0 3 1 0,20-2-2 0,-20 2 0 0,0 19 0 0,0-22-1 0,0 4 0 15,0 15-1-15,0 2 3 0,20-18-1 0,-20 18-4 16,0-38 1-16,0 18-3 0,0 3 1 0,0-21-6 0,0 37-24 0,0-37 7 15,0 19-40-15,0-19 28 0,0 20-1 0,0-20 1 0,0 0-19 0,0 0-12 16</inkml:trace>
  <inkml:trace contextRef="#ctx0" brushRef="#br0" timeOffset="97772.18">16023 9852 86 0,'0'0'27'0,"0"0"17"0,-23 0-10 0,23 0 0 0,0 0-17 15,0 0 12-15,0 0-14 0,-20 0 6 0,20 0-8 16,0 0-2-16,0 0-7 0,-17 0 0 0,17 0 3 0,0 0-3 16,0 0-2-16,0 0 1 0,-20 17 0 0,20 3-1 0,0-20-1 15,0 0 0-15,0 18 0 0,0 2 0 0,0 0 1 0,0-20-1 16,0 0-1-16,0 19 0 0,0-2 1 0,20 4 0 0,-20-21-1 16,0 18 1-16,0-18 1 0,17 0 3 0,-17 0-3 0,0 0-1 15,20 0 2-15,-20 0-1 0,23 0 2 0,-23 0-2 0,0 0 0 16,0-18 1-16,0-3-2 0,17 21 0 0,-17 0 0 0,0-17 2 0,0-2-1 15,0 19 2-15,0-20 0 0,17 20-1 0,-17 0 1 0,0-20 5 0,0 20-3 16,0-18 1-16,0 18 0 0,0 0-1 0,0 0 4 0,0 0 2 16,0 0 0-16,0 0-7 0,0 0 0 0,0 0-2 0,0 0-2 0,0 18 5 15,0 2-2-15,0 0 5 0,0 16-7 0,0-36-1 0,0 39 0 16,0-21 2-16,0 20-2 0,0-18 1 0,0 18-1 0,20-20-1 16,-20 21-3-16,0-20-1 0,0 0 0 0,0-19 0 0,20 20-3 0,-20-20-2 15,0 18-4-15,17 2-20 0,-17-20-7 0,20 0 16 0,-20 18-36 16,0-18 23-16,17 0-1 0,3-18-34 0,-20 18 19 15,23-20 35-15,-23 2-8 0,17-2 16 0,0-18-3 0,-17-1 4 0,20 3 4 16,0 36 3-16,-3-40 0 0,-17 22 2 0,0-2 0 0,20 2 0 16,-20 0 0-16,0-3 1 0,18-15 1 0,-18 16 1 0,19-18 1 0,-19 18 7 15,20 3 9-15,3-3 3 0,-23 20 2 16,0-20-12-16,0 20 3 0,0 0 1 0,15-17 19 0,-15 17-20 0,0 0 12 16,0 0-3-16,0 0-13 0,0 0 10 0,0 0-11 15,0 0 8-15,-15 0-3 0,15 0-2 0,0 0-8 0,-23 17 4 16,23-17-7-16,0 0 1 0,0 20 1 0,0-20-1 0,-20 20-2 15,20-20 0-15,0 17 0 0,0-17 1 0,0 20-1 0,0-2 3 0,0-18-2 16,-19 40 3-16,19-21-2 0,0-2 1 0,0-17 0 0,0 21-2 16,0-3 0-16,0-18-1 0,0 18-1 0,0-18 0 0,0 20 1 15,0-2-1-15,0-18 0 0,0 0 0 0,0 20-1 0,0-20-1 16,0 0 2-16,19 20 0 0,-19-20-2 0,0 0 0 0,0 18-1 0,0-18-1 16,0 0-1-16,0 0 0 0,20 0-8 0,-20 0-7 0,0 18-7 15,0-18-11-15,23 0 14 0,-23 0-31 0,0 0-6 0,0 0-1 16,0 0 5-16,0 0 16 0,0 0 13 15,0 0-10-15</inkml:trace>
  <inkml:trace contextRef="#ctx0" brushRef="#br0" timeOffset="98187.42">16610 10022 11 0,'0'0'16'0,"0"0"-9"0,0 0 2 0,0 0-6 0,0 0-1 0,0 0 1 0,0-18 1 0,0 18-2 0,0 0 0 0,0 0 3 0,0-21 0 0,0 21-2 0,0 0-1 0,20 0 5 15,-20 0 3-15,0-17 3 0,0 17-6 0,0 0 0 0,0 0 11 16,0 0 3-16,0-19 2 0,0 19-12 0,0 0 0 16,18 0 9-16,-18 0-2 0,0 0-9 0,0 0 0 0,0 0-2 0,0 0 7 15,0 0-8-15,0 0 8 0,0 0 1 0,0 0-2 16,0 0-8-16,0 0 0 0,0 0 5 0,0 0-7 0,0 0 1 0,0 0 2 0,0 0-3 15,0 0 0-15,0 0 3 0,0 0 15 16,0 0-16 0,0 0-3-16,0 0 0 0,0 19 1 0,0-19-2 0,0 0 1 0,0 0 3 0,0 0-1 15,0 0-1-15,0 17 1 0,0-17 1 0,0 0-1 16,0 21-1-16,0-21-2 0,0 0 3 0,0 18-1 0,0-18 2 16,17 18-3-16,-17-18-1 0,0 20 1 0,0-20-1 0,0 18 0 15,0-18-1-15,0 20 2 0,0 0-1 0,20-2 2 0,-20-18-2 0,0 18-1 16,0 3 0-16,0-3 1 0,0-18 0 0,0 19-1 0,0 0-3 15,0 1-5-15,-20-20 2 0,20 18-2 0,0-18-4 0,-17 0-3 0,17 20-25 16,-18-20-18-16,-2 0 22 0,20 0-4 0,-19 0-43 0,19 0 45 16,-20 0 8-16,20 0 7 0,0 0 4 0,-15 0-27 15</inkml:trace>
  <inkml:trace contextRef="#ctx0" brushRef="#br0" timeOffset="99215.49">16362 9907 51 0,'0'0'18'15,"0"0"6"-15,0 0-8 0,0 0-1 0,0 0-8 0,0 0 0 0,0 0 4 0,0 0-6 0,0 0 0 0,0 0-1 0,0 0 5 0,0 0-5 16,0 0 2-16,0 20 6 0,0-20 0 0,0 0-5 0,0 0 7 0,-20 0-6 15,20 0 0-15,0 20 10 0,0-20-9 0,0 0 0 0,0 0 0 16,0 0 9-16,0 0-9 0,0 19 7 0,0-19-9 0,-19 0 6 16,19 17-8-16,0-17 5 0,0 0-6 0,0 21 7 0,0-21-7 15,0 18 4-15,0-18-4 0,0 0 1 0,0 18 2 0,0 2-1 16,0-20-4-16,0 18 0 0,0 2 3 0,0-20 0 0,0 20-2 16,0-2-1-16,0-18-1 0,0 18 3 0,19 3-1 0,-19-21-2 15,0 18 1-15,0 40 12 16,0-58-11-16,0 38 5 15,0-38-6-15,-19 37 0 16,19-37-2-16,0 0-1 0,-18 0-7 0,18 0 4 16,-20 0-3-16,3 0-10 0,17 0 5 0,-20 0-17 0,20 0 13 0,0 0-5 15,-20-19-29-15,20 1-159 16,0 18 155-16,0-20 8 0</inkml:trace>
  <inkml:trace contextRef="#ctx0" brushRef="#br0" timeOffset="99698.54">16839 9795 41 0,'0'0'29'0,"0"0"-17"0,0 0 9 0,0 0 3 16,0 0-11-16,0 0 0 0,-18 0-1 0,18 0 11 0,0 0-12 0,0 0-1 0,0 0 7 0,-22 0-3 0,22 0-7 0,0 0 5 0,0 0-1 15,-20 0 2-15,20 0-7 0,-17 0 1 0,17 0 0 0,0 0-1 16,0 0 2-16,-20 0 3 0,20 0-5 0,0 0 6 0,0 0-2 16,-18 0-6-16,18 0 0 0,-19 17 14 0,19 3-14 15,0-20 1-15,0 20-2 0,0-20-1 0,0 37 1 0,-20-19-2 0,20 2-1 16,0-20 1-16,0 39 1 0,0-39-2 0,0 17-1 0,0 4 1 0,0-3-2 15,0-18 1-15,0 18 1 0,0 2-6 0,0-20-3 0,0 18-7 16,0 2 5-16,0-20-2 0,0 0-16 0,0 20-2 16,0-2-4-16,0 0-8 0,0 21-40 15,0-39 63-15,0 19-13 0,20 0 8 0,-20 1-20 16</inkml:trace>
  <inkml:trace contextRef="#ctx0" brushRef="#br0" timeOffset="102179.24">15259 11258 378 0,'0'0'3'0,"0"19"3"0,0-19 3 0,0 0-6 0,0 0 1 16,0 0-2-16,0 0 0 0,0 19 1 0,-17-19-1 0,17 0 0 0,0 19 1 0,0-19 1 15,-17 19 0-15,17-1-1 0,0-18-2 0,0 20 3 0,0-20-3 16,-23 20 6-16,23-1-5 0,-20-19 1 0,20 18 0 0,0 1 3 0,-17-1-3 16,17 2-1-16,0-1 0 0,0-19-1 0,-20 38 2 0,20-18-1 15,-17-2-1-15,17-18 0 0,0 38 2 0,-20-19-2 0,20 0-1 16,0-19 1-16,0 19 0 0,-20 0 0 0,20-19 0 0,0 20 0 0,0-1-1 0,0-1 2 16,-20 1-2-16,20-19 1 0,0 20 0 0,0-20-1 0,0 18 0 15,0 1-1-15,0 1 1 0,0-20-1 0,0 18 3 0,0-18-4 16,0 20 2-16,0-1-2 0,0-19 2 0,0 18-5 15,0-18 0-15,0 0-10 0,-17 0 2 0,17 0-3 0,0 0-4 0,0 0-25 16,0 0 20-16,0 0-4 0,0-18-36 0,0-1 29 0,0 19-35 0,0-20 41 16,0-18-14-16,0 38-16 0</inkml:trace>
  <inkml:trace contextRef="#ctx0" brushRef="#br0" timeOffset="102757.33">14994 11296 34 0,'0'0'19'0,"0"0"-14"0,0 0 1 0,0 0 7 0,0-19-5 0,20 19 11 0,-20 0-9 0,0-19 12 0,0 19-10 0,0 0 14 0,20 0-12 16,-20-18 17-16,0 18-14 0,0-19-2 0,0 19-1 0,0 0 0 0,0 0-2 15,17-21 10-15,-17 21-12 0,0 0 9 0,0 0-2 0,17-18 0 16,-17 18-3-16,0 0-9 0,0 0 5 0,20-19-5 16,-20 19 0-16,0 0-1 0,20 0 4 0,-20 0-3 0,0 0-2 0,20-19 5 15,-20 19-5-15,0 0 0 0,17-19 3 0,-17 19-4 0,0 0 1 16,20-19 0-16,-20 19 1 0,0 0-2 0,17-19 1 0,-17 1-1 0,43-3-2 16,-43 21 1-16,34-19 2 0,-34 1-3 0,20 18 1 0,0-19-1 15,-20 19 0-15,17 0 0 0,-17-20 0 0,20 20 1 0,-3 0 0 16,-17 0-1-16,0-18 0 0,20 18 0 0,3 0 1 0,-6 0-1 15,-17 0 1-15,0 18-1 0,17-18 1 0,-17 39 1 16,20-2 0-16,-20 2 0 0,0-20 0 0,20 0-2 0,-20-19 1 16,0 38 2-16,0-1-2 0,0 3 0 0,17-22-2 0,-17 20 2 15,0-38-1-15,0 38 2 0,0-20-2 0,0 2-1 0,0 0 1 0,20-1-1 16,-20-1 1-16,0 1-2 0,0-1 0 0,0 2-5 0,17-20 1 16,-17 0-2-16,0 19-17 0,0-19-59 0,0 18 24 15,0-18-8-15,0 0 34 0,0 0-30 0,0 0 35 0,0 0 5 16,20 0 5-16,-20 0-47 0</inkml:trace>
  <inkml:trace contextRef="#ctx0" brushRef="#br0" timeOffset="105328.68">13247 12722 44 0,'0'0'0'0,"0"0"7"0,0 0 3 0,0 0-5 0,0 0 9 0,0 19-1 16,0-19-4-16,20 18 9 0,-20-18 9 16,0 0-4-16,0 0-18 15,17 0 9-15,-17 0-10 0,0 0 7 16,0 0-4-16,0 0 9 0,0-18 7 15,0 18-17-15,0 0 10 16,0 0-10-16,0-19 19 0,0 19-12 16,0-19-7-16,0 19 0 0,0 0 10 15,0 0-6-15,0 0-5 0,0 0 0 16,0 0-6-16,0 0 5 16,0-18-4-16,0-2 2 15,0 20-1-15,0 0-1 0,0-19 0 16,0 19 1-16,0-19 2 0,0 19-2 0,0-19 4 15,0-1-3-15,0 20 3 16,0 0 1-16,0 0-3 0,-17-18 7 16,17 18-3-16,0 0-6 15,-20 0 1-15,20 0 0 0,0 0 2 16,-20 0-4-16,20 18 2 0,-20 2 0 16,5-20-1-16,15 19-3 0,0 0 3 15,-22 20 0-15,2-21 1 0,20-18-2 16,0 19 1-16,0 18 1 15,42-17-2 1,-27-1 6-16,5-19-5 0,0 19 2 16,-20-19-2-16,37 39 7 0,0-21 0 15,-17 39-1-15,-20-57-5 16,22 39 1-16,-22-1-2 0,0-1 5 16,0 0-2-16,0-37-4 0,-42 39 4 15,5-19-6 1,20-20 2-16,-3 0-2 0,0 0-8 15,0 0-24-15,5-20-45 16,15 20 12-16,0 0 45 0,35 0-86 16,5 0 37-1,-6 0 23-15</inkml:trace>
  <inkml:trace contextRef="#ctx0" brushRef="#br0" timeOffset="105738.71">13569 12912 46 0,'0'0'40'0,"0"0"8"0,0 0 6 15,0 0-16-15,0 19 5 16,37 20-5 0,20 18-16-1,-17-57-6 1,-23-19-4-16,3-19 1 16,17-58-4-1,-37 39 7 16,0 96 28-15,40 187-20 0,-23-128-37 15,3-81-55-31,-20 2-60 16,0-19-51-16</inkml:trace>
  <inkml:trace contextRef="#ctx0" brushRef="#br0" timeOffset="106355.41">14005 12931 46 0,'0'19'115'15,"0"-19"-115"48,-14 38 194-63,14-38-194 62,34 285 79-46,-34-285-79 31,20 77 26-32,-20-77-26 48,0 37 24-48,0-37-24 32,0 0-145-31</inkml:trace>
  <inkml:trace contextRef="#ctx0" brushRef="#br0" timeOffset="107172.31">13968 12417 50 0,'0'0'14'0,"0"0"-14"47,0 210 225-31,0-210-225 46,37 494 88-62,-37-494-88 63,77 59 47-63,-77-59-47 62,191 36 55-62,-191-36-55 63,-248 152 0-47,248-152 0 46,0 19-479-62</inkml:trace>
  <inkml:trace contextRef="#ctx0" brushRef="#br0" timeOffset="107888.61">14404 13197 59 0,'0'19'217'31,"0"-19"-217"32,77-246 172-63,-77 246-172 62,74-438 64-46,-74 438-64 47,20-19 52-63,-20 19-52 62,171 437 4-62,-171-437-4 63,117 418-163-63</inkml:trace>
  <inkml:trace contextRef="#ctx0" brushRef="#br0" timeOffset="108132.37">14575 12874 43 0,'-20'19'275'15,"20"-19"-275"48,134 19 188-63,-134-19-188 62</inkml:trace>
  <inkml:trace contextRef="#ctx0" brushRef="#br0" timeOffset="108947.78">15906 11144 36 0,'0'0'17'0,"0"0"-17"47,20 0 249-47,-20 0-249 62,74 285 150-62,-74-285-150 63,114 551 27-48,-114-551-27 48</inkml:trace>
  <inkml:trace contextRef="#ctx0" brushRef="#br0" timeOffset="109373.32">15715 11240 61 0,'0'0'36'0,"0"0"-36"62,57 75 258-62,-57-75-258 63,77-343 112-63,-77 343-112 62,131 39 71-62,-131-39-71 63,134 455-350-48</inkml:trace>
  <inkml:trace contextRef="#ctx0" brushRef="#br0" timeOffset="110038.21">16077 12570 45 0,'-20'-38'208'15,"20"38"-208"48,-151-96 200-63,151 96-200 62,-20 210 40-46,20-210-40 46,114 285 43-62,-114-285-43 63,-228 133-131-63</inkml:trace>
  <inkml:trace contextRef="#ctx0" brushRef="#br0" timeOffset="110539.73">16040 12836 58 0,'0'-19'132'0,"0"19"-132"63,37 153 139-63,-37-153-139 62,74-96 56-62,-74 96-56 63,77 190 151-47,-77-190-151 46,77 77-326-62</inkml:trace>
  <inkml:trace contextRef="#ctx0" brushRef="#br0" timeOffset="110939.57">16305 12417 53 0,'0'0'160'16,"0"0"-160"47,37 171 166-63,21 115-156 31,-39-190 5-16,21-96 1 17,57-77 12-1,-62 77 1-15,-16 38-10-1,-115 19-31 16,41-57-164-15,55-18-43 0</inkml:trace>
  <inkml:trace contextRef="#ctx0" brushRef="#br0" timeOffset="111690.59">16821 12436 56 0,'0'0'11'0,"0"0"35"0,0 0 3 16,0 0 14-16,-22 0 12 16,22 38 0 15,0 1-40-31,0 18-15 16,22 0 3-16,-4 95 5 31,-1 0-20-16,3-75-9 1,0-40-15-16,-20 20-71 16,0-77-234-1</inkml:trace>
  <inkml:trace contextRef="#ctx0" brushRef="#br0" timeOffset="112188.91">16821 12474 70 0,'0'0'65'0,"-22"0"-17"16,22-18 14-16,-20-21 18 31,20 39-32-15,0-18-24-16,20 18-8 15,20-19 2 1,-3 19 9-1,20 0-8 1,-20 0-18 0,-37 19 2-16,22 38 0 15,-22 19 1 1,-42 0-5 0,42-57 2-1,-17 19 0 1,54-18-1-1,77 54 7 17,-77-16-3-17,40 152 12 17,-134-155-11-17,-92-92-62 1,53-58-181 15,76 76 67-15</inkml:trace>
  <inkml:trace contextRef="#ctx0" brushRef="#br0" timeOffset="199838.77">13378 5553 44 0,'0'0'22'0,"0"0"-19"0,0 0 4 0,0 0 4 0,0 0-3 0,0 0 0 0,0 0 0 0,0 0 8 0,0 0 5 16,0 0-15-16,0 0 0 0,0 0 5 0,0-18 17 15,0 18-20-15,-15 0 1 0,15-20 8 0,0 20-8 0,0 0 7 0,0-18-7 16,0 18 9-16,0 0 2 0,0-19-11 0,-22 19 0 0,22 0-1 15,0 0 6-15,0-20-1 0,0 20-7 0,0 0 1 0,-20 0 6 0,20 0-2 16,0 0 0-16,0 0-6 0,-20 0 0 0,20 0 3 16,-17 0 1-16,17 0 0 0,-17 0-6 0,17 20 1 0,-20-20 3 15,0 0-2-15,20 0-3 0,-20 0 1 0,20 19-1 0,0-19 1 16,-15 18 1-16,-7 2-1 0,22-20 0 0,-20 18-2 0,20-18 0 0,-20 38 2 16,20-18 3-16,0-1-4 0,-17-19 1 0,17 37 1 0,0-37-2 15,0 38 2-15,0-19 0 0,0 0-4 0,0-19 2 0,0 19-1 16,0 0 1-16,0 1-2 0,0 0 1 0,0-3-1 0,17-17 2 15,-17 19-1-15,20 1 0 0,37-2 0 16,-37 1-2-16,-20-19 0 0,40 0-2 0,-6 21-3 0,-34-21 1 16,20 0-14-16,0 0 6 0,2 0-20 0,13-21-8 15,-35 2 17-15,0 19-3 0,40-18-41 0,-40 18 29 0,0-20-2 16,17 1 2-16,3 2-28 0,-20-3 18 0,17 0 3 0</inkml:trace>
  <inkml:trace contextRef="#ctx0" brushRef="#br0" timeOffset="200297.03">13646 5097 54 0,'0'0'19'0,"0"0"-1"0,0 18-10 0,0-18 10 0,0 0 1 0,0 20-11 0,0 0 9 0,0-20-9 0,0 18 9 0,0 1 1 0,0 0 0 16,0 0 1-16,0 0 2 0,0 18 1 0,0-16-11 15,0-2 11-15,0-1-11 0,0 1 1 0,0-19-1 0,-17 38 6 0,17-1-3 16,0 3-3-16,0-3-3 0,0 1-3 0,0-19-3 16,0 0 1-16,0 1 0 0,0 19 1 0,0-3-1 15,0-17 0-15,0 0-2 0,0 0 0 0,0 0-1 0,0 0 0 0,0-19-1 16,0 20 0-16,0-20-1 0,0 20-4 0,0-20 1 0,0 0-3 15,0 17-16-15,0-17-15 0,0 0 15 0,0 0-34 0,0 0 27 16,0 0-35-16,0 0 34 0,0 0 3 0,17-17-17 0,-17 17-8 16</inkml:trace>
  <inkml:trace contextRef="#ctx0" brushRef="#br0" timeOffset="200714.93">13891 5591 50 0,'0'0'0'0,"0"0"27"0,0 0-19 0,0 0-1 15,0-19 7-15,0 19-5 0,0 0 0 0,-17 0 2 0,17 0 0 0,0-19-1 16,0 19 12-16,0 0-11 0,0-18 0 0,0 18 9 0,-20 0-10 0,20 0 0 16,0-20 0-16,0 20-1 0,0 0 9 0,0-18 3 0,-20 18-10 15,20 0-1-15,0 0-1 0,0 0 9 0,0 0-10 0,-17 0 6 0,17 0-1 16,0 0-8-16,0 0 0 0,0 0-1 0,0 0 2 0,-17 0-4 15,17 0 0-15,0 18 3 0,0-18-2 0,0 20 2 0,0-20-3 0,0 18 0 16,0-18 0-16,0 19-2 0,0-19 0 0,0 19 1 0,0-19 1 0,0 20 0 16,0-1 2-16,17-19-3 0,-17 20 1 0,0-20-1 0,0 0 1 15,0 17 0-15,0-17 0 0,17 19-1 0,-17-19 1 16,0 0 1-16,20 0 1 0,-20 0-1 0,0 0-1 16,0 0-1-16,0-19 0 0,20 19 2 0,-20 0-2 0,0 0 0 15,0 0 5-15,0-17 1 0,0 17-7 0,0 0 3 0,0 0-1 0,0 0-1 16,0 0 3-16,0 0-1 0,0 0 3 0,0 0-2 0,0 0-2 0,0 17 0 15,0-17 0-15,0 19 0 0,0 0 4 0,0 19-3 0,0-38-3 16,0 38 0-16,0-18-1 0,0 0 2 0,0-20-1 0,0 17-1 16,0 2-5-1,37 59-125-15,-37-78 24 0,17 0 22 16,-17 0 10-16,20 0 25 0,0-21 31 0,3 21-25 16</inkml:trace>
  <inkml:trace contextRef="#ctx0" brushRef="#br0" timeOffset="201013.38">14236 5535 77 0,'0'0'58'0,"-20"0"-42"0,20 0 2 0,0 0 11 0,-20 0 7 15,0 0 12-15,6 0-26 0,-9 18-12 0,23-18-1 16,-20 0 7-16,20 0-9 0,0 0-1 0,-20 19 0 0,20-19 5 0,-17 19-7 16,17-19 4-16,0 20-2 0,0-20-3 0,-17 0-1 15,17 19 2-15,0-19-2 0,0 20 1 0,0-3 4 0,0 2-3 16,0 0-1-16,17 0 0 0,-17-19-2 0,17 19 0 0,-17-19 1 0,20 0 4 15,-20 19-4-15,20-19 1 0,-20 0 1 0,23 0 3 0,-23 0-4 0,0 19 0 16,0-19 0-16,14 0 5 0,-14 0-6 0,20 0 3 0,-20 0-3 16,0 0 0-16,20 0-1 0,-20 0 1 0,0 0 1 0,0 20-2 0,0-20 0 15,0 0 0-15,0 0 0 0,0 0 0 0,0 0 0 0,0 20-1 0,-20-20 0 16,20 0-1-16,-20 0-2 0,6 0 1 0,14 17-7 0,-23-17-7 0,3 0-7 16,0 0-4-16,20 0 13 0,-17 19-3 0,17-19-22 15,0 0-1-15,-17 0 0 0,17 0-3 0,0 0-3 16,17 0 0-16,0 0 5 0,3 0 26 0,0 0-12 15,-20 0-8-15</inkml:trace>
  <inkml:trace contextRef="#ctx0" brushRef="#br0" timeOffset="201670.47">14444 5497 67 0,'0'0'19'0,"0"0"-14"16,0 0 1-16,0 0 0 0,0 0 3 0,0 18-3 15,0-18 0-15,-17 0 6 0,17 0-7 0,0 0 2 0,0 0-3 0,0 0 0 16,0 0 1-16,0 0 6 0,0 0-5 0,0 0 0 0,0 0-1 0,0 0-2 16,0 0 2-16,0 0-2 0,0 0-1 0,0 0-1 0,0 0 1 0,0 0-1 15,0 20-1-15,0-20 0 0,0 0 0 16,0 0-1-16,0 0 0 0,0 0 1 0,0 0 0 15,0 0 1-15,0 0 0 0,0 0 1 0,0 0 1 0,0 0 0 0,17 0 2 16,-17 0-1-16,0 0 5 0,0 0-4 0,0 0 0 16,0 0 1-16,0 0 5 0,17 0 6 0,-17 0-4 15,0 0 2-15,0 0-7 0,0 0 8 0,0 0-1 0,0 0-3 16,0 0-6-16,0 0 4 0,0 0-5 0,0 0 2 16,0 0 0-16,0 0-4 0,0 0 5 0,0 0-5 15,0 0 0-15,0 0 0 0,0 0 3 0,0 0-3 0,0-20 9 16,0 20-4-1,0 0-6-15,0 0 0 0,0 0 7 16,0 0-8-16,0 0 2 0,0 0 5 16,0 0-6-16,20 0 13 15,-20 0-12-15,0 0 7 16,-20 0 3 0,20 0-12-16,0 20 1 0,0-20 6 15,0 0-7-15,-17 37 2 16,0-18-2-1,17 20 4 1,0-39-4-16,0 0-2 0,0 0 1 0,0 0 0 0,0 20 1 16,17-20 0-16,-17 0-1 0,0 0 5 15,0 0-5-15,0 0 2 0,17 0-2 0,-17 0 1 0,0 17 1 0,0-17 1 0,0 0-3 16,0 0 1-16,0 19 0 0,0 0 0 0,-17-19-1 16,17 19 1-16,0-19-1 0,-17 19 0 0,17 0-4 15,-23 0 2-15,23-19-2 0,-20 20-10 0,20-20-6 16,-17 0 7-16,17 20-20 0,-20-20-8 0,20 0 18 15,0 0-3-15,0-40-213 16,20 21 190-16,-20 19 32 0,37-19-45 0</inkml:trace>
  <inkml:trace contextRef="#ctx0" brushRef="#br0" timeOffset="202062.23">15034 5249 64 0,'0'0'17'0,"0"0"-10"0,0 0 0 0,0 0 20 0,0 0-16 0,0 0 3 0,0 0 15 0,0 0-14 0,-20-19 12 0,20 19-16 0,0 0 0 0,0 0 0 15,0 0 0-15,0 0 0 0,0 0 13 0,0 0 1 0,0 0-13 0,0 0 11 16,0 0-13-16,0 0 1 0,0 0 6 0,0 0-10 0,0 0 0 0,0 0 8 16,0 19-8-16,0-19 6 0,20 19-7 0,-20-19 1 0,0 18 5 15,0 22-2-15,0-40-6 0,0 18 1 0,17 1 3 0,-17 19-3 16,0-1 1-16,0-37-5 0,0 40 2 0,17-3-2 0,-17-17-1 15,0 36-2-15,0-17 3 0,0-2-3 16,0-37 0-16,0 38-2 0,0-38-1 0,0 38-14 0,0-19 5 16,20 20-26-16,-20-39 16 0,0 37-37 0,0-37 23 0,0 19-5 0,0 1-48 15,0-20 48-15,0 18-20 0,0-18 1 0</inkml:trace>
  <inkml:trace contextRef="#ctx0" brushRef="#br0" timeOffset="202370.06">15279 5155 51 0,'0'18'23'15,"0"-18"2"-15,0 0-12 0,0 0 0 0,0 0 1 0,0 19 21 16,20-19 1-16,-20 0-19 0,0 19-2 0,0-19 0 0,0 19 16 0,0 19-1 15,0-38-17-15,17 39 12 0,-17-39-15 0,0 37 10 0,0-18-5 16,0 19-3-16,0-1-5 0,0-37-3 0,0 59 5 16,20-41-8-16,-20 2 1 0,0 17 2 0,0-18-2 0,0 1 0 15,0-1-1-15,0 18 2 0,0-18-2 0,0 38 1 0,0-38-3 0,0 0 1 16,0 21-3-16,0-40 0 0,0 17-1 0,0 2-3 0,0 1-2 0,0-2-20 16,0 1-11-16,0-19 15 0,0 21-37 0,0-21 24 0,0 0-1 15,0 0 1-15,0 0-24 0,0 0 41 0,0-21 3 0,0 21-34 0</inkml:trace>
  <inkml:trace contextRef="#ctx0" brushRef="#br0" timeOffset="202564.33">15128 5572 108 0,'0'0'74'16,"0"0"-68"-16,0 19 4 0,0-19-2 0,0 0 19 16,0 0 11-16,0 20-20 0,0-20 11 0,0 0-8 0,0 0-7 15,0 19-7-15,0-19 4 0,0 0-1 0,17 0-6 0,-17 0 0 16,0 20-1-16,20-20-1 0,-20 0 0 0,17 0 1 0,-17 0-2 0,0 0 0 15,20 0-1-15,3 0-2 0,-23 0-2 0,0 0-3 0,17 0-18 0,-17 0 6 16,0 0-6-16,17 0-4 0,-17 0-42 0,20 0-3 0,-20 0 41 16,20 0-17-16,-20 0-12 0</inkml:trace>
  <inkml:trace contextRef="#ctx0" brushRef="#br0" timeOffset="202703.29">15544 5650 121 0,'0'0'58'0,"0"0"9"0,0 0-51 0,0 17-4 0,0-17 0 15,0 19 17-15,0 0 2 0,0 0-18 0,0 0 6 0,0 0-12 16,0 0-1-16,0 1 1 0,-20 17-4 0,20-18 0 0,0 1-2 16,0-2-2-16,0 1-6 0,-17 2-1 0,17-21-21 0,0 18 5 15,0-18-7-15,0 0-55 0,-20 0 39 0,20 0 3 0,0 0 9 0,0-18-58 16</inkml:trace>
  <inkml:trace contextRef="#ctx0" brushRef="#br0" timeOffset="202846.38">15601 5344 115 0,'0'0'26'0,"0"19"-8"16,0-19-17-16,-14 38 0 0,14-18 0 0,0-3-1 0,0 3 0 0,0-20 1 15,-23 20-2-15,23-1-1 0,0-1-7 0,0-18 1 16,0 20-3-16,-20-2-18 0,20-18 13 0,0 0 2 0,0 0 3 0,0 0-2 0,0 19-36 16</inkml:trace>
  <inkml:trace contextRef="#ctx0" brushRef="#br0" timeOffset="203148.85">15735 5497 51 0,'0'0'12'0,"0"0"-5"0,0 0 0 0,0 18 6 16,0-18-7-16,0 0 0 0,0 0 8 0,0 0 4 0,0 20-10 15,23-20 8-15,-23 0-1 0,0 0 1 0,14 0-8 0,-14 0 0 16,0 0 0-16,0 0-1 0,20 0 8 0,-20 0-9 0,0 0 0 0,0 0 0 16,20 0 5-16,-20 0-1 0,0 0-6 0,0 0 0 0,20 0 0 0,-20-20 3 15,0 20-3-15,0 0 2 0,0-18-3 0,0 18 0 0,0 0-1 0,17-19 3 16,-17 19-3-16,0-20 7 0,0 0 2 0,0 20-2 15,0 0-4-15,0-17-1 0,0 17 5 0,-17 0-1 0,17 0-4 16,0 0 3-16,0 0-3 0,0 0 1 0,0 0 6 0,-20 0-5 16,20 17 5-16,0-17-6 0,0 20 3 0,-20 0-1 0,20-1-1 15,0-1 0-15,0 2-4 0,0-2 1 0,0 20-2 16,0-38 1-16,0 0 0 0,0 39 0 0,0-19-1 0,0-3 0 0,0 2-3 16,0-19 1-16,0 19-4 0,0 0-7 0,0 0 4 15,20-19-2-15,-20 0 0 0,0 0-14 0,0 0 9 0,0 0-22 0,0 0 14 16,0 0-30-16,0 0 22 0,0 0-31 0,20-19-14 15,-20 0 56-15,0 19 4 0,0-19-46 0</inkml:trace>
  <inkml:trace contextRef="#ctx0" brushRef="#br0" timeOffset="203349.67">15926 5535 78 0,'0'0'18'0,"0"0"16"0,0 0-21 0,0 18-1 0,0 1 16 0,0 20 21 16,0-20-33-16,0-19-2 0,0 20 0 0,0-3 10 0,0 2-14 15,0 0 7-15,0 0-10 0,0-19 0 0,0 0 0 0,0 19 9 0,0 0 2 16,0-19-10-16,0 0 7 0,0 0-9 0,17-19 5 0,-17 0-6 15,0 0-1-15,20 0 7 0,-3-17 1 0,-17 16-8 0,20 1 0 16,-20-1 1-16,23-18-3 0,-6 0 2 0,-17 1-2 0,17 37-1 16,3-40 0-16,-20 23-1 0,0 17 1 0,20-20-2 0,-20 20-2 15,17-18 1-15,-17 18-10 0,20 0 2 0,-20 0-4 0,0 0-23 0,17 0 13 16,-17 0-4-16,0 0-40 0,20 0 29 0,-20 0-1 0,0 0-1 0,23 18-27 16,-23-18 43-16,0 0-27 0</inkml:trace>
  <inkml:trace contextRef="#ctx0" brushRef="#br0" timeOffset="204028.87">16419 5401 38 0,'0'0'0'0,"0"0"40"0,0 0-23 0,0 0-9 0,0-18 9 0,0 18 3 0,0 0-8 0,0 0 15 0,-19 0 1 16,19 0-2-16,0 0-1 0,0 0 1 0,0 0-1 15,-15 0 0-15,15 18-3 0,0-18-13 0,0 0 6 0,-23 20-4 16,23-20-6-16,0 0-1 0,0 17 6 0,0-17-4 16,0 0 0-16,0 20 0 0,0-20-2 0,0 20 6 0,0-20-6 0,0 0 4 15,0 19-4-15,0-19 4 0,0 18-5 0,0-18 2 16,0 20-1-16,0-20-2 0,0 0 1 0,23 0-2 0,-23 0 3 15,0 0-1-15,0 0-2 0,15 0 0 0,-15 0 0 16,0 0 1-16,0 0-1 0,19-20 0 0,-19 20 0 0,0 0-1 16,0-18 1-16,0 18 2 0,20-19 0 0,-20-1 0 15,0 20 0-15,0 0 5 0,0 0-5 0,0 0 0 0,0 0 3 0,0 0 0 16,0 0-4-16,0 0 1 0,0 0 0 0,0 20-2 16,0-1 1-16,0-19-1 0,0 18 0 0,0 2-1 0,0-20 0 0,0 0-1 15,0 18-3-15,0-18-2 0,0 19-3 0,0 0-12 0,0-19 8 0,20 0-5 0,-20 20-26 16,0-20 18-16,0 19-35 0,0-19 24 0,17 0-4 0,-17 0-2 15,0 0-33-15,0 0 46 0,0 0 5 0,0 0-13 0,18 0-20 16</inkml:trace>
  <inkml:trace contextRef="#ctx0" brushRef="#br0" timeOffset="204882.03">16839 5438 32 0,'0'0'15'0,"0"0"0"0,0 0-9 0,0 0 4 0,0 0-5 0,0-17 7 0,0 17 3 0,0 0-6 0,0 0 13 0,0 0-11 0,0-20 13 15,0 20 1-15,0 0-13 0,0 0 1 0,0 0 13 0,0-18-14 16,0 18 13-16,0 0-13 0,0 0 12 0,0 0-14 0,0 0 9 16,0 0-10-16,0 0 9 0,0 0-1 0,0 0-2 15,0 0-7-15,0 0-1 0,0 0 8 0,0 18-4 0,0 2 1 16,0-20-5-16,0 17 2 0,0 3-2 0,0 0-4 0,0-1 3 15,0-1-2-15,0 2-2 0,0-20-2 0,0 18 0 16,0 1-2-16,0 0 6 0,0-19 0 0,0 0-2 16,0 20-1-16,0-20 3 0,0 0 1 0,0 0-2 0,17 0-2 0,-17 0 0 0,0 0 1 15,0 0-1-15,0-20 0 0,20 20-1 0,-20 0 1 0,0-19 0 0,20 0-1 16,-20 19 0-16,0 0 1 0,0-18-1 0,17 18-2 0,-17 0 0 0,20-20-5 16,-20 20 1-16,0-18-1 0,0 18-4 0,17 0 1 0,-17 0-22 0,0 0 12 15,20 0-32-15,-20 0 21 0,22 0-4 0,-22 0-46 0,0 0 40 16,18 0-37-16,-18 0 47 0,17 0-52 0</inkml:trace>
  <inkml:trace contextRef="#ctx0" brushRef="#br0" timeOffset="205396">17389 5401 76 0,'0'0'49'0,"0"0"-41"0,0 0 8 0,-20 0-6 0,20 0 19 0,0 0-11 0,0 0-2 0,-15-18 13 0,15 18-18 0,-22 0 11 0,22 0-12 15,-20 0 9-15,20 0 3 0,-20 0 1 0,20 0-1 16,-17 0-12-16,17 0 9 0,0 0-3 0,0 0-10 15,-17 18 7-15,17-18-3 0,0 20-2 0,0-3-4 0,0-17 4 16,0 20-1-16,0 0-4 0,0-20 0 0,0 0 0 0,0 19 0 16,0-19 1-16,0 18 2 0,0-18-2 0,17 20 1 0,-17-20-3 0,0 18 2 15,0-18-2-15,0 19 0 0,17-19 1 0,-17 19 0 0,0-19-4 16,0 0 0-16,0 0 0 0,20 20 2 0,-20-20 3 0,0 0-2 16,0 0 1-16,0 0-4 0,20 0 2 0,-20 0 2 0,0 0-2 15,22 0-1-15,-22 0-1 0,0 0 2 0,0-20 0 0,0 20 0 0,15-19-3 16,-15 0 2-16,0 19 0 0,0 0 1 0,0-18-1 15,0 18 1-15,20 0 0 0,-20 0-2 0,0-20 2 0,0 20-2 0,0 0 1 16,0-18-1-16,0 18 2 0,0 0-1 0,0 0 0 16,0 0 0-16,0 0 0 0,0 0 0 0,20 0 1 15,-20 0-1-15,0 18 0 0,0-18 0 0,0 0 0 0,0 20 0 16,20-20-2-16,-20 18-2 0,0-18 1 0,0 0-1 0,0 19-9 16,0-19 2-16,0 19 1 0,0-19-19 0,0 0 14 0,0 20-25 15,0-20-12-15,0 19 22 0,17-19-4 0,-17 0-4 0,0 0-2 0,0 20-39 16,0-20 44-16,0 0 8 0,17 0-48 0</inkml:trace>
  <inkml:trace contextRef="#ctx0" brushRef="#br0" timeOffset="206051.01">17694 4944 61 0,'-20'0'17'0,"20"0"5"0,0 0-6 0,0 0 8 0,0 0-8 0,0 0 22 0,0 0-19 0,0 0 13 0,0 0-18 0,-20 19 8 0,20-19-1 16,0 0-10-16,0 0 0 0,0 0 0 0,0 21 0 0,0-21-1 16,0 0-1-16,0 18 10 0,0-18-10 0,0 19 0 0,0-19 0 0,0 19 0 0,0-19 0 15,0 38 4-15,0-19-7 0,0-1 4 0,0 2-5 0,0 0 0 16,-17-2-2-16,17 1 0 0,0 0-1 0,0 19 2 0,0-19-2 0,0-1 0 0,0 3-1 15,0-2 1-15,0-1-1 0,0 21 2 0,0-21-2 0,0 19 2 0,0-37-1 16,17 20 0-16,-17 0-1 0,0-20 1 0,0 19 3 16,20-19-3-16,0 0 1 0,-20 0-1 0,0-19 1 0,17-1-2 15,-17 20 1-15,20-20-2 0,-20 3 1 0,17-3 1 0,-17 20-1 16,0-18 0-16,20-2 0 0,-20 20 1 0,0-19-1 0,23 19 1 0,-6-18 2 16,-17 18-2-16,0 0 0 0,0 0 0 0,17 0 3 0,-17 0-3 15,0 18 1-15,20-18-3 0,-20 39 5 0,0-39-4 0,0 38 1 0,0-38-2 16,20 17 1-16,-20 3-1 0,0-20-1 0,0 39-2 0,0-21-1 15,0-18-3-15,0 20-2 0,0-2-20 0,0 1 10 0,0-19-6 0,0 19-3 0,0 1-41 16,0-20 29-16,0 19-55 0,0 1 1 0,0-20 26 16,0 0 43-16,0 0-19 0</inkml:trace>
  <inkml:trace contextRef="#ctx0" brushRef="#br0" timeOffset="206229.69">17982 5421 113 0,'0'0'66'0,"0"0"-49"0,0 17-2 0,0-17-8 0,0 0 2 16,0 20 18-16,0-20-12 0,0 20-1 0,0-1 6 0,0-19-13 0,0 18-1 16,0 2 4-16,14-2-8 0,-14-18-1 0,0 19 0 0,0 0 0 15,20-19-1-15,-20 20-2 0,0-1 0 0,20 1-13 0,-20-20 1 16,20 0-5-16,-20 17-6 0,17 2-34 0,0-19 28 0,-17 0 2 0,20 19-22 0,-20-19 31 16,20 0-44-16</inkml:trace>
  <inkml:trace contextRef="#ctx0" brushRef="#br0" timeOffset="206413.28">18418 5058 233 0,'-23'0'91'0,"23"0"-81"0,0 0-7 0,0 0 1 0,0 39 2 0,-17-21 19 0,-3 22 11 16,0 16-7-16,3-18-19 0,-43 76 7 0,43-56-9 16,17-1 0-16,-37 0-1 0,-3 75 4 0,26-18-5 0,-9-57-4 15,3 0-1-15,0 57-1 0,3-57 0 0,0 20-2 0,-3-40 0 16,0 40-13-16,0-19-17 0,6-22-15 0,-9 2-8 15,23-38 26-15,-20 20-1 0,20-20-34 0,0 20-2 0,0-20 36 0,0 0 3 16,0 0-34-16,0-20 14 0</inkml:trace>
  <inkml:trace contextRef="#ctx0" brushRef="#br0" timeOffset="207762.23">17429 5211 39 0,'0'0'0'0,"0"0"35"0,0 0-21 0,0 0-7 0,0 0 0 0,0 0 0 0,0 0 11 0,0 0 2 0,0 0-10 0,-20 0 16 15,20 0-18-15,0 0 5 0,-20 0 1 0,20 0-6 0,0 0-1 16,0 0 10-16,0 0-9 0,0 0 9 0,0 0-8 0,0 0 2 16,-20 0 10-16,20 0-11 0,0 0 0 0,0 0 5 0,-15 19 4 15,15-19-14-15,0 0 1 0,-22 0 3 0,22 19 0 0,-20-19 0 16,20 0 1-16,0 0-4 0,0 0-1 0,-20 19 9 16,20-19-10-16,0 0-1 0,0 18 4 0,0-18 0 0,-17 21-2 15,17-21-3-15,0 19 1 0,0-19-1 0,0 18 2 0,0 1 1 16,0 1-5-16,0-2 5 0,0-18-4 0,0 0 2 0,0 20-1 0,0-3 3 15,0-17-3-15,0 20 3 0,0 0 0 0,0-1-4 16,17-19 3-16,-17 18 0 0,0-18-2 0,20 20 1 16,0-20-2-16,-20 18 3 0,22-18-2 0,-22 19-2 0,15-19 2 15,5 0-1-15,0 19 1 0,-20-19-3 0,20 0-1 16,-3 0 0-16,0 0-9 0,-17 0 4 16,0 0-12-16,20 0-10 0,-20 0 10 0,0 0-27 0,0 0 17 15,0 20-39-15,20-20-15 0,-20 0 40 0,0 0-37 16,0 0 52-16,0 19-44 0</inkml:trace>
  <inkml:trace contextRef="#ctx0" brushRef="#br0" timeOffset="209462.49">12942 6048 74 0,'0'0'20'0,"0"0"-18"0,0 0 2 0,0 0 2 0,0 0-1 0,0 0 0 0,0 0 2 0,0 0 10 0,0 0 0 0,0 0 0 16,0 0-7-16,0 0 6 0,17 0-2 16,-17 0 2-16,0 0 11 0,20 0-18 0,2 0 17 15,-22 0-8-15,18 0 0 0,-18 0-2 0,17 0-9 16,-17 0 0-16,20 0 5 0,0 0-1 0,-20 0-5 0,17 0 6 15,3 0-6-15,-20 0 0 0,17 0 6 0,3 0-6 0,-20 0-1 0,0 0 0 16,20 0 0-16,-20 0 0 0,22 0 1 0,-22 0 3 0,15 0-6 0,5 0 6 16,-20 0-6-16,20 0 0 0,-20 0 0 0,20 0 0 0,-3 0 6 15,0 0-1-15,3 0-2 0,-20 0-3 0,20 0 1 0,2 0 2 16,13 0-1-16,-15 0-3 0,-20 0 0 0,20 0 0 0,-3 0 1 0,3 0-2 16,-3 0 1-16,-17 18 0 0,20-18 0 0,17 0 0 0,-17 0-1 15,-3 20 2-15,3-20-2 0,3 0 2 0,-6 0-2 0,0 19-1 16,23-19 2-16,-40 0-1 0,17 0 1 0,3 0 1 0,17 19-3 15,-37-19 1-15,23 0 1 0,11 0 1 0,-14 0-1 16,-20 0-1-16,20 0 1 0,-3 0-1 0,3 0 3 0,17 0-1 0,-17 0-2 16,17 0 2-16,3 0-1 0,-3 0-1 0,-37 0 0 15,37 0 2-15,-37 0-1 0,43 0 3 0,-29 0-5 0,6 0 1 0,0 0 1 0,17-19-2 16,-37 19 1-16,37 0-1 0,-17 0 2 0,17 0-1 16,-37 0-1-16,20 0 1 0,-3 0 0 0,3-19 1 0,20 19-1 0,-23 0 0 15,3 0 0-15,17-20 0 0,-17 20 1 0,-20 0 0 0,17 0-2 16,26 0 1-16,-43-18-1 0,17 18 1 0,0 0 0 0,3 0 0 15,17 0 1-15,-37 0-1 0,20 0-1 0,17 0 2 0,-37 0-1 16,20 18 0-16,3-18-1 0,-23 0 0 0,34 0 2 0,-14 20-1 16,0-20 0-16,-20 0-1 0,17 0 1 0,0 0 0 0,3 0 2 15,0 0-1-15,-20 0-2 0,37 0 0 0,-17 0 0 0,-20 0 0 16,40 0 2-16,-40 0-1 0,34 0-2 0,-34-20 3 16,40 20-1-16,-20 0 1 0,-3-18-2 0,-17 18 0 0,37 0-1 0,-17 0 2 15,3 0-1-15,-6 0 0 0,0 0 2 0,3 0-2 16,0 0-1-16,-3 0 1 0,3 0 1 0,-20 0-1 0,37 0 0 0,-14 0 0 15,-6 0 0-15,0 0 0 0,3 0 1 0,0 0 0 16,-3 0-2-16,3 0 1 0,-20 18-1 0,17-18 1 0,23 0 2 16,-40 0-1-16,23 0-1 0,-23 0 0 0,34 0-1 0,-14 0 3 0,0 0-1 15,-3 0-1-15,-17 0-1 0,37 0 0 0,-37 0 1 0,20 0-5 16,3 0 6-16,11 0 0 0,-14 0 6 0,0 0-8 0,-3 0 1 16,20 0 2-16,3 0-2 0,-23 0-4 0,20 20 3 15,-17-20 4-15,20 19 0 0,-3-19-2 0,-37 19-3 0,37-19 4 16,0 0-4-1,40 19 0-15,-77-19 2 0,20 0 1 0,17 0 0 0,-37 19-1 0,38-19 0 16,-19 0-1-16,-19 0 1 0,43 0 0 0,-28 0 0 0,-15 0 0 0,39 0 2 16,-19 0-1-16,15 0 0 0,-15 0 0 0,-20 0 1 15,42 0 2-15,-7 0-5 0,-16 18 0 0,19-18 0 0,-38 0 1 16,17 0 1-16,3 0-1 0,37 0-1 0,-37 21 1 0,-3-21 0 16,3 0 0-16,2 0 1 0,-4 0 0 0,19 0-1 0,-37 17 0 15,20-17 0-15,34 19 0 0,-34-19-1 0,-20 0 2 0,40 0-2 0,-23 0 1 16,23 20 0-16,-40-20 1 0,37 0-2 0,-37 0 2 0,17 0 0 0,3 0 0 15,22 0 0-15,-42 0-1 0,15 0 0 0,25 0 0 16,-3 0 1-16,-20 0-1 0,-17-20 1 0,40 20-2 0,-18 0 3 0,-7 0-1 16,5 0 0-16,37-19-5 0,-57 19 3 0,37 0 3 15,3 0 2-15,-23 0-2 0,3 0-1 0,17 0 3 16,-14 0-8-16,-6 0 0 0,0 0 2 0,3 0 2 0,0 0 0 16,-3 0 2-16,3 0-3 0,-20 0 3 0,17 0-1 0,3 0-1 15,3 0 0-15,-23 0-1 0,17 0 1 0,0 0 1 0,-17 0 0 16,20 0 1-16,0 0-2 0,-20 0 1 0,0 0-1 15,17 0 0-15,-17 0-1 0,20 0 2 0,-20 0-1 0,17 0 1 16,-17 0-2-16,0 0 1 0,20 0-1 0,-20 0 2 0,20-17-1 0,-20 17 0 16,23 0 1-16,-23 0-2 0,0 0 1 0,14 0 1 0,-14 0-1 15,0 0 2-15,20 0-3 0,-20 0-1 0,20 0 0 0,-20 0 3 0,20 0-1 16,-3-21-1-16,-17 21 1 0,0 0 2 0,17 0-1 0,-17 0-1 0,20 0 0 16,-20-18 0-16,20 18 4 0,3 0-3 0,-23 0 1 0,0 0-2 15,14 0 0-15,-14-19 4 0,20 19-6 0,-20 0 1 0,20 0 0 0,-20 0-1 0,0 0 2 16,20-19 1-16,-20 19-1 0,0 0 1 0,0-19 2 0,0 19-2 15,17 0-2-15,-17 0 0 0,0 0 1 0,17-19-3 0,-17 19-4 0,0 0-6 16,0-20-7-16,0 20 7 0,0 0-12 0,0 0 9 16,0 0-5-16,0 0-34 0,0 0 25 0,0 0-37 0,0 0 30 15,-17 0-50-15,17 0-20 0,0 0 11 0,0 20 66 0,-17-1-8 16,17-19 11-16</inkml:trace>
  <inkml:trace contextRef="#ctx0" brushRef="#br0" timeOffset="-179197.84">8303 8045 29 0,'0'0'11'0,"0"0"-4"0,0 0 1 0,0 0-6 0,0 20 3 0,0-20-2 0,0 0 1 0,0 0 1 0,0 0 0 0,0 0 6 0,0 0-6 0,0 0 11 0,0 0-11 0,0 0 1 0,0 0 6 15,0 0-6-15,0 0 1 0,0 0 16 0,0 0-16 16,-17 0 8-16,17 0-8 0,0 0 0 0,0 0 1 0,0 0 0 0,0 0-2 0,-20 0 8 15,20 0-7-15,0 0 6 0,0 0-2 0,-20 0-1 16,20 0 7-16,0 0-10 0,0 0-1 0,-17 0 8 0,17 0-9 16,0 0-1-16,0 0 0 0,0 0 3 0,0 0-3 0,-17 0 4 15,-6 17 3-15,23-17-8 0,0 0 0 0,-20 20 0 0,20-20 0 16,0 17 0-16,0-17 0 0,-17 0-1 0,17 19 1 0,0 2-1 0,-20-21 1 16,20 0 0-16,-17 20 2 0,17-3-4 0,0 4 0 0,-20-2 1 0,20-2-1 15,0-17 0-15,0 37-1 0,0-37 1 0,0 41 3 16,0-22-2-16,0-2-2 0,0-17 1 0,0 38 1 0,0-19 0 15,0 1 0-15,0-20 0 0,0 17 2 0,0 4-1 16,0-1 1-16,0-20-2 0,0 17 2 0,20-17-2 0,-20 0 4 0,17 19-1 16,-17-19-3-16,0 0 0 0,0 21 0 0,20-21 1 0,-20 0-1 15,0 17 1-15,0-17-1 0,0 0 2 0,17 20-2 0,-17-20 1 0,0 19-1 16,0-1 0-16,0-18 0 0,0 20 1 0,0 0 0 16,0-20-3-16,0 17 2 0,0 23 0 0,-17-40-1 0,17 17 0 15,-20 3 0-15,20-20-1 0,0 0 2 0,-17 20-3 0,17-3 2 16,-20-17-3-16,20 0-1 0,0 21 1 0,-20-21-10 0,20 0 1 15,0 0-5-15,0 0-3 0,0 0-4 0,-17 0-29 0,17 0-9 0,0 0 26 16,0 0-39-16,0 0 37 0,17 0-31 0,-17 0 6 0</inkml:trace>
  <inkml:trace contextRef="#ctx0" brushRef="#br0" timeOffset="-178694.31">8512 8673 52 0,'0'0'13'0,"0"0"3"15,0 0-1-15,0 0-1 0,0 0-5 0,0 0 1 0,0 0 0 0,0 0 9 0,0 0-2 0,0 0-9 0,0 0 0 0,0 0-1 0,0 0 8 0,-18 0-7 16,18 0 8-16,0 0 2 0,0 0-1 0,0 0 5 16,0 17-7-16,0-17 0 0,0 0-8 0,0 0 5 15,0 0-8-15,0 0 1 0,0 21-2 0,0-21 4 0,0 0-3 16,0 0-1-16,0 0 0 0,0 19 2 0,0-19-1 0,0 17 1 16,0-17-4-16,0 20 3 0,0-20 0 0,0 0-2 0,0 20-1 15,0-20 2-15,18 0 1 0,-18 0-2 0,0 0 2 0,0 17-2 16,0-17 0-16,0 0 0 0,0 0-1 0,0 0 3 0,19 0-2 0,-19 0 0 15,0-17 0-15,0 17-2 0,0 0 2 0,0 0 0 0,0-20-1 16,0 20-1-16,0 0 1 0,0-20 0 0,0 20-1 0,0-17 2 0,0 17-1 16,0 0 0-16,0 0-1 0,0-19 2 0,0 19-1 0,0 0 0 15,0 0 2-15,0 0-1 0,0 0 0 0,0 19 1 16,0-19-2-16,0 17 0 0,0 23 2 0,20-23-1 0,-20 4-1 16,0-2-1-16,0-2-1 0,0 23 1 0,23-40 1 15,-23 17 0-15,0 3 1 0,0-1-1 0,15 0 2 0,-15 1 3 0,19-1-4 16,-19-19-2-16,18 17-1 0,-18-17 0 0,0 21-1 0,22-3-3 0,-22-18 3 15,17 18-10-15,-17-18 2 0,0 0-27 0,0 0 13 0,0 0-3 16,20 20-38-16,-20-20 29 0,0 0-2 0,0 0 1 0,0 0 3 16,18-20-26-16,-18 20 38 0,0 0 3 0,0 0-25 0</inkml:trace>
  <inkml:trace contextRef="#ctx0" brushRef="#br0" timeOffset="-178347.76">8839 8938 53 0,'0'0'19'0,"0"0"-13"0,-22 0 4 0,22 0 3 0,0 0-6 0,0 0 1 0,0 0 1 0,0 0 0 0,0 0 11 0,0 0-9 15,0 0 8-15,0 19-9 0,0-19 8 0,0 0-9 16,0 19-1-16,0-19 10 0,0 20 1 0,0-1-10 0,0-19-1 0,0 38 6 16,0-38-6-16,0 18-1 0,0 0 8 0,0 2-9 0,0 1-1 15,0 16 4-15,0 0-2 0,0-17-3 0,0 16 5 0,0 22-4 16,0-38-3-16,22 37 1 0,-22-40-1 0,0 24-1 0,0-23-1 16,0 38 1-16,17 0 0 0,-17-15-5 0,0 16-3 0,0-40 2 15,0 3-15-15,0 16 3 0,0-14-26 0,0-3-9 16,0-19 25-16,0 0 0 0,0 0 2 0,-17 0-17 0,17 0 23 0,0-19-12 15,0-20 11-15,0 20-23 0</inkml:trace>
  <inkml:trace contextRef="#ctx0" brushRef="#br0" timeOffset="-178080.91">8780 8882 92 0,'0'0'30'0,"0"0"-18"0,0 0-6 0,0 0 0 0,0-21 10 0,0 21-5 16,0 0 2-16,17-17 0 0,-17 17 12 0,0 0-4 0,0-19-10 0,20 19 1 15,2 0 13-15,-22 0-13 0,0 0 0 0,35-21 14 0,-35 21-21 16,20 0 5-16,-1 0-4 0,-19 0 0 0,18 0 0 0,-18 21 5 0,20-2-2 16,-3-19-3-16,-17 0-3 0,20 38-1 0,-20-38-2 0,0 19 2 15,22 18 2-15,-22-18 7 0,0 0-6 0,0 1 3 0,0-1-7 16,-22-2 1-16,2 4-2 0,3-3 2 0,-3 0 0 0,2 2-1 16,-1 1-1-16,19-21-1 0,-20 0 0 0,2 17-2 0,1 3-4 0,-5-20 1 15,22 0-3-15,-20 18-13 0,20-18 8 0,-17 0-1 0,17-18-20 16,-20-2-4-16,20 20 21 0,0-17-17 0,0-4-2 15,20 1-4-15,-20 20 20 0,0 0 0 0,17-18 1 0,3 0-15 0,-20 18 11 16,22-21-17-16</inkml:trace>
  <inkml:trace contextRef="#ctx0" brushRef="#br0" timeOffset="-177598.23">9655 7950 40 0,'0'0'0'0,"0"0"25"0,0 0-20 0,-17 17 11 16,17-17 6-16,0 0 4 0,-23 21 1 0,23-4-13 0,0-17-1 0,0 20 13 0,-20 20 9 0,3-40-24 0,17 37 0 0,-20-37-2 16,20 36 9-16,-57 5 18 0,40-3-19 15,-3-38-9-15,3 36 7 0,-6-16-1 0,23 17-7 0,-17-16 7 16,-3 15-3-16,20-15-6 0,-15-4-1 0,15 2 1 0,-22 1 1 15,22 18-2-15,-20-18-1 0,20-3-1 0,-20 23 4 0,20-3 0 16,-17 0-5-16,17-17 0 0,0 0 0 0,0 18 2 0,-17-19-2 16,17 18 3-16,0-17-3 0,0 18-1 0,0-19-1 15,0-2 1-15,17 4 0 0,-17-2 0 0,17-2 1 0,3 3-1 0,-20-20-2 16,0 19 1-16,20-19-1 0,2 19 3 0,-22-19 0 0,15 20-1 0,5-20 0 16,-3 0 0-16,-17 0-1 0,23 0 0 0,-6 0-4 0,3 0 1 15,-3 0-13-15,3-20-9 0,0 20 9 0,-3 0-23 0,3-19-12 16,-20 0 18-16,17-1-42 0,-17 3 37 0,20-2-30 0,3-19 20 15,-23 38 9-15</inkml:trace>
  <inkml:trace contextRef="#ctx0" brushRef="#br0" timeOffset="-176930.72">9863 8025 60 0,'0'-20'18'0,"0"20"-9"0,0 0 0 0,0 20-3 0,0-20 12 0,0 0-8 0,0 0 13 0,0 0-10 0,0 20 11 0,0 0-13 15,0-20-1-15,0 0-1 0,0 17 7 0,0 3 1 0,0-3 2 16,0-17-11-16,0 19 0 0,0 2-1 0,0-1-1 0,0 18 7 0,0-19-1 16,0 18-1-16,0 0-6 0,0-16 1 0,0-2-1 0,0-2 1 15,0 40 4-15,0-20-2 0,0 21-3 0,0-18 0 0,0 16-1 16,0-18-3-16,0-1 0 0,-20 3 0 15,20-23 0-15,0 3 0 0,0 17-3 0,0-16 0 0,0 15 0 0,0-15-3 16,0 15-3-16,0 3-9 0,0-20-1 0,0 1-70 16,0-1 50-16,0-19 0 0,0 17-62 0,0-17 77 15,0 0-32-15</inkml:trace>
  <inkml:trace contextRef="#ctx0" brushRef="#br0" timeOffset="-176559">10128 8596 67 0,'0'-20'46'0,"0"20"-33"0,0 0-3 0,0 0 7 0,0 0-7 0,0 0 1 0,0 0 17 16,-20 0-12-16,20 0 2 0,0 0 11 0,0 0-16 0,0 0-2 0,-17 0 0 16,17 20 5-16,-17-20-4 0,17 0-7 0,0 0 1 0,-20 19 4 15,20-19-6-15,-20 0 4 0,20 0-4 0,0 0 0 0,-20 0 0 0,20 18-1 16,-14-18 6-16,14 20-8 0,0-20 1 0,0 20-2 16,-23-20 1-16,23 17 1 0,0 4-2 0,0-2 1 0,0-19-1 15,23 17 0-15,-23 3 1 0,0 0-2 0,14-20 1 0,-14 17-1 16,0-17 1-16,0 21 1 0,40-2 1 0,-40-19-2 15,20 0 0-15,-20 0 0 0,0 17 0 0,17-34 1 0,-17 17-1 16,17-19 0-16,-17-2 1 0,20 4-1 0,-20 17 0 0,0-20-1 16,0-17 3-16,0 18 1 0,0 19-2 0,0-38 1 0,0 38 0 15,0-40 0-15,0 40 0 0,0 0 0 0,0-18 0 0,0 18 3 0,0-19-3 16,0 19 2-16,0 0 3 0,-20 0 1 0,20 0-5 0,0 19 1 16,0-19-2-16,0 38 4 0,0-38-3 0,0 37 4 0,-17-37-3 0,17 40 1 15,0-3 0-15,0-37-3 0,0 37-1 0,0 3 0 16,0-2-1-16,0-19 0 0,0-2 5 0,17 3-2 0,-17 18 5 0,0-38-8 15,20 39 0-15,-20-1-1 0,0-2 0 0,20-36-2 0,-20 20 1 16,23 18-12-16,-23-18-10 0,14-20 5 0,-14 18-4 0,20-18-38 0,-3 19-14 16,6-19-7-16,-6 0 38 0,3 0-29 0,-3-37-3 15</inkml:trace>
  <inkml:trace contextRef="#ctx0" brushRef="#br0" timeOffset="-176230.85">10547 8502 166 0,'0'0'46'0,"0"0"-40"0,-20 0-4 0,20 0-1 0,0 17 2 0,0-17 7 16,0 19-1-16,0-19 4 0,-17 38 14 0,17-38-14 0,0 39 5 0,0-1-4 15,-20-38-9-15,20 37 4 0,0-16-1 0,0-2-5 16,0 18 7-16,0-17-5 0,0-3-1 0,0-17-1 0,0 40 0 0,0-23-2 16,20 23 3-16,-20-3 0 0,0-37-4 15,0 19 3-15,17 0 0 0,-17 1-2 0,20-20 0 0,-20 19-1 0,0-19-1 16,0 17 2-16,17-17-1 0,3 21 3 0,-20-21-3 15,0 0 1-15,23 0 0 0,-23 0 0 0,0 0 0 0,0 18 0 0,0-18 2 0,0 0-3 16,17 0 1-16,-17 0 1 0,0 0 0 0,0 0-1 0,0 0-1 16,0 0 2-16,0 18-1 0,0-18 0 0,-17 0 1 0,17 0-2 15,-23 0 1-15,23 0 1 0,0 0-1 0,0 20 1 0,-20-20-1 0,20 0-1 0,-17 21 1 16,-3-21-1-16,20 0 0 0,0 17 0 0,-17 3 0 0,17-20 1 16,0 0-2-16,-20 18-1 0,0 1-2 0,20 1 2 0,0-2-1 15,0-18 0-15,0 18-5 0,0-18 2 0,-17 21-16 0,17-2-18 16,0-1-19-16,0-18-10 0,0 20 35 0,0-20 4 0,0 0 3 15,17 0-17-15,-17 0 15 0,0 0 9 0</inkml:trace>
  <inkml:trace contextRef="#ctx0" brushRef="#br0" timeOffset="-175794.34">10872 8596 45 0,'0'0'45'0,"0"19"-5"0,0-19-10 0,0 0 6 0,0 0-19 0,0 18 14 0,-20-18-7 0,20 0-13 0,0 0 8 15,0 20-2-15,-20-20-9 0,20 20 5 0,0-20-6 0,-20 0 4 16,20 17-1-16,-14-17-7 0,14 21 2 0,0-21-1 0,-23 0-1 16,23 19 0-16,0-19-1 0,0 17-1 0,0 3 3 0,0-20-3 0,-20 20 2 0,20-20-3 15,0 38 1-15,0-38 0 0,0 19-1 0,20-2-1 0,-20-17 1 16,0 21-1-16,23-21 3 0,-23 19-1 0,14-2 4 0,6-17 0 16,-20 20 4-16,20-1-7 0,0 0 2 0,-20-19-1 0,0 0-1 0,17 39 3 15,0-39-3-15,-17 17 0 0,20 4 4 0,-20-3-2 0,0 0 2 16,20 2-2-16,-20 1-2 0,0-4-2 0,0-17 1 0,0 38-1 15,-20-38 0-15,20 39 2 0,-20-39-2 0,3 36-3 0,0-36 1 16,-3 21-11-16,0-2-20 0,0-19 11 0,6 18-30 0,-9-18-7 16,3 0 1-16,20 0 30 0,-20 0 2 0,20 0 2 0,0-18-15 0,0 18 21 15,0-19 3-15,0 19-8 0,0-21 10 0,0 21-19 0</inkml:trace>
  <inkml:trace contextRef="#ctx0" brushRef="#br0" timeOffset="-175547.98">11251 8767 75 0,'0'0'0'0,"0"0"48"0,0 0-39 0,0 0-4 0,0 0-1 0,0 0 2 15,0 0 2-15,0 0 3 0,0 0 14 0,0 20-6 0,0-20-13 16,0 0-1-16,0 0-1 0,0 0-2 0,0 17-4 0,0-17 0 16,0 0-1-16,0 0-1 0,0 21-9 0,0-21 4 0,0 0-20 0,0 0 10 15,0 19-28-15,-17-19 5 0,17 0-15 0</inkml:trace>
  <inkml:trace contextRef="#ctx0" brushRef="#br0" timeOffset="-175380.28">11288 9032 155 0,'0'0'96'0,"-20"0"-81"0,20 0-9 0,0 0-1 16,0 21 10-16,0-3 10 0,-17-18-6 0,17 18-13 15,0-18-2-15,0 20 2 0,0 1-3 0,-17-4-2 0,17-17-1 16,0 20 0-16,0-20 0 0,0 0 0 0,0 18-3 0,0-18-11 16,0 0-2-16,0 0-4 0,0 19-32 0,0-19 21 0,0 0-40 15,0 0 35-15,0-19 6 0,0 19 5 0,0 0-21 0</inkml:trace>
  <inkml:trace contextRef="#ctx0" brushRef="#br0" timeOffset="-175178.85">11496 8711 65 0,'0'0'56'15,"0"0"-38"-15,0 0 10 0,0 0 5 0,0 0-13 0,0 0-1 0,0 0-1 16,0 0 13-16,0 0-18 0,0 19-2 0,0-19 5 0,0 17-11 15,0-17-2-15,0 20 0 0,0 0 0 0,20-3 1 0,-20-17-4 0,0 21 1 0,0-21-1 16,0 19-2-16,0-2-7 0,0-17 0 0,0 21-28 0,0-21 8 16,0 0-5-16,17 19-43 0,-17-19 9 0,0 0-14 0</inkml:trace>
  <inkml:trace contextRef="#ctx0" brushRef="#br0" timeOffset="-175031.18">11630 9032 172 0,'0'0'56'0,"0"0"-13"0,0 0-37 0,0 0-3 16,0 0 3-16,0 21 12 0,-20-21-1 0,20 0-12 0,0 18 0 16,0-18-4-16,0 18 1 0,0-18-1 0,0 20-1 0,0-20 0 15,0 0-3-15,0 21-3 0,0-21-1 0,0 0-4 0,0 0-5 16,0 17-35-16,0-17-14 0,0 0 31 0,0 0 1 0,0 0 6 0,0 0 5 16,0 0-30-16</inkml:trace>
  <inkml:trace contextRef="#ctx0" brushRef="#br0" timeOffset="-174543.79">12237 8196 49 0,'0'0'0'0,"0"0"26"0,0 0-15 16,-17 0-2-16,17 0 10 0,-17 0-8 0,17-17 0 0,-23 17 19 16,3 0-12-16,3 0 2 0,-3-20 18 0,3 20-6 0,17 0-17 0,-20 0 11 15,0 0-14-15,20 0 8 0,-17 0-11 0,17 0-2 0,-17 0 0 16,17 20 7-16,-23-3-1 0,3 4-2 0,20-2-5 0,-17-2 5 16,17 3-5-16,0 17 6 0,-20-16-2 0,20 15 1 0,0 2-6 15,0-19-1-15,-17 18 4 0,17-16-7 0,0 16 2 0,0 3 1 16,0-23-2-16,0 3-1 0,0 17 0 0,0 3 1 0,17-23-1 15,-17 23 0-15,20 17-2 0,-20-19-2 0,0-2 2 0,37 156-40 16,-37-156-5 0,0 5-17-16,0-41 26 0,0 17-3 0,0 3-41 0,0-20 43 15,-20 18-24-15,20-18 41 0,0 0-6 0,0-18-9 16</inkml:trace>
  <inkml:trace contextRef="#ctx0" brushRef="#br0" timeOffset="-174363.16">11841 8787 55 0,'0'0'0'0,"0"0"29"0,0 0-4 0,0 0-1 0,0 0 22 0,0 0-21 0,0 0 22 0,0 17 9 15,0-17-41-15,0 0 11 0,0 21-14 0,0-21 13 16,17 19-3-16,-17-19-12 0,0 0 6 0,0 17-7 0,20-17 4 16,-3 21-9-16,-17-21 2 0,20 0 0 0,-20 0-4 15,20 19 2-15,-3-19-2 0,-17 0 0 0,20 17-1 0,-20-17-1 0,17 0 0 16,-17 0 1-16,20 0 1 0,3 20-9 0,-6-20-14 0,-17 0-6 16,17 0 10-16,-17 0-2 0,20 19-3 0,-20-19-28 0,20 0 20 15,-20 0-4-15,17 0-42 0,-17 19 38 0,20-19-25 0,-3 0 40 0,-17 0 4 16,0 0-20-16</inkml:trace>
  <inkml:trace contextRef="#ctx0" brushRef="#br0" timeOffset="-174047.63">12332 8938 93 0,'0'0'46'0,"0"0"-32"0,0 0-2 16,0 0 1-16,0 0 1 0,0 0 4 0,0 0 1 0,0 0 2 0,0 0 1 0,0 0-4 0,-18 0 14 16,18 0-19-16,0 0 9 0,0 0-12 0,0 0-2 0,-20 0 7 15,20 0-2-15,0 0-8 0,0 0-1 0,-17 19 3 0,17-19-1 16,0 19 1-16,0-19 4 0,0 20-8 0,0-20-1 0,0 36 0 0,0-36 0 15,0 39 3-15,0-21-3 0,0 23 0 0,0-24 0 0,0 3-2 16,0-2 1-16,17 1 0 0,-17 1 1 0,20-20-2 0,-20 18 1 16,18 0-1-16,-18-18 0 0,19 21 2 0,-19-21 0 0,20 19 0 0,-20-19-2 0,23 0 1 15,-9 0-1-15,-14 0 0 0,20 0 0 0,-20-19 3 16,20-2-3-16,0-15-1 0,-20 36 2 0,17-39 2 0,-17 21-3 16,18-19-1-16,-18 16 0 0,0 1-3 0,0 2 0 0,0 0 4 0,20-20-1 15,-20 38 2-15,0-39 0 0,0 20 3 0,0 0-4 0,0-1 1 16,0 20-2-16,0 0 0 0,0 0 2 0,0 0 0 15,0 20 3-15,19-1-1 0,-19 0 6 0,0 1-9 0,0 16-2 0,0-36 0 16,0 39 2-16,0-21 0 0,23 23-4 0,-23-24-3 0,0 21-17 16,0-19-16-16,0 1 15 0,0-2-7 0,0-18-5 15,0 18-8-15,0 3-5 0,0-2-46 0,0-19 58 0,0 18-11 0,0-18 7 16</inkml:trace>
  <inkml:trace contextRef="#ctx0" brushRef="#br0" timeOffset="-173814.36">12694 8996 176 0,'0'0'45'0,"0"0"-2"0,0 0-36 16,0 19 19-16,0-2 10 0,0 4-4 0,0-3-20 0,0-18-3 16,0 38 4-16,0-17-2 0,0-4-1 0,0 3-7 15,0-2 2-15,0 1 0 0,0-19-2 0,0 20-1 16,0-20-1-16,20 0 1 0,-20 0 2 0,0-20-1 0,0 20-1 16,0-19-1-16,19 1-1 0,-19-2 1 0,18 20 1 0,-18-17-3 15,0 17 2-15,20 0 0 0,-20-21 0 0,17 21 0 0,3-20-1 0,-20 20 1 16,22 0 2-16,-22 20-2 0,17-20 0 0,-17 0 0 0,18 21-2 15,-18-4 2-15,20 3-3 0,-20-2-1 0,20 1-2 0,-20-19-3 0,0 38-22 16,17-38 6-16,-17 18-6 0,0 3-57 0,0-2 33 0,20-1-56 16,-20 2 23-16</inkml:trace>
  <inkml:trace contextRef="#ctx0" brushRef="#br0" timeOffset="-172847.74">5946 8559 84 0,'0'0'10'0,"0"0"-6"0,0 0-4 0,0-21 1 0,20 21 5 0,-20 0 0 0,20 0 11 16,-20 0-6-16,23 0-1 0,-23 0 8 0,14 0-3 0,-14 0-7 0,0 0 0 0,20 0 8 0,-20 0-8 15,57 0 48-15,-20-19 10 16,57-39-25 0,40 21-7 15,-20 37-18-31,-20 20 0 15,-74-20-13-15,3 0-1 0,11 0 3 16,-14 17-2-16,37-17 3 0,-40 0-4 0,3 0 1 0,37 21 2 16,-57-21-3-16,37 0-2 0,3 0 2 0,-40 0-2 0,37 0 3 0,-17 20 0 15,3-20-2-15,-9 0-1 0,-14 0 1 0,20 0 2 0,20 17 1 16,-40-17-4-16,17 0 1 0,3 0-1 0,-20 0 2 0,17 19-1 16,-17-19-2-16,20 0 1 0,-20 0 0 15,0 0-5-15,0 0-12 0,0 0 2 0,0 0-19 0,0 0 12 16,-20 0-2-16,3 0-36 0,17 0 25 0,0 0-5 0,-20 0-47 0,3 0 8 15,-6 0 2-15</inkml:trace>
  <inkml:trace contextRef="#ctx0" brushRef="#br0" timeOffset="-172481.52">6744 8290 60 0,'0'0'15'0,"0"0"-13"0,0 0 1 0,0 0 7 16,0 0-2-16,0 0 15 0,20-17 0 0,-20-3 9 16,0 20-21-16,0 0-1 0,20-17 14 0,-20 17 2 0,0 0-13 15,23-19-1-15,-23 19 11 0,14 0-11 0,-14 0-2 0,0 0 0 16,0 0-1-16,20-21 7 0,-20 21-10 0,17 0 2 0,6 0 5 0,-6 0 6 16,20 0-5-16,-37 0-9 0,43 0 3 0,-29 0-1 15,6 0-4-15,20 0 2 0,-23 21 0 0,-17-2-3 16,37-19 5-16,-17 17 1 0,0 3-1 0,-3-20 0 15,3 17-5-15,-3-17 1 0,-17 20 3 0,20 1-3 0,3-21 1 16,-23 19-2-16,17-19 0 0,-17 17 0 0,0-17 0 0,17 21 0 0,-17-4 2 16,0-17-2-16,0 19-1 0,0 18-3 0,0-37 1 0,0 21 1 15,0 16 2-15,-17-37-1 0,17 19 0 0,-17 19 0 0,17-18-2 16,-43 57 0-16,26-39 1 0,-20-2-1 0,37-36-1 0,-20 40-2 16,0-23-5-16,3 4 2 0,-3 36-24 0,3-57-2 15,-6 36-10-15,23-36 17 0,-17 20-36 0,17-1 23 16,0-19 0-16,-20 19-43 0,20 1 14 0,0-20 15 0</inkml:trace>
  <inkml:trace contextRef="#ctx0" brushRef="#br0" timeOffset="-162211.03">5738 9357 59 0,'0'0'11'0,"0"-19"15"0,0 19-22 0,0 0 2 0,-17 0 5 0,17 0 5 0,0-20-8 0,0 20 7 0,0 0-7 0,0-18 4 0,0 18-7 15,0 0 6-15,0 0-6 0,0 0-1 0,0-19 5 0,0 19 0 16,0 0 0-16,0 0-5 0,0 0-1 0,0 0 6 0,0 0-3 0,0 0 5 16,0 0-6-16,17 0 8 0,-17 0-2 0,0 0-2 15,0 0-1-15,0 0-6 0,20 0 1 0,-20 0 1 0,0 0 0 16,17 0-2-16,-17 0 1 0,20 0 1 0,3 0 1 0,-6 0-1 15,-17 0-3-15,0 0 0 0,17 0 1 0,-17 0-1 0,20 19 0 16,-20-19 3-16,37 0 1 0,-37 18-3 0,20-18 0 0,-3 20 0 0,-17-20 1 16,20 19 3-16,-20-19-4 0,20 18 1 0,3 2 1 0,-23-3-3 15,14 3 1-15,46 57 10 0,-26-39-2 16,-14-19-7-16,0 19 1 0,3-1 2 0,11-17-1 0,-34 0-3 16,17-3-1-16,23 3 2 0,-20-1 1 0,-20-2-1 0,37 5 0 15,-37-22-1-15,37 19 2 0,-17-2-3 0,-3 3 3 0,26 0 1 16,-9-3 0-16,6 3-1 0,-23-2-1 0,3 2-2 15,-3 0 1-15,26-1 2 0,11-2-1 0,-54 4-1 0,57 15-2 16,-20 2 4-16,6 2 0 0,-9-22-2 0,-34 21-1 16,40-2 2-16,-23-37-2 0,20 39 1 0,-37-21-1 0,43 20 1 15,-29 1-3-15,23-21 2 0,-14 20 1 0,-6-38-3 16,3 39 1-16,-3-39 0 0,3 37 0 0,17 2 3 16,-17-22-3-16,-20 3-2 0,17-20 1 0,-17 21-4 15,0-21 2-15,20 18-8 0,-20-18 4 0,0 19 0 0,0-19-13 0,0 0-7 16,23 0 10-16,-23 0-3 0,0 0-4 0,0 0-39 0,0 0-17 15,-23-19-5-15,23 1 20 0,0-3 42 16,0 21-17-16</inkml:trace>
  <inkml:trace contextRef="#ctx0" brushRef="#br0" timeOffset="-161844.45">7106 9907 74 0,'0'0'22'0,"0"0"-10"0,0 0-2 0,0 0-3 0,-17 0 1 0,17 0 1 0,0 0 3 0,0 0 15 0,0 20 1 0,-20-20-16 0,20 0-1 16,0 0-3-16,0 0 1 0,-17 0-2 0,17 20 9 0,0-20-7 0,0 0-1 0,0 19 6 16,0-19-8-16,-23 17-1 0,23-17 7 0,0 21-2 0,0-3-6 15,0-18 0-15,0 18 0 0,23-18 5 0,-23 20-2 0,17-2-2 16,-17 2 0-16,20-20-2 0,-20 20 0 0,0-2-2 0,17 0 1 15,3 3-1-15,-20-3 2 0,20-18-1 0,-20 38 1 0,0-18-3 0,17-2 0 16,-17 20 3-16,0-19-3 0,20 19 6 0,-20-19-4 0,0 0 2 0,0 57 5 16,-20-37-4-16,-17 19-5 0,17-40 0 15,-17 58 0-15,-3-58 0 0,-11 59 2 0,-12-22-1 0,46-16 0 16,-23 1 0-16,23-22-1 0,-60 38 3 0,40-17-3 0,17-21 1 0,-17 1-1 16,-17 2 0-16,-6 16-1 0,40-18-1 0,20-19-1 0,-17 19-3 0,17-19-1 15,-20 0-1-15,0 0-17 0,20 0 9 0,0 19-28 0,0-19 17 16,0 0-90-16,20-19 56 0,-20 19 32 15,37-19-32-15</inkml:trace>
  <inkml:trace contextRef="#ctx0" brushRef="#br0" timeOffset="-160908.86">8018 10346 38 0,'0'0'23'0,"0"0"-16"0,0 0-3 0,0-20 4 0,0 20 12 0,0 0-13 0,-20-19 7 0,20 19-7 16,0 0 1-16,0 0 7 0,0 0-6 0,0 0-2 0,-17-18 7 0,17 18-7 15,0 0 7-15,0-20 3 0,0 20-9 0,0 0 7 0,0 0-6 16,-20-18-1-16,20 18 7 0,0 0-8 0,0 0-1 0,0 0 0 0,0 0-1 16,-17-20 3-16,17 20-1 0,0 0-4 0,0 0 0 0,0 0 0 15,-20 0 2-15,20 0-4 0,0 0 2 0,0 0-1 0,-20 0-2 16,20 20 2-16,0-20-2 0,-17 18 2 0,17-18-2 0,-20 20 1 0,20-20 1 15,-17 18-1-15,17 1 1 0,-23 1-1 0,23-20-1 0,-17 18 1 0,17 1 1 16,-20 0 5-16,6 1 2 0,14-1-8 0,-23 0 3 16,23-19-1-16,-20 18 1 0,20 2-2 0,-20-20 1 0,20 0-1 15,0 19 3-15,0-19-3 0,0 0-1 0,0 17 2 0,0-17 2 0,0 0-6 16,0 0 0-16,0 20-1 0,20-20 4 0,-20 0 0 16,20 0 1-16,3 0-1 0,-23 0 0 0,0 0 0 0,14 0 0 15,-14 0 1-15,0 0-1 0,0 0 0 0,20 0 0 0,-20 21 1 0,0-21 0 16,17 0 0-16,-17 0-2 0,0 0 1 0,0 18 2 0,0-18-4 15,0 0 1-15,0 19 0 0,0-19 1 0,-17 19-7 16,17-19 1-16,0 17 1 0,-20-17-2 0,20 0 0 0,-14 21-7 0,14-21-3 16,0 18 4-16,-23-18-17 0,23 0 10 0,0 0-2 0,-20 18-27 15,20-18-7-15,0 0 27 0,0 20-20 0,0-20 27 16,0 0-19-16,20 0 21 0,3 21-42 0</inkml:trace>
  <inkml:trace contextRef="#ctx0" brushRef="#br0" timeOffset="-160363.49">8132 10746 16 0,'0'0'21'0,"0"0"-16"0,0 0-2 0,0 0 1 0,0 0-1 0,0 0 0 0,0-21 3 0,0 21-3 15,0 0 0-15,0-20 4 0,0 20-3 0,0 0 4 0,0-18 3 16,0 18 1-16,0 0-5 0,0 0 1 0,0 0 1 0,0-18 13 0,0 18-10 15,0-21 12-15,0 21-2 0,0 0 1 0,0-17 0 16,0 17 1-16,0 0-11 0,0 0-2 0,0 0 8 0,0-19-5 16,0 19-8-16,-17 0 0 0,17 0-1 0,0 0 0 0,0 0-1 15,0 0-2-15,0 0 2 0,-20 0 0 0,20 0-3 0,0 19 2 16,0-19-4-16,0 17 1 0,0-17-1 0,-20 0 2 0,20 21 0 0,0-3 1 0,0-18-2 16,0 0-1-16,0 18 1 0,0 2 0 0,0-20 0 0,0 21 0 15,0-3 0-15,0-18 0 0,20 19 2 0,-20-1-1 16,20-18-1-16,-20 0 3 0,17 0-3 0,-17 0 2 0,0 0-2 15,20 0 1-15,-20 0 1 0,0 0-1 0,17 0 1 0,-17 0-1 0,20-18 2 16,-20-1-2-16,0 1 2 0,0 18 0 0,23-21 0 16,-23 1-1-16,0 20-1 0,0-18 1 0,0 18-1 0,0 0 0 15,0 0 1-15,0-18-1 0,0 18 1 0,0 0-3 0,0 0-1 0,0 0 2 0,0 0-4 16,0 0 6-16,0 18 0 0,0-18-2 0,17 18-1 0,-17 23 0 16,0-41 0-16,0 18-1 0,0 1-8 0,17-1-12 0,-17 0 6 15,0-18-5-15,0 21-33 0,0-3-15 0,20-18 33 0,-20 19-33 16,0-19 40-16,0 0 5 0,0 0-27 0</inkml:trace>
  <inkml:trace contextRef="#ctx0" brushRef="#br0" timeOffset="-159745.72">8457 10231 36 0,'0'0'0'0,"0"0"7"0,0 0-5 0,0 0-1 0,0 0 2 0,0-19-1 0,0 19-1 0,0 0 0 0,0 0-1 0,0 0 0 0,0 0 1 0,0 0-1 16,0 0 1-16,0 0-1 0,0 0 0 0,0 0 0 15,0 0-1-15,20 0 1 0,-20 0 0 0,0 0 0 16,0 0 1-16,0 0-1 0,0 0 0 16,0 0 0-1,0 0 0-15,0 0 0 0,0 0 0 0,0 0 0 16,-20 0 0-16,20 0 0 0,0 0 0 0,0 0 0 0,0 0 0 15,0 0 0-15,0 0 0 0,0 0 0 16,0 0 1 0,0 0 0-16,0 0-1 0,0 0 0 0,0 0 1 0,0 0 0 0,0-19 3 15,0 19-2-15,0 0 5 0,0-18 2 0,0 18-4 16,0 0 5-16,0-21-5 0,0 21 1 0,0 0 2 0,0 0 7 0,0-18 16 16,0 18-20-16,0 0 11 0,0 0-11 0,0 0 0 15,0 0-1-15,0 0 1 0,0 0 9 0,0 0-2 0,0 0-1 16,0 0 0-16,-20 0 0 0,20 18-9 0,0 3 6 15,0-21-8-15,0 18 4 0,0-18-6 0,0 19-1 0,0-19 0 0,0 19 0 16,0-19-1-16,0 20 3 0,0-2-3 0,0 2 3 0,0-2-3 0,20 1 0 16,-20 1 0-16,0 17 0 0,0-18 0 0,0 1 0 0,0-1-1 15,20 0 1-15,-20-1 0 0,0 2 0 0,0-1 0 0,0 18-3 0,17-16 0 0,-17-3 0 16,0 20-1-16,0-21 3 0,0 4-1 0,0 15 1 0,0-16 0 16,0 19 1-16,0-39 0 0,0 19-2 0,0-19 0 0,0 18 0 15,0-18 1-15,0 0-2 0,0 0 1 0,0-18 1 16,18-1 0-16,-18 19 0 0,0-18 2 0,0 18-2 0,19-41 0 0,1 41 1 15,-20-18-1-15,23 0 0 0,-23-3 1 0,15 21-2 0,4-17 2 16,-19 17 3-16,18-19-2 0,-18 19-2 0,0 0 1 16,0 0 2-16,0 0-1 0,0 0-1 0,0 19-3 0,0-2-2 15,0-17 0-15,-18 39 5 0,-1-39-1 0,4 38-2 0,-28-38-2 16,43 21-1-16,-37-3-10 0,20 1-7 0,-3-19 8 16,0 18-40-16,0-18 31 0,20 18-25 0,-14-18 21 0,14 0-2 15,0 0-31-15,0 0 31 0,0-18-18 0,0 18 18 0,14 0 18 16,-14-18-28-16</inkml:trace>
  <inkml:trace contextRef="#ctx0" brushRef="#br0" timeOffset="-159244.56">8894 10858 42 0,'0'0'22'0,"0"0"-15"0,0 0 5 0,0 0 1 0,0 19 1 0,0-19-5 0,0 0 7 0,0 0-7 0,0 0 4 16,0 0-7-16,19 21 0 0,-19-21 6 0,18 0 2 0,-18 0 1 15,20 0-7-15,-20 0 1 0,0 0-1 0,17 0 7 0,-17-21-1 16,20 21 0-16,-20-19-1 0,22 1 0 0,-22-21-6 15,18 21 5-15,-18-1-6 0,0 1 1 0,17-23 6 0,3 5-4 16,-20-21 1-16,20 20 1 0,-3-4-7 0,-17 5 5 16,0-2-5-16,20 0 2 0,-20 18-3 0,17-18 4 0,-17 20-5 15,0-21 2-15,20 39-3 0,-20-18 2 0,0-40 5 0,0 39-4 0,0 0-3 16,0 1 1-16,0-3 3 0,0 3 1 0,0 0-2 16,0 18 2-16,0 0-1 0,0 0-1 0,0-20 3 0,0 20-2 15,0 0-3-15,0 0 0 0,0 0 0 0,0 20-2 0,0-2 5 16,0-18-3-16,0 0-1 0,0 39-1 0,0-39 0 0,20 37 0 15,-20-18 3-15,0 1-2 0,0-2 0 0,0-18-2 0,0 38 0 16,22 19 2-16,-22-38 0 0,15 20 4 0,-15-20-2 0,20 38-2 16,-20-38 1-16,0 39-11 0,20-40 6 0,-20 1 0 0,20 38 4 15,-20-39-2-15,0 20 0 0,17 20 1 0,0-40-2 0,-17 21-2 16,0-2-6-16,0-16-8 0,20-21-10 0,-20 18 9 16,0-18-2-16,0 0-2 0,0 18-28 0,0-18 22 0,0 0-3 15,0 0-39-15,0 0-4 0,0 0 45 0,0 0 6 0,0 0 6 0,0-18-20 16</inkml:trace>
  <inkml:trace contextRef="#ctx0" brushRef="#br0" timeOffset="-159061.4">9102 10612 148 0,'0'0'36'0,"0"0"0"0,0 0-34 0,0 0 0 0,0 0 10 15,0 0 14-15,0 0-12 0,0 0 0 0,20 19 8 0,-20-19-13 16,0 0 3-16,0 17-8 0,0-17 1 0,17 0 0 0,-17 21-3 0,20-3 0 15,-20 0-2-15,20-18-1 0,-20 0 1 0,0 20 0 0,0 1-2 16,22-21-7-16,-22 0-2 0,0 18-28 0,15-18 9 0,-15 19-44 16,0-19-7-16,20 0 19 0,-20 0 20 0</inkml:trace>
  <inkml:trace contextRef="#ctx0" brushRef="#br0" timeOffset="-158896.23">9655 10498 144 0,'0'0'23'0,"0"0"-10"0,0 0-13 0,0 0 0 0,0 19-1 0,0-19 1 16,0 0 1-16,0 0-1 0,0 0-9 0,0 17-2 0,0-17-27 16,0 20 14-16,0-20 2 0,0 0-1 0,0 0-30 0</inkml:trace>
  <inkml:trace contextRef="#ctx0" brushRef="#br0" timeOffset="-158744.36">9712 10725 133 0,'0'0'77'0,"0"0"-65"0,0 0-7 16,0 0-2-16,0 0-1 0,0 21 0 0,0-21 3 0,0 0 5 0,-20 0-6 16,20 0-1-16,0 18-6 0,0-18-1 0,0 0-13 0,0 0 3 15,0 0-25-15,0 19 16 0,0-19-3 0,0 0 0 0,0 0 3 0,0 0 1 16,20 0-37-16</inkml:trace>
  <inkml:trace contextRef="#ctx0" brushRef="#br0" timeOffset="-158545.35">10054 10346 123 0,'0'0'44'0,"0"0"-38"0,0 0-3 0,-20 0-2 15,20 0 2-15,0 18 2 0,0-18 12 0,0 0-7 0,0 0-1 0,0 19 3 16,0-19-8-16,0 19-2 0,0-19 0 0,0 20-2 0,0-20-2 16,0 19-7-16,0-19-1 0,0 19-5 0,0-19-5 0,0 0-3 0,0 18-31 15,0-18 30-15,20 20-60 0</inkml:trace>
  <inkml:trace contextRef="#ctx0" brushRef="#br0" timeOffset="-158393.79">10171 10648 147 0,'0'0'0'0,"0"0"92"0,-23 0-87 16,23 21 0-16,0-3 8 0,0 0-5 0,-20-18 1 0,20 20 7 15,0-20-12-15,0 21-1 0,0-3-4 0,0 1-2 0,0-19-1 16,0 18-13-16,0 0 2 0,0-18-28 0,0 21 14 0,0-21-2 16,20 18-32-16,-20-18 36 0,0 0-22 0</inkml:trace>
  <inkml:trace contextRef="#ctx0" brushRef="#br0" timeOffset="-157929.61">10852 10154 53 0,'0'0'16'0,"0"0"-11"0,0 0-1 0,-20-18 0 0,20 18 6 0,-20 0 7 16,20-18 8-16,-14 18-11 0,-9-20 15 0,23 20-1 0,-20 0-15 16,0 0 11-16,20 0-13 0,-17 0-2 0,-3 0 7 0,20 0-10 15,-17 0 2-15,17 0 0 0,0 0 0 0,-20 20 0 0,0-2 5 0,20-18-8 16,-17 18 1-16,17 3 6 0,-17-3-6 0,17 20 4 0,0-38-5 0,-23 38 4 16,23-18-6-16,-20 37 1 0,20-39-2 0,-17 1-1 0,17 20 3 15,0-1 0-15,-20 19 0 0,20-20-6 0,0 2 2 16,0-20-2-16,0 17 2 0,0-15 0 0,0-3 0 0,0 0 1 0,0 23-1 15,0-23 0-15,0 19 1 0,0 2-2 0,0-21 0 0,0 1-3 0,0 20 2 16,20-21-6-16,-20 20-8 0,0-38 3 0,0 39-46 16,0-39 32-16,0 0-2 0,0 18-2 0,0-18 0 0,0 0-27 0,0 0 11 15,0 0 31-15,0 0-7 0,0-18-13 0</inkml:trace>
  <inkml:trace contextRef="#ctx0" brushRef="#br0" timeOffset="-157741.92">10376 10648 79 0,'0'0'23'0,"0"0"19"0,0 0-2 0,-20 0-22 15,20 0 13-15,0 0-3 0,0 0-2 0,0 0-3 0,0 0-13 16,0 21-1-16,0-21 7 0,0 0-9 0,0 18 0 0,0-18-1 0,20 18 4 16,-3 2-1-16,3-20-1 0,3 21-5 0,-23-21 2 15,34 18-3-15,-34-18 0 0,20 19 1 0,0-19-2 0,-3 0-1 0,3 18 0 16,17-18 0-16,-14 0 0 0,-23 18 0 0,34-18-2 0,-14 0-6 16,0 0 1-16,-3 0-16 0,3 0-15 0,-3 0 13 15,3 0-39-15,-20 0 27 0,20 0-39 0,3 0 18 0,-23 0 37 16,0-18-28-16</inkml:trace>
  <inkml:trace contextRef="#ctx0" brushRef="#br0" timeOffset="-157178.36">10946 10517 119 0,'0'0'71'0,"-20"0"-62"16,20 17 8-16,0-17-5 0,0 0 3 0,0 20 0 0,0-20 1 0,0 0-2 16,-20 39 8-16,20-39-14 0,0 38 8 0,0-21-1 0,-17 22-4 15,17-21-6-15,0 2 2 0,0 1-4 0,0-3 0 0,0-18 1 0,0 37 3 16,0-19-5-16,0 3 0 0,0-3 1 0,0 22-1 0,0-22-1 15,0-18 1-15,0 38-1 0,0-38-1 0,0 18-1 0,0 2 1 0,17-20 0 16,-17 19 0-16,0-19 1 0,20 18-1 0,-20-18 0 0,20 0 1 16,-20 0-1-16,23 0 2 0,-9 0-1 0,-14-18-1 0,20 18-1 0,-3-39-1 15,-17 21 2-15,23-2 1 0,-23 2-1 0,0 18 1 16,17-18-1-16,-17-3 1 0,20 2 0 0,-20 1 1 0,17-3-1 16,-17 21-1-16,0-18 2 0,0 18-1 0,0 0 3 0,0-18-2 0,0 18 2 15,0 0 2-15,0 0-3 0,0 0 0 0,0 18 0 0,0-18 0 16,0 0-2-16,0 18 1 0,0 3 0 0,0-21-2 0,0 18 1 0,0 1 0 15,0 2 0-15,0-3-1 0,0 0-2 0,0 2-2 0,0-2-1 0,0 2-13 16,0-1-13-16,0-1-10 0,0 1 16 0,0-19-1 16,0 21-2-16,20-3-29 0,-20-18 1 0,0 0 9 0,0 19 27 15,20-19 2-15,-20 0-3 0,0-19 13 0,17 1 5 0,-17 18 3 16,20-21 1-16,-20-16 2 0,17 18 2 0,-17 19-2 16,20-38 7-16,-20 18 8 0,23-16 4 0,-23 36-11 15,0-21 0-15,17 2 17 0,0 19 7 0,-17-18-16 0,0-3 18 0,20 21-19 16,-20 0 13-16,0 0-4 0,0 0-5 0,0 0-13 15,0 0-1-15,0 21 5 0,0-3-4 0,0-18-2 0,0 19-5 16,0 2 1-16,0-3 0 0,0-18-1 0,0 18-1 0,0 2 0 0,0-2 1 16,0 2 0-16,0-1-1 0,0-19 0 0,0 18-2 0,20 1 1 15,-20-19 0-15,0 21 0 0,0-21 1 0,17 18-1 0,-17-18 0 16,0 0-2-16,20 0 3 0,-20 0-1 0,17-18 1 0,3-3 0 16,3 2-1-16,-23 1-1 0,34-1 0 0,-14-19 1 0,17 0 1 15,-17-1-1-15,-3 2-1 0,23 16 1 0,-40 3 1 16,23 0 1-16,11-1-2 0,6 19 1 0,-40 0 1 15,17 19 0-15,-17-1-1 0,0-18-1 0,0 39 0 0,0-39 1 16,0 37-1-16,0 2-1 0,0-21 1 0,0 2-1 0,0 18-1 0,0 18-8 0,0-35-1 16,0 16-3-16,-17 20-33 0,-3 1-28 0,20-39 30 15,0-1-2-15,0 20-32 0,0 0-2 0</inkml:trace>
  <inkml:trace contextRef="#ctx0" brushRef="#br0" timeOffset="-155712.52">5319 9832 27 0,'0'0'0'0,"0"0"20"0,0 0-17 0,0 0-1 0,0 0 6 0,0 0-3 0,0 0 1 0,0 0 9 0,0 0-8 0,0 0 0 0,0 0 5 0,0 0-7 16,0 0 0-16,0 0 4 0,0 0-4 0,0 0 8 0,0 0-6 0,0 0 0 15,0 0-1-15,0 0 2 0,0 0 6 0,0 0-7 0,0 0 4 0,0 0 1 16,0 0-7-16,0 0 2 0,0 0 4 0,20 0-6 0,-20 0 0 16,0 0 1-16,0 0 0 0,0 0-2 0,0 0 2 0,0 0 7 0,20 0-6 15,-20 0 3-15,22 0-4 0,-22 0 2 0,15 0-3 0,-15 20-2 0,20-20 1 16,-20 17 3-16,17-17-4 0,-17 20-1 0,23-2 3 0,-6 2-2 16,3 19 0-16,-20-39-1 0,17 17 0 0,3-17-1 0,0 39 3 0,-3-21-2 15,3 20 2-15,-20-38-3 0,37 20 0 0,-37 0 1 0,23-2 0 16,-6 21-2-16,0-21 1 0,3-18 0 0,-20 38 1 0,20-18-1 0,17 18 0 0,0-1 0 15,3 1 0-15,-3 20 2 0,0-20 0 0,0 19-1 16,-17-40-2-16,37 42-6 0,-37-40 2 0,37 38 1 0,0-21 4 16,0 23 0-16,-17-4 3 0,-3-16-3 0,-20-20 1 15,40 58 1-15,-20-20 3 0,6-39-3 0,-26 22-1 0,20 16 0 0,20 19-1 16,-20-54 1-16,-14 16 0 0,31 39 0 0,-34-38-1 16,34 19 1-16,9 19 1 0,-49-58 0 0,6 22 0 0,20-22 0 0,-6 39 1 15,-14-38-2-15,23 19 1 0,-29-18-2 0,23-1 2 0,-14-1-1 16,14 21 5-16,-20-21-5 0,3 1 0 0,17 1 1 0,0-2-2 15,-17 2 3-15,20 17 0 0,-3-18-3 0,-17-19-1 0,17 20 1 16,-20 17 1-16,26 2 0 0,-26-39-3 0,-17 38 3 16,37-20 0-16,-37 1-1 0,0-19 0 0,20 20 0 0,-3-2 0 15,-17 2 0-15,20-20-1 0,-20 19 1 0,17 0-3 0,-17-19 3 16,20 19-1-16,-20-19 1 0,20 0 0 0,-20 19 1 0,23-1-3 0,-23-18 1 16,14 20-2-16,-14-20 2 0,0 0-2 0,0 18-2 0,0-18-1 15,20 0-8-15,-20 0 5 0,0 19-15 0,0-19-17 16,0 0 22-16,0 0-2 0,0 0-31 0,0 0 21 0,0 0-4 0,0 0-38 15,-20-19 38-15,20 19-23 0,0 0 39 0,0-18-6 0,0 18-2 16</inkml:trace>
  <inkml:trace contextRef="#ctx0" brushRef="#br0" timeOffset="-155362.56">7505 11752 36 0,'0'0'13'0,"0"0"-4"0,-17 0 1 0,17 0-4 0,0 0 7 0,0 0-5 0,0 0 10 0,-20 0-8 0,20-18 1 0,0 18-1 0,0 0 7 0,0 0-10 0,-20 0 6 0,20 0-6 15,0 0-1-15,0 0 0 0,0 0 1 0,0 0 6 0,0 0-1 0,0 0-7 16,0 0 0-16,0 0 6 0,0 0-6 0,0 0 9 16,0 0-7-16,0 0 0 0,0 0 0 0,0 0 6 0,0 0 0 0,0 0-2 15,20 0-6-15,-20 18 0 0,20-18 2 0,-3 19 0 0,-17 1-3 16,20-2 0-16,-3 1 3 0,23 19 0 0,-40-38-5 16,37 39 3-16,-17-21-4 0,-3 21 3 0,-17-39-4 0,40 37 2 15,-23-17 2-15,3 18-2 0,-20-38 1 0,20 37 3 0,3-37-3 16,-23 19 0-16,0-19 0 0,14 20 4 0,-14-2-4 0,20 2 2 0,-20-20 0 15,0 19 1-15,0 0-5 0,0-19 2 0,0 19-1 16,-20 0 3-16,20-19-2 0,0 18-1 0,-14-18 0 0,-9 0-2 0,23 20 1 16,-40-2-1-16,6-18-1 0,-6 19 2 0,-17 1 0 0,37-20-1 15,-37 20-1-15,20-2-3 0,17 1 3 0,-14-1-5 16,11 1-1-16,3-19 1 0,20 20 0 0,-17-2-12 0,-3 2-6 16,-17-1-30-16,37 0 5 0,0 0-7 0,0-19 4 15,0 19 30-15,0-19 2 0,0 0 2 0,20 0 2 0,-20 18 0 16,17-18-12-16,3 0 9 0,-3 0 7 0,3 0-13 0</inkml:trace>
  <inkml:trace contextRef="#ctx0" brushRef="#br0" timeOffset="-154479.43">8403 11866 26 0,'0'0'0'0,"0"0"6"0,0 0-2 0,0 0 1 0,0 0-2 0,0-18 8 0,0 18-3 0,0 0 12 0,0 0-10 0,14 0 11 0,-14 0 0 0,0 0 1 0,0 0-9 16,20-20 13-16,-20 20-12 0,0 0 0 0,0 0-1 0,0 0 0 0,0 0 8 16,0 0-2-16,0 0-11 0,0 0 1 0,0 0 6 0,0 0-8 15,0 0 0-15,0 0 0 0,0 0 7 0,0-19-7 0,0 19 0 0,0 0-1 16,0 0 7-16,0 0-3 0,-20 0-3 0,20 0-4 16,0 0 0-16,-14 0 0 0,14 0 1 0,-23 0-2 0,23 0 0 0,0 19 1 0,-20-19-2 0,20 0 0 15,-20 20 1-15,-17-2-1 0,37-18 0 0,-17 39 0 16,-3-39-1-16,0 37 1 0,3-17-1 0,17-2 1 0,-17 21 0 15,-6-20 0-15,23 0-1 0,-20 18 0 0,20-37 1 16,0 19-1-16,20 1 1 0,-20-2 0 0,23 2 0 0,-23-1-1 16,17-19 0-16,0 19 2 0,3 0-1 0,17 0 1 0,0-1-1 0,-37-18 0 15,20 20-1-15,23-2 3 0,-29 1-2 0,6 1 2 16,20 0 0-16,-23-20-1 0,-17 0-1 0,18 18 1 0,1 1 1 16,1-1 0-16,-20-18-3 0,0 19 2 0,0 1-1 0,0-20 0 15,0 18-1-15,0-18 1 0,0 20 1 0,0-20-4 0,-20 19 1 0,1-19-5 16,19 0 1-16,-18 19-6 0,1-19-4 0,17 0 6 15,-20-19-3-15,20 19-17 0,-20-19 10 0,20 19-1 0,0-20-54 16,-20 2 23-16,20 18 27 0,20-20-20 0,-20 20 26 0,20-19-10 16,0 19 6-16,-20-18 12 0,17 18-8 0,1-19 11 0,1 19-3 15,1-18 4-15,3 18 4 0,-8 0 0 0,4 0 2 16,-1 0 1-16,4-20 1 0,-5 20-1 0,-17 0 1 0,20 0 4 16,-2-20 5-16,1 20 6 0,-19 0 2 0,20-19 8 15,-2 19-6-15,-18 0-10 0,0 0 10 0,0 0-10 16,20 0 10-16,-20 0-10 0,0 0-2 0,0 0 1 0,0 0 8 0,0 0-2 15,0 0-8-15,0 0 9 0,0 0-8 0,17 0 11 0,-17 0-10 16,0 0-1-16,0 0 6 0,0 0-9 0,0 0 1 0,0 0 4 16,0 0-6-16,0 0 0 0,0 0-1 0,0 19 2 0,0-19-3 15,-17 20 1-15,17-20-2 0,0 38 1 0,0-38-2 0,0 19 0 0,0 38 1 16,0-39-3-16,0 2 2 0,17-1 0 0,-17-19 1 16,0 19-1-16,20 0-2 0,-20-19 1 0,0 19 1 0,22-1-1 0,-22-18 0 15,0 20-1-15,17-20 3 0,-17 0-2 0,18 0 0 0,-18 0 0 0,0 0 1 16,20 0 1-16,-20 0-1 0,19 0-1 0,-19-20 1 0,18 20 0 0,-18-18 0 15,20 18 0-15,-20-19-1 0,17 0-1 0,-17 0 2 0,0 0 1 16,0 19 0-16,0 0 0 0,0-20-1 0,20 2 1 0,-20 18-1 0,0-20 1 16,0 20 1-16,0 0-3 0,0 0 1 0,0 0 0 0,0 0 1 15,0 0-2-15,0 0 2 0,0 20-2 0,0-20 0 0,0 38-2 0,0-38 3 16,22 38-2-16,-22-19 0 0,0 0-2 0,0 19-5 0,18-19 1 16,-18-19-1-16,0 38-15 0,17-38 9 0,-17 20-1 0,0-2-2 15,20 1-26-15,-20-19 18 0,0 19-2 0,20-19-28 0,-20 0 25 0,17 0-27 16,-17 0 32-16,20 0-11 0,-20 0 25 0,0 0 3 0,17-19 3 0,3 0-24 15</inkml:trace>
  <inkml:trace contextRef="#ctx0" brushRef="#br0" timeOffset="-154146.45">9256 12209 37 0,'0'0'19'0,"0"-19"-9"0,0 19-1 0,0 0 2 0,0-39 12 0,0 21-9 0,0-2 18 0,0 20-15 0,0-37-1 0,0 18 11 0,-20 19-15 0,20-38 9 0,0 38 0 16,0-20-1-16,-20 1-10 0,20 19-2 0,0-18 5 0,0 18-8 15,-15-20 1-15,15 20-3 0,0 0 5 0,0 0-4 16,0 20 7-16,-22-20-4 0,22 18 7 0,0 1-11 0,0 1 3 0,0-1-2 15,0 0 4-15,0 18-4 0,0 2-2 0,0-21-2 0,0 40 0 16,0-20 1-16,0 18 1 0,0 21 0 16,0-1-2-16,22-19 0 0,-22 0 3 0,0-19-2 0,15-19 1 15,-15 19-1-15,0-18-1 0,0-2 0 0,0 1 1 0,20-19 1 0,-20 0-2 16,20 0 2-16,-20 0-2 0,20 0 4 0,-3 0-2 16,-17-37 0-16,17 37-2 0,3-20 0 0,-20 20 2 0,0-38-1 0,20 19 3 0,2 19 0 15,-22-38 1-15,15 38-2 0,-15 0-2 0,20-19 3 0,-20 0-3 16,17 19 1-16,-17 0 2 0,0 0-1 0,0 0 0 0,0 0-4 15,0 0 3-15,0 0-1 0,0 19 1 0,0-19-1 0,0 0 0 0,-37 19 1 16,37-1-3-16,-37-18-1 0,37 20-2 0,-20-20-2 0,0 19-4 16,20-19-1-16,-34 19-13 0,34-19 12 0,-20 19-18 0,0-19-6 0,20 0 17 15,0 0-2-15,-20 0 0 0,20 20-21 0,0-20-2 0,20 0 2 16,-20 0 24-16,20 18 1 0,0-18-13 0,-3 0 16 0,0 0-9 16,23 0 5-16,-18 0 2 0</inkml:trace>
  <inkml:trace contextRef="#ctx0" brushRef="#br0" timeOffset="-153730.16">9826 12113 61 0,'0'0'34'0,"0"0"-23"0,0 0-1 0,0 0-2 0,0-19 31 0,-17 19-25 15,17 0 1-15,0 0 13 0,0 0-16 0,0 0-3 0,0 0 5 0,0 0-8 0,0 0 10 0,0 0-8 0,0 0 2 0,0 19-1 0,0-19 7 16,0 20-1-16,0-2-1 0,0 2-8 0,17 18 6 16,-17-38-5-16,0 38 7 0,0-20-7 0,0 2-2 0,0-2-1 0,0 21 1 15,0-19-3-15,0 17 1 0,0-19-1 0,0 39 1 0,0-37-2 0,0 37-1 16,0-38 2-16,0 19-2 0,0-19 0 0,0 39-4 0,0-40 1 16,0 20-8-16,0 0 0 0,0-19-19 0,0 19-9 0,0-38 16 15,0 20-2-15,0-2-54 0,0-18 49 0,0 0-2 0,0 0 0 16,-17 0 4-16,17 0 8 0,0 0 6 0,0-18-4 0,0-2-5 0</inkml:trace>
  <inkml:trace contextRef="#ctx0" brushRef="#br0" timeOffset="-153330.2">9766 12209 31 0,'0'0'6'0,"0"0"4"15,0-38 2-15,0 18-3 0,0-18 19 0,0 1 8 0,0 37-19 16,0-38 6-16,0 19-5 0,0 19-8 0,0-20 12 16,0 1 0-16,0 19-11 0,0 0 9 0,0 0-10 0,0 0 9 15,0 0-10-15,0 0-1 0,0 0-1 0,0 0 8 0,20 0-6 16,-20 0 5-16,0 0-6 0,23 0 3 0,-23 0-7 0,17 0 5 0,0 19-1 15,-17 1-1-15,20-20-5 0,0 19-1 0,-20-19 0 16,17 19 2-16,-17 0-2 0,20-1 1 0,-20 1-1 0,17 1 1 0,-17-2 1 16,20 21-2-16,-20-39 0 0,0 38 0 0,0-38 1 15,0 37-3-15,0-37 1 0,0 20-1 0,0-2 1 0,-20 1-1 0,20-19 1 16,0 20-1-16,0-20 0 0,-17 20-3 0,17-2 2 0,-20-18-1 0,3 19 1 16,-3-19 0-16,20 0 0 0,0 0 2 0,-20 0 1 0,20 0-2 0,-17-19 0 15,17 19 1-15,-17-18 2 0,17-2-1 0,0 20 1 16,0 0 0-16,0-20 1 0,-23 1 2 0,23 19 0 0,0 0-3 15,0-18 1-15,0 18-1 0,23 0-1 0,-6 0 1 0,0 0 2 16,3 18-3-16,0 1 0 0,-20 1 0 0,17 0 2 0,3-2-2 16,-20 19 0-16,17-18 0 0,-17 19 0 0,0-18 1 0,20 18-1 0,-20 0 0 15,0-20-3-15,0 21 3 0,-20-20 0 0,3 20 2 0,17-21-3 16,-37 20-2-16,37-20 2 0,-40 21 3 0,40-20-3 0,-17-19-1 0,0 19-3 16,-26 1-2-16,43-20 2 0,-37 18-5 0,20-18-1 15,17 0 3-15,-20 0-14 0,20 0 8 0,-20 0-1 0,20 0 0 0,0 0-2 16,0 0-1-16,-17 0-16 0,17-18 17 0,0 18-13 0,17-20 1 15,-17 20 12-15,20 0-22 0,-20 0 16 0,0 0-1 0,20-19-21 0,-3 19 25 16,-17 0 5-16,0 0 3 0,20 0-25 0</inkml:trace>
  <inkml:trace contextRef="#ctx0" brushRef="#br0" timeOffset="-153071.24">10205 12456 36 0,'0'0'10'0,"0"0"0"0,0 0-7 0,0-20 5 0,0 20-1 0,0 0 15 0,17-19-6 0,-17 19 17 0,0-18-1 0,0 18-4 16,0 0-16-16,23-19 0 0,-23 19 8 0,0 0-11 0,17 0 8 15,-17 0-9-15,0 0 0 0,0-18 7 0,0 18-9 0,20 0 3 16,-20 0-6-16,0 0-1 0,0 0-1 0,0 0 0 0,0 0 0 0,17 18-2 15,-17-18-5-15,0 0-11 0,0 19-15 0,0-19 11 16,0 0-4-16,0 18-35 0,0-18-2 0,0 19 35 0,0-19 5 16,0 0 4-16,0 0-20 0</inkml:trace>
  <inkml:trace contextRef="#ctx0" brushRef="#br0" timeOffset="-152912.06">10319 12551 138 0,'0'0'63'0,"0"0"-49"16,0 0 4-16,0 0 8 0,0 0-8 0,0 0 0 0,-20 0-2 0,20 0 11 15,0 19-19-15,0-19-2 0,0 0-1 0,0 18-2 0,0-18-1 16,0 0-1-16,0 20 0 0,0-1-3 0,0-19-3 0,0 19 2 16,0-19-9-16,0 0 2 0,0 19-23 0,0-19 9 0,0 0-6 0,0 0-6 15,20 20-45-15,-20-20 43 0,0 0 8 0,0 0 5 0,0 0-10 0</inkml:trace>
  <inkml:trace contextRef="#ctx0" brushRef="#br0" timeOffset="-152712.39">10624 12209 183 0,'0'0'0'0,"-17"0"75"0,17 0-69 0,0 0 1 16,-23 0-1-16,23 0 3 0,0 0 2 0,0 19 7 0,0-19-12 16,-20 0-1-16,20 19-3 0,0-1 1 0,0-18-2 0,0 0 0 0,0 20 1 15,-17-2-3-15,17 1 1 0,0 1 0 0,0 0-2 0,17-20-2 16,-17 18-8-16,20-18 0 0,-20 19-4 0,0-19-5 0,0 18-34 15,23 1-8-15,-23-19 32 0,0 0 3 0,0 20-14 0,0-20-6 16</inkml:trace>
  <inkml:trace contextRef="#ctx0" brushRef="#br0" timeOffset="-152574.84">10661 12588 111 0,'-20'0'60'0,"20"0"-43"0,0 0-4 0,0 0-3 15,0 20 15-15,0-20 4 0,0 0-15 0,0 0-1 0,0 19-2 16,0-19 5-16,0 19-7 0,0-19-6 0,0 19-2 0,0-19 0 0,0 20-2 15,0-20-3-15,0 18-10 0,0-18 1 0,0 19-25 0,0-19-18 16,0 0 23-16,0 19-40 0,0-19 41 0,20 0 8 0,-20 0-21 16</inkml:trace>
  <inkml:trace contextRef="#ctx0" brushRef="#br0" timeOffset="-152162.83">11479 12057 51 0,'0'0'19'0,"0"0"-11"0,0 0-1 0,0 0 1 0,0-19 7 16,0 19 1-16,0-19 5 0,0 19-9 0,0 0 0 0,0-20 13 16,0 20-13-16,-20-19 9 0,20 19-11 0,0 0-1 0,0 0 0 15,0-18 0-15,0 18 0 0,-20 0 10 0,20 0-10 0,-17 0 1 0,17 0-2 0,0-20 1 16,-17 20 7-16,-6 0-4 0,23 0-7 0,-20 0 6 0,20 0-7 16,-17 0 3-16,17 0-4 0,0 0-1 0,-20 20 3 0,20-20-3 15,-17 37 4-15,17-37-4 0,-20 39 2 0,20-39-2 0,0 38 2 16,-20-1-2-16,20-37-1 0,0 20 0 0,0 18 0 0,-17 0 0 15,17 0 2-15,0-20-1 0,0 20 0 0,-17 1-2 0,17-1 0 0,0-1 0 16,0-18-1-16,0 19 2 0,0 20-1 0,0-20 1 0,0-20-2 16,0 40 0-16,0-39-1 0,0 19 0 0,0 18-6 0,0-36 3 0,0-1-3 0,0 19-13 15,0-18 4-15,0-2-4 0,0 1-40 0,0 0-21 0,0-19 40 16,0 19-31-16,0-19 47 0,0 0-31 0</inkml:trace>
  <inkml:trace contextRef="#ctx0" brushRef="#br0" timeOffset="-151977.7">11117 12494 130 0,'0'0'51'0,"-20"0"10"0,20 0-44 0,0 0 12 0,0 0 0 16,0 0-1-16,0 0-16 0,0 0-1 0,0 0-2 0,0 0 1 0,0 0 3 15,0 19-5-15,0-19-4 0,0 0 2 0,20 19 2 0,0 19-5 0,-3-38-1 16,-17 0 0-16,20 38-1 0,-20-38 1 0,37 38-1 0,-14-38-1 0,-23 19 0 16,17 1 0-16,20-2-1 0,-37-18 1 0,20 19-2 0,-3 0-8 0,20-1-14 15,-17 2-10-15,3-20-11 0,-6 19 15 0,-17-19-44 16,17 0 33-16,3 0-36 0,-20 0 50 0,20 0-45 0</inkml:trace>
  <inkml:trace contextRef="#ctx0" brushRef="#br0" timeOffset="-151543.73">11630 12608 128 0,'0'0'44'0,"0"0"12"16,-20 0-15-16,20 0-11 0,0 0-14 0,0 0 1 16,-14 0-3-16,14 0-2 0,0 0 6 0,0 0-12 0,0 0 0 0,0 0-3 15,-23 0-1-15,23 0-2 0,0 0 3 0,0 19 1 0,0-19-2 16,0 38 4-16,0-18-4 0,0-2-1 0,0 1 1 15,23 0 1-15,-23 19-3 0,0-38 0 16,0 38 1-16,0-19 0 0,0 1-1 0,14-2 1 0,-14 1-1 0,0 19 1 16,0-19-1-16,0 1 1 0,20-2 0 0,-20-18-1 15,0 20 2-15,0 17-3 0,0-37 3 0,20 0 0 0,-20 19 0 16,0-19 3-16,0 0-4 0,20 0 3 0,-20 0 3 0,0 0-5 16,17 0 1-16,-17 0 0 0,17 0-2 0,3 0 1 15,-20-19-2-15,0 19 1 0,20-18 1 0,-20-1-1 0,23 19-1 16,-9-38 1-16,-14 38 1 0,20-20-3 0,-3 1 1 0,-17 19 1 15,23-38 0-15,-23 19 0 0,17 19-1 0,3-38 0 0,-20 38 1 0,0-19 1 16,17 0-2-16,-17 0 2 0,20-1-2 0,-20 2 1 16,20 18 0-16,-20-19 0 0,0 19-2 0,0-19 2 0,0 19-1 0,0-18 1 15,0 18 1-15,0 0 0 0,0 0 1 0,0 0 0 0,0 0-1 16,0 0 0-16,0 0 1 0,0 0 2 0,0 18 0 16,0 20-1-16,0-38-2 0,0 18-1 0,0 2-1 0,0-1 2 0,0 0-1 15,-20 20-2-15,20-2 3 0,0 1 1 0,0-38-2 16,0 19 0-16,0 19 0 0,0-18 0 0,0-1-1 0,0-19 0 0,0 37 0 15,0-19 2-15,0 2-2 0,0-1-1 0,0 1-2 0,20-2 2 0,-20 3-4 16,0-21-10-16,0 0 5 0,0 17-2 0,0-17-4 16,17 0-25-16,-17 0 14 0,0 0-2 0,0 0-41 0,20-17-11 0,-20 17 40 15,0-21 2-15,0 3 6 0,0-2-7 0,0 20 29 0,0-39 2 0,17 39-2 16,-17-37-16-16</inkml:trace>
  <inkml:trace contextRef="#ctx0" brushRef="#br0" timeOffset="-151279.36">12143 12703 57 0,'0'0'59'0,"0"0"8"16,0 0-14-16,0-18-5 0,0 18-29 0,0 0 12 0,0 0-5 0,0 0-15 0,0 0 8 0,0 0-10 0,0 0 6 0,0 18-3 16,0 1-8-16,0-19-3 0,0 19 3 0,0-1-2 0,0-18 0 15,0 20 0-15,0-1 2 0,0 0-3 0,0 0 2 0,0 1-2 0,0-2 0 0,0 1-1 16,0 0 0-16,0 0 0 0,0 0 2 0,0-19 0 0,0 20 0 0,17 18-3 0,-17-38 1 16,0 19-1-16,0-1 1 0,20-18-1 0,-20 19 1 0,0-19 0 15,0 0-2-15,23 0 1 0,-23 0-1 0,17-19 0 0,0 1 2 0,3-1-1 16,0-19 2-16,-3-1 0 0,21 1-2 0,-38 1 1 0,19 17-1 15,1-18 4-15,3 19-4 0,-9-1 1 0,-14 2 0 0,20-1 1 16,-20 0 0-16,0 19-3 0,20 0 0 0,0 0 1 0,-20 0 2 0,17 0-2 16,-17 19 1-16,0 0-1 0,18-1 0 0,-18 2-1 0,0 37-10 15,0 0-15-15,0-38 6 0,0 19-6 0,-18 20-44 0,18-21 27 16,0 0-49-16,-17 22 17 0,17-3 6 0</inkml:trace>
  <inkml:trace contextRef="#ctx0" brushRef="#br0" timeOffset="-141663.08">3252 7397 112 0,'0'0'34'0,"-23"0"-24"0,23 0-8 0,0-17-1 0,0 17 0 0,0 0 8 0,-20-21 51 16,20 21-46-16,0 0-7 0,-17 0-3 0,17 0 2 16,0 0-2-16,0 0-1 0,0 0 2 0,17 0 4 0,3 0 8 15,3 0-8-15,11 21 4 16,-14-21-9-16,17 0 4 0,0 17-3 0,6-17 1 0,-26 0-4 16,0 0-1-16,40 0 3 0,-20 20-1 0,3-20 0 15,34 0 0-15,-34 0-1 0,17 0 2 0,-34 0-2 16,11 0-1-16,23 20 1 0,-20-20-1 0,3 0 2 0,14 0 0 15,-11 0-3-15,-26 17 2 0,20-17 1 0,0 0 0 0,0 0 0 16,6 0-1-16,-26 19 0 0,0-19 1 0,40 21 1 0,-20-21-5 0,-17 0-1 16,37 17-2-16,3-17 5 0,-43 0 1 0,1 20 0 0,44-20-1 15,-10 0-1-15,-30 0 0 0,33 20 0 0,-36-20 1 0,19 0-1 16,19 0 1-16,0 0 2 0,-37 17-1 0,37-17 1 16,-40 0-2-16,25 0 0 0,13 0 1 0,-35 0 0 0,17 0-1 0,0 0 1 0,-17 20-1 15,17-20 0-15,0 0 1 0,20 0 2 0,40 0 5 0,-40 0-5 16,-20 0-2-16,20 0 3 0,-20 20-4 0,40-20 3 15,0 0 0-15,-60 0-3 0,60 0 1 0,0 0 1 0,-20 17 0 16,0-17-1-16,17 0-2 0,-54 0 2 0,23 0-1 16,-9 0-1-16,6 0 2 0,34 0 0 0,-54 19-2 0,17-19 0 0,40 0-1 15,17 0 1-15,-57 0 1 0,40 0 1 0,-57 0-1 16,54 0 1-16,-31 0-1 0,-9 0 0 0,6 0-3 0,-23 0 3 0,20 0-1 0,6 0 1 16,-9 0 0-16,23 0 0 0,-37 0 0 0,54 0 0 0,-54 0-1 15,17 0 0-15,20 21 2 0,-17-21-2 0,-23 0 0 0,63 0 1 0,-63 0-1 16,40 17 0-16,17 3 2 0,43 0 2 15,-100-20-6-15,40 0-4 0,-20 18 5 0,0-18 1 0,40 19 3 16,-57-19-2-16,97 0 0 0,-100 20-1 16,20-20 1-16,20 0-1 0,3 0 1 0,-43-20 1 0,40 20-1 0,-3-19 0 15,9 19 1-15,-9-18-2 0,1 18 1 16,-16 0 0-16,-1-20 0 0,-19 20-1 0,38-20 2 0,-19 20-1 0,19 0 3 16,-20-17-3-16,22 17 1 0,-41 0-1 0,39 0 0 15,0-21 1-15,-35 21 0 0,-4 0-2 0,39 0 1 0,-20 0 0 0,0 0-1 16,20 0-1-16,-37 0 3 0,20 0-1 0,-6-19 2 0,6 19-2 15,17 0-1-15,-17-17 2 0,-23 17-2 0,20 0 1 0,-17 0-2 0,37-20 2 16,3 20 0-16,-26-20 0 0,23 20 2 0,-20 0 0 0,6-17 0 16,11 17 1-16,-34 0-3 0,17-20-1 0,0 20 1 0,-17 0-1 0,57-20 1 0,-57 20-2 15,54 0 2-15,-51 0 0 0,11 0-1 0,6 0 1 0,14 0-1 16,-34 0 2-16,37 0-2 0,-20 0 2 0,3 0-4 0,17 0 3 0,17 0 0 16,-34 0-1-16,-23 0-1 0,60-17 2 0,-60 17 0 15,23 0-1-15,57-21 2 0,-63 21-6 0,6 0 6 0,-17-19-1 0,51 19 6 16,0 0-8-16,-17-17 0 0,-20 17 1 0,3 0 1 15,17 0 0-15,17 0 0 0,-34-20 1 0,17 20 2 0,-3 0-4 16,63 0-1-16,-97 0 1 0,14 0 0 0,6 0 0 16,17 0 1-16,-17 0-2 0,14 0 1 0,-34 0 1 0,37 0-1 15,3 20 1-15,-43-20 0 0,40 0 1 0,-20 0-1 0,-20 0-1 16,3 0-1-16,3 17 1 0,31-17 0 0,-34 0 1 0,17 0-1 0,0 0-1 16,6 0 2-16,-29 19-1 0,6-19 0 0,37 0 0 0,-19 0 1 0,19 21 0 15,-38-21-1-15,38 0-3 0,-19 17 2 0,-18-17 0 16,-1 0 3-16,36 0-5 0,-35 0 2 0,2 0 0 0,13 20 2 0,5-20-1 15,-23 0 0-15,3 0 1 0,-3 0 0 0,25 0 1 0,13 0-3 16,-35 0 2-16,34 0-1 0,-14 0 3 0,37 0 0 16,-57 0-2-16,14 0-2 0,6 0 1 0,-18 0 1 0,13 0 0 15,22-20 0-15,-20 20-1 0,-37 0 0 0,20 0 0 16,17 0 2-16,-17-17-2 0,-3 17 0 0,3 0 0 0,3 0 0 16,-6 0 0-16,-17 0 0 0,17 0 1 0,23-21-3 0,-40 21 3 15,17 0 0-15,20 0 0 0,-17 0-1 0,-20 0-1 0,40 0 1 0,-23-19 1 16,3 19-1-16,0 0 0 0,-3 0 0 0,3 0-2 15,-3 0 4-15,-17 0-2 0,20 0 0 0,0 0 0 0,-20 0 0 0,37-17 0 16,-37 17 0-16,20 0 0 0,-20 0 1 16,0 0 0-16,0 0-3 0,20 0 1 0,-20 0 2 15,0 0 0-15,0 0 1 0,0 17 1 0,0-17-3 0,0 0 0 16,0 0 0-16,0 0 1 0,0 19-1 0,20-19 1 0,-20 21-1 16,0-21 1-16,0 17-1 0,0 3 3 0,0-20-1 15,0 20-3-15,0-20 3 0,0 17-1 0,0 3-2 0,0 0 1 16,0-20 1-16,0 17-1 0,0-17 0 0,0 19 0 0,0 2 1 15,0-21 0-15,17 0 0 0,-17 17 0 0,0 3 0 0,0 0 0 16,0-20 0-16,0 0-1 0,0 18 0 0,0 1 2 0,-17 1 0 16,17-3-2-16,0 4 0 0,0-2-1 0,0 18 2 0,-20 1 1 15,20-18-1-15,0-1-1 0,-20-2 0 0,20 4 0 0,0-4 0 16,0 43 1-16,-20-60-1 0,20 37 1 0,0-20 0 0,0 23-1 16,0-40 0-16,0 37 1 0,0-16 0 0,0-21-1 0,0 36 1 15,0-16-1-15,0 17 2 0,-14-16-2 0,14-2 0 0,0-2 1 0,0 21-2 16,-23 1 3-16,23-22-1 0,0 24-1 0,-20-5 1 15,20 2 0-15,-20 1-1 0,20 19 1 0,-17-41-1 16,17 4 0-16,0-2 0 0,-20 18-3 0,20 21 4 0,0-39 1 16,-17 38 1-16,17-20 0 0,-20 1 2 0,20 1-4 15,0-22-1-15,0 40-1 0,0 21 1 0,0-60 1 0,0 21-1 16,0 18 0-16,0-38-1 0,0-1 1 0,0 59 1 0,0-40 0 16,0-16-1-16,0 35-1 0,0 1 1 0,0-19 3 15,-20 19-3-15,20-37-1 0,0 36 0 0,-17 19 0 16,17-55 0-16,-17 0 2 0,17 17-1 0,-23 21 3 0,23-39-3 15,0-2 2-15,0 22-1 0,0-21 0 0,-20 2 0 0,20 18-1 0,0 0 0 16,0-20 0-16,0 3 2 0,0-3-1 0,-17 40-3 0,17-20 0 0,0-20 3 16,0 21-1-16,0-2 0 0,0-18 0 0,-20 39 0 15,20-20 1-15,0-19-6 0,-17 39-7 0,17-40 7 0,0 37 6 16,0-34-1-16,0 15 0 0,-20 5-1 0,20-23 1 0,0 19 0 16,0 20 2-16,-20-38-2 0,20 38 0 0,0-19 1 15,0-18-1-15,0-1 1 0,-17 39 0 0,17-40-1 0,0 1 0 0,0 75-4 16,0-73 5-16,-17 16 1 0,17-18-3 0,0 0 2 15,0 57-1-15,0-56-1 0,-23 17-1 0,23 0 4 16,0-17-5-16,0 17 1 0,-20 3 1 16,20 73 0-16,0-94 3 0,0 1-1 0,0 17 3 15,0-18-4-15,0 38 5 0,0-19-6 0,0-18-1 0,0-1 0 16,0 38 2-16,0-39 2 0,0 40-1 0,0 17-2 16,0-17-3-16,0-20 3 0,0 18-5 0,0-18 6 15,0 1 3-15,20 36-2 0,-20-56-3 0,0 39 4 16,0-39-5-16,0 0 5 0,0 19-4 0,0 38 2 0,0-37 2 0,23 17-2 15,-23 20 2-15,0-19-4 0,0-38 1 16,0 0-1-16,0 0 5 0,-23 38-3 0,23-18-2 0,0 36 2 16,0 20-1-16,0-76-1 0,0 0 2 15,0 57 2-15,0-57-1 0,0 1-2 0,0 55 2 0,0-56 0 16,0 39-1-16,0-2-2 0,0-36 4 0,0 18 1 16,0 19-3-16,0-38 0 0,0-1 1 0,0 40-1 0,0-39 1 15,0 19-3-15,0 18 7 0,0-35 0 0,0-4 1 0,0 40 1 16,0-37-6-16,0 17-2 0,0 21-1 0,0-39 2 0,0 58 0 15,0-60 0-15,-20 60-2 0,20-39 2 16,0 18 2-16,0-15-5 0,-17 15 3 0,17 18-3 16,0-34 3-16,-20 17-1 0,20-2 4 0,0-35-2 0,0 37-2 15,0-36 0-15,0 15 4 0,-17 42-2 0,17-42 1 16,0 2-3-16,0 1-1 0,-20-22 0 0,20 41 4 0,0-39-1 16,0 2-2-16,0 54-1 0,0-56 1 0,0 18 3 15,0-37-1-15,0 40 0 0,0-40 1 0,0 37-4 0,0 1 1 16,0 1 2-16,0-39 0 0,0 17-2 0,0 21 0 0,0 1-8 15,0-1-3-15,-20-18 8 0,20 17 6 0,0-17-3 0,0-3 0 16,0 2 1-16,0 22 0 0,0-41 1 0,0 17-2 0,0 20 0 0,0 3 1 16,0-40 0-16,0 36 0 0,-17-14 1 0,17-22-2 0,0 36 1 15,0-36-1-15,0 38 3 0,0-38-2 0,0 19 2 0,0-19-3 16,0 20 0-16,0-3 0 0,0 4-1 0,0-1 4 0,-20-3-2 16,20-17-2-16,0 19 0 0,0 2 4 0,0-4-3 0,0 3 2 15,-17-20-1-15,17 19 1 0,0-19-1 0,0 17 1 0,-20-17-4 16,20 0 3-16,0 0 0 0,-20 21 0 0,20-21 1 15,0 0-1-15,-20 0-1 0,20 0 2 0,0 0 0 0,-15 0-2 0,15-21 0 16,-22 21 2-16,2 0 0 0,0 0-2 0,20 0 0 16,-17 0 0-16,0 0 0 0,17 0 1 0,-40 0 1 15,5 0 0-15,13 0-1 0,2 0 1 0,-17 0-1 0,0 0 1 16,17 0-1-16,-35 0-3 0,33 0 3 16,2 0-1-16,-17 0-1 0,20 21 0 0,-3-21 5 0,-35 0 3 15,33 0-4-15,-35 0-6 0,20 20 3 0,17-20 3 0,-35 0 3 16,-4 0-5-16,2 0-3 0,2 0 1 0,15 0 2 0,-17 0 2 15,18 0-3-15,21 0-1 0,-19 0 1 0,-3 0-1 0,-54 0 4 16,74 0-1-16,-17 0-2 0,-60 0 1 0,60 0 1 0,-20 0-1 16,20 0-3-16,-3 0 1 0,3 0 0 0,-20 0 3 0,-17 0-2 15,54 17 1-15,-14-17-1 0,-9 0 2 0,23 0 0 0,-17 0-3 0,-54 20 4 16,31-20 0-16,-17 0-5 0,60 20 2 0,-23-20 3 0,-34 0 4 16,54 0-4-16,-17 0-2 0,0 0 0 0,-37 0 6 0,31 0-3 15,6-20-3-15,-77 0-3 0,94 20 4 0,-17 0-1 0,-40-17-2 16,60 17 2-16,-23 0-1 0,-34-20 0 0,54 20-2 0,-57-21 5 15,-17 4 0-15,57 17-2 0,-40-19 0 0,43 19-1 0,-29 0-2 16,-11 0 1-16,40 0 0 0,-46 0 2 0,-14 36 0 16,54-36 0-16,-54 21-3 0,57-21 0 0,-3 0 2 15,-17 0 1-15,-17 0 7 0,54 20-7 0,-20-20 0 0,3 0-7 16,0 0 6-16,-3 0 1 0,-91 0 7 0,91 0-8 0,3 0 2 0,0 0 0 16,17 0-2-16,-57-20 2 0,3 20-4 0,36-21 1 0,-58 4-2 15,21-2 4-15,-2-1-2 0,-19 3-1 16,41 17 2-16,-42-21 1 0,-34 2-1 0,54 2-2 0,20 17 5 15,-20-20-2-15,40 20-2 0,-94 0 3 0,71 0 7 16,23 0 2-16,-60-21-1 0,60 21-9 0,-94-17-2 0,91 17 3 16,6 0-1-16,-9 0 2 0,-85 0 2 0,48-20-3 0,6 20-1 15,37 0 0-15,-3-19-2 0,-57 19 1 0,23-18 1 16,17 18-1-16,17 0 2 0,3 0-2 0,0 0-2 0,0-20 1 0,-60 1 3 16,60 19 1-16,0 0-3 0,-23 0 1 0,-14 0-1 15,37 0 2-15,17 0-1 0,-37 0 3 0,23-17-2 0,-160 17-7 16,154 0 7-16,-14 0 1 15,-3 0-3-15,40 0 1 0,-6 0 0 0,3-22 0 0,3 22-1 16,-20 0-1-16,17 0 1 0,20 0 1 0,-37 0-2 0,37-19 1 0,-17 19 1 16,-6 0-1-16,3 0 0 0,3 0 0 0,-3 0-2 0,3-17 3 15,-23 17 2-15,3 0 0 0,20-20-2 0,17 20 0 16,-40 0-4-16,20-20 4 0,-17 20 1 0,17-17-2 0,20 17 0 16,-20 0 2-16,3-20-2 0,-23 20-1 0,40-17 1 0,-17 17 1 15,-3-19 0-15,20 19-1 0,-15-22 0 0,-7 3-3 0,2 19 5 16,0-17 4-16,-17-3-1 0,20 2 0 0,-3-1 3 15,0-1-5-15,2 3 3 0,1 17-2 0,17-21-3 0,-22 1 3 16,2 1-8-16,20 19 6 0,-17-17-3 0,-3-21 7 0,20 38-6 0,-18-20 3 16,-1-16-5-16,-1 15 2 0,2-16-1 15,1-3 1-15,17 23-1 0,-22-22 1 0,2-19-1 0,2 1 0 16,-1-1 3-16,19 41-3 0,-18-79 2 0,18 59-1 0,0-21 2 16,0 22-1-16,0-62-3 0,0-14 3 0,0 16 3 15,0 1-1-15,-20 38 0 0,20 21-3 0,0-62-1 0,0 42 2 0,-19-40 3 16,19 40-9-16,0-1-2 0,0 20 1 0,0-59-1 0,0 38 9 15,0 2-2-15,-18-40 5 0,18 2 0 0,-20 56-5 0,20-58 2 16,0 1-5-16,0 57 4 0,0-56 0 0,0 55 2 0,20-18-2 16,-20-38 0-16,0 1 0 0,0 36 0 0,0-75-1 15,0 76 1-15,0-95-2 0,0 58 2 0,0-78 0 16,0 115 0-16,0-57 0 0,0-57 2 16,-20 18-3-16,20 58 3 0,-17-39 0 15,17 97-3-15,0-40 0 0,0 40 1 0,0-20 1 16,0-19-2-16,-22 19 1 0,4 1 0 0,18-2 0 15,-20 19 0-15,20-17 0 0,-14 17 0 0,14 2 0 0,0-20 1 0,-23-1 0 16,23 20-2-16,-20-56 10 0,1 55-6 0,19-37 1 16,-18 0-3-16,18 38-2 0,0-57 0 0,-17 57 1 0,17 0 0 15,-22-37 1-15,22 35-2 0,0 2 3 0,0-19 1 0,-38-57 6 16,38 40-12-16,-14-3 3 0,14 0 0 0,-23 2-1 16,3-2 2-16,20 41 0 0,-20-22-2 0,3 1 3 0,17-21-3 15,-20 22-2-15,3 19 1 0,17-21 0 16,-20 2 3-16,0-1-6 0,3-21-4 0,17 61 4 0,-17-59 8 15,17 55-3-15,-23-16 0 0,23 17 1 0,-20-54 0 0,3 16 0 16,-3 2 0-16,20 16 0 0,0-18-1 0,-17 2-2 16,17 1 1-16,0-22-1 0,0 57 2 0,-20-54-1 0,20 14 1 15,0 23 1-15,0 0-1 0,0-20-1 0,0 19 0 0,0-1 1 16,20 22 0-16,-20-60-1 0,0 56 1 0,0-53 0 0,0 17-1 16,17 0 1-16,-17 0 1 0,20-21-2 0,-3-15-2 15,-17 72-2-15,20-16 2 0,3-2 4 16,-23 22 1-16,0-41-2 0,0 58-3 15,0-20 2-15,17 0-1 0,-17 20 0 0,0 0 1 0,0-17-2 0,0-3-28 16,0 20 18-16,-17 0-35 0,17 0 32 16,-23 20-47-16,23-3 43 0,-20 3-26 15,3 0 18-15,17-1-40 0,-20-1-8 0,3 20 3 16,17-19 19-16,0 1 36 0,-20-2-9 0</inkml:trace>
  <inkml:trace contextRef="#ctx0" brushRef="#br0" timeOffset="-105243.37">13001 9527 43 0,'0'0'19'0,"0"0"-11"0,0 0-1 0,0 0 7 0,0 0 5 0,0 20 2 0,0-20-2 0,0 0-8 0,0 0-1 16,0 0 10-16,0 0 1 0,0 0 1 0,0 0-12 0,0 0 9 15,0 0-10-15,0 0 1 0,18 0-1 0,-18 0 0 0,0 19 14 16,17-19-6-16,-17 0-9 0,0 0 7 0,0 17-7 0,0-17-2 0,0 0 1 16,20 0 0-16,-20 0-2 0,20 0-1 0,-20 0 1 0,0 21 0 0,17-21 6 15,-17 0-7-15,20 0 4 0,-20 0-4 0,0 0 1 0,17 0 0 16,-17 0-1-16,0 0 1 0,20 20 0 0,-20-20 2 0,20 0-4 16,2 0-1-16,-22 0 1 0,15 0 2 0,-15 0-5 0,0 0 1 0,40 0 4 15,-20 0-2-15,34 0 3 16,-34 0-6-16,-20 0 1 0,22-20 1 0,-7 20-1 15,5 0 0-15,-20-21 1 0,40-15-1 0,-23 16 1 16,-17-18-2-16,20 38 1 0,-20-36-1 0,17 36 2 0,3-115 3 16,0 58-6-16,-20-39 5 15,0 41-10-15,0 34 2 0,0 1 0 0,0-37 5 0,0 1-1 16,0 37 0-16,0-77 1 16,0 60 0-16,-20 15-1 0,20-16 1 0,0 37-1 0,0-77 2 15,-20 40-3-15,20 17 0 0,0 2 1 0,0-1 2 16,-17-18-2-16,17 16 0 0,0-15 0 0,0 36 1 0,-20-20 0 15,20-1 0-15,0 4 0 0,0-3 0 0,0 1-1 0,0 2 1 0,-17-4-2 16,17 21 2-16,0-17-1 0,0-2 0 0,-20-2 1 0,20 21 0 16,0-20 0-16,0 3 1 0,0 17-2 0,-20-20-1 0,20 20 1 0,0-17 3 15,0-2-1-15,-20-2 1 0,5 21-2 0,15 0-2 16,-22-17 1-16,22 17 1 0,-20-20 1 0,20-1 0 0,-20 21-1 16,20-19-1-16,0 19 0 0,-17 0 2 0,0-17 0 0,17 17-2 15,-20 0 1-15,20 0-2 0,0 0 2 0,-20-20-1 0,0 20 1 0,20 0-1 16,-15 0 1-16,15 0-1 0,-22 0 1 0,2 0 0 0,20 0-1 15,-20 0 1-15,20 0-1 0,-17 0 0 0,-3 0 1 0,20 0-2 0,-17 0 0 16,17 20-1-16,-20-3 1 0,20-17 1 0,-20 0 0 0,3 19-1 0,17 2-1 16,-40 16-3-16,40-16 4 0,-20-2-5 0,3-2-4 15,-3 3 4-15,3-3-8 0,17 3 5 0,0 1-2 0,-20-2-16 16,0-19 12-16,20 17-4 0,0-17-4 0,-18 21-3 0,1-4-40 0,17 2-19 16,-22-19 40-16,22 20 0 0,0-3 7 0,-20 4-47 0</inkml:trace>
  <inkml:trace contextRef="#ctx0" brushRef="#br0" timeOffset="-104885.54">12714 7836 61 0,'0'0'16'0,"0"0"0"0,0 0-9 0,0 0 1 0,0 0-2 0,0 0 3 0,0 0 1 0,0 0 3 0,0 18 14 0,0-18-14 0,0 19 15 0,0-19-22 0,0 21 6 0,0-21-6 16,0 37 7-16,0-37-7 0,0 19 0 0,-20 19 6 0,20-21-5 15,0 3-1-15,0 0 0 0,-18 17 4 0,18 0-6 0,0 3 5 0,-20-20-5 16,20-3-1-16,0 4 1 0,-17-2-1 0,17-2 0 0,0 3 1 0,-22 17 5 15,22-16 1-15,-18 15 1 0,18-36-2 0,0 21 7 16,-19-4-5-16,19-17-7 0,0 0 2 0,0 19-3 0,0-19 1 16,37 0 1-16,-37 0-3 0,0-19-1 0,39 19 0 0,-1-17 2 0,-38 17-2 15,57-21-1-15,-20 4 1 0,5 17 0 0,-25 0-3 0,21-19-1 16,-1 19 0-16,-17 0-2 0,-3 0-4 0,43 0-34 0,-43 0 19 16,23 0-38-16,-23 0 24 0,3 0-42 0,17 0 40 0,-17 19-24 15,-20-2 1-15</inkml:trace>
  <inkml:trace contextRef="#ctx0" brushRef="#br0" timeOffset="-100350.84">11687 9547 64 0,'0'0'10'0,"0"0"-2"0,0 0-5 0,0 0 1 0,0-20-1 0,0 20 5 0,0 0 6 0,0 0-7 0,0 0 1 0,0-18 5 0,0 18-6 15,0 0 8-15,0-20 16 0,0 20-24 0,0 0 0 16,0 0 8-16,17 0-7 0,-17 0 0 0,0 0 0 0,0 0-1 0,20 0 18 16,-20 0-19-16,0 0-1 0,20 20 4 0,-20-20 1 15,23 18 0-15,-23-18 0 0,14 20 1 0,-14-20-7 16,0 0 1-16,0 19 0 0,20-19 7 0,-20 17-3 0,0-17-5 0,0 0 0 16,17 21 5-16,6-21 1 0,-23 20-1 0,0-3-6 15,0-17-1-15,17 0 0 0,-17 20 1 0,0 0-1 0,0-3 1 0,0-17 0 16,0 20-1-16,20-1 0 0,-20-2 2 0,0 5-3 0,0-3 4 0,17-2-2 15,-17 3 3-15,0 0-5 0,0-3 0 0,0 3-2 0,0 18 4 0,0-38-2 16,0 20 2-16,0 16 1 0,0-36-1 0,0 39-2 0,0-21 0 16,-17 20 2-16,17-38-3 0,0 20 0 0,0 0 1 0,-20-2-2 0,20 0 1 15,0-18-1-15,-17 21 2 0,17-3 0 0,0-18-3 0,-23 19-3 0,6 0-8 16,17-19 3-16,0 0-1 0,-20 20-15 0,20-20 12 0,-14 0-1 16,14 18 1-16,-23-18-16 0,3 0 1 0,20 0 13 0,-20 20-1 0,20-20-1 15,0 0-19-15,-17 18 1 0,17-18 19 0,0 0 2 0,-17 0 1 16,17 19 0-16,0-19 1 0,0 0 0 0,0 0 1 0,-20 0 1 0,20 20-5 0,0-20 9 15,0 0-42-15</inkml:trace>
  <inkml:trace contextRef="#ctx0" brushRef="#br0" timeOffset="-100008.89">11459 10098 60 0,'0'0'13'0,"0"0"-6"0,0 0-2 0,0 0 1 0,0 0-1 16,20 0 2-16,-20 0 2 0,0 0 13 0,0 0-8 0,17 0 15 0,-17 0 11 16,0 0-18-16,0 0-10 0,0 0-2 0,20 0 14 15,-20 0-13-15,0 0 1 0,17 20-1 0,-17-20-3 0,0 0 8 0,0 0-2 16,20 0-7-16,-20 18 4 0,0-18 1 0,20 18-8 0,-20 3 6 16,0-3-4-16,0 1-4 0,0-19 0 0,0 39-1 0,0-21 2 15,0 2-2-15,0-2 2 0,0-18-1 0,0 19-1 0,0 1-1 0,0-2 3 0,0 20 1 16,0-38-3-16,0 20 0 0,0-20 0 0,0 19 1 15,0-19 0-15,0 19 3 0,0-1-5 0,0 2 5 0,0-20 1 0,0 0-5 16,37 19 5-16,-17-19-1 0,0 0 0 0,17 0-1 16,-37 0-4-16,17-19 2 0,23 19-1 0,-40 0-1 15,23 0 0-15,-9-20-1 0,23 20 0 0,-37 0 1 0,23 0-1 16,-6 0 1-16,-17 0-4 0,20 0-10 0,-3 0-19 0,-17 0 8 16,0 0-6-16,20 0-4 0,-20 0-6 0,20 0-47 0,-20 0 1 0,0 20 54 15,17-20 8-15,-17 0 5 0,0 0-17 0</inkml:trace>
  <inkml:trace contextRef="#ctx0" brushRef="#br0" timeOffset="-98100.27">11895 10954 29 0,'0'0'16'0,"0"0"-8"0,0 0-2 0,0 0-2 0,0 0 10 0,-17 0 3 0,17 0-11 0,0-20 6 0,0 20-4 0,0 0 0 0,-20 0 12 0,20 0 2 15,0 0-12-15,-17 0 16 0,17 0-12 16,0 0-1-16,0 0-5 0,0 0 7 0,0 0-8 15,0 0 7-15,0 0-7 0,0 0 4 0,0 0-5 0,0 0 0 0,0 0 0 16,0 0 7-16,0 0-8 0,0 0 1 0,0 0-1 0,0 0 5 0,0 0 1 16,0 0-3-16,0 0-5 0,17 0 5 0,-17 0-3 0,0 0-2 15,0 0 0-15,0 0 4 0,20 0-3 0,-20 0-1 0,0 0 3 16,0 0-4-16,0 0 1 0,17 0 1 0,-17 0-3 0,20 0 2 0,0 0-2 16,-20 0 0-16,0 0 1 0,17 0 0 0,3 20 1 0,-3-20-2 0,3 18 1 15,-20-18-2-15,40 20 1 0,-3-1 0 0,-37-1-1 16,20 1 0-16,-3-19 1 0,3 21 0 0,-3-3 1 15,3 1-1-15,-20-19-2 0,23 19 1 0,-6-19-1 0,0 19 0 16,-17-19 1-16,40 19 2 0,-40-19-1 0,17 19-1 0,3-19 0 0,-2 18 1 16,-18-18-1-16,19 21 1 0,24-2 1 0,-29-1-1 0,-14 1-1 15,20 0 0-15,0 0 1 0,0 18 0 0,-20-17 0 16,17 0 0-16,-17-1-1 0,18-1 1 0,-18 19 0 0,20 2-2 0,-20-1 1 16,0-18 1-16,19-2 0 0,-19 1-1 0,0 19 0 0,23-19 0 0,-23 39-1 15,15-58 1-15,-15 37 0 0,0 2 1 0,0-39 0 0,0 57 1 16,0-39-1-16,0 2-1 0,0-1 0 0,19 18 1 0,-19-17-1 15,0-2 0-15,0 1 0 0,0 1 0 0,0-20 0 0,0 19-1 16,0 0 1-16,0 18 0 0,0-18 1 0,0 19-1 0,0-38 1 16,0 20-1-16,0-1-1 0,18 0 0 0,-18 0 0 0,0 0 1 0,0-19 2 15,0 38-1-15,0-20 0 0,0-18-2 0,0 19 1 0,0-19 0 16,22 20-1-16,-22 0 0 0,0-20 1 0,0 18-1 0,0-18 2 16,0 19-2-16,0-19 0 0,0 0 0 0,0 0-3 0,0 0-2 15,0 0-1-15,0 0-3 0,0 0-15 0,0 0 9 0,-22 0-25 0,22 0-9 16,-18 0-13-16,18 0 29 0,0 0 0 0,-19 0-29 0,4 0 20 15,-8-19-19-15</inkml:trace>
  <inkml:trace contextRef="#ctx0" brushRef="#br0" timeOffset="-97724.93">12203 12038 98 0,'0'0'17'0,"0"0"-8"0,0 0-4 0,0 0-2 0,-23 0 0 0,23 0-1 0,0 0 1 0,0 0 10 0,0 0-3 0,0 0 2 0,0 0 10 0,0 0-11 0,0 0 5 0,0 0-9 0,0 0 4 0,0 0-2 0,23 0-6 16,-23 19 4-16,17-19-2 0,-17 19-3 0,17-1 1 15,-17-18-2-15,20 39 1 0,0-39 0 0,-20 38 0 0,17-38 1 16,3 38 3-16,-20-19-3 0,18-19 0 0,1 19 0 0,-19-1 2 0,20-18 6 0,-20 20-4 16,0-2-1-16,23-18 2 0,-9 19 7 0,-14-19-7 0,20 0 8 15,0 0 0-15,0 0-10 0,-20 0 1 0,0-37-3 0,35 17 4 0,-15-17-3 16,-1 18 1-16,-19 0-4 0,23 0-1 0,-23-1-1 16,15 2 0-16,-15 18 1 0,19-39-1 0,-1 21 1 0,21-20-2 0,-39 38 0 15,20-19-3-15,-20 19 1 0,18 0-10 0,-18-20-12 16,20 20 7-16,-20 0-33 0,19 0-22 0,-19 0 31 15,18 20-40-15,-18-20 49 0,0 0-14 0,20 0 11 0</inkml:trace>
  <inkml:trace contextRef="#ctx0" brushRef="#br0" timeOffset="-89259.62">7733 9832 19 0,'0'0'17'0,"0"0"-6"0,0 0-8 0,0 0-1 0,0 20 3 0,0-20 2 0,0 0-2 0,0 0-1 0,0 0-2 0,0 0 4 0,0 0-3 16,0 0 0-16,0 0 0 0,0 0 6 0,0 0-4 0,0 0-2 0,0 0 8 16,0 0-2-16,0 0-6 0,0 0 9 0,0 0-8 15,0 0 1-15,0 0-2 0,0 0 8 0,0 0 1 0,0 0-6 16,0 0 1-16,0 0 11 0,0 0-14 0,0 0 0 0,0 0 6 16,-20 0 7-16,20 0-7 0,0 0-7 15,-17 17 5-15,17-17 1 0,0 0-4 0,0 0 3 0,0 0-4 16,-17 0 6-16,17 20-5 0,0-20 0 0,-23 0 28 15,6 0-27-15,17 0 1 0,0 0-3 16,0 0 3-16,0 0-4 0,-20 0 1 0,20 0-1 0,0 0 1 0,0 0 5 0,0-20 2 16,-14 20-7-16,14-17 2 0,0 17-2 0,0-20-2 15,0 20 1-15,0 0 0 0,-23-20-1 0,23 20 0 0,0-17-1 16,0-2 3-16,-20 19-2 0,20-22 0 0,0 22 2 0,0-17-3 0,0 17 3 16,0-39-4-16,0 39 2 0,0 0 0 0,0-17 0 0,0-3 3 0,0 0-1 15,0 3-2-15,0 17 0 0,20-20 3 0,-20-18-1 0,0 19-3 16,0 19 0-16,23-38 0 0,-23 18 0 0,14 20 1 0,-14-36-1 0,20 15 3 15,-3-16-4-15,-17 17 0 0,23 2 1 0,-23-1 0 16,17-19-4-16,-17 38 1 0,17-19 1 0,-17-20 1 0,20 39 1 16,0-38-1-16,-20 19 2 0,23-19-8 0,-23 38 5 0,0-17-2 15,0 17 2-15,0-21 4 0,14 1-8 0,-14 20 4 0,0-18-7 0,0 18 4 16,0 0 0-16,0-18-4 0,0 18 0 0,0 0-19 0,0-21-12 0,0 21 14 16,0 0-36-16,0 0 25 0,0 0-2 0,0 0-37 0,0-17 41 15,0 17 5-15,0 0 5 0,0 0-25 0</inkml:trace>
  <inkml:trace contextRef="#ctx0" brushRef="#br0" timeOffset="-88909.54">7605 8918 123 0,'0'0'0'0,"0"0"30"0,-23 0-27 0,23 0-2 0,-20-17 2 0,20 17 1 0,-20 0 11 0,20 0 7 0,0 0-11 0,-17 0 8 0,17 0-12 15,0 0-1-15,-20 0 2 0,20 0-6 0,0 0 4 0,0 0-4 16,0 0 3-16,0 0-1 0,20 17 1 0,-20-17-3 0,0 0-1 0,17 0 5 0,3 0-4 16,0 20 4-16,3-20 0 0,-9 0-3 0,6 0-1 15,20 0-3-15,-40 0 0 0,17 0-1 0,-17 0 3 0,37 0 4 16,-17 0-2-16,-20-20-1 0,23 20-1 0,-23 0-1 0,34 0 1 0,-34-17-1 16,17 17 1-16,6-19-1 0,-23 19 2 0,17 0-1 0,-17 0-1 0,20-21 2 15,-20 21-1-15,17 0 0 0,-17-17 0 0,0 17 1 0,0 0-2 0,20-19 2 16,-20 19-1-16,0 0 0 0,0 19 0 0,0-19 0 0,0 0-1 15,-20 17 0-15,20 4-2 0,0-2 2 0,-17 18 1 0,-3 1 4 16,20 18-1-16,-17 1-5 0,-6-16 2 0,6 33-1 0,17-36-1 16,-20 20-1-16,6 17-5 0,-9-18-10 0,23-36 2 15,0-3-6-15,-20 38-35 0,20-56 25 0,0 39-1 0,-20-22-27 0,20 4 15 16,0-21-9-16</inkml:trace>
  <inkml:trace contextRef="#ctx0" brushRef="#br0" timeOffset="-88023.2">7619 11221 84 0,'0'0'29'0,"0"-21"-24"0,-14 21 1 0,14-18 5 0,-23 18 5 0,23-19 3 0,-20 19-2 15,0 0-1-15,20-19-2 0,-17 19-7 0,17 0 0 16,0 0 0-16,-20 0 3 0,20 0-5 0,-17 0 4 0,17 0 0 0,-20 0 0 16,20 0-3-16,0 0-1 0,-20 0 0 0,20 0 4 0,0 0-5 15,-17 19 2-15,17 0-2 0,0-19-1 0,-17 18 0 0,17-18 3 0,-23 21 3 16,23-2-6-16,0-1 4 0,-20 20 2 16,20-19-8-16,-17 95 10 15,17 20-2 1,0-97-8-16,0 39 0 15,17-57-1-15,-17 1 0 0,0 17 0 0,0-18 0 0,20 1 0 16,3 17-1-16,-23 1-1 0,0-38 1 0,17 20-1 16,-17-1-3-16,17-19 1 0,-17 18-2 0,0 1-9 0,20-19-23 15,-20 0 23-15,0 0-2 0,20-19-118 16,-20 19 114-16,17-18-18 0,-17-21-6 16,0 39 9-16</inkml:trace>
  <inkml:trace contextRef="#ctx0" brushRef="#br0" timeOffset="-87742.2">7354 11657 85 0,'0'0'19'0,"0"19"17"16,0-19-16-16,0 19 41 16,0 38-9-1,17-38-43-15,-17 1-4 0,20-2 5 0,3 1 0 16,-23 1-5-16,34-2 7 0,-14-18-7 0,-20 20 0 0,20-20 0 0,-3 19 3 15,20-1-1-15,-37-18-3 0,20 19 2 0,0-19-2 0,-20 0-1 16,0 20 3-16,23-20 0 0,-9 0 3 0,-14 0-2 0,20 0-2 16,-3 0-3-16,-17 0 1 0,23-20 1 0,-6 20-3 0,-17-19 1 15,17 1-1-15,-17-1 1 0,0 19-1 0,0-20-1 16,0 2-1-16,0 18 0 0,0-20-7 0,0 1 2 0,0 19-3 16,0 0-2-16,-17-18-5 0,17 18-2 0,0-20-26 0,0 20 0 15,0-19 22-15,-17 19-1 0,17 0-22 0,0 0 24 0,0 0-20 0,0 0 22 16,0 0 2-16,0 0 1 0,0 0-1 0,0 0-24 0</inkml:trace>
  <inkml:trace contextRef="#ctx0" brushRef="#br0" timeOffset="-86790.77">11989 10575 21 0,'0'0'15'0,"0"0"-12"0,0 0 0 0,0 0-1 0,0 0 2 0,0 0-2 0,0 0 4 0,0 0 1 0,0 0-3 0,-17 0 6 16,17 0-5-16,0 0 0 0,0 0 0 0,0 0 0 0,0 0 5 0,0 0-5 15,-20 0 7-15,20 0-5 0,0 0 6 0,0 0-8 0,0 0 2 16,0 0-1-16,0 0 8 0,0 0 2 0,0 0-6 0,0 18 9 16,0-18-10-16,0 0 0 0,0 0 6 0,0 0 0 0,0 0-1 15,0 19-9-15,0-19 1 0,0 0 6 0,0 0 1 0,0 19-1 16,0-19-7-16,0 0 4 0,0 0-4 0,0 0-2 0,0 17 5 15,0-17-7-15,0 0 2 0,0 0-2 0,0 0-1 0,20 0 4 0,-20 21 1 16,0-21-4-16,0 0 0 0,0 0 0 0,17 0 1 0,-17 18 0 16,20-18-2-16,-20 0 0 0,57 18 1 15,-57-18 0-15,40 0 1 0,-40 0-2 0,17 0 0 16,3 0 1-16,-3 0-1 0,-17 0 1 0,43 0-1 0,-43 0 0 0,0 0 0 16,34 0 2-16,-14 0 0 0,-20-18-1 0,20 18 0 0,-3-39 1 15,21 3-1-15,-38 36 0 0,19-37-1 0,1 16 1 16,3-16-1-16,-23 18-2 0,14-19 2 0,-14 19 1 0,20 0 0 0,-20-1-1 15,20 1-1-15,-20-18 1 0,20 37 1 0,-3-39 2 0,-17 21-2 0,18-2-1 16,-18 2 2-16,0-2-1 0,20 20-1 0,-20-19 1 0,19 0 0 16,-19 1 2-16,0 18-1 0,0-21 2 0,23 21 0 0,-23 0-2 0,0-18 0 15,0 18-2-15,0 0 3 0,0 0-2 0,-23 0 1 0,23-18-1 16,0 18 1-16,0 0-1 0,-19 0 0 0,19 0 0 0,-20 0 1 0,20 0 0 16,-18 0-2-16,18 0-1 0,-17 0 1 0,17 0-1 0,0 0 1 15,-20 18-3-15,0-18 2 0,20 0-3 0,-20 18-11 0,-17 3-13 16,17-3 0-16,1 1-6 0,1 0-4 15,18-19 18-15,-20 20 0 0,3-20-19 0,-3 18 20 0,0-18-15 0,20 20 19 16,-17-20 2-16,0 0-11 0,17 18 15 0,-23-18-6 0,3 0 10 16,3 19-1-16,17-19 5 0,-20 20-2 0,20-20 2 15,-17 18-4-15,-3-18-1 0,20 19 1 0,0-19-2 0,-20 19-11 0</inkml:trace>
  <inkml:trace contextRef="#ctx0" brushRef="#br0" timeOffset="-86074.68">12160 10118 31 0,'0'0'0'0,"0"-20"39"0,20 0-30 0,-20 20-4 0,0 0 0 0,0 0 1 0,0-18 1 0,23 18 7 0,-23-20-7 16,0 20 9-16,17-18 35 0,-17 18-25 15,0 0 11-15,0 0-15 0,0-18-12 16,0 18 1-16,0 0-1 0,0 0 0 0,0 0-1 0,0 0 6 0,0 0-8 0,0 0-2 15,0 18 18-15,0-18-21 16,0 18 0-16,-17 2 2 0,17-2-3 0,-23 2 2 0,3 0 0 0,3-2 0 16,-3 0-1-16,20 3-1 0,-37 16 1 0,17-37-1 15,3 39 0-15,0-39-1 0,-6 38 2 0,3-20-1 0,3 1 0 16,17-19-1-16,-20 20 0 0,20-2 2 0,0-18 1 16,0 0 0-16,0 0-3 0,0 0 1 0,0 0 1 0,20 0 0 15,-3 0 0-15,-17 0-2 0,43-18 1 0,-26 18-2 16,0 0 0-16,-17 0 2 0,20 0 0 0,17 0-3 0,-37 0-5 0,20 0 4 15,-3 0-3-15,3 18-13 0,-20-18 2 0,0 0-6 0,23 19-36 16,-6-19 24-16,-17 0 0 0,0 19-32 0,17-19 36 0,-17 20-37 16,20-20 20-16</inkml:trace>
  <inkml:trace contextRef="#ctx0" brushRef="#br0" timeOffset="-77673.61">12733 9737 31 0,'0'0'10'0,"0"0"-1"0,0 0-5 0,0 0-1 0,0 0 4 0,0 0-4 0,0 0 1 0,0 0 4 0,0 0-4 0,0 0 0 0,0 0 3 0,0 0-3 15,0 0-1-15,0 0 1 0,0 0 3 0,0 0-4 0,0 0 5 0,0-19-4 16,0 19 0-16,0 0-1 0,0 0 1 0,0 0 2 0,0-20-2 0,0 20 1 16,18 0 4-16,-18 0-5 0,0 0-1 0,0 0 0 0,0 0 1 0,0-17-1 15,20 17 5-15,-20 0-3 0,0 0 2 0,0 0 1 0,0 0 1 16,17 0 0-16,-17 0-5 0,0 0 0 0,0 0 2 0,0 0-4 15,0 0 4-15,0 0 0 0,0 0-4 0,0 17 3 0,0-17-4 16,0 0 2-16,0 0-2 0,0 0 1 0,20 20 0 0,-20-20 0 16,0 0 0-16,0 19 0 0,22-19-1 0,-22 0 0 0,0 17-1 15,17-17 0-15,-17 22 4 0,0-22-3 0,18 0 0 0,-18 0 0 0,0 19 0 16,0-19-1-16,20 17 1 0,-20-17-1 0,20 20 1 0,-20-20 0 0,0 20-2 0,17-3 4 16,-17-17-1-16,0 20 0 0,20-20-2 0,-20 18 1 0,17 2 0 15,-17-20 1-15,0 20 2 0,20-1-2 0,-20-2 1 0,0-17-2 16,22 21 0-16,-22-21-1 0,0 18 1 0,18 0 1 0,-18 2 1 0,17-2-1 15,-17 2-2-15,20 0 1 0,-20-2 2 0,20-18-2 16,-20 18 0-16,17 3-1 0,-17-21 0 0,0 18 1 0,20 1 2 0,-20-19-1 16,0 19-2-16,0-19 1 0,17 20-1 0,-17-2 0 0,20 2 2 15,-20-2-1-15,20 21 0 0,-20-39 0 0,0 18 0 0,0 20 0 16,0-38 0-16,22 39-1 0,-22-20 0 0,0-1 0 0,0 2 2 16,15-20-2-16,-15 36 0 0,0-16 1 0,0 1-2 0,0-3 0 15,20 1 0-15,-20-19-1 0,0 19 3 0,0 19 0 0,0-20 0 0,0 20-1 16,0-38 1-16,0 39-2 0,0-2 2 0,0-37-1 15,0 39 0-15,0-21 1 0,0 1-1 0,0-19 2 0,0 39-3 16,0-21 1-16,0 20 1 0,0-38-1 0,0 20 0 0,0 17 1 16,0-18 0-16,0 2 0 0,0-3-2 0,0 20 1 15,0-19 0-15,0 0 0 0,0-19 0 0,0 37 0 0,0-16-1 0,0-2 1 16,0-1 0-16,0 1 0 0,0 0 1 0,-20 0-1 16,20 0 0-16,0-1-1 0,0 2 1 0,0 0 1 15,-15-1-1-15,15-1 0 0,0 1 0 0,0-1 2 16,0 2-3-16,-22-1 1 0,22-1 0 0,0 2-1 0,0 0 1 15,0 17 0-15,0-37 0 0,0 38 1 0,0-19-1 16,-20 0 0-16,20 0 1 0,0 20-1 0,0-2 1 0,0 1-1 16,0-38-1-16,0 39 0 0,0-21 1 0,0 21 1 15,0-21-2-15,0 21 1 0,0-21 1 0,0 1 0 0,0 1-1 16,0-1 0-16,0-19 0 0,0 19-1 0,0 0 2 16,0-1 0-16,0 1-1 0,0-19 0 0,0 20 0 0,0-2 0 15,0-18 0-15,0 20 0 0,-20-1 0 0,20 0 1 0,0 0-2 16,0-19 1-16,-17 19 0 0,17-1 0 0,0 2-2 0,0-20 2 0,0 18-1 15,0 1 2-15,-20 1-3 0,20-20 1 0,0 20-5 0,-17-20 4 16,17 18-1-16,0-18 0 0,0 0-2 0,-20 0-2 0,20 0-5 0,0 19-24 16,-20-19 14-16,20 0-2 0,0 0-1 0,-17 0-25 0,17-19 25 0,0 19 1 15,-18-18-13-15,18-2 12 0,-22 20-13 0</inkml:trace>
  <inkml:trace contextRef="#ctx0" brushRef="#br0" timeOffset="-77324.55">12808 11942 77 0,'0'0'27'0,"0"0"-22"0,0 0-2 0,0 20-1 0,0-2 2 0,0-18 2 0,22 19-3 0,-22 1 5 0,0-20-2 0,0 19-5 15,17-19 1-15,-17 19-1 0,0 0 0 0,0-1 0 0,0-18 0 16,18 19 1-16,-18 1-1 0,0-2 2 0,0 2 0 0,20-1 3 15,-20 0 7-15,0 0-8 0,0-19 1 0,20 37 16 16,-20-17 6-16,0-20-20 0,0 18-1 0,0-18 0 0,0 19-2 16,17 1 10-16,3-20-12 0,-20 0 0 0,17 20 6 0,-17-20-5 15,20 0 6-15,2 0-2 0,-22 0-3 0,18 0-3 16,-1 0 5-16,3 0-6 0,0 0 2 0,-3 0 0 0,3-20 0 0,-3 20-2 16,3 0 2-16,22-20-2 0,-27 20 0 0,-15-19-1 0,40 1 0 15,-20-2-1-15,-3 20 1 0,-17-18-1 0,37 18-3 0,-37-19 0 16,20 19 0-16,2-19-7 0,-7 19-8 0,-15 0 4 15,0 0-3-15,20 0-4 0,-20 0-2 0,20 0-71 0,-20 0 74 0,20 0 0 16,-20 0-10-16,0 0 17 0,0 0-27 0</inkml:trace>
  <inkml:trace contextRef="#ctx0" brushRef="#br0" timeOffset="-70856.61">9692 13464 55 0,'0'0'28'0,"0"0"-21"0,0-20 0 0,0 20-5 0,0 0-1 0,-20 0 1 0,20 0 1 0,0-19 2 0,0 19 2 0,-17 0 15 0,17 0-15 16,0 0 0-16,0-19 6 0,-17 19-1 0,17 0-6 0,-23 0-1 15,23 0 4-15,-20 0-2 0,20 0 2 0,-17 19 3 0,17-19 1 16,-20 0 0-16,20 19-8 0,-17 1 6 16,-3-20-7-16,20 18 0 0,0-18 0 0,0 20-1 0,-20-1 1 0,20-19 0 0,-17 37 4 0,-3-17-3 15,20-2 2-15,-17 2-4 0,-6-1 4 0,23 19-4 16,0-38-1-16,-17 57 3 0,-3-19-2 0,20 0-4 15,-15-38 2-15,15 39 0 0,0-22 0 0,-22 2-1 0,22 2 3 0,-20-4-2 16,20 3-1-16,0 0 5 0,-20 17-1 0,20-17 5 16,0 16-6-16,0 3-2 0,0-39-1 0,0 39 1 0,0-39 0 15,0 37 1-15,0-17-1 0,0-20-1 0,20 17 0 0,-20 2 2 16,20 1-1-16,-20-20 3 0,22 19-3 0,-7 0-4 0,-15-19 2 16,37 0 7-16,-14 21-1 0,-6-21-1 0,3 0-1 15,-3 0-1-15,-17 0 1 0,40 0 2 0,-23 0 1 0,3-21-3 16,17 21 3-16,-37-19 0 0,40 0 4 0,-3-20-4 15,-17 22-4-15,-20 17 1 0,37-39 3 0,-20 21-7 0,3 18-1 0,20-39-3 16,-23 0 5-16,40-37 7 0,-37 76-6 16,-3-17 1-16,-17-3 0 0,40 0-1 0,-40 3 2 0,23-4-2 0,-9 2 1 0,26-18-1 15,-20-1-1-15,-20 38 0 0,17-19 0 0,0-19-1 0,3 18 0 16,0 2 0-16,-20-1 0 0,23 19-2 0,-23-20 0 0,0 20-1 16,14-18-6-16,-14 18 3 0,0-19-13 0,0-1-12 0,0 2 14 15,20 18-3-15,-20 0-1 0,0-20-28 0,0 1 21 0,17 1-31 16,-17 18 31-16,0-19 0 0,0 19-17 0,0-20 30 0,0 2-40 15</inkml:trace>
  <inkml:trace contextRef="#ctx0" brushRef="#br0" timeOffset="-70503.61">9957 13387 44 0,'0'0'10'0,"0"0"2"0,0 0-8 0,0 0-2 0,-20 0 2 0,20 19 5 0,0-19-2 0,0 0 0 0,0 0 9 0,0 19-8 0,0-19 0 0,-17 19 15 16,17-19-16-16,0 0 6 0,0 0-7 0,0 20 2 0,0-20-2 15,0 0 8-15,17 18 0 0,-17-18-6 0,0 0 0 0,20 0 6 0,0 0-7 16,-20 0 4-16,23 0-5 0,-9 0 2 0,6 0-6 0,-20 0 3 0,20 0-1 16,0 0-1-16,-3 0-1 0,-17 0 1 0,17 0 0 0,3-18-1 0,-20 18 3 15,20-20-3-15,3 20 1 0,-23-19-2 0,34 19 2 0,-34-19-2 0,0 19 0 16,17-19 1-16,-17 0 2 0,23 19-3 0,-6 0-1 0,-17-18 2 15,20 18 2-15,-20 0-2 0,0-20 2 0,0 20 5 16,0 0-6-16,17 0 0 0,-17 20-2 0,0-20 1 0,0 37 3 0,0-18-2 16,20 19 5-16,-20 20-1 0,0-21-2 0,0 2-4 0,0-1 1 15,0-1-1-15,0-17 0 0,0 37 0 0,0-19-2 0,0-19 0 0,0 19-1 16,0-18-2-16,0-3 0 0,0 2 0 0,0 2 0 0,20 16-9 0,-20 0-16 16,0-37 7-16,17 20 0 0,-17 0-35 0,20-20 24 0,-20 17-30 0,0-17 34 15,17 19 6-15,-17-19 5 0,20 0-13 0,3 0-4 0</inkml:trace>
  <inkml:trace contextRef="#ctx0" brushRef="#br0" timeOffset="-67689.73">10584 11866 27 0,'0'0'14'16,"0"0"-13"-16,0 0 14 0,0 0-11 0,0 20 5 0,0-20-5 0,0 0 1 0,0 0 4 0,0 0-1 0,0 0 17 16,0 0-19-16,0 0 39 15,0 0 5 1,0 0-44-16,0 0 13 16,0 0-12-16,-20 0 3 0,20 0 0 0,0 0 1 15,-17 0 13-15,17 0-13 0,0 0-6 16,-20-20 15-16,3 20-17 0,17 0 2 15,0 0-4-15,-20 0 1 0,20-18 2 0,-20 18 2 0,3 0 5 16,17 0-8-16,-17-20 4 0,17 20-3 16,-23-19 14-16,23 1-14 0,-20-21 16 15,20 39-19-15,-17-57 13 16,17 38-14-16,-20 19 2 16,20-19-3-16,0 19 1 0,0-19 0 0,0 19 1 0,0-19 0 15,0 0 0-15,0 19 0 0,20 0 0 0,-20-19 0 0,0 1-2 0,0 18 0 16,17-20-1-16,-17 0-1 0,0 20 0 0,20-18-2 15,-20 18 1-15,23-19-10 0,-23-1 3 0,17 20-25 0,0-18 13 0,-17 18-3 16,20 0-42-16,-20-19 30 0,0 19-37 0,20 0 42 0,-20 0 6 0,17 0-11 16,-17 0-9-16</inkml:trace>
  <inkml:trace contextRef="#ctx0" brushRef="#br0" timeOffset="-67306.52">10245 11505 105 0,'0'0'41'0,"0"0"-32"0,-23 0-4 0,23-19 1 0,0 19 0 0,0 0-2 0,0 0 2 0,-17 0 12 0,17 0-7 16,0-20 0-16,0 20 8 0,0 0-11 0,0 0-1 0,-20-18 12 15,20 18-15-15,0 0 0 0,0 0-1 0,0-19 4 0,0 19-3 0,0-18-1 16,0-1 2-16,0-1-2 0,0 0 0 0,20 20 2 0,-20-37-3 15,17 37 2-15,-17-19-2 0,0 0 0 0,0 0 0 0,23 19 0 0,-23-18 1 16,17-22-2-16,3 22 2 0,-20 18-1 0,0-19 0 0,17-19 0 0,-17 38-1 16,0 0 1-16,20-38 1 0,-20 38-1 0,0 0-1 0,20-18 3 15,-20-3 1-15,17 21-1 0,-17-19-2 0,20 19 9 0,-20 0-7 16,0 0-1-16,0 0 0 0,17 0-1 0,-17 0 1 0,0 0-1 0,20 19 2 16,3 2 0-16,-23-21-2 0,0 18 0 0,17 1 4 0,0 19-2 15,3 0-1-15,-20 1 1 0,20-2-2 0,-20-18 0 16,0 0-1-16,17 0 1 0,-17 18-2 0,20 3 0 0,-20-40 0 15,0 19 0-15,17-1 0 0,-17 1 0 0,20 19 0 0,-20-38-1 0,0 19 0 0,23-1-4 16,-23 2 1-16,0 0-14 0,17-2 2 0,-17 1-29 0,0-19 15 16,17 19-6-16,-17-19-4 0,0 19-3 0,0-19 0 0,20 19-28 0,-20-19 45 15,0 19-26-15</inkml:trace>
  <inkml:trace contextRef="#ctx0" brushRef="#br0" timeOffset="-65539.59">12788 12874 28 0,'0'0'27'0,"-17"-18"-5"0,17 18-6 0,0 0-5 0,0-20-1 0,0 20-6 0,0 0-1 16,0 0 2-16,0 0 1 0,0-19-3 0,0 19 9 15,0 0-4-15,0 0 0 0,0-19-1 0,0 19-4 16,0 0 5-16,0-19 0 0,17 19 1 0,-17 0-5 16,0-20 3-16,20 20-3 0,-20 0 0 0,0 0-1 0,22-18 7 0,-22 18-7 15,17-19 9-15,-17 0-1 0,0 19-7 0,18-18 5 16,2-2-1-16,-20 20-4 0,0 0 0 0,20-19 1 0,-3 0 0 15,3 0-2-15,-20 19-1 0,17-20-2 0,-17 2 2 16,42-1 1-16,-42 19-1 0,35-19-1 0,-35 0 0 0,20 19-1 0,0-39 1 16,17 21 0-16,-20 18-2 0,-17 0 2 15,40-20 0-15,-18-17-1 0,-7 37 0 0,-15 0 1 0,40-37 0 0,-20 37-1 16,-3-40 1-16,0 21-1 0,-17 19 0 0,40-38 0 0,-40 38 1 16,22-37 0-16,-7 18-1 0,-15 19 0 0,40-58 0 0,-40 58 0 15,20-38 1-15,-3 19 1 0,-17 1-3 0,20-1 1 0,-3-19 0 16,3 38 1-16,-20-39 0 0,20 1 1 0,-20 38-2 0,17-37 2 0,3-2 0 15,-20-18 0-15,17 39 0 0,-17-2-2 0,20-17 1 0,-20 18-1 16,23-20 0-16,-23 1 1 0,0 19-1 0,17-37 2 0,0 16 0 16,-17 3 0-16,0-1-1 0,0 19-1 0,0 1 2 0,0-41 1 15,20 41-1-15,-20-39-1 0,0 1 0 0,0 17 1 16,0-18-1-16,0 1 1 0,0 35-1 0,0-16 0 0,0-20 0 16,0 37 0-16,0-16 0 0,0-22-1 0,0 37-1 15,0-15 3-15,0-1 3 0,0 16-3 0,0 1 1 0,0 2-3 16,0 0 1-16,0-20 1 0,-20 19-1 0,20-18 2 0,0 16-2 0,0-16 4 15,0 18-4-15,-17-19 2 0,17 38-1 0,0-38 3 0,-17-1-2 16,17 39-1-16,0-37 0 0,-23-2-1 0,23 21 4 0,0-2-4 16,0 2 2-16,0-2-1 0,0 1-1 0,-20-18 2 0,20-2 0 0,0 21-1 15,0-2 1-15,0-18 1 0,-17 0-4 0,17 38 0 0,0-39 1 16,0 3 0-16,-20 36-1 0,20-40 3 0,0 22-3 0,-17-19 0 16,-3 37 1-16,20-20-1 0,-20 0 0 0,3 20 0 0,17-17-1 0,-20 17 1 15,3-19-3-15,-23-3 2 0,20 22 0 0,20 0 1 0,-37-17 0 16,-3 17 0-16,23-19-1 0,0 19 1 0,-3 0 0 0,-20-20-1 15,40 20-2-15,-15 0 1 0,-7-17-3 0,22 17 0 16,-20 0-5-16,0 0-7 0,3 0-4 0,17 0 8 0,0 0-16 16,-20 0-8-16,3 0-5 0,17 0-5 15,-20 0 22-15,20 0 0 0,0 0-21 0,-20 0 27 0,20 17-5 0,0 3 11 16,-17-20-31-16</inkml:trace>
  <inkml:trace contextRef="#ctx0" brushRef="#br0" timeOffset="-65137.96">13076 9966 68 0,'0'0'20'0,"0"0"-15"0,0 0 4 0,0 0-4 0,0 0 13 0,-20 0-7 0,20 0 1 0,0 0 0 0,-20-19 10 0,20 19-11 0,0 0-1 0,-17-20 7 0,17 20-10 16,0-20-1-16,-18 2 5 0,18 18 0 0,-22-20 2 16,22 3-7-16,-20-3 0 0,20 20-1 0,0-20 2 0,-17-16 5 0,17 36-6 0,-20-39 4 15,3 20-5-15,17 19 0 0,-20-37 3 0,20-3-5 0,-20 3 4 16,2 37-4-16,18-21 0 0,0 4 1 0,-17-22 0 0,-5 21-1 16,22-2 3-16,-20 2 1 0,20 0 1 0,0 18-5 0,0 0 0 15,0-21-1-15,-17 21 1 0,17 0 1 0,0-20-1 0,0 20-2 16,0 0 2-16,0 20 1 0,17-20 0 0,3 21 0 0,-20-21-2 15,39 36 4-15,-39-36-5 0,18 38 3 0,22-38-2 0,-3 56 2 16,-20-35-3-16,25 16 2 0,-7 20 0 0,-15-57-1 16,17 39 0-16,-17-39-1 0,17 17 0 0,5 24-2 0,-27-41 0 0,25 17 1 15,-3 3 1-15,-20-20-1 0,45 20-4 0,-62-20 3 0,35 0-4 16,-15 0-8-16,0 0 0 0,-3 0-2 0,-17 0-4 0,20-20-32 0,-3 20 20 16,3-20-4-16,-20 3-41 0,20 17 39 0,-20 0 2 0,17-19 7 0,-17-3-37 15</inkml:trace>
  <inkml:trace contextRef="#ctx0" brushRef="#br1" timeOffset="32132.66">24441 17684 58 0,'0'0'0'0,"0"0"10"0,0 0-7 0,0 0 0 0,0 0 5 16,0 0-3-16,0 0 0 0,-20 0 0 0,20 0 4 0,0 0-5 0,0 0 0 0,0 0 2 0,0 0-3 0,-19 0 0 0,19 0-1 0,0 0-1 0,0 0 2 0,0 0-2 0,0 0 0 16,0 0 0-16,0 0-1 0,0 0 2 0,0 0 1 15,0 0 0-15,0 0 6 0,0 0 1 0,0 0-6 0,0 0 1 16,0 0 2-16,0 0 1 0,0 0-4 0,0 0 0 0,0 0 5 0,0 0-5 15,0 0 0-15,0 20 0 0,-20-20 3 0,20 0-4 0,0 0 0 16,0 0 2-16,0 0-2 0,0 0-1 0,0 0-1 0,0 0 1 0,0 0-1 0,0 0 0 16,0 0 0-16,0 0 2 0,0 0-3 0,0 0 0 0,0 0 0 15,0 0 0-15,0 0 0 0,0 0 1 0,0 0-1 0,0-20 2 0,0 20-2 16,0 0 1-16,0-18 0 0,0 18 0 0,0 0 0 0,20-18 0 16,-20-3-1-16,0 21 1 0,0-37 0 0,19 37 0 15,-19-38 0-15,0 38 0 0,0 0 0 0,20-39 2 0,-20 22 1 16,0 17-1-16,0 0 0 0,0-19 0 0,0 19 1 0,0-21 1 0,0 21-3 15,0 0 3-15,0 0-2 0,0 0-1 0,0 21 2 0,-20-21 1 16,20 36-1-16,-19-16-1 0,19 17-2 0,-20-37 1 16,20 40-1-16,-15-2 0 0,15-2 0 0,-23 3-1 15,23-20 3-15,-19 19-3 0,19-19-1 0,0 1 1 16,0-2 1-16,0 1 0 0,0-19-1 0,19 20 1 0,-19-20 1 16,23 0 1-16,-23 0-2 0,15-20-1 0,-15 20 1 0,20-37 0 15,-1 37 0-15,-19-20 0 0,20 20 1 0,-2-38-1 0,-1 0-2 0,-17 19 2 16,0-1 0-16,22 2 0 0,-4-21 0 0,-18 2 0 0,22 17 0 15,-7-17 0-15,-15 17 0 0,0 3 1 0,20-2 0 16,-20 19 1-16,0 0 1 0,0 0 5 0,0-21-2 16,0 21 0-16,0 0 2 0,-20 21-4 0,20-2 0 15,-15-2 0-15,-7-17-2 0,22 20 1 0,-18-1 0 16,18-1-2-16,-22 2-1 0,22 0 0 0,-17-3 0 16,17 4 0-16,0-21-1 0,0 18 1 0,0-18-1 0,-18 18 0 0,18-18 2 15,0 20-1-15,0-1-1 0,0-19 0 0,0 0 0 0,18 19 1 0,-18-19-1 16,0 0 1-16,17 0 0 0,-17 0-3 0,22 0 2 0,-4-19 1 15,4 19 1-15,-22-19-2 0,0 19 1 0,35-20-2 0,-35-16 2 16,39 15 0-16,-39 21-1 0,0-17 0 0,18-3 1 0,-18 0-1 16,17-17 1-16,3 17 0 0,0 3-2 0,-20-2 1 15,20-2 1-15,-20 2-1 0,17 19 0 0,-17-18 0 0,0 18 1 16,0 0-1-16,0-20 0 0,0 20-1 0,20 0 1 0,-20 0-1 0,0 0 0 16,0 0 0-16,0 20-4 0,0-2-2 0,0-18-19 0,0 19 5 15,0 2-36-15,0-2-24 0,20 18-54 0,-20-18 37 16</inkml:trace>
  <inkml:trace contextRef="#ctx0" brushRef="#br1" timeOffset="32833.43">24707 17513 66 0,'0'0'10'0,"0"0"-1"0,-20 0-1 0,20 0-2 0,0 0 0 0,0 0 1 0,0 0 1 0,0 0-1 0,0 0 1 0,0 0 8 0,0 0-8 0,0 0 0 0,0 0 8 15,0-17-9-15,0 17 8 0,0 0-5 0,0 0-6 16,0-19 0-16,0 19 0 0,0 0-1 0,0 0 0 0,20-21 1 16,-20 21-1-16,0 0-1 0,0 0-1 0,0 0 0 0,17 0 1 0,-17 0-2 15,20 0 1-15,-20 0-1 0,20 0 0 0,-20 0 1 16,0 0-1-16,17 0 0 0,-17 0 0 0,0 0 0 0,0 0 4 0,0 0-3 15,22 0 0-15,-22-19 0 0,0 19 0 0,0 0 1 0,0 0-1 0,18 0 1 16,-18-18-1-16,0 18-1 0,0 0 1 0,0 0-2 0,0 0 2 0,0 0-1 16,0 0 0-16,0 0 1 0,-18 0-1 0,18 0 2 0,-22 0-2 15,22 0 1-15,0 18 1 0,-17-18 1 0,-3 0 2 0,20 0-2 16,0 19 1-16,-20 2-2 0,20-21-1 16,-17 0 0-16,17 19 3 0,0-2 14 15,0 3-13-15,0-20 2 0,37 19 3 16,0-19-5-16,-15 0-4 15,-22 0 0-15,35-39 5 16,-15 22-5-16,-20 17-1 0,20 0 0 0,-20 0 0 0,0 0 0 16,0 0-20-1,-20 17-148 1,20-17 130-16,0 0-16 0</inkml:trace>
  <inkml:trace contextRef="#ctx0" brushRef="#br1" timeOffset="34552.08">25964 17477 82 0,'0'0'9'0,"0"0"-2"0,0 0 4 0,0 0 7 0,0 0 2 0,0 0-11 0,0-21 0 0,0 21 9 0,0-19-3 0,0 19-1 0,0 0-9 0,14-18 4 0,-14 18-6 0,0 0 2 15,20-20 2-15,0 2 0 0,-20 18 0 0,20 0-2 0,-3-19 19 16,0-1-14-16,3 20-6 0,-20-17 4 16,20 17-3-16,17 0 0 0,-37 0-1 15,20 0 0-15,0 0-1 0,-20 0-1 0,0 0 0 0,20 0 0 0,-20 0 0 0,17 17 1 16,0 3 5-16,-17-1-3 0,20-1 4 0,-20 20-1 0,20 2-3 16,-20 16 0-16,0-19 1 0,0 20-1 15,0-36-4-15,0-3 1 0,0 39 3 0,0-38-3 0,0 0 0 0,0 0-1 16,0 38 1-16,0-38-2 0,-20 1 2 0,0 17-2 0,3-17-3 15,0-2-9-15,17 2 1 0,0-20-4 0,-20 0-28 0,0 0 15 16,20 0-37-16,-20 0-6 0,20 0 37 0,-14-20-14 16,14 2-28-16</inkml:trace>
  <inkml:trace contextRef="#ctx0" brushRef="#br1" timeOffset="34956.12">26702 17437 103 0,'0'0'75'0,"0"0"-59"0,0 0 13 0,0 0-18 0,0 0 6 0,0 0-8 0,17 0-7 0,-17 0 2 0,0 0-3 0,0 0 0 0,20 0 0 0,-20 0 0 0,0 0-4 16,23 19-1-16,-23 2-17 0,14-21 5 0,-14 0-4 0,0 19-30 15,0-2 22-15,0-17 3 0,20 20-12 0,-20-1 16 0,0-19-24 16</inkml:trace>
  <inkml:trace contextRef="#ctx0" brushRef="#br1" timeOffset="35085.24">26762 18064 113 0,'0'0'0'0,"0"0"91"0,-23 0-83 16,23 21 7-16,0-21-6 0,0 19 6 0,-20 0-6 0,20-19-7 16,0 19 0-16,-17 0 0 0,-3-2-5 0,0 4-22 15,3-21-4-15,17 18-50 0,-40 0 18 0,40-18-8 0</inkml:trace>
  <inkml:trace contextRef="#ctx0" brushRef="#br1" timeOffset="40818.65">25542 17325 54 0,'0'0'17'0,"0"0"-11"0,0 0 4 0,-20 0-5 0,20 0 2 0,0 17 10 0,0-17-7 0,0 0 1 0,0 0 0 0,0 0 0 0,0 20 19 16,0-20-12-16,0 0-9 0,0 0 0 0,0 0 8 0,0 0-4 16,0 0-6-16,0 0 0 0,0 0 7 0,0 0-3 0,0 0-2 15,0 0-5-15,0 0 0 0,0 0 4 0,0 0 0 0,0 0 0 16,-17 0 0-16,17 0-4 0,0 19 6 0,0-19-5 16,0 0 4-16,0 0 1 0,0 18-1 0,-20 2-2 15,20-20-5-15,0 18 3 0,0-18-4 0,-20 19 4 0,0 2-1 16,20-21-1-16,0 19-1 0,0-19-2 0,-17 17 1 0,17-17 0 15,0 0-1-15,0 20 1 0,0-20 0 0,0 0 0 16,0 0 0-16,0 19-1 0,0-19 1 0,0 0 1 0,0 0-2 16,0 0 1-16,0 0 1 0,17 0 0 0,3 0 0 0,-20 0-1 0,0 0 0 15,20 0 1-15,0 0-1 0,-20 0 0 0,17 0 3 0,-17 0-3 16,0 18 2-16,20-18 2 0,-20 0-2 0,0 0 1 0,20 20-1 0,-20-20 3 0,0 20-4 16,17-3 4-16,-17 4 2 0,0 15-4 0,0-36-2 15,0 20-1-15,0-1 1 0,0 0 1 0,-17 0-2 0,-3 0 0 0,20 0 0 16,-20 1 0-16,20-2-1 0,-17 1-1 0,-3 1-3 0,20-20-1 15,-20 0-2-15,0 17-3 0,3-17-16 0,17 0 11 0,-17 20-3 0,-3-20-23 16,20 0 17-16,-20 0-28 0,0 0 24 0,20 0-2 0,-14-20-33 16,14 20 31-16,0 0 1 0,0 0 5 0,0 0-28 0,-23 0 19 15</inkml:trace>
  <inkml:trace contextRef="#ctx0" brushRef="#br1" timeOffset="53226.46">26243 6657 43 0,'0'0'0'0,"0"0"7"0,0 0-3 0,0 0 0 0,0 0-3 0,0 0 1 0,20 0 2 0,-20-20-2 0,0 20 2 0,0-19 4 15,0 19 15-15,0-17-11 0,0 17 0 16,0 0-6-16,0 0 8 0,0-21-7 0,0 21 6 0,0 0-3 16,0 0-6-16,0 0-1 0,-20 0 3 0,20 0-2 0,0 0-1 15,0 0 3-15,0 0 2 0,0 21-4 0,-17-21-1 0,17 0-1 0,0 17 0 16,0 2 1-16,0-19-2 0,-17 20 2 0,17-3 1 0,0-17-2 16,-20 0-1-16,20 20 0 0,0-1 2 0,0-19-2 0,-20 19 2 0,20-19-2 15,0 0-1-15,0 19 2 0,0-19-1 0,0 0 0 0,0 21 1 16,0-21-1-16,0 0 1 0,0 17 0 0,0-17 2 0,0 0-1 15,20 0 3-15,-20 0-2 0,20 0 3 0,-3-17 0 0,0 17-4 16,-17-21 2-16,20 2-2 0,0 19-1 0,0-58 4 0,-20 58-4 16,17-17 2-16,3-22 0 0,0 22-2 0,-20-4 1 0,17 21-2 15,6-37 0-15,-23 17 0 0,17 20 0 0,-17 0 0 0,17-20 1 16,-17 20-1-16,0 0 5 0,0 0-3 0,0 0 5 0,0 0-4 16,0 20 0-16,0 0-2 0,0-3 1 0,0-17-2 0,-17 41 2 15,17-24-3-15,-17 2 1 0,17 1 2 0,-23 17-2 16,6 1 1-16,17-38-1 0,0 19 1 0,-20 2-1 0,20-4 0 0,-20 22 3 0,20-39-2 15,0 18-1-15,0 1 0 0,-17 0 1 0,17 0-1 0,0-19 0 0,0 20 0 16,0-20-1-16,0 0 1 0,0 20 1 0,0-20 0 0,0 0 0 16,0 0 0-16,0 0-1 0,0 0 1 0,0-20 0 0,0 20-1 0,0-39 0 0,17 20 0 15,-17 19-1-15,0-37 2 0,20 17-1 0,-20-16-1 16,0 36 0-16,20-40 1 0,-20 40-1 0,0-38 0 0,0 18 1 0,17-17 0 16,-17 37 0-16,0-19-1 0,0 19 1 0,0-17 0 0,0 17 0 0,0-21 0 15,0 21 0-15,0 0 0 0,0 0-2 0,-17 21 3 16,17-21-1-16,0 17-1 0,-20 2 0 0,20 18 1 0,-20 2 0 0,3-1-2 15,-3 0 3-15,20-19-2 0,0 1 2 0,-20 17 0 16,20-18-1-16,-20 20 0 0,20-2 4 0,0-37-3 0,0 0 0 16,0 19-1-16,0 0 3 0,0-19-1 0,0 0 0 0,0 0 4 0,0 0-6 15,20 0 3-15,-20-38 1 0,0 38-3 0,20 0-1 0,0-37 2 16,-20 17-3-16,0 20 2 0,17-38-2 0,-17 38 1 0,20-37-1 0,-20 17 2 16,20-16 0-16,-20 15-2 0,17 2 2 0,-17-19-2 0,0 38 1 15,0-20-1-15,23 3 1 0,-23 17-2 0,0 0 1 0,0 0 1 16,0 0-1-16,0 0 0 0,0 37 1 0,0-37-1 15,0 38-1-15,0-19 1 0,0 2-1 0,0-4-1 0,0 22-1 16,0-21-1-16,0 20-9 0,0-19 3 0,0 21-13 0,0-40 9 0,0 17-2 16,0 2-20-16,0 0 14 0,17 0-22 0,-17 1 0 15,17-20 22-15,-17 0-19 0,20 0 22 0,-20 0 2 0,20 0 2 0,-3 0-12 16,3 0 16-16,-20 0 1 0,37-20-5 0,-14 20 9 0,-6 0-4 0,20-19-47 16</inkml:trace>
  <inkml:trace contextRef="#ctx0" brushRef="#br1" timeOffset="54101.07">27272 6560 15 0,'0'0'17'0,"0"0"-14"0,0 0 1 0,0 0-2 0,0 0-1 0,0 0 0 0,0 0 1 0,0 0 1 0,0 0-2 0,0 0 1 0,0 0 1 0,0 0 1 0,0 0 2 0,0 0-4 0,0 0 1 16,0 0 1-16,0 0 25 15,0 0-23-15,0 0 1 0,0 0-1 0,0 0 7 0,0 0-6 0,0 0 0 0,-20 0 45 31,20 0-46-31,0 0 5 0,-20 0 31 16,3-17-13 0,0 17 13-1,17 0-34-15,-23 17 15 0,23-17-20 16,0 0-1-16,0 20-1 0,0-20 1 0,0 0-1 0,0 21 1 16,0-21-1-16,0 0 1 0,0 17-1 0,0-17 1 15,23 19 1-15,-23-19-2 0,17 0 0 0,-17 20 0 0,17-20 0 0,-17 0-1 16,20 0 0-16,0 17 3 0,-20-17-2 0,0 0 2 0,0 0-1 15,17 20 0-15,-17-20 1 0,0 0-1 0,0 19-1 0,0-19-1 0,0 0 1 16,0 0 0-16,0 19-1 0,-17 0-1 0,17-19 1 0,-20 21-2 16,0-21 1-16,20 0-1 0,-34 17-7 0,-6-17-9 0,20 19-9 15,0-19-34-15,3 0 38 0,17 0-2 0,-20 0-26 0,20 0 24 16,-20 20 1-16,0-20-20 0,20 0 31 0,0 0 1 0,0 0-42 16</inkml:trace>
  <inkml:trace contextRef="#ctx0" brushRef="#br1" timeOffset="55669.3">27272 6713 31 0,'0'0'0'0,"0"0"15"0,0 0-10 0,0 0 3 16,0 0-3-16,0 0 7 0,0 0 6 0,0 0-8 0,0 0 0 0,0 0 0 0,0 0 6 0,0 0-9 0,0 0 7 0,-20 0-8 0,20 0 1 15,0 0-1-15,0 0 2 0,0 0 7 0,0 0-7 0,0 0 8 0,0 0-8 16,0 0 9-16,0 0-10 0,0 0 2 0,0 0-2 0,0 0 8 0,0 0-8 16,0 0 6-16,0 0-6 0,0 0 5 0,0 0-6 15,0 19-1-15,0-19 1 0,0 0 0 0,0 0 5 0,0 0-5 0,0 19 4 0,0-19-7 16,20 0 14 0,-20 21-12-16,17-21-3 0,-17 17 3 0,0-17-2 0,20 39 1 15,0 36-4 1,-20 1-71-1,0-57-16-15,0-19 48 0,-20 0-48 16,20 0 20-16,0 0 0 0</inkml:trace>
  <inkml:trace contextRef="#ctx0" brushRef="#br1" timeOffset="55857.81">27369 6277 173 0,'0'0'79'0,"-23"0"-67"0,23 0 5 0,-17 0-13 0,-3 18-1 0,0 2-1 0,3-20 6 16,17 17 0-16,0 2 3 0,-20-19 9 0,0 21-5 0,20-4-10 16,-17-17-1-16,17 20 0 0,-17-20-1 0,17 20-2 0,0-20-2 15,0 18-2-15,17-18 2 0,-17 0-6 0,17 0 1 16,-17 0-21-16,20 19 6 0,-20-19-41 0,20 0-17 0,-20 20 40 16,17-20 6-16,-17 0-57 0</inkml:trace>
  <inkml:trace contextRef="#ctx0" brushRef="#br1" timeOffset="56170.2">27423 6713 195 0,'0'0'0'0,"-20"0"68"0,20 0-64 0,0 0-3 15,-17 0 0-15,17 0 0 0,-17 19 0 0,17-19 6 0,0 0-2 16,0 19 5-16,0-19-4 0,0 0-4 0,0 21 0 0,17-21 0 0,-17 0-1 15,17 0 1-15,-17 0 0 0,20 0 0 0,0 0-2 0,-3 0 1 16,23 0 0-16,-3-40 0 0,-14 40 1 0,11-38 0 16,6 18-1-16,-23 3 0 0,0 17 0 0,23-39 0 0,-3 1 5 15,-17 18-2-15,20 20 4 0,-40-17-5 0,0 17 1 16,34 0 2-16,-34 0-3 0,0 0 0 0,23 0 2 0,-23 0-1 0,17 0 8 16,-17 17-6-16,0 3 1 0,0 1 5 0,0-4-7 0,0 22 2 0,0-22-5 15,0 3 0-15,0-1-1 0,0 0 0 0,-17 0 2 0,17 19-3 0,0-38 0 16,-23 39-2-16,23-2 1 0,0-37 0 0,0 38-7 0,0-18-1 0,-17 0-14 15,17-20 7-15,0 17-2 0,0-17-28 0,0 19 18 0,0-19-3 0,0 0-3 16,0 0-36-16,0 0 13 0,0 0-26 0</inkml:trace>
  <inkml:trace contextRef="#ctx0" brushRef="#br1" timeOffset="56551.02">28107 6277 86 0,'0'0'19'0,"0"0"-4"0,0 0-4 0,0 0 2 0,0 0-7 0,0 0-1 0,0 0 11 0,0 0-4 16,0 0 14-16,0 0-3 0,0 18-13 0,0-18 7 15,20 0-1-15,-20 0-8 0,18 0 8 0,-18 0-8 0,39 20 9 16,-39-20-9-16,18 0 6 0,21 0-8 0,-39 0 1 0,18 0-1 0,1 17 4 16,19-17-2-16,-38 0-5 0,42 19 0 0,-42-19 0 0,35 38 3 15,22 2 0-15,-40-3-1 0,3 0-4 0,0 20 2 16,-20-16-1-16,37 32 0 0,-37 4-1 0,0-56 0 16,0 53 2-16,0-17-1 0,-37 0-2 0,37-19 1 15,-40 21-1-15,23-22 1 0,-40 20 0 0,37-40-1 0,5 23 0 0,-7-21 0 16,2 20-2-16,-18-22-5 0,1 2-10 0,17 1 2 0,1-20-2 15,1 0-24-15,18 0 18 0,-17 0-29 0,-5 0 23 0,22 0-1 16,0 0 1-16,0-20 1 0,-18 20 1 0,18-19 6 0,0-19-11 0,18 38-25 0</inkml:trace>
  <inkml:trace contextRef="#ctx0" brushRef="#br1" timeOffset="56803.69">28966 6429 90 0,'0'0'68'0,"0"0"-46"0,0-20-18 0,-23 20 1 0,23 0-2 0,0-20 3 16,0 20 12-16,0-17 4 0,0 17-11 0,0-21-2 0,0 21-1 16,0 0 0-16,0-19 4 0,0 19-4 0,0-17-1 0,0 17-5 15,0 0 0-15,0 0 1 0,0 0 2 0,0 0-3 0,0 0-1 0,0 0 1 16,0 0-1-16,0 0-1 0,0 0 0 0,23 17-1 0,-23-17-1 15,0 19-7-15,0-19-1 0,0 21-3 0,0-21-6 0,0 17-34 0,0 3-10 16,0 18-15-16,0-19 53 0,0-19-21 0</inkml:trace>
  <inkml:trace contextRef="#ctx0" brushRef="#br1" timeOffset="56937.72">28906 7168 222 0,'0'0'0'0,"0"0"71"0,0 0-61 0,-20 0-6 0,20 0-2 16,0 20-1-16,0-20 1 0,-17 20 1 0,-3-20 7 0,20 19-2 0,0-19-1 15,-37 18 5-15,-3 20-2 0,23-38-8 0,-3 19-2 0,20-19-2 16,-37 20-12-16,17-2 0 0,2 1-27 0,-4-19 15 0,5 21-31 0,-1-21 29 16,-1 37-27-16,19-37 29 0,-20 37-13 0,0-37-23 15</inkml:trace>
  <inkml:trace contextRef="#ctx0" brushRef="#br1" timeOffset="58118.31">26303 10725 95 0,'0'0'34'0,"0"0"-26"0,-20 0-4 0,20 0 1 0,0-20-2 0,0 20 6 0,0 0-2 0,-20 0 12 16,20-18-11-16,0 18 10 0,0 0-4 0,-20 0-2 0,20 0-9 15,0 0 3-15,0 0-3 0,0 0 0 0,0 0 0 0,0 18-2 16,0-18 1-16,0 0 1 0,0 0 0 0,0 20 0 0,0-20 3 0,0 21 2 15,-17-3 0-15,17-18-6 0,0 19 4 0,0-19-4 0,0 18 0 16,-17-18-1-16,17 18 0 0,0-18 1 0,-20 21 0 16,20-3-1-16,-20-18 0 0,20 19 0 0,-20-19 0 0,20 0-1 15,-14 21 1-15,14-21 0 0,-23 0 0 0,23 18 1 0,0-18 2 0,-20 0-1 16,20 0 0-16,-20 18 6 0,20-18-6 0,0 0 2 0,0 0-1 16,0 0-3-16,0 0 0 0,0-18 0 0,0 0 1 15,0-3-2-15,20 2 1 0,0-20-1 0,-20 21 4 16,23 18-1-16,-23-18-1 0,14-19 1 0,6 16-1 0,-20 21-2 0,0-20 0 15,0 2 0-15,20 18 1 0,-20-39 3 0,0 39-1 0,0-17-2 16,0 17 2-16,0 0-2 0,0 0-1 0,0 0 1 0,0 0 0 16,0 0 0-16,0 17 0 0,0 4-1 0,0-21-1 0,0 36-2 15,0-36 2-15,0 0 0 0,0 41 0 0,-20-41 1 0,20 37 1 0,0-37-1 16,0 18 2-16,0-18-1 0,-20 18 0 0,20 3-1 0,0-21 0 0,0 18 1 16,0 1 1-16,0-19 0 0,0 21-1 0,0-21 3 0,0 0-1 15,0 0-1-15,0 0 1 0,0 0 0 0,0 0-1 0,0 0 0 16,0 0-2-16,0-21 2 0,0 21-1 0,0-19-1 0,0 1 1 15,0 18-1-15,0-21 2 0,0 21-2 0,0-18-2 16,0 18 3-16,0-18 0 0,0 18-1 0,0 0 0 0,0-19-1 16,0 19 2-16,0 0 0 0,0 0 0 0,0 19-2 0,0-19 1 0,0 0 0 15,0 18 0-15,0 0-1 0,0 3 1 0,-14-3 0 0,14 1 1 16,0 2-2-16,-23-3 0 0,23 0 1 0,0 2 2 0,0-2-1 16,0 2-2-16,-20-20 1 0,20 19-1 0,0-1 1 0,0-18 0 15,0 19 1-15,0-19 0 0,20 0-1 0,-20 21 3 0,23-21 0 0,-23 0 2 16,14 0-2-16,-14 0-1 0,40-21 3 0,-40 2-3 0,37 1 3 15,-20-21 0-15,3 21-3 0,-20-2 0 0,40-16 0 0,-23 15-2 16,-17 2 0-16,20-20 2 0,0 3 4 0,-3 17 2 0,-17 1-7 16,23 18-1-16,-23-21 1 0,0 21-1 0,0-20 2 0,0 20-1 0,0 0-1 15,0 0 1-15,0 0-9 0,-23 20 0 0,23-20 8 0,-17 39-5 16,-3-39 1-16,0 37-8 0,3-19 3 0,-3 3-4 0,20 16-2 0,-20-16-3 16,-17 15-29-16,20 22-20 0,17-39 26 0,-20-1-1 0,20 1-3 15,-20 39-24-15,0-39 41 0,20-19-16 0</inkml:trace>
  <inkml:trace contextRef="#ctx0" brushRef="#br1" timeOffset="58687.97">27041 11087 48 0,'0'0'17'0,"0"0"-13"0,-17 0 11 0,17-18 0 0,0 18-6 0,0 0 9 0,0 0-9 0,-17-21 0 0,17 21 7 16,0 0-9-16,0-19 1 0,0 19 0 0,0 0 0 0,0-18 8 0,0 18-7 16,0 0-2-16,0-19 7 0,0 19-7 0,0-20 10 0,0 20 5 15,0 0-10-15,0-18-1 0,0 18-2 0,0 0 10 0,0 0-12 16,0 0-2-16,0 0 3 0,0 0-2 0,0 0-3 0,0 0-1 0,0 0 2 15,0 0-2-15,0 0-1 0,0 0 1 0,0 18-2 0,0-18 0 16,0 20-2-16,0-1 1 0,-20-1-6 0,20 1 0 0,0 2-7 0,0-3-32 16,0 1 13-16,0-19-5 0,-20 19-4 0,20-19-2 0,0 19-28 0,0 0 4 15</inkml:trace>
  <inkml:trace contextRef="#ctx0" brushRef="#br1" timeOffset="58853.01">27175 10554 186 0,'0'0'27'0,"0"0"-18"0,-17 0-6 0,-3 0-3 0,20 21 0 0,-20-3 1 0,20 1 0 16,-17-19-1-16,-3 36 5 0,0-15-2 0,20-3-3 0,-20 0-1 15,20 2-2-15,-17-20-2 0,0 39-13 0,17-39 3 0,0 19-4 0,-20-1-28 16,20-18 23-16,0 18-12 0,0 3 19 0,0-21-33 0</inkml:trace>
  <inkml:trace contextRef="#ctx0" brushRef="#br1" timeOffset="59073.03">27215 11144 157 0,'0'0'0'0,"0"0"75"0,0 0-57 16,0 19-15-16,-17-19-2 0,17 0 0 0,0 0 9 0,0 19 6 15,0-19-8-15,0 0 4 0,0 0-8 0,0 0 3 0,0 0-4 16,0 0 1-16,0-19-2 0,17 0-1 0,-17 19 0 0,37-19 0 16,-17 0-1-16,-3 0 1 0,3 1-1 0,0-3 2 0,20-16 0 15,-6 18 0-15,-34 19 0 0,40-20 2 0,-23 20-1 0,3-18 2 16,17 18-1-16,-17 0 1 0,-20 0-2 15,23 18 1-15,-23 21 0 0,0-39-2 0,14 58 2 0,-28-21-3 0,14 20-2 16,0-20 0-16,-23 21-2 0,3-1-4 0,3-20 0 16,-3 22-19-16,0-4-50 0,20-35 4 0,0-1 36 15,-17-19-23-15,17 0 40 0,0 0 3 0,0 0-33 0</inkml:trace>
  <inkml:trace contextRef="#ctx0" brushRef="#br1" timeOffset="59594.7">27936 10669 97 0,'0'0'22'0,"0"0"4"0,-20 0-12 0,20 0 0 0,0 0-4 0,-17 0 1 0,17 0 5 0,0 0-1 0,0 0 0 0,-20 0-1 0,20 0 8 0,-17 0-12 0,17 0 6 0,0 0-10 16,0 0 5-16,0 0-6 0,0 0 3 0,0 0 1 0,0 0 2 16,0-21 2-16,0 21-6 0,17 0 4 0,-17 0-7 15,20 0 0-15,-3 0 3 0,3-17-3 0,-20 17 0 0,60 0 8 16,-60 0-9-16,17 0 0 0,0 0 3 0,3 0-1 0,0 0 1 0,-3 0-2 16,3 17 0-16,0-17-3 0,-2 39-1 0,21-21 3 15,-21 41-1-15,1-22 0 0,1 2 0 0,-2-21 0 0,-18 58 2 16,0-56-3-16,0 18-1 0,0-1 1 0,0 40 2 0,0-58-2 0,0 19 1 15,-18-1-1-15,-2 3 0 0,20-3 0 0,-37 20 1 0,20-19 0 0,-5 1-2 16,-16-21 0-16,1 19 0 0,17 2-1 0,0-39-2 0,3 18 0 0,0 2-3 16,-23 0-10-16,0-20-9 0,40 0 10 0,-37 0-2 0,20 0-23 0,-6 0 16 15,23 0-28-15,-17-20-2 0,0-18 2 0,17 19 27 16,0-19-22-16,0 19 15 0,17-18 11 0,0 17-26 16</inkml:trace>
  <inkml:trace contextRef="#ctx0" brushRef="#br1" timeOffset="59873.47">28638 10648 153 0,'0'0'0'0,"0"0"73"0,0 0-68 0,0 0-2 0,0 0 0 0,0 0 1 0,0 0 4 16,0 0 1-16,0 0 17 0,0 0-15 0,0 0 9 0,0 0-12 0,0 0 5 15,0 21-10-15,0-3 2 0,0-18-4 0,0 18 1 0,0 2-1 16,0-20 0-16,22 21-1 0,-22-3-1 0,0 1-1 0,0-1-6 16,0 0-2-16,18 3-28 0,-18-3 10 0,0 1-6 0,0-19-2 15,0 21 1-15,0-21 1 0,20 36-16 0,-20-16-7 0</inkml:trace>
  <inkml:trace contextRef="#ctx0" brushRef="#br1" timeOffset="60004.39">28698 11619 145 0,'0'0'124'15,"0"19"-114"-15,0 0-4 0,0 0 11 0,-20 0-5 16,20 1 12-16,-18 17-5 0,18-37-12 0,-22 39-2 0,22-39-1 0,-17 37-2 16,-20 1 1-16,-3-18-4 0,40-1-4 0,-37-1-6 0,17 21-34 15,0-39 8-15,-15 18-56 0,15 1 44 0,20-19 8 0,-39 0-55 16</inkml:trace>
  <inkml:trace contextRef="#ctx0" brushRef="#br1" timeOffset="64545.86">26303 14338 34 0,'0'0'0'0,"0"0"17"0,0 0-13 0,0 0 3 0,0 0 2 0,0-19 5 0,0 19-5 0,0 0 1 0,0 0 2 0,0 0-1 0,0-17 0 0,0 17 0 0,0 0 7 0,0 0-8 16,0 0-2-16,0-21 0 0,0 21 7 0,0 0-6 0,0 0-2 15,0 0 1-15,0 0 0 0,0-19 10 0,0 19 0 0,0 0-12 0,0 0 6 16,0 0-5-16,0 0-1 0,0-19-2 0,-20 19 5 0,20 0-4 0,0 0 0 16,0 0 3-16,0 0-6 0,-20 0 1 0,20-20 3 0,-20 20-3 15,20 0-1-15,0 0-2 0,-17 0-1 0,17 0 4 0,-17 0 0 16,-3 0-2-16,0 20-2 0,20-20 1 0,-20 19-1 0,6 21 4 16,14-40-2-16,-23 36-1 0,23-36-4 0,-20 19 5 15,20-1 0-15,-20 2 0 0,20-20-2 0,0 21 0 0,0-4 0 0,0-17 3 16,0 0 1-16,0 19 0 0,0-19-2 0,0-19-1 0,20 19 3 15,0-38 0-15,3 0-1 0,-9 19 0 0,-14 0-2 16,20-19 2-16,-20 19-2 0,40-76 3 0,-23 76-2 0,0-19-4 0,-17 0 1 16,40 18 1-16,-40-16-2 0,20-21 7 0,17 0 0 0,-37 36-1 15,0 21-1-15,0-19 1 0,20 2-1 0,-20-3 2 0,17 20-1 0,-17 0 0 0,0 0 2 16,23 0-4-16,-23 0-1 0,-23 37 0 16,-14 40 7-16,37-40 1 0,-20 3-4 0,3-4-5 15,-3 3 2-15,20 0 0 0,-20-2 1 0,0 19 0 0,3-17-2 16,0 18 0-16,-3-19 0 0,20-20-1 0,0 2 0 0,0 18 1 15,-20 1 0-15,20-39 0 0,0 0 1 0,0 18 0 0,0-18 1 16,0 0-1-16,0 0 2 0,0 0-2 0,0 0 1 0,0 0 0 0,20 0 4 16,-20-18 0-16,0-2-7 0,0 1 3 0,20 2-2 0,-3-24 2 15,-17 41-1-15,0-37 0 0,17 18 0 0,-17-19-1 0,20 0 0 16,-20-1 4-16,0 22-3 0,20-3 1 0,-20 20-2 0,0-37-5 0,0-2-1 16,20 20 4-16,-20-1 2 0,0 20-5 0,0-19 7 0,0 19-1 15,0 0 11-15,-20 0-8 0,20 0-1 0,-20 0-3 16,0 39 1-16,3-1 0 0,0 0-1 0,-3-19 0 0,0 1 1 15,20-3 0-15,-20 22-2 0,6-20-1 0,14 0 1 0,-23 19 3 0,3-19 1 0,0 18-3 16,3-17 0-16,17 1-1 0,0-21 4 0,0 17-2 16,-17-17 0-16,17 0 1 0,0 0 0 0,17 0-1 0,-17 0 2 15,17 0-1-15,-17 0-1 0,20-17-2 0,-20-4 2 0,20 21 0 0,3-38-1 16,-9 19 2-16,-14 19-1 0,40-36 1 0,-40-4 0 0,37 1-1 16,-37 3 0-16,17 16-1 0,3 20 1 0,0-37-2 0,-20 17-2 15,20 20 2-15,-3-19 1 0,-17 19-2 0,20 19-2 16,0-19-6-16,-20 20 3 0,17-2-16 0,-17 21-7 15,23-3-8-15,-23-16 15 0,0-20-3 0,0 59-38 16,0-23-22-16,0 1 38 0,17-17 9 0,-17 1 10 0,0-4 8 0,0 22-27 0</inkml:trace>
  <inkml:trace contextRef="#ctx0" brushRef="#br1" timeOffset="65136.6">26910 14204 92 0,'0'0'39'0,"-20"0"-16"0,20 0-5 0,0 0-9 0,0 0 13 0,0 0-8 0,-20 0 13 0,20 19-3 0,0-19-13 0,0 0 0 0,0 0 4 0,-17 0-10 0,17 20 5 0,0-20-5 0,0 19 6 15,-17-19 1-15,17 19-5 0,0 2-2 0,0-21-2 0,0 17 0 16,0 2 3-16,-20-19-5 0,20 19 2 0,0-19-1 0,0 18-2 0,0 2 2 16,0 1-2-16,0 15 0 0,0-16 0 0,0-2-1 0,0-18-2 15,0 19-6-15,0 0-4 0,0-1-36 0,0 3-27 0,0-2 29 0,0-19 0 16,0 18 9-16,0-18-14 0,0 19 7 0</inkml:trace>
  <inkml:trace contextRef="#ctx0" brushRef="#br1" timeOffset="65326.63">27061 13959 162 0,'0'0'52'0,"-20"0"-33"0,20 0 7 0,-17 0-10 15,17 0-11-15,-17 0 8 0,-3 0-4 0,20 17 11 0,-20-17-10 16,0 0 6-16,20 20-10 0,0-20-1 0,-14 20 4 0,-9-20-7 15,23 17-2-15,0 2 1 0,0-19-3 0,-20 20 3 0,20-20-2 0,0 19-1 16,0 0-2-16,0-19-2 0,20 20-18 0,-20-2 4 0,0 1-34 16,23-19 15-16,-23 20-3 0,14-3-40 0,-14 2 1 0</inkml:trace>
  <inkml:trace contextRef="#ctx0" brushRef="#br1" timeOffset="65545.03">27118 14416 132 0,'0'0'41'0,"0"0"5"0,-17 0-34 0,17 17 2 0,0-17-4 16,0 0 12-16,0 0-12 0,0 19 35 16,0-19-36-16,0 0 0 0,0 0-4 15,0 0-5-15,17-19 1 0,3 19 2 0,40-38 7 16,-26 0 5-16,-14 19-10 16,-20 19-3-16,20 0-3 0,-20 0 0 0,37 0 3 0,-37 0 2 15,0 0-3-15,20 0 0 0,-20 37 2 0,17-37-2 0,-17 58 1 0,0-19-1 16,0-21-1-16,0 20-1 0,0 1-3 0,0 17 4 15,0-36-5-15,0 35-19 0,-17-15 5 0,17 18-75 16,-20-22 51-16,20-16-5 0,0-3 3 0,-20-17 9 0,20 41 10 0,0-41-33 0</inkml:trace>
  <inkml:trace contextRef="#ctx0" brushRef="#br1" timeOffset="66135.31">27688 13919 104 0,'0'0'20'0,"-20"0"6"0,20 0-15 0,0-17-1 0,0 17 1 0,0-21 13 0,0 21-9 0,-17 0 18 0,17 0-1 0,0-19-18 0,0 19-1 0,0 0 7 0,-17 0-11 16,17 0 2-16,0 0-1 0,0 0-6 0,0 0-1 0,0 0 2 16,0 0-1-16,0 0-1 0,0 0 3 0,0 0 4 0,0 0-1 15,0 0-6-15,17 19 2 0,-17 2 7 0,17-21-7 0,-17 0 2 16,20 17 2-16,23 3 15 0,-43 17-20 0,14-37 0 0,6 40 2 15,0-4-1-15,0-16-2 0,-3 38-1 0,0-1-3 16,23 37-3-16,-40-56 4 0,20 59 8 0,-20-23-4 16,0-36-4-16,0 57-2 0,-20-57 5 0,3 39-2 0,-23-40 2 15,40 1-4-15,-37 18 5 0,-97 78-10 16,134-134 2-16,0 20 1 0,-37-20-9 0,37 0 5 0,-20 0-4 16,20 0-17-16,-20 0-11 0,6-20-3 0,14 1-14 15,0 2 18-15,0-4-49 0,54-93-91 16</inkml:trace>
  <inkml:trace contextRef="#ctx0" brushRef="#br1" timeOffset="66419.28">28412 14187 142 0,'0'0'74'0,"0"0"-45"0,0 0-19 0,0 0-3 15,0-20 11-15,0 20 37 16,0 0-44-16,0-19-7 0,0 19-2 0,0 0 2 0,20 0 5 16,-20-18-4-16,0 18-4 0,18 0 0 0,-18 0 1 0,17 0-1 0,-17-20-1 15,0 20 1-15,0 0 0 0,20 0-2 0,-20 0 0 0,0 0-3 0,20 0-4 16,-20 0-15-16,22 0 2 0,-22 20-5 0,0-20-7 0,0 0-6 15,15 18-51-15,-15 38-41 16</inkml:trace>
  <inkml:trace contextRef="#ctx0" brushRef="#br1" timeOffset="66538.83">28467 14967 253 0,'0'0'78'0,"0"0"-38"0,0 17-33 0,-17 2-5 0,-1 18-3 0,18-37 2 16,-20 41 3-16,1-5 1 0,-16 2-4 0,-7 1-4 0,4-20-1 0,-73 77-96 15,89-96 46-15,-36 37-60 0,21-16-1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19:19:16.08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20391 4736 42 0,'0'0'0'0,"0"0"20"0,0 0-16 0,0 0-2 0,0 0 4 0,0 0-1 0,-15 0 1 0,15 0 11 0,0 0-7 0,0 0 2 0,0 0 1 0,0 0 11 0,-23 0-12 16,23 0-1-16,0 0-1 0,0 0 8 0,0 0-10 0,-19 0 7 0,19 19-6 0,0-19-1 16,-20 0 0-16,20 0 0 0,0 0 0 0,-18 0 10 0,18 0 0 0,-20 18-1 15,20-18 0-15,-17 0-4 0,-3 19-1 0,20-19-8 16,-20 0 4-16,20 21-5 0,0-21 0 0,-17 0 0 0,17 0-1 0,-17 19 3 16,17-19 0-16,0 18-4 0,-23-18 4 0,23 19-4 15,-19-19 1-15,1 18 2 0,18-18-3 0,-20 0 1 0,20 20 0 16,-17-20-1-16,17 19 2 0,0-19-1 0,-20 0 0 0,20 18-1 15,0-18 0-15,-20 0 0 0,20 19 0 0,-17-19 0 0,17 21-1 16,0-21 2-16,0 18-1 0,0-18 0 0,-17 19 0 0,17 0 0 16,0-19 0-16,0 18 0 0,0-18-1 0,-23 20 0 0,23-1 2 0,0-19 0 15,0 0-1-15,0 18-1 0,0 2 1 0,0-20-1 0,0 0 1 0,0 20 0 16,0-20 0-16,0 18-1 0,0 1 0 0,0-19 3 0,0 0-2 16,0 19 1-16,23-19-1 0,-23 0 0 0,17 19 1 0,0-19-1 15,23 0 2-15,-40 0-2 0,17 0 1 0,21 19 1 16,-19-19-1-16,4 0-1 0,-6 0 0 0,0 0-1 0,-17 19 1 15,40-19 0-15,-40 0 0 0,17 0 0 0,-17 0 0 0,38 0 1 0,-38 18-2 16,20-18 2-16,-1 0-1 0,-19 0-1 0,23 0 1 0,-8 0-1 16,4 21 1-16,-19-21-2 0,20 0 2 0,-20 0-2 0,0 0 2 0,20 19-1 15,-20-19 1-15,17 0-2 0,-17 0-4 0,0 0 0 0,0 0-10 16,0 0 4-16,0 0-20 0,0 0 10 0,0 0-31 0,0 18-17 16,0-18 27-16,0 0-2 0,0 0-40 0,0 0 52 0,0 19-45 15</inkml:trace>
  <inkml:trace contextRef="#ctx0" brushRef="#br0" timeOffset="508.92">20753 4317 72 0,'0'0'16'0,"0"0"-5"0,0 0-8 0,0 0-2 0,0 0 6 0,-20 0 0 0,20 0 4 0,0 0 17 0,0 0 3 0,0 0-4 16,0 0-15-16,0 20 15 0,0-20-13 0,0 0-7 15,0 0-1-15,0 0 0 0,0 0 0 0,0 19 6 0,0 0-6 0,0-19 6 16,0 18-5-16,0-18 0 0,0 20 0 0,0-20-1 0,0 37 5 0,0 3-3 15,0-40-4-15,0 18-1 0,0 1 1 0,0 0 1 0,0 19-2 16,0-19 0-16,0 18 3 0,0-16-4 0,0 35 2 0,0-37-3 16,0 58 2-16,0-3 0 0,0-35-2 0,0-2 0 0,0 2 1 0,0 56 0 15,0-57 0-15,0 0 0 0,0 0-2 0,0 0 1 0,-17-1-1 0,17 21 1 16,0-19-1-16,0-1 1 0,-20 19 0 0,20-38-1 0,0 37-2 16,0-37-1-16,0-19-3 0,0 39-19 0,0-39 7 0,0 19-5 0,0 1-32 15,0-20-17-15,20 0-9 0,-20 0 45 0,0-20-66 16</inkml:trace>
  <inkml:trace contextRef="#ctx0" brushRef="#br0" timeOffset="883.52">21209 4792 146 0,'-20'0'38'0,"20"0"-31"15,0 21 1-15,0-21-3 0,-15 0 23 0,15 19-15 0,-22-19 2 16,2 0 12-16,-17 37 14 0,17-19-33 15,20-18-4-15,-17 20 0 0,-3-1 0 0,20-1-2 16,0 1 5-16,-20 20 0 0,20-39-5 0,0 38 2 0,0-20 1 0,0 2-3 16,0-1 1-16,0-1-2 0,0 2 2 0,0 18-2 15,0-38 0-15,20 19 2 0,0-19-1 0,-20 19 0 0,17-19 1 0,-17 0-2 16,20 0 2-16,-20 0-1 0,17 0 0 0,-17 0 0 0,20-38 0 0,-20 38-2 16,20-38 2-16,2 18-1 0,-22-17 1 0,15 17-1 15,-15 2 0-15,0-20 1 0,20 20-1 0,-20-3 1 0,0 21 1 0,0-37 1 0,20 37-1 16,-20-19 0-16,0-1 0 0,0 2 2 0,0 18-2 0,0-19 1 0,0 19 1 15,0 0 5-15,0 0-5 0,0 0 0 0,0 0 1 0,-20 19-2 0,20-19 0 16,0 18 0-16,0 2 2 0,0-1-2 0,-20-1-1 0,20 22 3 0,0-3-3 16,0 0 1-16,0-17-2 0,-15 17 0 0,15-17-1 15,0 0 0-15,0 36 0 0,0-37 0 0,0 0-1 0,0 18 0 0,0-16 1 16,15 16-4-16,-15 2-1 0,0-21-3 0,0 19-18 0,20 3-14 16,-20-40 14-16,0 0-3 0,20 19-37 0,-20-1 28 0,0-18-3 0,37 0-76 15,-37 0 86-15,17-18 7 0,23-41-16 16,-17 4-6-16</inkml:trace>
  <inkml:trace contextRef="#ctx0" brushRef="#br0" timeOffset="1267.56">21722 4679 69 0,'0'0'59'0,"0"0"-15"0,0 0-19 0,0 0 0 0,0 0-3 0,0 0 16 0,0 0-22 16,-20 19 60 0,3 0-60-16,17-19-9 0,0 19-1 0,-20-19-1 0,0 37 4 0,20-37-4 0,0 19-1 15,-34 21 6-15,34-3-7 0,0-19 0 0,-23 2-1 0,23-1 0 0,0-1-1 16,-17 1 2-16,17 58 1 0,-20-59-3 0,20 2 0 0,-20 75 1 15,20-57-1-15,0-19 0 0,0 0 0 16,0-19 0-16,20 37 0 0,-20-16 0 0,20-2-1 0,-3-1 0 16,-17-18 1-16,0 0-1 0,23 19 2 0,-6-19-2 0,0 0-1 0,3 0 0 15,-20 0-2-15,20 0-5 16,-3 0-4-16,-17-19-5 0,20 19-10 0,-20-18-14 16,17 18 15-16,-17-19-38 0,0-2-39 0,20 3 58 15,-20-1 21-15,0 19 13 0,23-19 3 0,-23 19 4 16,0-19 1-16,0 0 1 0,0 19-1 15,17 0-9 1,-17 0 11-16,17 0 1 16,-17-19 1-16,20 19 1 0,-20 0-1 0,20-18-1 15,-20 18 0-15,0 0 1 0,17 0-1 16,-17-20 0-16,0 20 1 0,0 0-2 0,20 0 1 0,-20 0 0 16,17-20-1-16,-17 20 0 0,0 0 1 0,20 0-1 0,-20-18 1 15,0 18-3-15,20 0-3 0,-20 0 1 0,0 0-1 0,0 0-13 16</inkml:trace>
  <inkml:trace contextRef="#ctx0" brushRef="#br0" timeOffset="1834.92">22292 4813 22 0,'0'0'8'0,"0"0"1"0,0 0-4 0,0 0-2 0,0 0 0 0,0 0-1 0,0-21 6 0,20 21-4 0,-20-19 28 16,0 1 41 0,0 18-51-16,0-19 21 15,0 0 37 1,0 19-73-16,0 0 5 15,0 0 0-15,-20 0 1 0,20 0-7 0,0 0 1 16,0 0 5-16,-20 0 4 0,0 19-8 0,20 0 1 16,-17 18-4-16,17-37-3 0,0 21-1 15,-17 35 4-15,17-18-3 0,0-19-1 16,0 18 8-16,17-16-3 0,-17-3-4 0,37 58 11 16,-17-57-7-16,-20-1-3 0,0 2-2 0,37 75 18 15,-17-76-13-15,-20 0 0 16,0 20 0-16,0-20-3 0,0-19 0 0,0 18 0 0,-37 76 5 15,17-54-6-15,-54-3-16 16,54 1-10-16,-20-38-12 0,26 19 14 16,-49-19-110-16,29 0 62 0,14-37-65 15,0 37 97-15,20-38-19 0</inkml:trace>
  <inkml:trace contextRef="#ctx0" brushRef="#br0" timeOffset="2387.31">21665 4755 45 0,'0'0'12'0,"0"0"-7"0,-20 0 2 0,20 0-3 0,0 0 0 0,0 0 7 0,0 0-2 0,-17 0 12 0,17 0-8 0,0 0 2 0,-17 18 16 0,-6-18 15 15,23 0-33-15,0 0-3 0,0 0 0 0,-17 0-2 0,17 0 0 16,0 19 18-16,0-19-9 0,-20 21-1 0,20-2 5 16,0-1-12-16,0-18-5 0,0 19 2 0,0-1 0 15,20-18-1-15,-20 20 0 0,0-1-4 0,17-19 2 0,-17 0 0 16,0 18-1-16,23 1 6 0,-6 2-3 0,0-3 7 0,-17 1-6 0,40 0-1 15,-40 19 3-15,17-38-5 0,3 37 4 0,17-17-3 0,-37 18 4 16,23 0 2-16,-23-19 0 0,17 19-5 16,-17-38-1-16,0 39 5 0,0-2-6 0,0-37-1 0,-17 39 3 0,-6-1-1 15,3-1-3-15,3-17 2 0,-20 17 1 0,-3-17-3 16,6-2-1-16,34 1-1 0,-40 0-7 0,20-19 2 16,0 0-3-16,3 0 0 0,-23 0-17 0,40 0 8 0,-20 0-3 0,3 0-31 15,0 0 20-15,17 0-3 0,0 0-5 0,-20-19-43 0,20 19 44 0,0 0-21 16,20-19 40-16,-20 19 2 0,17 0-28 0</inkml:trace>
  <inkml:trace contextRef="#ctx0" brushRef="#br0" timeOffset="3248.93">23774 4204 66 0,'0'0'17'0,"0"0"-11"0,-20 0 4 0,20 18 2 0,0-18-5 0,0 0 13 0,-14 0 22 0,14 19-13 0,-23 1 23 15,23-2 4 1,0 20 17 0,23 38-30-1,-9-56-37-15,-14-1-1 0,0-1 4 0,0 22-3 0,20 16-1 16,20 190 14-1,-40-206-17-15,0-3 0 0,17 1 0 0,-17-1 0 0,0 3-2 16,0 73 4-16,0-37-2 0,0-19-2 0,0-1 3 16,0 116-4-1,0-152-10-15,0-1 3 0,0-1-12 16,0-18-8-16,0 0 10 0,0 0-25 0,0 0 19 0,0 0-3 0,0-18-35 0,0 18 27 16,0-59-64-16,0 59 76 0,0-37-7 0,-17-20 11 15,17 20 6-15,0-2-26 0</inkml:trace>
  <inkml:trace contextRef="#ctx0" brushRef="#br0" timeOffset="3654.9">23794 4413 54 0,'-20'0'18'0,"20"0"-13"0,0 0-4 0,0 0 1 16,0-20 1-16,-20 20 0 0,20 0 2 0,0 0 1 0,0-18 8 0,0 18-7 16,0-19 1-16,0 0 10 0,0 19-8 0,0-20 8 0,0 1-9 0,0 19-2 15,0-19 7-15,20 1-8 0,0-2 8 0,-20 20-7 0,0-19 1 16,20 19 0-16,-3-18 8 0,0-22-3 0,3 40-7 0,0-18 5 15,0 18-5-15,-3-19 6 0,3 19-4 0,0-19 8 0,-3 1-1 16,6 18-8-16,-6-20 6 0,-17 20-8 0,17 0 1 0,3 0 9 16,-20 0-10-16,20 0 5 0,-3 0-6 0,-17 0 0 0,20 0 1 15,-20 0 0-15,20 0 5 0,-20 20-6 0,17-2 2 0,-17 1-3 0,23-19-1 16,-23 19 0-16,0-19-1 0,0 18 0 0,17 3 1 0,-17-2-1 16,0 18 0-16,0-37 1 0,0 20-1 0,0-2 0 0,0-18 0 0,0 38 2 15,0 1 1-15,0-39-4 0,0 19 2 0,0-19-2 0,-17 18 1 0,17 2 2 16,-23-1 0-16,23-1-2 0,-17-18 0 0,17 0-1 15,0 19 3-15,-20-19-1 0,20 21 0 0,0-21-1 0,-20 0-2 16,3 18 1-16,17-18 0 0,0 0 1 0,-20 19 0 0,0-19 0 16,20 0-1-16,0 0 1 0,-17 19 0 0,0-19 0 0,17 0 0 0,0 18 0 0,-23-18-1 15,6 20 1-15,-3-1 0 0,20-19 0 0,-20 18 1 0,3-18-1 16,17 19-2-16,-20-19 1 0,0 21 2 0,20-21-1 0,-20 18-1 0,3 1 0 16,17-19-1-16,-17 19 1 0,-3 0 0 0,0-19-1 0,20 0-5 15,-20 0-1-15,20 0-3 0,-14 0-18 0,14 0 10 16,-23 0-34-16,23 0 13 0,0 0-8 0,0-19-65 0,0 0 20 0,0 19 60 15,0-19-29-15</inkml:trace>
  <inkml:trace contextRef="#ctx0" brushRef="#br0" timeOffset="4817.81">25180 4051 71 0,'0'0'25'0,"0"0"-17"0,0 0-2 0,0 0 16 0,0 0 7 0,0 0-13 0,0 0 10 0,0 0-5 16,0 0-13-16,0 0 8 0,0 0-2 0,0 0 5 15,0 0-9-15,0 19 10 0,0-19-10 0,-15 0 8 0,15 0-3 16,0 20-1-16,0-20-9 0,0 0 2 0,-22 0 3 0,22 0 0 16,0 18-5-16,0-18 4 0,-20 19-2 0,20-19-5 0,0 19 2 15,-20-1-2-15,20 3 0 0,0-21-2 0,0 19 2 0,0-1 3 0,-17 21-3 16,17-39-1-16,0 37 2 0,0 2-1 0,0-39-1 0,-20 38 1 16,20 0-1-16,0-19 0 0,0-1 0 0,0 22 1 0,0-3-1 15,0-18-1-15,0-19 1 0,0 18 1 0,0 2-1 0,0-20 0 0,0 19 0 0,0-1-1 16,0 1 2-16,0-19-1 0,20 21 3 0,-20-3-3 0,0-18-1 15,0 0 4-15,0 19-2 0,0-19-1 0,0 0 1 0,0 0-2 16,0 0 2-16,0 0-1 0,0 0 2 0,0-19-3 16,0 19 0-16,0 0 0 0,0 0 2 0,0 0-2 0,0 0 1 0,0-18-1 15,0 18 1-15,0 0 0 0,0 0-2 0,0 0 0 0,-20 0 3 16,20 0-1-16,0 0-1 0,-17 18 0 0,17-18 0 0,0 19-1 16,-20-19 1-16,20 38 2 0,-20-1-2 0,20-37-1 0,0 19 0 0,-17 21 0 15,17-22 1-15,-18 19 1 0,18-17-1 0,0-20 1 16,0 37-1-16,0-18 0 0,0-19 0 0,-22 21 0 0,22-3 1 0,0-18-1 0,0 38 0 15,0-38 0-15,0 18 1 0,0-18-1 0,0 20 1 0,0-1-1 0,0-19 0 16,22 18 1-16,-22-18 2 0,0 0-1 0,18 0 0 0,-18 20 0 16,17-20 0-16,-17 0 1 0,20 0-2 0,-20 0 3 0,20 0 3 15,-20 20-5-15,0-20 3 0,17 0-1 0,3 18 1 16,-20-18-4-16,17 0 2 0,-17 19-2 0,0-19 1 16,20 19-2-16,-20 0 1 0,20-19-1 0,-20 0 1 0,0 19 0 0,0-19 0 15,22 19 0-15,-22-1-1 0,0-18 0 0,15 21 0 0,-15-2 2 0,0-19-3 16,0 18-1-16,0-18-2 0,0 19 0 0,20 1-8 0,-20-20 5 0,0 18-14 15,0 19-5-15,0-37 11 0,0 20-1 0,20 0-23 0,-20-1-10 16,0-1 21-16,0 2-36 0,0-2 28 0,0-18-2 16,0 38-32-16,0 21 22 0,0-42 32 0,0 21-38 0</inkml:trace>
  <inkml:trace contextRef="#ctx0" brushRef="#br0" timeOffset="5884.38">20562 9204 110 0,'0'0'43'0,"-15"0"-42"0,15 20 60 0,-42 16 16 0,22-15-27 16,20-2-44-16,0 19 39 16,-18 19-22-1,18-40-19 1,0 3-2-16,0-20-1 0,-17 21 2 0,17-3-2 0,0 0 2 16,0-18-3-16,0 0 0 0,0 20 0 0,-20-20 2 0,20 18-2 15,0-18 2-15,0 0-2 0,0 20 2 0,0-20-1 0,0 0 1 0,0 0-2 16,0 0 1-16,0 0 0 0,-20 0 0 0,20 0-1 0,0 0 1 15,0 0 2-15,-19-20-2 0,19 20-1 0,0 0 2 16,0 0 0-16,0 0 1 0,0 20-1 0,0-20-1 16,-15 0 0-16,15 19 1 0,0-2-1 0,0 4 2 0,0-1-4 15,0-3 1-15,0 3 0 0,0 0-1 0,0-3 2 0,15 22 1 0,-15-22-1 16,0 24-2-16,19-4 1 0,-19-17 0 0,0-20 1 0,20 37-1 16,-20 1 1-16,20-18-1 0,-20-1 0 0,17-2 1 0,1 22 0 0,-18-39-1 15,20 38 0-15,-20-38 3 0,20 18-1 0,-20 2 1 0,0-20 2 16,22 20 8-16,-22-2-3 0,0-18-6 0,0 18-1 0,0-18 3 15,0 21-5-15,0-21 4 0,0 18-1 0,-22-18-1 16,22 19 2-16,-20-19-4 0,0 0 0 0,2 19 1 0,1-19-2 16,-23 20 2-16,40-20-3 0,-57 18 3 0,38 2-2 0,-1-20 1 15,-35 18-4-15,15 1-3 0,23 1 3 0,-23-2-14 0,3 1 8 16,17 20-26-16,3-20 8 0,-3 18-6 0,20-37 14 16,0 39-25-16,0-39 17 0,0 37-31 0,0-16 24 15,0-3-3-15,0 1-2 0,0 17-28 0,20-36 44 0,-20 21 5 0,17-3-27 16</inkml:trace>
  <inkml:trace contextRef="#ctx0" brushRef="#br0" timeOffset="7484.35">22520 6409 28 0,'0'0'12'0,"0"0"-2"0,0 0-2 0,0-20 2 0,0 20-5 0,0 0 2 0,0 0-1 0,0 0 8 0,0 0 2 0,0 0-7 0,0 0 26 16,0 0-22-16,0 0 11 0,0 20-12 0,0-20 13 16,0 20-6-16,0-2-2 0,0-18-9 0,0 19 9 0,0-19-8 15,0 20 0-15,0-3-1 0,0-17 0 0,0 20 1 0,0-20-1 0,0 20 1 16,0-3 0-16,0 24 10 0,0-24-5 0,0 2-6 0,0 1-2 15,0 17 6-15,0 20-4 0,0-36-2 0,0-4-2 0,20 2 0 0,-20 38 5 16,0-19-6-16,0 2-1 0,17 15 3 0,-17 4-1 0,0 15-2 16,0-17 0-16,23-18-1 0,-23-21 0 0,0 3-2 15,0 15 2-15,0-16-2 0,0-2-3 0,0 1-11 0,0 2-13 16,0-21-15-16,0 0-13 0,0 0 21 0,-23 0-5 16,23-40-87-16,0-17 74 0,-17 40 37 0,17-4 1 0,0-16-26 15</inkml:trace>
  <inkml:trace contextRef="#ctx0" brushRef="#br0" timeOffset="7741.22">22654 6503 105 0,'0'0'0'0,"0"0"34"0,0 0-24 0,0 0-2 0,0 0 1 0,0 0 18 0,0 0-11 16,0 0 2-16,0 0 18 0,0 20-20 0,0-20 12 15,0 0-17-15,0 0-1 0,0 20 7 0,0-20-10 0,0 17 1 0,0-17 3 16,0 20-1-16,0 1-5 0,0-4 4 0,0-17-6 0,0 19 3 15,0 1-5-15,0-20 1 0,0 17-2 0,0 3 4 0,0-1-4 0,0 0 3 16,0-19-1-16,0 40 0 0,0-23 1 16,0 2-1-16,-20 1 0 0,0-2-2 0,3-18-8 15,17 0 1-15,-17 19-13 0,-6-19 8 0,23 0-16 0,0 0 10 16,-17 0-2-16,17-19-2 0,0 19-33 0,-20-18 23 0,20-2-63 16,0 20 73-16,0-19 6 0,0 19 4 0,20-38-46 15</inkml:trace>
  <inkml:trace contextRef="#ctx0" brushRef="#br0" timeOffset="8134.35">22862 6618 109 0,'0'0'30'0,"0"0"-3"16,-17 0-26-16,17 0-3 0,0 19 16 15,0-19 7-15,0 0-10 0,0 0-2 0,0 20 4 0,0-20-9 0,0 0-1 16,0 17 3-16,0-17-3 0,0 0 0 0,17 20 5 0,-17-20-3 16,0 0 0-16,17 19 4 0,-17-19-6 0,0 0 0 0,0 0-1 0,20 19 6 15,-20-19 0-15,20 0 0 0,-20 0-4 0,23 0 1 0,-23 0-3 16,14-19 0-16,-14 19 3 0,0 0-1 0,20-19 0 0,-20 19 1 0,0-20 0 16,20 3 7-16,-20 17-6 0,0-20 8 0,0 20-7 0,20-19 5 0,-20 19-5 15,0 0 7-15,0 0-7 0,0 0 0 0,0 0 4 16,0 0-5-16,0 0 7 0,0 0 0 0,0 0-7 0,0 19-1 15,0 1 5-15,0-3-7 0,0-17 0 0,0 39 3 0,0-39-2 0,0 38 1 16,0-17-3-16,0 15 1 0,0-16-2 0,0-2 0 16,17-18 1-16,-17 38 1 0,17-19-1 0,-17 1 0 0,0-20-1 15,20 20 0-15,-20-20-1 0,20 17 1 0,-20 2-2 0,0-19 1 0,20 19 1 16,-20-19-3-16,0 0-7 0,17 0 1 0,-17 0-17 16,0 0 6-16,0 0-6 0,0 0-6 0,20-19-47 0,-20 0-18 0,20 2 48 15,-20-3-39-15,0-38 37 0,17 21-9 0</inkml:trace>
  <inkml:trace contextRef="#ctx0" brushRef="#br0" timeOffset="8501.44">23395 5801 167 0,'0'0'43'0,"0"0"-18"0,0 0-24 0,-17 0 2 0,17 0 2 0,0 20 2 16,0-20 4-16,0 17 1 0,0 2 12 0,-23 1-14 0,23-20-2 0,0 18-2 15,0 22 4-15,0-22-5 0,0 20 5 0,0-1-2 0,0-17-5 16,23 37 1-16,-23-38-2 0,0 58 1 0,0-60-1 0,17 22 0 16,-17 36 2-16,17-56-3 0,-17 19 1 0,0 39 0 0,0 0 0 15,20-60 0-15,-20 41 1 0,0-39 0 0,0 18 0 0,0-37 1 0,0 39 5 16,20-39-6-16,-20 19 3 0,0-19-3 0,0 19 3 0,0-19-3 16,17 0 3-16,-17 0-2 0,0 0-1 0,20-19-1 15,-20 19-2-15,0-19 1 0,17-20 2 0,23 2-2 16,-17 18 0-16,-23-19 2 0,14 38 4 0,-14-20-4 15,20 3 4-15,0 17-5 0,-20 0 4 0,0 17 1 16,20-17-4-16,-20 0 0 0,0 41 5 0,0-24 0 0,0 22 0 16,-20-22-5-16,0 22 1 0,20-20-3 0,0 0 1 0,-20 19-1 15,6-19 0-15,-9 19-1 0,3-19-1 0,20-19-4 0,-20 19-10 16,3 0 4-16,17-19-14 0,-20 0 9 0,20 0-1 0,0 0-53 16,0 0 41-16,0-19-2 0,0 0-38 0,0-18-1 0,37-40-52 15,-37 58 78-15</inkml:trace>
  <inkml:trace contextRef="#ctx0" brushRef="#br0" timeOffset="9033.52">24096 5953 38 0,'0'0'19'0,"0"0"-10"0,0 0 4 0,0 0 9 0,0 0-7 0,0-18 2 0,0 18 21 0,0 0-20 0,0 0 15 0,0 0-18 0,0 0 13 0,0 0 17 15,0 0-16-15,0 0-16 0,0 0 0 0,0 18 10 0,0-18-11 16,0 19 7-16,0 0-3 0,0-1-4 0,0 21 0 16,0-21-3-16,0 21-6 0,0-1 4 0,0-38-4 0,0 37 1 15,0 1 4-15,0-19-5 0,0 1-1 0,20 18 4 0,-20 18-3 0,0-35-2 16,0 36 0-16,0-39 0 0,0 1-1 0,0 1 1 16,0 37 1-16,0-40-2 0,0 3 1 0,0 1-3 0,0-4 1 0,0 39-9 0,0-36-10 15,0 18-13-15,0-19 11 0,0 2-33 0,0-4 24 16,0-17-3-16,0 19-4 0,0-19-2 0,0 0 0 0,0 20-36 0,0-20 27 15,0 0-14-15</inkml:trace>
  <inkml:trace contextRef="#ctx0" brushRef="#br0" timeOffset="9218.26">24367 6657 161 0,'0'0'37'0,"0"0"-4"0,0 0-26 0,0 0-1 0,0 17 15 0,0-17 13 16,0 0-14-16,0 0-2 0,0 20-2 0,0-20 11 0,0 0-17 15,0 19 6-15,0-19-9 0,0 19-2 0,0-19-1 0,0 19 3 0,0-19-3 16,0 21-1-16,0-4 1 0,0-17-4 0,0 19 3 0,0 1-1 16,0-2-3-16,0 1-1 0,0-19-2 0,0 19-17 0,0-19 2 15,0 39-202-15,0-39 176 16,0 0 8-16,0-20-58 0</inkml:trace>
  <inkml:trace contextRef="#ctx0" brushRef="#br0" timeOffset="9368.4">24538 6066 260 0,'0'0'80'16,"0"0"-73"-16,-22 20-4 0,22-20-2 0,0 38 2 0,0-38-2 0,-18 38 0 15,18-38 0-15,0 18-1 0,-22 39-4 0,22-57-1 0,-17 40-20 16,17-22-23-16,0 2 17 0,0-20-4 0,0 17 1 0,-18-17 1 0,18 19-20 16,0-19 34-16,0 21-51 0</inkml:trace>
  <inkml:trace contextRef="#ctx0" brushRef="#br0" timeOffset="9619.42">24803 6429 200 0,'0'0'85'0,"0"0"-70"0,0 0 5 0,0 0-9 16,-22 18 16-16,22-18 1 0,0 0-17 0,-17 0 6 0,17 0-11 16,-20 0-2-16,20 19-1 0,-20-19 0 0,20 0 1 0,-17 0 3 0,17 0-5 15,-20 20 3-15,0-20-2 0,0 17 2 0,20-17-2 0,-17 20 4 16,17-20-3-16,-18 20-1 0,18-3 5 0,-20 3-4 0,20-20 0 0,0 21 0 15,0-4-1-15,0 2 0 0,0 1 0 0,0-20-2 0,0 37 4 0,0-18-4 16,0 0 1-16,20 0 0 0,-2 19 0 0,-1-19-1 16,-17 1 0-16,40-2-1 0,-40 1 0 0,20-19 1 0,-20 19-1 15,17-19 0-15,23 19 0 0,-40-19 0 0,17 20-4 0,23-20 0 16,-23 0-9-16,-17 0 2 0,40 0-17 0,-40-20 8 0,17 20-6 16,3 0-43-16,0-19-20 0,-3 0-6 0,-17 19 53 15,22-37-19-15,-22 37 5 0</inkml:trace>
  <inkml:trace contextRef="#ctx0" brushRef="#br0" timeOffset="10300.45">25522 6447 104 0,'0'0'79'0,"0"0"-74"0,0 0-1 0,0 0 0 0,0 0 13 0,0 0-2 0,0 0 2 0,0 0 2 0,0 0 15 0,0 0-11 0,0 0-14 16,0 0 2-16,0 0-7 0,0 0-1 0,0 0 0 0,0 0-2 0,0 0 2 15,0 0-2-15,0 0 0 0,0 19 0 0,0-19-1 0,0 0-1 0,0 0-4 16,0 0 0-16,0 0-14 0,0 0 2 0,0 0-25 15,0 0-14-15,0 20-9 0,0-20-30 16,0 0 42-16</inkml:trace>
  <inkml:trace contextRef="#ctx0" brushRef="#br0" timeOffset="10417.48">25619 6694 130 0,'0'0'35'0,"0"0"-9"0,0 0 16 0,0 19-11 0,0-19-13 0,0 19 15 0,0 0-19 15,0-19-3-15,-17 0-1 0,17 21 2 0,0-4-8 0,0-17-2 0,0 19 2 16,-23 19-4-16,23-38-5 0,0 19-15 0,0 0-16 15,0-19 14-15,-17 0-4 0,17 19-3 0,0-19-3 0,0 0-32 0,-20 0 35 16,20 0-16-16,0 20-19 0</inkml:trace>
  <inkml:trace contextRef="#ctx0" brushRef="#br0" timeOffset="11634.62">23623 8005 53 0,'0'0'20'0,"0"0"-15"0,0-17 13 0,0 17 16 0,0 0-18 0,0 0 2 0,0 0-2 0,0 0 0 0,0 0 24 0,0 0-30 0,0 0 11 15,0 0 0-15,0 0-11 0,0 0 12 0,0 0-11 16,20 0 12-16,-20 0-4 0,0 0-10 0,0 0 7 0,0-21-9 16,17 21 0-16,-17 0-2 0,0 0 6 0,0 0-6 0,0 0 0 0,0 0-1 0,17-17 2 15,-17 17-3-15,0 0 0 0,0 0 0 0,0 0 2 0,0 0-3 16,23 0 1-16,-23 0 0 0,0 0 0 0,0 0 1 0,17 17-1 16,-17-17-1-16,0 21-2 0,0-21 1 0,0 37-1 0,0 3 0 15,0-23 1-15,23 20 0 0,-23-18-1 0,0 2 0 0,0-1 0 16,0-20-1-16,0 38 2 0,14-2 0 0,-14-36 0 0,0 20 0 15,20-3-2-15,-20-17 1 0,20 20 0 0,0-20 2 0,-20 21-2 0,17-21 1 16,0 0-2-16,-17 0 2 0,40-21 2 0,-40 21-1 0,20-37 0 0,17 17-1 16,-37 3-1-16,20-2 1 0,20-39 2 0,-23 1-2 15,0 20 1-15,3-3-1 0,0 3 0 0,-20 16-1 16,17 21 0-16,3-36-7 0,-20 16 2 0,0 3-2 0,0 17-2 0,0-21-16 16,20 21 7-16,-20 0-27 0,0-19 19 0,0 19-28 0,0 0-5 15,0 0 26-15,0 19-3 0,0-19-32 0,0 21 41 0,0-21 7 0,0 17-48 16</inkml:trace>
  <inkml:trace contextRef="#ctx0" brushRef="#br0" timeOffset="12000.85">24367 8179 65 0,'0'17'26'0,"0"-17"-19"0,0 0 7 15,0 0-7-15,0 0 15 0,0-17-8 0,0 17 12 0,0 0-14 16,0 0 8-16,0-20-10 0,0 20 8 0,0-21-11 0,0 21 1 0,-23 0 6 15,23 0-2-15,0 0-6 0,0 0-1 0,-19-19 5 0,19 19-6 16,0 0-1-16,0 0 4 0,0 0-4 0,0 0 2 0,-20 0-4 16,20 0 0-16,0 19 1 0,0-19 0 0,0 21 1 0,0-1 2 0,0-3-2 15,0 4-1-15,0 15 0 0,0-16-1 0,0-20 1 0,0 37-2 0,0-37 1 0,0 40-1 16,20-2 2-16,-20-21 1 0,19 2 4 0,-19-19-3 16,23 0-1-16,-8 20 5 0,-15-20-3 0,20 0 4 0,-1 0-3 15,-19 0-1-15,0-20-1 0,20 20 1 0,-2-36-1 0,-1 15 0 0,-17 4-2 16,0-2 0-16,22-2 1 0,-22-16 0 0,18 0-1 0,-18 37-1 15,0-40 1-15,0 3-2 0,0 37 0 0,0-40 2 0,0 23 1 0,0-20 2 16,0 37-4-16,0-20 2 0,-18 20-2 0,18-20 0 16,0 20 0-16,-22 0-1 0,22 0-1 0,0 0 0 0,-17 0 1 15,17 0-2-15,-18 0 0 0,18 0-3 0,0 0 0 0,0 20 0 0,-20-20-12 0,20 20-11 16,0-3 12-16,0-17-2 0,0 0-1 0,0 20-3 0,-19-3-28 16,19-17 18-16,0 0-37 0,0 19 8 0,19 2 1 15,-19-21 22-15</inkml:trace>
  <inkml:trace contextRef="#ctx0" brushRef="#br0" timeOffset="12218.83">24838 8179 217 0,'0'0'63'0,"0"0"-38"0,0 0-11 16,0 0-12-16,-17 0 2 0,17 0 3 0,0 0 3 15,0 17 13-15,0-17-5 0,-18 21-8 0,18-2-5 0,0-2-3 16,0 3 0-16,-22-20-1 0,22 37 2 0,0-16-3 0,0-21 0 0,0 19 0 16,0-2 0-16,0-17 0 0,0 21 0 0,0-4-9 0,0 2 0 0,0 1-22 15,0-3 8-15,0 4-35 0,0-21 22 0,0 20-40 0,0-20 39 16,0 0 6-16,0 0-12 0,0 0-10 0</inkml:trace>
  <inkml:trace contextRef="#ctx0" brushRef="#br0" timeOffset="12352.7">24992 7568 105 0,'0'0'33'0,"0"0"14"16,0 0-18-16,0 0-14 0,0 0 32 0,0 20-18 0,0 0-8 16,0-20-14-16,-18 17-1 0,18 2-1 0,0 2-2 0,0-4-3 15,-22 3 1-15,22 0-5 0,-17 17-14 0,17-37 0 0,0 20-5 16,-20-3-42-16,20 4 26 0,0-2 0 0,-20-1-22 0,20 1 38 0,0-19-35 16</inkml:trace>
  <inkml:trace contextRef="#ctx0" brushRef="#br0" timeOffset="12776.39">25294 8025 155 0,'0'0'0'0,"0"0"77"0,-20 20 25 16,3-20-90-16,17 0-2 0,-17 20 1 16,-3-3-6-16,20-17-4 0,-20 37 1 0,0-37-2 15,20 40 1-15,0-40-1 0,-15 37 0 0,15 3 1 0,-22-3-1 16,22-37 0-16,0 37-1 0,0-16 1 0,0-2 0 0,0-2-1 0,0 21 1 15,22-19-1-15,-22 1 0 0,15-3 0 0,-15 4 0 16,20-21 2-16,0 0 1 0,34-58 4 16,-34 1-4-16,-20 21 0 0,43 15-1 15,-43-16 0-15,0-19 0 0,34-2 0 0,-34-36 2 0,20-4 2 16,-20 25 1-16,20 33-2 0,-20 3 1 0,0-40 6 0,0 19 1 16,0 20-7-16,17-18 4 0,-17 19-4 0,0 17 0 0,0 0 1 15,0-18 4-15,0 38-3 0,0-36 2 0,0 36-5 0,0-20 4 16,0 20 3-16,0-20-6 0,0 20 4 0,-17 0-5 0,17 0 5 15,0 0-2-15,0 0-4 0,-20 0 2 0,20 0-2 0,0 20 0 16,0 0 2-16,-20-20-1 0,20 36 0 0,0-36-2 16,0 38 2-16,0 2-2 0,0-3 0 0,0 0 0 0,0 3 1 15,0-3-2-15,0 20 1 0,20-37-1 0,-20 37-1 16,0 18 3-16,20 2-2 0,-20-40-2 0,17 20 0 0,-17-1 1 16,0-15 1-16,17-24-1 0,-17 23 0 0,0-23-1 15,20 40-3-15,-20 0-10 0,20-36 3 0,-20-4-4 0,0 39-27 0,20-35 15 16,-20-1-37-16,17-3 24 0,-17 2-62 0,20-19 39 0,0 21-52 15,-20-4 17-15</inkml:trace>
  <inkml:trace contextRef="#ctx0" brushRef="#br0" timeOffset="13850.86">27138 7568 48 0,'0'0'18'0,"0"0"-10"0,0 0-3 0,0 0-1 0,0 0-2 0,0-17 6 0,0 17-2 0,0 0 2 0,0 0 25 0,-20 0-21 15,20-20-1-15,0 20-1 0,0 0-1 0,0 0 14 0,-17 0-16 0,17 0 3 16,0-20 11-16,0 20-10 0,0 0 1 0,0-17 10 0,-20-4-2 16,20 21-11-16,0 0 0 0,0 0-1 0,0-19 9 0,-20 2-2 15,20 17-1-15,-20-20-7 0,20 20 7 0,0 0-7 0,-17-20 4 16,17 20-7-16,-17-17 5 0,17 17-5 0,0 0 0 0,-20-21 2 16,20 21 1-16,-20 0-3 0,20 0 4 0,-20 0-3 0,20 0-1 15,0 21 2-15,0-4-2 0,0 3 0 0,-14 0-1 0,14-3-1 16,0 2 2-16,0 19-1 0,0-18-3 0,0 0 0 0,0-3 0 15,0 3 0-15,0 36 0 0,0-35 1 0,0 36 0 0,0-39 0 16,14 38-1-16,-14 2 1 0,20-18-2 0,-20-23 0 0,0 39 1 0,20-18-6 16,-20 2 0-16,0-20-3 0,0-3-2 0,0 39-18 0,0-35 10 15,0-1-2-15,0 18-32 0,0-19-18 0,0-2 28 16,0 3-49-16,0-20 52 0,0 0-10 0,0 0 10 0</inkml:trace>
  <inkml:trace contextRef="#ctx0" brushRef="#br0" timeOffset="14051.09">26776 7950 160 0,'0'0'67'0,"0"17"-54"0,0-17-2 0,0 0 3 0,0 0-5 0,0 0 2 0,0 0 2 15,0 21 2-15,20-21 17 0,-20 0-18 0,0 17-1 0,20-17 7 0,-20 0-11 16,0 20-1-16,20-20 6 0,-20 0-6 0,17 0-1 0,-17 0 0 0,37 20 6 16,-37-20-7-16,20 0 3 0,17 0-5 0,-37 0-2 0,20 0 3 15,0 0-1-15,-20 0-2 0,54 0 0 0,-54 0-1 0,20 0-2 16,20 0-1-16,-40-20-2 0,17 20-13 0,3 0 4 0,-20 0-4 0,37 0-28 15,-37-20-22-15,23 20-20 0,-23 0 38 0,17 0 1 16,-17-17-25-16,17 17 46 0,-17 0-16 0</inkml:trace>
  <inkml:trace contextRef="#ctx0" brushRef="#br0" timeOffset="14450.06">27805 7417 117 0,'-20'0'83'0,"20"0"-78"15,0 0-2-15,0-20 9 0,-20 3 9 0,20-4 3 0,-20 21-13 16,20-19-2-16,0 19-1 0,-14 0 8 0,-9-18-4 0,3 18-5 15,0-20 1-15,3 20 1 0,0 0-1 0,17 0-3 16,-20 0 8-16,0 0 0 0,20 0 1 0,-20 38 7 16,20-19-13-16,-14 2-4 0,14-4 3 0,0 23 3 0,0-4-1 15,-23 22-1-15,23 19-2 0,0-20-3 16,0 0-1-16,0 0 1 0,0-19-1 0,0 56 7 16,23-38-6-16,-23-18-1 0,14 2 2 0,6 17-1 15,0-21-2-15,-20-15-1 0,20-1 1 0,-3-3-1 0,-17 4 1 16,0-2-2-16,17-19 0 0,3 37-6 0,0-37-11 0,-20 17 6 15,23-17-17-15,-23 20 11 0,14-20-4 0,-14 0-2 0,0 0-38 0,20 0 28 16,-20 0-5-16,0 0-41 0,20-20 43 0,-20 20 5 0,20-17 8 0,-20-3-41 16</inkml:trace>
  <inkml:trace contextRef="#ctx0" brushRef="#br0" timeOffset="14772.08">27973 7397 61 0,'0'0'0'0,"0"0"43"0,0 0-31 0,0-17 7 16,0 17 5-16,23 0-7 0,-23-21 1 0,0 21 19 0,0 0-22 15,0 0-1-15,0 0-3 0,17-19 7 0,-17 19-11 0,17 0-1 16,3 0 5-16,-20-18-5 0,0 18 1 0,20 0 0 0,17 0 8 0,-37 0-6 15,20 0 10-15,20 0-11 0,-40 0 0 0,17 0-1 0,-17 0-1 0,18 0-1 0,1 18 5 16,-19 1-5-16,38 2 6 0,-38 16 1 0,39-17-5 0,-39-3-1 16,0 23 5-16,18-23-5 0,-18 23-2 0,0-23 1 0,0 23 3 15,0-23-4-15,0 23-2 0,0-3 2 0,0 1-1 0,-18 1 0 0,-2-1-1 16,1-19-2-16,1 39 3 0,-2-21-3 0,1-1 1 0,1 2 0 16,1-18 0-16,-5 0-1 0,-36 17-7 0,58-17 0 0,-37-3-12 0,37-17 6 15,-37 19-22-15,20-19-12 0,17 0 19 0,-23 0-40 16,6 21-20-16,17-21 42 0,0 0-31 0,0-21 51 0,0 21-32 15</inkml:trace>
  <inkml:trace contextRef="#ctx0" brushRef="#br0" timeOffset="15400.94">29077 7322 47 0,'0'0'36'0,"0"0"-24"0,0 0-3 0,0 0 0 0,0 0 0 0,0 0 15 0,0 0-10 0,0 0 16 0,0 0-16 0,0 0 7 0,0 0-8 16,0 0-8-16,0 0-1 0,20 0 5 0,-20 0 5 15,0 0-7-15,0 0 0 0,0 0 1 0,0 0 9 0,0 0-9 0,0 0 0 0,17 0 9 16,-17 0 0-16,0 0-10 0,0 0 8 0,0 18-7 15,0-18 0-15,0 19 10 0,0-19-10 0,0 38-1 0,0-18 3 0,-17 0 0 16,17-3-2-16,0 23-5 0,-20-3 4 0,0 0-4 16,20-17-2-16,0 17 1 0,-17 3 0 0,-3-23 1 15,20 23-2-15,-20-3 1 0,20-17 0 0,-17 18 3 16,0-19-4-16,17-1 0 0,0-18 0 0,0 19-1 0,0-19 2 16,-23 0-2-16,23 0 0 0,0 21 3 0,0-21 0 0,0 0-3 15,0-21-1-15,0 21 3 0,0-19-3 0,0 19 2 0,0-18-2 0,23 18 1 0,-23-19 1 16,0-2 0-16,0 4 0 0,0 17-3 15,17-20 3-15,-17 20-1 0,0 0 1 0,0 0 0 0,0 0 0 0,0 0-1 16,0 0 3-16,0 0-1 0,0 0 0 0,0 20 1 0,0-3-1 16,0 4-1-16,17-2 3 0,-17 18-2 0,0-37 0 0,0 38 1 0,0 1 2 15,20-39-1-15,-20 38-2 0,0-21 0 0,0-17-2 0,0 40 2 16,20-20-2-16,-20-3 1 0,0-17 1 0,0 20 0 0,0-3-2 0,17-17 1 16,-17 0 0-16,0 19-2 0,20-19-8 0,-20 0 1 0,20 0-3 0,-3 0-21 15,-17 0-11-15,20 0 17 0,3 0-38 0,-23 0 24 0,14 0-54 16,6-19-8-16,-20 19 35 0,20 0 13 0</inkml:trace>
  <inkml:trace contextRef="#ctx0" brushRef="#br0" timeOffset="16167.15">30405 7283 74 0,'0'0'27'0,"0"0"2"0,0 0-22 0,0 0-1 0,0 0 1 0,0 0 4 0,0 19 43 0,0-19-35 0,0 0 0 0,0 20-3 0,-14-20 12 0,14 18-6 0,0-18-11 16,0 19 17-16,0-19-20 0,-23 0 9 0,23 21 0 16,0-21-10-16,0 17 16 0,-17-17-17 0,17 20 5 15,-20-20-1-15,20 20-6 0,0-3 4 0,-20-17-5 0,20 0-1 0,-17 19 2 16,17 2-1-16,0-4 2 0,-20-17-2 0,20 40 2 15,0-23-4-15,0 3 0 0,-17 0 1 0,17-3 1 16,0-17-3-16,0 19 0 0,0 2 2 0,0-21-2 16,0 17 0-16,0-17 1 0,0 20-2 0,0-20 2 0,0 0-1 0,0 0 1 15,17 20 2-15,-17-20-2 0,0 0-2 0,20 0 3 16,-20 0 1-16,0 0-1 0,17 0 1 0,-17 0 0 16,0 0-1-16,0 0 1 0,0 0 0 0,0 0-2 0,0 18 3 0,0-18-3 15,0 0 0-15,0 19 0 0,0-19-1 0,0 37 3 0,0-16-1 0,20 16-2 16,-20-18-1-16,0 2 0 0,0 16 3 0,0-18-2 0,0 19 3 15,0-38-4-15,0 17 1 0,0 23 0 0,20-40 0 0,-20 37-1 16,0-17 2-16,0-3 2 0,0-17-3 0,0 19-1 0,0-19 2 16,0 21 1-16,0-1-2 0,0-20 3 0,0 0-2 0,0 0-1 15,0 17 1-15,0-17-1 0,0 0 3 0,0 0-3 0,-20 0 0 0,20 21 1 16,0-21 1-16,0 0-2 0,0 19 1 0,-20-19 1 16,3 17-2-16,-3 3 1 0,20-20-3 0,-17 17-3 15,-6 3-10-15,23-20 3 0,0 21 0 0,0-21-2 0,-17 19-20 0,17-19 12 16,-17 17-4-16,17 4-80 0,0-21 5 0,-20 17 0 15,20-17 63-15,0 19 11 0,0-19-22 0</inkml:trace>
  <inkml:trace contextRef="#ctx0" brushRef="#br0" timeOffset="23452.94">20391 11638 72 0,'0'0'0'0,"0"19"56"0,-15-19-1 0,15 19 3 16,0-19-16-16,0 0-32 0,0 0 26 15,-23 0-2 1,4 0-12-16,19-19 5 16,-20 0-6-16,-35 0 14 15,35 19-23 1,0 38 3 0,20 20-7-16,-17 55 2 15,17-93-9 1,0 37 2-16,17-20 1 15,23 1-4-15,-3 1-5 16,1-20-31-16,4 19-74 16,-8-38-52-1,-34 0 114-15</inkml:trace>
  <inkml:trace contextRef="#ctx0" brushRef="#br0" timeOffset="23784.69">20847 11182 80 0,'0'0'40'0,"-17"0"24"16,17 0 23-16,0 0-29 15,-18 0-21 1,18 0-30-16,0 18 18 0,0 40 6 16,0-1-7-16,18 39-5 15,-18-21-9 1,17-56-8-16,-17 76 4 0,20 0-2 16,-20-75-4-16,20 74 1 0,-3 20-24 15,-17-57-61 1,20-18-117-16,-3-39 14 15</inkml:trace>
  <inkml:trace contextRef="#ctx0" brushRef="#br0" timeOffset="24157.48">21360 11448 91 0,'0'0'0'0,"0"0"34"0,0 0 48 15,0 18-15-15,-14-18-12 16,14 20-46-16,-23-1 19 15,3-1-11-15,20-18-14 0,-20 20 8 16,-14 0 1-16,34-2-9 16,-20 1 9-16,0 19-5 15,20-19-2-15,0 0-5 0,20 0 3 16,0 20 4-16,-3-21 0 16,20-18 2-1,-17-18-2-15,3-1-6 0,-9-39 0 16,26 1 2-1,-20 20 1-15,-3-3 3 16,-17 22-4-16,0 18 13 0,0 0-2 16,0 0-10-16,-17 38 11 15,17-38-12-15,-20 76 5 0,0 20 0 16,20-77-6-16,-20 113 2 0,20 1 1 16,0-113-5-16,0 74 0 15,0 2-22-15,20-77-42 16,-20-19 42-16,0 19-111 15,20-57-86-15,0 38 180 0</inkml:trace>
  <inkml:trace contextRef="#ctx0" brushRef="#br0" timeOffset="24501.69">21893 11581 96 0,'0'0'69'0,"0"0"4"16,0-18 11-16,-20 18-44 15,3 0-16-15,17 0-19 0,-20 0 14 16,0 0-4 0,3 0-2-16,0 18 0 15,-6 39-3-15,3-19-3 16,20 38 1 0,0-19-3-16,0-38-2 15,0 1-2-15,0-2 3 0,0 2-4 16,20-20 3-16,3 19-2 0,-6-19 4 15,-17 0-4-15,17 0 9 0,-17 0-7 0,20 0 7 16,0 0-1 0,-20 0-3-16,-20 37 0 15,0 1-7-15,20-19 1 0,-17 1-2 0,-23 18-18 16,-34 38-63 0,34-38-65-16,-17 0-69 15</inkml:trace>
  <inkml:trace contextRef="#ctx0" brushRef="#br0" timeOffset="25319.01">22557 11848 77 0,'0'0'40'0,"0"0"-31"0,0-20 39 0,23 20-3 0,-23 0-32 0,0-19-2 0,17 19 25 0,-17 0-24 0,17-18 71 16,-17-2-65-1,20 20 0-15,-20 0-9 0,0-19 29 16,0 19-31-16,-37 0 23 15,37 0-25-15,-57 19 4 16,-57 96-5 0,74-78-2-16,40-18-1 0,-37 19 2 15,37-19-2-15,-20 39 1 16,40-21-4-16,0-18 4 0,20 39 6 16,-6-39-3-16,-34 0-3 0,0-19-1 0,40 56 3 15,-40-56-4-15,17 38 4 0,-17-38-3 16,0 39 0-16,0-19-1 0,-17 17-2 15,-40 20-11-15,40-57 7 0,-63 18-66 16,63-18 45-16,-3 0-31 0,-20 0-22 16,6-38-80-16,34 38 117 0,-20-19 9 0</inkml:trace>
  <inkml:trace contextRef="#ctx0" brushRef="#br0" timeOffset="26012.19">24476 10954 53 0,'0'0'0'0,"0"0"33"0,0 0-23 0,0 0 0 0,0 0 26 0,0 0-11 0,0 0 7 0,0 0-22 0,0 0 9 0,0 0 1 16,0 0-9-16,0 0 14 0,0 0-11 0,0 0-1 0,0 0 13 15,0 0-1-15,0 0-12 0,0 0 10 0,0 0-1 16,0-20 6-16,0 20-12 0,-17 0-1 0,17 0-8 16,0 0 5-16,-18-18 0 0,-2 18 0 0,20 0-2 15,-19 0-6-15,-1 0 3 0,-18 0-2 0,38 0-3 16,-39 0 4-16,21 0 0 0,-1 0-3 0,-19 0 0 16,19 0-1-16,1 18 2 0,1 2-2 0,-6-20 0 0,23 0 1 15,-37 57 9-15,17-39-10 0,20 1 1 0,-17 39 2 0,-3-20-1 16,0 39 3-16,20-21-1 0,0 1-5 15,-17-19-1-15,17 19 3 0,0 0 1 0,17-20-3 0,-17-17 1 16,20 56 7-16,0-38-6 0,-3-19-1 0,-17 0 1 0,20 38 0 0,0-38-2 16,20 19 1-16,-23 1 0 0,40-1 1 15,-57-19-2-15,18-1 3 0,19-18-4 0,-37 19 0 0,20-19 0 16,-1 20 0-16,4-20 0 0,-8 0-4 0,5 18 1 0,-1-18-11 16,1 0 2-16,-2 0-26 0,-1 0 14 0,5-18-34 0,18 18-8 15,-40-20 30-15,15 1-54 0,5 19 33 0,-1 0-4 0,1-18 1 0,-2-1 9 16,-1-1-39-16</inkml:trace>
  <inkml:trace contextRef="#ctx0" brushRef="#br0" timeOffset="27318.74">21665 9624 33 0,'0'0'21'0,"-20"0"-8"0,20 0 4 0,0 0-7 0,0 0 12 0,0-20-10 0,0 20 0 0,0 0 12 0,0 0-14 0,0 0 0 0,0 0 8 0,0-21-8 0,0 21 7 0,0 0-8 0,0 0 10 0,0 0 0 16,0-17 0-16,0 17-9 0,0 0 9 0,0-19-4 15,0 19-8-15,0 0-2 0,0 0 11 0,0 0-11 0,0 0-1 0,0 0 2 16,0 0-4-16,0 0 0 0,0 0 0 0,0 0 0 15,0 0-2-15,0 0 0 0,0 0-2 0,0 0-11 0,0 0-19 16,0 0 6-16,0 19-6 0,0-19-5 0,0 17-5 0,0-17-40 0,0 21 18 16,0-1 4-16</inkml:trace>
  <inkml:trace contextRef="#ctx0" brushRef="#br0" timeOffset="27469.19">21836 10040 198 0,'0'0'70'16,"0"0"-54"-16,0 20-4 0,0-2 13 0,0 2-11 0,0-20 1 0,0 20-1 15,0-2 1-15,0 21 15 0,-20-21-9 0,20 20-11 0,-17 20-1 16,17-40-5-16,-40 21 0 0,40-2-4 0,-37-18 1 0,37 1-2 16,-37 18-6-16,-3 0-5 0,6-19-25 0,-6 18-20 0,20-37 20 15,0 21-4-15,20-21-5 0,-37 18 0 0,37 1-37 0,-40-19-8 0</inkml:trace>
  <inkml:trace contextRef="#ctx0" brushRef="#br0" timeOffset="28418.83">22557 12703 96 0,'0'0'61'0,"0"0"-46"0,0 0-7 0,-17 0 4 0,17 0 14 0,0 0-12 0,0 19 12 0,-20 0 37 0,0-19-44 16,20 0-2-16,0 18-7 0,0-18 11 0,0 20 1 16,0-1-12-16,0 0 5 15,0 0-12-15,0 1 7 0,0 17-2 0,0-37-8 16,20 77 7-16,-20-20-1 0,20 75 1 16,-20-56-4-1,0-17-4-15,0-42 0 0,0 2 2 0,0 1-6 0,0 74-82 16,0-94 62-16,0 20-6 0,0-20-7 15,0 0-54-15,0 0-1 0,0-20-14 0</inkml:trace>
  <inkml:trace contextRef="#ctx0" brushRef="#br0" timeOffset="28806.19">22597 12722 95 0,'0'0'42'0,"0"0"-21"15,0 0-12-15,0 0-6 0,0 0 0 0,0 0-1 16,0 0-2-16,0 0-1 0,0 0 0 0,0 0-1 0,0 0 1 16,0 0-1-16,17 0-1 0,-17 0-3 0,0 0 2 0,0 0 0 0,0 0-2 15,0 0 0-15,0 0-1 0,0 0-8 0,0 0 8 0,20 0-8 0,-20 0 3 16,20 0 1-16,-20 0 10 0,0 0-1 0,0-19 1 16,0 19 2-16,17 0 0 0,-17-18 0 0,0 18 0 0,0-20 2 15,0 20-1-15,0 0 0 0,20-19 10 0,-20 19 0 16,0-19-5-16,0 19 0 0,17 0 8 0,-17-19 0 0,0 19-8 15,0 0 1-15,0 0 0 16,20-20 48-16,0 2-7 0,-20 18 10 16,37 0-17-1,-37 0-34-15,0 0-2 0,0 0 1 0,0 0 5 0,20 18 17 16,0 2-25-16,-20-20-1 0,0 19 4 16,0-19-5-16,0 19 1 0,0-19-2 0,0 39 4 15,0-21-2-15,-20 1-3 0,20-19 0 0,-34 37 1 16,11-17-6-16,23-20 1 0,-20 19-12 0,0-19 4 15,3 0-19-15,17 0 10 0,-20 0-6 0,3 0-41 0,17 0-11 16,0 0 8-16,0 0 41 0,0 0 7 0,0 0 3 0,0 0-10 16</inkml:trace>
  <inkml:trace contextRef="#ctx0" brushRef="#br0" timeOffset="29185.13">23016 12685 127 0,'0'0'30'0,"0"0"12"0,0 0-12 0,0 0-7 0,0 0-12 0,-20 18 13 0,20-18-1 0,0 0-12 0,0 19 6 16,0 0-6-16,0-1-5 0,0-18-3 0,0 20 0 0,0-20-1 15,0 19-2-15,0-19 1 0,0 19-1 0,0 0 1 0,0-19 0 0,0 0 0 16,0 20 1-16,0-2-2 0,0-18 1 0,20 0-2 0,-20 19 2 15,17-19 3-15,-17 0 0 0,0 0 0 0,17 0 2 0,-17 0 1 16,20-19-2-16,0 1 0 0,-20-21-1 0,0 39-3 16,20-19 2-16,-20 0-2 0,0-1 0 0,17 2 0 0,-17 18-1 0,0-19 2 15,20 0 1-15,-20 1 3 0,0-2 3 0,20 20-4 16,-20-19 2-16,0 19-4 0,0-19 4 0,0 19 3 0,0 0-4 16,0 0-1-16,0 0-1 0,0 19 4 0,0-19-5 0,0 19 0 0,0 1 0 15,17-2 1-15,-17 1-3 0,0 18 0 0,23-37-1 0,-23 39 0 16,0-39 0-16,0 38-7 0,0-38-1 0,0 38-21 0,0-19-18 15,0 0-17-15,17-19 27 0,-17 19-53 0,0 0-1 0,0-19 53 16,0 0-57-16</inkml:trace>
  <inkml:trace contextRef="#ctx0" brushRef="#br0" timeOffset="29502.17">23489 12322 155 0,'0'0'68'0,"0"0"-49"0,0 20 13 0,0-20-32 62,-20 57 59-62,20 38-7 0,-17 19-36 0,17 114-7 0,0-190-8 0,0-38-1 0,0 19 1 0,0 19 1 16,17-38-1-16,3 19 4 16,-3-38 1-16,-17 0-1 0,20-19 2 0,0 0-2 15,3 19 2-15,-23-19-3 0,34-19 8 16,-34 38-7-16,20 1 0 0,0 18-3 0,-20-20 3 0,17 20-2 15,-17 0 3-15,0 0-5 0,17 0 2 0,-17 20 1 0,23-2-1 16,-23 1-2-16,0-19 2 0,0 37-1 0,0 2 0 0,-23-20 1 16,6 20-1-16,17-2-5 0,-17 1 0 0,-3-38-1 15,0 39-13-15,0-21-21 0,6 2-22 16,-9-20 42-16,23 19-25 0,-20-19 17 0,20 0-31 16,0 0-2-16,0 0 33 0,0 0-17 0,0-19 24 0,0 19 2 15,0 0 2-15,0 0-8 0,20 0-11 0</inkml:trace>
  <inkml:trace contextRef="#ctx0" brushRef="#br0" timeOffset="29851.77">24059 12380 53 0,'0'0'0'0,"0"0"66"0,0 0-48 0,0-18 21 0,0 18-17 0,0 0 1 0,0 0-2 0,0 0 20 0,0 0-4 0,0-20-21 0,0 20-1 0,0 0 12 0,0 0-15 15,0 0 12-15,0 0-14 0,20 0 0 0,-20 20 6 0,0-20-9 16,0 18 7-16,17-18 0 0,-17 19-8 0,0-1 0 0,0-18-1 15,0 19 1-15,0 19 1 0,20-18-3 0,-20-1-1 0,0 19 1 0,0-19-3 16,0 19 2-16,0-19-1 0,20 0-3 0,-20 0 2 16,0 38-1-16,0 0-11 0,0-19-12 15,0 1 7-15,0-39-6 0,0 37-35 0,0 1-20 16,0-19 32-16,0 19-99 0,0-38 105 0,0 20 7 0,0-20-34 0</inkml:trace>
  <inkml:trace contextRef="#ctx0" brushRef="#br0" timeOffset="30018.8">24325 12912 142 0,'0'0'136'0,"0"0"-97"16,0 0 1-16,0 0-18 0,0 19 1 0,0-19-2 0,0 0 14 15,0 39-3-15,0-21-23 0,0 21-5 16,0-39-1-16,0 37 0 0,0-37-1 0,0 18 0 0,0 2-3 16,0-1-2-16,0 1-3 0,0-2-28 0,0-18-9 15,0 0 14-15,0 0-51 0,0 0 31 0,0 0-58 0,0 0 60 16,0-38 10-16,0 19-40 0</inkml:trace>
  <inkml:trace contextRef="#ctx0" brushRef="#br0" timeOffset="30138.97">24538 12417 196 0,'0'0'90'0,"0"0"-71"16,-22 0 8-16,22 0-15 0,0 19-1 0,0-19-2 0,0 38 5 0,0-38-9 16,-18 39 3-16,18 18-4 0,-22-39-7 0,22 2-3 15,0 18-49-15,0-19 22 0,-17 1-48 0,17-2 39 0,0 1-31 16,0-19 12-16</inkml:trace>
  <inkml:trace contextRef="#ctx0" brushRef="#br0" timeOffset="30345.15">24838 12608 139 0,'0'0'0'0,"0"0"54"0,0 0-13 0,0 0-11 0,0 19 13 16,0-19-2-16,-17 0-20 0,17 0-4 0,0 19 17 0,-18 0-21 0,18-19 9 15,-22 20-12-15,5-2 4 0,-3-18-6 0,0 19-2 16,20 0-4-16,-17-1 2 0,-3 2-3 0,0-1 2 0,20 0-2 15,0 0 4-15,-20 1-5 0,20-2 2 0,0-18-2 0,0 38 1 0,0-19-2 16,0 0 1-16,0 1-1 0,0-20 0 0,20 18-1 0,-20-18 1 16,0 20-2-16,20-20-4 0,17 19 3 0,-17-19-14 0,-20 0 5 15,37 0-26-15,-15 0 14 0,-4 0-41 0,-1 0 26 0,3-19-52 16,17-1 4-16,-17 20 23 0,0-18 19 0</inkml:trace>
  <inkml:trace contextRef="#ctx0" brushRef="#br0" timeOffset="30652.92">25411 12570 163 0,'0'0'87'0,"-20"0"-48"0,20 0-7 0,0 0 3 0,0 0-1 16,0 0-21-16,0 0-2 0,0 0-2 0,0 0-2 0,0 0-3 16,0 0-1-16,0 0 0 0,0 0-1 0,0 0-2 0,0 0-1 0,0 18-11 15,0-18 0-15,0 0-26 0,0 0 10 0,0 0-50 0,0 20-19 16,0-20 49-16,0 0 7 0,0 0-46 0</inkml:trace>
  <inkml:trace contextRef="#ctx0" brushRef="#br0" timeOffset="30770.5">25485 12874 197 0,'0'0'95'0,"0"0"-79"0,0 0-8 16,0 0-5-16,-20 19 3 0,20 0-3 0,0-19-1 0,0 38-3 15,-20-18-10-15,20-2-25 0,0 2 6 0,0-1-39 16,-17 36-114-1</inkml:trace>
  <inkml:trace contextRef="#ctx0" brushRef="#br0" timeOffset="31401.97">24538 13919 138 0,'0'0'0'0,"0"0"69"0,0 0-53 0,0 0-9 0,0 20 15 0,0-20 13 0,0 0-17 0,0 0-5 0,0 20 8 16,0-3-8-16,0-17-5 0,0 0-5 0,0 20 2 0,0-20 4 16,0 56 4-16,0-36-8 15,0-1 2-15,0 38 19 16,0-57-22-16,0 39 0 0,0-39-2 0,0 17 9 15,0 2-7-15,15 1 3 0,-15-20-4 0,20 38 20 16,-20-38-19-16,19 0 0 0,1 21 11 0,-2-21-5 0,-18 0-6 16,77-59 20-1,-77 59-22-15,0-20 2 0,57-73 5 16,-18-4-46 0,-39 80 4-16,0-23-38 0,0 23 44 0,0 17-37 15,0 0 21-15,0 0-3 0,0 0-118 16,0 0 87-16</inkml:trace>
  <inkml:trace contextRef="#ctx0" brushRef="#br0" timeOffset="31802.62">25086 14033 78 0,'17'0'20'0,"-17"0"-7"0,0 0 3 0,0 0-11 0,0 0 7 0,0 0-4 0,0 0 9 0,0 0-2 0,0 0-10 15,0 0 0-15,0 0 2 0,0 0 0 0,20 0 4 0,-20 0 5 16,0 0-8-16,0 0 0 0,0 0 8 0,0 0-5 16,0 0-5-16,0 0-1 0,0 0 7 0,0 0 2 0,0 0-6 15,0 0 1-15,0 0 0 0,0 0 3 0,0 0-5 0,0 0-1 0,0 0 2 16,0-17 5-16,0 17 0 0,0 0-6 0,0-20 4 0,0 20-6 16,-20 0 1-16,20 0 4 0,-17 0-4 0,17 0 0 0,0 0-3 15,-20 0 1-15,20 0-1 0,0 20 1 0,-17-20-1 0,17 36 2 16,0-36-2-16,0 20-2 0,0-1 0 0,0 0 0 15,0 1 0-15,0-2 0 0,0 1-1 0,0 1 0 0,0-20 1 0,0 17-1 0,17 2 4 16,-17 1-3-16,0-1-1 0,20-19 1 0,-20 0 1 0,17 19 2 16,-17-19-1-16,20 0 4 0,0 0-2 0,2-19 0 0,-7 0 3 15,-15-20-3-15,20 22-4 0,0-22 3 0,-20 21-1 16,0-2-2-16,0 20 0 0,20-38 0 0,-20-1-5 0,0 39 1 0,17-37 0 16,-17 37-1-16,0-37 8 0,0 17-3 0,0 20-1 0,0-37 0 0,0 37 1 15,-17 0 0-15,17 0-2 0,-20 0-11 0,20 0 11 16,-20 17-14-16,20 3 8 0,0 0-16 0,0-3 10 0,-20-17-6 15,20 20-4-15,0 17-35 0,0-37 22 0,0 19-3 0,0 20-47 0,0-39 44 16,0 39 3-16,0-39-18 0,0 37 33 0,20-37-12 0</inkml:trace>
  <inkml:trace contextRef="#ctx0" brushRef="#br0" timeOffset="31985.84">25522 14016 112 0,'0'0'86'0,"0"0"-32"0,0 0-33 0,0 0 0 0,0 0-1 0,0 17 21 15,0-17-21-15,0 0-2 0,0 0 17 0,0 0-21 0,-17 0 1 0,17 0 9 16,0 19-13-16,0-19 2 0,0 20-5 0,0-1-1 0,0 0 1 16,0 1-4-16,0-2-2 0,0 21-4 0,0-22 0 15,0-17-3-15,0 19-2 0,-20-19-5 0,20 20-6 0,0-20-2 16,0 19-30-16,0-19-15 0,0 0 23 0,0 0-58 0,0 0 49 16,0 0 5-16,0-39-16 0,0 20 10 0</inkml:trace>
  <inkml:trace contextRef="#ctx0" brushRef="#br0" timeOffset="32120.31">25656 13521 100 0,'0'0'53'0,"0"0"-5"0,0 18-2 0,0-18-25 0,0 0-2 16,0 19-2-16,0 1 10 0,0 18-4 0,0-19-20 15,0 19 1-15,0-38-2 0,0 37 0 0,0 1-3 0,0-38-1 0,-20 77-40 16,20-21-74-16,0 2-88 31</inkml:trace>
  <inkml:trace contextRef="#ctx0" brushRef="#br0" timeOffset="32469.53">26018 13825 114 0,'0'0'111'0,"0"0"-92"0,-20 20 28 0,20-3-32 0,0-17 3 16,0 19-3-16,-20 19 14 0,20-38-19 0,-14 40 7 0,14-3-7 16,-23 0-8-16,23-18 1 0,-20 20 0 0,20 18-1 0,-20-18 0 15,20-22 0-15,0 41 0 0,0-39 0 0,0 2 0 0,0-21-1 0,0 36-1 16,0-17 0-16,0-1 0 0,0 2 0 0,0 1-3 0,0-21 3 15,20 17 1-15,-20-17-1 0,20 0 1 0,-20-17-1 0,23 17 0 16,-9-41 4-16,-14 23-2 0,20-20 2 0,-20 21-5 16,20-42 3-16,17-17 2 0,-20 19-5 0,3-57 0 0,0 20-2 15,-20 54 3-15,0 3 5 0,23-58 3 0,-23 57-4 0,14-1 1 16,-14-56 8-16,40-76 16 0,-40 152-23 16,20-76 26-16,-20 75-22 15,0 2 19-15,0 77-11 31,0-42-15-31,0 59 8 0,0 76-5 0,-20-95-5 0,20-18 0 16,-20 322 18-16,20-324-10 16,0 192-44-1,20-153-10-15,-20 19-107 0,20-56 35 0,-20-39 48 16,17 18-157-16</inkml:trace>
  <inkml:trace contextRef="#ctx0" brushRef="#br0" timeOffset="33239.57">27668 13502 52 0,'0'0'0'0,"-17"0"23"0,17 0-14 0,0 0-1 0,0 0 0 0,0 0 10 0,0 0-6 0,0 0 0 0,0-20 1 0,0 20 0 0,-17 0 10 16,17 0 0-16,0 0-12 0,0 0-1 0,0-18 0 0,0 18 10 0,0 0-10 15,-20 0 0-15,20 0 2 0,0-20 10 0,0 20-12 0,0 0 0 16,-20-19 21-16,20 19-22 0,0 0 1 0,0 0 6 0,0-19 1 16,-20 19 0-16,20 0-1 0,0 0-10 0,0 0 0 0,-14 0 9 15,14 0 0-15,0 0-10 0,0 0 0 0,0 0 1 0,0 0-4 16,-23 19 3-16,23 0 0 0,0 1 3 0,0-2-4 0,0 21 3 15,-20-2-3-15,20 1-2 0,0-18 2 16,0-1-2-16,0-19 0 0,0 38 4 0,0-1-5 0,0-37 0 0,0 58-3 0,0-39 2 16,0 39-1-16,20-1 24 0,-20 0-18 15,0-20-19-15,0 19-5 0,0-17-6 0,0-20-13 16,0 19 14-16,0-38-2 0,-20 39-31 0,20-39 23 0,0 17-3 0,-17-17-114 16,17 0 100-16,-20 0-18 0,20 0 23 0</inkml:trace>
  <inkml:trace contextRef="#ctx0" brushRef="#br0" timeOffset="33409.73">27289 13862 158 0,'0'0'0'0,"0"0"43"0,0 19 28 0,0-19-38 0,0 0-17 15,0 0 21-15,0 21-2 0,0-21-3 0,20 17-15 16,0-17 5-16,-20 0-11 0,17 20 1 0,6-20-2 0,-6 20-1 16,0-20 0-16,40 17-4 0,-57-17-3 15,20 0-1-15,-20 0-2 0,37 20-5 0,-17-20-11 0,3 0 0 0,-23 0-3 16,14 0-33-16,6 0 22 0,-20 0-6 0,20 0-54 0,0 0-10 15,-3 0 57-15,-17-20-19 0,17 20 21 0</inkml:trace>
  <inkml:trace contextRef="#ctx0" brushRef="#br0" timeOffset="33752.73">28241 13558 51 0,'0'0'33'0,"0"0"-21"15,0 0 10-15,0 0-11 0,0-19 18 0,0 19-13 0,0 0 0 0,0-18 12 16,0 18-16-16,-20 0 11 0,20-19-13 0,0 19 0 16,0 0-2-16,0-20 8 0,-19 20-8 0,19 0-1 0,0-18 7 0,-18 18-6 15,18 0-2-15,-17 0 6 0,-5-20 0 0,4 20 2 0,18 0-7 0,-20 0 3 16,0 20-1-16,3-20-2 0,17 18-4 0,-20 2 0 15,0 17 11-15,20-18-9 0,-17 19 6 0,17-18-6 0,-17 17 6 16,17-17-6-16,0-1-1 0,0 37-1 0,0 2-2 16,0-39-1-16,0 1 7 0,0 37 7 0,0-20-6 0,17 0-5 0,-17-17-1 15,17 17 2-15,-17-18-5 0,20 1 1 0,-20-1 0 0,0 0 0 16,20 1 3-16,-3-2 0 0,-17 1-3 0,20 1-6 0,-20-20 1 0,20 36-27 16,-2-36 14-16,4 0-31 0,-22 0 17 0,0 0-52 0,17 0-18 15,-17 0 50-15,0-19 8 0,18 2-16 0,-18-3 25 16</inkml:trace>
  <inkml:trace contextRef="#ctx0" brushRef="#br0" timeOffset="34141.26">28564 13482 118 0,'0'0'33'0,"0"0"-8"0,0 0 11 0,0 0-9 0,0 0-13 0,0 0 0 0,0 0 17 0,0 0-17 0,0 0-1 0,0 0 18 0,0 0-22 0,0 0-2 0,20 0 0 0,-1 0 5 0,-19 0 2 15,18 0-1-15,21 0 2 0,-39 20-7 0,18-1 8 16,2-19-3-16,-20 18-7 0,17 1-1 0,3 1-1 0,-20-2 0 0,20 21 4 16,-3-1 0-16,-17-19-6 0,0-1-1 0,22 40-1 0,-22-20 1 15,18-19 7-15,-18 18 0 0,-18 211 15 16,-4-191-21-16,5-20-2 0,-3-18 1 16,0 39 0-16,3-37-4 0,-3-4-4 0,-20 21-17 0,40-38 9 15,0 0-5-15,-35 38-62 0,16-38 43 0,-1 0-64 0,0 0-10 16,20 0 66-16,-15-20-16 0,15 20 27 0</inkml:trace>
  <inkml:trace contextRef="#ctx0" brushRef="#br0" timeOffset="34732.94">29342 13406 51 0,'0'0'0'16,"0"0"18"-16,20 0 70 0,-20 0-72 0,0 0 17 0,0 0-17 0,0 0-2 0,0 0 1 0,0 0-2 0,20 0 12 0,-20 0 24 16,0 0-39-16,0 0-1 0,0 19 10 0,0-19-4 15,0 0-7-15,0 0 9 0,0 0-9 0,0 19 1 0,0-19-1 16,0 0-3-16,0 20 6 0,0-20-7 0,0 0 0 0,-20 18 5 15,20 2-6-15,0-1 1 0,-20-19-2 0,20 18 0 0,0 1 0 0,0 1 0 16,-14-20 0-16,14 18-2 0,0 2 1 0,0-20-2 16,0 19 2-16,0-19-1 0,0 18 2 0,0 2 0 0,0-20-2 15,0 0 0-15,0 0 0 0,0 19 1 0,0-19 0 0,0 0 0 0,14 0-1 16,-14 0 0-16,20 0 2 0,-20-19 1 0,0-1-2 16,20 2 1-16,-20 18-1 0,0-19 2 0,0-1-2 0,0 20 0 15,0-18 0-15,0 18-2 0,0 0 2 0,0 0-2 0,0 0 3 16,0 0 1-16,0 0 2 0,0 18-3 0,0 2 1 0,0-20 0 0,0 37-1 15,0 40 8-15,0-59-6 0,0 2-3 0,-20 18 2 0,20 1 4 16,-20 18 7-16,6-20-10 0,14 0-3 0,0-17-1 0,0 17 3 16,0 2 0-16,-23-1-4 0,23-18 2 0,0 17-1 0,0-17-8 15,0-3-1-15,23 2-19 0,-23-19 7 0,14 0-24 0,-14 20 19 16,20-20-4-16,0 0-5 0,0-20-47 0,-20 20 33 0,34-19-52 16,-11 2 57-16,14-3-15 0,-37 1 13 0</inkml:trace>
  <inkml:trace contextRef="#ctx0" brushRef="#br0" timeOffset="35157.83">30140 13425 149 0,'0'0'0'0,"0"0"102"0,0 0-80 0,0 0 6 15,-14 0-16-15,14 0 3 0,0 0 3 0,0 0 16 0,-23-19-20 0,23 19-3 16,0 0 3-16,0 0-7 0,0 0-3 0,-20 0 4 0,20 0-4 0,0 0 2 15,0 0 2-15,0 0-5 0,0 0 1 0,0 19 7 0,0-19-8 16,0 19 4-16,0-19-5 0,0 20 1 0,0-2 3 0,0-18-2 16,-20 39 1-16,20-39-3 0,0 18 0 0,0 1 0 0,0 1 2 0,0-2-4 15,0 2 0-15,0-1 2 0,0-1-1 0,0-18 0 16,0 20 2-16,0-1-4 0,0-19 2 0,0 18 1 0,0-18 0 16,0 0 0-16,0 0-2 0,0 0 0 0,0 20 0 0,0-20 1 0,0 0 0 0,0 0-1 15,0 0 1-15,0 0 0 0,0 0 1 0,0 0-3 16,0 0 2-16,0 0 0 0,0 18 1 0,0-18 0 0,0 0-1 15,0 20-2-15,0-1 3 0,0-19-1 16,0 19 0-16,0 0 0 0,0-19 0 0,0 20-1 0,0-20 0 0,0 36 12 16,0-36-6-16,0 38 0 0,0-18-5 0,0 0 0 0,0-20 0 0,0 17 1 15,0-17-3-15,0 20 1 0,0 0-1 0,0-3 3 0,0-17-2 0,0 0 1 16,0 19 0-16,0 1 0 0,0-20 0 0,0 19 0 0,20-19 0 0,-20 0-1 16,0 19 4-16,0 1-7 0,0-20-1 0,0 0-3 0,0 18 3 15,0-18-5-15,0 0-5 0,0 0 0 0,0 0-21 0,-20 19-4 0,20-19 20 16,0 0-24-16,-17 0-10 0,0 20-27 0,17-20 31 15,0 0-3-15,0 0 5 0,-20 17-20 0,20-17 23 0</inkml:trace>
  <inkml:trace contextRef="#ctx0" brushRef="#br0" timeOffset="36936.98">21152 14718 47 0,'0'0'0'0,"0"0"26"0,0 0-20 0,0 0-4 0,0 0 1 0,0 0 2 0,0 20 11 0,0-20 7 0,0 0-11 0,-20 0-1 0,20 0-2 0,0 0 8 15,0 0-9-15,0 0 8 0,0 0-8 0,0 0 2 0,0 0 12 16,0 0-2-16,0 0-10 0,0 0 2 0,0 0 16 0,0 0-13 16,0 19 14-16,0-19-4 0,20 0-4 0,-20 0-12 15,0 18 0-15,0-18-2 0,0 0 7 0,22 21-11 0,-22-21 4 0,0 17-2 16,0-17-3-16,0 19 1 0,0-19-2 0,15 20 0 0,-15-20 0 0,0 17 1 15,0-17 4-15,0 0-5 0,20 21 0 0,-20-21 1 0,0 0-1 16,0 0 2-16,0 20-3 0,0-20 0 0,0 0 1 0,0 0 0 16,0 17-1-16,0-17 1 0,0 0 0 0,0 0 1 0,0 0 1 15,0 0 0-15,0 0 0 0,0 0-2 0,0 19 0 16,-20-19-2-16,20 0 2 0,0 0-2 0,0 0 0 0,-15 21 1 16,15-21 1-16,0 17 0 0,-22-17-1 0,22 19 0 0,-20-19-1 15,20 20 2-15,0-3-1 0,0-17 1 0,-20 21-4 16,20-1 3-16,0-20 0 0,0 17 1 0,-17-17 1 0,17 19-2 15,0 2 6-15,0-4-7 0,0-17 5 0,17 19-2 16,-17-19-1-16,20 20 2 0,-20-20-4 0,20 38 1 0,2-38 4 0,-22 20-5 16,15-20 3-16,-15 17 0 0,0-17 2 0,20 20 4 0,0 0 2 15,-20-20-9-15,0 17 3 0,0 3 4 0,20-20-4 0,-20 21-2 16,0 15 3-16,0-16-4 0,0-3-2 0,-20-17-1 16,20 21 2-16,0-4 3 0,-40 22-6 0,25-1-5 15,-27-18 9-15,22-1-1 0,-34 19-2 0,34-21-2 16,20-17 2-16,-37 19-9 0,19 3 1 0,-4-22-5 0,2 0 3 15,20 19-21-15,-17-19 19 0,17 0-1 0,0 0-1 0,0 0-2 0,0 0-2 0,0 17-26 16,0-17 18-16,17 0-40 0,3 0 29 0,20 0-39 0,-3 20 16 16,-37-20 40-16,37 0-18 0</inkml:trace>
  <inkml:trace contextRef="#ctx0" brushRef="#br0" timeOffset="37187.01">21950 14910 128 0,'0'0'38'0,"0"0"0"0,0 0-30 0,0 0 1 0,0 0 6 0,0 0-5 0,0 0 11 0,0 0-10 0,0 0-2 16,0 17-1-16,0-17-2 0,23 0 0 0,-23 19-2 0,0-19 3 0,0 21-5 0,0-4-3 15,14-17 2-15,-14 0-2 0,0 19-4 0,0 1-3 16,0-3-17-16,0-17 6 0,0 0-5 0,20 21-4 0,-20-1-33 0,0-20 31 16,0 17-20-16,20-17 31 0,-20 19-29 0</inkml:trace>
  <inkml:trace contextRef="#ctx0" brushRef="#br0" timeOffset="37336.46">22178 15709 147 0,'0'0'43'0,"0"0"2"0,-20 17-33 16,20-17-2-16,0 37 13 0,0 3 10 0,-14-4 1 15,-9 3-6-15,-17 18-5 0,6-18-17 0,-6 19-2 16,6-1-2-16,11-40-3 0,3 3-1 0,-17 16-3 0,0-15-21 16,-3 16-26-16,40-17 18 0,-34-20-4 0,34 20-3 0,-43-3-37 15,26-17 14-15,-3 20-5 0</inkml:trace>
  <inkml:trace contextRef="#ctx0" brushRef="#br0" timeOffset="54173.48">21018 16562 28 0,'0'0'9'0,"0"0"-2"0,0 0-3 0,0 0-1 0,0 0 4 0,0 0-2 0,0 0 6 0,0 0-5 0,0 0 1 0,0 0 11 0,0 0-8 0,0 0 10 0,0 0-9 16,0 0-1-16,0 21 9 0,0-21-11 0,0 0 9 0,0 0 0 0,0 0-7 15,0 18 8-15,0-18 0 0,0 0-2 16,0 0-10-16,0 18 5 0,0-18-6 0,0 0 0 0,0 0 0 0,0 0 5 0,0 20-5 16,0-20-1-16,0 21 7 0,0-21-8 0,0 17 4 0,0-17-5 15,0 20 4-15,0-2-4 0,0-18 1 0,0 18 0 0,0 20-1 16,0-38-1-16,0 40 0 0,0-40-1 0,0 20 1 0,0-20-1 0,0 17-2 15,0 3-3-15,0-20-3 0,0 17-8 0,0-17-7 0,0 20-9 0,0-20-46 16,0 20-4-16,0-20 20 0,0 0-2 0</inkml:trace>
  <inkml:trace contextRef="#ctx0" brushRef="#br0" timeOffset="54354.45">21152 16240 141 0,'0'0'33'0,"0"0"-20"0,-20 0-8 15,20 20-1-15,0-20-2 0,-20 17 3 0,20 3-1 0,0-1 9 16,-17 0-6-16,17 1 4 0,-20 16-6 0,20-36-4 16,-17 20 0-16,17-20-1 0,0 20 1 0,0-3-1 0,0 3-1 0,-20-20-1 15,20 20-6-15,0-2-11 0,0-18 4 0,0 20-29 0,0-20-28 16,0 19 41-16,0-19 14 0,0 17-20 0</inkml:trace>
  <inkml:trace contextRef="#ctx0" brushRef="#br0" timeOffset="54653.46">21266 16848 119 0,'0'0'62'0,"0"20"-42"16,-17-20 15-16,17 17-9 0,0-17-15 16,0 20 6-16,0-20-1 0,0 20 11 15,0-40-24-15,0 20 0 0,0 0 0 0,0-37 2 16,0 17-3-16,17 20 0 0,-17-37 2 0,17 16-2 0,-17 2 0 15,0 2 0-15,20-4 1 0,0-15 0 0,3 16 1 16,-23-18 4-16,14 38-2 0,6-20 5 0,-20 20-5 16,20 0-2-16,-20 0 5 0,20 20 0 0,-20 18-1 0,17-18-2 15,-17-2-4-15,17 21 3 0,-17-22-4 0,0-17-1 16,20 40 2-16,-20-3 1 0,20 0-2 0,-20-17 0 0,20 0-1 16,-20-3 0-16,0 3-1 0,0 1-1 0,0-4-1 0,17 2-9 15,-17-19-14-15,0 20-15 0,0-20 12 0,0 0-3 0,20 0-40 16,-20 0 35-16,0 0-36 0,0-20 41 0,20 20-15 0,-20 0 1 15</inkml:trace>
  <inkml:trace contextRef="#ctx0" brushRef="#br0" timeOffset="55020.28">22121 16106 66 0,'0'0'46'0,"0"0"-32"0,0 0 6 0,0 0-11 0,0 0 33 0,-20 20 38 0,20-1-34 16,0-19-42-16,0 0 1 0,0 17 5 0,0-17-4 16,0 21-1-16,0-21 1 0,0 37 4 0,0-17-2 0,0 0-5 15,0-20-1-15,0 37 2 0,20 21-1 0,-20-39-1 0,0-2-1 16,0 23 0-16,0-3 0 0,23 21 1 0,-23-22-2 0,0 21 0 0,0-16 0 16,14 14-2-16,-14 1-7 0,0-16-3 0,0-3-35 15,0 20-34-15,0-37 35 0,0-3 3 0,0 24-25 0,-14-24 34 16,14 2-20-16</inkml:trace>
  <inkml:trace contextRef="#ctx0" brushRef="#br0" timeOffset="55172.45">21950 16639 123 0,'0'0'0'0,"0"0"85"0,0 0-34 0,-20 0-33 0,20 0-1 16,0 0 15-16,0 0-16 0,0 0-1 0,0 0 12 0,0 0-15 16,0 0 1-16,0 0-3 0,0 0-1 0,0 0 0 0,20 0 4 0,-20 0-7 0,0 21-3 15,37-21 1-15,-37 0-1 0,20 0-1 0,0 0-1 0,0 0 0 0,-3 17-1 16,0-17 1-16,3 0-3 0,23 0-2 0,-43 0-6 0,14 0-7 0,26 20-40 15,-3-20-36-15,-37 0 37 0,17 0-1 0,23 0-32 0,-40 0 60 16,37-20-28-16</inkml:trace>
  <inkml:trace contextRef="#ctx0" brushRef="#br0" timeOffset="55753.65">23469 16506 62 0,'0'0'0'0,"0"0"33"0,0 0 6 0,0 0-26 0,0 0-3 16,0 0 9-16,0 0-8 0,0 0 2 0,0 0 20 0,0 0 2 16,0 0 4-16,0 0-29 0,0 0 2 0,0 0-2 15,0 20-1-15,0-1-4 0,0-19-1 0,0 17 4 0,0 4-4 16,0-3-2-16,0 0 2 0,0 2-1 0,0 1-2 0,0-21 1 16,-17 17-1-16,17 3 1 0,0-2-2 0,0-18 1 0,0 18 3 0,0 3-3 15,0-21 1-15,0 17 0 0,0 2 5 0,0-19 3 0,0 21-2 16,0-21 1-16,0 0 3 0,0 0-5 15,0 0 0-15,0-21-1 0,17 2-2 0,-17 2-3 0,0-4 2 16,0 21-2-16,20-18 1 0,-20 0-2 0,17-2 3 16,-17-18-2-16,0 18-1 0,20 2 0 0,-20 0 2 0,0-3-1 15,20 21 0-15,-20-17-1 0,0-2-1 0,0 19 2 0,23-20 1 0,-23 2-1 0,0 18-2 16,0-20 1-16,14 20-1 0,-14 0 2 0,0 0-1 0,0 20-1 16,0-20 2-16,0 18-1 0,20 2 0 0,-20-1 0 0,0-2 0 15,20 4 0-15,-20-3 0 0,20 0 1 0,-20-18 0 16,0 20-1-16,17 1 1 0,-17-21 0 0,0 0 0 0,17 0-1 0,-17 0 1 15,23 0 2-15,-23-21-1 0,17 21-2 0,-17 0 1 0,23-38-1 16,-9 20 2-16,-14-3 0 0,20 21-1 0,0-17-1 0,0-22 1 16,-20 39 0-16,17-18-1 0,-17 18 0 0,17-20 0 0,3 20-2 15,-20 0 4-15,20 0-1 0,-20 0-1 0,20 20-1 16,-20-2 0-16,0 2 0 0,0-20-1 0,17 36-1 0,-17-36-4 0,0 39-21 0,0-1-21 16,20-17 15-16,-20 16-55 0,0-37 36 0,0 36-50 0,0-36 64 15,0 21-11-15,20-4 9 0</inkml:trace>
  <inkml:trace contextRef="#ctx0" brushRef="#br0" timeOffset="56071.38">24176 16583 114 0,'0'0'0'0,"0"0"80"0,0 0-47 0,0 0-10 0,-23 0 10 0,23 0-14 0,0 0 20 0,-17 0-23 0,17 0 11 0,-20 0-17 0,20 0-2 15,0 0 3-15,-20 18-4 0,20-18-4 0,0 0 0 0,0 18 4 0,0-18-5 16,-17 20 1-16,17-20-2 0,0 21 1 0,0-21-2 0,0 17 1 0,0 3-1 15,0-20 0-15,0 18 2 0,17 0 0 0,-17-18-2 0,0 21 1 0,20-4 0 16,-20-17 1-16,20 0-1 0,-20 0-1 0,17 0 1 0,-17 0 0 0,23-17 0 16,-6 17 0-16,-17 0-1 0,0-21 0 0,18 3 1 0,-18 0 1 15,19-2-1-15,-19 3-1 0,0 17 0 0,20-41 1 16,-20 23 1-16,18 0-1 0,-18-39 3 0,19 57-1 0,-19-20-2 0,0 2 4 16,18-2 0-16,-18 20-1 0,0 0-1 0,0 0 3 0,20 0-1 15,-20 0-2-15,0 0 1 0,0 38-1 0,0-18-1 16,0-1-1-16,0 19-1 0,0-38 0 0,0 36-1 0,0-36 0 0,0 41-5 15,0-4-10-15,19-1-15 0,-19 2-16 0,0-19 18 16,0 2-6-16,0-1-53 0,0 17-11 0,0-37 55 16,0 17 10-16,0 3-47 0</inkml:trace>
  <inkml:trace contextRef="#ctx0" brushRef="#br0" timeOffset="56220.93">24592 16619 127 0,'0'0'83'0,"0"20"-12"0,0-20 12 16,0 76 9-1,0-76-85-15,0 96 11 16,0-59-16-16,0 57-30 16,0-94 12-16,-19 41-134 15,19-41 109-15,0 0-3 0,0 0-44 0,0-41-28 16</inkml:trace>
  <inkml:trace contextRef="#ctx0" brushRef="#br0" timeOffset="56370.59">24764 16316 132 0,'0'0'104'0,"0"19"-71"0,0 20-26 0,-20-22-4 16,20 3-1-16,0 0 2 0,0-3 0 0,0 3 3 0,0 18-5 0,-20 1 2 15,20-39-3-15,0 17-1 0,0 4 1 0,0-3-4 0,0 0-1 16,-17 2-3-16,17 1-5 0,0-21-7 0,0 37-32 0,0-37 20 0,0 18 3 0,0-18 1 16,0 18-16-16,0 3 29 0,0-4-6 0,0-17-25 0</inkml:trace>
  <inkml:trace contextRef="#ctx0" brushRef="#br0" timeOffset="56553.78">24858 16848 51 0,'0'0'36'0,"0"0"-18"0,0 20-1 0,0-20 15 0,0 0-16 0,20 0 12 16,-20 17-3-16,0-17-14 0,0 0-2 0,0 0 6 16,17 20-4-16,-17-20-8 0,0 0 1 0,20-20 6 15,-20 3-8-15,37-40 9 16,-15 0-1-16,33 18 65 16,-55 39-66-16,20 0-3 0,17 39 22 15,-37-39-23-15,57 208 11 16,-57-170-17-16,22 75-7 15,-7-55-16-15,-15-38 4 0,0 37-41 0,0-20-34 0,20 3-87 16,-20-40 125-16</inkml:trace>
  <inkml:trace contextRef="#ctx0" brushRef="#br0" timeOffset="57006.39">25921 16126 113 0,'0'0'61'0,"-20"0"-32"0,20 0-16 0,0 0 21 0,0 0 8 0,-17 0-23 0,17 0-3 0,0 0 9 0,-20 0-15 0,20 0-1 0,-17 19 9 15,17-2-10-15,-20-17 0 0,20 21 7 0,-20-21-7 0,3 37 5 16,17 3 0-16,-17-40-7 0,-6 37 4 0,23 1-4 0,-17 1 2 15,-3 18-1-15,20-40-3 0,0 23 1 0,-20 34 4 0,20-17-3 16,0 1-3-16,-17-38-1 0,17 16 0 0,0 21 3 16,0-36-3-16,0-1-1 0,0 17 1 0,0 0-1 0,0-17 0 0,0-3-1 15,17 24 2-15,-17-24-1 0,0 2 2 0,0-19-2 0,0 20-2 0,20-3-2 16,0-17 1-16,-3 0-8 0,-17 21 1 0,23-21-3 0,-23 0-2 16,34-21-26-16,-34 21 15 0,0 0-3 0,40-37-37 0,-40 18 26 0,17 2-4 15,3-4-50-15,-3-16 50 0,3 17 9 0,0-37-11 0,3 40 10 16</inkml:trace>
  <inkml:trace contextRef="#ctx0" brushRef="#br0" timeOffset="57303.9">26360 16183 86 0,'0'0'38'0,"0"0"-5"15,0-21 9-15,0 21-28 0,-20-17 33 0,20 17-8 0,0-19-3 16,0 19-22-16,-20 0 8 0,20 0-9 0,0 0-2 15,0 0-5-15,0 0 6 0,0 0-3 0,0 0-1 16,0 0-1-16,0 19 10 0,0-2-1 0,0-17-10 0,20 21 8 16,-20-1-3-16,0-3-7 0,0 23 2 0,0-40-2 0,20 37 3 15,-20-18 1-15,0 20 0 0,0-3-3 0,0 4-4 16,0-3 2-16,0 1 1 0,0 18-2 0,0-35 0 16,0-3-1-16,-20 41 2 0,20-42-3 0,0 3 0 0,0-2 0 0,-20 21-1 15,20-22 0-15,-17 2-1 0,-3-19-9 0,20 21 4 0,0-21-4 0,-20 20-1 16,0-20-20-16,20 0 15 0,0 0-23 0,-17 0 19 0,17 0-24 0,0-20-4 15,0 20 22-15,0 0-3 0,0-21-1 0,0 2-35 0,0 2 32 16,17 17-20-16,-17-21 37 0,40 3-34 0</inkml:trace>
  <inkml:trace contextRef="#ctx0" brushRef="#br0" timeOffset="57703.88">26987 16032 167 0,'0'0'0'0,"0"0"77"0,0 0-62 0,0 0 15 16,-20 0-15-16,20 0-1 0,0 17 16 0,0-17-20 0,0 0-1 0,0 0-3 16,-20 0-1-16,20 19 2 0,0 2-2 0,0-4 2 0,0-17-5 15,-14 0 0-15,14 20-2 0,0-1 4 0,0-19-1 0,0 17-2 0,0 4 2 16,0-1-2-16,0-3 1 0,0 3 1 0,0 0-1 0,0-3-2 15,0-17 2-15,0 20 1 0,0-1-1 0,0-19-1 0,0 19 3 16,0 1-1-16,14-20 5 0,-14 19 1 0,0-19-5 0,0 0 3 16,0 0-4-16,0 0 0 0,20 0 1 0,-20 0-2 0,0 0 2 15,0 0-3-15,0 0 2 0,20 0 0 0,-20 0-1 0,0 0-2 0,0 0 2 16,0 0 0-16,0 0-1 0,0 0-1 0,0 0 1 0,0 0 0 16,0 0 1-16,0 0-2 0,0 0 1 0,0 0-1 0,0 0 2 0,0 0 0 15,0 0 3-15,0 17-2 0,0 3 0 0,0-20 0 16,0 20-2-16,0-3 0 0,0-17 2 0,0 40 0 0,0-40-3 0,0 18 0 15,0 2 1-15,0-20-2 0,0 36 2 0,0-36-1 0,0 21-1 0,0-3 1 0,0 0-1 16,0-18-1-16,20 20-8 0,-20 1 1 0,17-21-5 0,-17 17-22 16,17 21-18-16,-17-38 18 0,20 18-61 0,-20 3 39 0,20-4-50 15,-20-17 73-15,20 40-29 0</inkml:trace>
  <inkml:trace contextRef="#ctx0" brushRef="#br0" timeOffset="58571.62">21249 18104 80 0,'0'0'60'0,"0"0"-40"0,0 0-5 0,0 0 4 0,0 0-5 0,0 0-5 0,0 0 0 0,0 19 1 0,-20-19 1 0,20 0 1 0,0 0 11 0,0 0-13 16,0 0 9-16,-20 0-11 0,20 0 0 0,0 0-1 0,0 0 7 0,0 0-7 15,0 0 0-15,-20 0 8 0,20 0-1 0,0 0-7 0,0 0 6 16,0 0-8-16,0 0 3 0,0 0-2 0,0 0 0 0,0 0-3 16,0 0-1-16,0 0 1 0,0 0-2 0,0 0 0 0,20 0 1 15,-20-19-1-15,0 19 2 16,20 0-3-16,-20 0 0 0,0 0 3 16,0 0-3-16,20 0 1 0,-3 0 0 0,-17 0-1 15,0 0 0-15,17 0 1 0,-17 0 0 0,40 19 5 31,-40-19-4-31,0 0-1 0,0 19 1 0,0 17 6 0,0 21 11 32,0-36-13-32,0-21-4 0,0 20 1 0,0-3 1 0,0 3-1 0,0-2-1 15,0-18 1-15,-20 39 4 16,0-21-5-16,20-18 0 0,0 19-1 0,-17 1 1 0,0-20 0 16,17 0 0-16,-40 19 5 15,40-19-4-15,-20 0-4 16,20 18 2-16,0-18-1 0,0 0-2 0,0 0-4 15,0 0 3-15,0 0-2 0,0 0-1 0,0 0-47 16,0 0 40-16,0 20-39 0,0-20 30 0,0 0-5 0,0 0-5 16,0 0-6-16,0 0-4 0,0 18-117 0,0 1 135 0,20-19-19 15</inkml:trace>
  <inkml:trace contextRef="#ctx0" brushRef="#br0" timeOffset="59657.67">21283 17876 49 0,'0'0'25'0,"0"0"-17"0,0 0 5 0,0 0-7 0,0-20 9 0,0 20 2 0,-17-19 2 0,17 19-10 0,0 0 9 0,0-18-1 0,0 18 0 0,0 0-1 0,0 0 2 16,0-20 0-16,0 20 0 0,0 0-10 0,17 0 7 15,-17 0 2-15,0 0-2 0,0 0 1 0,20 0 0 16,-20 0-2-16,0 0-7 0,0 0 0 0,20 0 8 16,-20 0-9-16,0 20 1 0,0-20-2 0,23 37 5 0,-23-17-4 0,0-3-4 15,0-17 1-15,0 20 1 0,0 18 2 0,0-18-4 0,0 16-1 16,0-16 1-16,-23 17-2 0,23 3 2 0,-20-21 1 0,0 19-1 16,20-38-1-16,-17 17-3 0,0 4-3 0,-3-21 1 15,20 18-3-15,-20-18-1 0,0 18-19 0,5-18-15 0,15 0 16 16,-22 0-6-16,22 21-42 0,-20-21-6 0,20 0 43 0,0 20 4 15,20-20-65-15</inkml:trace>
  <inkml:trace contextRef="#ctx0" brushRef="#br0" timeOffset="61554.09">16171 16715 90 0,'0'0'0'0,"0"-18"26"0,0 18-26 0,-20-20 8 0,20 20 2 0,0-17 0 0,-17 17-3 0,17-21 27 0,17 1 6 15,-17 20-31-15,43-36 32 16,-26 15-24-16,-17 4-10 0,17 17-1 0,3-19 0 15,17-19 5-15,-17 18-5 0,-2 20-4 0,21-37 0 0,-16 17 0 0,31-17 3 16,-17-2-4-16,20 20-1 0,-19-20 0 0,56 2 3 0,-54 17-1 16,-3 3 0-16,0-3 0 0,5 20-1 0,33-21 2 0,-58 21-3 0,40 0 2 15,40 21 1-15,-23 16-1 0,-17 40 2 16,3 0-3-16,-26-40-1 0,83 229 5 16,-3-95-5-1,-114-151 2-15,57 54 0 16,-17-33-1-16,-23-41-1 0,137 56 8 15,-100-39-1 1,-34-17-6-16,-3 0 1 0,20 0 0 0,3 0 0 0,-17 0-1 0,11 0 2 16,-14 0-2-16,17 21 1 0,0-21 0 0,97-21 1 15,-97 21-2-15,100-17 2 16,-120 17-2-16,-17-20 0 0,74 1 0 16,-54 19-1-16,17 0 1 0,-37-17 0 0,23 17-1 15,11-21 0-15,-14 21 0 0,0 0 0 0,54-20 3 16,-74 20-4-16,43 0 1 15,-29 0 1-15,6 0-1 0,-20 0 0 0,20 0 1 0,0 0 0 16,-20 0 0-16,17 0-1 0,0 0 0 0,3 0 1 0,0 0 0 16,-20 0-2-16,37 20 1 0,-37-20 1 0,20 0-1 0,0 21 1 15,0-21-2-15,-20 17 2 0,34 2 1 0,-14-19-2 0,0 0 1 16,-20 20 0-16,20-20 2 0,-3 17-3 0,3-17 0 0,0 0 1 0,-3 0 0 16,6 21 0-16,-6-21 0 0,0 0 0 0,-17 0 4 0,40 0-3 15,-23 0-1-15,-17 0-1 0,20 0 1 0,-3-21-1 0,43 21 2 16,-43-17-1-16,-17 17-2 0,40 0 1 15,-23 0 0-15,-17-20 1 0,20 20-1 0,17 0 0 0,-37 0 0 0,43 0 2 16,-29-19-1-16,-14 19-1 0,40 0-3 0,-20 0 3 0,-20 0 1 0,34 0 0 16,-14 0-2-16,23 0 3 0,-29 0-1 0,-14 19-1 0,40-19-1 15,-20 0 0-15,-3 0 1 0,0 0 2 0,3 0 0 0,20 20-3 16,-23-20 0-16,3 0 2 0,0 0-1 0,-3 0 0 16,-17 0 0-16,23 0 0 0,-6 0 0 0,20 0 0 0,-37 0 1 0,20 0 0 15,-3 0 0-15,21 0-1 0,-38 17 0 0,0-17 1 0,42 0 0 0,-25 0 0 16,0 0 0-16,3 0-2 0,0 21 2 15,-3-21 0-15,-17 19-1 0,38-19 2 0,-38 17-1 0,20-17-2 0,-1 20 1 0,4-20 1 16,-8 38 0-16,24-38 0 0,-39 39-1 0,20-39 0 16,-3 38 0-16,1-38 0 0,2 19 0 0,0-1-1 0,2 3 2 0,-22-2-1 15,15-19 2-15,-15 0-2 0,20 17 2 0,-1-17-1 0,1 20 0 16,-20-20 2-16,18 0-2 0,-1 0 1 0,3 0 2 0,0 0-2 16,-20 0-1-16,20 0 1 0,-3-20 0 0,-17 20-1 0,40-17 1 15,-23 17 0-15,5 0-2 0,-4 0 1 0,-1 0-1 0,3-19 2 16,17 19 1-16,-37 0-3 0,20 0 2 0,17 0 0 0,-15 0-3 15,-22 0 1-15,18 0-1 0,19 0 2 0,-17 0-1 0,-3 0 2 16,3-21-2-16,-3 21 0 0,3 0 0 0,-20 0 0 0,42 0 1 0,-42 0-1 16,15 0 1-16,5-18-1 0,0 18 0 0,-20 0 2 0,20 0-1 15,-3-19 0-15,-17 19 0 0,17-21 3 0,3 21-2 0,-20 0-1 0,43 0 0 16,-43-17 0-16,0 17 1 0,34 0-1 0,-34 0 2 0,20 0-3 16,0-19 1-16,-20 19 0 0,17 0 0 0,-17 0 0 0,17 0-3 15,3 0 0-15,0 0 2 0,-20 0-2 16,0 0-1-16,0 0-2 0,20 0-11 0,-20 0-12 0,0 0 10 0,0 0 0 15,0 0-25-15,0 0 17 0,0 0-37 0,0 0-12 0,0 0-4 0,0 0 41 16,0 0 7-16,-20 0-9 0,20 0-5 0</inkml:trace>
  <inkml:trace contextRef="#ctx0" brushRef="#br0" timeOffset="61869.02">21283 17154 140 0,'0'0'62'0,"-17"0"-46"0,17 0-16 0,0 17 3 0,0-17 15 0,0 0-1 0,0 0 2 0,0 0 17 0,0 20-22 0,0-20-3 0,0 0 6 0,0 19-9 0,0-19 4 15,17 0-7-15,3 0 7 0,-20 0-5 0,20 0 0 0,3 17 6 16,11-17-2-16,-34 0-5 0,20 0 4 0,17 0-2 0,-20 0 0 16,3 0-5-16,0 0-1 0,0 0 3 0,-3 0-3 15,-17-17 2-15,40 17 0 0,-23 0 6 0,6 0-3 0,-6 0-1 0,0-19-3 16,-17 19 2-16,20 0 3 0,0 0 0 0,-20-20-4 0,0 20-2 15,17 0 3-15,-17 0 1 0,0 0-4 0,0 0 0 0,0 0 1 16,0 0-1-16,0 0 0 0,0 0 1 0,-17 0 0 16,17 0-3-16,-40 20 3 0,23 16-4 0,0-36 2 0,-6 40 0 0,-14-1-1 15,0 17-3-15,-3 1 4 0,20-39-2 0,-14 41-4 16,-6-3-10-16,20-18 1 0,6-1-4 0,-9 20-31 0,3-37 15 16,0 37-49-16,3-38 30 0,17 0-5 0,-17 1-2 0,-3 17-34 15,20-17 64-15,0-20-19 0</inkml:trace>
  <inkml:trace contextRef="#ctx0" brushRef="#br0" timeOffset="67551.48">9615 14433 89 0,'0'0'19'0,"0"0"-7"0,-20 0-9 0,20 0-2 15,0-17-1-15,0 17 3 0,0 0 2 0,-17 0 13 0,17-21-7 0,0 21 13 0,0 0 0 0,0 0-14 0,0 0 12 0,0 0-12 0,0 0 1 16,0 0-2-16,0 0 1 0,0 0 7 0,0 0 1 0,0 0 1 15,0 21-9-15,0-21-4 0,0 0 0 0,0 0 1 0,0 17-3 0,0-17 8 16,0 19-5-16,0 19 2 0,0-19 4 0,0 0-8 0,0 20 3 16,0-39-6-16,0 19 2 0,0 18 1 0,0-17 1 0,0 18 1 0,0-21-4 15,0 42 2-15,0-3 5 0,17-17-7 0,-17 19 1 16,0-22-5-16,20 41 3 0,-20-39 2 0,23-1-3 0,-23 3 2 0,17 16-5 16,-17-18 2-16,17-1 1 0,3 40 1 0,-20-56-5 15,0 15 3-15,20-16-6 0,-20-3 5 0,0-17-3 0,0 21-1 0,0-4-9 16,0-17 4-16,0 0-18 0,0 0-13 0,0 0-18 15,0-17 25-15,0-4-1 0,0 4-1 0,0 17-1 0,-20-56-28 0,20-2 26 0,-20 18 30 16,20 3 5-16,-17-57-3 0,0 17-9 0,17 19-12 16</inkml:trace>
  <inkml:trace contextRef="#ctx0" brushRef="#br0" timeOffset="67806.31">9578 14546 27 0,'0'0'10'0,"0"0"1"0,0 0-4 0,0 0-3 0,0 0 8 0,0 0 4 15,0 0 1-15,0 0-8 0,-20 0 0 0,20-18 11 16,0 18-9-16,0 0 9 0,0 0-6 0,0-19-8 0,0 19 5 0,0-19-6 15,20 19 7-15,-20 0-5 0,17-18 1 0,-17 18 1 0,43-20 3 16,-26 1-3-16,20 2 5 0,-37 17-6 0,37-21 1 0,-37 21-1 16,37 0 0-16,-17-20 11 0,3 20-9 0,-6-18-2 0,-17 18-3 0,37 0 6 0,-17 0-6 15,17 0 4-15,-37 0-4 0,0 0 1 0,17 0 0 0,3 18-3 16,-20 2 3-16,20-20-3 0,-20 0 1 0,0 38 8 0,0-38-7 16,0 19-1-16,0 19 0 0,-20-38 0 0,20 38 1 0,-20-38-2 0,3 18 4 15,-3 22-4-15,3-22-1 0,-3 1-2 0,0 1-3 0,-14-2 2 0,-9 2-3 16,26-3-4-16,-3-17 4 0,3 0-5 0,-3 20-1 0,-17 0-8 15,20-20 5-15,17 0-4 0,-23 0-4 0,3 0-3 0,20 19 0 0,-17-19-2 16,17 0-2-16,0 0-1 0,0 0-3 0,-20 0 0 0,20 18-28 0,0-18 36 0,20 21-4 16,-20-21-19-16</inkml:trace>
  <inkml:trace contextRef="#ctx0" brushRef="#br0" timeOffset="68793.53">10490 14302 84 0,'0'0'39'0,"0"0"-15"0,-20 0-1 0,20 0-14 0,0 0-2 0,0 0 11 0,-17 0-8 0,17 0 3 0,0-21 14 0,0 21-14 0,0 0 9 0,-17 0-14 0,17 0 9 0,0 0-11 0,0 0 9 0,0 0-7 0,0 0 7 15,17 0-1-15,-17 0-7 0,17 0-1 0,-17 0 1 0,0-19-1 16,20 19 0-16,0 0 4 0,-3 0-3 0,3 0 3 0,17 0-4 16,-14 0-4-16,11 0 3 0,-34 0-5 0,40-19 1 0,-23 19-1 0,3 0 1 15,-3 0 1-15,23 0-2 0,-17 0 0 0,-23 0-3 16,14 0 0-16,-14 0-11 0,20-20 1 0,-20 20-25 0,0 0-19 0,0-19-25 15,0 19-11-15,-20-17 52 0,20 17 10 0,-14-20-10 16,14 20 9-16</inkml:trace>
  <inkml:trace contextRef="#ctx0" brushRef="#br0" timeOffset="69088">10490 14072 91 0,'0'0'0'0,"0"0"47"0,0 0-27 0,-20 19 11 16,20 0-2-16,0-19-13 0,0 20-1 0,-17-20 1 0,17 18 13 0,0-18-16 15,0 39 10-15,0-39-12 0,0 17 1 0,0-17-3 0,17 19 6 0,-17 1-10 16,0-20 6-16,20 19 6 0,0-19-9 0,-20 19-2 0,17-19 10 0,-17 21-10 15,20-21-1-15,-3 17 1 0,-17-17-3 0,43 0 4 0,-43 0-4 16,17 0-2-16,-17 19 0 0,17-19 1 0,-17 0-2 0,20 0 0 0,0 0 4 16,-3-19-6-16,-17 19 0 0,20 0 3 0,-20 0 0 15,0-17 3-15,17 17-3 0,-17 0 0 0,0 0-7 0,0 0 0 16,0 0-8-16,0-21 8 0,0 21 2 0,0 0-8 0,0 0 5 16,0 0-1-16,0 0-5 0,0 0 9 0,-17 0-1 0,17 0 2 0,0 21-2 15,0-21 3-15,0 17-1 0,0-17 1 0,0 19 0 0,0-19 2 16,0 19-2-16,0-19 3 0,17 18 1 0,-17-18 0 15,0 0-5-15,0 20 2 0,20-20 2 0,-20 0 1 0,20 0-2 0,-20 21 1 16,23-21 0-16,-23 0 0 0,14 0-3 0,-14 0 2 0,20 0-4 0,-20 0-1 16,20 0-5-16,-20 0-23 0,20 0 9 0,-20-21-28 0,17 21-7 15,-17-20 28-15,0 20 0 0,0-37 2 0,0 18-14 0,0 19 30 0,0-17 5 16,0-23-33-16</inkml:trace>
  <inkml:trace contextRef="#ctx0" brushRef="#br0" timeOffset="69308.49">10852 13939 73 0,'0'0'50'0,"0"0"-25"0,0 0 7 0,-20 0-11 0,20 20 24 0,0-3-6 16,0-17-24-16,0 40 11 0,-20-23-15 0,20 2 11 15,0 20-3-15,-14-20-8 0,14-19 0 0,0 38-3 0,-23-38 0 16,23 19-1-16,0 1-2 0,-40 16 11 0,23-16-1 0,17-1-7 0,-20 0-5 16,3 2 4-16,-3 15-6 0,0-36 2 0,3 37 1 0,0-17 0 0,-6 1-2 15,3 15 2-15,3 2 0 0,17-19-3 0,-20-19-1 0,20 37 0 16,-17 3 0-16,17-40-1 0,-20 37-6 0,0 1 1 15,20-18 0-15,-17 17-17 0,17-37 10 0,0 39-17 0,0-21-9 0,0-18 14 16,0 21-5-16,0-21-43 0,0 17 30 0,0-17-1 0,17 0-35 16,-17 19 32-16,20-19 13 0</inkml:trace>
  <inkml:trace contextRef="#ctx0" brushRef="#br0" timeOffset="69987.96">12049 14813 24 0,'0'0'15'0,"0"0"-12"0,0 0-1 0,0 0 3 0,0 0-3 0,0 0 1 0,-17 0 2 0,17 0 8 0,0 0-4 0,0 0 1 0,0 19 2 0,0-19 0 0,0 0 0 0,-23 0 14 0,23 0-14 15,0 0 1-15,0 20 11 0,0-20-11 0,0 0-1 0,-20 0 12 0,20 0-13 16,0 0 1-16,-17 17 9 0,17-17-12 0,-20 0 8 0,20 21-9 0,0-21 0 15,-17 0 0-15,17 0-2 0,0 20 1 0,0-20-3 0,-20 0-1 0,20 17 7 0,0-17-5 16,0 0 1-16,-20 19 2 0,20-19 0 0,0 21-6 16,0-4 4-16,-17-17 0 0,17 19-4 0,0 1 1 0,0-20 0 15,0 17 0-15,17-17 1 0,-17 21-3 0,20-21 0 0,-20 0 0 16,0 0-1-16,37 20 2 0,-17-20 0 0,-20 0-1 0,17 17 0 0,-17-17 0 0,60 0 2 16,-60 0-2-16,17-17 1 0,23-3 2 0,-40-1-1 0,17 4 1 15,3-22 4-15,-20 22-6 0,17-40 2 0,3 16 0 0,-20 24-2 16,0-3-1-16,23-37 4 0,-23 20 0 0,0-3-4 15,0 3 1-15,0 19 0 0,-23 18 0 0,3-39 1 0,20 21-1 0,-17 18 0 16,17-19-2-16,-20 19 1 0,20 0 0 0,-17 0 0 0,-3 0-1 0,0 0 0 16,20 0-4-16,0 0 3 0,-17 19-7 0,17-19 3 0,-17 18-3 0,17 21-18 15,0-39 12-15,0 0-3 0,-23 38-2 0,23-21-36 0,0 3-27 16,0 19-18-16,23-39 51 0,-23 0 11 0,17 18 8 0,-17-18-20 16</inkml:trace>
  <inkml:trace contextRef="#ctx0" brushRef="#br0" timeOffset="70347.69">12220 14072 155 0,'0'0'72'0,"-17"0"-56"0,17 0-6 0,0 0 14 16,-23 0 5-16,23 0-13 0,0 0 10 0,0 0-7 15,-20 0-13-15,20 0-2 0,0 0 2 0,0 0 1 0,0 0-4 16,0 19-2-16,20 0 0 0,-20 1 0 0,23-20 2 0,-23 18-1 0,17 21 1 15,-17-22-3-15,17 22 1 0,-17-20-1 0,20 57 1 0,17-19-2 0,-37-19 3 16,57 96-2-16,-57-97 0 0,20 2 0 0,17 16 1 16,-17 4 0-16,0-41-1 0,-20 3-2 0,37-4 11 15,-37 2-3-15,18-19 4 0,2 0-4 0,-20-19 0 0,19 2 5 16,-19 17-7-16,23-39 0 0,-8 0 3 0,-15 19-1 16,19 3-2-16,-19-3 0 0,0 2-2 0,40-21 5 0,-40 21-2 15,0 18-1-15,17-19 3 0,-17 19 0 0,0 0-6 0,0 0 3 16,0 0-3-16,-17 19 6 0,-5 18-5 0,4-17-2 15,-1-20 0-15,4 38 0 0,-8-1 0 0,4-37 1 0,-19 39 4 0,1 0-6 0,-3-22-2 16,26 2 2-16,-9 1-7 0,3-3-5 0,-37-17-76 16,57 0 70-16,0 0-19 15,0-17-7-15,0 17 17 0,38 0-36 0,-38-20 30 16,19 20-34-16,24-19 12 0,-9 19 39 0,-34 0 5 0,20-17-29 0</inkml:trace>
  <inkml:trace contextRef="#ctx0" brushRef="#br0" timeOffset="70772.27">12847 14490 111 0,'0'0'0'0,"0"0"106"0,-17-18-90 0,17 18-2 0,0 0-4 0,0 0 3 0,0 0 2 0,0-20-1 0,0 20 13 0,0 0-16 0,0 0-1 15,0 0 0-15,0 0 11 0,0 0-9 0,0 0-1 0,0 0 11 0,17 0-15 16,-17 20 1-16,0-20 1 0,18 0-3 0,-18 0 4 0,20 18 6 0,-20 1-8 0,20 0 0 15,-3-19-3-15,3 39 7 0,-3-2 0 0,-17 2-8 0,60 150 17 16,-43-152-19-16,-17 40 2 0,0 75 4 16,0-112-7-16,-35 111-6 15,13-131 6-15,2 17 2 0,-34 1-58 16,-63-153-161 0,100 59 138-1,17 17 33-15,-20-54-38 0,20 15 57 0,-18-93-34 16</inkml:trace>
  <inkml:trace contextRef="#ctx0" brushRef="#br0" timeOffset="70905.25">12885 13976 134 0,'0'0'162'0,"0"0"-56"16,0 20-67-16,0-20-27 0,0 20 9 0,0 55-3 16,0-56-18-16,0-19-3 15,0 20-2-15,0 17-20 0,0 0-322 16,0-37 235-1</inkml:trace>
  <inkml:trace contextRef="#ctx0" brushRef="#br0" timeOffset="71304.58">13532 13939 58 0,'0'0'12'0,"0"0"-1"0,0 0 7 0,0 0-8 0,0 0 16 0,-20 0-9 16,20 0 18-16,0 0 0 0,0 0-19 0,0 0 10 0,0 0-14 15,0 0 7-15,0 0-2 0,0 0-8 0,0 0 9 0,0 0-3 16,0 0-8-16,0 0 6 0,0 0-8 0,0 0-1 0,20 0 1 16,-3 0 3-16,-17 0-4 0,0 0 0 0,37 0 3 0,-17 0-2 15,20 0-2-15,-40 0-2 0,17 0 1 0,23 0-3 16,-23 0-1-16,3-20-8 0,-3 20 1 0,3 0-4 0,-20-17-3 0,23 17-4 15,-23 0-3-15,17-21-2 0,0 21-41 0,3-19-10 0,-20 19 40 16,20 0-19-16,-20 0 38 0,0 0-36 0</inkml:trace>
  <inkml:trace contextRef="#ctx0" brushRef="#br0" timeOffset="71473">13532 14338 120 0,'0'0'91'0,"0"0"-44"0,0 0-29 16,0 0 19-16,0-19 2 0,0 19-4 0,0 0-20 15,0 0-4-15,17 0 5 0,-17 0-10 0,20 0-2 0,-3-17 0 0,3 17 3 0,20-21-2 16,-23 21-3-16,23 0 1 0,-40-19-3 0,37 19 3 16,0 0-3-16,3-19-3 0,-3-1-13 0,-37 20-2 0,20 0-7 15,17-19-50-15,0 19-38 0,-17-17-2 0,17 17 17 16</inkml:trace>
  <inkml:trace contextRef="#ctx0" brushRef="#br0" timeOffset="71922.16">14273 13862 57 0,'0'0'13'0,"0"0"-3"0,-20 0 1 0,20 0-6 15,0-17 1-15,0 17 11 0,0 0-6 0,0 0 2 0,-17 0 1 0,17-20 0 16,0 20 13-16,0 0-14 0,0-19 11 0,0 19-14 0,0 0 12 16,0 0-11-16,0-19 8 0,0 19-2 0,0 0-4 0,0 0 0 15,0 0 1-15,0 0-8 0,0 19 8 16,0-19-9-16,0 19 1 0,0 1 1 0,17-3-1 0,-17 2-3 15,0-19 1-15,20 21-1 0,-20-4 16 0,17 23-2 0,-17-40-14 0,0 17 1 16,0-17 0-16,20 0-2 0,-20 20 1 0,0-20-1 0,20 0 2 0,-20 0 2 16,17 0 1-16,3-20 5 0,-20 3-9 0,17 17 1 0,-17-20 2 0,20 0 4 15,3 3-7-15,-6-23 3 0,0 40-4 0,-17-37 5 0,20-1-2 16,-20 19-4-16,20-1 1 0,-20 2 0 0,17 18 0 0,3-20 1 16,-20 20 0-16,17 0 0 0,-17 0-2 0,20 0 2 0,3 20 1 0,-23-2 0 15,0 2-5-15,17-1 1 0,-17 0-1 0,0 37 0 0,17-37 5 16,-17 19-7-16,20 2-10 0,-20-23 6 0,0 23-6 0,0-23-25 15,0 22 14-15,0-39-7 0,20 19-3 0,-20-19-5 0,0 19-51 0,0-19-22 16,0 0 60-16,17 0-16 0,-17 0 26 0</inkml:trace>
  <inkml:trace contextRef="#ctx0" brushRef="#br0" timeOffset="72271.81">15034 13768 137 0,'0'0'0'0,"0"0"52"0,0 0-40 0,0 0-9 0,0 0 9 0,0 0-1 0,0 19 11 16,0-19-12-16,0 0-3 0,17 0-2 0,-17 0 3 0,0 0-4 0,0 0-1 15,17 0 0-15,-17 0 0 0,0 0 4 0,20 0 1 0,-20 0-1 0,20-19-1 16,0-1-2-16,-20 2-1 0,0 18-1 16,17-57 7-16,-17 57-5 0,20-20 2 0,-20 2-2 15,0-1 1-15,17-1 8 0,-17 2-7 0,0-2 1 0,0 1-1 0,0 19 2 0,0-37 9 16,0 37 0-16,0-20-10 0,0 20 0 0,0-18 8 0,-17 18 7 15,17 0-9-15,0 0-3 0,-20 18-1 16,20-18-5-16,-17 39 3 0,17-21-1 0,-20 1-4 0,20 1 5 16,0-2-6-16,-20 21 5 0,20-1-2 0,0-19-1 0,0-1-3 15,-20 2 2-15,20 18-1 0,0-38-1 0,0 38 2 0,0-19-3 16,0 18-1-16,0-37 2 0,0 40 1 0,0-23 0 0,0 3-3 16,20 0 1-16,-20-3 1 0,20 3-13 0,-20-20-1 0,0 0 0 0,20 20 4 15,-20-20-28-15,17 0-11 0,3 17-13 0,-3-17 27 16,-17 0-53-16,20 0 39 0,-20-17 0 0,23 17-23 0,-23-20 53 0,17 0-24 15</inkml:trace>
  <inkml:trace contextRef="#ctx0" brushRef="#br0" timeOffset="72680.91">15430 13635 86 0,'0'0'41'0,"0"0"18"0,0 0-44 0,0 0 10 0,0 0-11 0,0 0 2 16,0 0 18-16,0 0-18 0,0 0 12 0,0 0-7 15,0 0-11-15,0 0 9 0,0 0-13 0,0 0 1 0,0 0 5 0,0 0-6 16,0 0 4-16,0 0-4 0,0 0 3 0,0 0-4 15,20 0 4-15,-20 18-2 0,0 2-2 0,0-20-4 0,20 0 2 16,-20 37-2-16,17-37-1 0,-17 20 2 0,20-2-1 0,-20-18-1 16,0 20 0-16,17-20 0 0,-17 19 1 0,20 0-2 0,0-19 1 15,-20 0 0-15,0 0-1 0,23 0 2 0,-23 0-1 0,14-38-3 16,-14 38 2-16,20 0 0 0,-20-38 1 0,20 18 0 16,-20 2 1-16,0-1 0 0,20-1-1 0,-20 2 1 0,17-21 1 15,-17 21-2-15,0 18 1 0,0-20-2 0,0 20 2 0,17-19-1 0,-17 19 1 0,20 0 0 16,-20 19 2-16,20 1 2 0,-20 37-3 15,23-39-1-15,-23 39 5 0,14-19-6 0,6 1 2 0,-20-1-2 16,40 18 12-16,-40-18-5 0,17 19-1 0,0-37-6 0,-17 17 3 16,20-37 2-16,-20 0-2 0,20 19 4 0,-20-19 0 0,20 0 2 0,-3 0-5 15,-17-19-9-15,20 2 1 0,-3-23 5 0,-17 23 3 16,0-3-1-16,20-38 3 0,3 2-3 0,-6-21 1 0,-17 59-4 16,17-20 1-16,-17 19 1 0,0-38-1 0,20 19-1 0,-20 18 3 0,20-17-5 15,-20 37 2-15,17-19 0 0,-17-1 1 0,20 2-2 0,-20 18-6 16,0 0-2-16,17 0-6 0,-17 0 4 0,0 18-4 15,0-18-1-15,20 20-28 0,-20-20 19 0,23 19-3 0,-23-1-88 16,17-18 63-16,-17 19-3 0,0 1-47 0,17-20 70 0,-17 18-12 16</inkml:trace>
  <inkml:trace contextRef="#ctx0" brushRef="#br0" timeOffset="73578.81">17354 12417 41 0,'0'0'0'0,"-22"0"48"0,22 0-31 0,0 0 19 0,0 0-18 0,0 0 0 16,0 0 1-16,0 0 18 0,0 0-18 0,0 0 16 0,-20 0-5 0,20 0-17 0,0 0 0 0,0 0 0 0,-20 0 13 0,20 19-3 15,-17 1 0-15,17-20-12 0,-17 18-1 0,17 2 7 0,-20-1-10 16,20-19 2-16,-20 19-2 0,20 0 0 0,-20 18 5 0,5 2 1 16,15-39-8-16,-22 58 9 0,2-21-6 0,20-18-4 15,-20-1 1-15,3 21 3 0,17-20-3 0,-20 38 2 0,20-38-5 0,-17 19 1 16,17-19 1-16,0 39 4 0,-20-2-5 0,20-18 3 16,0 1-10-16,0 0 6 0,0 16 6 0,20 4-4 0,-3-42-1 15,-17 2-4-15,20 38 3 0,17-19 1 0,-17-19-4 0,2 1 2 0,-7-2 1 16,-15 2-3-16,40-1 2 0,-3-1-2 0,-37-18 1 0,37 19 1 0,-17-19 0 15,-20 0 0-15,37 20-4 0,3-20-2 0,-20 0 6 16,-20 0-3-16,34 0-6 0,6-20-15 0,-20 20 7 0,-3-19-30 16,-17 1 20-16,40-1-35 0,-23 19 27 0,6-38-50 0,-6 18 31 15,0 20-6-15,-17-38-58 0,40 19 78 0,-40-18 13 0,0 17 2 0</inkml:trace>
  <inkml:trace contextRef="#ctx0" brushRef="#br0" timeOffset="74338.6">18153 12741 19 0,'0'0'6'0,"0"0"2"0,0 0-2 0,0 0-2 0,0 0 9 0,0 0-4 0,0 0 1 0,0 0 15 0,0 0 2 0,0 0-12 0,0 0 1 0,0 0 0 0,0 0-1 0,0 0 0 0,0-19 11 16,0 19-14-16,0 0 13 0,0 0-11 0,0 0-2 0,-23 0 11 16,23 0-13-16,0 0 0 0,0 0 0 0,0 0 9 0,-20 0-12 0,20 0-2 15,0 0 7-15,0 19-2 0,0-19-5 0,0 0 0 0,-20 18 6 16,20 2 1-16,0-20-5 0,0 19 0 0,0-19-1 0,0 19 0 0,0 0-2 16,0 1 2-16,0-2-2 0,0 1 0 0,0 0-1 15,0 0-2-15,0-19 1 0,0 39 0 0,0-39 0 0,20 18-1 16,-20-18 0-16,0 20 0 0,20-1 1 0,-20-19-2 0,0 0 1 0,0 18-1 15,0-18 0-15,23 19 2 0,-23-19-3 0,0 0-1 0,14 18 1 0,-14-18 0 0,20 0-7 16,-20 20-8-16,20-20-7 0,-20 0 9 0,0 0-18 16,20 0 14-16,-20 0 0 0,0 0-3 0,17-20-3 0,-17 20-35 0,0-18 25 15,17-1-41-15,-17 19 39 0,0 0 4 0,20-18-9 0,-20-1 27 16,20-1-10-16</inkml:trace>
  <inkml:trace contextRef="#ctx0" brushRef="#br0" timeOffset="74641.33">18492 12532 60 0,'0'0'17'0,"0"0"-1"0,0 0-2 0,0 0-1 0,0 0 14 15,0 0-11-15,17 0 14 0,-17 0-6 0,0 0-13 0,0 0 10 16,0 0-11-16,20 19 10 0,-20-19-10 0,17 19 9 0,-17-1-1 15,0-18-7-15,20 0-1 0,-20 20 1 0,0-20-1 0,23 19-2 0,-23 0 5 16,17 0-7-16,-17 1 0 0,17-20-2 0,-17 37 4 0,20 0-6 16,-20 2 5-16,20-20-3 0,-20 20 3 0,0-21-5 0,0 1-1 0,17 0 1 15,-17 39 4-15,0-40-3 0,0 2-1 0,0 17 1 0,0 0 0 16,0-37-3-16,0 20 0 0,-17-1-1 0,17 1-1 0,-20-20-10 0,20 0 3 16,-20 0-2-16,20 0-4 0,0 0-26 0,-17 0 16 0,17-20 0 15,0 1-1-15,0-1-35 0,-17-17 25 0,17 37-2 0,0-37-33 0,0 17 46 16,17-18-4-16,-17 19 1 0</inkml:trace>
  <inkml:trace contextRef="#ctx0" brushRef="#br0" timeOffset="74906.48">18951 12436 62 0,'0'0'44'0,"0"0"-21"0,0 0-17 16,0 0 10-16,0 0 9 0,0-19-10 0,0 19-2 0,0 0 8 15,0 0-11-15,14 0-1 0,-14 0 0 0,0 0 4 0,0 0-8 0,0 0 2 16,20 0-3-16,-20 0-2 0,0 0-1 0,0 0 1 0,0 0-2 16,20 0 1-16,-20 0-1 0,0 0-2 0,0 19-1 15,20-19-7-15,-20 0-11 0,0 0 5 0,0 20-29 0,0-20 21 16,0 0-2-16,17 18-21 0,-17-18 8 0,0 20 26 0,0-1-29 15</inkml:trace>
  <inkml:trace contextRef="#ctx0" brushRef="#br0" timeOffset="75023.31">19176 13027 117 0,'0'0'0'0,"0"18"92"0,0 1-73 16,0-1-1-16,0 2-7 0,0 19 12 0,0 0-6 16,-20-39-11-16,20 17-3 0,0 2-1 0,-20 0-3 0,20 19-3 0,0-38-3 15,-17 38-20-15,-3-38-13 0,20 19 16 0,-20-19-2 0,20 0-2 0,-20 0-1 16,20 20 1-16,0-20 3 0,-17 0-13 0,0 0 7 0</inkml:trace>
  <inkml:trace contextRef="#ctx0" brushRef="#br0" timeOffset="76361.17">10299 16619 35 0,'0'0'0'0,"0"0"12"0,0-18-6 0,0 18-2 0,0 0 7 0,0 0 5 0,0-18-5 0,0 18 12 16,0 0-11-16,0 0-1 0,0 0-1 0,0-21 0 0,0 21-1 0,0 0 9 0,0-17-8 15,0-2 11-15,0 19-11 0,0 0 0 0,0-38 21 0,-17 38-21 16,-3-57 58-1,3 37-56-15,17 20-6 0,-23 0 8 0,23-20-5 16,-51 40 20 0,51-20-25-16,0 20 1 0,-23-3 4 0,23 3-1 0,-20 0-1 15,20 75 3 1,20-18-5 0,3-40-6-16,51-1 7 15,-20-54 1-15,-14 18-3 16,-40-18-2-16,17-19 3 0,40-61 1 15,-34 62-3-15,-23 16-3 0,0 2 0 0,0-2 1 16,0-17-1-16,0-20-5 0,0 57 0 0,-23-19-8 16,-14-20-34-16,37 39 33 15,-20 0 0-15,3 0-140 16,17 19 104-16,0-19 25 0,17 39-46 16,40-22 12-16,-57 3 48 0,23-20-20 0</inkml:trace>
  <inkml:trace contextRef="#ctx0" brushRef="#br0" timeOffset="76755.64">10698 15783 99 0,'0'0'45'0,"-17"0"41"16,17-20-46-16,-20 20 27 15,0 20-25 1,20 0-32-16,0-3-4 0,0-17-1 0,0 19 0 0,0 20 2 0,0-20-3 16,0 1-1-16,0 17 2 0,0 21-3 0,0-38 0 0,20 37 2 15,0-20-2-15,-20-1-3 0,0-15 1 0,17-1-1 0,-17 17 1 0,20 0 1 16,-3 2 2-16,23 0 0 16,-40-20-2-16,23-19-1 0,-23 0 2 0,34 0 8 0,6 0-3 15,-23-39-4-15,0 39 1 0,3-19-3 0,37-20 1 16,-57 39 1-16,20-17 0 0,-3-3 6 0,6 20-7 0,-23-20 2 15,17 20 2-15,3 0-1 0,-3 0-3 0,-17 0 1 0,20 0 4 16,-20 20-4-16,0 0 1 0,0-3-1 0,0-17-1 0,0 20-1 0,0-1-1 16,-74 56 10-16,51-75-9 15,6 20-1-15,-3 0-4 0,-17-20-3 0,37 0-1 0,-40 0-13 0,23 0 10 16,17 0-1-16,-37 0-1 0,37 0-3 0,-20-20-19 0,20 20 14 0,0-20 0 0,-20 3-4 16,20-22-55-16,0 39 50 0,20-38-36 0,-20 38 32 15,20-20 2-15,0 3 6 0,-3 17-5 0,0-20 20 0,3 20-22 0</inkml:trace>
  <inkml:trace contextRef="#ctx0" brushRef="#br0" timeOffset="77188.61">11422 16203 73 0,'0'0'0'0,"0"0"36"0,0 0-17 0,0 0-13 0,0 0 23 0,0 0-12 0,0 0 2 0,0 0 2 0,0 0 19 0,0 0-24 0,0 0 10 16,17 0-13-16,-17 0 0 0,0 0-1 0,20 0 12 0,-20 0-13 0,20 17 0 15,-3 3 6-15,-17-20-8 0,37 37 9 0,-37 2-1 0,0-39-10 16,20 39 5-16,0-3-2 0,-20-16-7 0,23 17 0 0,-23-17 0 16,0 0-1-16,0 18 4 0,14-2-5 0,-14-15 2 0,0 15-1 0,0 5 2 15,0-4-4-15,-14 20 1 0,-9-21 1 0,23-15-1 16,-20-21-2-16,0 37 0 0,20-37-4 0,-37 20-10 0,37-20 4 15,-17 0-5-15,-23-20-22 0,40 20 14 0,-34 0-2 0,11-37-35 0,3 16 25 16,20 2-2-16,-17-19-42 0,17 20 43 0,-20-37-19 0,3 14 26 16,17 23-2-16</inkml:trace>
  <inkml:trace contextRef="#ctx0" brushRef="#br0" timeOffset="77343.48">11459 15839 139 0,'0'0'48'0,"0"0"-18"0,0 0 0 0,-20 0-3 0,20 0-9 0,0-19 2 15,0 19 23-15,0 0-6 0,0 0-23 0,0 0-1 0,0 0-5 0,0 0 2 16,0 0-9-16,0 0 4 0,0 0-2 0,0 0-5 16,0 0 3-16,0 0-3 0,0 0-4 0,0 0-13 0,0 0-13 15,0-17 9-15,0 17-5 0,0 0-48 0,0 0 29 0,20 0-2 16,-20-20-63-16,20 20 61 0</inkml:trace>
  <inkml:trace contextRef="#ctx0" brushRef="#br0" timeOffset="77736.73">12066 16012 75 0,'0'0'43'0,"0"0"-25"0,-17 0-2 0,17 0 17 0,0 0-16 16,0 0 21-16,0 0-20 0,0 0 0 0,-17 0-3 0,17 0-2 0,0 0 8 16,0 0-12-16,0-21 1 0,0 21-1 0,0 0 8 0,0 0-9 0,0-17 10 15,0 17-8-15,0 0-2 0,0 0-1 0,0 0 10 0,0 0-9 0,17-20 1 16,0 20 11-16,-17 0-14 0,0 0-1 0,20-19 0 0,0 19 0 15,-20 0-1-15,0 0-2 0,37-18 6 0,-20 18-4 0,3 0-2 16,37 0 2-16,-17-20-3 16,-3 20 5-16,-19 0-7 0,-18 0 0 0,19-19-6 15,24 19 4-15,-9-17-35 16,-34-5 4-16,20 22-9 0,0 0 16 0,-20-19-44 0,17 2 23 0,-17 17-7 16,18-20-88-16,-18 0 113 0</inkml:trace>
  <inkml:trace contextRef="#ctx0" brushRef="#br0" timeOffset="78005.71">12565 15497 170 0,'0'20'99'0,"0"1"-97"0,0-4 12 0,0 3-4 0,0-1 31 0,0-1-30 0,52 60 32 32,25-42-27-17,0-36-9 1,-40 0-3-16,2-58 1 0,-21 58-2 0,2-19 12 15,0 2-16-15,-20 34 15 32,0-17-11-32,0 41 0 0,-20-22 1 0,20-2-2 0,-20 20 0 15,-37 78-3-15,37-96-1 16,3 19-3-16,-3 18-25 16,20-35 14-16,0-1-25 0,0-3 16 0,0 2-34 0,0-19 22 0,0 21-4 15,0-4-47-15,0-17 50 0,0 20 9 0,0-20-26 0</inkml:trace>
  <inkml:trace contextRef="#ctx0" brushRef="#br0" timeOffset="80318.12">13663 15423 424 0,'20'17'0'0,"-20"4"1"0,20 15 3 0,-20-16-5 15,17 18 0-15,-17-18-1 0,20-1 2 0,-20 36 4 0,17-36-3 0,-17 3-1 0,20-3 0 16,-20-2-1-16,40 20 1 0,-40-37 1 0,0 57 1 0,17-16-2 15,3-5-2-15,0-16-6 0,-20-2 0 0,17 1-14 16,-17 1-16-16,0-20 11 0,0 17-36 0,0-17 27 0,0 0-2 16,0 21-41-16,0-21 47 0,0 0-9 0,0 0 3 0</inkml:trace>
  <inkml:trace contextRef="#ctx0" brushRef="#br0" timeOffset="80530.25">13492 15803 99 0,'0'0'0'0,"0"0"57"15,0 0-36-15,0 0-12 0,0 0-4 0,-17 0 11 0,17 0-7 16,0-20 2-16,0 20 13 0,0 0-12 0,0 0 1 0,0 0-3 0,17 0 8 16,-17 0-12-16,20 0 2 0,-20-20-1 0,37 20 5 0,-37 0-7 15,20 0 8-15,17 0-2 0,3 0-2 0,-3-17-5 0,-17 17 4 16,-3 0-7-16,3 0 2 0,-3 0-1 0,3 0-1 0,3 0 0 0,11-20-1 16,-14 20 1-16,0 0-2 0,-3 0 3 0,3-17-1 0,-3 17 0 15,3 0-1-15,0-19 0 0,-20 19-2 0,23-22-4 0,-9 22-17 0,-14-19 5 16,0 19-4-16,20-17-45 0,-20 17 23 0,0-20-3 0,0 2-39 0,0 18 56 15,20 0-24-15</inkml:trace>
  <inkml:trace contextRef="#ctx0" brushRef="#br0" timeOffset="81272.46">13777 14869 38 0,'0'0'11'0,"0"0"-7"0,0 0 4 0,0 0 2 0,-20-17-4 0,20 17 1 0,0 0 12 0,-17 0 2 0,17 0-10 0,-20-20 13 16,3 20-12-16,17 0 8 0,-20 0 0 0,20 0-11 0,-20-19 12 16,20 19-11-16,-17 0 11 0,17 0-6 0,-17 0-6 0,17 0-2 15,0 0 9-15,-23 0-1 0,23 19-4 0,0-19-6 0,0 0 0 16,0 20 1-16,-20-20-2 0,20 0-1 0,0 17 2 0,0 4 4 0,0-21-5 16,0 20-1-16,0-20 1 0,0 17 5 0,0 2-6 0,0-19 0 0,0 21-1 15,0-4 5-15,0 22-4 0,0-22 0 0,0 4-1 0,0-1 4 16,0-20-6-16,20 17 2 0,-20 23 0 0,0-40-1 0,0 36 1 0,0-36-3 15,23 39 1-15,-6 17 5 0,-17-36-2 0,0 0-2 0,17 38 4 16,-17-41-4-16,0 22 0 0,0-22-1 0,20 40 0 0,0 1-1 16,-20-19 0-16,0-21 0 0,0 19 3 0,17 4-5 0,-17 15 6 0,20-19-4 15,-20 19 4-15,17 2-1 0,-17-38-2 0,0 17 0 0,20-17 0 16,-20-3-1-16,0 4 2 0,0-21-1 0,0 0 0 0,0 20-2 0,0-20 0 16,0 17-1-16,23-17-5 0,-23 0 2 0,0 0-3 0,0 19-2 0,0-19-2 0,17 0-18 15,-17 0-27-15,0 21 35 0,0-21-1 0,17 0-35 16,-17 0 26-16,0 0-2 0,0 0-29 0,0 0 21 0,0 0 11 15</inkml:trace>
  <inkml:trace contextRef="#ctx0" brushRef="#br0" timeOffset="81761.05">14273 14927 107 0,'0'0'0'0,"0"0"41"0,-20 0-21 0,20 0-12 0,0 0-2 0,-17 19 6 0,17-19-3 0,0 0 2 0,-20 21 16 0,20-4-13 0,0-17 8 16,-20 19-11-16,20-19-2 0,-20 20 8 0,20-20-9 0,0 17-1 0,0-17 0 15,0 21 12-15,-14-21-8 0,14 20 12 0,0-3-15 0,0-17 1 16,0 19 4-16,0 2 6 0,0-4-14 0,0 2-3 0,0 1 0 0,14-1-1 16,-14 0 4-16,20 1-3 0,-20-3 1 0,0 3 0 0,40 17 1 0,-40-17-1 15,17 18-1-15,3 18 2 0,-3-18-9 0,3 1 1 16,-20-18 0-16,20 16-2 0,-20-18 7 0,17-19-2 0,3 38-1 16,-20-21-2-16,17 24-3 0,3-41-4 0,-20 19-23 15,23-2-15-15,-23-17 19 0,17 0-43 0,-17 0 28 0,17-17-47 16,-17-2 33-16,0-22 16 0</inkml:trace>
  <inkml:trace contextRef="#ctx0" brushRef="#br0" timeOffset="82074.33">14518 14813 57 0,'0'0'14'0,"0"0"3"0,0 0-4 15,0 0 2-15,0 0 6 0,0 0-9 0,0-17 9 0,0 17-3 16,0 0-9-16,0 0 7 0,0 0-6 0,0 0-1 16,0 0 11-16,0 0-8 0,20 0 16 0,-3 0-13 0,-17 0 13 0,20 0-17 15,3 0-1-15,-23 0-1 0,34 0 6 0,-14 0 3 0,0 0-8 16,-3 0 5-16,3 0-7 0,-3 17 3 0,3 2-6 0,23 1 2 16,-9 38 1-16,-14-41-5 0,0 23 9 0,-3-23-7 15,0 22 1-15,-17-22-4 0,20 81-1 0,0-62-3 16,-20 22 7-16,0-21-1 0,0-17-1 0,0 37-5 0,0-19-2 0,-20 18 0 15,20-35 5-15,-37 15-8 0,37-36 1 0,-37 20-30 16,37-20 19-16,-20 0-6 0,20 0 1 0,-34 0-70 16,11-20 50-16,23 20-3 0,0-19 2 0,-20 2-27 0,0-21 31 0,20 18 23 15,0 20-5-15</inkml:trace>
  <inkml:trace contextRef="#ctx0" brushRef="#br0" timeOffset="82374.31">15182 14604 44 0,'0'0'7'0,"0"0"6"0,0 0-1 0,0 0-5 0,20 19 12 0,-20-19-8 16,0 20 25-16,23-20-25 0,-23 0 10 0,0 18-11 16,0-18 8-16,0 20-9 0,0-20 3 0,17 17-6 0,-17-17-2 15,0 20-2-15,0-20-1 0,0 0 1 0,0 0-2 0,17 0 0 16,-17 20-2-16,0-20-3 16,20 19-88-16,-20-1 45 0,0-18 10 15,0 21 23-15,0-21-29 0</inkml:trace>
  <inkml:trace contextRef="#ctx0" brushRef="#br0" timeOffset="82530.92">15470 15194 124 0,'0'0'118'0,"0"0"-107"0,0 19 17 0,0 0-8 0,0 1 18 16,0-3-3-16,0 23-5 0,0 18-1 0,0-58-24 16,0 36 1-16,0 1 4 0,0-16-7 0,0-4-1 0,0 22-6 15,0 19-2-15,0-21-4 0,0-17 0 0,0-3-4 16,-20 24-28-16,20-5-15 0,0 1-16 0,-20-37 33 0,3 57-79 15,0-16 56-15</inkml:trace>
  <inkml:trace contextRef="#ctx0" brushRef="#br0" timeOffset="101524.99">25921 11144 49 0,'0'0'10'0,"0"0"-3"0,-20 0 8 0,20 0 5 0,0 0-7 0,0 0 14 0,-17 0 1 0,17 0-15 0,0-19 15 0,0 19-3 16,0 0-13-16,0-19 10 0,0 19-11 0,0 0-1 0,0-19-1 16,0 19 0-16,0 0 12 0,0-18-9 0,0 18 10 0,0-21-1 0,0 21-11 15,0 0 1-15,0 0-2 0,0 0 8 0,0 0-10 0,0-19 0 0,0 19-1 16,0 0 4-16,0 0-3 0,0 0-4 0,17 0 2 0,-17 19-4 16,0-19 0-16,0 0 2 0,0 21-2 0,0-21 0 0,0 0-1 0,0 18-5 15,0-18-2-15,0 19-25 0,0 0-24 0,0-19-30 0,0 19 29 16,0-19-5-16,0 19-38 0,0 0 22 0</inkml:trace>
  <inkml:trace contextRef="#ctx0" brushRef="#br0" timeOffset="101681.06">25964 11448 235 0,'0'0'70'0,"0"0"-22"0,-23 0-40 15,23 0 4-15,0 0-4 0,0 0-1 0,0 0 0 0,-20 18 6 0,20-18-9 16,0 0 0-16,-20 0-2 0,20 0-2 0,0 20 0 0,0-20-2 15,0 0-1-15,0 19-3 0,-17-19-20 0,17 0 7 0,0 0-4 0,0 0-35 16,0 18-21-16,0-18 36 0,0 0 2 0,0 0-19 0,0 0 2 16</inkml:trace>
  <inkml:trace contextRef="#ctx0" brushRef="#br0" timeOffset="102410.49">26796 11334 45 0,'0'0'0'0,"0"0"26"0,0 0-2 0,0 0-9 0,0 0 13 0,0 0-16 0,0 0 13 0,0 0 12 0,0 0 33 16,0 38-21-1,0-18-38-15,20-20 1 0,0 19 8 16,14-1-7-16,-34-18-10 0,40 19 6 16,-17-19-3-16,-9 0-1 0,6 0 2 0,-20 0-5 0,20 0 5 15,17-56 8 1,-20 36-13-16,-17-56 2 0,0 76-3 0,20-56 0 15,-20 56-1-15,-20-77 4 16,20 58-4-16,0 19 0 0,-34-19 1 0,14 0-3 16,0 19 2-16,0 0 0 0,20 19-1 0,-14-19 3 15,-9 38-1-15,3-38-1 0,20 19 0 0,-20-1 1 0,3 22 1 0,17-40-1 16,-17 37 0-16,17-37 0 0,-20 57-1 0,20-39 0 0,-20 2 0 0,20 19 1 16,0-2 1-16,-20 1-1 0,20-1-1 0,0 3 0 0,0-22 0 0,0 20 0 15,0 19-3-15,0-18-7 0,20-2-9 0,0-37 6 16,-20 39-20-16,20-39 13 0,-20 18-30 0,17 1 20 0,0 1-43 15,-17-20 32-15,20 0-34 0,0 0 30 0,-20 0-7 16</inkml:trace>
  <inkml:trace contextRef="#ctx0" brushRef="#br0" timeOffset="102615.75">27198 11352 105 0,'0'0'48'0,"0"0"7"0,0 0-46 0,0 0 3 0,0 20-3 16,0-20 3-16,0 0 16 0,-23 20-13 0,23-20-2 0,0 19 20 15,0-1-24-15,0-18-1 0,0 19 8 0,0-1-10 0,0-18 0 0,0 39 3 16,23-39-6-16,-23 18 0 0,17 22 1 0,0-22 1 0,-17 1-4 16,40 0 0-16,-40 0-1 0,17 0 0 0,3 0 0 0,0 0 2 15,-3 1-1-15,-17-1 0 0,0-1-2 0,23-18-3 0,-6 19-2 16,-17 1-4-16,17-20-4 0,-17 0-3 0,0 18-30 0,20 1-22 0,-20-19 27 16,20 0-42-16,-20 0 51 0,0-19-10 0,0 19-1 0</inkml:trace>
  <inkml:trace contextRef="#ctx0" brushRef="#br0" timeOffset="102782.26">27460 11334 142 0,'0'0'0'0,"0"0"100"0,-17 18-74 0,17 2-15 0,-20-20 1 15,0 39 2-15,3-21 12 0,-23 19-2 0,3 20-8 0,17-17-10 16,-17-3-1-16,17 1-1 0,3 0-2 0,-40 57 1 0,37-38-3 0,0-19 0 16,3 1 1-16,17-2 0 0,-20 20-2 0,0-18 0 0,20-20 0 0,-20 37-1 15,20 2-4-15,0-39 1 0,0 0-12 0,0 0 4 16,0 0-21-16,0-19-16 0,0 0 18 0,20 18-3 0,-20-18-36 0,20-18 41 15,0 18 6-15,-20-19 6 0,17-19-35 0</inkml:trace>
  <inkml:trace contextRef="#ctx0" brushRef="#br0" timeOffset="103024.86">27862 10498 212 0,'0'0'0'0,"0"0"84"15,0 0-69-15,-23 0-10 0,23 0 0 0,0 0 4 0,-17 19 15 0,17-2 2 16,0-17-13-16,-17 41 8 0,17-41-15 0,0 18-1 0,0 20 3 16,0-21-3-16,0 4 4 0,0 35-2 0,0-35-4 15,0 34 2-15,0 21 0 0,0-37-3 0,0 37 1 0,17-39-2 16,-17 40 1-16,0-20-2 0,0-20 0 0,17 40 0 0,-17-39-1 16,0 19 1-16,0-18-1 0,0 36-9 0,0-38 0 0,0 21-18 0,0-39 11 15,0 38-22-15,0-38-11 0,0 20 20 0,0-20-42 16,0-1-7-16,0-18 19 0,-17 19 42 0,17-19-2 0,0 0-20 15</inkml:trace>
  <inkml:trace contextRef="#ctx0" brushRef="#br0" timeOffset="103191.2">27668 11315 73 0,'0'0'0'0,"0"0"82"0,0 19-28 0,0-19-24 16,0 0 2-16,0 0-14 0,0 18 15 0,0 2-3 16,0-20-16-16,20 20 11 0,-20-1-14 0,20-1 8 0,-20-18-12 15,23 19-3-15,-9-1 3 0,26 2-3 0,-40-1-3 0,20-19 1 16,-3 18-2-16,0 2 3 0,6-20-3 0,-6 0 1 0,20 20 0 0,-17-20-1 15,0 0-1-15,20 0-6 0,-23 0-1 0,-17 0-5 0,37 0-4 0,-17 0-29 16,-3-40 17-16,3 40-4 0,-20-18-3 0,38-21-37 0,-16 39 39 0,-22-55-24 16,17 55 37-16,1-39 5 0,-18 19 5 0,19-17 3 0,-19-20-32 0</inkml:trace>
  <inkml:trace contextRef="#ctx0" brushRef="#br0" timeOffset="103597.35">28278 11029 42 0,'0'0'9'0,"0"0"6"0,0 0 9 0,-19 0-8 15,19 0 5-15,0 19 26 0,0 2-3 0,0-3-25 0,0-18-3 0,-18 38 11 16,18-19-9-16,0 0-12 0,0 18 4 0,-20 3-3 15,20-22-4-15,0-18 1 0,0 38 3 0,0 0-4 0,0-38 0 0,0 38 5 16,0-18-4-16,0-20-2 0,0 37 4 0,0-18-4 0,0-19 1 16,20 18 3-16,-20 2-3 0,0-20 2 0,18 19 2 0,-18-19-4 0,19 18 0 15,-19-18 0-15,0 0-1 0,20 0-1 0,-2 0 3 0,-18 0-1 0,0 0 0 16,20-18 0-16,2 18 5 0,-7-19-2 0,-15-1 4 0,20 20-5 16,-20 0-1-16,19-18 1 0,-19-1 2 0,20 19 0 0,-2-18-5 0,-18 18 2 15,0-19 0-15,17 19 3 0,-17-20 0 0,20 0 0 16,0 20-2-16,-20 0-3 0,0-18 1 0,0 18-1 0,0-19 3 0,0 19-2 15,22 0 0-15,-22 0 3 0,0-19-4 0,0 19 3 0,0 0 2 16,0 0-4-16,0 0 1 0,0-19 0 0,0 19-3 16,-22 0 0-16,22 0 1 0,0 0-1 0,0-19 0 0,0 19 0 15,0 0 1-15,-20-18-1 0,0 18-1 0,20 0-1 16,0 0 1-16,-17 0 0 0,17 0 1 0,0 18 0 0,-18 1 0 0,18 0-1 16,-20 19-1-16,20 0 1 0,0 1-1 15,0-39 1-15,-19 55 2 0,19-35-1 0,0-1 0 0,0 39-1 16,0-40 1-16,-20 20-1 0,20-19 0 0,0 19-1 0,0 1 3 0,0-20-1 15,0-1-1-15,0 1 0 0,0 19 0 0,0-19-1 0,0 1 0 0,0-2 1 16,0 2-1-16,20-1 2 0,-20-1-2 0,0 1-3 0,19 1-8 16,-19-20-8-16,20 0-6 0,-20 0-11 0,0 0 16 15,0 0-30-15,18 0 20 0,-18-20-43 0,0 20 30 0,17 0-1 16,-17-19-40-16,0 1 53 0,20-21-8 0,-20 39-1 0</inkml:trace>
  <inkml:trace contextRef="#ctx0" brushRef="#br0" timeOffset="103897.98">28660 11523 73 0,'0'0'0'0,"0"0"62"0,0 0-37 0,0 0 11 0,0 0-6 0,0 20 2 0,0-20-16 0,0 0 14 0,0 20-17 0,0-20 0 0,0 18 10 0,0-18-13 0,0 0-2 0,0 0-1 0,0 19 6 0,0 0-3 15,0-19-8-15,18 19 6 0,-18 0-4 0,0-19 1 0,0 19-4 16,0 0 3-16,20-19-3 0,-20 20 3 0,0-1-3 0,0-1 1 16,0-18-1-16,0 39 3 0,0-39-2 0,0 18-1 0,17 1-2 15,-17 1 3-15,0-20-2 0,20 18 7 16,0-18-6-16,-20 0 0 0,0-18 1 15,39-2 1-15,-39 20-3 0,18-37 0 0,-1-2 0 0,60-75 8 16,-40 95-4-16,-14-19 3 16,-6 20-3-16,0-2 9 0,3 20-11 0,0-20-2 15,-20 20 4-15,17 0-1 0,-17 0 1 0,20 40 6 16,0-22-7-16,-20 1-1 0,17 19 1 0,-17-19 0 0,0 39 0 0,0-2-2 16,0-18-3-16,0 1-1 0,0-21-3 0,0 21-15 0,0-21 5 15,0 21 0-15,0-2-24 0,0-37 16 0,-17 39-3 0,17-39-3 0,0 38-46 16,0-20-21-16,0 1 11 0,0-19 58 0,17 20-30 15</inkml:trace>
  <inkml:trace contextRef="#ctx0" brushRef="#br0" timeOffset="104277.21">29476 11486 73 0,'0'0'80'0,"0"0"-50"0,0 0-9 0,0 0 8 0,0 19 4 15,0-1 7-15,0-18-19 0,0 20-2 0,-17-20-2 0,17 20 13 16,0-2-18-16,0 1 5 0,0 0-10 0,-23 0 0 0,23 0-1 15,0 0 5-15,0 0-9 0,0 1 1 0,-17 17 0 0,17 2 0 0,0-39-3 16,0 37 3-16,0-17-1 0,0-2-1 0,17 2-1 16,-17-1 0-16,23-1 3 0,-23-18-3 0,17 0 0 0,-17 19 1 0,20-19 0 15,-3-19 0-15,-17 1-1 0,20-1 1 0,-20 19-1 0,20-58 2 16,-20 39-2-16,40-38 3 0,-40 20-3 0,34-78 0 0,-14 20 2 16,-20 38 0-16,20-39-1 0,-3 40 0 0,-17 0-1 0,20-40 1 15,-20 39 1-15,20-38 3 0,-20 37-3 0,0 22 2 0,17-61 4 0,-17 60-5 16,0-22 6-16,23 2 2 0,-23 40-7 0,0-21 4 15,0-21-3-15,0 42 2 0,0 17-4 16,0-19 4-16,0 19-3 0,0 0 4 0,0 19-3 0,0-2 2 16,0 3-6-16,0 1 1 0,0 35-2 0,0 0 5 15,0 40-1-15,-23-39-4 0,23 1 1 0,0 16 0 0,-17 41 4 0,17-58-4 16,0 76 2-16,-20-76-3 0,20 1 0 0,-20 113-1 0,20-77-9 16,0-17-13-16,0-40 4 0,0 40-28 0,0-59 17 15,0 21-4-15,0-21-5 0,0 1-3 0,0-19-2 0,20 20-47 0,-20-2 48 16,0-18 2-16,0 0 4 0,20 0 8 0,-20 0 7 0,17-18-3 0,-17-21-12 0</inkml:trace>
  <inkml:trace contextRef="#ctx0" brushRef="#br0" timeOffset="104540.07">30180 11087 148 0,'0'0'60'0,"0"0"-12"0,0 0-4 0,0 19-19 16,0-19-11-16,-20 0 0 0,20 0 2 0,0 19 14 0,-20 0-4 15,6-19-9-15,14 19-11 0,-23-19 0 0,23 19-2 0,-20-1 3 16,20 3-3-16,0-21-1 0,-20 37-1 0,20-37 1 0,0 38 0 0,-17-38-2 15,17 38 3-15,0-38-2 0,-17 38 0 0,17-18-1 0,0 17 1 16,0-37-3-16,0 37 3 0,0-17-2 0,0 17 2 0,17 3-1 16,-17-40-1-16,17 37 1 0,3-18 1 0,-20 19-1 15,20-19 0-15,3 20 0 0,-23-20 2 0,14-1 3 0,-14 1 3 16,20 1-5-16,-20-20 2 0,0 18-3 0,20 1 4 16,-20 1-1-16,0-20-3 0,-20 18 1 0,20-18-3 0,-20 0 3 0,6 0-4 15,-9 0-5-15,-17 0-10 0,23 0-13 0,0 0 9 16,17-18-3-16,-20-2-35 0,0 20 23 0,20-19-6 0,0 19-5 15,-20 0-6-15,20-18-59 0,0 18 66 0,0 0-11 0,0 0 22 0</inkml:trace>
  <inkml:trace contextRef="#ctx0" brushRef="#br0" timeOffset="104925.49">31243 10534 86 0,'0'0'0'0,"0"0"113"0,0 0-102 0,0 0 20 0,0-17-13 0,0 17 4 0,0 0-2 0,0-19 18 0,0 19-24 0,0 0 11 0,0 0-15 0,0 0 2 0,0 0 3 16,0 0-7-16,0 0 8 0,0 19-1 0,0-19-7 0,0 17 1 15,0 3-4-15,0 1 3 0,0 35 3 0,0-39-5 0,0 4-1 0,0 15-1 16,0-16 0-16,20 38 3 0,-20-22-5 0,0 3 0 0,0 1-1 0,17-22 0 16,-17 20 1-16,0 56 1 0,20-17 0 0,-20-58-3 0,20 58 1 0,-20-40 0 15,0 1-1-15,0 18 0 0,0 21 0 0,0-20-4 0,0-20-2 16,0 40-16-16,0-39-11 0,0 0-14 0,0 1-13 15,-20-2-18-15,20-37 32 0,0 0-5 0,0 19-42 0,0-19 61 16,-20 0-6-16,20 0 11 0</inkml:trace>
  <inkml:trace contextRef="#ctx0" brushRef="#br0" timeOffset="105142.59">31360 10346 118 0,'0'0'48'0,"0"0"-10"0,0-20-12 0,17 1 9 0,-17 19-9 0,17-18-13 0,-17 18 1 15,40-20 16-15,-23 20-1 0,-17 0-16 0,40 0 8 0,-23 0-9 16,-17 20-1-16,20-20 9 0,3 37-14 0,11-17 5 0,-14-2 6 16,-20 20-8-16,37-38-1 0,-37 39-2 0,20-20-3 0,-20-1-1 0,37 58 0 0,-14 1-3 15,-9-39 2-15,-14-20 2 0,0 59-1 0,0-40 0 16,0-19-1-16,-14 21 2 0,-9 19 1 0,-14-20-1 0,0 19 1 0,17-20 0 16,-20 2-1-16,26-20-2 0,-9 19 0 0,3-19 0 0,3-19-2 0,-23 19-13 15,23-1-3-15,-3-18-8 0,20 0-6 0,-20 21-7 0,3-21-7 0,0 0-69 0,-6 0-9 16,23 0 74-16,-17-21-11 0,17 3 27 0</inkml:trace>
  <inkml:trace contextRef="#ctx0" brushRef="#br0" timeOffset="105907.36">32555 10687 69 0,'0'0'0'0,"0"0"24"0,0 0 7 0,20 0-24 0,-20 0 1 0,19 0 10 0,-19-18 11 0,18-3 8 0,-1 21-5 0,6 0-7 0,-23 0-15 0,17 0 7 0,3-17-11 16,-20 17 2-16,0 0 7 0,17 0-6 0,-17 0-1 0,0 0 14 15,20 0 1-15,-20 0-14 0,0 0-1 0,0 17 9 0,0-17-8 16,0 0 1-16,0 21-4 0,0-21 1 0,0 36 5 0,0-16-1 0,-20 1-6 16,20-3 6-16,-17 19-6 0,-3 2-2 0,3-2 2 15,-6-16-4-15,6 15 0 0,-1-16 0 0,18-2-1 0,-19 2 1 16,19-1 1-16,-20 18 0 0,-15 21 1 0,35-39-1 16,-22 0 0-16,22 0-1 0,0 0 1 0,0-19 1 0,0 18 0 0,0-18-2 15,0 0 0-15,0 0 0 0,0 21 0 0,0-21 0 0,0 0 0 16,0-21 0-16,22 21-1 0,-22-18 0 0,0 18 1 15,0-19 1-15,15 0-3 0,-15 19 1 0,0-19 0 0,0 0 1 16,0 19-1-16,0 0 0 0,0 0-2 0,0 0 2 0,0 0-2 16,0 0 4-16,0 0-1 0,0 19-1 0,0-19 0 0,0 38 0 15,0-19 2-15,0 20-1 0,0-20-1 0,0 18-1 0,0 1 1 16,-15-19 0-16,15 19 2 0,0-38-2 0,0 39 0 16,-22 16-2-16,22-35 3 0,0-1 0 0,0 19 1 15,0-38-1-15,0 20 0 0,0-2-2 0,0 1 1 16,0-19 1-16,22 38 2 0,-22-19-1 0,0-19 0 0,0 19 1 0,15 0-2 15,-15 1 4-15,0-20-4 0,20 19 3 0,-20-1-2 0,0-18 0 16,0 19 0-16,20 1 0 0,-20-20 0 0,19 37 4 0,-19-37-6 0,0 20 1 16,18-2 0-16,-18 2 2 0,17-20-3 0,-17 19 1 15,23-19 0-15,-23 18-4 0,0-18 3 0,17 0-1 16,-17 0-3-16,0 0 0 0,20 0-4 0,-3 0 2 0,-17 0 4 16,20 0-7-16,0 0-8 0,-3 0-11 0,5 19-10 0,-22-19 14 15,15 0-36-15,-15 20 25 0,23-20-46 0,-23 18 35 16,17 1-53-16,3-19 57 0,-20 20 11 0,0-20-10 0</inkml:trace>
  <inkml:trace contextRef="#ctx0" brushRef="#br1" timeOffset="117258.02">18737 7836 34 0,'0'0'15'0,"0"0"-12"0,0 18 22 0,0-18 5 16,0 19 5-1,0-19-6-15,0 0-19 0,0 0 22 16,0 0-4-16,0-19 8 15,0 1-29-15,0 18 19 0,0-19-21 16,0 19 14-16,0 0-14 0,0-21 16 16,0 21-11-16,0 0 7 15,0 21-7-15,0 16 2 16,20 20-1 0,-20-18-2-16,23 16 1 15,-9-35-4-15,6-20-2 16,0 20 12-16,-20 0-13 0,37-20 14 15,0-40-5-15,-37 40-8 0,57-75 12 16,-37-2-9-16,37 0 4 16,-40 21-11-1,-17 38 1-15,60-60 7 0,-43 78-11 16,3 0-16-16,-20 0 7 16,20 21-85-16,-3 16-33 15,-17 1-49-15,23-19 147 16</inkml:trace>
  <inkml:trace contextRef="#ctx0" brushRef="#br1" timeOffset="117575.13">19669 7873 43 0,'0'0'22'0,"0"0"24"0,0 0-35 0,0 0 45 0,0 0-37 0,0 0 59 0,0 0-12 16,0 0-54-16,0 0 19 0,0 0-22 16,0 0 26-16,0 21-5 15,0-4-11-15,0-17-11 16,-17 20-7-1,17-1-46 1,0-19 24-16,-20 0-65 0,20 0 50 0,-20-19-170 16,20-18 114-16</inkml:trace>
  <inkml:trace contextRef="#ctx0" brushRef="#br1" timeOffset="117691.4">19632 7359 87 0,'0'0'33'0,"0"0"24"0,0 0-52 0,0 0 15 16,-20 78 8-16,20-4-21 15,0-17-12-15,0-37-4 0,0 36-68 16,0-35 51-16,0 36-56 16</inkml:trace>
  <inkml:trace contextRef="#ctx0" brushRef="#br1" timeOffset="117947.75">19954 7665 113 0,'0'0'47'0,"0"17"24"15,0 23-17-15,0-40-40 16,-20 37 28-16,20 0-23 16,0-16-16-16,0-2 4 0,0-1-3 0,0 1 5 15,20-19 7-15,17-19-4 16,-14 19-10-16,11-58 2 16,23 2 5-16,-57 38-5 0,57-22 12 15,-57 23-11-15,40-4 6 0,-3 2-7 16,-17 2 6-16,-3 17-8 0,21 0 12 15,-18 0-9-15,-1 0-5 0,-19 17 0 16,23 2-6-16,-23 2-3 0,15-4-42 0,-15-17 25 0,0 20-5 16,0 0-95-16,0-20 75 0,0 18-109 15,0-18 123-15</inkml:trace>
  <inkml:trace contextRef="#ctx0" brushRef="#br1" timeOffset="118208.43">20733 6998 152 0,'0'0'0'0,"0"0"60"0,0 0-29 15,-17 0 17-15,17 0-34 0,0 0 28 16,-20 19-4 0,20 21-23-16,0-23-9 0,0 3 0 0,20 54 9 15,-20 3-7-15,17 18-2 0,-17 19 1 16,20-74-6-16,0 74 0 0,-20-40 1 15,0 61-4-15,0-41-41 16,0-55 26-16,0 16-60 0,0-35 44 0,0 0-3 16,0 0-66-16,0-3 77 0,-20-17-25 0,20 0 40 15,0 0 1-15,-20-37-39 0</inkml:trace>
  <inkml:trace contextRef="#ctx0" brushRef="#br1" timeOffset="118341.95">20601 7608 56 0,'0'0'42'0,"0"-20"-15"15,-19 20 0-15,19-20 72 0,0 3-76 0,0 17 20 16,0 0-24-16,0 0 13 0,0 0-2 0,0 0-16 0,0 0-2 15,19 17 9-15,1 3-6 0,-20-20-9 0,18 20 1 0,-18-20-4 16,37 17-1-16,3 2 7 0,-40 2-8 0,37-4 1 16,-37-17-2-16,37 40-20 0,-15-40-28 0,-4 18-28 15,-1-18-25-15,-17 0 45 0,40 19-68 16,-40-19 104-16</inkml:trace>
  <inkml:trace contextRef="#ctx0" brushRef="#br1" timeOffset="118694.27">21132 7702 218 0,'0'0'89'0,"0"0"-66"0,0 20-14 16,0-20 9-16,-20 18 2 0,20-18-12 0,0 19 5 15,0 1-6-15,0-20-3 0,0 17-3 0,0 4 0 16,0-21-1-16,0 19 3 0,0-1-1 0,0-18-2 0,0 19-1 16,0-19 3-16,20 0-1 0,-20 0 3 0,20 21-4 15,-20-21 1-15,0 0 0 0,37 0 8 0,-37 0-7 16,0 0 1-16,20-21-1 0,0 2 1 0,-20 1-1 0,20-1 4 0,-3-2-2 15,-17 4-3-15,17-22 3 0,-17 39-1 0,20-18 4 16,-20-2-3-16,0 20 0 0,20-20-1 0,-20 20 6 0,0-17-1 16,0-4-5-16,0 21 4 0,0 0-1 0,0 0-2 0,0 0 2 0,0 0-5 15,0 0 4-15,0 21 1 0,23-4 0 0,-23 3-2 16,0 0-1-16,0 17 0 0,0-17-1 0,14 18 1 0,-14-1 1 16,20-18-1-16,-20 2-2 0,20-4 1 15,-20 3-4-15,0-1 2 0,0-2-1 0,20-17 2 0,-20 21-1 16,0-21 1-16,17 17-2 0,-17-17 0 0,17 0-9 0,-17 0-6 15,0 0-7-15,0 0 9 0,20 0-2 0,-20 0-2 0,20 0-23 16,-20-17 17-16,0 17-1 0,0-21-36 0,20 4-11 0,-20 17 33 16,0-19-66-16,0-1 80 0,17 3 7 0,-17 17-5 0,0-21-11 15</inkml:trace>
  <inkml:trace contextRef="#ctx0" brushRef="#br1" timeOffset="119282.29">21739 7796 18 0,'0'0'0'0,"0"0"10"16,0 0-9-16,0 0 0 0,0 0 0 0,0-17 0 0,0 17-1 15,0-20 1-15,0 20-1 0,0 0 0 16,20 0 1-16,-20 0-1 0,0 0 1 16,23 0-1-16,-23 0 0 0,17 0-1 15,-17 0 0-15,0 0-1 0,0 0 1 0,0 0-3 0,0 0 2 16,17-19 0-16,-17 19 1 0,0 0 0 0,0 0 1 0,0 0-1 0,0 0 1 15,20 0 0-15,-20 0 1 0,0 0-1 0,0 0 1 0,0 0 1 16,20 0-1-16,-20 0 0 0,0 0-1 0,0 0 0 16,0 0 0-16,0 19 0 0,0-19 0 0,0 0 0 0,0 0 1 15,0 0-1-15,0 0 0 0,0 0 1 0,0 0-1 0,0 0 1 16,0 0 0-16,0 0 0 0,0 0 0 0,0 0 2 16,0 0 0-16,17 0 0 0,-17 0-1 0,0 0 0 0,0 0 4 15,0-19 2-15,0 19 9 0,20 0-11 16,-20 0-1-16,0-18 6 0,0 18-6 0,0 0 1 0,0 0 8 15,17-20 6-15,-17 20-9 0,0 0 13 0,0 0-12 0,0 0-1 0,0-20 12 16,20 20 1-16,-20 0-11 0,0 0 13 0,0 0 0 16,0 0-2-16,0 0-11 0,0 0 8 0,0 0-1 15,0 0-1-15,0 0-2 0,-20 20-1 0,20-20-9 16,0 0 12-16,0 20-12 0,0-20-2 0,-17 0-1 0,17 18 6 16,0 1-7-16,0 18 8 0,0-37-7 0,-20 21-1 0,20-2 2 15,0-1-4-15,0 1 0 0,0-19 1 0,0 21-1 0,0-21 0 16,0 17 4-16,0-17-2 0,0 0-1 0,20 20-2 0,-20-20 0 15,0 0 1-15,0 0-1 0,0 0 0 0,17-20 1 0,-17 20 0 0,0-17 1 16,0-4-1-16,20 21 0 0,-20-19 0 0,0 1 0 0,0 18-1 16,20-19 2-16,-20-2-2 0,0 4-2 0,0-22 5 15,23 39-3-15,-23 0-1 0,0-18 2 0,0 18 2 0,0 0-3 16,14 18 4-16,-14 1-3 0,0 18 2 0,0-16-3 16,0-2 1-16,20 18 1 0,-20 21-3 0,0-39 1 0,20 56 1 15,-20-55-2-15,0 0-2 0,0 17-11 0,0-1-10 16,20-15-39-16,-20-1 34 0,0-20-3 0,0 0-93 0,0 0 73 15,17 0-1-15,-17 0 3 0,0 0 11 0,0-41-26 0</inkml:trace>
  <inkml:trace contextRef="#ctx0" brushRef="#br1" timeOffset="119513.23">22272 7245 197 0,'0'0'0'0,"0"0"113"0,0 0-89 0,0 0-18 0,0 0-3 0,0 0 12 0,0 0 9 0,-20 0-10 0,20 0-2 0,0 0 8 0,0 0-12 0,0 21 0 0,0-21 0 16,-17 17 6-16,17 2-7 0,0 1 6 0,0 17 1 0,0-37-11 16,-17 38 0-16,17-18 0 0,0 0-1 0,0 16 0 0,0 22 2 0,0-21-3 0,0 97 1 15,0-96 0-15,17 1-3 0,-17-1 3 0,17 170-3 16,3-151-11-16,-20 78-50 16,20-99 28-16,-20 42-183 15,0-78 162-15,20 19 9 0,-20-19 11 0,0 17 12 16,0-17-15-16</inkml:trace>
  <inkml:trace contextRef="#ctx0" brushRef="#br2" timeOffset="180537.1">4694 14187 40 0,'0'0'9'0,"0"17"-5"0,0-17-2 0,0 0 0 0,0 0 0 0,-20 0 2 0,20-17-2 0,0 17 1 0,0 0-1 0,0 0-1 0,0 0 0 0,-17 0 2 0,17-20-1 0,0 20 0 0,0 0 1 0,0 0 4 16,0 0-3-16,-22-19-1 0,22 19 5 0,0 0-4 0,0 0 1 0,0 0 5 0,-18-18 1 15,18 18-6-15,0 0 0 0,0 0 1 0,0-20 6 0,0 20-5 16,-20-19 1-16,20 19 0 0,0 0-1 0,0 0-2 0,0-19 5 0,0 19-7 16,0 0 3-16,0 0 3 0,0-20-4 0,0 20 0 0,0 0 1 15,0 0-2-15,0-19 9 0,0 19-10 0,20 0 0 0,-20 0-3 0,0 0 2 16,18-17 4-16,4 17-1 0,-5-20-1 0,-17 20-1 0,20-20-1 16,-2 20 1-16,1-17 2 0,1 17-2 0,17-20 1 0,-37 20-2 15,38-37 2-15,19 37-1 0,-37-21-3 0,-1 21 1 0,19-19 0 16,38 2 2-16,-58-3-1 0,22 20-1 0,-3-19 1 0,0 19-1 0,-17 0 0 15,37-19-1-15,-17 19 1 0,14 0 0 0,-34 0 0 16,2 0 0-16,-7 0-1 0,22 0 0 0,3 0 2 0,-20 0-2 16,-3 19 3-16,3 0-1 0,17 1 3 0,-37-3-2 0,0-17-1 0,20 19 0 15,-3 19 7-15,-17 19 2 0,20-37-6 0,-20 36-2 0,23-17 1 16,-23 0-2-16,0-21 0 0,0 38 1 0,17 2 1 0,-17-39-1 16,0 2-1-16,0 15-2 0,17-17 2 0,-17 40 0 0,0-42 1 0,0 2 0 15,20 19-2-15,-20-19 2 0,0 18-2 0,20 3 3 0,-3-22-1 16,-17 1-2-16,20 19 0 0,-3-18 1 0,-17-3 0 0,20-17 0 0,20 40 0 0,-40-21-1 15,37-1 2-15,-17 3-2 0,-20-21 1 0,17 17 0 0,20 2 5 16,3-19-4-16,-3 20-4 0,-37-20 1 0,37 17 3 0,20 4-4 16,-37-21 0-16,23 0 5 0,-9 0 0 15,6 0 0-15,-3 0-4 0,-20-21 0 0,23 21 3 16,-40-17-3-16,37 17 2 0,-20-20-2 0,26 1 0 0,-9 2 3 16,-14 17-1-16,0-21-2 0,-3 3 1 0,3 18 0 15,-20-19-1-15,37 19-1 0,-14 0 1 0,-23-20 0 0,17 20-1 16,-17 0 2-16,17 0 0 0,-17 0 1 0,40 20-2 0,-40-20 0 15,17 19 0-15,3-1 2 0,-20 3 0 0,17-4 0 16,-17-17-4-16,20 39 2 0,-20-39-2 0,20 17 3 0,-20-17-1 0,37 21 2 16,-37-1-2-16,20-3-1 0,-3-17 1 0,6 19 1 15,-6 2-1-15,20-21 0 0,-17 17 0 0,-20-17 1 0,37 0-1 16,-17 0 1-16,-20 19 1 0,40-19 0 0,-23 0-2 0,3 0-3 16,-3 0 5-16,3 0-1 0,-20-19-1 0,20 19 2 0,17 0 0 0,-37 0 0 0,17 0-2 15,3 0 0-15,3-17-1 0,-6 17 2 0,20-21 1 0,-17 21-2 16,-3 0 0-16,3-19-1 0,-3 19 1 0,3 0 2 15,-20 0-1-15,23-17-3 0,-6 17-1 0,0 0 3 0,-17 0 0 0,20 0 2 0,0 0-2 16,-20 0-1-16,17 0 0 0,3 0 2 0,-3 0-1 0,-17 0 0 16,40 0 0-16,-40 0-1 0,23 0 1 0,-9 0 0 0,6 17 3 0,-3-17-1 15,-17 19-1-15,0-19 1 0,40 0-2 0,-40 21-3 0,0-21 1 0,17 0 0 16,3 17-1-16,0-17 1 0,3 19 2 0,-23-19 1 0,14 20-2 16,-14-20 1-16,20 0 1 0,-3 17 4 0,6 4-4 0,-6-21-3 0,3 20 4 15,-3-3-2-15,3-17-3 0,0 19 6 0,-3 2-3 16,-17-21 1-16,20 0-4 0,-3 17 4 0,-17-17-2 0,43 19 4 0,-43 1-1 15,34-20-1-15,-34 0 0 0,20 19 0 0,0-19 1 16,-3 19-3-16,3-19 0 0,-20 20-2 0,17-20 7 0,3 17-4 16,3-17 4-16,-23 0-6 0,17 20 7 0,0-20-9 0,-17 0 6 0,20 0-2 15,0 0 3-15,-20 20-1 0,17-20-3 0,20 0 1 0,-37 0-1 16,20 17-1-16,0-17 4 0,3 0-7 0,-23 0 5 0,91 41 3 16,-34-5 1-1,-57-36-5-15,23 20 1 16,-8-20 0-16,-15 17 0 0,19-17 0 0,-19 0 0 0,0 21 1 0,18-21 0 15,-18 0-2-15,22 17-2 0,-22-17 3 0,0 0-1 0,17 19 4 0,-17-19-4 16,20 20 3-16,-2-20-3 0,-18 0 0 0,19 0 1 0,1 21 1 16,-20-21 1-16,18 0 0 0,-18 0 0 0,20 0 0 0,-3 0-1 0,-17 0 2 15,20 0-3-15,2 0 3 0,-5 0-1 0,-17 0-1 16,18 0 1-16,2-21-1 0,-1 21 0 0,-19 0 0 0,18 0-1 16,2 0 0-16,-3-20-2 0,-17 20 5 0,42 0-1 0,-42 0-3 15,35 0-1-15,-35 0-3 0,20 0 6 16,0 0-3-16,-20 0 4 0,17 0-1 0,3 0-2 0,-3 0-1 0,-17 0 1 0,20 0 1 15,-20 0 0-15,20 20 1 0,-20-20-1 0,37 0 1 0,-37 0 2 16,20 0-2-16,0 21 1 0,-20-21-4 0,20 17-2 0,-20-17 5 16,0 0 2-16,34 20 8 0,6-1-20 15,-40-19 5-15,22 0 6 0,-22 0-6 16,15 18 2-16,5-18 1 0,-20 0 2 0,17 0 1 0,-17 0-7 16,0 0 4-16,23 0-7 0,-23 0 6 0,0 0-3 0,17 0-15 0,-17 0 6 15,0 0 0-15,0 0-1 0,0-18-21 0,20 18 14 0,-20-19-28 0,0-1-8 16,0 3 26-16,0 17-2 0,0-21-36 0,0 21 37 0,0-20 6 15,0 1-9-15,0 19 27 0,-20 0 2 0,20-17-2 0,0 17-7 0</inkml:trace>
  <inkml:trace contextRef="#ctx0" brushRef="#br2" timeOffset="180945.75">9310 15440 37 0,'0'0'0'0,"0"0"25"0,-17 0 7 0,17 0-12 0,0 0-9 0,0 0 0 0,0 0 28 0,0 0-33 0,0 0 0 16,0-17-1-16,0 17-3 0,0 0 2 15,0 0 3-15,0-20 43 16,0 20-46-16,17 0 7 16,-17 0-6-16,0 0 0 0,0 0 6 0,0 0 0 0,20 0-3 15,-20 0 4-15,0 0 6 0,0 0-12 0,0 0 2 16,20-19 17-16,2 19-24 0,-22 0 4 16,0 0 0-16,15 0 1 0,-15 0 1 0,20-17-1 0,-3-4 15 15,6 21-18-15,-23 0-1 0,0 0 2 16,17-20-1-16,-17 20-1 0,20-17-1 0,-3 17-1 15,-17-20 2-15,0 20-2 0,20 0 1 0,-20 0 0 0,20 0 1 16,-3-20 5-16,3 20-6 0,-20 0-1 0,17 0 2 0,3 0 2 16,3-17 0-16,-23 17-2 0,17 0 0 0,-17 0-1 15,17 0 1-15,-17 0 1 0,20-20-1 0,-20 20 4 0,20 0-4 0,-20 0 2 16,17 0-2-16,-17 0-2 0,0 0 3 0,20 20-3 0,-20-3-1 16,0-17 5-16,0 20-3 0,0 0 3 0,0 17-4 15,-20-37 3-15,3 38 0 0,-23 18-1 0,23-56-2 16,17 21-3-16,-40-4 1 0,40 2-2 0,-37 22 2 0,-20-4 10 15,37-18-5-15,3-1-1 0,-3 2-3 0,-20-3-3 0,3 24-10 16,22-22-15-16,-7-2 9 0,22-17-2 0,-20 37-31 0,0-17-9 16,20 0 26-16,-17-20-6 0,17 17-8 0,0-17-1 0,-17 19-31 15,17 3 32-15</inkml:trace>
  <inkml:trace contextRef="#ctx0" brushRef="#br2" timeOffset="185579">3098 11069 59 0,'0'0'15'0,"0"0"-10"0,-20 0 8 0,3 18 8 16,17-18 12-16,-23 19 7 16,6-19-1-16,17 19-11 15,-20-19 10 1,20 19-13-16,0-19-2 16,0 0-2-1,20 19-2-15,-3 18-10 0,-17-16-7 16,40 92 8-1,-20-55-8 1,-20-2-14-16,0-18-50 16,0-1-107-16,-37-37 74 15</inkml:trace>
  <inkml:trace contextRef="#ctx0" brushRef="#br2" timeOffset="186298.76">2890 10593 65 0,'0'0'21'0,"0"19"2"0,0-19-4 0,-23 19 52 16,6-19-19-16,17 0-15 16,-20 0-1-1,20 0-15-15,-14 0-10 16,14 0-14-16,0 0 0 15,-23 0-58 1,23 17-131-16</inkml:trace>
  <inkml:trace contextRef="#ctx0" brushRef="#br2" timeOffset="186714">3799 9927 89 0,'0'0'16'0,"-14"0"4"0,-29 0 0 16,-34-20 17 0,26 20-8-16,-12 0-1 15,9 0-10-15,14 40 17 16,23-4-18-16,0-36-12 16,17 57 11-16,-23 21-7 15,23-78-7-15,23 94 10 0,11 20-3 16,6 38-4-1,34 18-9-15,-17 1 4 16,-37-56 2 0,-3-20-33-16,6-18-62 15,-23-39-43-15,0-38 91 16</inkml:trace>
  <inkml:trace contextRef="#ctx0" brushRef="#br2" timeOffset="186920.08">3306 10819 80 0,'-20'0'79'16,"20"0"-25"-16,0 21 7 16,20-3 8-1,0 1-28-15,-20-19-31 0,54 21 23 16,6-21-1-16,14 0-9 16,26-21-14-1,-49 2-3-15,26 1-10 16,-77-3 0-16,57 3-40 0,-57 18 24 15,37-18-93-15,3-1-58 16,-20 19 134-16</inkml:trace>
  <inkml:trace contextRef="#ctx0" brushRef="#br2" timeOffset="187429.9">4712 9927 45 0,'0'0'27'0,"-18"0"-19"0,18 0 17 0,0 0-13 0,-20-20 45 0,20 20-42 0,0 0 35 0,-17 0-15 16,-5 0-28-16,4 0 20 0,-16 0-8 15,34 0-14-15,-62 0 18 16,27 0-7-16,13 0-10 0,-16 0 8 15,-19 20-8-15,20 19 1 16,0 35-5 0,17 4 6-16,0-42-7 0,20 61 2 15,0-59-3-15,0 56 3 0,0 116-5 16,57-98 0 0,20 2 9-16,-20-35-8 15,-17-23 6-15,-5-56-5 16,4 57 0-16,-16-57 1 0,11 18 0 15,-16-18-2-15,21 19-27 0,-19-19 14 16,37-19-110-16,-20-18-49 16,-19 17 144-16</inkml:trace>
  <inkml:trace contextRef="#ctx0" brushRef="#br2" timeOffset="187795.57">4997 10517 87 0,'-20'17'41'15,"20"-17"-29"-15,0 20-3 0,0 19 28 16,0 16-21-1,20 2-5-15,-20-16 27 16,22-23 3 0,-5-18 6-16,-17-39-17 15,18-38 17-15,-18-17-26 16,20 38-4-16,-20 36-13 16,20-36 2-16,-20 36-5 0,17-18 2 15,20 20-4-15,-17 36-11 16,0 20-40-16,2-38 29 15,-7 39-119-15,22-2-51 16</inkml:trace>
  <inkml:trace contextRef="#ctx0" brushRef="#br2" timeOffset="188145.83">5567 10231 95 0,'-17'0'90'0,"17"0"-81"15,-20 0 6-15,0 0-7 0,-17 0 33 16,37 0-32-16,-40 0 12 0,40 0-17 0,-37 20 7 16,37-2-10-16,-15 2 3 0,-7-20-2 0,2 57-2 15,20-1 5 1,0-36-5-16,20 18 2 0,2-20-1 0,-7 21 1 16,5-22-1-16,-3 3 11 0,23-20 6 15,-40 0-16-15,37 0 9 16,-17-56 1-16,0-1-2 15,-20 38-4-15,17-39 15 0,-17 20-9 16,20 38-10-16,-20-19 10 16,0 19-7-16,0 0 9 0,0 0-11 0,0 0 3 15,0 0-6-15,17 57 6 0,3-19-3 16,-20-18-3-16,0-1-1 0,23 18-5 16,-23-17 2-16,17 36-78 0,20-17-39 15,-17-1-35-15,-20-38 126 16,17 0-11-16,3 0 6 0</inkml:trace>
  <inkml:trace contextRef="#ctx0" brushRef="#br2" timeOffset="188370.18">5909 10402 50 0,'0'0'25'0,"0"39"23"0,0-39-32 16,0 37 32-16,20-17-34 0,-3 36 12 0,-17-56-21 0,0 39-2 16,20 16 10-16,0 2 0 15,3-57-9-15,-9 20 7 0,-14 1-7 0,0-21 1 0,20 0 9 16,-20 0-11-16,0 0 5 0,17-41-8 15,-17 23 3-15,23-21-2 0,-23-16 1 16,0 16 0-16,17 19-1 0,-17-36 3 0,0 38-2 0,17-40 8 16,-17 20-9-16,20 20 0 15,-20-2-1-15,20 20 1 0,-20 0-1 0,23 0 2 16,-23 20-4-16,14 17-14 0,-14-37 3 0,20 58-96 16,-3-21 67-16,-17 2-59 15,23-2 82-15</inkml:trace>
  <inkml:trace contextRef="#ctx0" brushRef="#br2" timeOffset="188829.56">6573 10517 113 0,'0'0'42'0,"0"0"21"0,0 0-58 0,0 0 25 16,0 0-18-16,0 0-1 0,0 17 11 0,0-17-17 15,0 0 12-15,0 0-14 0,0 20 4 16,0 1-2-16,0-21-5 0,0 18 3 15,0 1 1-15,0 0-4 16,0 19 2-16,0-20-1 0,0 0 0 16,0-18-1-16,0 0 0 0,20 41 1 0,-20-41 0 0,40 37-1 15,-23-37 0-15,3 0 0 16,-20 0 0-16,37-19 3 0,-17-20 1 16,-3 39-3-16,-17-56 3 0,20 56-1 0,-20-38-3 15,20-18 1-15,-20 35 0 0,0-92 3 16,0 74-3-16,0-74 6 0,0 75-2 15,-40-77 20-15,40 77-20 0,0 0-1 0,-37-56 14 0,20 17-8 16,-3 57-6-16,20 3 0 0,-37-40 6 16,37 16-4-16,-17 24 5 0,17-2-7 15,-23-1 4-15,23 3 1 0,0 17-5 16,0 0-3-16,-20 0 7 0,20 0-7 0,0 0 6 16,0 0-6-16,0 17 6 0,0-17-5 15,0 39 2-15,20-22-3 0,-20 5-1 0,0-3 3 0,23 18-1 16,11 38-1-16,-14-35-1 0,17 73 5 15,0-19-6-15,-17-36-1 0,57 76-17 16,-20-39-58 0,-20-76 48-16,6 38-79 0,-29-40 13 0,23 3-7 15,-14-20 63-15,-23 0 12 0</inkml:trace>
  <inkml:trace contextRef="#ctx0" brushRef="#br2" timeOffset="189445.64">7448 9947 51 0,'0'0'59'0,"0"0"-44"0,0 0-4 0,-17 0 43 0,0 0 12 0,17 0-51 0,-23 0 21 16,3 0-25-16,20 0 0 0,-17 0 11 0,17 0-11 0,-20 0 1 16,3 19 25-16,17-19-28 0,-20 56 13 15,0-18-12-15,20 0-8 0,0 39 4 16,0-21-5-1,20-36 0-15,0 36-12 0,-3-37 1 0,3 1-19 16,-20-20-11-16,37 18-90 0,3-18 85 16,-3-18-103-16</inkml:trace>
  <inkml:trace contextRef="#ctx0" brushRef="#br2" timeOffset="189614.15">7656 9832 107 0,'0'0'38'0,"0"0"21"0,0 0-51 16,23 0 1-16,-23 37 30 0,17-17-29 15,-17-2 10-15,17 2-11 0,-17-20 2 0,40 39 19 0,-40-1-15 0,23-2-2 16,-9-16-4-16,6 18-1 16,-3 0-2-16,6 19-1 0,-23-57-3 0,0 38 0 0,17 0 0 15,-17-18-3-15,0 37-13 0,0-39 2 16,-17 1-26-16,17-19 14 0,-23 19-6 0,-14-19-135 16,37 0 129-16,-14 0-46 0</inkml:trace>
  <inkml:trace contextRef="#ctx0" brushRef="#br2" timeOffset="189996.27">7827 9661 72 0,'0'0'60'0,"0"0"-43"0,0-20 27 0,0 20-32 0,0 0 34 16,0 0-31-16,0-17 25 0,23 17-19 15,-6-20 8-15,3 20-24 0,17 0 12 16,-17-21-8-16,17 21 8 0,-37 0-12 0,37 0 1 16,-14-17 6-16,11 17 2 0,-34 0-8 0,40 0 4 0,-3 0-6 15,-20 0 0-15,43 17 10 0,-3 4-6 0,-3 36-3 16,-34-37-2-16,97 151 9 15,-100-57-9-15,-17-76 0 0,0 56 2 16,-17-56-4-16,17 1 0 0,-40 37 0 0,40-58 0 0,-20 20-2 0,6 1 0 16,-9 17-5-16,3-17-3 0,-37-2-42 0,40 2 25 0,-3-39-33 15,0 17-6-15,3-17-6 0,-23-17-36 16,40-2 51-16,-20-38 29 0,20 18 14 0</inkml:trace>
  <inkml:trace contextRef="#ctx0" brushRef="#br2" timeOffset="190462.57">9065 9357 59 0,'20'0'16'0,"-20"0"-2"0,0 0 4 15,0 0-9-15,0 0 2 0,0 0 3 0,0 0 32 0,17 0-32 16,-17 0 17-16,0 0-22 0,0 0 0 0,20 18 12 0,-20-18-17 16,0 0 2-16,0 0-3 0,0 0-1 0,0 0 1 0,0 20 5 15,0-20 2-15,0 17 4 0,0-17-7 0,0 20 6 16,0 75 23 0,-20-18-12-1,20 56 3 1,0-116-23-1,0 5-3-15,20-22 2 16,-20 19-2-16,17-19 0 0,-17-19 0 16,0-3 1-16,0 22-1 0,20-17 4 15,-20 17-6-15,0 0 1 0,0 0 0 0,0 0 0 16,0 0 1-16,0 0-1 0,0 0 0 0,0 39-1 16,0-39 2-16,0 19-1 0,0 38 5 0,20-57-2 0,-20 17 0 15,0 21 1-15,0 2-3 0,22-4 2 0,-22-36-1 16,15 21-1-16,-15-3-1 0,20-18-1 0,0 38 4 15,0-38-2-15,-3 0-3 0,-17 18 1 0,17-18 0 16,23 0-23-16,-18 0 13 0,13-38-83 16,-18 38 36-16,6-18-16 0,-6 18-39 15,3-18 85-15,-20 18 10 0,17-21-2 0,3 21-3 0</inkml:trace>
  <inkml:trace contextRef="#ctx0" brushRef="#br2" timeOffset="191353.31">3953 13045 113 0,'0'0'20'0,"0"0"-10"0,-20 0-1 0,20 0-5 0,0 0 15 0,0 0-5 0,-20 0 18 0,20 0-19 0,0 0 1 0,-17 0-3 0,17 0 13 0,-20 0-14 15,20 19-1-15,0-19 5 0,-17 0-9 0,17 0 10 16,0 0-10-16,-23 18 3 0,23 2-2 0,0-20-2 0,0 19 0 0,0-19 0 16,0 20-1-16,0-20-2 0,0 18 4 0,23 39 9 15,-23-57-15-15,0 0 2 16,37 37 6-16,-37-37-5 0,0 20-1 16,17-20 0-16,-17 0 0 0,0 0 0 0,20 0 1 0,-20 0 1 0,0 0-1 15,0 0 1-15,0 0-1 0,0 0-2 0,0 0 1 0,0 0-2 16,0 0 1-16,0-20 0 0,0 20 3 0,0-18 1 0,0 18 0 15,0 0-2-15,0 0 3 0,0 0-4 0,0 0-1 0,0 0-1 16,0 0 2-16,0 18 1 0,0 2-1 0,0 1-1 16,0-21-1-16,0 17 1 0,20 2 0 0,-20 1 2 0,0-2-3 15,17-18 3-15,-17 38-3 0,20-38 2 0,-20 19-2 0,0-19 2 0,17 19-2 0,-17 1 1 16,0-20 0-16,0 0 1 0,20 18-1 0,-20-18 3 0,23 20-3 0,-23-20 6 16,0 0-2-16,0 0 0 0,0 0 1 0,0 0 0 0,0 0-1 0,0 0 3 15,0 0-3-15,0 0-1 0,0 0 2 0,0 0-4 0,-23 0 4 16,23 0-4-16,-20 0 0 0,3 0 1 0,-3 0-1 0,3 0 1 0,-23 19 0 15,23 18-8 1,-20 1 7-16,37-18-1 0,0-1-1 0,-23-19 1 0,23 38 1 0,0-1 0 0,-17 59-7 16,17-57-5-16,0-39 1 15,0 36 3-15,0-36-3 0,17 38-19 0,-17-38-24 0,0 20-17 16,0-20 27-16,0 20-5 0,23-20-49 0,-23 0 33 0,0 0 42 16,0-20-8-16</inkml:trace>
  <inkml:trace contextRef="#ctx0" brushRef="#br2" timeOffset="194588.84">4769 11905 433 0,'-18'0'-2'0,"18"0"1"0,0 18-2 0,0-18 2 0,-20 19-4 0,20-19 1 0,0 0-3 16,0 20-2-16,20-20-17 0,-20 0 7 0,0 18-5 0,18-18-2 0,1 0-35 15,-1 0 25-15,2 0-4 0,2 19-34 0,-5-19 49 0,-17 0 8 0,38 0-36 16</inkml:trace>
  <inkml:trace contextRef="#ctx0" brushRef="#br2" timeOffset="194780.79">4922 11200 37 0,'0'0'0'0,"0"21"8"0,0-21-8 0,0 0 0 0,0 19-2 0,-19-19-1 0,19 18-1 0,0 1-32 0</inkml:trace>
  <inkml:trace contextRef="#ctx0" brushRef="#br2" timeOffset="195446.29">4788 11809 68 0,'0'0'17'0,"0"0"-10"0,0 0 8 0,-19 0 5 0,19 0-8 16,0 0 16-16,-18 0-14 0,18 0 1 0,0 19-1 0,-20-19 12 0,20 0-14 16,0 0-1-16,-19 0 9 0,19 0-12 0,-18 20 7 0,18-20-7 15,-20 0-1-15,20 0 1 0,-17 0 4 0,-23 18 16 16,40-18-23-16,-57 20 26 16,57-20-29-16,-20 37 6 15,1-37-7-15,19 19 1 0,0 58 9 16,0-58-11-16,19-19 1 0,-19 38 1 0,57 19-1 15,-37-39 0-15,-20 2-1 0,134 37 7 16,-116-57-4-16,19 0 1 16,5 0 1-16,-25 0-3 0,1 0 0 0,21-57 8 15,-21 19-6-15,2 18-1 16,-20-17-1-16,0 18 0 0,0 0 0 0,0 0 0 0,0-20 0 16,-20 21 0-16,2-2-2 0,-1 1 2 0,-19-18 0 0,21 17-1 15,-25 2 0-15,24-2-1 0,-1 20 1 0,1 0 0 0,-21 0-1 16,39 0 0-16,-18 0 0 0,-19 0 0 0,15 0-2 0,22 20 1 15,-18-20 0-15,18 18-3 0,0 21-13 0,0-21 7 16,0 1-18-16,18 1 8 0,-18-2-3 0,22 21-38 0,-5-39 23 16,21 19-54-16,-38-19 43 0,39 19-25 0,-2 0 51 0,-37-19-24 0</inkml:trace>
  <inkml:trace contextRef="#ctx0" brushRef="#br2" timeOffset="195916.55">4940 11200 109 0,'0'0'0'0,"-18"0"39"0,18 0-33 0,0 0 0 0,0 21-3 0,0-21 1 0,-19 0 14 0,19 0 12 0,0 19-13 0,0-19 11 0,0 0-18 0,-20 0 4 0,20 0-9 16,0 18-1-16,0-18 3 0,0 0-1 0,0 0-2 0,0 19 1 16,0-19-3-16,0 0 0 0,0 19 3 0,20 0-3 0,-20-19 0 0,19 0 0 15,-19 37 1-15,38-17-3 0,-21 19 2 0,3-2-1 0,19 1 2 16,-21 19-2-16,2-19 0 0,0 0 0 0,-3-19-1 16,-17 38 1-16,20-37 0 0,-3-1-1 0,-17-1 1 0,40 21 1 0,-40-21-1 15,0-18 1-15,22 19 0 0,-22 1-1 0,15-20 1 0,-15 0 0 0,20 0 5 16,-20 0-4-16,0 0 1 0,17 0-2 0,-17 0 0 0,23-20 1 0,-23 1-3 15,17 1 3-15,0-21-1 0,3 39-1 0,0-37 5 0,2-2 2 16,-7 20-1-16,22-19 0 0,-37 19-5 16,0 19 2-16,40-19 1 0,-40 19 0 0,37 0 4 15,-37 19-8-15,0 0 2 0,0 57 2 16,-17-56-3-16,-20 36 1 0,37-18-2 0,-75 39 2 16,53-58-4-16,22-1-2 0,-74 39-21 15,74-57 12-15,-75 39-44 0,33-39 26 0,42 0-8 16,0-20 15-16,-20 20-29 0,20-19 26 0,0 1-32 0,0-2 30 15,0 20 5-15,0 0 7 0,20-37 0 0,0 18 8 0,-20 19-33 16</inkml:trace>
  <inkml:trace contextRef="#ctx0" brushRef="#br2" timeOffset="196263.37">5795 11657 160 0,'0'0'70'0,"0"0"-61"0,0 0-4 0,0 0-2 0,0 0-1 0,0 0 2 0,0 0 3 0,0 19 13 0,23-19 3 0,-23 0-11 0,17 0 10 15,-17 19-13-15,17-19 0 0,-17 20 6 0,20-1-10 0,0-1 3 0,-20 1-4 16,0 1-1-16,37 17 3 0,-37-17-3 0,0-2-1 0,17 2 1 16,3 17 1-16,-20-18-2 0,20 19 2 0,-20 20-1 0,0-2 0 15,0-37-2-15,0 19 0 0,0-18-1 0,0 18-1 0,0-19 2 0,-40 18 0 16,23 1-1-16,-3-38-1 0,-17 39-4 0,37-39 1 0,-37 20-3 16,20-20-3-16,-26 18-20 0,26-18 11 0,-20 0-29 0,-3-18-14 15,6-2 27-15,11 0-2 0,3 1 2 0,3 19 5 0,-20-75-8 0,-20 18 17 16,57 19-20-16</inkml:trace>
  <inkml:trace contextRef="#ctx0" brushRef="#br2" timeOffset="196446.86">5473 11240 203 0,'0'0'0'0,"0"0"43"0,0 0-9 0,0 0-14 0,0 0-10 15,0 0 4-15,0 0 16 0,0 0-15 0,0 0 9 0,0 18-16 0,0-18-1 16,0 0-2-16,0 0 2 0,0 0-4 0,0 0-2 0,0 19 0 0,0-19 0 15,0 19-2-15,20-19 1 0,-20 19-1 0,0-19-3 0,0 19-12 0,0-19 2 16,0 0-6-16,0 18-34 0,0-18 19 0,0 0-5 0,0 20-54 16,17-20 52-16,-17 0 10 0,0 20-41 0</inkml:trace>
  <inkml:trace contextRef="#ctx0" brushRef="#br2" timeOffset="196814.21">6462 11466 124 0,'0'0'45'0,"0"0"-3"0,0 0-36 0,0 0-1 0,0 0 4 16,0 0 0-16,0 0 2 0,0 0 2 0,0 0-1 0,0 0-1 0,0 0 7 0,0 0-6 16,0-18-7-16,0 18-2 0,17 0 0 0,-17 0 0 0,0 0 0 0,20 0 2 15,0 0-3-15,-3-19 2 0,3 1-1 0,-20 18-2 16,37 0-1-16,-14-19 2 0,-23 19-3 0,17-20 1 0,0 20 1 0,3 0 0 15,-20-20-3-15,20 20-7 0,-3-18-13 0,3-1-15 0,-3 19 11 16,-17 0-3-16,20 0-6 0,-20-19-41 0,20 19 46 0,-20 0 8 0,0-19-42 16</inkml:trace>
  <inkml:trace contextRef="#ctx0" brushRef="#br2" timeOffset="196985.75">6499 11657 193 0,'0'0'76'0,"0"0"-66"0,0 19-3 15,0-19-4-15,0 0 1 0,0 0 12 0,0 19 14 0,0-19 2 0,20 0-19 16,-20 20 0-16,17-20 4 0,3 0-11 0,-3 0 5 0,26 0-1 16,-43-20-5-16,34 20 0 0,6-19-3 0,-40 19 0 0,17 0-2 15,3-19 2-15,-3 19-2 0,23-19 1 0,-40 19 0 0,23-19-6 0,11 19-14 16,-17-19 2-16,-17 19-6 0,0-19-8 0,23 19-7 0,-6-18-66 16,-17-2 45-16,37 0-34 0,-37 2 63 0,0-1-10 0</inkml:trace>
  <inkml:trace contextRef="#ctx0" brushRef="#br2" timeOffset="197479.75">7582 11296 107 0,'0'0'45'0,"0"0"-34"0,-20 0 14 15,20 0-13-15,0 0 19 0,0 0-14 0,0 0-2 16,-20 0 0-16,20 0 10 0,0 0-15 0,0 0-1 0,0 0-2 0,0 0 6 0,-17 0-8 15,17 19 3-15,0-19 0 0,0 0-6 0,0 0 2 0,0 19 2 16,0-19-2-16,0 18-2 0,0 2 0 0,0 0 0 16,17-20 1-16,-17 19-2 0,0-1 1 0,0-18-1 0,0 19 1 0,20-1-1 15,-20-18 2-15,20 20 1 0,-20-20-1 0,0 0 0 16,23 0 2-16,-23 0-3 0,0 0 3 0,14 0-3 0,6-20 2 16,-20 2-1-16,17 18 0 0,-17-37 5 0,23-2-5 0,-23 19-1 15,17 2 0-15,-17-1-1 0,17-38 2 0,-17 39 1 0,20-22 1 0,0 3 4 16,-20 18-5-16,23-19 3 0,-23 19-4 0,0 1 0 0,14-3 2 0,6 2-3 15,-20 1 4-15,17 18-1 0,6 0-2 0,-23 0 0 16,17 18 0-16,3 1-1 0,-3 2-1 0,-17-3-1 0,20 20 2 16,-20 0-2-16,20-19 0 0,-20 39-2 0,17-40 0 0,-17 39-16 15,20-38 2-15,-20-1-5 0,0 41-35 0,17-41-19 0,-17 1 31 16,0-19-5-16,20 18-4 0,-20-18 3 0,0 20 9 0,23-20-10 0,-23 0 11 0</inkml:trace>
  <inkml:trace contextRef="#ctx0" brushRef="#br2" timeOffset="197849.66">8303 11087 86 0,'0'0'34'0,"0"0"-26"0,0 0 2 0,0 0-4 0,0 0 2 0,20 0 3 0,-20 0 12 15,17 0-1-15,-17 0-13 0,0 19-1 0,20-19 1 0,23 0-3 16,-43 0-4-16,34 0 2 0,-34 0-3 0,20 0 0 15,-20 0 1-15,20 0 1 0,-3 0 0 0,1 0 1 0,-18 0 1 16,19 0 1-16,-19-19-2 0,20 19 1 0,-20-18 2 0,23-3-2 0,-23 2-3 16,0 1 1-16,0-1-1 0,0 19 0 0,15-20 0 0,-15 2-1 0,0-2 1 15,0-16 5-15,-15 15 2 0,15 2-2 0,0 1 0 16,0 18 0-16,-23-39 6 0,23 39-9 0,-20-18 2 0,20 18-3 0,-19 0 0 16,1 0 6-16,18 0 1 0,-17 18-2 0,-3 0-2 15,20-18-2-15,-20 21 3 0,0-3 1 0,6 1-5 0,14 2 7 16,0-21-5-16,-23 18 7 0,23 0-8 0,0 2 4 0,0-2-5 15,0 2 2-15,0-1-1 0,0-1 4 0,0 1-6 0,0 2 0 16,23-3 2-16,-23 20-1 0,14-38-3 0,-14 19 1 0,20 19 0 0,-20-38-1 16,20 18-1-16,0 3-1 0,-20-2-3 0,17-1-3 0,1-18-4 15,-18 38-18-15,19-38 11 0,1 19-25 0,-20-19 16 0,0 19-3 0,23-19-3 16,-8 18-50-16,-15-18 38 0,19 20-31 0,-19-20 36 0,18 0 4 16</inkml:trace>
  <inkml:trace contextRef="#ctx0" brushRef="#br2" timeOffset="198229.66">8703 10819 134 0,'0'0'108'0,"0"0"-68"16,0 0-31-16,0 0-1 0,0 0 15 0,0 0-8 0,0 21 16 15,0-21-18-15,0 0-3 0,0 0-2 0,0 18 4 0,0-18-8 16,0 19 3-16,0-19-5 0,0 21 2 0,19-21-2 0,-19 36 1 0,20-36-1 16,-20 20-1-16,0-2 1 0,18 2 0 0,-18-1 1 0,0-1-2 15,20 1 0-15,-3 20-1 0,-17-20 2 0,42 0-2 0,-42 0-1 16,0 0 0-16,17-19 1 0,-17 19 0 0,18-19 0 0,-18 18 0 15,20-18 0-15,-20 0-1 0,19 0 0 0,-1 0 1 0,-18 0 1 0,20-18 0 16,-20 18-1-16,17-19-3 0,-17 0-1 0,20-19 3 0,-20 38 1 16,0-37 2-16,22 16-1 0,-22 2-1 0,0 1 1 0,18 18-1 0,-18-19 1 15,0 19-1-15,0-20 0 0,17 20-2 0,-17 0 3 16,0 0 2-16,20 20-1 0,-20-20-1 0,0 19-1 0,20-1-1 16,-3 22 1-16,3-40 2 0,-3 37-1 0,-17-18 1 0,20 19 1 15,22-19 2-15,-42-1-3 0,35-18 1 0,-15 21 0 16,-20-21 2-16,20 19-2 0,14-19 3 0,-34 0-4 0,0-19 1 0,20 19-2 0,0-21 1 15,-20 3 0-15,37-39-1 0,-17 1 0 0,-3-21 3 16,6 39-3-16,-23-18 0 0,17-23-2 0,-17 43 0 0,20 17 1 0,-20-20 0 16,0 1-1-16,17 20-1 0,-17 18-3 0,20-21-6 0,-20 21-5 0,0-17 5 15,20 17-3-15,-20 0-3 0,0 0-3 0,0 0-31 0,17 17-14 0,-17-17 23 16,20 21-5-16,-20-21-47 0,17 18 36 0,-17 0 15 0</inkml:trace>
  <inkml:trace contextRef="#ctx0" brushRef="#br2" timeOffset="198763.97">10319 10251 125 0,'0'0'0'0,"0"0"72"0,0 0-34 0,-20 0-30 0,20 0 3 0,0 0 18 0,0 0-15 0,0 0 8 0,0 0-15 0,0 0 4 15,0 0-4-15,0 0-4 0,0 0 0 0,0 0 4 0,0 0-1 16,0 0-1-16,0 0 4 0,0 0-3 0,0 0-1 0,20 18 3 16,-20 2-3-16,20-20-2 0,-3 37 3 0,-17-17-5 0,20-20 1 0,-20 37 2 15,17 2-1-15,3-20 0 0,3 38 3 0,11-21-5 16,-34 5-2-16,40 32-2 0,-23-34 6 0,3 20-2 0,-20-22 0 0,17-19-2 0,-17 21 1 16,20-21 0-16,3 40-2 0,-23-40-3 0,17 20-20 0,-17-18 4 15,0-1-39-15,0-1 21 0,0-18-56 0,0 19 5 0,0-19 42 16,0 0 33-16,0-19-15 0</inkml:trace>
  <inkml:trace contextRef="#ctx0" brushRef="#br2" timeOffset="198986.75">10376 10193 120 0,'0'0'49'0,"0"0"-9"0,0 0-13 16,0 0-7-16,0 0-2 0,0 0 16 0,0 0-16 0,0 0 0 0,17-18 1 0,-17 18 0 15,20 0 15-15,3 0-21 0,-6 0 4 0,-17 0-8 0,37 0 3 16,-17 0-7-16,-20 0-2 0,17 0 0 0,-17 0 1 0,37 18 2 0,-17-18-2 0,-20 0-3 15,23 38 0-15,-6-38-1 0,0 38 3 0,3-18 1 0,-20-2-2 16,0 21 2-16,0-2-1 0,0 2 0 0,0-20-2 16,-20 18 6-16,3-17-7 0,17-1 0 0,-40 18-6 0,-17 2-4 0,0-1-29 15,23-38 20-15,11 17-25 0,-14-17-5 0,17 0-9 16,3-17 21-16,17-2-6 0,-20 19-47 0,20-37 54 16,0 16-4-16,0 1 31 0,0 3-2 0,0-2-19 0</inkml:trace>
  <inkml:trace contextRef="#ctx0" brushRef="#br2" timeOffset="199464.99">10906 10154 165 0,'-17'0'71'0,"17"0"-53"0,0 0-13 0,0 0 9 0,0 0-1 16,0 0 14-16,17 0-10 0,3 21-4 0,0-21-1 15,-20 0-7-15,23 0 2 0,-9 0-3 0,-14 0-2 0,20 0 5 0,-3 0-3 16,-17 0 1-16,23 0 5 0,-6 0-7 0,-17 0 2 0,37 0-1 16,-37 0-3-16,0 0 1 0,20 0 0 0,0-21-1 0,-20 21-1 15,17-18 2-15,-17 18-1 0,20 0 1 0,-20-18-1 0,17 18-1 0,-17 0 1 16,0-20 0-16,20 20-3 0,-20 0 3 0,23-20-1 0,-23 20 1 15,0-18-6-15,0 18 1 0,0 0-9 0,0 0 6 0,0 0-11 0,0 0 7 16,0 0-1-16,0 0-1 0,0 0-1 0,0 0 2 0,0 0 1 0,-23 18-6 16,23-18 10-16,0 20 0 0,0-20-1 0,0 20-3 0,0-20-2 0,0 18-3 0,0 0-20 15,0-18 18-15,0 21-11 0,0-3 19 0,0-18 0 16,0 19 8-16,0 0 1 0,0-19 0 0,0 20 0 0,0-20 1 16,0 0 0-16,0 0 1 0,23 18 2 0,-23-18-1 0,0 0 0 0,0 0 2 0,0 20 0 15,17-20 41-15,-17 0-29 0,17 18 15 16,-17-18-19-16,20 0 6 0,-20 0-7 0,20 0-7 0,-3 0 3 15,-17 0-4-15,20 0-2 0,-3 0 1 0,-17 0-1 16,20-18 1-16,3 18-1 0,-23 0 0 0,17 0-2 16,-17-20-3-16,17 20 1 0,-17 0-12 0,0-18 5 0,20 18-2 15,-20 0-25-15,0 0 12 0,0 0-3 0,0 0-1 0,20-20-20 0,-20 20 32 16,0 0-9-16,0 0-7 0</inkml:trace>
  <inkml:trace contextRef="#ctx0" brushRef="#br2" timeOffset="199714.32">11191 10098 174 0,'0'0'103'0,"-17"0"-77"0,17 0-18 0,0 0 5 0,0 0-3 0,-20 20 14 0,20-20-5 0,0 0-12 0,0 0 4 0,0 0-7 0,0 0-1 0,0 0 1 0,20 0 1 0,-20 0 3 0,17 0-4 0,3 0 0 15,3 0-1-15,-23 0-4 0,17 0 2 0,0 0-1 0,23 0 3 16,-40 0-2-16,17 0-8 0,3-20-21 16,-3 20 13-16,-17 0-1 0,0 0-5 0,20 0-32 0,-20-20 19 0,0 20-3 15,0 0-2-15,0-18-39 0,0 18 29 0,0 0 35 0,0-20 2 0,0 20-19 16</inkml:trace>
  <inkml:trace contextRef="#ctx0" brushRef="#br2" timeOffset="199847.37">11191 10040 103 0,'0'0'47'0,"0"0"-10"0,0 20-14 15,0-2-4-15,0 2-12 0,0 18-2 0,0 1-2 16,0-21 3-16,0 20 0 0,0-18-4 0,0-2 0 0,0 2-2 16,20 37-10-16,-20-57-1 0,23 18-21 0,-23 1 15 15,0-19-4-15,0 19-23 0,0-19 3 0,17 0 16 0,-17 0 10 16,0 0-29-16</inkml:trace>
  <inkml:trace contextRef="#ctx0" brushRef="#br2" timeOffset="200597.71">11422 9718 37 0,'0'0'22'0,"0"0"-8"0,0 0 4 15,0 0 6-15,0 0-11 0,0 0 2 0,0-20 0 0,0 20 0 0,0 0 14 0,0 0-1 0,0 0-15 0,0 0 27 0,-17 0-27 0,17 0-2 16,0 0-1-16,0 0 11 0,0 0-1 0,0 0-9 0,0 0-1 16,-23 0 12-16,23 0-4 0,0 0-13 0,0 0 10 0,0 0-7 15,-20 20 10-15,20-20-2 0,0 19-3 0,-17-19-4 0,17 17-2 16,0 5 8-16,-20-3-5 0,3-2-7 0,17 3 8 15,0 0-6-15,-20-3 7 0,20 3-9 0,0-20 0 0,-20 38 2 16,20-18-1-16,-17-20-4 0,17 36 4 0,0-36 3 0,0 39-2 0,0-39-3 16,-17 38 1-16,17-20 1 0,0 2-2 0,0 18 1 15,0-20 2-15,0 21-9 0,17-20 9 0,0 20 7 16,-17-21-13-16,20 2 4 0,0-2-3 0,-3 1 0 0,3 1 0 0,-3-2 1 16,3 1 1-16,3-19-1 0,-23 19 0 0,34 1-1 0,-14-1 0 15,0-19 1-15,-3 19 0 0,-17-19 1 0,20 18 2 0,17 2-6 16,-17-1 2-16,-20-19 0 0,37 17 0 0,-37 3 2 0,20-20 1 0,0 0-2 0,-20 21-1 15,0-21-6-15,20 0 7 0,-3 18-2 0,-17-18-2 0,17 0-9 16,-17 0-10-16,20 19 7 0,-20-19-16 0,20 0 11 0,-20 0-4 16,0 0-1-16,0-19-37 0,23 19 30 0,-23 0 0 0,0-18 1 0,14-3-36 15,-14 21-12-15,0-20-1 0,20-16 28 0,-20 36 39 16,17 0 5-16,-17-38-26 0</inkml:trace>
  <inkml:trace contextRef="#ctx0" brushRef="#br2" timeOffset="201096.89">11858 9604 126 0,'0'0'86'0,"0"0"-73"0,0 0 10 0,0 0-11 0,0 0 15 0,0-21-2 0,0 21-14 0,0 0 0 0,0 0 8 0,20 0 8 0,-3 0-7 0,-17 0-12 0,20 0-1 0,0 0 9 0,-3 0 1 0,3 0-9 16,-3 0-4-16,43-17 14 0,-60 17-13 0,17 0 5 15,3 0-6-15,17 0 4 0,-17 0-3 0,17 0 0 16,3 0 2-16,-40 0-3 0,37 17 1 0,0-17-2 16,-17 21-1-16,17 36 4 0,-17-37-3 0,17 17 0 15,-37 21-1-15,20-39-2 0,-20 55 2 0,0-36 1 0,0 21-2 16,0 15-2-16,-20-36 1 0,20-18 1 0,-37 57-4 0,-2-21-8 15,39-18-1-15,-18-18-1 0,-19 37-26 0,-3-20-6 0,40 2-1 16,-17-20 1-16,0 0-4 0,17-19 23 0,-23 38-149 31,23-19 147-31,0-19 22 0,0 0 1 0,23 0-3 0,-23 0 4 16,0 0 0-16,17 0-33 0</inkml:trace>
  <inkml:trace contextRef="#ctx0" brushRef="#br2" timeOffset="201382.2">12617 9489 106 0,'0'0'90'0,"0"0"-56"0,0 0-26 0,0 0 6 16,0 0-4-16,0 0 1 0,0 0 1 0,0 0-2 0,0 0-1 0,0 0 2 15,22 0-7-15,-22 0 1 0,0 0-4 0,17 0 0 0,-17 0 0 0,0 0-1 16,20 0 0-16,-20 0-3 0,0 0 0 0,0 0-3 0,18 0-3 0,-18 0-2 16,0 0-4-16,20 0-26 0,-20 20 15 0,0-20-42 0,19 0 33 0,-19 0 5 15,0 0 9-15,0 18-38 0</inkml:trace>
  <inkml:trace contextRef="#ctx0" brushRef="#br2" timeOffset="201524.9">13207 9927 214 0,'0'0'89'0,"0"0"-23"0,0 20-52 0,0-1-6 16,0 19-2-16,0-2 13 0,-15 42 2 0,-7-3-9 15,22-17-9-15,-40 17-1 0,3 40-16 0,37-39-37 16,-37 0-45-16,37-57 33 0,-20 17-2 0,20 21-33 0,-17-37 67 15,17 1-5-15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19:23:31.5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25964 14319 28 0,'0'0'11'0,"0"0"-1"0,0 0-6 0,0 0-2 0,0 0 3 0,0 0-3 0,0 0 1 0,0 0 0 0,0 0-1 0,0 0 5 0,0 0 2 0,0 0-3 15,14 0 9-15,-14 0-1 0,0 0-7 0,0 0 8 0,0 0-9 16,0 0 6-16,0 0-6 0,0 0 5 0,0 0-5 0,0 0 0 0,0 0 7 15,0 0-7-15,0 0 0 0,0 0 3 0,0 0-2 0,0 0-2 16,0 0 0-16,0 0 0 0,0 0 4 0,0 0-6 0,0 0 7 0,0 0-1 16,0 0-6-16,-14 0 6 0,14 0 1 0,-23 0-4 15,23 0 3-15,0 0-4 0,-20 0 0 0,20 0 0 0,-20 0 4 0,20 0-7 16,-17 0 3-16,17 0 2 0,-20 0-3 0,20 0-3 0,-17 0 1 16,17 0 0-16,-20 0 3 0,-17 0 0 0,20 0 0 0,-23 19 1 15,20-19-2-15,20 0-1 0,-37 0-1 0,-3 19 1 0,-17-1 3 16,20-18-1-16,37 20-4 0,-20-20 0 0,-17 0 1 15,-3 0 0-15,40 0 1 0,-17 0-1 0,0 21 1 0,-23-21 1 0,20 0 0 16,6 17-1-16,-9-17-3 0,3 0 1 0,0 19 0 16,3-19 1-16,0 20 1 0,17-20-3 0,-20 18 1 0,20 1 1 0,-20 18-1 15,0-37 0-15,5 40 1 0,15-22-3 0,0 1 0 0,-22 19 0 0,22-18 1 16,-20 17 1-16,20 2 0 0,0 0-1 0,0-22 0 0,0 39-2 0,0-35 2 16,0-1 0-16,20 37 1 0,-20-40-1 0,22 39 1 0,13 2-2 15,-15-39 1-15,17 19 1 0,-37-38-1 0,57 39-2 0,-20-1 2 16,3-18 2-16,-3-20-1 0,0 17-3 15,20-17 0-15,-37 0 0 0,17 0 5 0,3 0 0 0,17 0 0 16,-40 0-3-16,23-17 2 0,-23-3 0 0,40-18 2 0,-17 18-3 16,-3 1-1-16,20-38 2 0,-34 40 0 0,68-61 0 0,-74 59 0 15,46-55 6-15,-49 54-5 0,6-18 0 0,20-18 0 0,-23 35 0 0,0-16 3 16,23-3-3-16,-40 23-1 0,0-3 0 0,20 2-1 0,-20-2 1 16,17 1 0-16,-17-18 2 0,0 37-4 0,0-21 2 0,20 3 0 0,-20 18-2 15,0-19 1-15,0 0 0 0,0 19 2 0,-20-18-1 0,20-2-1 0,0 1 1 16,-17 19-3-16,-3-38 1 0,0 38-3 0,0-20 3 0,3 2 1 0,17 18 0 15,-37-19 0-15,-3 0 3 0,26 19-3 0,-9-17-1 16,-17 17 2-16,6-21-3 0,-6 21 1 0,6 0 1 0,-9 0-1 16,6 0 0-16,17 0-3 0,3 0 2 0,-23 0 0 0,23 0-1 0,-23 0 1 15,-17 0-1-15,40 0 1 0,-3 21-3 0,-34-4-3 0,31-17 2 16,-14 19-7-16,-20 0-4 0,37-1 5 0,-17 2-18 0,0 1 11 16,-3-4-23-16,3 2-15 0,17-19 19 0,0 20-4 0,-14-2-50 15,-6 1 19-15,40 0 46 0,-20-1-23 0</inkml:trace>
  <inkml:trace contextRef="#ctx0" brushRef="#br0" timeOffset="6518.05">10282 12342 22 0,'0'0'0'0,"0"0"11"0,0 0-4 0,0 0-2 0,0 0-3 0,0 0 3 0,0-20-3 0,0 20 4 0,0 0-3 0,0 0 0 0,0 0 4 0,0-19 4 16,0 19-4-16,0 0 6 0,0-18-1 0,0 18-6 16,0 0 0-16,0-20 3 0,0 20-5 0,0-18 0 0,0 18-1 0,0-19 3 15,0 19-4-15,0-19 0 0,0 19 0 0,0 0 2 0,0-19-3 0,0 19 0 0,0 0 3 16,0-19-2-16,0 19 0 0,0 0 4 0,0 0-4 0,0-20 1 16,0 20 1-16,0 0-1 0,0 0 0 0,0 0 1 0,0 0 0 0,0 0 4 0,0 0-4 15,0 20 6-15,-20-20-4 0,20 19 5 0,-17-19-5 16,-6 38 4-16,23-19-1 0,-17-1 0 0,-3 20-3 15,6-19-4-15,-9-19 1 0,23 20 0 0,-20 18 0 0,0-38-1 16,3 37 2-16,0 2 0 0,-3-21-3 0,0 21 3 0,20-20-2 16,-20 57 1-16,6-38-3 0,-9-19 2 0,23 38-3 0,0-20 3 15,0-17-2-15,0-1 2 0,0 0-2 0,0 20-1 0,0-21 1 16,0 20-1-16,0-19 2 0,23 0 0 0,-23 19-1 0,14-18 2 0,6-1-2 16,0-19 5-16,0 18-2 0,-3-18 2 0,20 19 5 0,-37-19-5 15,20 0 0-15,17 0 5 0,-17-19-6 0,37 19 3 0,-20-37-1 0,-37 17-5 16,40 2 0-16,-3-40 0 0,-20 2 2 0,26 36-1 0,-43-18-1 15,34-38 1-15,-14 57-1 0,-20-19 0 0,20-57 1 0,-20 19 0 16,0 38-1-16,0 18 1 0,0-17-3 0,0-20 2 0,0 37-1 0,0-17 1 16,-20-1 2-16,0 19-3 0,20 0 2 0,-34-19 0 0,11 38-1 15,23-20-1-15,-37 2 2 0,37-2-1 0,-37 20 0 0,17-19-1 0,0 1 1 16,3 18-2-16,17 0 2 0,-37 0-2 0,14 0 1 0,-14 0-1 0,37 0 1 16,-37 0-1-16,17 0 0 0,0 18-3 0,-14 1-6 15,14 19-10-15,0-18-14 0,0 18 9 0,6 0-45 16,-9-38 24-16,23 56-43 0,-20-17 29 0,0-19 8 0</inkml:trace>
  <inkml:trace contextRef="#ctx0" brushRef="#br1" timeOffset="20770.3">25522 15098 34 0,'-57'-17'205'31,"57"17"-205"31,-128 93 123-46,105 516-93 47,687-1046 80-1,-664 437-110 1,-416-285-48-63</inkml:trace>
  <inkml:trace contextRef="#ctx0" brushRef="#br1" timeOffset="22849.73">11060 12265 84 0,'0'0'27'0,"0"0"-18"0,-17 0 5 0,17 0-7 0,0 0 1 0,-23 0 0 0,6 0 13 0,17 0-9 0,-20 0 13 0,20 0-12 0,-14 0 17 0,-9 0-23 0,3 0-1 0,20-18 0 15,-20 18 3-15,3 0-1 0,17 0-5 0,-17 0 3 0,-3 0-3 16,20 0 0-16,-20 0 5 0,0 0 1 0,6 0 1 16,14 18-5-16,-23-18-1 0,3 0 3 0,20 0-4 0,0 20-2 15,-20-20 1-15,3 18 2 0,17-18 0 0,-20 19 0 0,3 1 0 16,17-20-3-16,0 0 1 0,-20 20 0 0,0 17-1 0,3-19 1 16,17 1-2-16,-17 1 1 0,-6-2 0 0,23-18 1 0,-20 39-1 15,20-39-1-15,-17 19 0 0,17 19 2 0,-20-38-1 0,20 18-1 0,0 2 0 16,0-20 0-16,0 38-2 0,0 1 3 0,0-21 0 0,0-18 0 0,20 38 2 15,-20 0-1-15,37-38-1 0,-14 38 1 0,-6-19 0 0,0 1 1 16,40 36 5-16,0-37-1 0,0 20-2 0,-37-39-2 0,37 18 4 16,-20-18 1-16,6 0-6 0,-29 20 0 0,23-20 1 0,23 0 1 15,-23-20-1-15,-17 20 0 0,17-38 4 0,-20 38-4 16,3-19 0-16,3 0 0 0,11-19 2 0,-14 20-3 0,-20-2 1 0,37-37 2 16,-17 19-3-16,-20 19-1 0,17-18 4 0,-17 17-3 0,0-37 1 0,0 19 1 15,0 0-3-15,0 19 0 0,0-20 0 0,0 21 0 16,-17-21-1-16,-3 21 1 0,3-19 1 0,-23-3 1 0,6-17-2 0,11 39 0 15,3-20-1-15,3 19 1 0,-3 0-1 0,3 19 0 0,-3-38 2 0,-17 38-2 16,37-20 1-16,-37 20 0 0,37 0-1 0,0 0-1 0,-23 0 0 0,6 0-1 16,-3 0 1-16,6 20-6 0,14-2 2 0,-23 21-12 0,3-39 4 15,0 38-19-15,20-1 9 0,-17 1-30 0,0 21-19 16,-3-41 28-16,20 1-1 0,-20 18 1 0,0 21-30 0,6-20 22 0,14 0 14 16</inkml:trace>
  <inkml:trace contextRef="#ctx0" brushRef="#br1" timeOffset="24920.03">10735 15861 33 0,'0'0'0'0,"0"0"12"0,0 0-8 0,0 0-3 0,0-22 0 0,0 22 2 0,0-19-1 0,0 19 0 0,0 0 2 0,0 0-1 0,0-17 6 15,0 17 6-15,0-20 4 0,0 0-8 0,0 20 1 0,0-17 16 16,20 17 1-16,-20-20 1 0,0 3-15 0,0 17 1 0,0-19 16 16,0-3 0-16,-20 3-1 0,20 19-18 0,0-17 9 15,0 17-12-15,-17-20 5 0,-3 20-8 0,3-18 5 0,17 18-3 16,-20 0-4-16,-17-19 6 0,20 19-6 0,-26-20-3 0,26 20 2 15,-3 0 1-15,-37 0 0 0,23 0-3 0,11 0-3 0,-14-17 3 0,17 17 0 16,-17 0 1-16,0-21 3 0,-40 21 1 0,43 0-5 0,-29 0-3 0,9 0 4 16,0 21 5-16,31-4-5 0,-34 3-3 0,37-20 2 15,-37 57-5-15,23-21 1 0,11 5 3 0,-14 13 1 0,37-14 2 16,-37 18-4-16,37-22 1 0,0-16-3 0,0 17 1 0,0 41 0 0,0-21 2 16,0-20-3-16,37-1 3 0,-20 42-1 0,3-21 1 0,20 20-2 15,-3-40 0-15,-17-17 0 0,17 17 1 0,20 21 1 0,-20-39-1 0,40-2 0 16,-60-17-2-16,46 21 4 0,28-21 3 15,-34 0-1-15,-20-38-2 0,20 19 2 0,0-39 1 0,-17 38-2 16,14-54-1-16,-11 35-1 0,-9 1 0 0,23-56 2 0,-37 53-2 16,-3-15 0-16,23-18 2 0,-17 16-2 0,-23 19 2 0,0 1-2 0,14-20 0 15,-14 22 1-15,0 16-3 0,-14-37 2 0,14 40-2 0,-23-43 4 0,23 43 0 16,-20 17 2-16,0-38 1 0,3 19-5 0,-3-1 1 0,3 20-2 0,-23-17-1 16,23 17-6-16,0 0 5 0,17 0-1 0,-23 0 1 0,3 0-3 0,-17 17-10 15,37 3 4-15,-37 17-10 0,37-37 12 0,-37 78-10 0,20-5-7 16,-26-33 8-16,26 54-30 0,17-37 19 0,-20 38-43 15,20-18-18-15,0-20 44 0,20 37-29 0,-20-55 48 0,17 0-14 16</inkml:trace>
  <inkml:trace contextRef="#ctx0" brushRef="#br1" timeOffset="25551.15">13093 15803 79 0,'0'0'109'0,"-17"0"-99"0,-23 0 78 0,40 0-74 0,-77 0 55 0,60 0-62 16,-78-20 36-16,78 20-37 0,-25 0 4 0,25 0-7 0,-78-37 10 15,36 37-5-15,7-20-3 16,-28 3 0-16,-91 17 6 16,37 94 2-1,77-36-9-15,0 16-1 0,0 59 2 0,37 39-3 16,20-38-2-16,20-77 0 0,57 74 3 15,-3-33-2-15,174 53-1 16,-188-131 0-16,-25-20 2 0,79 0 0 0,-75 0-1 16,56-20 1-16,-58-20 0 0,5 2-1 0,-7 20 1 0,22-37 4 0,22-43 0 15,-24 4 0-15,2-39-2 0,-20 75-4 0,-17-74 4 0,2 76 0 16,-22-79 1-16,0 20-5 0,0 59 0 0,0 19 1 16,-42-77 0-16,22 76 5 0,-17-59 4 0,0 61-6 0,0-41-7 0,-23 39-1 15,23 1 0-15,0 17 1 0,17 20-2 0,-57-37-6 0,3 17-6 16,36 20 6-16,1-19-3 0,-22 19-24 0,21 0 16 15,-1 19 1-15,-16 18-18 0,15 3 18 0,3-23-2 0,-20 80-45 0,20-59 25 0,-3 18-1 16,-37 59-33-16,40-38 46 0,0-23 7 0,-17 61-33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19:25:16.00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24116 12513 65 0,'0'0'32'0,"0"0"-24"0,0-19 5 0,-20 19 2 0,20 0 9 0,0-20 7 0,0 20-16 0,0-18 12 0,-17 18-16 0,17-20 0 0,0 1 7 0,0 19-11 15,0-18 7-15,0 18-7 0,0 0 1 0,0-19 8 0,0 19-1 0,0-18-7 16,0 18 3-16,0 0-5 0,0-20-1 0,0 20 0 0,0 0 5 0,0 0-5 16,17 0 0-16,-17 0 3 0,0 0 0 0,0 0-5 0,20 0 0 15,-20 20-2-15,0-2 5 0,0 1-3 0,0-1 1 0,0 1-2 0,0 1 0 16,0 18 1-16,0-19-3 0,0-19 1 0,0 38-1 15,0-19 2-15,0 19-2 0,0-38 1 0,0 19-1 0,0-19 1 0,0 19 1 16,0 0 4-16,0-19-3 0,0 0 4 0,0 0-5 0,0 0 0 0,20 0 2 16,-20-19-1-16,17 0 3 0,6-38-1 0,-23 19 3 15,17 0-1-15,1 0-4 0,1-19 0 0,1 20 0 16,-2-3 0-16,-18 3-4 0,19 17 0 0,-19 2 0 16,18-1 2-16,2-19-1 0,-20 38 2 0,0-19-2 0,19-1 1 0,-19 20 0 0,23 0 0 15,-23 0 0-15,0 0 0 0,15 0-2 0,-15 20 2 0,0-20 0 16,0 19 0-16,0 0 2 0,0 0-3 0,0 0 0 0,20 19-1 0,-20-1 1 15,0-17 0-15,19 18 1 0,-19-19 0 0,0 18-1 16,0-37 0-16,0 20 0 0,20-20 1 0,-20 18 1 0,0-18-1 0,0 0 2 0,18 0-1 16,-18 0 4-16,17 0-4 0,-17-18 3 0,22 18-1 0,-4-39 0 15,-18 39 0-15,37-18-2 0,-37-19 2 0,39 37-4 0,-39-40 1 16,20 40 0-16,-20-19 0 0,18 19 0 0,-18 0 1 0,17-18-1 16,3 18 2-16,-20 18-2 0,20-18 0 0,-20 39 0 0,20-39-1 15,-20 38 0-15,17-19 2 0,-17-1-2 0,0 21 2 0,0-1-5 16,0-19-2-16,0 56-13 0,0-55 3 0,0 18-3 0,0 19-32 0,0-19-16 15,0-38 27-15,0 38-5 0,0-38-7 0,0 19-62 0,0-19 28 16,20 0 57-16,-20 0-12 0</inkml:trace>
  <inkml:trace contextRef="#ctx0" brushRef="#br0" timeOffset="329.19">25009 12342 175 0,'0'0'0'0,"0"0"83"0,-17 0-78 0,17 0-1 0,-18 0-1 0,18 0 1 0,-22 0 13 0,22 20-4 0,-37-20 13 0,37 18-7 0,-20-18-11 0,3 0 2 16,17 19-5-16,0-19-2 0,-20 18 2 0,0-18-4 0,20 19 4 15,0 19-1-15,0-38-3 0,0 20 0 0,0-1 1 0,20-19 0 16,0 19 0-16,-3 0 0 0,3 0 1 16,0-19 1-16,-20 0-2 0,39 0 0 0,16-38 7 15,-35 19-6-15,-20 0-2 0,17-1 0 0,3 2 4 16,-20-2-2-16,17-17 7 0,3 18-5 0,-20 1 2 0,0-2-1 0,20 0 7 15,-20-17-5-15,0 37-3 0,0-20 3 0,0 20-2 16,0 0 2-16,0 0-3 0,0 0 2 0,0 0-4 0,0 0 0 0,0 20-2 16,0 17 4-16,0-37-5 0,0 40 3 0,0-22-2 0,0 19 1 15,0 20-2-15,0-18 1 0,0-20-1 0,0 19 0 0,0-20 0 16,22 2-3-16,-22 37-6 0,0-37-3 0,0-2-1 0,0 1-4 0,0 0-4 0,0 19-1 16,15-19-32-16,-15 19-12 0,0-38 28 0,0 0-7 0,0 20-5 0,20-20-43 15,-20 18 35-15,20-18 19 0</inkml:trace>
  <inkml:trace contextRef="#ctx0" brushRef="#br0" timeOffset="487.4">25602 12342 196 0,'0'0'80'0,"0"0"-32"0,0 0-16 0,0 0-19 16,0 20 4-16,0-2 13 0,0 1-15 0,0 18 12 16,0 1-9-16,-23 1-14 0,23-20 0 0,0 57 0 0,-17-38-3 15,-3 38 2-15,20-19-1 0,-20 0-8 0,20-37-1 0,0-2-2 16,-17 1-4-16,17 19-26 0,0-19 12 0,-20 1-6 0,20-20-6 0,0 0-10 15,0 18-67-15,-20-18-40 0</inkml:trace>
  <inkml:trace contextRef="#ctx0" brushRef="#br0" timeOffset="645.04">25713 11791 135 0,'0'0'0'0,"0"0"93"0,0 0-71 0,0 0-8 0,0 0-6 0,0 18 10 0,0-18-7 15,0 0 1-15,0 19 14 0,-20 1-16 0,20-20-1 0,0 18-1 0,0 2-2 16,-17 17 1-16,-3 2-6 0,0 18-1 0,20-38 0 0,0 0 0 15,-17 0-1-15,0 38-4 0,-6-19-10 0,23-19 2 16,-17 19-21-16,17-1 13 0,0-37-3 0,-20 20-3 0,20 17-37 0,-20 3 1 0,20-3 3 16,0-37 43-16,0 18-19 0</inkml:trace>
  <inkml:trace contextRef="#ctx0" brushRef="#br0" timeOffset="857.12">25693 12362 61 0,'20'0'58'0,"0"0"5"0,-20 0-41 15,17 0 1-15,6 18 21 0,-23-18-25 0,0 0-2 0,17 19-2 0,-17-1 11 16,17-18-15-16,-17 39 9 0,20-21-11 0,-20 2 7 0,20-1-4 15,-20 0-7-15,17 0 7 0,-17-19-7 0,0 19 2 0,20-1 0 16,-20-18-2-16,17 0 2 0,-17 0-5 0,0-18 1 0,20 18 1 16,-20-38 1-16,20 19-2 0,-20 19 0 0,0-39-1 0,23 21 1 0,-9-39 9 0,6 20 2 15,-20 17-9-15,20-19 4 0,0 21-6 0,-20 18 1 16,0 0 0-16,17 0 2 0,0 0-3 0,-17 0 0 0,20 0 2 0,-20 18-4 16,20 21 4-16,-20-19-4 0,23 54 1 0,-9 22-3 0,-14-40 1 15,0-17-3-15,20 75-13 0,-20-76-1 0,0 0-3 0,0 38-35 16,20 1-20-16,-20-39 26 0,0-19-11 0,20 18-7 0,-20-19-51 0,17 2 79 15,-17-20-7-15</inkml:trace>
  <inkml:trace contextRef="#ctx0" brushRef="#br0" timeOffset="2358.52">27537 11619 62 0,'0'-19'19'0,"0"19"-8"0,0 0 0 0,0 0-3 0,0 0 0 0,0 0 10 0,0 0-8 0,0 0 8 0,0 0-11 16,0 0-1-16,0 0-1 0,0 0-1 0,0 0 1 0,0 0-2 0,0 0 7 16,0 0 2-16,0 0-4 0,0 0 0 0,0 0 11 0,0 0-10 15,0 0 17-15,0 0-17 0,0 0 6 0,0 0 0 16,0 0-7-16,0 0 7 0,0 0-9 0,0 0-2 0,0 0 4 15,-20 19 4-15,20-19-6 0,0 19-2 0,0-19-1 16,-17 38 5-16,17-38-7 0,-20 39 0 0,0-39 0 0,20 19 0 16,0-1 0-16,-17-18-1 0,17 19 1 0,0-19-1 0,-20 20 1 0,20-2 1 15,0-18-1-15,-20 0-1 0,20 19 1 0,0-19 0 0,0 0 0 16,0 0 1-16,0 0-1 0,0 0-1 0,0 0 1 0,0 0 0 0,0 0 0 16,0 0 1-16,0 0-1 0,0 0-2 0,0 0 0 0,0 0 2 15,0-19-1-15,0 19 0 0,0 0 0 0,0 0 0 0,0 0 0 16,0 0 0-16,0 0 2 0,0 0-2 0,0 0-1 15,0 0 1-15,-17 19 0 0,17-19 4 0,0 20-2 0,0-2 2 0,0-18-1 16,-17 39 2-16,17-2 1 0,0-17-2 0,0 17-1 0,0 2 4 16,-23-20-4-16,23 0-1 0,0 38 2 0,0-39-3 0,0 21 1 0,0-20 2 15,0 19 1-15,0-20-5 0,0 2 1 0,0 17 3 0,0 3-1 16,23-40-4-16,-23 18 2 0,17-18 1 0,0 19 0 0,3-1-2 16,-20-18 0-16,20 0 2 0,17 19-1 0,-17-19-3 0,-20 0-1 15,17 0-3-15,3 0-4 0,-20 20-1 0,23-20-20 0,-9 0 14 0,-14 0-5 16,20 0-4-16,-20 0-2 0,0 18-5 0,20-18-46 0,0 0 34 0,-20 0 1 0,17 20-26 15,-17-20 47-15,0 0-23 0</inkml:trace>
  <inkml:trace contextRef="#ctx0" brushRef="#br0" timeOffset="3167.06">24421 16619 90 0,'0'0'0'0,"0"0"61"0,0 0-59 0,0 0-2 0,0 0-1 0,0 0 2 0,0 0 0 0,0 0 2 0,0 0 2 0,0 0 2 0,0 0 1 0,0 0 0 0,0 0 20 16,0 0-14-16,0 0-6 0,0 0-1 0,0 0 1 15,0 0 6-15,-19 0-7 0,19 0 2 0,0 0-1 0,0 0 0 16,0 0-2-16,0 0-2 0,-20 0 2 0,20 0-2 0,0 0-1 16,0 20-2-16,0-20 0 0,-15 21 0 0,15-21 0 0,0 17 0 15,0 3-1-15,-23-20 1 0,23 18 0 0,0 0 1 16,0-18-2-16,0 0 0 0,-19 21 0 0,19-21 1 0,0 17 0 0,0-17 0 0,0 0 0 16,0 19 1-16,0-19 4 0,0 0-1 0,0 0-3 0,0 0 6 0,0 0-6 15,0 0 23 1,0 0-21-16,19 0 0 0,-19 0-1 15,0 0 0-15,0 0-2 0,0 0 0 0,0 0 3 0,23 0 2 16,-23 0-3-16,0 21 0 0,0-21 5 0,0 0-5 0,0 20 0 0,15-3 1 16,-15 3 0-16,0-3-3 0,0 3 2 0,0 17-2 15,0 4 2-15,0 15-1 0,0-39-1 0,0-17-1 16,0 40 0-16,0-40 1 0,0 37-1 0,0-16 3 0,-15 16 1 0,15-1 1 16,0-36-4-16,0 40 4 0,0-40-1 0,-23 18-2 0,23 3 0 0,0-21-1 15,-19 19 1-15,19-19 3 0,0 0-3 0,-20 17 1 0,20-17-1 16,-18 0 0-16,-1 0 0 0,19 20-2 0,-18-20 0 0,-2 0 0 15,20 0 1-15,-19 0 1 0,19 0-1 0,-18 0-1 0,18 0 0 0,-17 0 0 16,17 19-4-16,-23-19-2 0,6 0 2 0,17 0-10 0,-20 0-5 16,20 0 5-16,-20 18-37 0,20-18 29 0,-17 0-4 0,17 0-40 15,-20 0-19-15,20 0 42 0,-20 0-29 0,20 0 48 16,0 0-23-16</inkml:trace>
  <inkml:trace contextRef="#ctx0" brushRef="#br0" timeOffset="4330.01">25941 13692 28 0,'0'0'0'0,"0"0"18"0,0 0-17 0,0 0 1 0,0 0 2 0,0-19-1 0,-20 19 0 0,20 0 2 0,0 0 9 0,0 0-5 0,0 0 11 0,0-20-9 16,0 20-1-16,0 0-2 0,0 0 7 0,0 0-8 0,0 0 4 0,0 0-5 16,0 0 0-16,0 0 1 0,0 0 2 0,0 0 0 0,0 0 0 0,0 0-2 0,0 0 0 15,0 0 6-15,0 0 4 0,0 0-9 0,0 20 1 0,0-20 7 16,0 0-9-16,0 19 6 0,0-1-3 0,0-18-2 0,0 20 5 15,0-2-3-15,0-18-6 0,0 20 1 0,0-20 1 0,0 19-2 16,20 19-1-16,-20-38-1 0,0 37 7 0,0 3-5 0,0-3 5 16,0-17-10-16,23-3 3 0,-23 40 1 0,0-38-1 15,0 1-2-15,0-1 1 0,0 38-1 0,0-18 2 0,0-3-1 0,0 3-1 0,0-20-2 16,0 19-10-16,0-19 2 0,0 0-16 0,0-1 8 0,0 2-27 16,0 1-14-16,0-21 24 0,0 0-1 0,0 0-29 0,-23 0 41 15,23 0 7-15,0 0-10 0,0-21-6 0</inkml:trace>
  <inkml:trace contextRef="#ctx0" brushRef="#br0" timeOffset="4673.31">25901 13787 50 0,'0'0'11'0,"0"0"2"0,0-19-9 16,0 19 2-16,0-38 6 0,0 38-2 0,20 0 1 0,-20-38 17 16,20 38-16-16,-20-19 1 0,0-1-2 0,23 2 0 0,-23 18-1 0,14-19 6 0,-14-1-7 15,20 2 9-15,0-2 1 0,-20 20-11 0,20-37 6 16,-3 37-9-16,0-19 6 0,-17-1 0 0,20 20-5 0,-20 0-1 15,20-18 8-15,3 18-3 0,-23 0-7 0,14 0 3 0,-14 0-1 16,20 0-2-16,-20 0-2 0,0 0 1 0,0 18 1 0,0 2-1 0,0-1 0 16,0-19-1-16,0 37 2 0,0-17 0 0,0 18-3 0,0-38 0 15,0 19 1-15,-20 19 0 0,20-38-1 0,-14 37 1 0,-9-17 0 16,3 18-1-16,20-19 0 0,-20 0 0 0,20-19 1 0,-17 19-2 16,0 1 0-16,17-3 2 0,-20-17-1 0,20 0 0 0,-20 19 2 15,20-19-1-15,0 0 3 0,-20 21 1 0,20-21-3 0,0 17 3 16,0 3 3-16,0-20 3 0,20 20 0 0,0-3 1 0,-20-17-8 15,20 20 0-15,-3 17 0 0,0-18 3 0,-17 1-4 16,40-1-2-16,-40 0-2 0,23 1 0 0,-9-2 3 0,-14 1 0 16,40 18 0-16,-40-37-3 0,0 39-1 0,20-20-4 0,-3 21-8 15,0-23-19-15,3 2-17 0,-20 0 17 0,20-1-51 0,-20-18 31 16,20 20-46-16,-20-20 62 0,17 21-24 0</inkml:trace>
  <inkml:trace contextRef="#ctx0" brushRef="#br0" timeOffset="5523.17">27061 13558 103 0,'0'0'20'0,"0"0"0"0,0 0-13 0,0 0 0 0,-20 0 9 0,20 0 5 0,-17-19-9 0,17 19 12 0,0 0-1 0,-17 0-15 15,17 0 1-15,0 0-1 0,0-18-1 0,0 18 7 0,0 0-7 0,-20 0 0 16,20 0 7-16,0 0-9 0,0 0-1 0,0 0-1 0,20 0 2 0,-20 0 0 16,34 0-2-16,-14 0 2 0,-20 0-3 0,40 18 0 15,-23-18-1-15,3 19 2 0,0-19-3 0,37 20 0 16,-40-2 1-16,3 2 0 0,0-20-1 0,-3 0 0 0,3 19 0 0,17-1-9 15,-14-18-9-15,-6 0 5 0,0 20-20 0,-17-20 10 16,20 0-33-16,-20 0-8 0,20 0 7 0,-20 0 37 16,0 0 5-16,0 0-44 0</inkml:trace>
  <inkml:trace contextRef="#ctx0" brushRef="#br0" timeOffset="5712.04">27198 13482 76 0,'0'0'25'0,"0"0"23"0,0 0-6 0,0 20-23 16,-23-20-1-16,23 0 0 0,0 0 17 0,-17 19-3 0,17-19-18 0,-20 18 0 0,20 1 6 15,0 1-11-15,0-2 6 0,0 2-5 0,0 17-3 16,0-37-5-16,0 20-1 0,0-20 0 0,0 19 0 0,0-1 0 0,20 2 3 16,-20-2-1-16,17 2-1 0,-17-20-2 0,23 19 0 15,-6-19-2-15,-17 0 2 0,17 19-1 0,3-19-2 0,-20 0 0 0,0 0 0 16,20 0-10-16,-3 0 5 0,-17 0-3 0,0 0 1 0,20-19-15 0,0 19 10 16,-20 0-20-16,17-19 14 0,-17 19-2 0,0 0-2 0,23-20-26 15,-23 20 26-15,0-18-19 0,0 18 25 0,0 0 4 0,17 0 3 0,-17 0-41 16</inkml:trace>
  <inkml:trace contextRef="#ctx0" brushRef="#br0" timeOffset="6173.52">27423 13558 43 0,'0'0'0'0,"0"0"8"0,0 0-6 0,0 0 1 0,0 0-2 0,0 0 2 16,0 20 0-16,0-20 0 0,0 0-1 0,0 0-1 16,0 0 0-16,0 0 0 0,0 0-1 0,0 0 0 0,-20 0 0 15,20 0-1-15,0-20 0 0,0 20 1 16,0 0 0-16,-17-19 0 0,17-18 1 0,0 37-1 0,0 0 0 15,0-38 1-15,0 38 0 0,0-20 3 0,0 20-1 0,0-19 1 0,0 0 10 16,0 19-11-16,0 0 0 0,0 0 4 0,0-19-2 0,0 19 1 16,0 0 14-16,0 0-14 0,0 0 3 0,0 0-5 15,0 0 0-15,0 0 0 0,0 19 5 0,0-19-5 0,0 19 1 16,0-19-4-16,0 0 0 0,0 19 1 0,0-19-1 0,0 20-1 0,0-20 0 16,0 0 0-16,0 0 0 0,0 18 1 0,0-18-1 0,17 0 0 0,-17 0-1 15,0 0 0-15,0 0 0 0,0 20-1 0,20-20 3 0,-20 0 1 16,20 0-2-16,-20 0-1 0,0 0 2 0,17 0-1 0,-17 0 0 15,20 0 0-15,-20-20 1 0,0 20 0 0,0 0 1 0,20 0 1 16,-20-18-3-16,0 18 0 0,0 0 0 0,0 0 1 16,17 0 0-16,-17-20-1 0,0 20 2 0,0 0 0 0,0 0-1 0,0 0-1 15,0-19 2-15,0 19 0 0,0 0 1 0,0 0 2 0,-17-19-2 0,17 19 3 0,0 0 5 16,-20 0 5-16,0-19 2 0,3 19 0 0,17 0-8 16,-20 0-2-16,0 0 7 0,3 0-9 0,0 0 7 0,-6 0-6 15,23 0-2-15,-17 0 0 0,-3 0 4 0,20 0-5 0,-20 19 1 0,20-19-3 16,-17 19 3-16,-3-19-1 0,20 19-4 0,-20-19 2 0,3 20 0 15,17-2-1-15,0-18-1 0,-17 20 1 0,17-20 0 0,0 19 1 16,-23-1-3-16,23-18 1 0,0 19-1 0,-17 1 0 0,17-2-2 16,0-18-10-16,0 20-14 0,0-20-16 0,0 19 16 15,0-19-41-15,0 0 30 0,0 18 2 0,0-18 3 0,0 0-10 0,0 20-18 16</inkml:trace>
  <inkml:trace contextRef="#ctx0" brushRef="#br0" timeOffset="8591.73">28715 13787 64 0,'0'0'21'0,"0"0"-13"0,0 0-5 0,0 0-2 0,0 0 5 0,0 0-3 0,-17 0 1 0,17 0 4 0,0 0-5 0,-20 19 1 16,20-19-2-16,0 0-3 0,-18 0 2 0,18 0-1 0,0 0 1 0,0 19 0 15,0-19-1-15,0 0-1 0,-22 0 2 0,22 0 0 0,0 0 0 16,0 0 10-16,0 0-5 0,-17 20 9 0,17-20 4 0,0 0-7 16,0 0 0-16,0 0 2 0,-18 0-2 0,18 0 10 0,0 0-3 15,0 0-10-15,-19 0 9 0,19 17 0 0,-20-17-4 0,20 0-9 16,0 0 1-16,0 19-1 0,0-19 1 0,-20 21 4 0,20-4 3 16,0-17-7-16,0 20 2 0,-15 0-3 0,15-20 6 0,0 17-6 15,0 3-6-15,0-20 1 0,0 20 0 0,0-3 0 16,0-17 1-16,0 0 0 0,0 19 1 0,15-19-2 0,-15 20 1 0,20-20 2 15,0 0 3-15,-20 0-1 0,37 0 4 0,-37 0-7 16,17-20 4-16,-17 20-2 0,22-56-9 0,-4 56 3 0,2-20 6 16,-20 3-1-16,0-23 4 0,17 23-4 0,-17-4-2 15,0 2 2-15,0 2-1 0,0-3-2 0,0 20-1 0,0-19 1 0,0 0-1 16,-17 0-6-16,-3 19-2 0,20 0 2 0,-18 0-11 16,-4 0 4-16,22 0-19 0,-17 0 13 0,17 19-30 15,-18-19 18-15,18 19-7 0,0 0-90 0,0 1 97 0,0-20 9 0,0 17-29 16</inkml:trace>
  <inkml:trace contextRef="#ctx0" brushRef="#br0" timeOffset="8981.52">28926 13082 165 0,'0'0'0'0,"0"0"63"0,0 0-49 0,0 0-12 0,0 20 0 0,-20-20 1 0,20 0 4 0,0 19 12 0,0-19-8 0,0 0 0 0,0 20 4 0,-20 19-9 15,20-39 1-15,0 36-1 0,0 1 8 0,0-17-12 0,0-20-2 16,0 57 1-16,0-37 0 0,0-2-2 0,20 39 1 0,-20-18 0 16,0-21 2-16,20 2-1 0,-3 36 1 0,-17-36-1 0,0-2-1 0,23 21 0 0,-6-1 0 15,-17-19 1-15,0-19 0 0,0 38 1 0,17-20 3 0,-17-18-1 16,20 20 5-16,-20-1-1 0,20-19-4 0,-20 0 2 0,0 0-1 0,17 19 4 15,-17-19-5-15,0 0-2 0,0 0 3 0,20 0-2 0,-20 0 1 0,0 0 1 16,20 0-2-16,-20 0 8 0,17 0 0 0,-17 0-2 0,0 19-7 16,0-19 0-16,0 0 1 0,0 20 3 0,0-3-1 15,0 2 4-15,0 2-3 0,-17-21 2 0,17 37-4 0,-20 0 4 0,-17-17 0 16,37 0-6-16,-20-20-2 0,0 17 0 0,-14 2-2 16,-6 1-2-16,40-1-1 0,0-19 2 0,-20 0-13 0,0 0-12 15,3 0 12-15,17 0-28 0,-20-39-3 0,20 39 18 0,0-36-41 16,0 36 27-16,20-20-47 0,-3 0 54 0,-17 3 9 0,20-3 9 15,17 0-32-15</inkml:trace>
  <inkml:trace contextRef="#ctx0" brushRef="#br0" timeOffset="9376.7">29402 13845 105 0,'0'0'67'0,"0"0"-42"0,0-20-15 0,0 20-4 0,0 0 3 0,0 0 3 0,0 0 19 0,0 0-16 0,0-19 1 16,0 19-2-16,0 0 10 0,0 0-7 0,17 0-1 0,-17 19-9 0,0 1 4 0,17-20-2 0,-17 36 7 15,23-36-7-15,-23 38 2 0,0-18-7 0,17 0-2 16,-17-20 3-16,0 37 3 0,20 0-5 0,-20-37 1 0,17 58 2 0,-17-19-4 16,0-2-1-16,0-17-2 0,0-3 2 0,0 22 0 0,0-1-1 15,0-17-1-15,0-4 1 0,0 21 5 0,-17 0-5 0,17-38-4 16,-20 38-12-16,20-19-11 0,-17 1 10 0,17-20-1 0,-23 18-26 15,6-18 18-15,0 0-9 0,-3-18-49 0,-20-38-30 16,40 35 93-16,-14 1 6 0,14 2 2 0,-23-20-23 0</inkml:trace>
  <inkml:trace contextRef="#ctx0" brushRef="#br0" timeOffset="9526.36">29459 13406 156 0,'0'0'94'15,"0"0"-54"-15,0-19-24 0,0 19-1 0,0 0 20 0,0-19 2 16,0 19-20-16,0 0 9 0,17 0-15 0,-17 0-4 0,0 0 3 15,0 0-7-15,0 0 0 0,0 0-1 0,0 0 0 0,0 0 1 0,0 0 2 16,0 19-8-16,0-19-12 0,0 0-18 0,0 19 5 16,0-19-48-16,0 0 25 0,0 19-67 0,0-19 65 0,0 0-52 15</inkml:trace>
  <inkml:trace contextRef="#ctx0" brushRef="#br0" timeOffset="10599.89">29989 13673 48 0,'0'0'22'0,"0"0"-20"0,0 19 14 0,0-19-8 0,0 0 16 0,0 0 2 0,0 0-14 0,0 18 8 0,0-18-12 0,0 0 9 0,0 0 1 15,0 0-10-15,0 0 1 0,0 0 17 0,0 0-17 16,0 0-1-16,20 0 7 0,-20 0-9 0,0 0 2 0,0 0 6 0,20-18-3 0,-20 18-7 15,0 0 3-15,0 0-2 0,17 0 2 16,-17 0-7-16,0 0 3 0,0 0 4 0,0 0-6 0,0 0 2 16,17 0 1-16,-17 0-3 0,0 0 2 0,0 0-1 15,20 0-2-15,-20 0-1 0,0 0 2 0,20 0 0 0,3 0 3 16,-23 0-3-16,0 0-2 0,34 0-1 0,-34 0 2 16,20 0-2-16,0 0-2 0,-20 0-2 0,17 0-11 15,-17 0 6-15,17-19-18 0,6 19-11 0,-23 0 15 0,0 0-3 0,17 0-63 16,-17 0 64-16,0 0 5 0,20 0-61 0</inkml:trace>
  <inkml:trace contextRef="#ctx0" brushRef="#br0" timeOffset="10807.71">30009 13787 199 0,'0'0'45'0,"0"0"-21"0,-20 0 18 0,20 0-4 16,0 0-25-16,0 0 1 0,0 0 6 0,0 0-11 0,0 0-1 15,0 19 10-15,0-19-12 0,20 19-4 0,-20-19 2 16,20 20-2-16,-20-20-1 0,17 17 1 0,-17-17-3 0,17 19 3 16,-17-19-3-16,20 21 1 0,-20-21 0 0,43 17 1 0,-43-17-6 0,0 0-3 15,14 20-39-15,6-20-25 0,0 0-33 16,-20 0 49-16,0 0 8 0</inkml:trace>
  <inkml:trace contextRef="#ctx0" brushRef="#br0" timeOffset="11275.15">30465 13710 106 0,'0'0'0'0,"0"0"66"0,0 20-59 0,0-2 9 0,0-18-5 16,0 39 21-16,0-39-24 0,0 0-1 0,0 19 1 15,0 0-6-15,0-19 0 0,0 37 0 0,0-37-1 0,0 19 2 16,0-19 5-16,0 21-4 0,0-21 0 0,17 37 11 0,-17-37-1 16,20 0 6-16,-20 20-11 0,0-20-6 0,20 0 6 15,-20 0-2-15,0 0 2 0,17-20 15 0,6 0-17 0,-23 20-1 16,17-38 10-16,0 19-11 0,3 2 2 0,0-22-1 16,-20 39-2-16,17-19 6 0,-17 0-6 0,20-1 0 0,-20 20-2 0,20-38 7 15,-3 38-5-15,3-18 2 0,-20 18-2 0,23 0 0 16,-9 0 1-16,-14 0-3 0,20 0 1 0,-20 18-2 15,20 2 0-15,-20-20 1 0,0 38-2 0,20-38-2 0,-20 38 1 0,0 1-4 16,0-3-3-16,0 2-22 0,0-18 10 0,0-20-8 16,0 37-2-16,0 3-47 0,0-40 29 0,0 17-7 0,0 2-51 0,0 1 42 15,0-20 29-15</inkml:trace>
  <inkml:trace contextRef="#ctx0" brushRef="#br0" timeOffset="11606.41">31032 13845 95 0,'0'0'0'0,"0"0"97"16,0 0-89-16,0 17 2 0,0-17-1 0,0 0 2 15,0 19 15-15,0-19-20 0,23 0 5 0,-23 0-10 0,0 21-1 16,17-21-1-16,3 0 1 0,-20 0 2 0,17 0-2 16,3 0 2-16,-20-21 1 0,20 2 0 0,-20 2-1 15,17 17-1-15,-17-39-1 0,23-19 6 0,-23 58-3 16,0-18-2-16,14-39 7 0,-14 37-2 0,0-17 10 15,0 17-5-15,0-18 0 0,0 38-2 0,0 0 2 16,0 0-6-16,0 0 0 0,0 0-2 0,-14 0 5 0,14 0-4 16,0 0 0-16,-23 0 2 0,23 0-4 0,-17 20 6 0,17-2-2 15,-20 2-4-15,20-1 0 0,0-1 2 0,0 2-3 0,0-20 0 16,-20 75 0-16,20-17-6 16,0-39 0-16,0 1-12 0,0-3 2 0,0 2-21 0,0 2-13 15,0-4 16-15,0-17-7 0,20 20-48 0,-20 0 17 0,0-20 50 16,0 17-29-16</inkml:trace>
  <inkml:trace contextRef="#ctx0" brushRef="#br0" timeOffset="12008.66">31337 13635 126 0,'0'0'56'0,"0"0"-12"0,0 18-7 16,0-18-30-16,0 0 0 0,0 20 42 0,0-20-33 15,0 37 12-15,0-17-17 0,0 18 1 0,0-38-11 16,0 19-2-16,0 0 3 0,0 0-2 0,0 1-2 15,0-20 1-15,0 36 2 0,0-36 1 0,23 21-1 16,-23-21 1-16,17 17-5 16,0-17 0-16,-17 0 7 0,20-17-2 0,-20 17 1 0,20-40-3 15,-20 23 0-15,17-3 1 0,3 1-2 0,-20 0 1 16,0 19-1-16,20-19 2 0,-20-19 0 0,0 38 0 0,17-38 1 16,-17 38-1-16,20-19-2 0,-20 19 3 15,23 19 11-15,-23-19-13 0,0 95 7 16,14-20 10-16,-14-56-11 0,20 39-1 15,-20-38-4-15,0 17 2 0,0-17 0 0,20 16 4 0,-20 3-4 0,20-39 0 16,-20 39-1-16,17-39 0 0,-17 18 3 0,0-18 4 0,20 0-3 16,-3 0-1-16,-17-18-3 0,20-2-1 0,3-57-2 15,-23 60-3-15,14-23 1 0,6-74 4 0,0 77-1 16,0-58 4-16,-3 57-2 0,-17 19-1 0,18-19 2 16,-18 19-2-16,0-1-1 0,22 2 2 0,-5 18-1 0,-17 0 0 15,20 0 2-15,-3 38-1 0,-17-19-1 16,20-1-1-16,-20 21-2 0,20-21 0 0,-20 20-8 15,0-18 0-15,17-1-7 0,-17 19-28 0,23-18-18 0,-8 16-181 16,24-72 116-16</inkml:trace>
  <inkml:trace contextRef="#ctx0" brushRef="#br0" timeOffset="12675.6">32498 13141 54 0,'0'0'58'0,"0"0"-43"0,0 0 16 0,0 0-16 0,0 0 3 0,0 0 0 0,0 0 18 0,0 0-5 0,0 0-19 0,0 0 5 0,0 0-5 16,0 0-5-16,0 0 7 0,0 0-5 0,0 18 2 0,0-18-3 16,0 0 7-16,0 21 2 0,0-21-8 0,22 17 6 15,-22 2-8-15,0 0 8 0,0-1-7 0,0-18-3 0,0 20 1 0,15 18 6 16,-15-19-2-16,0 19-1 0,0-19-4 0,0 38 2 0,0 1-5 15,0-39 0-15,0 18 1 0,0 1 1 0,0 1-1 0,0 36 0 0,0-17-5 16,0-20 0-16,0-19 1 0,0 37 0 0,0-18 6 0,0 2-1 16,0 17-12-16,0-57 1 0,0 36-5 0,-15-36-2 15,15 20-26-15,0-20 16 0,0 19-4 0,0-19-39 0,0 0-35 0,-22 0-7 16,22 0 70-16,0 0 13 0,0 0-24 0</inkml:trace>
  <inkml:trace contextRef="#ctx0" brushRef="#br0" timeOffset="12940.27">32800 13350 191 0,'0'0'0'0,"0"0"84"0,0 0-72 0,0 0-6 0,0 0 0 0,0 0 14 15,0 0-6-15,0 18 18 0,-15 1-5 0,15-19-18 0,0 19-4 16,0 0 9-16,0 0-8 0,-22 1 5 0,22-2-4 0,0 2-4 16,-17-1 2-16,-3 18-3 0,20-37-2 0,-20 38 3 0,20-18-1 15,-17-1-2-15,17-1-1 0,-20 2 4 0,3-1-1 0,17-1-2 16,-23 2 2-16,23-2-1 0,0-18 0 0,0 20-2 0,0-1 0 15,0 0 4-15,0 0-1 0,0-19-2 0,23 0 2 16,-23 20 0-16,17-20-2 0,-17 0 1 0,0 0 0 0,20 17 3 0,-3-17-3 16,-17 0 3-16,20 0 0 0,0 19-4 0,-20-19-3 0,17 0 0 15,-17 0 2-15,22 0-2 0,-22 0-1 0,15 21-15 0,-15-21-25 0,0 0 15 16,23 0-45-16,-23 0 27 0,0 0-63 0,17 0 24 16,-17 0 60-16,0 0-14 0</inkml:trace>
  <inkml:trace contextRef="#ctx0" brushRef="#br0" timeOffset="13258.34">33105 13350 80 0,'0'0'25'0,"0"0"39"0,0 0-45 0,-17 0 21 0,17 0-18 15,0 0 0-15,0 0-2 0,0 0-3 0,0 0-2 0,-20 0 11 0,20 0-6 0,0 0-14 16,0 0 7-16,0 0-8 0,-20 0 5 0,20 18-2 16,0-18-3-16,0 19 2 0,0-19-4 0,-17 19 3 0,17 0 3 15,0-19-6-15,-20 19 6 0,20 1-6 0,0-2 7 0,0 2-5 16,0-1-3-16,0 18 2 0,0-37-3 0,0 20 3 0,0 18 1 16,0-19-1-16,0-1-3 0,20 21 6 0,-3-1 0 0,-17-38-6 15,0 18 3-15,20 2-2 0,0-1 2 0,-20 0-4 0,17 0 0 0,3 1-1 16,-20-3 0-16,23 2 3 0,-9-19-5 0,-14 21-2 15,20-4-25-15,-20-17 13 0,20 20-11 0,-20-20-35 0,20 0 22 0,-20 0-42 16,17 0 35-16,-17-20-44 0,0 20 59 0,20-17 13 0,-20 17 5 16,0-40-25-16</inkml:trace>
  <inkml:trace contextRef="#ctx0" brushRef="#br0" timeOffset="13557.62">33296 13197 61 0,'0'0'28'0,"0"0"10"0,0 0-27 16,0 0 6-16,0 0-7 0,0-17 43 15,0 17-38-15,0 0-2 0,0 0 2 0,0 0 11 0,23 0-14 0,-23 0-4 16,0 0 0-16,0 0-1 0,14 0-2 0,-14 0 9 0,0 17-8 0,20-17 9 0,-20 0-10 16,20 0 2-16,-20 19 0 0,37-19 8 0,-37 19-7 0,17-1 6 15,6-18-7-15,-23 20 0 0,17 1 4 0,3 15-4 0,-20-36-4 16,17 20 1-16,3 17 1 0,0 1 1 0,-20 1-4 15,0-21-4-15,17 58 10 0,-17 1-6 16,0-39 3-16,-17 19-2 0,17-39-5 0,-20 21-3 0,0-1-4 16,20-18 0-16,-17-3-4 0,-3 2-26 0,20 2 15 15,-17-4-38-15,-6-17-17 0,6 20-12 0,0-20 49 0,17 0-17 16,-20 20 7-16</inkml:trace>
  <inkml:trace contextRef="#ctx0" brushRef="#br0" timeOffset="14224.39">33809 13273 28 0,'0'0'13'0,"0"0"-9"0,0 0 4 0,0 0-3 0,0 0 9 0,0 0 15 0,0 0 17 0,20-20-20 0,-20 20-1 0,0 0-2 0,0 0 0 0,0 0 15 0,0 0-20 0,0 0-1 16,17 0 17-16,-17 0-18 0,0 0-2 0,0 0 11 0,0 0-13 0,0 20 10 15,0-20-10-15,0 21-4 0,20-21 8 0,-20 17-10 0,0-17 0 16,0 19-4-16,0-19 2 0,0 0-1 0,0 20-3 0,0-20 2 0,0 18-1 16,0-18-1-16,0 19 1 0,0 0-5 0,0-19 0 0,0 19-22 0,0-19 5 15,0 0-5-15,0 0-8 0,0 19-57 0,0-19 29 0,0 20-60 0,0-20 76 16,0 0-19-16</inkml:trace>
  <inkml:trace contextRef="#ctx0" brushRef="#br0" timeOffset="18741.27">26360 14757 74 0,'0'0'37'0,"0"0"-10"0,0 0 8 0,0 0-23 0,0-19 9 0,0 19-9 0,0 0 0 16,0 0 2-16,0 0 0 0,0 0 16 0,0 0-15 0,0 0 1 0,0 0-4 0,0 0-1 0,0 0 5 0,0 0-1 0,0 0-9 0,0 19 2 15,0-1 2-15,0-18-5 0,0 21 0 0,0-21 7 0,0 17-8 0,0-17 2 16,0 19-2-16,-20-19 8 0,20 20-10 0,0-3 8 0,0-17-5 16,-20 21-2-16,20-21 3 0,0 0 1 0,0 20-3 0,-17-20 1 0,17 17-5 15,-20-17 4-15,20 19 0 0,0-19-3 0,0 21 3 0,-20-21-1 16,0 17-1-16,20 2-2 0,-17-19-3 0,17 37 3 0,-17-16 4 15,17 16-2-15,-20-18 0 0,20 2-2 0,0-4-1 16,0 22 2-16,0-20-4 0,-20 20 5 0,20-22-3 0,0 23 2 0,0-3-2 16,0-16-1-16,0-4 1 0,0 39 0 0,0-18-1 0,0-19 0 15,0 1-1-15,0 18 1 0,20-18 1 0,-20-1 1 0,0 19 0 16,20-21 1-16,-20 24-2 0,17-5 2 0,-17-16-1 16,17-3 0-16,-17 3 1 0,0 0 1 0,0-3 0 0,20 24-2 15,-20-41 0-15,0 0 0 0,0 17 0 0,20-17 0 0,-20 19 1 0,0 1 2 0,20-20-2 16,-20 18 2-16,0 1-2 0,17-19 0 0,-17 20 0 0,20-3 2 15,-20-17-3-15,0 0 0 0,20 21 2 0,-20-21-2 0,0 0 2 0,0 20-2 16,17-20 3-16,-17 0-3 0,23 17 2 0,-23-17-2 0,17 0 1 16,-17 0-2-16,0 0 2 0,17 19 0 0,-17-19-1 0,20 0 0 15,17 0 2-15,-37 21-2 0,0-21 0 0,40 0-2 0,-23 0 4 16,6 0 0-16,-23 17-1 0,17-17 0 0,20 0-2 0,-37 0-1 16,20 0 1-16,17 0 2 0,-37 0-2 0,37-17-3 0,-37 17 0 15,20-21-2-15,-20 21-12 0,23-19-7 0,-9 2 9 16,-14 17-1-16,20-20-23 0,-20-1-8 0,0 21 20 0,0-17-42 0,0 17 25 15,0-20-46-15,0 1 31 0,-20 1 5 0</inkml:trace>
  <inkml:trace contextRef="#ctx0" brushRef="#br0" timeOffset="19007.46">25998 15384 123 0,'0'0'0'0,"0"0"69"0,0 0-58 0,0 0-5 0,0-17-2 0,0 17 3 0,0 0-1 0,0 0 3 0,0 0 3 0,0 0 21 0,0-21 3 0,0 21-19 0,20 0 14 0,-20 0-19 0,20 0-3 16,-3 0 2-16,0-20 8 0,3 20-11 0,0 0-2 0,17 0 6 0,-37-17-7 16,60 17 4-16,-43 0-5 0,40 0 6 0,-37 0-6 15,37 0 3-15,-17 0-5 0,-6 17 1 0,6-17-2 0,-3 20 2 0,-17-20-1 16,-3 0-1-16,23 0-1 0,-3 21-3 0,0-21 1 0,-37 17-2 15,40-17-14-15,20 19-99 16,-46-19 31-16,6 0-18 0,0-19-54 16</inkml:trace>
  <inkml:trace contextRef="#ctx0" brushRef="#br0" timeOffset="19928.59">28030 14852 28 0,'0'0'7'0,"0"0"-3"0,0 0-1 0,0 0-2 0,0 0 3 0,0 0-2 0,0 0 5 0,0 0-2 0,0 0-1 0,0 0 6 0,0 0-4 0,0 0-1 15,0 0 7-15,0 0-6 0,0 0 2 0,0 0 12 0,0 0 4 16,0 0-11-16,0 0 12 0,0 0-13 0,0 0 13 0,0 0-15 16,0 0 9-16,0 0-10 0,0 0 1 0,0 0-2 0,0 0 6 0,0 0 0 15,0 0-6-15,0 0 7 0,0 0-7 0,-17 0 11 16,17 0-13-16,0 0-1 0,0 0 3 0,0 0-1 0,-17 0-3 15,17 0 4-15,0 17 0 0,-23-17-2 0,23 0-1 0,-17 21 4 16,17-21-5-16,-20 20 2 0,20-3-3 0,-20-17-1 0,3 19 11 16,17 2-8-16,-20-21-3 0,3 17-2 0,17-17 0 15,-23 19 1-15,6 1 0 0,-20-3 6 0,37 4-4 0,-20-1-1 0,0-20-3 0,6 36 4 16,-9-15-1-16,3 15 5 0,-17 22-1 0,20-38-3 0,-23 37 1 16,6 1 0-16,11-2-3 0,-14-1 0 0,17 5-3 15,20-43 3-15,-20 40 1 0,3-1 1 0,-3-15-1 16,20 13 0-16,-20-14 1 0,20 18-2 0,0 16 3 0,20-18-1 15,-20-35-3-15,37 35 3 0,-17-35-1 0,-20 16 1 0,37-1-1 16,-17-36-2-16,3 21-1 0,-9-1 1 0,6-20 1 0,20 17 1 16,-6-17-3-16,6 20-3 0,-40-20 1 0,57 0-12 0,-37 0 3 15,0-20-3-15,-3 20-2 0,23-17-25 0,-3-3-18 0,0 20-14 0,0-38-26 16,-14 38 44-16,11-39-31 0,-34 22 32 0</inkml:trace>
  <inkml:trace contextRef="#ctx0" brushRef="#br0" timeOffset="22057.55">28983 15497 36 0,'0'0'26'0,"0"0"-1"0,-17 0-11 0,17 20 1 0,0-20-7 0,0 0 1 0,0 0 1 16,-23 0 1-16,6 0 27 0,17 21-26 0,0-21 0 0,0 0-1 0,-20 0-3 16,20 0-1-16,0 0 0 0,-20 0 4 0,20 17-4 0,0-17-5 0,0 0 7 15,-17 20-1-15,17-20-4 0,0 0 0 0,0 19 4 0,0-19 1 16,-20 18 0-16,57 38 46 31,-17-56-44-31,0 0-3 0,-20 0-3 0,17 0-2 16,-17 0 4-16,23 0-5 0,-23 0 2 0,17 0 1 0,-17-19 9 0,17 2-10 15,-17-3-3-15,20 2 5 0,-20-1-4 0,0 19 2 0,20-20-4 0,-20-18 2 16,0 38 0-16,0-20 1 0,0 1 0 0,0 2-1 0,0 17-2 0,0-21-2 16,-20 21-1-16,20-17-2 0,-20 17 3 0,20-20-7 0,-17 20 2 15,0 0-11-15,17 0 7 0,-23 0-18 0,23 0 9 0,-17 20-2 0,17-20-1 16,0 17-7-16,-20-17-42 0,20 38-5 0,0-38 43 0,0 39-14 16,0-18-3-16</inkml:trace>
  <inkml:trace contextRef="#ctx0" brushRef="#br0" timeOffset="22441.79">29231 15081 134 0,'0'0'0'0,"0"0"72"0,-20 0-51 0,20 0-16 0,0 0 2 0,0 0 1 0,0 0-2 16,0 0 1-16,-20 0 1 0,20 17 0 0,0-17 6 0,0 0-11 0,-20 40 2 15,20-40-3-15,0 94 7 32,0 0-18-32,0-36 10 0,0-39-1 15,0 18-5-15,0-37 3 0,0 38 3 0,20-19-1 0,-20-19 1 0,0 20-3 16,0 1 0-16,0-4 2 0,20-17 0 0,-20 0 1 0,0 0 0 16,20 0 0-16,-20 0-1 0,34 0 5 0,-34-17-3 0,20-4 6 15,0 1-2-15,17-16-1 0,-17 15 4 0,0-16 6 16,17 18 4-16,-37 19-9 0,17-17-6 0,6 17 5 0,-6 0-2 15,-17 0-5-15,0 0 1 0,20 0 3 0,-20 0-3 0,0 17 2 16,0 22 0-16,0-22-2 0,0 4-4 0,0-21-1 16,-20 17 3-16,20 2 0 0,-17 1 1 0,17 1-2 0,-40-4-4 0,3 3-12 15,37-1 8-15,-97-1-160 32,43-36-18-32,54 18 146 0</inkml:trace>
  <inkml:trace contextRef="#ctx0" brushRef="#br0" timeOffset="22786.03">29704 15326 101 0,'0'0'38'0,"0"0"10"0,0 0-23 0,0 0 3 0,0 0-12 0,0 0 3 0,20 0 17 0,-20 20-20 0,17-20 8 0,6 38-3 0,-23-19-16 16,17 1 0-16,0-3-4 0,-17 4 1 0,20 15 2 16,-20-36 2-16,0 41-5 0,20-4 1 0,-3 20 1 0,-17-21 0 0,0 5 3 15,0 13 5-15,0-34-8 0,0 0 2 0,0 16 0 0,0-14-3 16,-57 166 5-1,23-131-21-15,11-57 9 0,6 0-5 16,-3 20-18-16,0-20 9 0,3 0-23 0,-23-20-8 0,40 3 19 16,-17-23-35-16,0 23 32 0,-6-24-23 0,23 4 37 15,-17-20-2-15,17-1 1 0,0 22-3 0</inkml:trace>
  <inkml:trace contextRef="#ctx0" brushRef="#br0" timeOffset="22992.34">29798 15155 117 0,'0'0'89'0,"0"0"-63"0,0 0-6 0,0 0 17 16,0-17-17-16,0 17 1 0,0 0 1 0,0 0-3 0,0-21 21 16,-17 2 0-16,17 2-26 0,0 17-2 15,0-20-2-15,0 20-5 0,0-21-1 0,0 21-1 0,0 0-1 16,0 0-2-16,0 0 4 0,0 0-6 0,0 0-2 0,0 0-1 0,0 0-17 16,0 0-15-16,0 0-6 0,0 0 13 0,0 0-3 15,0 0-183-15,0 0 103 0</inkml:trace>
  <inkml:trace contextRef="#ctx0" brushRef="#br0" timeOffset="23491.63">30274 14796 156 0,'0'0'93'0,"0"0"-71"0,0 0 10 0,0 0-8 0,0 0-12 0,0 0 12 0,0 0-8 0,0 0-4 0,0 0 10 0,0 0-14 0,0 0 0 0,0 0-3 0,0 0 2 0,0 17-1 0,20 2 0 15,-3-19-5-15,-17 0 7 0,0 20-2 0,40-3 2 0,-40 4-9 16,40-1 7-16,-26 16 4 0,6 2-4 0,20 18-9 16,-23 2 3-16,-17-39 2 0,40 58-3 0,-23-19-1 15,6 16 3-15,-23 3 1 0,0-40-1 0,0 78-7 16,0-76 5-16,-23 35 1 0,6 4 4 0,-23-4 0 16,40-33-3-16,-37-5-4 0,17-16-5 15,-14 17-47-15,11-37 33 0,-14 0-73 16,17 0-28-16,3-19 79 0,-3 1-24 0,20-38 24 15,0 56 7-15</inkml:trace>
  <inkml:trace contextRef="#ctx0" brushRef="#br0" timeOffset="23774.68">30938 14967 192 0,'0'0'0'0,"0"0"131"15,0 0-119-15,0 0-5 0,0 0 9 0,0 0-4 0,0 0 2 16,0 0 20-16,0 17-23 0,0-17-3 0,0 0-5 0,0 19 9 0,20-19-11 15,-20 20 5-15,0-3-4 0,0-17 2 0,0 21-5 0,20-1 1 16,-20-3-6-16,0-17-8 0,0 19 2 0,20-19-6 0,-20 21-6 16,0-4-75-16,0-17 53 0,17 19-6 0,-17 1-44 0,0-20 62 15,0 0-29-15</inkml:trace>
  <inkml:trace contextRef="#ctx0" brushRef="#br0" timeOffset="23913.9">31263 15878 252 0,'0'0'75'0,"0"0"-41"0,0 39-16 16,-20-2-14-16,0 0 1 0,0-16-3 0,20 16 2 0,-37 3-1 0,0 33 2 16,-20-15-7-16,-17 19-48 0,34-39-45 15,-17-18-28-15,57-20 76 0,-20 19 14 0,0-19-19 0</inkml:trace>
  <inkml:trace contextRef="#ctx0" brushRef="#br0" timeOffset="26203.16">24516 5135 80 0,'0'0'10'0,"0"0"-3"0,0 0 0 0,0 0-1 0,0 0-2 0,-18 0 0 0,18 0 10 0,-22 0-5 0,22 20 15 0,0-20-13 0,-17 0-1 0,17 0 0 0,0 0 0 0,0 0-2 0,-18 0 6 16,18 0-8-16,0 0-2 0,0 0 4 0,-20 0-2 0,20 0-3 15,0 0-2-15,0 0 3 0,0 0-1 0,0 0 1 0,0 0 7 0,0 0 9 16,20 0-14-16,-20 0 2 0,0 0-4 16,0 0 3-16,0 0-1 0,0 0-1 0,18 0-1 0,-18 0 1 0,0 0 5 15,0 0-4-15,17 18 3 0,-17-18-5 0,0 0 0 0,0 0 2 0,0 0-3 16,0 19 0-16,22 0 2 0,-22-19-3 0,0 0 0 0,0 19 3 16,0 0-3-16,0 0 0 0,18-1 2 0,-18 22 1 0,0-3 1 15,0-37-3-15,0 38-1 0,0-1 0 0,0-17-2 0,0 19 0 16,0-1-1-16,0-1 1 0,0 21 2 0,0-21-1 0,0 20 4 0,22-19-3 15,-22-19-1-15,0 21 0 0,0 16 2 0,15 2-1 0,-15 16 1 16,0-55-3-16,0 19 1 0,0 39 1 0,0-58-2 0,0 56 2 16,0-55-1-16,0 55 0 0,0-18-2 0,0 1 2 15,0-19 0-15,0-2-1 0,0-17-1 0,-15-3 1 0,15-17-1 0,0 41 0 16,-22-41-1-16,22 36-11 0,0-36 3 0,0 20-4 0,0-20-1 0,-18 0-4 16,18 17-26-16,0-17 16 0,-22 0-5 0,22 20-50 0,0-20 42 15,-17 0 4-15,17-20-8 0,-18 20-15 0</inkml:trace>
  <inkml:trace contextRef="#ctx0" brushRef="#br0" timeOffset="26475.19">24116 6124 69 0,'0'0'0'0,"0"0"26"0,0 0-12 0,0 0-1 0,0 0-1 0,0 0 3 0,0 0 21 0,20-19 4 0,-3 19-20 0,-17 0 0 0,0 0 0 0,40 0 13 0,-22 0-19 0,-18-19-1 0,19 19-2 15,19 0 9-15,19 0-4 0,-38-20-8 0,4 20 0 0,31-18 7 0,-16 18-9 16,19-20 4-16,-20 20-6 0,2 0 0 0,-19 0-2 0,35-19 2 16,-15 19-3-16,-23 0 0 0,3 0 0 0,17 0-2 0,3 0 1 0,17 0-10 15,-40 0-20-15,3 0-31 0,17 19 14 0,-37-19-76 16,0 0 64-16,22 0-66 0</inkml:trace>
  <inkml:trace contextRef="#ctx0" brushRef="#br0" timeOffset="27175.09">26491 5078 87 0,'0'0'0'0,"0"0"20"0,-17 0 2 0,17 0-11 0,0 0-2 0,-20 19 8 0,0-1 26 0,20 2-29 0,-17-20 13 0,17 20-15 16,-17-2 11-16,17-18-13 0,-23 0-1 0,6 19 9 0,17 0-8 15,-40 19 7-15,3-19-3 0,37-1 0 0,-40 3-6 16,40-2-1-16,-17-1 9 0,0 1-9 0,-3 1-1 0,0 18 5 0,-14-1-1 16,34 2-7-16,-23-21 0 0,-17 39 3 0,23 21 1 0,0-23-4 15,-3-17-1-15,20 0 1 0,-20 38 3 0,20-38-3 0,-20 39 4 16,20-21 0-16,0-18-3 0,-14 20 0 0,14-39-2 0,0 18-1 15,14 20 3-15,-14-37-3 0,40 38 1 0,-20-22-1 0,14 22 0 0,6-20 0 16,-17 1-2-16,31-22 1 0,-17 3-3 16,-20 0-1-16,3-3-2 0,20-17-14 0,-23 0 5 0,23 0-25 0,-23 0 16 15,40 0-37-15,-17-17-26 0,-23 17 33 0,23-40-47 0,0 23 66 16,-23-22-27-16</inkml:trace>
  <inkml:trace contextRef="#ctx0" brushRef="#br0" timeOffset="27645.41">27346 5078 152 0,'0'0'0'0,"0"0"95"0,0 0-76 0,0 0-12 0,0 0 8 0,0-20-6 0,0 20 1 0,0 0 13 0,0 0-12 0,0 0-1 0,0 0-2 0,0 0 6 0,0 0-8 0,0 0 1 15,23 0 19-15,-6 0-20 0,-17 0-2 0,17 0 2 0,-17 0 0 16,20 0 0-16,0 20 5 0,-3-20-6 0,3 19 4 0,0-1-4 16,17 22 1-16,0-3-1 0,-17 1-3 0,20 39 2 0,-6 17-3 15,-14 2 1-15,0-40-1 0,-20 2-1 0,0-19 0 0,0 73-1 16,0-73 2-16,-20 55-1 0,0 2 2 0,-14-1-1 15,14-19 0-15,-20-20-1 0,26-17 0 0,-9-1-7 0,3-1-16 16,3 3 3-16,-3-23-38 0,-17-17-33 0,37 20-36 16,-20-20 68-16,20 0 14 0,-20 0-20 0</inkml:trace>
  <inkml:trace contextRef="#ctx0" brushRef="#br0" timeOffset="28245.03">29328 4813 107 0,'0'0'66'0,"0"0"-58"0,0 0 0 0,0 0 14 0,0 0-6 0,0 0 2 0,0 19 52 0,0-19-58 0,0 18 0 0,0-18 9 0,0 19-5 0,0-1-9 0,0 2 4 0,-23-1-5 0,23-1 3 0,0 1-5 16,0-19 0-16,0 39 5 0,0-39-6 0,-20 38 5 0,20-20-4 0,0 39 18 16,-20-57-17-16,20 58 6 15,-17-39-7-15,0 19 3 0,17-19-7 0,-20 0 1 0,20-1 1 16,-20 22 4-16,0-22-2 0,20 1 1 16,0 1-4-16,0-2-1 15,-14-18 1-15,14 20-1 0,0-20 1 0,0 17 0 0,14-17 0 0,-14 0 0 0,0 0-1 0,0-17-1 16,20 17 0-16,-20-20 3 0,20 20-1 0,-20 0-1 0,0-18 0 15,20-2 0-15,-20 20 0 0,0-19 1 0,17 19-2 0,-17-18 1 0,17 18 0 16,-17-19 1-16,0 19 1 0,0 0 0 0,20 0-1 16,-20 19 3-16,0-1 0 0,0 21 2 0,0-21-2 15,-20 39 3-15,20-37-3 0,0-1-2 0,0 37 1 0,0 2 2 16,0-39-3-16,0 37 2 0,0-37-3 0,0 19 0 0,0-19 0 16,0 40-1-16,20-23 2 15,0 21-1-15,-20-57-1 16,23 39-2-16,-9-39 0 0,-14 19-2 0,20-19-16 0,37 19-31 0,-57-19 30 0,17 0-3 0,43-38-116 15,-60 38 89-15,17 0-9 0,23-39-50 0,-40 39 73 0,0-19-13 0</inkml:trace>
  <inkml:trace contextRef="#ctx0" brushRef="#br0" timeOffset="29359.36">24821 10231 178 0,'0'0'43'0,"0"0"-23"0,0 0-11 0,-18 0-2 0,18 0-4 0,0 0 6 0,0 0-4 0,-22 0 3 0,22 0-2 0,0 0 8 0,0 20-2 15,0-2-6-15,-17 2 1 0,17-20-4 0,0 18-2 0,0 21 3 16,0-39-5-16,0 18 2 0,0 1 0 0,0 0 1 0,0 1 0 15,0-1-1-15,0 0 0 0,0-1-1 0,0 2 3 0,0-1 1 0,0-2-2 16,17 3-1-16,-17 1 0 0,22-3 1 0,-22-18 0 0,18 19 1 16,-18 0-2-16,0-2-1 0,17-17 0 0,-17 0-1 0,0 21 2 0,0-21-2 15,20 0 4-15,-20 0-2 0,20 18-1 0,-20-18 2 0,0 0 1 16,0 0-2-16,0 0 5 0,0 0-4 0,0 0 1 0,0 0-2 16,0 0-1-16,0 0 4 0,0 0 0 0,0 0-3 0,0 0-2 15,0 0 2-15,0 0-1 0,0 0 1 0,0 0 0 0,-20 0 0 0,20 0-2 16,0 0 2-16,-20 0-1 0,20 18 1 0,0-18 0 0,0 20-1 0,0 1 1 15,0-21-1-15,0 18 0 0,0 19 0 0,0-37 0 0,0 18 1 0,0 3 0 16,0-3 0-16,0 1-2 0,20 2 2 0,0-3 1 0,-3 0-1 16,3 2 0-16,-20-2 0 0,20 2 0 0,-3-1 7 0,-17-1-3 15,22-18 1-15,-22 19 7 0,18 2-5 0,-18-21-1 0,0 18 0 0,17 1 6 0,-17-19-8 16,20 19 4-16,-20-19-6 0,0 0 0 0,0 19 2 0,0-19-3 16,0 19 2-16,0-19-2 0,-20 19 3 0,20-19-4 0,-35 18 2 15,13 3-4-15,-35-21-7 0,20 19-13 0,17-1 4 16,3-18-4-16,-23 0-4 0,3 38-66 0,0-38 51 0,37 0-6 0,-20 19-57 15,0-19 58-15,20 19 10 0,0-19-27 0</inkml:trace>
  <inkml:trace contextRef="#ctx0" brushRef="#br0" timeOffset="30110.66">26776 12019 45 0,'-14'0'24'0,"-9"0"-20"0,23 0-2 0,-20 0 1 0,20 19 1 0,-37-19 10 0,37 19-3 0,-20-19 1 0,3 0 2 0,-3 19 15 0,20-1-16 15,-20-18-1-15,3 19 5 0,0-19-10 0,-6 38 14 16,6-18-10-16,-3-20-6 0,20 19 9 0,-20 0 8 16,20-19-15-16,0 19 1 0,0 0-4 0,0-19-1 0,0 18 0 15,20-18 0-15,-20 20-3 0,20-2-1 0,-3 1 1 0,6 21 0 16,-23-40-4-16,54 74-33 0,-17-36-16 0,-17-18 16 15,-20-20-1-15,37 19 1 0,-37 0 7 0,20 0 4 0,3-19-23 0</inkml:trace>
  <inkml:trace contextRef="#ctx0" brushRef="#br0" timeOffset="30305.53">27138 11848 186 0,'0'0'51'0,"0"0"-8"0,0 0-29 0,0 0-5 16,0 18 7-16,0 2 5 0,0-1-1 0,0 18-4 15,0 1-11-15,0 20 4 0,0-20-7 0,0 57 4 0,0-19 0 16,0-20-6-16,0-17 2 0,0-1-2 0,-20 38 0 0,3 0 1 16,17-38-2-16,0-20 2 0,-20 40-4 0,0-1-8 0,-17-38 0 15,37 18-4-15,-37-17-26 0,37-1 18 0,-20-19-2 0,0 19-36 0,6-19 23 16,-9 0 1-16,3 19-25 0,-17-19 27 0,37 0-10 16</inkml:trace>
  <inkml:trace contextRef="#ctx0" brushRef="#br0" timeOffset="32975.44">26605 6048 61 0,'0'0'0'0,"0"0"12"0,0 0-8 0,-17 0 1 0,17 0-2 0,0 0 0 0,0 0 0 0,0 0 4 0,0 0 1 0,-17 0-4 0,17 0 4 0,0 0-4 0,0 0 2 0,0-20 8 16,0 20-7-16,-23 0 9 0,23 0-8 0,0 0 0 0,0 0 9 0,0 0-10 15,0 0-1-15,0 0 1 0,0 0-1 0,0 0 8 0,0 0-2 16,0 0-6-16,0 0 0 0,0 0 7 0,0 0-2 0,0 0-5 16,0 0 0-16,0-19 5 0,0 19-7 0,0 0-1 0,0 0 0 0,0 0 2 0,0 0-3 15,0 0 0-15,0 0 2 0,-17 0-2 0,17 0 1 0,0 0 2 16,0 0-3-16,0 0 1 0,0 0-2 0,0 0 0 16,0 0-1-16,0 0 1 0,0 0-1 0,0 0 1 0,0 19 0 0,0 1-1 15,0-20 0-15,0 18 1 0,17 2 0 0,-17-20-1 16,23 19 0-16,-23-19 0 0,17 19 1 0,-17-19 0 0,17 0-1 0,3 19 2 15,-20-19 3-15,20 0-2 0,-3 0 2 0,3 0-2 0,-20-19 2 16,20 19-2-16,-20-19-1 0,17 19 0 0,-17-19 3 0,20-1-1 16,-20 20-1-16,23 0-1 0,-23-18 5 0,0-2-3 0,0 20 0 15,0-19 2-15,0 1-2 0,0 18-1 0,0 0-3 0,-23-19 2 16,3 19-2-16,20 0-1 0,-17 0 1 0,17 0-1 0,-20 0-1 16,0 0-2-16,20 19-4 0,-17-19 3 0,-3 18-10 0,20 1 5 15,0 1-16-15,0-20 10 0,0 0-2 0,0 18-4 0,0-18-5 0,0 39-44 16,0-39 32-16,20 19-28 0,-20 0 44 0,17 0-52 0</inkml:trace>
  <inkml:trace contextRef="#ctx0" brushRef="#br0" timeOffset="33852.01">26910 5458 43 0,'0'0'0'0,"0"0"25"0,0 0-16 0,0-20 2 0,0 20-4 0,0 0 0 0,0 0-1 0,0 0 2 0,0 0 5 0,0-17 1 16,0 17-6-16,0 0 1 0,0 0-1 0,0 0 8 0,0 0-10 15,0 0-1-15,23 0 3 0,-23 0-3 0,0 0-1 0,0 17 0 0,14 3 5 16,-14 0-4-16,0 17 2 0,20-17-4 0,-20 36-2 0,20-17 1 16,-20-19-1-16,0 35 4 0,20 21 1 0,-20-56-3 0,0 17-1 15,0 2 5-15,0-21-2 0,17 22-1 0,-17-22 1 0,0-18 1 0,0 38 3 16,0-38-4-16,0 18-1 0,17-18 0 0,-17 0 3 0,0 0 0 15,0 0-3-15,0 0 3 0,20 0-2 0,-20 0-3 0,0-18 0 0,20-20 4 16,-20 38-3-16,20-18 0 0,-20-22 6 0,17 22 2 0,-17-21-1 16,20 39-4-16,-20-17-1 0,0 17 2 0,0-20 0 15,20 20 1-15,-20-20-5 0,0 20 4 0,0 0-4 0,17 0 1 0,-17 0-2 16,0 0-1-16,0 40 4 0,0-23-4 0,-17 2 0 0,-3 19 0 16,0 2-1-16,20-40-3 0,-17 37-7 0,17-18 3 15,0-19-3-15,-20 37-3 0,20-37-2 0,0 20-28 0,-20-2 15 0,20-18-43 16,0 20-54-16,0-20 93 0,0 0 8 0,0 19-41 15</inkml:trace>
  <inkml:trace contextRef="#ctx0" brushRef="#br0" timeOffset="34127.23">27329 5686 151 0,'0'0'34'0,"0"0"0"0,0 0-15 16,0 0 5-16,0 0-10 0,0 0 3 0,0 0 0 0,0 0 17 0,0 0-21 15,0 0-1-15,17 19 3 0,6-19-8 0,-23 38-2 0,17-38 0 0,0 38 2 16,3-18-5-16,0 17 2 0,-3 20-2 0,23-38-1 0,-40 39 2 16,17-21-2-16,3 20 1 0,-20 1 0 0,0-20-1 15,0 1 0-15,0-22-1 0,0 22 1 0,0-19-1 0,0 18 0 0,-20 19 0 16,3-40-2-16,-3 23-1 0,0-22-4 0,20 1-3 0,-37 18-4 0,37-37-2 0,-37 20-5 15,-3 0-35-15,40-3 20 0,-17-17-5 0,-3 0 0 0,0 0 4 0,-17 0-19 16,0-17 29-16,-3-23 11 0,40 23-1 0</inkml:trace>
  <inkml:trace contextRef="#ctx0" brushRef="#br0" timeOffset="34285.8">27369 5438 86 0,'0'0'47'0,"0"0"-10"0,0 0-3 0,0 0 25 0,0-17-33 0,0 17 17 0,0 0-24 16,0 0-1-16,0 0 11 0,0 0-4 15,0 0-20-15,0 17 0 0,0-17-3 0,0 20-1 0,0-20-1 0,0 20 1 0,0-20 0 16,0 19 0-16,0-19-2 0,0 18-3 0,0-18-3 0,-23 20-17 0,23-2-14 16,0 1-17-16,0-19 19 0,-17 19-49 0,17-19 42 15,0 20-26-15,0-20-8 0</inkml:trace>
  <inkml:trace contextRef="#ctx0" brushRef="#br0" timeOffset="34945">26434 7779 50 0,'0'0'13'0,"0"0"-10"0,0 0 4 0,0 0-3 0,0 0 10 0,0 0-5 0,0-20 17 0,0 20 5 0,-17 0-15 0,17 0-2 0,0 0 0 0,0 0-1 0,0-19-2 0,0 19 1 0,-17 0 11 16,17-18-10-16,0 18-1 0,0 0 10 0,0-20-12 0,0 20-1 0,0 0-2 16,-23-20 5-16,23 20-7 0,-17 0 0 0,17 0 4 0,-20 0 0 15,20 0 0-15,0 0-7 0,-20 0 3 0,20 0-3 0,0 20 3 16,0 0-2-16,-17-20-1 0,17 37 1 0,0-37-4 0,0 37 3 16,0-37-1-16,0 40 0 0,0-3 0 0,0-37-1 0,0 38 2 0,0-18-2 15,0 16 1-15,17 2 1 0,3-38 0 0,-20 20 0 16,37-20 4-16,-37 0-2 0,0 0 1 0,40 0 1 0,-23-37-2 15,23-1 0-15,-23-1-3 0,-17 1 1 0,20 19-1 0,0-18 0 16,-3-1 0-16,-17 18 1 0,0-17-1 0,23-20 1 0,-23 0-2 0,0 37 3 16,0-37 0-16,0 57-2 0,-23-37 1 0,23 37-2 0,-17-21 1 15,-3 21-3-15,0 0-4 0,20 0-3 0,-17 21 1 16,17-21-3-16,-20 37-17 0,20-17 8 0,-20 17-28 0,20-17-14 16,0-3 25-16,0 40-45 0,0-37 44 0,0 18-17 0,0-19-6 15</inkml:trace>
  <inkml:trace contextRef="#ctx0" brushRef="#br0" timeOffset="35309.17">26836 6923 204 0,'0'0'0'0,"0"0"89"0,0 0-84 0,0 0-3 0,0 0 0 0,0 0 0 0,-20 20 4 16,20-20 0-16,0 17 0 0,-20 2 7 0,20 19-8 0,0 2 3 0,0-23-5 15,-20 22-2-15,20 36 0 0,0-18 0 0,0 38 3 0,0-18-4 16,0-40 0-16,0 20 1 0,0-17 1 0,0 17-1 0,20-21-1 16,-20 2 0-16,0 2 0 0,0 17-1 0,20 0 1 0,-20-39 0 0,0 1 2 15,0 2-3-15,0-4 3 0,0-17-2 0,20 20 3 0,-20-20-2 16,0 19 2-16,0-19-2 0,0 0 3 0,17-19 1 0,-17 19-3 16,0-37 1-16,17 16 3 0,-17-16-3 0,0 37 2 0,20-40 5 0,-20 23-3 15,0-22 4-15,0 21-1 0,20-2-2 16,-20 20-4-16,0 0-1 0,0-20 3 0,0 20-1 0,0 0-2 15,0 0-3-15,0 0 1 0,0 20 0 0,0 0 0 0,0-2 1 0,-20 21-2 16,20-39 0-16,-20 17 0 0,3 23 2 0,0-40-4 0,-3 18 1 0,0 1-9 16,0 2 2-16,20-21-2 0,0 17 0 0,-14-17-1 0,14 20-1 0,-23-20-2 15,3 19-17-15,20-19 13 0,0 17 0 0,-17-17-6 0,17 0-33 0,0 0-15 16,0 0 38-16,0 0-16 0,17 0 35 0,3-17-5 16,17 17-37-16</inkml:trace>
  <inkml:trace contextRef="#ctx0" brushRef="#br0" timeOffset="35777.43">27289 7454 76 0,'0'0'27'0,"0"0"2"0,0 0-10 15,0 0 29 1,0 0-43-16,0 0 1 0,40 19 1 16,-23-19-8-1,-17 0 0-15,23 0 1 16,-23-19 0-16,0 19 1 0,0 0 0 0,17 0-1 0,-17-17 5 16,0 17-3-16,0 0 32 15,0 0-28-15,0 0 1 0,0 0 5 16,0 0-7-16,0 0 5 0,0 0-6 0,0 0 1 0,0 0-1 15,0 0 5-15,0 0-5 0,0 0 6 0,0 0-6 0,0 0 26 16,0 0-8 0,0 0-14-16,0 0-3 0,0 0-1 15,0 0 20-15,0 17-11 0,0-17-7 0,0 19 5 16,17 2-3-16,-17-4-4 0,0 40 13 16,0 40-8-16,0-60-4 15,0 1-4-15,0 58 9 0,0-59-8 0,0 1-1 0,-17 18 1 16,17 22-1-16,-17-58-2 0,-6 34 3 0,-71 100-3 15,57-117-33 1,-20-16-23-16,37-21-24 16,-17-41-100-16,17 4 95 0,0 20 60 15,20-23-30-15</inkml:trace>
  <inkml:trace contextRef="#ctx0" brushRef="#br0" timeOffset="35953.07">27329 6865 207 0,'0'0'54'0,"0"0"-43"0,0 0 12 0,0 0-10 0,0 0 2 0,0 0 13 0,0 0-16 0,0 0-1 0,-20 0 5 0,20 0-11 0,0 19 1 0,0-19-4 0,0 19 1 0,0-19-3 0,0 20 0 0,0-20-1 16,0 20-2-16,0-20-2 0,0 0-4 0,0 17-5 0,0-17-2 0,0 38-136 16,20-38 109-16,-20 0 2 0,0 19-17 0,0-19-6 15</inkml:trace>
  <inkml:trace contextRef="#ctx0" brushRef="#br0" timeOffset="36160.58">27805 7227 196 0,'0'0'49'0,"0"0"-19"16,0 0-25-16,0 0-2 0,0 0 11 0,0 0 12 0,0 0-12 15,0 0 11-15,0 0-15 0,17 0 4 0,-17 18-10 0,17-18 0 0,6 0-2 16,-6 0-2-16,20 21 1 0,-17-21-2 0,17 17-6 16,-37-17-3-16,23 19-5 0,11-19-35 0,-34 0 14 0,20 20-9 15,-20-20-4-15,20 0 2 0,-3 0-21 0,-17 0 44 0,0 0-21 0</inkml:trace>
  <inkml:trace contextRef="#ctx0" brushRef="#br0" timeOffset="36310.69">27805 7494 129 0,'0'0'93'0,"-20"17"-46"0,0 3-12 15,20 0 3-15,-20-3-20 0,20 3-1 0,-14 0 11 16,14-3-14-16,0-17-4 0,-23 40 6 0,23-23-8 0,23 3-3 16,-23 0-4-16,0-2 0 0,34 1 2 0,-34-19-2 0,20 20 0 0,0-20-2 15,14 17-1-15,-11 4-3 0,14-21-26 0,-20 0 5 0,40 19-53 16,-34-19 23-16,-6 0-10 0,0 0 3 0,40 0-73 0</inkml:trace>
  <inkml:trace contextRef="#ctx0" brushRef="#br0" timeOffset="37108.08">28869 7931 141 0,'0'0'70'0,"0"0"-63"0,0 0-1 0,0-20 7 0,0 20 11 0,0-17 3 0,0 17-14 0,0-21 0 0,0 21 11 0,0-19-8 16,0 1-9-16,0 18-1 0,0 0-1 0,0-19 7 0,0 19-7 15,0 0 1-15,0-21 0 0,17 21 3 0,-17 0-5 0,0-17 0 0,0 17 1 16,0 0-1-16,0 0 2 0,0 0 2 0,0 0-4 16,0 0-3-16,0 17 1 0,0-17-1 0,0 21 0 0,0-2 1 0,0 18-1 15,0-37-1-15,0 38-1 0,0-38 2 0,0 39-3 0,0-22 2 16,0 21 1-16,0-18-1 0,0 0 0 0,0 17-1 0,0 0 1 0,0-37 0 15,0 19 0-15,0 2 1 0,0-21-1 0,0 0 0 0,20 0 0 16,-20-21-1-16,20 2 2 0,-20 2 0 0,17-20 0 16,6-3 1-16,-6-18-1 0,0 2 0 0,-17 18 1 0,20-18-2 15,-20 35 0-15,20-16 2 0,-3 0 3 0,-17 37-3 16,0-20 1-16,0 20-1 0,20-20 3 0,-20 20-4 0,0 0 1 0,20 0 2 16,-20 0-2-16,0 20 1 0,0 0-3 0,0-2 0 0,0-18 1 0,0 19-1 15,17 1 1-15,-17-3 0 0,0 23 3 0,0-22-2 0,20 22 3 16,-20-23-4-16,23-17 0 0,-23 39 1 0,0-22 2 0,14 4-1 15,-14-21-1-15,20 17 6 0,-20 3 0 0,20-20-3 0,0 0 6 0,14 0-2 16,-14-20-5-16,-20 3 0 0,20-4 2 0,17-15 0 0,-17-1-2 16,0 16-3-16,-20 2 1 0,20-18 0 0,14-40 2 15,-34 59-4-15,23-22 0 0,-6 23 1 0,-17-4 0 0,20-15-1 0,-20 16 0 0,17 0 0 16,-17-17-1-16,20 17-3 0,-20 3 0 0,20-4-6 16,-20 21 1-16,17 0-3 0,-17-19-19 0,0 19 11 0,23 0-27 0,-23 0 19 15,0 0-2-15,17 0-4 0,-17 0-6 0,0 0-7 0,17 0-9 0,-17 0-1 16,0 0-33-16,20 0 16 0</inkml:trace>
  <inkml:trace contextRef="#ctx0" brushRef="#br0" timeOffset="38276.74">28926 7894 38 0,'-20'0'67'0,"20"-21"-13"0,-20 2-17 16,20 19-9-16,-17-18 29 15,17 18-47-15,0 0-1 0,0 0 8 0,0 0-10 0,-20-19 6 16,20 19-4-16,0 0 0 0,0 0 1 0,-20 0 24 16,20 0-22-16,-17 37 8 15,17-37-15-15,0 19-1 0,0 19 3 0,-18 56-2 16,18-34-4-16,-22-6 3 0,22 44 0 16,0-79-3-16,0-2 3 0,0 3 1 0,0-20 2 15,0 17-3-15,0-17 6 0,0 0-6 0,0-17-1 0,0 17 1 16,22-20 0-16,-4-16 3 0,-18 15-5 0,17-16 1 0,3-20 1 15,17 0-2-15,-17 17-1 0,0 2 2 0,20-56 2 0,-40 57-3 0,34-40 5 16,-14 40-5-16,17-20 4 0,-17 0-1 0,17 17 0 16,-17 23-2-16,3-3-1 0,-9 0 3 0,6 20-3 15,-20 0-1-15,40 0 0 0,-40 0-1 0,0 0 2 0,34 0 0 0,-34 20 1 16,20 0-1-16,0-3 2 0,3 23 2 0,-9-23-2 16,-14 23-1-16,20-3 2 0,-20-17-2 0,0-2-3 0,20 21 4 15,-20-1 2-15,20 18-1 0,-20-18-3 0,0-18-1 0,0-1 1 16,0 36-1-16,0-35 0 0,0 20 0 0,17-3 2 0,-17-1-3 15,0 5-3-15,0-3-4 0,0-38-12 0,0 19 5 16,17-19-5-16,-17 17-22 0,0-17-12 0,23 0 23 0,-23 20-37 16,17-20-14-16,-17 0 31 0,20-20-6 0,-20 20-46 15,17-17 67-15,3 17-5 0</inkml:trace>
  <inkml:trace contextRef="#ctx0" brushRef="#br0" timeOffset="38671.05">29969 7665 134 0,'0'0'42'0,"0"0"-18"0,0 0-14 0,0 0-6 0,0 0 2 0,-14 0-1 0,14 0 0 0,0 0 0 0,0 0 14 0,0 0-9 15,0 17 0-15,0-17 2 0,0 0-4 0,0 0-2 0,14 20-4 16,-14-20 2-16,20 20-2 0,-20-20 0 0,20 0 0 15,0 0-1-15,-3 0 1 0,-17 18 6 0,17-18 3 0,3 0 4 16,-20 0-6-16,20 0-2 0,-20 0 0 0,0 0 1 0,23-18 7 0,-23 18 1 16,14-40 0-16,-14 23-10 0,0-23 8 0,0 40-9 15,0-37 4-15,0 17-3 0,0-17 1 0,0 37-4 0,-14-37 7 16,-9 16 4-16,3 2-8 0,0 2 2 0,3 17-5 0,17 0-1 16,-37 0 2-16,17 0-3 0,-14 17 2 0,11-17-2 0,-14 40-1 15,17-40 2-15,0 37-1 0,-37 20 1 0,40-37-1 0,-23 37-1 16,23 0 0-16,-3-20 1 0,0 40-5 0,20-40 3 0,0-16-4 15,0 35-7-15,0-18-1 0,0 19-20 0,0-37 9 0,0 17-1 16,20-20-5-16,0 23-35 0,-20-20 28 0,17-3-1 0,-17-17-1 0,40 21-32 16,-23-2 42-16,3-19-7 0,-20 0 28 0,57 0-2 0,-57 0 8 15,37-40 0-15,-17 3-2 0,17-20-1 0,3-20-7 16,-20 57-19-16</inkml:trace>
  <inkml:trace contextRef="#ctx0" brushRef="#br0" timeOffset="39034.08">30200 7644 46 0,'0'0'10'0,"0"0"-3"0,0-19 13 0,0 19 9 0,0 0-10 0,0-17 24 16,0 17-20-16,0 0 2 0,0-20 25 0,0 20-26 0,0 0-3 0,0-20 13 15,0 20-21-15,0 0-1 0,0 0 9 0,0 0-11 0,0 0-2 0,0 0 8 16,0 0-9-16,0 0-1 0,0 20 1 0,0-20-4 0,0 20 3 16,0-3-2-16,0 2-1 0,0 19-3 0,0-18 2 0,0 18 0 15,0 1 0-15,0-22-2 0,0 4 1 0,0 16-1 16,17-18 1-16,-17 19-1 0,0 1 1 0,0-22-3 0,17 4 3 16,-17-21-1-16,0 17-1 0,0 3 0 0,0-20 1 0,0 20 0 0,23-20 1 15,-23 0 0-15,0 0-2 0,17 0 2 0,-17-20-1 0,20 0 1 0,-20 20-1 16,17-38 0-16,-17 21 0 0,20 17 0 0,0-39 0 0,-3 1 1 15,-17 1 1-15,23 18-1 0,-9-19-2 0,-14 38 1 0,0-20 2 16,20-17-2-16,-20 37 1 0,0 0-1 0,0-20 2 0,0 20 1 0,20 0-1 16,-20 0 3-16,0 0-3 0,0 0 0 0,0 20 4 0,20-20-2 15,-20 18-1-15,0 1 4 0,0 18-1 0,17-16-1 16,-17 16-2-16,20-18 0 0,-20 2-1 0,0-21-1 0,20 0 2 0,-20 17 0 16,0-17-1-16,0 20 2 0,17-20 2 0,6 0-4 0,-6 0 3 0,0-20-2 15,3-18-1-15,-20 38 0 0,20-37 0 0,-20 18 0 0,37-39-1 16,-37 39 1-16,37-56 0 0,-17 18-2 0,-20 37 1 0,23-17-2 15,-9-20 3-15,-14 36-2 0,20 2-2 0,-20-18-7 0,20 17 1 16,-20 20-2-16,0 0-2 0,20-17-16 0,-20-4-7 0,0 21 14 0,0 0 0 16,0 0-26-16,17 0-14 0,-17 0-23 0,0 21-18 15,17-4 22-15,-17-17 54 0,20 20-9 0</inkml:trace>
  <inkml:trace contextRef="#ctx0" brushRef="#br0" timeOffset="41293.64">31551 8217 61 0,'0'0'0'0,"0"0"15"0,0 0-11 0,0 0 0 0,0 0-2 0,0 0 4 0,0 0-2 0,0-21 7 0,0 21-5 0,0 0 1 0,0 0 1 0,0 0 1 0,0 0 2 0,0-17-1 0,0 17 0 0,0 0 10 0,0-20-11 16,14 20 10-16,-14 0-9 0,0-21 9 0,20 21-8 0,-20-19 12 16,0 19 2-16,20-17 0 0,-20-20-2 0,20 17-12 15,-20 20 1-15,0-20 8 0,17-17-11 0,-17 37-1 0,0-38 6 0,20-18-1 16,-20-2-3-16,0 1-2 0,17 37-3 0,-17-57 3 16,20 39-4-16,-20-55 5 0,0 53-7 0,23-17 0 0,-23 20-1 15,0 0-1-15,0-3 2 0,14-55 1 0,-14 58-1 0,0-20 0 0,20-20 2 16,-20 60-2-16,0-23-1 0,0 2 2 0,0 19-2 0,20-18 0 15,-20 37 0-15,0-20 2 0,0 20 1 0,0 0-2 16,0 0 0-16,20 0-1 0,-20 0-1 0,0 0 3 0,0 0 0 0,0 0-1 16,17 20-2-16,-17-20 1 0,0 20 0 0,0-20-1 0,0 17 2 15,18 21-1-15,-18 1 0 0,0-19 0 0,0-3-1 16,0 22 0-16,0-1 2 0,22 19-1 0,-22-20-2 0,0 40 2 16,0-40-1-16,0 1 1 0,0 59 0 0,17-23-1 0,-17-54 0 15,0 57 0-15,0-20 0 0,0-39 1 0,20 1-1 0,-20 1 0 0,0-3 2 16,0 4-2-16,0-21 1 0,0 19 0 0,17-19 1 0,-17 0-3 15,0 0 2-15,0 0-1 0,0 0 2 0,20-19 0 0,0 19-1 0,-20 0 0 16,0-38 1-16,17 38-2 0,-17-20 2 0,23-17 1 0,-23 17-2 0,15-17 0 16,5-20 0-16,-20-20 0 0,19 40 0 0,1-40-2 0,-2 0 2 15,-18 39 0-15,19-19 0 0,-19-20 1 0,20 22-2 0,-20 16 2 16,0-18-2-16,0 38 2 0,0 19-2 0,0-38 4 0,18 1 0 16,-18 37-1-16,0 0-2 0,22 0 0 0,-22 0 2 0,0 0-1 15,0 0 2-15,0 0-1 0,0 20 1 0,17-20-1 0,-17 17 1 0,0 2 3 16,0 19-5-16,18 2 2 0,-18 16 0 0,19 19-2 15,-19-18-2-15,20 20 4 0,-20-19-4 0,0-21 1 0,0 19-1 16,18 22 0-16,-18-4 0 0,0-34 0 0,0 54-9 0,0-74-1 0,0 55-23 16,0-35 10-16,0-3-37 0,0-18 24 0,0 19-53 0,0-21 37 15,0-17-12-15,0 20-68 0,0-20 47 0,0 0 43 0</inkml:trace>
  <inkml:trace contextRef="#ctx0" brushRef="#br0" timeOffset="41710.06">32689 6828 108 0,'0'0'28'0,"0"0"-10"0,0-20 3 0,0 20-10 0,-20-19 15 0,20 19-10 0,-17-17 22 0,17 17-18 0,-23-21-1 0,23 21 23 0,-17 0-22 0,17 0-12 0,-18 21 16 16,18 15-17-16,0-16 8 0,0-2-8 0,0 1-2 0,0 19-1 15,-19 2-1-15,19 34 2 0,-20 22 1 0,20-58-2 0,0 56 3 16,0-56-1-16,0 38 2 0,0-18-3 0,0-21 0 0,0 20 3 16,0-17-3-16,0-3-2 0,20 19 5 0,-20-18-6 0,19 20 3 0,-1-19-3 15,-18-22-1-15,17 4 1 0,-17-2-2 0,23-1 0 0,-23 1 1 16,17 2-1-16,3-21-2 0,-20 17-2 0,17-17-2 0,-17 0-17 0,20 0-12 16,0 0 16-16,-20 0-31 0,17 0 19 0,-17 0-6 0,22-38-62 15,-7 19-8-15,-15 1 68 0,0-1 13 0,23-2-19 0</inkml:trace>
  <inkml:trace contextRef="#ctx0" brushRef="#br0" timeOffset="41936.37">32991 6828 157 0,'-17'0'90'0,"17"0"-66"0,0 0-18 16,0 0 8-16,0 0-4 0,-17 0 1 0,17 0 1 0,0 0 11 15,0 0-13-15,0 0-1 0,0 0 7 0,0 0-9 0,0 0 4 0,0 0-5 16,0 0 0-16,17 18 9 0,0 1-6 0,-17 0 9 0,20 0-9 15,17 1 6-15,-17 17 0 0,17 1 1 0,-37-19-8 16,20 1-2-16,3 56 3 0,-9-38-7 0,6-1 0 0,0 41 0 0,0-61 0 16,-20 59 4-16,0-38-3 0,17-18-2 0,-17 57-1 0,0-60 0 15,-17 23-1-15,17-23-2 0,0 23-3 0,-20-4-20 0,20 2 8 0,-20-18-6 16,0 0-33-16,20-2 23 0,-14 1-52 0,-9 1-30 0,23-20 59 16,-20 0-22-16,20 0 36 0</inkml:trace>
  <inkml:trace contextRef="#ctx0" brushRef="#br0" timeOffset="42211.02">33353 7168 53 0,'0'0'0'0,"0"0"27"16,0 0-15-16,0 0-7 0,0 0-3 0,0 0 1 0,0 0 0 0,0 0 4 15,0 0-3-15,0 0 0 0,0 0 6 0,0 20 1 0,20-20-4 16,-20 0 9-16,0 0-8 0,20 20 9 0,-20-20-7 0,17 0 13 15,-17 0-11-15,0 0 1 0,17 19 14 0,-17-19-14 0,0 0 0 16,0 0 1-16,23 0 13 0,-23 18-13 0,0-18-1 0,17 0-1 0,-17 0 24 16,0 0-16-16,0 0-12 0,20 0-2 0,-20 0 5 0,0 0-8 15,0 0 1-15,0 0-2 0,0 0 0 0,0 0 2 0,0 21 0 0,0-21-1 16,0 0-2-16,0 0 0 0,0 0 2 0,0 17-3 0,0 2-2 16,0-19-1-16,0 0-2 0,0 20-12 0,0 17 3 0,0-37-4 0,0 38-38 15,0-38 16-15,0 0-10 0,0 40-71 0,0-40 67 0,-20 17-54 16</inkml:trace>
  <inkml:trace contextRef="#ctx0" brushRef="#br0" timeOffset="42387.06">33450 7931 323 0,'0'0'68'0,"0"19"-34"0,0 19-31 0,-23-21-1 0,23 3-2 16,-17 57 4-16,0-20-1 0,-3 1-2 15,20-22-1-15,-20-16-2 0,20 17-2 0,-20 20-18 0,6-19 2 0,14-19-6 16,-23 39-51-16,3-38 24 0,-17 54-103 0,0-54 78 16</inkml:trace>
  <inkml:trace contextRef="#ctx0" brushRef="#br0" timeOffset="43187.23">26645 9357 80 0,'0'0'0'0,"0"0"34"0,0 0-29 0,0 0-5 0,0 0-2 0,0 0 1 0,0 0 3 0,0 0 1 0,0 0 2 0,0 0 15 0,0 0-6 16,0 0 1-16,0 0 14 0,0 0-16 0,0 0-2 0,0 0-3 0,0 0 8 15,0 0 2-15,0 0 3 0,0 0-12 0,0 0 12 16,0 0-2-16,0 0-9 0,0 0 8 0,0 0-10 0,-20 0 1 15,20 0 12-15,-20 0-17 0,20 0 5 0,0 0-6 16,-17 0 2-16,0 0-2 0,17 18-2 0,0-18 1 0,-23 20-1 0,6-20 0 16,17 17 0-16,-20 24 0 0,20-41-1 0,-20 36 0 15,20-36 0-15,0 38 1 0,0-38-1 0,-17 20 0 0,17-1-2 0,17-2 3 16,3-17-1-16,-20 0 1 0,20 21 0 0,-3-21-1 0,-17 20 1 0,23-20 1 0,11 0 1 16,-14 0-2-16,0 0-1 0,-20 0 2 0,37-20 0 15,-37 20 2-15,20-21-4 0,-3 4 2 0,-17-2 1 0,20-1-2 0,-20-18 0 16,23 38-3-16,-23-18 4 0,0 18-1 0,14-39 1 0,-14 19-2 0,0 3 5 15,0-3-4-15,0 2 1 0,-14-1-1 0,14 19-1 0,-23-20 1 16,23 20 0-16,-20-18 0 0,20 18-1 0,-17 0-1 0,17-19 1 0,-20 19-3 0,0 0 2 16,20 0-1-16,-17 0-1 0,-3 0-5 0,20 19-5 0,-20-19 4 15,20 18-14-15,0 2 10 0,0-1 0 0,-17-1-18 0,17 2 12 16,17 17-53-16,-17-16 0 0,20-3 32 0,-20-18 2 16,20 38-18-16,-3-38 17 0</inkml:trace>
  <inkml:trace contextRef="#ctx0" brushRef="#br0" timeOffset="43588.17">27175 8711 168 0,'0'0'50'0,"0"0"-40"0,-17 0-5 0,17 19-2 0,-20-19 8 0,20 17 10 15,0 3 1-15,-20 0-6 0,20-3-10 0,0 4 1 0,0-2-4 0,-17 19-1 16,17-2 1-16,0-16 0 0,0 18 2 0,0-18-6 0,0 37 2 16,0-1 0-16,0-35-1 0,0 16 0 0,0-19 1 0,0 21-1 15,17-21 1-15,-17 40-1 0,20-20 5 0,-20-1-3 0,20-17 8 16,-20 17-4-16,0-37 0 0,0 0 0 0,17 21 2 0,-17-21-2 0,0 18 1 16,23-18 0-16,-23 0-1 0,17 0 7 0,0-18-6 0,-17 18 1 0,0 0 0 0,57-58 8 15,-17 38-9-15,-40 20-3 0,17-18 1 0,23-21 8 0,-3 21-4 16,-17-1-5-16,-3 19 0 0,3-21 5 0,0 21-6 15,-20-18 0-15,17 18 2 0,3 0 1 0,-20 18-3 0,0 3-2 16,0-21-1-16,0 57 1 0,0-38 0 0,-20-1 1 0,-17 39-1 0,17-36-1 16,-17 35 0-16,0 1 0 0,-20 1-3 0,37-41 1 15,-17 3-3-15,-3 0-7 0,6-20-3 0,11 17 1 0,-14-17-2 16,17 0-7-16,20 0 11 0,-17-17-2 0,17 17-15 0,0-20 11 16,0 20-2-16,-20-20-27 0,20 20 22 0,20-17-26 0,-20 17 21 15,17-20-34-15,-17-1 34 0,40 21-14 0,-23-17 18 0,6-2-14 16</inkml:trace>
  <inkml:trace contextRef="#ctx0" brushRef="#br0" timeOffset="43942.79">27899 9318 129 0,'0'0'90'0,"0"0"-72"0,0 0-2 0,0 0-8 0,0 0 8 0,0 0-3 0,0 0 1 0,0 0 20 0,0 20-2 0,0-20-20 0,0 19 8 0,17 19-7 0,-17-38-6 16,20 37 5-16,-20-37-5 0,0 39 7 0,0 17-2 15,20-36-7-15,-20-1 0 0,0 39 3 0,0-1-2 0,0-20-4 16,0-18 1-16,0 56 1 0,0-35-2 0,0-3-2 0,-20 21 3 0,0-22-3 16,3 3 0-16,-43 37 5 0,43-56-7 0,0-2 1 0,-3 0-11 15,-20 3 4-15,40-21-4 0,-37 18-25 0,17-18-13 0,-17 0 20 16,37-18-2-16,-37-3-52 0,17-15 36 0,0 16 1 0,6 0 6 0,-29-54-8 16,43 17 36-16,-37-38-31 0</inkml:trace>
  <inkml:trace contextRef="#ctx0" brushRef="#br0" timeOffset="44085.55">27731 8861 178 0,'0'0'0'0,"0"-17"76"0,0 17-43 0,0 0-17 0,0 0 37 0,14 0-20 15,-14 0-18-15,0 0-2 0,0 0 6 0,0 0-15 0,0 0 0 0,0 0-1 16,20 17-2-16,-20-17 2 0,0 0-1 0,0 21 3 0,0-2-6 0,0-19-6 16,20 17-18-16,-20 3 4 0,0-20-34 0,0 0 18 0,0 19-63 15,0-19-5-15,0 19-2 0</inkml:trace>
  <inkml:trace contextRef="#ctx0" brushRef="#br0" timeOffset="44461.99">28507 9357 179 0,'-20'0'56'0,"20"0"-15"0,0 0-33 0,0 0-6 0,0 0 2 0,0 0 4 16,0 0 16-16,0 0 7 0,0 0-16 0,0 0 6 15,0 0-13-15,20 0 0 0,-20 0 8 0,22 0-5 0,-22 0-7 16,15 0 1-16,-15 0-1 0,20 0 4 0,-20 0-3 0,39 0 5 0,-21 0-5 16,-18 0-1-16,17 0 1 0,23 0 1 0,-20 0-1 0,-20 18-2 0,37-18 1 15,-17 0-4-15,-3 0 3 0,5 20 1 0,-4-20-2 16,-1 17-3-16,3-17 0 0,0 20-5 0,17-20-15 16,-17 0-12-16,-3 0 11 0,-17 21-32 0,23-21 18 15,-23 0-5-15,17 0-66 0,0 0 50 0,-17 0 11 0,20 0-38 16</inkml:trace>
  <inkml:trace contextRef="#ctx0" brushRef="#br0" timeOffset="44758.96">29171 8901 197 0,'0'0'0'0,"0"0"69"0,0 0-20 0,0 0-41 0,-14 0-4 15,14 17-2-15,0-17-1 0,0 20 6 0,0-20 11 0,0 19-7 0,0 0 6 16,0 1-11-16,0-1 3 0,0-2-5 0,14 22-1 0,6-21 0 15,20 2-4-15,-40 1 3 0,17-21-3 0,20 37 4 0,6-19-2 0,-9 1 0 16,6 1-1-16,-23-2 1 0,23 0 0 0,-3-18 2 16,-20 21-2-16,23-21 3 0,-23 19-2 0,23-19 3 0,-23 0 1 15,3 0 3-15,-20 18-4 0,0-18-2 0,20 0 4 16,-20 0-2-16,0 0-1 0,0 0-2 0,0 20 0 0,-20-20 4 16,0 0-4-16,3 0-2 0,0 19 0 0,-23-19 2 0,0 18-4 15,-14 19 2-15,31-17 1 0,6 1 1 0,0-3-3 16,-3 0 1-16,0 2 0 0,-14 18-5 0,34-2 1 0,-43-15-1 0,43 16-1 15,-20-17-4-15,20 0-3 0,-17-3-3 0,17 3-4 0,-17 16-33 0,17 5 17 0,0-41-7 0,0 37-63 16,0 0 14-16,17 1 18 0</inkml:trace>
  <inkml:trace contextRef="#ctx0" brushRef="#br0" timeOffset="46542.99">30482 9109 107 0,'0'0'66'0,"-37"-20"-25"0,37 20-13 0,-20 0-14 0,20 0 1 0,-20 0 13 0,6 0-8 0,14 0-14 0,-23 0 5 15,23 0-7-15,-17 0 0 0,17 0-2 0,-20 0 4 0,20 20-4 0,-20 1 4 16,20-21-3-16,-17 0 2 0,-3 17 4 0,20 3-5 0,-17-2-1 0,-6 1 3 15,23 1-4-15,-17 16 0 0,17-15-1 0,-17 16 2 0,17 2-1 16,0-1-1-16,-20-1 1 0,20 20 0 0,0-37-2 16,20 37 2-16,-3-40 1 0,23 41-1 0,-23-18 1 0,20-3 4 15,-17-18-5-15,0-19 3 0,-3 17 2 0,-17-17-2 0,23 0-1 16,11 0 6-16,-34-17-4 0,20-2 0 0,0-1 5 0,-3 3-7 16,3-3 1-16,-20 20-1 0,20-57 3 0,-3 36-3 0,-17 4-1 0,23-22 3 0,-6 1-2 15,-17 2 2-15,0 15-2 0,0-16 5 0,0 37-5 16,0-20 0-16,0 2 2 0,0 18-3 0,0 0 0 0,-17 0-1 0,17 0 1 15,-23 38-1-15,6-1-2 0,-3-16 0 0,-77 244 4 16,23 95-6 0,54-187 3-16,3-78 0 0,-3 57-2 15,20-2 3 1,0-111 14 0,0-39-12-16,0 0 3 0,0-18-5 0,0 18 1 0,0-38 2 15,20-18-4-15,-20 56 1 0,17-58 1 0,3 39-3 16,0-1 2-16,-3-36-2 0,20 36 0 0,-17-18 0 0,20-19 3 15,-3 1-4-15,-17 36 1 0,37-36-2 0,-20 17 1 0,-17 21 0 16,-3-2-1-16,23-18-13 0,-23 18 5 0,26 20-20 0,-43-18 11 16,34 18-31-16,-14 0 20 0,0 0-40 0,-20-18 30 0,17 18-5 15,-17 0-7-15,17 0-7 0,-17 0 1 0,20-21-24 0,0 21 35 0</inkml:trace>
  <inkml:trace contextRef="#ctx0" brushRef="#br0" timeOffset="46865.3">31377 8804 160 0,'0'0'97'0,"0"-17"-76"0,-17 17-15 0,17 0-3 0,-23-20 7 0,23 20-2 0,0 0 0 0,0 0 3 0,0-20-1 0,0 20 0 0,0 0-1 0,0 0-2 16,-17 0-1-16,17-17 1 0,0 17-5 0,0 0 0 0,0 0-1 16,-20 0 0-16,20 0-1 0,0 0 1 0,0 0-1 0,0 0 0 0,0 17 1 0,0-17-3 15,0 20 1-15,0-20-2 0,0 37-3 0,0-16-10 0,0-2 2 16,0-2-7-16,0-17-5 0,0 40-43 0,0-3 28 0,0-37 0 15,20 38 2-15,-20-18-18 0,0 16 12 0</inkml:trace>
  <inkml:trace contextRef="#ctx0" brushRef="#br0" timeOffset="46998.8">31605 9604 255 0,'0'0'60'0,"0"0"-36"0,-20 20-5 15,20-3-15-15,0-17-2 0,-34 57 5 0,34-37-3 0,-23-1 2 0,3 20-1 0,-17 17 5 16,0-36-7-16,17 17 0 0,-17 40-1 0,-3-60-1 0,3 40-11 15,17-19-4-15,3-18-10 0,-3 0-9 0,-20 16-63 0,40-15 37 0,-14-3-39 16,-9 1 27-16</inkml:trace>
  <inkml:trace contextRef="#ctx0" brushRef="#br1" timeOffset="50059.23">29875 8730 76 0,'0'0'5'0,"0"0"-2"0,-20 0 6 0,20-19-2 0,0-2-3 0,0 21-2 0,-17-17 0 0,17 17 0 0,0 0 0 0,0-20-2 15,0 20 0-15,-20 0 1 0,20-20 0 0,0 20 1 0,-20 0-2 16,20 0 1-16,-17 0 1 0,17 0 0 0,0-18 4 0,-17 18-2 16,17 0 0-16,-23 0 7 0,23 0 1 0,-17-19-6 0,-3 19 0 0,0 0 8 15,-37-20 7-15,57 20-14 0,-57-17 5 0,40 17-7 16,-23 0 0-16,3-21 1 0,-20 2-3 0,20 19-1 16,-40-17 2-16,-17-3-1 0,54 20-2 0,-34-21 2 0,-23 4 0 15,63 17-1-15,-6 0-1 0,-74-20 3 0,17 20 0 16,20-19 1-16,3 19 1 0,17-17-3 0,17 17-1 15,5 0 1-15,-61 0 1 0,58 0-2 0,-58 0 4 0,39 0-2 0,-38 0 4 16,41 17-4-16,-6-17-1 0,-54 0 6 0,-20 19 0 0,6 1-1 16,11-20 1-16,43 17-5 0,14-17 0 0,-74 21 7 0,60-1-6 15,14-3 0-15,-71-17 3 0,74 40-5 0,-57-40 0 0,57 17-1 16,0-17-1-16,3 20 1 0,-6-20 0 0,-34 19 1 0,54-1-2 0,3-18-2 16,-60 40 1-16,63-40 0 0,-40 17 2 0,-6 4-2 0,43-2 0 15,-3-19 0-15,-54 17-2 0,17 23-1 0,43-23 2 0,-6 4 1 0,-17-2 1 16,17 19-1-16,-17-2 3 0,0-16 2 0,40 18-3 15,-3-18-1-15,-20-1 0 0,6 37-2 0,-6-18 1 0,20 0 0 16,20-38 1-16,-14 38-1 0,-9-19-1 0,3 19 1 16,20-20 0-16,0 3 0 0,0 16 1 0,0-17-1 0,0 17 1 15,43 20-2-15,-9-18 1 0,-14-21-1 0,54 59 1 16,-34-60-1-16,17 24 1 0,37 16-1 0,-37-20 2 0,57-1-1 16,-77 5 1-16,77-4-1 0,-54 0 0 0,-6-17 1 0,-11 18 0 0,85 18 1 15,-71-17-2-15,0-1 0 0,77 20-1 0,-74-22 1 0,14 3 0 16,117 57 0-16,-117-39-2 0,40-1 0 0,-37-17 2 0,37 37 1 15,-40-39-2-15,-17 2 0 0,20-1 0 0,60 56 1 0,-63-55-1 16,0-2 2-16,57 39-1 0,-54-37 1 0,3 17-2 0,51 20 0 0,-56-37 0 16,21-1 1-16,56 37 0 0,-73-35-1 0,-5-3 0 0,1 1 1 0,76 19 1 0,20-37 0 15,0 17-1-15,-94-18 1 0,111-19 2 16,3 18 0-16,-94-18-2 0,-3 20 0 0,0-20 0 0,97-20 1 0,-94 20-2 16,-3 0-1-16,-20-18 1 0,97-1 0 0,0 1 2 0,0-1-2 15,-74-21 0-15,-20 40 1 0,-3-18 0 0,0-1 0 0,83-19 0 0,-26-18 0 16,-57 35-2-16,3-16 1 0,3-1 0 0,51-18 3 0,-77 16-2 0,26 3 1 15,31-21-2-15,-16-18-1 0,-38 37 1 0,0 3 2 0,-15-1-2 16,13 16 1-16,19-56 2 0,-32 41 1 0,-7-1 0 0,-15-4-1 0,34-52 1 16,6-2-2-16,-23-20 1 0,-17 20 1 0,-3 57-3 0,-17-20 0 15,22-35 2-15,-22 35 0 0,0 1 0 0,0-38 4 0,-22 39-3 0,5 16-3 16,-23-54 2-16,23 56-1 0,-20-18 1 0,-21-40 2 0,-1 20-2 16,-15-1 0-16,36 40-2 0,-36-21 1 0,14 38-1 15,-36-37 1-15,39 21 0 0,-57-3-5 0,56 20 0 0,-16-1-1 16,-80-16-4-16,80 15 7 0,-3 4 1 0,-17-2 0 0,17-2 0 0,-94-16-3 0,-17 0-1 15,91 37 3-15,-94-19-3 0,97-19 1 0,-114 18-4 16,111 20 2-16,3-20-2 0,-134 2-9 0,20-1-5 0,94 19 7 16,17-20-1-16,-17 20-2 0,3 0-1 0,-6 0-1 0,3-17-1 0,20 17-1 15,-189 0-39-15,110 0 18 0,96 17 21 0,0-17-2 0,-54 39-23 0,73-21 24 16,-75 22-63-16</inkml:trace>
  <inkml:trace contextRef="#ctx0" brushRef="#br0" timeOffset="52137.95">30978 9281 67 0,'0'0'0'0,"0"0"28"0,0-21-15 0,0 21-7 0,0 0-1 0,-20-36 10 0,20 36-6 0,-20-20 9 0,20 1-9 0,0 19 0 0,-14-18 9 16,14-2-8-16,-23 3 13 0,3-4 0 0,20 21-13 0,-37-38 24 15,20 38-21-15,17 0-8 0,0 0 3 0,-20 0 32 16,0 18-33-16,20-18 1 0,0 20 4 0,-20-20-6 16,20 21 1-16,-14-4-3 0,14 3-1 0,0-2-2 0,0 1 2 15,0-19-2-15,-23 38-1 0,23-20 0 0,0 3 2 0,0 55-3 16,0 38-5-1,0-96 1-15,23 20-17 0,11 59-145 16,-34-97 118-16,20 17 2 0,0 3-19 0,-20 0 12 16</inkml:trace>
  <inkml:trace contextRef="#ctx0" brushRef="#br0" timeOffset="52343.11">31149 8957 118 0,'0'0'0'0,"0"0"51"0,0 0-36 0,0 0 3 0,0 0-6 0,0 0-4 0,0 0 3 15,0 0 22-15,0 19-16 0,0 1 17 0,0-20-21 0,0 36 11 16,0-36-15-16,0 21 0 0,0-3-1 0,17 0-1 0,-17 23 1 0,23-4 1 16,-23 20-3-16,14-21-3 0,-14 22 3 0,20-19-5 0,-20 36 2 15,0-36-2-15,0-1 0 0,0-20 0 0,0 21 1 0,-20-1-1 0,6 19 4 16,-26 0-3-16,0 1-1 0,3-22 1 0,-3-16-3 16,23 0 1-16,-40 17-7 0,37-37 1 0,-17 0-9 0,-3 18-27 0,6 2-20 15,-6-20 23-15,20 0-57 0,6 0 48 0,-9 0-19 16,3 20 11-16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19:32:11.767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10413 5535 37 0,'0'0'4'0,"-20"0"4"0,20 0-3 0,0 18-1 0,0-18 4 0,0 0-1 0,0 0-2 0,0 19-1 0,0-19 8 0,0 19 7 15,0-19 4-15,0 0-12 0,0 20 5 0,0-20-7 16,0 19 0-16,0-19 9 0,0 0 0 0,0 0-10 0,0 20 9 0,0-20 11 16,0 0-9-16,0 0-12 0,0 0 1 15,0 0 5-15,0 0 0 0,20 0-1 0,-20 0 0 16,0 0-6-16,23 0 17 0,-6 0-15 0,0 0-3 16,-17 0 4-16,20 0-4 0,-20 0 0 0,20-20 0 0,-20 20 0 0,0 0 0 15,17 0 5-15,3 0-6 0,-20-19 4 0,17 19-4 0,3 0 3 16,3 0-5-16,-23 0 1 0,34-20 2 0,-34 20 1 0,40 0-4 15,-23 0 2-15,20 0-1 0,-37 0-3 0,40-19 3 16,-17 19-1-16,-9 0 0 0,26 0 1 0,14-19-2 0,-34 19-1 16,37 0 0-16,20 0 1 0,-57 0 1 0,54 0-1 0,-17 0 2 15,-17 0-2-15,-23-18 0 0,23 18 0 0,14 0 0 0,-11 0-1 16,68 0 5-16,43-20-2 16,-100 2-3-16,-11 18 1 0,-9 0 0 0,6 0-1 0,14 0 2 15,3 18-2-15,-20-18 1 16,-37 0-2-16,60 20-20 0,-43-2-10 15,3-18-20-15,-20 19-17 0,0-19-14 16,20 0-17-16,-20 0 52 0,0 19-18 0,0-19 43 0,-20 0-14 16</inkml:trace>
  <inkml:trace contextRef="#ctx0" brushRef="#br0" timeOffset="2196.08">12959 5650 5 0,'0'0'11'0,"0"0"-5"0,0 0 2 0,0 0-5 0,0 0 1 0,0 0 2 0,0 0-3 0,-17 0 1 0,17 0-2 0,0-20 1 0,0 20-1 0,-20-39 0 15,20 39-1-15,-17 0 0 0,17-19-1 0,0 19 4 16,0-19-3-16,-20 19 1 0,20 0 0 16,0 0-2-16,0 0 1 0,-20 0 2 0,20 0-1 0,-18 0 10 15,18 0-2 1,-17 0-9-16,17 19 9 16,0-19-6-16,-22 0-1 0,22 19 6 0,0-19 0 15,0 0-4-15,0 0 0 0,0 20 14 16,0-20-14-16,0 0 0 0,0 0 0 0,0 0 9 0,0 0-6 0,0 0 12 15,0 0-10-15,0 0-1 0,0 0 7 0,0 0-10 0,0 0 1 16,0 0 5-16,0 0-6 0,0 0 0 0,0 0 7 0,0 0-8 0,0 0 0 16,0 0 0-16,0 0 0 0,0 0-1 0,0 0 5 0,0 0-5 0,0 0 0 15,0 0-1-15,22 0 6 0,-22 0-1 0,0 0 1 0,0 0-4 16,0 0 2-16,0 0-4 0,0 0 3 0,0 0 1 0,17 0-4 0,-17 0 1 16,0 0 3-16,0 0-4 0,0 0 3 0,18 0-2 15,-18 0-2-15,0 0 3 0,40 0 0 0,-40 0-4 0,0 0 1 16,37 0-1-16,-20 0-2 0,3 0 3 15,2 0-1-15,-22 0 0 0,0 19-1 0,35-19 0 0,-35 20 1 16,20-20-1-16,-20 17 2 0,0 2 0 0,20-19-1 0,-20 19 2 0,0-19-3 16,0 19 0-16,0-19 1 0,-20 19 1 0,20 0-2 0,0-19 0 0,-20 39 0 15,3-39 2-15,-1 37-2 0,-4-37 0 0,-15 39 0 0,37-39 1 16,-37 18-1-16,17 1 0 0,-18 2 0 0,21-3 1 0,-5 1 0 16,2 0 0-16,3-1-1 0,-3-18 2 0,2 19 1 15,-1 1-2-15,-1-2-2 0,20-18 1 0,-18 20 1 0,18-1 0 16,0-19-1-16,0 19 1 0,0-19-1 0,0 19 6 0,18 0-3 15,-18-19 1-15,0 0 0 0,20 18 3 0,17 3 0 0,-17-21-4 0,-3 17 4 16,3-17-4-16,2 19 0 0,-5 1 1 0,21-20-2 0,-18 0-2 16,-3 0 3-16,-17 0-3 0,20 0 0 0,-3 0 2 15,3 0-2-15,2 0 1 0,-22 0-1 0,18 0 1 0,-1 0-3 0,3 0-8 16,-20 0 3-16,0-20-16 0,20 20-14 0,-20 0 14 16,17-19-31-16,-17 19-15 0,20 0-18 0,-20 0 39 15,0 0-32-15,17 0 53 0,-17 0-41 0</inkml:trace>
  <inkml:trace contextRef="#ctx0" brushRef="#br0" timeOffset="4011.19">13740 5801 46 0,'0'0'35'0,"0"0"-28"0,0 0 1 0,0-20 13 0,0 20-10 0,0 0 2 0,0 0 0 0,0 0-1 0,0 0 7 0,0 0-11 0,0-19-1 0,0 19 0 0,0 0-2 15,0 0 0-15,0 0 2 0,0-19-5 0,0 19 0 0,0 0-1 0,0 0 1 16,0 0-2-16,0 0 1 0,0 0-1 0,0 0 0 0,0 0-1 15,0 0-5-15,0 0 0 0,0 0-16 0,0 0 7 0,0 0-2 16,-20 0 0-16,20 0-2 0,0 0-16 0,0 19 12 0,-17-19 0 0,17 0-25 16</inkml:trace>
  <inkml:trace contextRef="#ctx0" brushRef="#br0" timeOffset="4174.29">13740 6028 60 0,'0'0'10'0,"0"20"39"31,0-2-27-31,0 2-11 0,0-1 10 0,0-19-3 0,0 19-10 0,0 0 4 16,0-19-8-16,0 19-1 0,0-19-1 0,0 18 1 0,0 3-1 0,0-4 1 16,0 2-2-16,0 1-1 0,0-20-1 15,0 0 0-15,0 0-7 0,0 0-1 0,0 20-22 0,0-20-15 16,0 0 1-16,0-20 27 0,0 20-52 0</inkml:trace>
  <inkml:trace contextRef="#ctx0" brushRef="#br0" timeOffset="4625.24">14273 5478 85 0,'0'0'31'0,"0"0"-24"0,0 0-1 0,0 0-1 0,17 0 7 0,3 0 1 15,-20 0 3-15,20-20-8 0,-3 20 11 0,-17 0-11 16,20-20 6-16,-20 20-8 0,17 0 5 0,3-17 0 0,-20 17-5 15,23-20-1-15,-23 20 0 0,17 0-1 0,-17 0 7 0,17-18-6 0,3 18 4 16,-20 0 1-16,20 0-4 0,-20 0 5 0,17 0-6 16,-17 0 4-16,0 0-4 0,20 0-1 0,-20 0 5 0,0 0-5 0,17 0 5 15,-17 0-6-15,0 0 2 0,0 18 0 0,0-18 1 0,0 20 1 16,0-3-3-16,-17 3 0 0,17 0 0 0,0-1-1 0,0-1 1 16,-20 20-4-16,20-19 0 0,0-19 0 0,0 19 2 15,-17 20 0-15,17-19-1 0,-20 16 0 0,20-17-1 0,0 19 0 0,0-19 0 16,-20 20 0-16,20-39 0 0,0 37 0 0,0-18-6 0,0 1 1 15,0-20-2-15,0 18-4 0,0 1-21 0,0-19 7 0,0 21-42 16,0-3-16-16,0-18 42 0,-17 19 5 0,17-19-11 0,0 0 27 16,0 0-20-16</inkml:trace>
  <inkml:trace contextRef="#ctx0" brushRef="#br0" timeOffset="4792.93">14384 6201 175 0,'0'0'56'0,"0"0"-49"0,-17 17-1 0,17 2-3 0,0 1 9 0,0 0-1 16,0-2 2-16,0-18 1 0,0 37 7 0,0 3-11 0,0-23-7 16,0 3-2-16,0 0 1 0,0-2-7 0,0 21-38 15,0-39 14-15,0 17-7 0,0-17-3 0,0 0-1 0,0 20 4 16,0-20 9-16,-20 20-52 0</inkml:trace>
  <inkml:trace contextRef="#ctx0" brushRef="#br0" timeOffset="17956.08">10245 9927 133 0,'0'0'0'0,"0"20"19"0,0-20-16 0,-23 0 4 0,23-20 8 0,0 20-7 0,-17 0-1 0,17 0 9 0,0 0-7 0,0 0 1 0,0-20 9 0,-20 20-12 0,20-18-1 16,0 18 3-16,0 0-6 0,0-20 4 0,0 20-5 0,0 0 2 16,0 0 0-16,0-17 2 0,20 17-3 0,-20 0 0 0,17 0 4 0,-17-20-4 15,23 20 2-15,-23 0 6 0,37 0-5 0,-37 0 4 0,37 0-1 0,-17 0-4 16,-20 0-2-16,17 0 5 0,3 20-6 0,17-20 4 0,-14 0-4 16,-6 17 1-16,20 3 0 0,0-20-3 0,-17 0 0 0,17 0 4 15,3 18-1-15,17-18 1 0,17 0 1 0,-31 0-3 16,11 0 2-16,-17 0-2 0,43 0 4 0,-46 0-5 0,23 0 1 0,-20 0-1 15,40 0 2-15,-40 0-2 0,3 0-1 0,34 0 1 0,-37 0 0 0,6 0 0 16,11 0 1-16,20-18 0 0,-11 18-1 0,-29 0-1 0,-14 0 0 16,54-20 0-16,-54 20 0 0,17 0 0 0,-17 0 0 15,-20 0-1-15,40 0 2 0,-40 0-1 0,17 20 1 0,3-20-1 0,-20 0 0 16,17 0-1-16,-17 0 0 0,20 0 0 0,-20 18-1 0,20-18-2 16,-20 0-1-16,0 0-14 0,17 0-17 0,-17 0 12 0,0 0-32 0,0 0 22 15,0-18-44-15,0 18 39 0,0 0 5 0,0-20-7 0,0 3 26 16,0 17-25-16</inkml:trace>
  <inkml:trace contextRef="#ctx0" brushRef="#br0" timeOffset="45477.8">12394 9641 7 0,'0'0'13'0,"0"0"3"0,0 0-13 0,0 0 0 0,14 0 5 0,6 0-6 0,-20 0 7 16,20 0-5-16,-20 0 19 0,0 0-16 0,20-17 19 16,-3 17 9-16,-17 0-26 0,0-20 17 15,18 20-18-15,-18 0 1 0,0-21 20 0,0 21-19 16,0 0 19-16,0 0-21 0,0 0 1 0,0 0 17 16,0 0-19-16,0 0 18 0,0 0-21 15,0 0 10-15,0 0 1 0,0 0-10 16,0 0 20-16,0 0-20 0,20 21 5 15,-20-21-7-15,19 20 11 0,38-3-3 16,20 3 0 0,-20 0-9-16,18-3 4 15,2 22 0 1,-40-22-5-16,-17-17 0 0,-3 41 1 16,3-41-1-16,-20 37 3 0,-20 0 0 15,20-17-3-15,-37-2 0 0,0 41-2 0,-60 15 4 16,42-16-2-1,36-38-1-15,-56 37 1 0,53-57 1 16,-30 37-2-16,29-37-1 0,-34 19 5 16,40-19-3-16,-3 20 2 0,20-20-2 0,20 0 10 15,35 38-3-15,-36-38-7 0,78 18 7 16,129 21 2 0,-132-39-12-1,-74 0 2-15,37 0-8 0,-37 0-14 0,17-20-37 16,-17 20 32-16,17-37-91 0,-17 37 1 15,2-58-79-15</inkml:trace>
  <inkml:trace contextRef="#ctx0" brushRef="#br0" timeOffset="45765.78">13757 9509 213 0,'-17'0'40'0,"17"0"-33"0,0 18-5 0,-20-18 0 0,20 56 7 0,0-56-7 0,0 58-2 0,0-38-2 0,0 0-9 0,-17-3-27 16,17 3-69-16,0-1 48 0</inkml:trace>
  <inkml:trace contextRef="#ctx0" brushRef="#br0" timeOffset="45944.1">13757 9869 231 0,'0'0'46'0,"-37"20"-40"16,37-20-4-16,-17 38 1 0,-3-38 0 15,0 20-1-15,20-1-2 0,0-19 0 0,-17 38-6 16,17-20 4-16,0-18-2 0,-17 38-51 0,17-20-74 16,17-18 104-16</inkml:trace>
  <inkml:trace contextRef="#ctx0" brushRef="#br0" timeOffset="46395.32">14518 9204 131 0,'0'0'0'0,"0"0"61"0,0 0-51 0,0 0 13 15,0 0-11-15,0 0 38 0,0 0-39 16,0 20 7-16,0-20-2 0,20 0 9 16,-3 0-16-16,-17 18-2 0,43 0 28 0,11 22-7 15,-54-40-23-15,37 75 12 16,-17-18-8-16,-3 0-4 0,3 37 3 15,-20 4-4-15,0-3-1 0,-20-19-2 0,-17 38 1 16,20-76 0-16,-3-2-1 0,-17 60-2 16,20-57 1-16,-43 37 4 0,40-38-1 0,-17-38-1 0,-17 57 2 15,11-57-3-15,26 0 2 0,-40-39 1 16,57 39-3-16,-37-38 2 0,37 20-2 16,-20-21 1-16,20 39 0 0,0-19 0 0,20-20 5 15,-20 21-7-15,57 18 2 0,-57-18 1 0,37 18 1 16,23 0 4-16,-43 0-7 0,77 18 1 15,-17 0 0-15,74 21 1 0,-128-39-3 0,51 19 0 16,-20 0-4-16,63 1-57 0,-100-20 25 16,77 0-204-16,-57 0 170 0,23-39-75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19:43:03.251"/>
    </inkml:context>
    <inkml:brush xml:id="br0">
      <inkml:brushProperty name="width" value="0.05292" units="cm"/>
      <inkml:brushProperty name="height" value="0.05292" units="cm"/>
      <inkml:brushProperty name="color" value="#80008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  <inkml:brush xml:id="br3">
      <inkml:brushProperty name="width" value="0.05292" units="cm"/>
      <inkml:brushProperty name="height" value="0.05292" units="cm"/>
      <inkml:brushProperty name="color" value="#FFA500"/>
    </inkml:brush>
    <inkml:brush xml:id="br4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19176 12094 20 0,'0'0'9'0,"0"0"-2"0,0 0-2 0,0 0 1 0,0 0-4 0,0 0 1 0,0 0-2 0,0 0 1 16,0 0-1-16,17 0 3 0,-17 0-2 0,0 0 5 0,0 0-4 0,23 0 3 0,-23 0-3 15,17 0 4-15,-17 0-4 0,17 0 4 0,-17 0-4 0,20-18 4 16,0 18 5-16,-20 0-8 0,17-19 4 0,-17 19-4 16,0 0 4-16,20 0-4 0,-20 0 7 0,17-19-6 0,-17 19 0 0,0 0 8 15,0 0-5-15,20 0 12 0,-20 0-9 0,0-19 10 16,0 19-3-16,0 0-9 0,23 0-1 0,-23 0 7 0,0 0-9 0,0 0 11 16,0 0-12-16,0 0 0 0,0 0-1 0,0 0 7 15,0 0-3-15,0 0 0 0,0 0-1 0,0 0-4 16,-23-20 5-16,23 20-5 0,0 0 1 0,0 0 2 0,0 0 0 15,-20 0-4-15,20 0 2 0,0 0-2 0,0 0 1 0,0 0-1 0,0 0 0 16,-17 0 0-16,17 0 1 0,0 0 2 0,0 20-2 0,-20-20 2 0,3 19-1 16,-3 0-1-16,0 18 0 0,3-18 0 15,-23 19 1-15,23-18-3 0,-3 18 2 16,-37 0 1-16,57-38-2 0,-40 18 0 0,23 2-1 16,0-2 0-16,17-18 0 0,-20 19-2 0,20-19 3 0,-40 20-1 0,26 0 1 15,14-20 0-15,-23 18 0 0,23 1-2 0,-20-19 0 0,20 0 0 0,0 18 0 16,-20-18 0-16,3 19 4 0,17-19-5 15,0 0 2-15,0 0 0 0,17 0 0 0,-17 0 0 0,0 0-2 16,20-19 0-16,0 19 1 16,3 0 2-16,-23-18-2 0,14 18-1 0,6-19 0 0,-20 1 4 15,20 18-3-15,17-40-1 0,-37 40 2 0,17-37 1 16,-17 37 0-16,40-20 0 0,-20 2 0 0,-3-20-1 0,3 38-1 0,0-19 1 16,-3-20 0-16,80-36-3 15,-97 75 2-15,17-19 1 0,-17 19-2 16,20 0 2-16,-20 0-1 0,17 0 1 0,-17 0-1 0,0 0 0 15,0 0 0-15,0 0-1 0,0 0 1 0,0 19-1 0,0-19 1 0,0 18-1 16,-17 1 2-16,17-19-1 0,-37 38-1 0,37-18-1 0,-40-1 2 16,40 0-1-16,-34 19 0 0,34-20 0 0,-40-18 0 0,0 38 0 15,40-19 2-15,-37 1 1 0,37 0-2 0,-40 17 3 0,23-37-1 0,0 18-3 16,-23 21 2-16,20-39-4 0,6 38 5 0,-9-38-2 0,3 19 0 16,0 0 0-16,20 0 0 0,-17-19-1 0,0 19 1 0,17-19-1 0,-20 0-1 15,20 0 1-15,0 0-5 0,-20 0 2 0,20 0-1 0,0 0-3 0,0 0-12 16,0 0 6-16,0 0-28 0,0 0-23 0,20 0-69 15,-20 0 52-15,20 0-15 0</inkml:trace>
  <inkml:trace contextRef="#ctx0" brushRef="#br0" timeOffset="7355.24">6573 11942 59 0,'0'0'0'0,"0"0"8"0,0 0 1 0,0 0-6 0,0 0 14 0,0 0 1 0,0 0-2 0,0 0-9 0,0 0 0 0,0 0 8 15,0 0-7-15,0 0 7 0,0 0-8 0,0 0-1 0,0 0 8 0,0 20 1 16,0-20 0-16,0 0-6 0,0 18 0 0,0-18 2 0,0 19 9 0,0-19-10 15,0 20 8-15,0-20-12 0,0 19 0 0,0 0 10 16,0-19-11-16,0 0 0 0,0 19-1 0,0-1 4 0,0 1-2 16,0-19-3-16,0 20 3 0,20-20-5 0,-20 38 4 0,0-38-3 15,0 19 3-15,0 0-2 0,0 0 2 0,0 0-3 0,0 19 2 16,0-20-1-16,0 1-2 0,0 1-1 0,0-20 1 0,0 38 1 0,0-38-2 16,0 37 4-16,0-18-4 0,0 1-2 0,0-2-6 0,0-18 2 15,0 20 0-15,0-1-14 0,0-19 1 0,0 0-39 0,0 0 20 0,0 19-1 16,0-19-41-16,0 0 46 0,0 0 6 0,23-19 6 0,-23 19-37 0</inkml:trace>
  <inkml:trace contextRef="#ctx0" brushRef="#br0" timeOffset="8684.16">6670 11905 29 0,'0'0'11'0,"0"0"-6"0,0 0 3 0,0 0-4 0,0 0 5 0,0 0 2 0,0 0-6 0,0 0 0 0,0 0 2 0,0 0 5 0,0 0-6 0,-20 0 6 0,20-19 0 0,0 19 1 0,0 0-7 15,0 0 9-15,0 0-8 0,0 0 2 0,-17 0 10 0,17 0-1 0,0 0-9 16,0 0 6-16,0 0-8 0,-17 0-1 0,17 0 1 0,0 0 1 0,-23 0-1 15,23 0 0-15,0 0 6 0,-20 0-7 0,20 0 8 0,-17 0-8 16,17 0 0-16,-20 0 0 0,20 19 5 0,-17-19-6 0,-3 0 4 0,20 0-5 16,-20 18-1-16,3-18 2 0,0 0-2 0,-6 19 0 0,3 1-1 15,3-20-1-15,17 0 0 0,-37 37 1 0,37-17-1 0,-20-1 1 0,0 0-2 16,20-19 2-16,-17 37-1 0,-3 2 0 0,20-39-1 0,-17 38 1 16,-6 0 0-16,6-19 0 0,17 18 1 0,-20-17-2 0,6 17 1 15,14-17 0-15,0 18-1 0,0-1-2 0,0 2 1 0,14-21 2 16,-14 2 1-16,20-1-2 0,-3 19 0 0,23-1-1 15,-3 2-1-15,-17-20 2 0,0 0 0 0,34 1 0 0,6-2-1 16,-43-18 2-16,23 19 1 0,-3-19 0 0,-20 0-2 16,3 0 1-16,3 0 2 0,11-19-1 0,6 19-1 0,14-57 5 15,-14-1-2-15,-3 2 0 0,-37 37-1 0,20-20-2 16,-3 21 2-16,-17-58 1 0,23 58-1 0,-23-59 1 0,0 57-1 0,0-17-1 16,0-20 2-16,0 19-2 0,0 18-2 0,0-55 2 0,0 56 0 0,0-20 0 15,0-18 1-15,-23 39-2 0,23-1 1 0,-17-39 0 0,17 58-1 16,0-19 0-16,-20-19 3 0,20 38-2 0,-14-19 0 0,-9 19-1 0,23 0 2 15,-20 0-2-15,0 0 1 0,-17 19-2 0,37-19-1 16,-37 20 1-16,37-2 0 0,-37 1-2 0,-3 1 0 0,20-20-1 0,-17 38-5 0,20-1 1 16,-23-18-2-16,6 19-13 0,-9-19 10 0,26 1-2 0,-20 37-29 0,-3-57 10 15,23 37-7-15,-3-37-3 0,3 38-39 0,-23-18 42 0,40-1 7 16,-34 0-58-16</inkml:trace>
  <inkml:trace contextRef="#ctx0" brushRef="#br0" timeOffset="13351.86">20125 11734 30 0,'0'0'18'0,"0"0"-8"0,0 0-6 0,0 0 6 0,0-19 30 16,0 19-26-16,0 0 33 16,-20-20-19-16,20 20-18 0,0 0 22 15,0 0-15-15,0 0-9 0,-17 0 0 16,17 0-1-16,0 0 6 0,0 0-6 0,0 0-2 0,0 20 6 0,-20-20 1 16,20 19 2-16,-20 38 15 15,20-57-25-15,-17 37 4 16,0-17-2-16,17-2-1 0,-40 21 5 15,40-2-6 1,0-17-1-16,40-2 4 16,-23-18-5-16,-17 0-1 0,0 0 1 15,17-18 1-15,-17 18-2 0,20 0 0 0,0-39 2 16,-20 21-1-16,0 18-2 0,17-19 1 0,-17-1 1 16,0 2 0-16,0 18 0 0,0-20-1 15,0 20 1-15,0 0 1 0,0-19-1 0,0 19 0 0,0 0 1 16,0 0 0-16,0-18 0 0,0 18 0 0,0 0 3 0,0 0 1 15,0 0-3-15,0 18 2 0,0-18-2 0,0 19-2 16,0 1 0-16,0-2 3 0,20 2-4 0,-20-1 1 16,0-1 0-16,18-18-1 0,-18 19 1 0,19-19-1 0,-19 20 1 15,23-2-2-15,-6-18 1 0,-17 19-1 0,17-19-1 0,23 20 0 16,-40-20-1-16,0 0 0 0,37 0-11 0,-19 0-8 16,2 0-9-16,-20 0 12 0,19 0-25 0,-19 0 18 15,23 0-5-15,-23 0-37 0,15-20-9 0,-15 20 38 0,19 0 3 0,-19 0 7 16,0 0 5-16,0 0-37 0</inkml:trace>
  <inkml:trace contextRef="#ctx0" brushRef="#br1" timeOffset="18538.91">6402 13045 28 0,'0'0'0'0,"0"0"15"0,-17 0-12 0,17 0 2 0,0 0 0 0,0 0-3 0,0 0 0 0,0-18 0 0,-20 18 4 0,20 0-3 0,0 0 4 0,0 0-4 0,0 0 1 0,-17 0 4 16,17 0-4-16,0 0 0 0,0 0 7 0,0 0 0 15,0 0-5-15,0 0 8 0,0 0 1 0,0 0 0 0,0 0-8 0,0 0 4 16,0 0-3-16,0 0 26 15,0 0-30-15,0 0 4 0,0 0-3 0,0-19 4 16,0 19-3-16,0 0 3 0,0 0-5 0,0-20 4 16,0 20-1-16,17 0-3 0,-17-18 1 0,20 18 1 0,-20 0-2 15,37-20 2-15,-37 20-3 0,23-19 0 0,-6 19 1 16,-17 0-4-16,0 0 2 0,17 0-1 0,-17 0 2 0,20 0-1 16,-20 0-1-16,0 0 3 0,20 0 1 0,-20 0-2 0,17 39 2 15,-17-1-1-15,0-19-3 0,-17 18 0 0,17 20-2 16,-20-37 2-16,0 19 3 0,3-22-3 0,0 21 0 0,17-20-2 15,-43 2 2-15,26 18 0 0,-3-38 1 0,3 39 0 0,-3-21-2 0,-17 1-1 16,0-19 3-16,14 19-2 0,6-19 1 0,17 0-1 0,-34 0 2 16,34 0-2-16,-23 0 1 0,3 0 0 0,20-19 1 0,-20 19 3 15,3 0-5-15,17 0 0 0,0 0 1 0,-17-19-3 0,17 19 1 0,0 0-2 16,0 0 5-16,0 0-1 0,0-18 0 0,17 18 1 0,-17 0-1 16,0 0 2-16,17 0 1 0,3 0-3 0,-20 0 1 0,20 0 1 0,-20 0-1 15,23 0 1-15,-9 18 1 0,-14-18-2 0,37 0 0 0,-37 0-1 16,23 19-1-16,-6-19 1 0,-17 0 0 0,20 0 0 0,-3 19 0 0,3-19-1 15,0 0 0-15,-20 0-1 0,17 0 2 0,-17 19 0 0,20-19-1 0,-20 0 2 0,0 0-5 16,17 0 1-16,3 0-4 0,-20 0-10 0,23 0 4 16,-23 0-24-16,0 0 12 0,17 0-7 0,-17 0-47 0,0 0 34 15,17-19-31-15,-17 19 52 0,0 0 0 0,0-19-24 0</inkml:trace>
  <inkml:trace contextRef="#ctx0" brushRef="#br1" timeOffset="19102.81">6254 12722 65 0,'0'0'0'0,"0"0"13"0,0 0 0 0,0 0-7 0,0 0 0 0,-23 0 0 0,23 0 0 0,-17 0 7 0,17 0 6 0,-20 0 4 0,6 0-10 16,14 0-1-16,-23 19 13 0,3-19-16 0,0 18 7 0,3 21-2 0,0-39-8 15,-6 38 6-15,-14 0 0 0,37-38-6 0,-14 57 6 16,-29-18-6-16,23 18-1 0,3-20-1 0,-3 20-1 16,20-37-2-16,-17 36 0 0,-3-18 1 0,20 0-2 0,-20 0 1 15,3 19-1-15,17-19 0 0,0 20-2 0,0-20 1 0,17-19 2 16,-17 18-2-16,20 1 4 0,17 1-1 0,-17-1 2 0,17-19 3 16,-37-1-2-16,43 2 4 0,-29-20-4 0,23 0 1 15,3 0-1-15,-40 0-1 0,57 0 3 0,-20 0-3 0,0-38 0 16,-14 19-1-16,-6 19-1 0,20-57 3 0,-17 19-3 0,37-19 2 15,-40 18-2-15,3 1-1 0,20-38-2 0,-23 38 1 0,3-39 1 0,0 59 0 16,-20-37 4-16,0 16-2 0,17 19-2 0,-17-19-1 0,0 21-2 0,0-38 2 16,0 36 2-16,-17 2 1 0,17-2-1 0,-20-18 0 0,20 38-2 15,-20-38-1-15,3 38 2 0,-23-38-2 0,20 38-1 0,-17 0-1 0,0-19 2 16,17 19-1-16,3 0 0 0,-20 0-2 0,14 0 2 16,-14 0-7-16,0 0-3 0,37 19 6 0,-40-19-2 0,23 20-5 0,0-2 3 15,-6 1-16-15,6 0 8 0,-3 19-25 0,6 0-18 0,-9-38 26 16,23 39-33-16,-20-2 43 0,20-19 1 0,-20 2-29 0</inkml:trace>
  <inkml:trace contextRef="#ctx0" brushRef="#br1" timeOffset="26957.18">19005 12988 39 0,'0'0'0'47,"37"-38"164"-47,-37 38-164 62,0 0 150-62,0 0-150 63,-248 380 48-63,248-380-48 62,476-589 15-62,-476 589-15 63,-211 323 8-48,211-323-8 32,0 0 36-31,0 0-36 46,174-152 12-62,-174 152-12 63,-208 456-142-63</inkml:trace>
  <inkml:trace contextRef="#ctx0" brushRef="#br1" timeOffset="27784.95">19934 12722 36 0,'0'0'26'0,"-17"0"73"31,-3 19-39-15,0-1 35-1,-54 59-13 17,34-20-62-17,40 0-10 1,40 1-4 15,-3-116 2-15,20-56-3-1,-20 0 1 17,-37 114 12-17,-17 95 7 17,34 96-6-1,40-117-18-16,40-35-110 1</inkml:trace>
  <inkml:trace contextRef="#ctx0" brushRef="#br2" timeOffset="32302.06">6462 13902 42 0,'-60'37'111'31,"60"-37"-111"32,-94 57 223-48,94-57-223 48,191-77 58-63,-191 77-58 62,-20 114 14-62,20-114-14 63,57 324 17-48,-57-324-17 32</inkml:trace>
  <inkml:trace contextRef="#ctx0" brushRef="#br2" timeOffset="33285.56">6536 13748 37 0,'-37'0'73'0,"37"0"-73"63,-228 0 181-48,228 0-181 48,-188 382 75-63,188-382-75 62,245 437 58-62,-245-437-58 63,399-363 54-63,-399 363-54 62,-134-494-12-46</inkml:trace>
  <inkml:trace contextRef="#ctx0" brushRef="#br2" timeOffset="34201.79">6271 13976 23 0,'0'0'46'16,"0"0"54"0,0-17-23 15,0 17-26-15,37-40-3 15,40 40-16-16,-17 0-11 1,-6 57 9 15,-91 19-12-15,-40-18-13 0,0-20-3 15,60-38-1 0,54 0 0-15,57 0 4 15,-71 19 0-15,-6 1-7-1,-17 36 5 16,-77 58-2-15,0 1 0 0,-51-1-200 15</inkml:trace>
  <inkml:trace contextRef="#ctx0" brushRef="#br2" timeOffset="37819.64">20505 11962 35 0,'0'0'8'0,"0"0"0"0,20 0-4 0,-20 0-1 0,0 0 5 0,0 0-3 0,0 0 1 0,0 0 0 0,22 0 6 0,-22-20-6 0,0 20 10 0,0 0-5 0,0 0 0 0,0 0 1 16,15 0 14-16,-15-19 1 0,0 19-1 0,0 0-14 16,0 0 1-16,20-18 10 0,-20 18-12 0,0 0-2 0,0 0 7 0,0 0-1 15,0 0-1-15,0 0-7 0,0 0-1 0,0 0 0 0,0 18 4 16,0-18-6-16,0 0 2 0,0 19 6 0,-20 1 1 0,20-2-3 15,0-18-5-15,0 39 7 0,-15-39-8 0,15 19 0 0,0 0 0 16,0 18 2-16,-22-18-4 0,22 19 1 0,0-38-2 0,-20 20 0 16,20 18 1-16,-20-38 0 0,20 38-1 0,-18-20-2 0,18 2 0 0,0-2-3 15,-17 1-11-15,-3 1-15 0,20-20 9 0,-20 20-29 0,1-2-11 16,19-18-14-16,0 0 35 0,-15 0 4 0,15 19-18 16,0-19 39-16,0 0-46 0</inkml:trace>
  <inkml:trace contextRef="#ctx0" brushRef="#br2" timeOffset="38669.14">20830 11048 90 0,'0'0'22'0,"0"0"-18"0,0 0 0 0,0 0 1 0,-18 0 11 0,18 0-4 0,0 0 20 0,-22 0 55 0,22 0-67 16,0 21 9 0,0-21-20-16,0 18 2 0,0 1-8 0,0 19 20 15,0 18-9 1,22-16-10-16,-22-3-1 0,0-18-2 16,18 151 7-16,-1 40 4 31,-17-171-6-31,0-2 1 0,0-18-3 0,20 1 1 15,-20-20-1-15,0 18-1 0,0-18 4 0,0 0-5 0,20 0 5 0,-3-38 8 16,40 1-2 0,-17-21-7-1,-40 58-3-15,37-38 9 0,-17 38-9 0,-20 0-1 16,0-19-2-16,17 19 1 0,3 0 1 0,-20 0 0 0,17 0 0 0,-17 19 0 16,0-19-1-16,20 19 0 0,-20-19-1 0,0 19 1 0,-20-19 0 15,20 19 0-15,0-19 1 0,-17 20 0 0,-3-1-2 16,3-1 0-16,-23-18 3 0,5 19-3 0,-7-19-1 0,5 20 2 15,20-20-8-15,-23 0-5 0,23 0 4 0,-1 0-1 16,-4 0-13-16,22 0 10 0,-17 0-20 0,17 0 10 0,0-20-35 0,0 20-9 16,0 0 32-16,0 0-35 0,0 0 37 0,0 0 2 0,0 0 4 15,17 20 6-15,5-20-8 0,-22 0-15 0</inkml:trace>
  <inkml:trace contextRef="#ctx0" brushRef="#br3" timeOffset="56740.34">6479 14775 30 0,'0'0'5'0,"0"0"-3"0,0 0 1 0,0 0 0 0,0 0 1 16,0 0 10-16,0 0-10 0,0 0-1 0,0 0 4 0,0 0-4 0,0 0 0 0,0 0 0 0,0-18 5 0,0 18-3 15,0 0 8-15,0-19 3 0,0 19-1 0,0 0-1 16,0 0-1-16,0 0-7 0,0-20 1 0,0 20 4 0,0 0-7 16,0 0 2-16,0 0-1 0,0 0-3 0,0 0 2 0,0 0-1 15,0 0 14-15,0 0-14 0,0 0 1 0,0 0 1 0,0 0 0 16,0 0-3-16,0 0 2 0,0 0 0 0,0 0 0 0,0 0-3 0,0 0 1 15,0 0-1-15,0 0 0 0,0 0 4 0,0 0-4 0,0 20 1 16,0-20-3-16,0 0 3 0,0 19-2 0,0-19 0 0,0 0 0 16,0 18-1-16,0-18 4 0,20 0-3 0,-20 0 3 0,0 0-3 0,0 21-1 15,20-21 1-15,-20 0-1 0,17 0 1 0,-17 0-1 0,0 0 3 0,20 0 2 0,-3 0-1 16,3 0 0-16,3 0-1 0,-6 0 0 0,0 0 3 16,23 0-2-16,-23 0-3 0,3 0 1 15,-3 0 0-15,-17 0-2 0,20 0 2 0,-20 0-1 0,20 0-10 0,-20 0-2 0,0 0-4 16,0 0-29-16,0 0 17 0,0 0-36 0,0-21 13 0,0 21 35 15,0 0 4-15,0-18 0 0,0 18-28 0</inkml:trace>
  <inkml:trace contextRef="#ctx0" brushRef="#br3" timeOffset="56970.51">6744 14433 95 0,'0'0'39'0,"0"0"-27"0,0 0 123 15,0 0-126 1,0 0 7-16,0 0-7 0,0 19 3 0,0-19-8 15,0 20 8-15,0-2-4 0,0 1 1 0,0 0-6 0,0-1 1 16,20 3 4-16,-20-2-5 0,0-1-1 0,20 21 4 0,-20-21-2 0,0 39 0 16,0-37-2-16,0-1-3 0,0 20 1 0,23-3-1 0,-23 22 7 0,0 19-6 15,0-60 0-15,0 39-2 0,0 2 0 16,0-18-3-16,0-23 0 0,0 41-14 0,-23-58 8 0,23 39-14 16,0-22 12-16,0 3-19 0,0-20 11 0,0 20-3 0,0-20-4 15,0 17-2-15,0-17-35 0,0 0 39 0,0 20-9 0,0-20 25 16,0 0-37-16</inkml:trace>
  <inkml:trace contextRef="#ctx0" brushRef="#br3" timeOffset="57761.26">6841 14302 57 0,'0'0'0'0,"0"-21"45"0,0 21-35 0,-20 0 1 0,20 0 0 0,-14 0 38 0,-49 0-4 31,63 0-38-31,-17 21-1 0,-20-21 11 0,17 17-9 16,-34 2 12-16,31 0-16 16,23-19-1-16,-37 18-1 0,37-18 0 0,-20 20 0 0,3-20 2 0,-3 21-5 15,-17 15 3-15,20 2 0 0,17-19-2 0,-23 0-2 16,3 20 4-16,3 17 1 0,-3 2-4 0,-17-21 1 16,37 2 0-16,0 0 0 0,-37 34-1 0,37-32 2 0,-20-5-1 0,3 58-1 15,17-53 1-15,0 91 0 0,0-93-2 0,17 18 2 0,3 18 1 16,-3-56 1-16,3 18-3 0,-20-16 1 0,37 15-1 0,-17-16-1 0,17 18 2 15,20-38 7-15,-37 20-3 0,17-20 4 0,0 19-4 0,23-19 9 16,-43-19-6-16,3 19 0 0,54-37 13 0,-34-4-13 0,-17 22-4 16,11-19 1-16,23-35-1 0,-40 32-1 0,3-16-1 0,37-38 4 0,-37 59-3 15,20-118 1-15,-23 60 0 0,3 17-2 0,-3-18 0 16,-17 58 1-16,0-1-2 0,0-1 2 0,0-37-3 0,-17 57 4 16,17-18-3-16,-20-19 1 0,3 35 0 0,17 21 4 0,-40-38-2 0,6 19 2 15,-103-17 0-15,103 36-3 16,-140 0-17-16,157 0 5 0,-26 0 3 0,-68 55-48 15,94-17 35-15,-26-17-4 0,-11 72-72 0,14-35 12 16,40-39 48-16,-17 18 6 0,17-17-13 0</inkml:trace>
  <inkml:trace contextRef="#ctx0" brushRef="#br3" timeOffset="59572.45">18757 13976 31 0,'0'0'9'0,"0"0"-2"16,0 0-5-16,0 0 3 0,0 0 3 0,0 0-3 0,-20 0 5 0,20 0 2 0,0 0 15 0,0 0-15 0,0 0-1 0,-20-17 48 15,20-3-50-15,0 20 0 0,0-20 18 16,0 20-14-16,20-17-1 0,-20 17-6 0,0-21-2 16,20 21 1-16,-20 0 3 0,23-19 0 0,-23 19-4 0,14-17 1 15,-14 17-3-15,20-20 2 0,0 20-2 0,-20 0-1 0,20-19 1 0,14 0 5 16,-34 19-4-16,40-39 2 0,-17 21-2 0,-9-2 2 15,26-17-3-15,-20 37-1 0,-3-20 2 0,20-17 0 0,-37 37-1 16,40-38-1-16,-40 38 2 0,37-39 0 0,-17 2 0 0,-3 37-1 0,6-20-1 16,11-18 4-16,-14 19-4 0,0 19 0 0,-3-38 4 15,-17 38-3-15,37-19 3 0,-37 19-5 0,20 0 2 0,-20 0 2 16,0 0-3-16,0 0 0 0,0 0-2 0,0 0 2 0,0 19-1 0,0 0 2 16,-20-19 0-16,3 19 0 0,-3 0 1 0,3 1-1 15,-3-20-1-15,0 18 0 0,3 2-2 0,0-20-1 0,-6 19 3 0,-14-1 0 16,17 1 0-16,-17 1 1 0,-3-2-2 0,23 2 0 15,-20-1 2-15,17-1-1 0,-14 2 0 0,34-1-2 0,-43 19 0 16,23-38 1-16,3 38 0 0,0 0-2 0,-3-19 0 0,0 18 2 16,0-18 7-16,20 2-3 0,0-21 0 0,-14 0-1 0,14 37-6 15,0-37 2-15,0 20 5 0,0-20-2 0,0 0-1 16,14 0-6-16,6 0-2 0,-20 0 6 0,20-20 4 0,17 0 0 16,-20-18-2-16,3 19-1 0,-20 2 2 0,43-3-1 0,-43-18 0 15,14-1-1-15,6 21 1 0,0-2-1 0,0-37 2 0,-20 39-3 0,17 18 0 16,-17-39 3-16,17 39-1 0,3-38-2 0,-20 38 2 15,0 0 0-15,0 0-2 0,0 0 1 0,0 0 1 0,0 0 2 0,-20 20-3 16,20-20 1-16,-17 38-4 0,17-19 3 0,-17-19 0 0,17 38 1 0,-40-1 1 0,20-17-3 16,-17 37-2-16,17-19 1 0,0-18 6 0,3 37 3 15,-20-20-4-15,17-17-7 0,0-3-12 0,6 23-14 16,-9-4-16-16,3-16 18 0,0 18-42 0,20-38-14 16,-17 20 44-16,17-20 7 0,0 0 8 0,0 18-41 0</inkml:trace>
  <inkml:trace contextRef="#ctx0" brushRef="#br3" timeOffset="61026.25">19840 13692 25 0,'0'0'12'0,"0"0"-9"0,0 0 2 0,0 0-2 0,0-19 1 0,0 19 7 16,0 0-9-16,0-20-1 0,0 20 6 15,0 0-3-15,0-18 15 0,0 18-4 16,0 0 2-16,0 0-9 0,0-19 54 16,0 19-44-16,0-20 29 15,-17 2-10 1,17 18-21-16,0 0-8 0,-20 0 9 15,20 0-6-15,-20 0-6 16,20 0-3-16,-20 18 22 16,20-18-23-16,-14 20 4 15,14-20-5-15,0 0 2 0,0 19-2 0,0-19 2 16,0 0-1-16,0 18 0 0,0-18-3 0,0 20 3 16,0-20 0-16,0 0 0 0,14 0-2 0,-14 0 1 0,0 0 3 0,0 19-1 15,0-19-1-15,20 0 1 0,-20 0-1 0,0 0 2 0,0 0-2 16,0 0 0-16,20-19 1 0,-20 19-1 0,0-20 1 0,20 20 0 15,-20-18-4-15,0-1 1 0,0-1 4 16,17 20-2-16,-17 0 0 0,0-18 1 0,0 18 1 0,0 0 5 0,17-20-6 16,-17 20 2-16,0 0 1 0,0-19-2 0,0 19-1 0,0 0 2 0,0 0 1 15,0 19 2-15,0 1-2 0,0-20-2 0,0 18 0 16,0 2 0-16,0-1-1 0,0-1 0 0,20-18-1 0,-20 20 2 16,0-1-2-16,20-1 1 0,-20-18-1 0,37 20-1 0,-37-2 1 15,20 2 0-15,0-1-2 0,-3 0 2 0,-17-19-1 0,23 0 0 0,-23 19 0 16,17 1 0-16,0-20-2 0,-17 0-3 0,20 17-12 0,0-17-7 15,-20 0 9-15,0 0 0 0,17 19-2 0,3-19-18 0,-20 0-2 0,0 0 16 16,18 0-53-16,-18 0 16 0,0 0-2 16,0 0 15-16,0 0 32 0,0 0 3 0,19 0-12 0</inkml:trace>
  <inkml:trace contextRef="#ctx0" brushRef="#br3" timeOffset="62354.54">20391 13748 23 0,'0'0'7'0,"0"0"1"0,0 0-5 0,0 0 3 0,0 0 2 0,0 0-4 0,0 0 0 0,0 0 1 0,0 0 0 0,0 0 1 0,0 0 1 0,0 0 12 0,0 0-8 0,0-18 2 0,0 18 0 16,0 0 16-16,0 0-5 0,0 0-13 0,0 0 10 0,0 0-8 15,0 0-3-15,0 0 20 0,0 0-21 0,0 0 0 0,0 0 9 16,0 0 0-16,0 0-3 0,0 0-6 0,0 0-4 16,0 0 10-16,0 18-10 0,0-18 4 0,0 0-2 0,0 20 2 0,0-1-7 15,0-19 1-15,0 19 2 0,0 0-2 0,0 1-3 0,0-3 3 0,-15-17-2 16,15 40 8-16,0-40-4 0,0 17-1 0,0 3-5 0,-23 0-11 16,23-20 1-16,0 17-19 0,0 3 13 0,-19-20-26 15,19 20 15-15,0-20-41 0,0 0 27 0,0 0-1 0,0 0 3 0,-20-20-32 16,20 20 37-16</inkml:trace>
  <inkml:trace contextRef="#ctx0" brushRef="#br3" timeOffset="62854.83">20696 13180 121 0,'0'0'66'0,"0"0"-38"0,0 0 7 0,-20 0-22 0,20-21 17 15,0 21-13-15,0 0-2 0,0 0 10 0,-20 0-7 0,20 0-12 16,0 0 2-16,0 0-7 0,0 0 4 0,0 0 0 0,0 0 14 15,0 0-16-15,0 0 2 16,0 0-4-16,0 0 1 0,0 21 1 0,0-4-1 0,0-17-1 16,0 19 1-16,0 0-1 0,0-19-1 0,0 38 0 0,0-38 1 15,0 21-1-15,0 15 0 0,0-36-1 0,0 38 3 0,-17 0-1 0,17 134 5 32,0-154-5-32,0 21-2 0,0-1 0 0,0-19 3 0,0 19-1 15,0-38 1-15,0 18-1 0,0 2 1 0,0-20 0 0,0 0 1 16,0 0-1-16,0 19 2 0,0-19 0 0,0-19-1 0,17 19 0 0,-17 0 2 15,20-38 0-15,-20 38-6 0,0-20 1 0,20 2 1 0,0-1 1 0,-3-1 3 0,3 2 0 16,0-1 2-16,-20-1-2 0,17 2 4 0,5 18-5 16,-4 0-1-16,-18 0-3 0,17 0 4 0,-17 0 0 15,0 0-1-15,20 18-1 0,-20 21-1 0,0-39-1 0,0 0 1 0,0 38 3 0,0-19-1 16,0-1-2-16,-20 2 0 0,20-2-2 0,-17 2 2 0,-1-1-2 16,-4 0 0-16,5 0 0 0,-3-19 0 0,0 20-4 0,3-20 0 15,-23 0-44-15,40 0 31 0,-20 0-4 0,3 0-34 16,17 0 20-16,0 0-8 0,0-20-7 0,-18 20-6 0,18 0 2 0,0-19-24 0,0 19 51 15</inkml:trace>
  <inkml:trace contextRef="#ctx0" brushRef="#br0" timeOffset="72404.67">5111 12836 32 0,'0'0'14'0,"0"0"-11"0,-17 0 7 0,17 0-5 0,0 0 5 0,0 0-4 0,-20 0 0 0,20 0 12 0,0 0-12 0,0 0 3 0,0 0-5 16,-20 20 11-16,20-20-10 0,0 0 1 0,0 0-2 0,-18 18 6 16,18-18-6-16,0 0 4 0,0 19 0 0,-17-19 1 0,17 19-6 15,0-19 0-15,0 19-1 0,0-19-1 0,0 19 2 0,-22 1 1 16,22 18 1-16,0-19 0 0,-20-1-5 0,20 1 3 15,0-1-1-15,0-18-1 0,0 20 1 0,0-1 0 0,0-19-1 0,0 20-2 16,0-20 3-16,0 18-2 0,0 3 0 0,0-21-1 0,0 17 2 16,0 2-1-16,0-19 0 0,20 0 1 0,2 19 0 15,-22-19 0-15,0 0 0 0,17 0 1 0,1 0 0 0,-18 0 1 0,20 0 3 16,0-19 3-16,-20 19-1 0,17 0 2 0,-17 0 0 16,20 0-6-16,-20 0 6 0,0 0 6 15,0 0-14-15,0 0-1 0,0 19 2 0,0-19 0 0,0 0-3 0,-20 0 2 16,3 18 0-16,17-18-2 0,-20 0 0 0,20 0 0 15,0 20-3-15,-20-20-2 0,20 0-2 0,-18 0 1 16,18 0-1-16,0 0-3 0,0 0-20 0,0 0 10 0,-17 0-29 0,17 0 24 16,0 0 0-16,0 0-23 0,0 21 27 0,0-21-50 0</inkml:trace>
  <inkml:trace contextRef="#ctx0" brushRef="#br0" timeOffset="72754.75">5131 13027 32 0,'0'0'8'0,"0"0"-4"0,0 0-2 0,-20 0 0 0,20 0 1 16,0 0-2-16,0-19 1 0,0 19 0 0,-17 0 0 0,17-20 0 16,0 20 0-16,0-18-2 0,0 18 0 0,0 0 0 0,0 0 0 0,0 0 0 15,0-20 1-15,0 20-2 0,0 0 1 0,0 0 1 16,0 0 0-16,0-19-1 0,0 19 1 0,0 0 1 0,0 0 2 15,0-19 1-15,0 19-3 0,0 0 4 0,0 0 2 16,0-19-4-16,0 19 6 0,0 0-5 0,0 0 2 0,0 0-1 0,0 0 0 16,0-19 14-16,0 19-13 0,0 0 7 0,0 0-5 15,0 0-1-15,0 0 2 0,0-18 20 0,0 18-22 16,0 0 5-16,17 0-7 0,-17 0 1 0,0 0 3 0,20 0 8 0,-3 0 0 16,-17 0-10-16,20 0 2 0,-20 0-8 0,20 0 0 0,2 0 2 15,-22 0-1-15,15 18-1 0,-15-18-1 0,37 0 0 0,-14 0-1 16,-6 0-1-16,-17 19 0 0,37-19-4 0,-37 0 0 0,20 0-1 15,-20 0-22-15,22 0 3 0,-22 0-8 0,0 0-4 0,15 0-38 0,5 0 18 16,-20 0-11-16</inkml:trace>
  <inkml:trace contextRef="#ctx0" brushRef="#br0" timeOffset="74150.63">5245 12570 52 0,'0'0'25'0,"0"0"-7"0,-20 0 17 0,20 0-8 0,0 0-17 0,-15 0 13 0,15 0-11 0,-22 0-2 15,22 0-1-15,0 0 0 0,-20 0 8 0,0 0-1 0,-17 18-2 0,37-18-6 16,-37 20 5-16,37-20-6 0,-20 0-2 0,2 19 4 16,-41 0 7-16,22 0-9 0,19 19-2 0,-1-19-3 15,-19 0 0-15,21-1 0 0,-25 21 1 16,24-1-2-16,-1 19 1 0,-19 20-5 0,19-20 4 16,19-20-1-16,-18 1 1 0,18 40 0 0,0-42-1 0,0 21-1 15,0-19 2-15,0 38 1 0,37 1-2 0,-37-39-1 0,38 18-3 16,-19-18 3-16,19 19 1 0,-16-37 0 0,13 37 0 0,4-39 1 15,-1 21 1-15,-1-20 1 0,-37-19-1 0,39 19 4 0,-1-19 2 16,-18 0-4-16,17 0 7 0,0-38-1 0,-17 38-4 16,37-57 3-16,0 0 2 0,-20-38-2 0,5 56-6 15,-42-18-1-15,35-19 2 0,-18 38-3 0,-17-19 0 0,40-19 3 0,-20 0-1 16,-20 19 0-16,0 19-1 0,0-56 2 0,0 36-4 16,-20 20-2-16,3-19 2 0,-6 19-1 0,-14-19 2 0,0 0-1 15,-3 38-2-15,6-19-1 0,-6 0 1 0,20 19 0 0,-37-19-7 16,20 38 6-16,0-19-2 0,17-1 2 0,0 20-1 0,-37-18-5 0,37 18 2 15,-17 0-12-15,37 0 8 0,-37 0 0 0,-1 18-28 0,21 21 1 16,-25-1-10-16,42-1 21 0,-37 40-33 0,-1 151-100 16</inkml:trace>
  <inkml:trace contextRef="#ctx0" brushRef="#br4" timeOffset="77778.81">4977 12856 23 0,'0'0'12'0,"0"0"-5"0,0 0-4 0,0 0 8 16,0 0-8-16,20 0 2 0,-20-20 7 0,0 20-8 15,22-19 1-15,-22 19-1 0,0 0 9 0,0-19-4 0,17 19 1 0,-17 0 12 16,0-19 4-16,0 19-13 0,0-20-1 0,18-17 42 15,-18 18-24-15,0 19-21 0,0 0-1 16,0-18-1-16,0 18 1 0,0 0 5 0,0-20-1 0,0 20 3 16,-18-19-9-16,1 19 4 0,17 0-7 0,-22 0 0 15,-15 19 5-15,17 1-7 0,-17-2 1 16,-1 38 0-16,-115 173-4 16,135-190 3-16,-41 93 5 0,41-38-9 0,-2 3 2 15,20-3 3-15,38 172-7 16,-38-228 3-16,77 76 1 0,-58-74 2 15,19-23 1-15,-19 23 1 0,19-23-1 0,-38-17-1 0,57 0 16 16,79-57 12 0,-101-17-22-16,-15 54-4 0,0-37 1 0,-3 19-1 0,3-19 0 0,-3 0 0 0,23-77-1 15,-18 77 1-15,-22-57-1 0,0 76 1 0,0-94 0 16,0 93-3-16,0-18 1 0,0-18 0 0,0 55 0 16,-22-37 1-16,2 57-1 0,0-19 0 0,20 1 1 0,-37 18 0 0,20-20-2 15,-3 20 1-15,0-19 0 0,-15 19-1 0,-7 0 1 0,5 0-2 16,19 0 3-16,-1 19-2 0,-1-19 1 0,20 20 0 0,-35-2-3 0,35-18 4 0,-42 38-2 15,5 20 1-15,19-40 0 0,18 21-1 0,-20-21 1 0,20 19-2 0,0 2 2 16,-19-19-1-16,19 55 1 0,0-38-2 0,19 40 0 0,19-20-1 16,-19-19 2-16,-19 1 0 0,60 18-1 0,-43-39-1 0,21 39-2 0,-19-57 3 15,19 39 3-15,-21-39-1 0,3 0 1 0,2 0-1 16,13 0-1-16,-15 0 2 0,17-39 1 0,0 1-2 0,-17 1-2 16,22-2 1-16,-27 1 0 0,5-56 3 0,20 38-4 0,-40 15 2 15,0 4-2-15,17-38 2 0,-17 36 0 0,0-36 1 0,0 36-3 0,0 1 3 16,0-38-1-16,0 38 1 0,0 19-2 0,-17-57 1 0,-23 0 2 15,20 38 0-15,-17 19-2 0,-3-19 1 0,3 19-3 0,-55-19 2 16,33 19 2-16,2 19-4 0,37 0 1 0,2 0 0 16,-41 0 3-16,22 38-2 0,-1 0-2 0,19 0 0 15,1-19 1-15,-2 19 0 0,3 38-1 0,-5-19 1 0,22-19 0 0,-18 76-1 16,18-56 1-16,0-2-2 0,18 60 0 0,21-80 2 0,-39 21 1 0,38 38-3 16,-19-38 1-16,19 20-3 0,-19-40 5 0,19 2-4 0,-16 18 0 0,13-57 0 15,4 18 5-15,-1 2-2 0,-1-20-1 0,-15 0 1 16,13-20 6-16,-15 20-4 0,0-18 0 0,-3-1-1 0,20-19 0 0,-37 18-1 15,62-56 1-15,-27 0 1 0,-18 38-2 0,23-77 0 0,-3 21 2 16,-37 37-2-16,20-37 1 0,-20 36 0 0,0-18-1 16,0 38 1-16,0-19 0 0,0 37 1 0,-20-17-1 0,0 18-1 0,3 19 0 15,17-18 0-15,-17-2 1 0,-23 20 3 0,20 0-3 0,-37-19 0 16,-37 19-3-16,-3 19 2 0,23 19 0 0,-3 0 1 16,2 38 0-16,36-37-2 0,21-2 1 0,-2 1 0 0,20 1 0 15,-39-1-1-15,21 113 2 0,18-94-2 0,-20 57-1 0,20-76 3 16,20 76-2-16,-20-75-2 0,18 18 0 0,21 38-3 0,-1-20 1 15,1-17-3-15,-2-2-3 0,1-37-7 0,-16 2 3 16,-5-4-25-16,21-17 16 0,-19 0-3 0,19 0-37 0,-1-17-18 0,-15 17 38 16,-5-21 3-16,21-15-22 0,-18 16 44 0,-20 1 0 0,37-19-12 15</inkml:trace>
  <inkml:trace contextRef="#ctx0" brushRef="#br4" timeOffset="78455.31">3229 12627 53 0,'0'0'7'0,"0"0"3"0,0 0-2 0,0 0-4 0,0 0 5 0,0 0 2 0,0 0-5 0,0 0 1 0,0 0 12 0,0 0-10 16,0 0 10-16,0 0-11 0,0 0 0 0,0 0 10 0,0 0-7 15,0 19 11-15,0-19-8 0,0 19-6 0,0-19-4 0,0 0 3 16,-20 20 6-16,20-2-11 0,0 1-1 16,0-19 0-16,0 37 1 0,-17-17-1 0,17-1 4 0,0 19-2 15,0-38-3-15,0 57 6 0,37-19-3 16,-14-19 0-16,-6 1-2 0,0 18 0 0,3-19 0 0,0-1 1 15,-3 1 2-15,20 19-1 0,-37-38 1 0,43 39 4 0,-26-21-3 16,0-18-3-16,3 38 5 0,17-19-4 0,-17 0 2 0,-20-1-4 0,37 2 2 16,-37 1-3-16,0 15 2 0,0-16-2 0,0-2 3 15,0 1-1-15,0 0-3 0,-37 19-15 0,-154-114-264 32,154 19 218-17</inkml:trace>
  <inkml:trace contextRef="#ctx0" brushRef="#br4" timeOffset="78655.17">3252 12608 125 0,'-23'0'63'0,"3"0"-6"16,20 0-49-1,20 0 45 1,20 19-43-16,-23-19-1 0,23 19-1 0,-3 0-1 0,-20-19-4 15,43 38-1-15,-43-38-1 0,3 19 0 0,117 18-76 32,-103-37 13-32,-17 0 26 0,23 0-33 0,-23-18-36 15</inkml:trace>
  <inkml:trace contextRef="#ctx0" brushRef="#br4" timeOffset="79205.08">3380 12076 52 0,'-17'0'40'0,"-3"-19"-30"0,3 19 3 0,17 0-5 0,-40-19 13 16,40 19-10-16,-34-19 12 0,34 19-12 0,-43 0 9 0,43 0-11 0,-17 0 0 16,-3 0 5-16,-74 38 9 15,-40 133-6 1,114-134-14-16,3 1 1 15,-137 229 12-15,43 37-11 16,94-208-5-16,-6 55 2 0,23-92-1 0,0-23 0 0,-20 59-1 16,40 0 0-16,-20-57 0 0,0 20 0 0,40-21 0 0,-3 59 2 15,0-21 5-15,40 2-1 0,74 55 11 16,97-75 11 0,-211-57-24-16,60-17 7 0,-43-3-5 0,-11-17 0 0,148-117 10 15,-157 116-13-15,60-76 5 0,-51 39-3 0,-9 18 0 16,60-96 1-16,97-322 12 15,-97 19 13 1,-71 323-23-16,-23 19 0 0,-43 0-2 0,26 75-5 0,-77-75 0 16,-268-57-12-1,305 171 2-15,-57 0-15 0,3 0 6 0,68 20 8 16,-51 56-20-16,60-39 8 0,-46 58-43 0,43-38 21 0,17 1-5 0,3-2-1 16,-94 230-134-1</inkml:trace>
  <inkml:trace contextRef="#ctx0" brushRef="#br4" timeOffset="80805.71">20391 12856 21 0,'-15'0'8'0,"15"0"-2"0,0 0 2 0,0 0-1 0,0 0-3 0,0 0 5 0,0 0 2 0,0 0 1 0,0 0-7 0,0 0 2 16,0 0 0-16,0-20 27 0,0 20-24 0,0 0 10 0,0 0-2 15,0-19-9-15,0 19 20 0,0 0-19 16,0-19 7-16,15 0 25 0,-15 19-33 16,0-20-1-16,0 20 0 0,0 0 6 0,19-18-6 0,-19 18 0 0,0-19 10 15,0 19-10-15,20 0 1 0,-20 0 0 0,0-19 4 0,0 19-7 0,20 0 2 16,-20 0-4-16,0 0 0 0,17 0-1 0,-17 0 0 15,0 0-2-15,0 0 2 0,0 19-1 0,0-19 0 0,0 19-1 16,0-19-3-16,0 18 1 0,-17 2-4 0,-3-1 4 0,0 0-7 0,1 0-6 16,4 1-12-16,-8-2 9 0,4 1-23 15,-1 0-12-15,20-19 20 0,-18 19-40 0,-2-19 37 0,20 0-22 0,0 0 36 16,-17 19-39-16</inkml:trace>
  <inkml:trace contextRef="#ctx0" brushRef="#br4" timeOffset="82007.28">20983 12209 37 0,'0'0'18'0,"0"0"-15"0,0-19 2 0,0 0 25 0,-22-19 19 15,22 38-20-15,0-20-3 0,0 20-5 0,-20 0-12 16,20 0-1-16,0 0 1 0,0-19 0 0,0 19 20 0,0 0-19 15,0 0-1-15,0 0 0 0,-17 0 7 0,17 0 1 0,0 0-10 16,0 0 4-16,0 0-5 0,0 0 0 0,0 0 6 0,0 19 2 16,0 1-7-16,0-20-4 0,0 38 3 0,0-19 3 15,0 0-8-15,0 57 1 0,0-58 1 0,0 21 1 16,0-1-5-16,0 133-1 0,0-95 3 16,0-57 0-16,0 0-1 0,0 1 1 0,0-2 0 15,0-18 1-15,0 19 1 0,0-19 1 0,0 0 0 0,0 0 0 16,0 0 2-16,0 0-2 0,17-37-1 0,-17 37-1 0,0-20 2 0,42-37-3 15,-7 19 1-15,-15 0-2 0,0 19 0 16,-3 0 4-16,3-19 2 0,17-1-4 0,-17 21 3 16,17-1-4-16,-17 1 2 0,0 18-2 0,0 0 2 0,-20 0-1 0,54 0 3 15,-54 0-6-15,20 0 4 0,-20 18-3 0,23 19 2 0,-23-37-1 16,0 19 0-16,0 1 2 0,0-2-2 0,-23 2 0 0,3 18-3 16,0-38 3-16,3 38 1 0,0-38 0 0,-23 38-1 0,5-38 0 0,13 19-1 15,-92 19-7-15,94-38 2 0,-15 0-12 0,-7 20-5 16,5-20-7-16,20 0 10 0,-3 0-17 0,20 0 14 0,-20 0-27 15,3 0 15-15,17 0-45 0,0 0 38 0,0 0 5 0,0 0-18 0,0 0 21 16,0 0-6-16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8T19:46:25.16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19387 14072 65 0,'0'0'12'16,"0"-20"56"-16,0 1-44 0,0 2 38 0,0 17-54 0,0 0-2 0,0 0 1 0,0-20 5 15,0 20-5-15,0 0-1 0,0 0-3 0,0 0 6 0,0-20-7 0,0 20 2 16,0 0-3-16,0 0 1 0,0 0 7 0,-23-17 1 15,23 17-10-15,0 0 13 0,-20 0-8 16,3 0-3-16,-40 37 11 16,37-17-12-16,-74 94 8 15,17-40-9 1,57-74 0-16,3 39 2 16,0-20-3-16,17 0 1 0,-20-19-1 0,20 21 1 0,0-21 1 0,0 17-1 0,0-17 1 0,20 0 1 15,-3 19 0-15,-17-19-2 0,37 0 0 0,3 0 2 0,-23 0-2 16,-17 0-1-16,40 0-1 0,-40 0 2 0,57 0 2 0,-40 0 1 15,23-19-3-15,-23 19 0 0,20-17 1 0,-17-4 1 0,37-17-2 16,-17 18 4-16,-23 20-4 0,-17-19 1 0,37 2-1 0,-37-3-2 0,40 20 2 0,-3-37 1 16,-37-2 1-16,20 39-1 0,-20-19 0 0,40-20 1 0,-40 39-1 15,17 0 1-15,-17-37 4 0,0 37-4 0,0 0 0 0,0 0 1 0,0 0-1 16,-37 0-1-16,17 37 1 0,-14 2 0 0,-29-1-1 16,-11 19-1-16,37-20 1 0,-3 2 0 0,3-20 1 15,-20 57-2-15,3-19-1 0,14-19 3 0,20 1-1 0,0-21 2 16,3 38-2-16,-3-56-2 0,20 21 0 0,0-2 1 0,-20-19 2 15,20 0-2-15,0 18 2 0,0-18-3 0,0 0 0 0,0 0 2 0,0 0 0 16,0 0 0-16,0 0-1 0,20-37-1 0,-20 37 0 0,37-21 0 0,20-53 0 16,-34 35 2-16,-6 22 0 0,40-61 4 0,-40 59-5 0,40-57 1 15,-17 20 0-15,-3 17 0 0,0-18 0 0,-17-1-1 16,60-36-13-16,-66 57 13 0,6 37 1 16,-20-21-2-16,0 21 2 0,0 0 0 0,0-19 0 0,0 19-1 15,0 0 0-15,0 0 1 0,0 19 1 0,-20-19-2 0,6 0 3 0,14 38 3 16,-43-18 5-16,23 0-8 0,-34 37-2 0,-20-1 1 0,31-18-1 15,6 0 0-15,0 1 1 0,-17 36-1 0,14-35 1 0,-17 15 2 16,17 4 1-16,3-42-4 0,0 40 0 0,37-38 0 0,-20 0 1 16,0 39-3-16,20-40 0 0,-14 1 2 0,14-19-1 0,0 20 0 15,0-20 1-15,0 0 0 0,0 0 0 0,14 0-1 0,-14-20-2 0,40 1 2 16,-20 1 3-16,-20-1-3 0,34-2 0 0,-34-16-1 0,40 18 1 0,-3-38-1 16,-17 19 0-16,17-19 0 0,3-19 3 0,-23 57 1 15,3-37-2-15,17 17 0 0,-37 21-4 0,0-2 3 0,0 1 2 16,0 19 0-16,0 0-2 0,-17 0 1 0,17 0-2 0,-20 0 1 15,0 0-1-15,-14 19 0 0,-6 19 3 0,-17-19-3 0,37 18-1 16,-20-18 0-16,-14 39-4 0,0-1-10 0,-9-20-18 0,46 4 10 16,0-24-5-16,-43 22-41 0,46-21 29 0,-29 38-43 0,43-56 46 15,0 21 8-15,-20-2 8 0,20-19 7 0,0 18-45 0</inkml:trace>
  <inkml:trace contextRef="#ctx0" brushRef="#br0" timeOffset="834.91">19857 13673 54 0,'0'0'7'0,"0"0"-5"0,0-20 2 0,0 2 5 0,0 18 2 0,0-19-4 0,0 19 1 0,0-20 2 0,0 2 11 0,0 18-9 0,0 0-1 0,0-20-2 16,0 1 10-16,0 19 1 0,0-18-1 0,0 18-10 0,0-19 9 15,0 19-10-15,0-20 0 0,0 20 6 0,0 0-9 0,0-18 4 16,0 18-4-16,0 0-1 0,0 0-1 0,0 0 5 0,0 0-5 16,0 0 2-16,0 0-2 0,0 0-1 0,0 0 1 0,0 0 0 0,0 0-1 15,0 0 0-15,20 18 1 0,-20-18-1 0,0 20-2 0,0-1 2 0,0 18 2 16,0-17-2-16,0-2-1 0,20 39-2 0,-20-18 2 0,0 37 0 0,0-38-1 16,0 1 1-16,0 55 4 0,0-74-2 0,0 54-3 0,0-35 1 15,0-20-3-15,0 0 2 0,0 19 0 0,0 1 2 0,0-39 0 0,0 17-3 0,20 2 2 16,-20 1 1-16,0-1 1 0,0 0-2 0,17-19 0 15,-17 0 3-15,20 0 1 0,0 0-5 0,-3 0 1 0,6 0 3 16,-6 0-1-16,20-19 2 0,0-20-2 0,-17 20 0 0,17 2 4 16,3-3 5-16,-23 1-3 0,3 1 0 0,0-2-4 15,-20 20-2-15,17-19 1 0,-17 19-2 0,0 0 3 0,0 0-2 16,0 0-2-16,-17 39 15 0,-3-39-17 16,-76 57 6-16,78-57-5 0,-19 17 0 15,17-17 1-15,0 19-2 0,3-19 1 0,-23 0-2 0,23 20 1 16,17-20-3-16,-57 19-29 0,37-19-65 0,0 0 19 15,20 0-121-15,0 0 138 16</inkml:trace>
  <inkml:trace contextRef="#ctx0" brushRef="#br0" timeOffset="2833.83">9216 11505 65 0,'0'0'12'0,"0"-19"-5"0,0 19 1 0,0-20-1 0,0 20-1 0,0-18-2 0,0 18 2 0,0 0-4 0,0 0 2 0,0-19-3 0,0 19 0 0,0 0-1 0,0 0 1 0,0 0 0 16,0 0-1-16,0 0 1 0,0 0 0 15,-15 0 0-15,15 0 0 0,0 0 0 0,0 0 1 0,-22 0 1 16,22 0-1-16,0 0 2 0,-20 0 1 0,20 0-2 0,0 0 0 15,-20 0 0-15,3 0 2 0,-20 0 3 0,37 0-4 0,-40 0 2 16,40 0-3-16,-17 0 0 0,-1 0 1 0,-4 0-2 0,2 0 0 16,3 0 0-16,17 0 0 0,-38 0 2 0,-1 0-3 0,21 0 3 0,1 0-3 15,-5 0 1-15,2 0-1 0,3 0-1 0,-41 0 3 0,39 0-1 0,1 0 1 16,-19 0-1-16,-22 0 5 0,-18 0 2 0,-18 0 8 16,18-18-3-16,40 18-8 0,-97-19 16 0,97 19-15 0,0 0 2 15,-17 0 4-15,11 0-6 0,6-20-2 0,0 20 2 0,-37 0 4 16,34 0-5-16,6 0-1 0,-29 0 4 0,29 0-6 0,-40 0 1 0,-6 0 0 15,43 0-3-15,-3 0 1 0,-37 20 1 0,40-20-2 0,-37 19 0 16,14-1 0-16,23-18-1 0,-20 19 2 0,3-1 0 16,-6 21-3-16,46-39 0 0,-9 18 1 0,-91 40 2 15,80-39-2-15,-123 76-2 16,140-75 2-16,-23-1-1 0,-17 75 1 16,0 40-1-1,57-116 1-15,0 1 0 0,20 1 1 0,37 18-2 16,-57-19 0-16,251 76 4 15,68-1-3 1,-245-94-1-16,43 38-1 0,279 1-3 16,-242-19 3-16,245-2 5 15,-228-36-4-15,0 18 0 0,231-20 1 16,109-57-1 0,-360 59 4-16,-94-20-3 0,191-38 1 15,-134 19 0-15,-57 38 0 0,0-19 0 0,94-19 1 16,-114 18-1-16,40 2 2 0,0-21 7 15,-40 39-6-15,3-19 5 0,-23 1-3 0,-17-21 2 16,-171-55-1 0,-54 73-5-16,-120-35-3 15,100 56 1-15,-3 1-1 16,0 18-1-16,99 0 6 0,70 18-2 0,22-18-3 0,-169 19-2 16,-156 38-17-16,248-19 5 15,-456 114-111 1,516-132 93-16,-305 93-131 15,319-75 144-15,9-18-44 16</inkml:trace>
  <inkml:trace contextRef="#ctx0" brushRef="#br1" timeOffset="11050.54">8665 12950 24 0,'0'0'20'0,"20"0"-3"0,-2-19-1 0,1 19-3 16,1-19 0-16,-40 19-1 15,20 0-9-15,-37 0 7 16,-22 0-6-16,41 0-3 0,-39 0 1 16,57 0-2-16,-74 19 2 0,-23-19-3 15,40 0 7 1,-54 19-2-16,88-19-1 0,-148 20 10 15,-20-20 6-15,140 0-13 16,-200 18 23-16,60-18-12 16,-17 0-7-16,94 20-7 15,80-1-3-15,-29-1 2 0,63-18-3 16,-94 37 0-16,80-17 2 16,14-20-1-16,-23 39 0 0,23-21 1 15,0 20 7-15,0-19-5 0,57 59 9 16,17-22-1-16,-34-38-10 0,94 78 4 15,74 18-4-15,-91-76 1 16,-43-19-2-16,20 19 2 16,-57-38 0-16,77 19 6 0,-20-19 1 0,60 0 5 15,-117 0-11-15,191-39 4 0,-171 39-5 16,214-57 1-16,-48 0 1 16,-164 57-3-16,150-75 1 0,-172 55-2 0,137-56 2 15,-43 19 11-15,-114 19-7 16,60-19 18-16,-57 0-9 15,-20 57-13-15,0-57 6 0,-382-75-1 32,308 112-6-32,-174 1 0 0,173 0-1 0,-572 0 1 31,208 96-17-15,388-39 7-16,-183 56-97 0,46 20-31 15,131-95 107-15,-57 57-100 0</inkml:trace>
  <inkml:trace contextRef="#ctx0" brushRef="#br1" timeOffset="16796.93">19307 12417 56 0,'0'0'8'0,"0"0"-6"0,0 0 0 0,0 0-1 0,0 0 2 0,0 0-2 0,20 0 6 0,-20-18-3 0,0 18 10 0,0 0 2 0,0 0-8 0,0 0-1 0,0 0 0 0,0 0 4 0,0 0-6 0,0 0 0 16,0 0 7-16,0 0-7 0,-20 0 3 0,20 18 4 0,0-18-5 15,-17 0 7-15,17 19-7 0,0-19-1 0,-20 20-1 0,20-20-1 0,-20 18-2 0,20-18 2 16,-17 20-2-16,-60 56 14 15,40-58-8-15,37 2-6 0,-20-1 2 0,0-19-2 0,0 38 2 16,3-18-1-16,0-2-1 0,-3 20 1 0,0-38-2 16,0 18 1-16,20 2 0 0,-14-20-1 0,14 19 1 0,-23 0 1 15,3-19-2-15,20 19 2 0,-20-19 1 0,20 20 2 16,0-20-3-16,-17 0-1 0,17 0 0 0,0 0 0 0,0 0 1 0,0 0-2 0,0-20 0 16,0 20-1-16,17-38 3 0,3-1-1 15,23 2-3-15,-43 18 2 0,14-19-1 0,6 38 0 0,-20-38 1 16,40 19 1-16,-40-1-2 0,17-17-1 0,0 18 2 0,3 0 0 0,0-20 0 15,0 21-1-15,-20 18-1 0,57-76 4 16,-57 58-2-16,17 18 0 0,-17 0 1 16,0 0 0-16,0 0 1 0,0 0-1 0,0 0-1 0,0 18 1 0,-17-18 1 0,17 19-2 15,-20-1 0-15,20 1 0 0,-20 1 0 0,3 18 0 0,17-19 0 16,-40 19-1-16,20-19 0 0,3 19 0 0,17-19 1 0,-17 0 0 0,-23 38 0 16,20-38-1-16,6 18-1 0,-29 21 2 0,43-39-1 0,-20 1 1 15,3-2 0-15,17 20-1 0,-17-19 0 0,17-19 0 0,0 19 1 16,-20 1 0-16,20-20-2 0,0 0 1 0,0 0 1 0,0 0 0 0,20 0 1 15,-20-20 0-15,17 1-1 0,-17 0-1 0,17 0 0 0,3 0 0 16,0-19 2-16,-20 38-2 0,37-38 1 0,-17-1-2 0,-20 39 1 16,20-37 0-16,0 0 2 0,-3 17-3 0,-17 20 2 0,17-19-2 15,-17 0 2-15,0 19-2 0,0 0-1 0,0 0 1 0,0 19-1 16,0-19 0-16,-17 39-7 0,-20-2-7 0,-17 39-24 16,31-38 22-16,-34 38-30 0,40-38 15 0,-23 0-3 0,6 38-32 15,11-58 44-15,23 21 7 0,-40-19-7 0</inkml:trace>
  <inkml:trace contextRef="#ctx0" brushRef="#br1" timeOffset="19485.37">20185 12265 26 0,'0'0'24'0,"0"0"-17"0,-23 0 6 0,23 0-8 0,0 0 11 0,0 0-10 0,-19-18 16 16,19 18-13-16,0 0 1 0,0 0 23 0,-18 0-22 0,18 0 30 16,0 0-32-16,-20 0 15 0,20 0-18 15,0 0 18-15,0 0-18 0,-17 0 7 16,-3 0-6-16,20 0-1 0,-20 0-6 0,3 18 1 15,17 2-1-15,0-20 2 0,0 18-1 0,-17-18 0 0,17 19 0 16,0-19 0-16,0 20-2 0,-23-20 1 0,23 20 1 0,0-20 0 16,0 0-1-16,0 18 0 0,0-18 1 0,23 0 0 15,-23 0 3-15,17 0-2 0,0 0-1 16,-17 0-2-16,20 0 3 0,-20 0-2 0,20-18 0 16,-3 18 2-16,-17 0 0 0,0 0-1 0,0 0-2 0,0 0 3 15,0 0-3-15,0 0 2 0,0 0-2 0,0 0 3 0,-17 0 0 16,-3 37 2-16,20-19-2 0,-20-18 1 0,-14 39 3 15,34-21-3-15,-40 21 5 0,20-1-6 0,0-19 0 16,20-1 0-16,0 2 0 0,-17-1-1 0,17 0 1 16,0 0-1-16,0 1 2 0,0-20-2 0,0 18 1 15,0 1 0-15,0-19-2 0,17 0 1 0,3 0 2 0,-20 19-3 16,20-19 2-16,-20 0 2 0,17 0 0 16,-17 0-1-16,23 0 1 0,-23 18-2 0,0 2 2 15,17-20-3-15,-17 0 1 0,0 19 0 0,0 0-2 0,0-19 0 16,17 39 6-16,-17-39-6 0,0 37 0 15,0-18 0-15,0 0-7 0,0 0-2 0,0 1-32 16,20-20-4-16,-20 18-55 0,0-18 57 16,20 20-61-16,-3-20 71 0</inkml:trace>
  <inkml:trace contextRef="#ctx0" brushRef="#br1" timeOffset="19935.75">20450 12417 44 0,'0'0'10'0,"0"0"1"0,0 0-8 0,-20 0 26 0,0 0 41 0,-14 19-19 15,11 19-34-15,23-38-13 16,-19 39 19-16,-1-1 6 16,2 19-14-16,18-38-7 15,0 0-6-15,18 0 10 0,-18-19-8 16,39 20 11-16,-1-20 0 16,1-20-9-16,-19-18 1 15,-3 38-4-15,1-39 17 16,2 21-5-16,-20-1 2 15,-20 0-3-15,20 19-2 16,0 0-11-16,-18 95 11 31,18-57-11-31,0-18-3 0,18 17 6 16,-18-37-4-16,40 37-12 0,-18 2-29 16,13-39-66-1,4 0-22-15,-4 0 14 16</inkml:trace>
  <inkml:trace contextRef="#ctx0" brushRef="#br1" timeOffset="20385.58">20847 12190 71 0,'-17'0'38'0,"-1"-19"4"15,-4 19 31 1,22 0-46-16,-17 0-12 0,17 0-10 16,0 19 14-16,0 0-14 0,0 0 16 15,39 18-1-15,-21 1-10 16,-1-19-2 0,-17 1-7-16,20-20 9 0,0 20-1 15,-20-20-7-15,0 18 6 16,0-18-5-16,0 0 0 15,0 0-3-15,0 0 1 0,-20 19-1 16,20-1-1-16,-20 1 1 16,20-19-1-16,0 38 1 15,-17-38 0-15,17 39 0 0,0-1 2 16,0-38-2-16,0 37 1 16,17 2 1-16,3-20-5 15,0 0 10-15,-3-19-5 0,3 38 3 16,-20-19 2-1,17 18 1-15,-17-17-7 16,-17 18-3-16,17-19 2 0,-20 38-17 16,3 0-38-1,-3-37 30-15,0-2-111 0,20 2 96 0,-17-1-57 16</inkml:trace>
  <inkml:trace contextRef="#ctx0" brushRef="#br2" timeOffset="27051.16">8132 13845 37 0,'-17'-39'20'0,"-40"20"-19"16</inkml:trace>
  <inkml:trace contextRef="#ctx0" brushRef="#br2" timeOffset="27968.25">8931 13653 35 0,'57'-18'59'47,"-57"18"-59"16,-323-57 126-63,-418-39-68 31,704 96-55-16,-23 0 0-15,9 0 1 0,-46 0 3 0,-20 20-4 0,80-20-1 0,-57 19 0 16,-3-1 0-16,60 1-2 0,-60 1 0 0,3-20 2 16,57 18 0-16,-3-18-2 0,3 20 1 0,-20-20-1 0,-20 19 3 0,3-1-2 15,34-18-1-15,3 20 0 0,-20-20 2 0,0 19 2 16,20-19-2-16,17 18-1 0,-17-18 1 0,17 20-1 0,3-20 2 16,0 0-3-16,-6 18-1 0,23 2 1 0,0-20 0 15,0 19 1-15,0-19-1 0,0 19 1 0,23 0 0 0,-23-19-1 16,17 37 4-16,0-37 0 0,3 19-1 0,17 2-1 0,0 16-2 0,6-17 0 15,31 37 2-15,43-21-2 0,-83 3-1 0,80 0-1 0,-17-2 2 16,-43-17 2-16,60 16-1 0,0 3-4 0,-77-20 2 16,97 19 0-16,-20 18 0 0,-37-56-2 0,-20 20 1 0,57 18 0 15,17-19 2-15,3 1-1 0,-77-2 1 0,20-18 0 16,60 19 2-16,-9 0-2 0,63-19 5 0,-74 0-2 16,-62 0-2-16,39-38 0 0,-37 38-2 0,37-38 3 0,23-19 2 15,-80 19-1-15,20 19 0 0,40-38 0 0,-3 19-1 0,3-18 3 16,-63 36-4-16,6-17 1 0,-23 17-1 0,40-38 2 0,-34 39-2 15,-6 2-1-15,0-23 4 0,3 3-5 0,-20 17-1 0,0-18 0 0,0 19 4 16,0 2 2-16,0-3-2 0,-20-18 3 0,20 19-3 0,-34-19 1 16,11 18-1-16,3 2 0 0,-17-1-1 0,-20-19 0 0,-37-19 1 0,0 0 4 15,34 38-4-15,-54-19 2 0,60 18-3 0,-1 1 0 0,13 0-1 16,-52 0 2-16,17 0 1 0,-17 19-3 0,39 0 1 16,13-18-2-16,5 18 3 0,-20 0-2 0,2-20 0 0,-62 20 0 0,63 0 0 0,-83 20-2 15,9-20 1-15,-26 18-2 0,94 1 1 0,-71 0-2 16,54-19 1-16,20 19-2 0,3-19-2 0,-20 19-2 0,11 1-1 0,9-2-5 0,-20 2-2 15,14-1-5-15,-74 38-35 0,20-19-17 0,0 19 3 16,57-38 45-16,3-1 3 0,-6 2-44 0</inkml:trace>
  <inkml:trace contextRef="#ctx0" brushRef="#br2" timeOffset="44833.01">19344 13273 97 0,'0'0'20'0,"0"0"-12"0,-17-38 41 0,17 38-33 0,-20-19 29 16,20 0-29-16,0 19-7 0,0 0 3 0,0-17 11 0,0-4-19 15,0 21 2-15,0-18-1 0,0 18 6 0,0-20 0 0,0 1 1 16,0 19-7-16,0-20 4 0,0 20 1 0,0-18-6 0,0 18 5 16,0 0-9-16,0 0 3 15,-17 18 0-15,-117 80 5 16,57-25-7-16,-37 61 0 15,57-57-1-15,3-20-1 16,34-20 2-16,-77 97-1 0,60-39 4 16,37-76-4-1,0 0 2-15,0-19-3 0,0 0 1 0,0 0 1 16,57-77 7-16,57-55-6 16,-77 74-3-16,-17 21 1 0,77-116 1 15,-80 135 0-15,0-21 0 0,23 1 0 16,-40 18-1-16,37-17 0 0,-17 18 1 0,0 2-2 0,-3-22 3 15,-17 39 0-15,0-20 0 0,23 20 1 0,-23 0-2 16,0 0 0-16,0 0-1 0,0 0 2 0,-23 20 2 16,23-20-4-16,-17 18 0 0,-3 3 1 0,-17 15 2 0,17 1-4 15,20-37 2-15,-57 58-2 0,40-19 3 0,-3-21-4 0,-57 78 5 16,57-58-3-16,-17-1 1 0,20-18-2 0,17 19 2 16,-40 1-1-16,20-21 1 0,6 21-1 0,-9-21 1 0,23 2 0 15,0-20-3-15,0 18 4 0,0-18 0 0,0 0 0 16,23 0-3-16,-9-18 0 0,6-2 3 0,20-17-1 0,34-58-4 15,-37 56 4-15,3 2-1 0,74-115 2 16,-97 132-3-16,40-37 1 0,0 0 0 0,0 0 0 16,-20 19 1-16,-17 19 0 0,3-1 0 0,-23 20-1 0,17-18 1 15,-17 18-1-15,17 0-1 0,-17 0 1 0,0 0-1 0,0 18 3 16,0-18-1-16,-17 20-1 0,0 19-1 0,-26 0-2 0,-31 34 4 16,37-15-1-16,-60 37 1 0,20 1-2 0,3 18 1 15,-3-20 0-15,57-56 0 0,-14 1 0 0,-26 36-2 0,23-35 0 16,-3 34-10-16,23-34-3 0,-20-23-7 0,17 41-34 0,0-39 23 15,3 19-46-15,0-19-8 0,17-19 20 0,0 20 35 16</inkml:trace>
  <inkml:trace contextRef="#ctx0" brushRef="#br2" timeOffset="45685.31">20296 13082 69 0,'0'0'11'0,"0"0"-5"0,0 0 2 0,0 0-4 0,0 0 2 0,-20-18 9 0,20 18-7 0,0 0 10 0,0 0 4 16,0 0-3-16,0 0-12 0,0 0-2 0,-17 0 5 0,17 0-6 16,0 0 3-16,0 0 1 0,0 0-3 0,0 0 5 0,0 0-1 15,0 0-6-15,0 0 0 0,0 0-1 0,0 18 3 0,0-18 3 16,0 0-2-16,0 20-4 0,0-20-1 0,0 0 2 0,17 19 0 15,-17 1-2-15,0-2 1 0,0 3-1 16,0-21-1-16,0 17 2 0,0 21-2 0,-17 0 1 0,17-17-1 16,0-4 0-16,0 2 0 0,0 1 1 0,-20 17 3 0,20-37-2 0,0 38 1 0,-20 1 4 15,20-21-1-15,0 21-1 0,0-39-2 0,0 37 2 16,0-37-3-16,0 20-2 0,0-2 8 0,0-18-3 0,0 20 6 0,20-20 1 16,0 0-8-16,-20-20 0 0,55 2 3 0,-55-2-5 15,39 1 2-15,-16 1-2 0,11-1 3 0,-14-1-2 0,0 20-1 16,15-38 2-16,-35 38-1 0,40-19 3 0,-18 0-2 0,-7 0-1 15,5 19-1-15,-20 0 1 0,0 0-1 0,0 0 0 0,0 0 0 16,0 19 1-16,0-19 0 0,0 19-2 0,-35-19 2 16,13 19-2-16,-18 1 0 0,5-2 1 0,-5-18-2 0,6 20 1 15,-8-20 0-15,42 19-2 0,-58-19-16 0,41 18-9 16,-23-18-13-16,40 0 12 0,-17 0-40 0,17 0 29 16,0 19-42-16,0-19 16 0,0 0 43 0,0 20-47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2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Call Target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500041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call graph of the following program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a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ccording to </a:t>
            </a:r>
            <a:r>
              <a:rPr lang="en-US" altLang="en-US" sz="2200" i="1" dirty="0">
                <a:latin typeface="Arial" panose="020B0604020202020204" pitchFamily="34" charset="0"/>
              </a:rPr>
              <a:t>CHA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ROGCODE_c_eCHAprog.c">
            <a:extLst>
              <a:ext uri="{FF2B5EF4-FFF2-40B4-BE49-F238E27FC236}">
                <a16:creationId xmlns:a16="http://schemas.microsoft.com/office/drawing/2014/main" id="{5CC576FD-009D-BABF-A0C2-E0DA1B68D48B}"/>
              </a:ext>
            </a:extLst>
          </p:cNvPr>
          <p:cNvSpPr txBox="1"/>
          <p:nvPr/>
        </p:nvSpPr>
        <p:spPr>
          <a:xfrm>
            <a:off x="6706338" y="1546451"/>
            <a:ext cx="5121915" cy="52629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SupClass{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fun(SupClass * in){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SubA 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SupClass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fun(SupClass * in){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SubB 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SupClass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fun(SupClass * in){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18: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SupClass * s =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SubA();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Aliases &amp; Points-to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Andersen’s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Pointers: Love to Hate ‘EM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Aliases and Points-To 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F8158-DAC3-BE98-E76C-E0A20C65205F}"/>
              </a:ext>
            </a:extLst>
          </p:cNvPr>
          <p:cNvSpPr txBox="1"/>
          <p:nvPr/>
        </p:nvSpPr>
        <p:spPr>
          <a:xfrm>
            <a:off x="1911927" y="3143253"/>
            <a:ext cx="14062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z = 4;</a:t>
            </a:r>
          </a:p>
          <a:p>
            <a:r>
              <a:rPr lang="en-US" dirty="0"/>
              <a:t>int * a = &amp;z;</a:t>
            </a:r>
          </a:p>
          <a:p>
            <a:r>
              <a:rPr lang="en-US" dirty="0"/>
              <a:t>int * b = a;</a:t>
            </a:r>
          </a:p>
          <a:p>
            <a:r>
              <a:rPr lang="en-US" dirty="0"/>
              <a:t>int * c = &amp;z;</a:t>
            </a:r>
          </a:p>
          <a:p>
            <a:r>
              <a:rPr lang="en-US" dirty="0"/>
              <a:t>*b = 2;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A5A8E4-6CC5-F9EC-F50A-F6A53205BC71}"/>
              </a:ext>
            </a:extLst>
          </p:cNvPr>
          <p:cNvSpPr/>
          <p:nvPr/>
        </p:nvSpPr>
        <p:spPr>
          <a:xfrm>
            <a:off x="6322868" y="348095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8B5CC4-1DA4-0A14-7C0F-9F820FA734D7}"/>
              </a:ext>
            </a:extLst>
          </p:cNvPr>
          <p:cNvSpPr txBox="1"/>
          <p:nvPr/>
        </p:nvSpPr>
        <p:spPr>
          <a:xfrm>
            <a:off x="6281306" y="312246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addr</a:t>
            </a:r>
            <a:r>
              <a:rPr lang="en-US" dirty="0"/>
              <a:t> 0x2040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D65B83-704F-3589-90EB-41DFB1A838AA}"/>
              </a:ext>
            </a:extLst>
          </p:cNvPr>
          <p:cNvSpPr/>
          <p:nvPr/>
        </p:nvSpPr>
        <p:spPr>
          <a:xfrm>
            <a:off x="8522208" y="349179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527913-2F3D-6870-3920-94EFEDBC52D8}"/>
              </a:ext>
            </a:extLst>
          </p:cNvPr>
          <p:cNvSpPr txBox="1"/>
          <p:nvPr/>
        </p:nvSpPr>
        <p:spPr>
          <a:xfrm>
            <a:off x="6329798" y="2833252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39BD84-9E1C-B6E9-57E4-DA20B7C045E7}"/>
              </a:ext>
            </a:extLst>
          </p:cNvPr>
          <p:cNvSpPr txBox="1"/>
          <p:nvPr/>
        </p:nvSpPr>
        <p:spPr>
          <a:xfrm>
            <a:off x="8428760" y="311162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addr</a:t>
            </a:r>
            <a:r>
              <a:rPr lang="en-US" dirty="0"/>
              <a:t> 0x2090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B6EAB1-344A-791F-0152-E42EBBA8EB79}"/>
              </a:ext>
            </a:extLst>
          </p:cNvPr>
          <p:cNvSpPr txBox="1"/>
          <p:nvPr/>
        </p:nvSpPr>
        <p:spPr>
          <a:xfrm>
            <a:off x="8477252" y="282241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C86973-17EC-9845-E67A-02261A67E681}"/>
              </a:ext>
            </a:extLst>
          </p:cNvPr>
          <p:cNvSpPr/>
          <p:nvPr/>
        </p:nvSpPr>
        <p:spPr>
          <a:xfrm>
            <a:off x="10485884" y="350264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7971E-8C4A-D4C1-3D23-89642A35807E}"/>
              </a:ext>
            </a:extLst>
          </p:cNvPr>
          <p:cNvSpPr txBox="1"/>
          <p:nvPr/>
        </p:nvSpPr>
        <p:spPr>
          <a:xfrm>
            <a:off x="10392436" y="312247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addr</a:t>
            </a:r>
            <a:r>
              <a:rPr lang="en-US" dirty="0"/>
              <a:t> 0x2090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99078F-5BEE-048C-61BC-D5E8590CA304}"/>
              </a:ext>
            </a:extLst>
          </p:cNvPr>
          <p:cNvSpPr txBox="1"/>
          <p:nvPr/>
        </p:nvSpPr>
        <p:spPr>
          <a:xfrm>
            <a:off x="10440928" y="283326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05BD4D-B445-E1C6-A720-7F0D89D9BE09}"/>
              </a:ext>
            </a:extLst>
          </p:cNvPr>
          <p:cNvSpPr txBox="1"/>
          <p:nvPr/>
        </p:nvSpPr>
        <p:spPr>
          <a:xfrm>
            <a:off x="8524005" y="374592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0x2040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FA574C-FB93-1469-9D7C-A3750611275B}"/>
              </a:ext>
            </a:extLst>
          </p:cNvPr>
          <p:cNvSpPr txBox="1"/>
          <p:nvPr/>
        </p:nvSpPr>
        <p:spPr>
          <a:xfrm>
            <a:off x="10489625" y="375158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0x2040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C9BFA5-9962-46A1-938A-C2528CA6E8E6}"/>
              </a:ext>
            </a:extLst>
          </p:cNvPr>
          <p:cNvSpPr txBox="1"/>
          <p:nvPr/>
        </p:nvSpPr>
        <p:spPr>
          <a:xfrm>
            <a:off x="6604618" y="374592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9557171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20E5C-0A46-EBA7-90D9-4EA26F016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5E68A-15EB-879F-693F-9C32F98A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D3620F-2E48-7B97-2B68-41627013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Alias Relationships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079476-6C34-A9E6-CD31-63A604A0B183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Aliases and Points-To 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1F312-ECA4-DD4D-1AA4-08ACAE4865A8}"/>
              </a:ext>
            </a:extLst>
          </p:cNvPr>
          <p:cNvSpPr txBox="1"/>
          <p:nvPr/>
        </p:nvSpPr>
        <p:spPr>
          <a:xfrm>
            <a:off x="1498023" y="2627168"/>
            <a:ext cx="301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</a:t>
            </a:r>
            <a:r>
              <a:rPr lang="en-US" b="1" dirty="0"/>
              <a:t>aliasing </a:t>
            </a:r>
            <a:r>
              <a:rPr lang="en-US" dirty="0"/>
              <a:t>relationships</a:t>
            </a:r>
          </a:p>
        </p:txBody>
      </p:sp>
      <p:pic>
        <p:nvPicPr>
          <p:cNvPr id="1026" name="Picture 2" descr="Alias (Série télévisée 2001–2006) - IMDb">
            <a:extLst>
              <a:ext uri="{FF2B5EF4-FFF2-40B4-BE49-F238E27FC236}">
                <a16:creationId xmlns:a16="http://schemas.microsoft.com/office/drawing/2014/main" id="{8A4D137E-D4C9-BF69-8BC7-9758732B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00" y="1884673"/>
            <a:ext cx="2931938" cy="39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9F57A-F3B5-C1E8-D36A-7D5E0D63B763}"/>
              </a:ext>
            </a:extLst>
          </p:cNvPr>
          <p:cNvSpPr txBox="1"/>
          <p:nvPr/>
        </p:nvSpPr>
        <p:spPr>
          <a:xfrm>
            <a:off x="1911927" y="3143253"/>
            <a:ext cx="14062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z = 4;</a:t>
            </a:r>
          </a:p>
          <a:p>
            <a:r>
              <a:rPr lang="en-US" dirty="0"/>
              <a:t>int * a = &amp;z;</a:t>
            </a:r>
          </a:p>
          <a:p>
            <a:r>
              <a:rPr lang="en-US" dirty="0"/>
              <a:t>int * b = a;</a:t>
            </a:r>
          </a:p>
          <a:p>
            <a:r>
              <a:rPr lang="en-US" dirty="0"/>
              <a:t>int * c = &amp;z;</a:t>
            </a:r>
          </a:p>
          <a:p>
            <a:r>
              <a:rPr lang="en-US" dirty="0"/>
              <a:t>*b = 2;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E2409-C87B-C320-3B06-7266A7CDB95D}"/>
              </a:ext>
            </a:extLst>
          </p:cNvPr>
          <p:cNvSpPr txBox="1"/>
          <p:nvPr/>
        </p:nvSpPr>
        <p:spPr>
          <a:xfrm>
            <a:off x="9171711" y="5044143"/>
            <a:ext cx="4351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*a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AB5E3-4C24-727C-59FA-50616C536708}"/>
              </a:ext>
            </a:extLst>
          </p:cNvPr>
          <p:cNvSpPr txBox="1"/>
          <p:nvPr/>
        </p:nvSpPr>
        <p:spPr>
          <a:xfrm>
            <a:off x="8549969" y="5059088"/>
            <a:ext cx="2856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59137-D222-4D80-9A03-B87E9D3886C4}"/>
              </a:ext>
            </a:extLst>
          </p:cNvPr>
          <p:cNvSpPr txBox="1"/>
          <p:nvPr/>
        </p:nvSpPr>
        <p:spPr>
          <a:xfrm>
            <a:off x="10015102" y="5045878"/>
            <a:ext cx="4395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*b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52AF9-5EF2-73A6-B673-485D7D5C7368}"/>
              </a:ext>
            </a:extLst>
          </p:cNvPr>
          <p:cNvSpPr txBox="1"/>
          <p:nvPr/>
        </p:nvSpPr>
        <p:spPr>
          <a:xfrm>
            <a:off x="10718218" y="5047613"/>
            <a:ext cx="4126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*c</a:t>
            </a:r>
          </a:p>
        </p:txBody>
      </p:sp>
    </p:spTree>
    <p:extLst>
      <p:ext uri="{BB962C8B-B14F-4D97-AF65-F5344CB8AC3E}">
        <p14:creationId xmlns:p14="http://schemas.microsoft.com/office/powerpoint/2010/main" val="4057160237"/>
      </p:ext>
    </p:extLst>
  </p:cSld>
  <p:clrMapOvr>
    <a:masterClrMapping/>
  </p:clrMapOvr>
</p:sld>
</file>

<file path=ppt/slides/slide1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25AC5-3D1A-C72A-C449-1A33C27C6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9A5B4-F38F-969D-CEE0-37598E6E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6238B2-B704-F785-FBB0-F1D350C5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Aliases and Dataflow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B73948-36EE-5E1E-D5DE-D176BDF15043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Aliases and Points-To 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C0D11-5CF1-DAEF-D218-A44F72414643}"/>
              </a:ext>
            </a:extLst>
          </p:cNvPr>
          <p:cNvSpPr txBox="1"/>
          <p:nvPr/>
        </p:nvSpPr>
        <p:spPr>
          <a:xfrm>
            <a:off x="2059132" y="1515341"/>
            <a:ext cx="801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relationships can really mess with the soundness of program verification!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49795-383D-6052-10BB-BF7773DF19E3}"/>
              </a:ext>
            </a:extLst>
          </p:cNvPr>
          <p:cNvSpPr txBox="1"/>
          <p:nvPr/>
        </p:nvSpPr>
        <p:spPr>
          <a:xfrm>
            <a:off x="2473036" y="2031426"/>
            <a:ext cx="14062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z = 4;</a:t>
            </a:r>
          </a:p>
          <a:p>
            <a:r>
              <a:rPr lang="en-US" dirty="0"/>
              <a:t>int * a = &amp;z;</a:t>
            </a:r>
          </a:p>
          <a:p>
            <a:r>
              <a:rPr lang="en-US" dirty="0"/>
              <a:t>int * b = a;</a:t>
            </a:r>
          </a:p>
          <a:p>
            <a:r>
              <a:rPr lang="en-US" dirty="0"/>
              <a:t>int * c = &amp;z;</a:t>
            </a:r>
          </a:p>
          <a:p>
            <a:r>
              <a:rPr lang="en-US" dirty="0"/>
              <a:t>*b = 2;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D022F0-A803-9DFF-3D09-DEFC977B50F1}"/>
                  </a:ext>
                </a:extLst>
              </p14:cNvPr>
              <p14:cNvContentPartPr/>
              <p14:nvPr/>
            </p14:nvContentPartPr>
            <p14:xfrm>
              <a:off x="3666600" y="1937880"/>
              <a:ext cx="1820880" cy="1787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D022F0-A803-9DFF-3D09-DEFC977B50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240" y="1928520"/>
                <a:ext cx="1839600" cy="18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552298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48A74-30C8-F8FD-4865-D2F933958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69037-550A-C178-D394-CE940A9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529BEA-4053-302F-1838-E654C457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Safety in the Presence of Aliases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F2B664-6055-D5B3-E546-8B050E84AC57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Aliases and Points-To 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1E9C1-2C49-EE35-551E-6A9D94823734}"/>
              </a:ext>
            </a:extLst>
          </p:cNvPr>
          <p:cNvSpPr txBox="1"/>
          <p:nvPr/>
        </p:nvSpPr>
        <p:spPr>
          <a:xfrm>
            <a:off x="2059132" y="1515341"/>
            <a:ext cx="585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may-point(p): the set of locations to which p </a:t>
            </a:r>
            <a:r>
              <a:rPr lang="en-US" u="sng" dirty="0"/>
              <a:t>might</a:t>
            </a:r>
            <a:r>
              <a:rPr lang="en-US" dirty="0"/>
              <a:t> point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66857-A3B3-E50C-09F8-28832B00CD32}"/>
              </a:ext>
            </a:extLst>
          </p:cNvPr>
          <p:cNvSpPr txBox="1"/>
          <p:nvPr/>
        </p:nvSpPr>
        <p:spPr>
          <a:xfrm>
            <a:off x="2097234" y="1969075"/>
            <a:ext cx="583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must-point(p): the set of locations to which p </a:t>
            </a:r>
            <a:r>
              <a:rPr lang="en-US" u="sng" dirty="0"/>
              <a:t>must</a:t>
            </a:r>
            <a:r>
              <a:rPr lang="en-US" dirty="0"/>
              <a:t>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0877B-C312-7CA5-5C39-97BAC5CA4F2A}"/>
              </a:ext>
            </a:extLst>
          </p:cNvPr>
          <p:cNvSpPr txBox="1"/>
          <p:nvPr/>
        </p:nvSpPr>
        <p:spPr>
          <a:xfrm>
            <a:off x="2135336" y="5503718"/>
            <a:ext cx="670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of these is the “safe” set to track depends on the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F352C-9DBF-E71D-1FD8-8BDDA78E0F96}"/>
              </a:ext>
            </a:extLst>
          </p:cNvPr>
          <p:cNvSpPr txBox="1"/>
          <p:nvPr/>
        </p:nvSpPr>
        <p:spPr>
          <a:xfrm>
            <a:off x="2173438" y="6030192"/>
            <a:ext cx="818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us, we’ll usually over-approximate bad behavior, hence track may-point sets</a:t>
            </a:r>
          </a:p>
        </p:txBody>
      </p:sp>
      <p:pic>
        <p:nvPicPr>
          <p:cNvPr id="2050" name="Picture 2" descr="Hard Hat Stickers: Stay Strong Stay Safe">
            <a:extLst>
              <a:ext uri="{FF2B5EF4-FFF2-40B4-BE49-F238E27FC236}">
                <a16:creationId xmlns:a16="http://schemas.microsoft.com/office/drawing/2014/main" id="{2898271D-0CD8-F30E-8382-0490BE21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95549"/>
            <a:ext cx="2615045" cy="26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7970"/>
      </p:ext>
    </p:extLst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58FA7F-AC25-7C11-9D3A-F54321540C9C}"/>
              </a:ext>
            </a:extLst>
          </p:cNvPr>
          <p:cNvSpPr/>
          <p:nvPr/>
        </p:nvSpPr>
        <p:spPr>
          <a:xfrm>
            <a:off x="2634095" y="3319895"/>
            <a:ext cx="6421582" cy="29769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Scalable May-Point Computation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Aliases and Points-To 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70765-47A9-2C9C-3813-C4E5E73B8138}"/>
              </a:ext>
            </a:extLst>
          </p:cNvPr>
          <p:cNvSpPr txBox="1"/>
          <p:nvPr/>
        </p:nvSpPr>
        <p:spPr>
          <a:xfrm>
            <a:off x="2059132" y="1515341"/>
            <a:ext cx="414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Determining points-to sets </a:t>
            </a:r>
            <a:r>
              <a:rPr lang="en-US"/>
              <a:t>is expensive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E02B3-35C7-2740-27AD-1910AE1C58DD}"/>
              </a:ext>
            </a:extLst>
          </p:cNvPr>
          <p:cNvSpPr txBox="1"/>
          <p:nvPr/>
        </p:nvSpPr>
        <p:spPr>
          <a:xfrm>
            <a:off x="2112820" y="1901537"/>
            <a:ext cx="520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Interprocedural analysis somewhat out-of-scope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DCA0C-106A-77E2-2C76-65124D88DD5F}"/>
              </a:ext>
            </a:extLst>
          </p:cNvPr>
          <p:cNvSpPr txBox="1"/>
          <p:nvPr/>
        </p:nvSpPr>
        <p:spPr>
          <a:xfrm>
            <a:off x="2112819" y="2287733"/>
            <a:ext cx="517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Flow-sensitive analysis somewhat out-of-scope</a:t>
            </a:r>
          </a:p>
        </p:txBody>
      </p:sp>
      <p:pic>
        <p:nvPicPr>
          <p:cNvPr id="3074" name="Picture 2" descr="This is what scaling fast looks like! - DHL Fulfillment Network - United  States of America">
            <a:extLst>
              <a:ext uri="{FF2B5EF4-FFF2-40B4-BE49-F238E27FC236}">
                <a16:creationId xmlns:a16="http://schemas.microsoft.com/office/drawing/2014/main" id="{7C02B840-5BD1-CC97-BCDD-C0C36E65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83" y="3348896"/>
            <a:ext cx="70961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2BEEC1-1F84-571A-6D79-1344D9DD06B0}"/>
              </a:ext>
            </a:extLst>
          </p:cNvPr>
          <p:cNvSpPr txBox="1"/>
          <p:nvPr/>
        </p:nvSpPr>
        <p:spPr>
          <a:xfrm>
            <a:off x="2057403" y="2668729"/>
            <a:ext cx="470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We’ll talk about 2 flow-insensitive algorithms</a:t>
            </a:r>
          </a:p>
        </p:txBody>
      </p:sp>
    </p:spTree>
    <p:extLst>
      <p:ext uri="{BB962C8B-B14F-4D97-AF65-F5344CB8AC3E}">
        <p14:creationId xmlns:p14="http://schemas.microsoft.com/office/powerpoint/2010/main" val="681420702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May-point v Must-point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Andersen’s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3420313661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Subset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30580-B319-552D-85E4-E16E77763C3C}"/>
              </a:ext>
            </a:extLst>
          </p:cNvPr>
          <p:cNvSpPr txBox="1"/>
          <p:nvPr/>
        </p:nvSpPr>
        <p:spPr>
          <a:xfrm>
            <a:off x="2495550" y="4232790"/>
            <a:ext cx="1207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&amp;a;</a:t>
            </a:r>
          </a:p>
          <a:p>
            <a:r>
              <a:rPr lang="pt-BR" dirty="0"/>
              <a:t>q = p;</a:t>
            </a:r>
          </a:p>
          <a:p>
            <a:r>
              <a:rPr lang="pt-BR" dirty="0"/>
              <a:t>p = &amp;b;</a:t>
            </a:r>
          </a:p>
          <a:p>
            <a:r>
              <a:rPr lang="pt-BR" dirty="0"/>
              <a:t>r = p;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C7011-6446-6406-82B6-D67893511C5A}"/>
              </a:ext>
            </a:extLst>
          </p:cNvPr>
          <p:cNvSpPr txBox="1"/>
          <p:nvPr/>
        </p:nvSpPr>
        <p:spPr>
          <a:xfrm>
            <a:off x="2537460" y="3821149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12EED4-6BC1-56C2-7FDA-D9CAA535DAD3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Flow-insensitive Algorithm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F19C7-B8BF-BC92-1C97-28715DEF2435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Each statement adds a constraint over the points-to 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CF262-AF86-7358-50CA-68ED75F54F77}"/>
              </a:ext>
            </a:extLst>
          </p:cNvPr>
          <p:cNvSpPr txBox="1"/>
          <p:nvPr/>
        </p:nvSpPr>
        <p:spPr>
          <a:xfrm>
            <a:off x="414732" y="2317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End up with a (solvable) system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4021146334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Subset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CDCEF-3F46-0A35-2922-04E75F88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437"/>
            <a:ext cx="12192000" cy="39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9344"/>
      </p:ext>
    </p:extLst>
  </p:cSld>
  <p:clrMapOvr>
    <a:masterClrMapping/>
  </p:clrMapOvr>
</p:sld>
</file>

<file path=ppt/slides/slide1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Subset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30580-B319-552D-85E4-E16E77763C3C}"/>
              </a:ext>
            </a:extLst>
          </p:cNvPr>
          <p:cNvSpPr txBox="1"/>
          <p:nvPr/>
        </p:nvSpPr>
        <p:spPr>
          <a:xfrm>
            <a:off x="2495550" y="4232790"/>
            <a:ext cx="1207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&amp;a;</a:t>
            </a:r>
          </a:p>
          <a:p>
            <a:r>
              <a:rPr lang="pt-BR" dirty="0"/>
              <a:t>q = p;</a:t>
            </a:r>
          </a:p>
          <a:p>
            <a:r>
              <a:rPr lang="pt-BR" dirty="0"/>
              <a:t>p = &amp;b;</a:t>
            </a:r>
          </a:p>
          <a:p>
            <a:r>
              <a:rPr lang="pt-BR" dirty="0"/>
              <a:t>r = p;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4BB0A-90E7-37C3-C338-2120CE18EE19}"/>
              </a:ext>
            </a:extLst>
          </p:cNvPr>
          <p:cNvSpPr txBox="1"/>
          <p:nvPr/>
        </p:nvSpPr>
        <p:spPr>
          <a:xfrm>
            <a:off x="4065270" y="4232790"/>
            <a:ext cx="1093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⊇ {a}</a:t>
            </a:r>
          </a:p>
          <a:p>
            <a:r>
              <a:rPr lang="en-US" dirty="0"/>
              <a:t>q ⊇ p</a:t>
            </a:r>
          </a:p>
          <a:p>
            <a:r>
              <a:rPr lang="en-US" dirty="0"/>
              <a:t>p ⊇ {b}</a:t>
            </a:r>
          </a:p>
          <a:p>
            <a:r>
              <a:rPr lang="en-US" dirty="0"/>
              <a:t>r ⊇ 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441A5-C40A-1973-E34D-DB49DC7904BA}"/>
              </a:ext>
            </a:extLst>
          </p:cNvPr>
          <p:cNvSpPr txBox="1"/>
          <p:nvPr/>
        </p:nvSpPr>
        <p:spPr>
          <a:xfrm>
            <a:off x="5878830" y="4232790"/>
            <a:ext cx="1527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∅</a:t>
            </a:r>
          </a:p>
          <a:p>
            <a:r>
              <a:rPr lang="en-US" dirty="0"/>
              <a:t>pts(q) = ∅</a:t>
            </a:r>
          </a:p>
          <a:p>
            <a:r>
              <a:rPr lang="en-US" dirty="0"/>
              <a:t>pts(r) = ∅</a:t>
            </a:r>
          </a:p>
          <a:p>
            <a:r>
              <a:rPr lang="en-US" dirty="0"/>
              <a:t>pts(a) = ∅</a:t>
            </a:r>
          </a:p>
          <a:p>
            <a:r>
              <a:rPr lang="en-US" dirty="0"/>
              <a:t>pts(b) = 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EC070-D42A-BF8E-41BE-54D02DDCE543}"/>
              </a:ext>
            </a:extLst>
          </p:cNvPr>
          <p:cNvSpPr txBox="1"/>
          <p:nvPr/>
        </p:nvSpPr>
        <p:spPr>
          <a:xfrm>
            <a:off x="8576310" y="4232790"/>
            <a:ext cx="1527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pts(q) =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pts(r) =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pts(a) = ∅</a:t>
            </a:r>
          </a:p>
          <a:p>
            <a:r>
              <a:rPr lang="en-US" dirty="0"/>
              <a:t>pts(b) = 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ADD019-55EF-2EDD-F6A2-285404AF18C8}"/>
              </a:ext>
            </a:extLst>
          </p:cNvPr>
          <p:cNvSpPr txBox="1"/>
          <p:nvPr/>
        </p:nvSpPr>
        <p:spPr>
          <a:xfrm>
            <a:off x="5943600" y="3821149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Initial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F6F69F-0316-0B9C-2C69-6D9FDBC25D53}"/>
              </a:ext>
            </a:extLst>
          </p:cNvPr>
          <p:cNvSpPr txBox="1"/>
          <p:nvPr/>
        </p:nvSpPr>
        <p:spPr>
          <a:xfrm>
            <a:off x="8557260" y="382114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425482-139C-FD4D-B9BB-423318F5D6FC}"/>
              </a:ext>
            </a:extLst>
          </p:cNvPr>
          <p:cNvSpPr txBox="1"/>
          <p:nvPr/>
        </p:nvSpPr>
        <p:spPr>
          <a:xfrm>
            <a:off x="4114800" y="3821149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Constraints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C7011-6446-6406-82B6-D67893511C5A}"/>
              </a:ext>
            </a:extLst>
          </p:cNvPr>
          <p:cNvSpPr txBox="1"/>
          <p:nvPr/>
        </p:nvSpPr>
        <p:spPr>
          <a:xfrm>
            <a:off x="2537460" y="3821149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12EED4-6BC1-56C2-7FDA-D9CAA535DAD3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Flow-insensitive Algorithm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F19C7-B8BF-BC92-1C97-28715DEF2435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Each statement adds a constraint over the points-to 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CF262-AF86-7358-50CA-68ED75F54F77}"/>
              </a:ext>
            </a:extLst>
          </p:cNvPr>
          <p:cNvSpPr txBox="1"/>
          <p:nvPr/>
        </p:nvSpPr>
        <p:spPr>
          <a:xfrm>
            <a:off x="414732" y="2317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End up with a (solvable) system of constraints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D9021C4-73ED-602A-A737-EF9FCD9DE79D}"/>
                  </a:ext>
                </a:extLst>
              </p14:cNvPr>
              <p14:cNvContentPartPr/>
              <p14:nvPr/>
            </p14:nvContentPartPr>
            <p14:xfrm>
              <a:off x="929520" y="3977280"/>
              <a:ext cx="6755400" cy="1636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D9021C4-73ED-602A-A737-EF9FCD9DE7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0160" y="3967920"/>
                <a:ext cx="6774120" cy="16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8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F0B6E-5C18-57A1-F024-5FE4E5BAC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1D26-96FF-48E0-B733-B8E5AB81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20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265843-21D8-1753-E98E-A08A5C77324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1E1FEF-08B3-0507-3F54-BE2CC67D15B1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Call Target Analysis Review</a:t>
            </a:r>
          </a:p>
        </p:txBody>
      </p:sp>
    </p:spTree>
    <p:extLst>
      <p:ext uri="{BB962C8B-B14F-4D97-AF65-F5344CB8AC3E}">
        <p14:creationId xmlns:p14="http://schemas.microsoft.com/office/powerpoint/2010/main" val="671535891"/>
      </p:ext>
    </p:extLst>
  </p:cSld>
  <p:clrMapOvr>
    <a:masterClrMapping/>
  </p:clrMapOvr>
</p:sld>
</file>

<file path=ppt/slides/slide2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Another 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4BB0A-90E7-37C3-C338-2120CE18EE19}"/>
              </a:ext>
            </a:extLst>
          </p:cNvPr>
          <p:cNvSpPr txBox="1"/>
          <p:nvPr/>
        </p:nvSpPr>
        <p:spPr>
          <a:xfrm>
            <a:off x="4065270" y="3592710"/>
            <a:ext cx="10934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⊇ {a} </a:t>
            </a:r>
          </a:p>
          <a:p>
            <a:r>
              <a:rPr lang="en-US" dirty="0"/>
              <a:t>q ⊇ {b}</a:t>
            </a:r>
          </a:p>
          <a:p>
            <a:r>
              <a:rPr lang="en-US" dirty="0"/>
              <a:t>*p ⊇ q</a:t>
            </a:r>
          </a:p>
          <a:p>
            <a:r>
              <a:rPr lang="en-US" dirty="0"/>
              <a:t>r ⊇ {c}</a:t>
            </a:r>
          </a:p>
          <a:p>
            <a:r>
              <a:rPr lang="en-US" dirty="0"/>
              <a:t>s ⊇ p </a:t>
            </a:r>
          </a:p>
          <a:p>
            <a:r>
              <a:rPr lang="en-US" dirty="0"/>
              <a:t>t ⊇ *p</a:t>
            </a:r>
          </a:p>
          <a:p>
            <a:r>
              <a:rPr lang="en-US" dirty="0"/>
              <a:t>*s ⊇ 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ADD019-55EF-2EDD-F6A2-285404AF18C8}"/>
              </a:ext>
            </a:extLst>
          </p:cNvPr>
          <p:cNvSpPr txBox="1"/>
          <p:nvPr/>
        </p:nvSpPr>
        <p:spPr>
          <a:xfrm>
            <a:off x="5897120" y="3181069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Initial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F6F69F-0316-0B9C-2C69-6D9FDBC25D53}"/>
              </a:ext>
            </a:extLst>
          </p:cNvPr>
          <p:cNvSpPr txBox="1"/>
          <p:nvPr/>
        </p:nvSpPr>
        <p:spPr>
          <a:xfrm>
            <a:off x="8107680" y="324433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425482-139C-FD4D-B9BB-423318F5D6FC}"/>
              </a:ext>
            </a:extLst>
          </p:cNvPr>
          <p:cNvSpPr txBox="1"/>
          <p:nvPr/>
        </p:nvSpPr>
        <p:spPr>
          <a:xfrm>
            <a:off x="4114800" y="3181069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Constraints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C7011-6446-6406-82B6-D67893511C5A}"/>
              </a:ext>
            </a:extLst>
          </p:cNvPr>
          <p:cNvSpPr txBox="1"/>
          <p:nvPr/>
        </p:nvSpPr>
        <p:spPr>
          <a:xfrm>
            <a:off x="2537460" y="3181069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12EED4-6BC1-56C2-7FDA-D9CAA535DAD3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Flow-insensitive Algorithm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F19C7-B8BF-BC92-1C97-28715DEF2435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Each statement adds a constraint over the points-to 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CF262-AF86-7358-50CA-68ED75F54F77}"/>
              </a:ext>
            </a:extLst>
          </p:cNvPr>
          <p:cNvSpPr txBox="1"/>
          <p:nvPr/>
        </p:nvSpPr>
        <p:spPr>
          <a:xfrm>
            <a:off x="414732" y="2317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End up with a (solvable) system of constraints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7D2E9-F11F-CCAB-FC34-326D1B92B5F1}"/>
              </a:ext>
            </a:extLst>
          </p:cNvPr>
          <p:cNvSpPr txBox="1"/>
          <p:nvPr/>
        </p:nvSpPr>
        <p:spPr>
          <a:xfrm>
            <a:off x="2564705" y="3468708"/>
            <a:ext cx="9334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</a:t>
            </a:r>
          </a:p>
          <a:p>
            <a:r>
              <a:rPr lang="pt-BR" dirty="0"/>
              <a:t>q = &amp;b</a:t>
            </a:r>
          </a:p>
          <a:p>
            <a:r>
              <a:rPr lang="pt-BR" dirty="0"/>
              <a:t>*p = q;</a:t>
            </a:r>
          </a:p>
          <a:p>
            <a:r>
              <a:rPr lang="pt-BR" dirty="0"/>
              <a:t>r = &amp;c;</a:t>
            </a:r>
          </a:p>
          <a:p>
            <a:r>
              <a:rPr lang="pt-BR" dirty="0"/>
              <a:t>s = p;</a:t>
            </a:r>
          </a:p>
          <a:p>
            <a:r>
              <a:rPr lang="pt-BR" dirty="0"/>
              <a:t>t = *p;</a:t>
            </a:r>
          </a:p>
          <a:p>
            <a:r>
              <a:rPr lang="pt-BR" dirty="0"/>
              <a:t>*s = r;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6DC6C0-D30C-9B68-2163-3E8700548E4B}"/>
              </a:ext>
            </a:extLst>
          </p:cNvPr>
          <p:cNvSpPr txBox="1"/>
          <p:nvPr/>
        </p:nvSpPr>
        <p:spPr>
          <a:xfrm>
            <a:off x="5894921" y="3550401"/>
            <a:ext cx="1688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{ a }</a:t>
            </a:r>
          </a:p>
          <a:p>
            <a:r>
              <a:rPr lang="en-US" dirty="0"/>
              <a:t>pts(q) = { b }</a:t>
            </a:r>
          </a:p>
          <a:p>
            <a:r>
              <a:rPr lang="en-US" dirty="0"/>
              <a:t>pts(r) = { c }</a:t>
            </a:r>
          </a:p>
          <a:p>
            <a:r>
              <a:rPr lang="en-US" dirty="0"/>
              <a:t>pts(s) = ∅</a:t>
            </a:r>
          </a:p>
          <a:p>
            <a:r>
              <a:rPr lang="en-US" dirty="0"/>
              <a:t>pts(t) = ∅ pts(a) = ∅</a:t>
            </a:r>
          </a:p>
          <a:p>
            <a:r>
              <a:rPr lang="en-US" dirty="0"/>
              <a:t>pts(b) = ∅</a:t>
            </a:r>
          </a:p>
          <a:p>
            <a:r>
              <a:rPr lang="en-US" dirty="0"/>
              <a:t>pts(c) = 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43B66-85A2-D7F9-2B62-2EEF2B341013}"/>
              </a:ext>
            </a:extLst>
          </p:cNvPr>
          <p:cNvSpPr txBox="1"/>
          <p:nvPr/>
        </p:nvSpPr>
        <p:spPr>
          <a:xfrm>
            <a:off x="8107680" y="3550401"/>
            <a:ext cx="1688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{ a }</a:t>
            </a:r>
          </a:p>
          <a:p>
            <a:r>
              <a:rPr lang="en-US" dirty="0"/>
              <a:t>pts(q) = { b }</a:t>
            </a:r>
          </a:p>
          <a:p>
            <a:r>
              <a:rPr lang="en-US" dirty="0"/>
              <a:t>pts(r) = { c }</a:t>
            </a:r>
          </a:p>
          <a:p>
            <a:r>
              <a:rPr lang="en-US" dirty="0"/>
              <a:t>pts(s) = { a }</a:t>
            </a:r>
          </a:p>
          <a:p>
            <a:r>
              <a:rPr lang="en-US" dirty="0"/>
              <a:t>pts(t) = { b, c }</a:t>
            </a:r>
          </a:p>
          <a:p>
            <a:r>
              <a:rPr lang="en-US" dirty="0"/>
              <a:t>pts(a) = { b, c } </a:t>
            </a:r>
          </a:p>
          <a:p>
            <a:r>
              <a:rPr lang="en-US" dirty="0"/>
              <a:t>pts(b) = ∅</a:t>
            </a:r>
          </a:p>
          <a:p>
            <a:r>
              <a:rPr lang="en-US" dirty="0"/>
              <a:t>pts(c) = ∅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E15A0B-E457-09D4-2BD7-96E451AEE338}"/>
                  </a:ext>
                </a:extLst>
              </p14:cNvPr>
              <p14:cNvContentPartPr/>
              <p14:nvPr/>
            </p14:nvContentPartPr>
            <p14:xfrm>
              <a:off x="2311920" y="4093920"/>
              <a:ext cx="5227200" cy="1177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E15A0B-E457-09D4-2BD7-96E451AEE3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560" y="4084560"/>
                <a:ext cx="5245920" cy="11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5" grpId="0"/>
      <p:bldP spid="16" grpId="0"/>
    </p:bld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Solving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40A77-4013-DFD1-6C55-4224FCE24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4783"/>
            <a:ext cx="12192000" cy="3287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37D6B-45E4-1BD5-61A8-7450C0E5C656}"/>
              </a:ext>
            </a:extLst>
          </p:cNvPr>
          <p:cNvSpPr txBox="1"/>
          <p:nvPr/>
        </p:nvSpPr>
        <p:spPr>
          <a:xfrm>
            <a:off x="873211" y="1466335"/>
            <a:ext cx="376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closure on the subset relation</a:t>
            </a:r>
          </a:p>
        </p:txBody>
      </p:sp>
    </p:spTree>
    <p:extLst>
      <p:ext uri="{BB962C8B-B14F-4D97-AF65-F5344CB8AC3E}">
        <p14:creationId xmlns:p14="http://schemas.microsoft.com/office/powerpoint/2010/main" val="899183631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Overhead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5C9C08-D79C-4511-C3F1-37275C2C1695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Worst Case: Cubic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94A4-5D44-F484-FFAF-9399A230C400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That’s not great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6ED850-B331-411E-9692-F2C31B63790C}"/>
              </a:ext>
            </a:extLst>
          </p:cNvPr>
          <p:cNvSpPr txBox="1">
            <a:spLocks/>
          </p:cNvSpPr>
          <p:nvPr/>
        </p:nvSpPr>
        <p:spPr>
          <a:xfrm>
            <a:off x="447462" y="2580234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Optimization: Cycle elimination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272DE-8347-EA43-631A-F5601A741C97}"/>
              </a:ext>
            </a:extLst>
          </p:cNvPr>
          <p:cNvSpPr txBox="1"/>
          <p:nvPr/>
        </p:nvSpPr>
        <p:spPr>
          <a:xfrm>
            <a:off x="447462" y="2988128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Detect and collapse SCCs in the points-to relation</a:t>
            </a:r>
            <a:endParaRPr lang="en-US" sz="1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73368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May-point v Must-point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Andersen’s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1479093665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alternative Approach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5C9C08-D79C-4511-C3F1-37275C2C1695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824666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Aim for Near-Linear-time points-to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94A4-5D44-F484-FFAF-9399A230C400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Going to require us to reduce our search-space somewhat 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6ED850-B331-411E-9692-F2C31B63790C}"/>
              </a:ext>
            </a:extLst>
          </p:cNvPr>
          <p:cNvSpPr txBox="1">
            <a:spLocks/>
          </p:cNvSpPr>
          <p:nvPr/>
        </p:nvSpPr>
        <p:spPr>
          <a:xfrm>
            <a:off x="447462" y="2580234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Intuition: Equality constraints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272DE-8347-EA43-631A-F5601A741C97}"/>
              </a:ext>
            </a:extLst>
          </p:cNvPr>
          <p:cNvSpPr txBox="1"/>
          <p:nvPr/>
        </p:nvSpPr>
        <p:spPr>
          <a:xfrm>
            <a:off x="447462" y="2988128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Do away with the notion of subsets</a:t>
            </a:r>
            <a:endParaRPr lang="en-US" sz="1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06130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3E16A-35A0-53F3-38CC-ACD943BD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975"/>
            <a:ext cx="12192000" cy="39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4960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A6B4014-2275-7A98-FFCF-D2DE48DD9F02}"/>
              </a:ext>
            </a:extLst>
          </p:cNvPr>
          <p:cNvGrpSpPr/>
          <p:nvPr/>
        </p:nvGrpSpPr>
        <p:grpSpPr>
          <a:xfrm>
            <a:off x="5371563" y="5928360"/>
            <a:ext cx="3851306" cy="720371"/>
            <a:chOff x="6141183" y="5928360"/>
            <a:chExt cx="3851306" cy="7203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2C4BA58-ED9D-87ED-9399-AC8849F99888}"/>
                </a:ext>
              </a:extLst>
            </p:cNvPr>
            <p:cNvSpPr/>
            <p:nvPr/>
          </p:nvSpPr>
          <p:spPr>
            <a:xfrm>
              <a:off x="8221617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a,b,c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B7FC2DD-D7C1-72B4-0C5D-96EF7EC760F0}"/>
                </a:ext>
              </a:extLst>
            </p:cNvPr>
            <p:cNvCxnSpPr>
              <a:cxnSpLocks/>
              <a:stCxn id="33" idx="6"/>
              <a:endCxn id="31" idx="2"/>
            </p:cNvCxnSpPr>
            <p:nvPr/>
          </p:nvCxnSpPr>
          <p:spPr>
            <a:xfrm flipV="1">
              <a:off x="7912055" y="6286500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D7AA213-FD73-1A29-C627-9CC7BC181C6D}"/>
                </a:ext>
              </a:extLst>
            </p:cNvPr>
            <p:cNvSpPr/>
            <p:nvPr/>
          </p:nvSpPr>
          <p:spPr>
            <a:xfrm>
              <a:off x="7191411" y="593012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p,q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7D6D593-FC21-21B2-23D7-39E993D8C717}"/>
                </a:ext>
              </a:extLst>
            </p:cNvPr>
            <p:cNvSpPr/>
            <p:nvPr/>
          </p:nvSpPr>
          <p:spPr>
            <a:xfrm>
              <a:off x="6141183" y="593245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4D5CD2F-8DA4-309F-E98E-455F863F4CDF}"/>
                </a:ext>
              </a:extLst>
            </p:cNvPr>
            <p:cNvCxnSpPr>
              <a:cxnSpLocks/>
              <a:stCxn id="34" idx="6"/>
              <a:endCxn id="33" idx="2"/>
            </p:cNvCxnSpPr>
            <p:nvPr/>
          </p:nvCxnSpPr>
          <p:spPr>
            <a:xfrm flipV="1">
              <a:off x="6861827" y="6288264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CCBC5C-2571-6250-A9B7-2C8F60FC0A9B}"/>
                </a:ext>
              </a:extLst>
            </p:cNvPr>
            <p:cNvSpPr/>
            <p:nvPr/>
          </p:nvSpPr>
          <p:spPr>
            <a:xfrm>
              <a:off x="9271845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BD95B1F-E79B-6817-5022-F3059569BDAD}"/>
                </a:ext>
              </a:extLst>
            </p:cNvPr>
            <p:cNvCxnSpPr>
              <a:cxnSpLocks/>
              <a:stCxn id="38" idx="2"/>
              <a:endCxn id="31" idx="6"/>
            </p:cNvCxnSpPr>
            <p:nvPr/>
          </p:nvCxnSpPr>
          <p:spPr>
            <a:xfrm flipH="1">
              <a:off x="8942261" y="6286500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8CA95B-4288-DBF6-12A4-62903658CBC6}"/>
              </a:ext>
            </a:extLst>
          </p:cNvPr>
          <p:cNvGrpSpPr/>
          <p:nvPr/>
        </p:nvGrpSpPr>
        <p:grpSpPr>
          <a:xfrm>
            <a:off x="5371563" y="5012387"/>
            <a:ext cx="5789624" cy="727991"/>
            <a:chOff x="6254325" y="4790653"/>
            <a:chExt cx="5789624" cy="72799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57C1CE-3E90-4362-AA4A-751EB3ACB7C3}"/>
                </a:ext>
              </a:extLst>
            </p:cNvPr>
            <p:cNvSpPr/>
            <p:nvPr/>
          </p:nvSpPr>
          <p:spPr>
            <a:xfrm>
              <a:off x="8334759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862D919-A727-40DC-AAD4-A4E4E2B0C177}"/>
                </a:ext>
              </a:extLst>
            </p:cNvPr>
            <p:cNvCxnSpPr>
              <a:cxnSpLocks/>
              <a:stCxn id="47" idx="6"/>
              <a:endCxn id="45" idx="2"/>
            </p:cNvCxnSpPr>
            <p:nvPr/>
          </p:nvCxnSpPr>
          <p:spPr>
            <a:xfrm flipV="1">
              <a:off x="8025197" y="515641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05B9F09-A669-1B0B-841F-8DEF470B6073}"/>
                </a:ext>
              </a:extLst>
            </p:cNvPr>
            <p:cNvSpPr/>
            <p:nvPr/>
          </p:nvSpPr>
          <p:spPr>
            <a:xfrm>
              <a:off x="7304553" y="480003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6845662-9B33-D33C-2C51-60C004DA11BB}"/>
                </a:ext>
              </a:extLst>
            </p:cNvPr>
            <p:cNvSpPr/>
            <p:nvPr/>
          </p:nvSpPr>
          <p:spPr>
            <a:xfrm>
              <a:off x="6254325" y="480236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EC9C9E1-92BE-87EF-F867-26216445C00E}"/>
                </a:ext>
              </a:extLst>
            </p:cNvPr>
            <p:cNvCxnSpPr>
              <a:cxnSpLocks/>
              <a:stCxn id="48" idx="6"/>
              <a:endCxn id="47" idx="2"/>
            </p:cNvCxnSpPr>
            <p:nvPr/>
          </p:nvCxnSpPr>
          <p:spPr>
            <a:xfrm flipV="1">
              <a:off x="6974969" y="515817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3C278B-2228-1242-0941-9F873E527028}"/>
                </a:ext>
              </a:extLst>
            </p:cNvPr>
            <p:cNvSpPr/>
            <p:nvPr/>
          </p:nvSpPr>
          <p:spPr>
            <a:xfrm>
              <a:off x="9384987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676E6EE-32A6-94B8-C676-76C4D6D1D46D}"/>
                </a:ext>
              </a:extLst>
            </p:cNvPr>
            <p:cNvCxnSpPr>
              <a:cxnSpLocks/>
              <a:stCxn id="50" idx="2"/>
              <a:endCxn id="45" idx="6"/>
            </p:cNvCxnSpPr>
            <p:nvPr/>
          </p:nvCxnSpPr>
          <p:spPr>
            <a:xfrm flipH="1">
              <a:off x="9055403" y="515641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49120CA-15F9-9F8C-7D29-2BA0635E607A}"/>
                </a:ext>
              </a:extLst>
            </p:cNvPr>
            <p:cNvSpPr/>
            <p:nvPr/>
          </p:nvSpPr>
          <p:spPr>
            <a:xfrm>
              <a:off x="11323305" y="479065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F3A7021-AEAC-D8B2-C68F-0D1DC93F362A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 flipV="1">
              <a:off x="11013743" y="514879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1A14C72-9DFD-C2C8-A523-E7D74752AE11}"/>
                </a:ext>
              </a:extLst>
            </p:cNvPr>
            <p:cNvSpPr/>
            <p:nvPr/>
          </p:nvSpPr>
          <p:spPr>
            <a:xfrm>
              <a:off x="10293099" y="479241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FAF8ED5-380C-0DE2-DEE4-30D4AACAD5CA}"/>
              </a:ext>
            </a:extLst>
          </p:cNvPr>
          <p:cNvGrpSpPr/>
          <p:nvPr/>
        </p:nvGrpSpPr>
        <p:grpSpPr>
          <a:xfrm>
            <a:off x="5371563" y="4104035"/>
            <a:ext cx="3851306" cy="720371"/>
            <a:chOff x="6200985" y="3975313"/>
            <a:chExt cx="3851306" cy="72037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6F7B7B4-3869-1F6E-4B46-BA3A08337605}"/>
                </a:ext>
              </a:extLst>
            </p:cNvPr>
            <p:cNvSpPr/>
            <p:nvPr/>
          </p:nvSpPr>
          <p:spPr>
            <a:xfrm>
              <a:off x="8281419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BCE367A-074F-E1E4-8FBE-530321734002}"/>
                </a:ext>
              </a:extLst>
            </p:cNvPr>
            <p:cNvCxnSpPr>
              <a:cxnSpLocks/>
              <a:stCxn id="57" idx="6"/>
              <a:endCxn id="55" idx="2"/>
            </p:cNvCxnSpPr>
            <p:nvPr/>
          </p:nvCxnSpPr>
          <p:spPr>
            <a:xfrm flipV="1">
              <a:off x="7971857" y="433345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4B6C25A-5F51-2438-B04D-5FEC4754E926}"/>
                </a:ext>
              </a:extLst>
            </p:cNvPr>
            <p:cNvSpPr/>
            <p:nvPr/>
          </p:nvSpPr>
          <p:spPr>
            <a:xfrm>
              <a:off x="7251213" y="397707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72BF04F-357C-D4C4-F9E3-19D7A4B26650}"/>
                </a:ext>
              </a:extLst>
            </p:cNvPr>
            <p:cNvSpPr/>
            <p:nvPr/>
          </p:nvSpPr>
          <p:spPr>
            <a:xfrm>
              <a:off x="6200985" y="397940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089151E-C777-6EBF-CCF8-EA7361895B66}"/>
                </a:ext>
              </a:extLst>
            </p:cNvPr>
            <p:cNvCxnSpPr>
              <a:cxnSpLocks/>
              <a:stCxn id="58" idx="6"/>
              <a:endCxn id="57" idx="2"/>
            </p:cNvCxnSpPr>
            <p:nvPr/>
          </p:nvCxnSpPr>
          <p:spPr>
            <a:xfrm flipV="1">
              <a:off x="6921629" y="433521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A99AACE-F201-07BA-8E68-165763C1A9D6}"/>
                </a:ext>
              </a:extLst>
            </p:cNvPr>
            <p:cNvSpPr/>
            <p:nvPr/>
          </p:nvSpPr>
          <p:spPr>
            <a:xfrm>
              <a:off x="9331647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FA1DA37-999D-3074-27E8-9B79E42E4AA6}"/>
                </a:ext>
              </a:extLst>
            </p:cNvPr>
            <p:cNvCxnSpPr>
              <a:cxnSpLocks/>
              <a:stCxn id="60" idx="2"/>
              <a:endCxn id="55" idx="6"/>
            </p:cNvCxnSpPr>
            <p:nvPr/>
          </p:nvCxnSpPr>
          <p:spPr>
            <a:xfrm flipH="1">
              <a:off x="9002063" y="433345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9091989-1C67-35D3-C09F-EECBB8E203B4}"/>
              </a:ext>
            </a:extLst>
          </p:cNvPr>
          <p:cNvGrpSpPr/>
          <p:nvPr/>
        </p:nvGrpSpPr>
        <p:grpSpPr>
          <a:xfrm>
            <a:off x="5371563" y="3195683"/>
            <a:ext cx="2801078" cy="720371"/>
            <a:chOff x="6186903" y="3084091"/>
            <a:chExt cx="2801078" cy="720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DF47D57-286E-0D55-F542-8BE61DC2CCB9}"/>
                </a:ext>
              </a:extLst>
            </p:cNvPr>
            <p:cNvSpPr/>
            <p:nvPr/>
          </p:nvSpPr>
          <p:spPr>
            <a:xfrm>
              <a:off x="8267337" y="308409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AABADE5-E3ED-B4AB-3ACB-B56B742BF65A}"/>
                </a:ext>
              </a:extLst>
            </p:cNvPr>
            <p:cNvCxnSpPr>
              <a:cxnSpLocks/>
              <a:stCxn id="64" idx="6"/>
              <a:endCxn id="62" idx="2"/>
            </p:cNvCxnSpPr>
            <p:nvPr/>
          </p:nvCxnSpPr>
          <p:spPr>
            <a:xfrm flipV="1">
              <a:off x="7957775" y="3442231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12F9375-A00C-DF64-489C-3F1D7F9D16C6}"/>
                </a:ext>
              </a:extLst>
            </p:cNvPr>
            <p:cNvSpPr/>
            <p:nvPr/>
          </p:nvSpPr>
          <p:spPr>
            <a:xfrm>
              <a:off x="7237131" y="3085855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5C86D77-A4E9-FE56-29B7-A78A089ADB7E}"/>
                </a:ext>
              </a:extLst>
            </p:cNvPr>
            <p:cNvSpPr/>
            <p:nvPr/>
          </p:nvSpPr>
          <p:spPr>
            <a:xfrm>
              <a:off x="6186903" y="308818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8C7FC80-0FCE-2CA6-1597-2A9AD26B46EB}"/>
                </a:ext>
              </a:extLst>
            </p:cNvPr>
            <p:cNvCxnSpPr>
              <a:cxnSpLocks/>
              <a:stCxn id="65" idx="6"/>
              <a:endCxn id="64" idx="2"/>
            </p:cNvCxnSpPr>
            <p:nvPr/>
          </p:nvCxnSpPr>
          <p:spPr>
            <a:xfrm flipV="1">
              <a:off x="6907547" y="3443995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1446220-327C-65DF-FC78-DA0A4DC24B02}"/>
              </a:ext>
            </a:extLst>
          </p:cNvPr>
          <p:cNvGrpSpPr/>
          <p:nvPr/>
        </p:nvGrpSpPr>
        <p:grpSpPr>
          <a:xfrm>
            <a:off x="5371563" y="2289658"/>
            <a:ext cx="1750850" cy="718044"/>
            <a:chOff x="7218272" y="2233862"/>
            <a:chExt cx="1750850" cy="71804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D3B906-DAA5-220E-DD5A-7F51309A49EA}"/>
                </a:ext>
              </a:extLst>
            </p:cNvPr>
            <p:cNvSpPr/>
            <p:nvPr/>
          </p:nvSpPr>
          <p:spPr>
            <a:xfrm>
              <a:off x="8248478" y="223386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A24DB03-1D37-0403-8D2A-EEEBB7533F6A}"/>
                </a:ext>
              </a:extLst>
            </p:cNvPr>
            <p:cNvCxnSpPr>
              <a:cxnSpLocks/>
              <a:stCxn id="71" idx="6"/>
              <a:endCxn id="69" idx="2"/>
            </p:cNvCxnSpPr>
            <p:nvPr/>
          </p:nvCxnSpPr>
          <p:spPr>
            <a:xfrm flipV="1">
              <a:off x="7938916" y="2592002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21EDFD4-23F2-0984-4A87-2E715035076B}"/>
                </a:ext>
              </a:extLst>
            </p:cNvPr>
            <p:cNvSpPr/>
            <p:nvPr/>
          </p:nvSpPr>
          <p:spPr>
            <a:xfrm>
              <a:off x="7218272" y="2235626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E521745-C922-A2D1-70AB-B89F66645B68}"/>
              </a:ext>
            </a:extLst>
          </p:cNvPr>
          <p:cNvGrpSpPr/>
          <p:nvPr/>
        </p:nvGrpSpPr>
        <p:grpSpPr>
          <a:xfrm>
            <a:off x="5371563" y="1383633"/>
            <a:ext cx="1750850" cy="718044"/>
            <a:chOff x="7199413" y="1383633"/>
            <a:chExt cx="1750850" cy="71804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F76388F-80EC-576A-9672-7FE663ABED95}"/>
                </a:ext>
              </a:extLst>
            </p:cNvPr>
            <p:cNvSpPr/>
            <p:nvPr/>
          </p:nvSpPr>
          <p:spPr>
            <a:xfrm>
              <a:off x="8229619" y="138363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62C9B93-C081-E915-724C-CFE363ED7398}"/>
                </a:ext>
              </a:extLst>
            </p:cNvPr>
            <p:cNvCxnSpPr>
              <a:cxnSpLocks/>
              <a:stCxn id="74" idx="6"/>
              <a:endCxn id="72" idx="2"/>
            </p:cNvCxnSpPr>
            <p:nvPr/>
          </p:nvCxnSpPr>
          <p:spPr>
            <a:xfrm flipV="1">
              <a:off x="7920057" y="174177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6B64074-952B-1030-EB83-32AAC0EBEC0E}"/>
                </a:ext>
              </a:extLst>
            </p:cNvPr>
            <p:cNvSpPr/>
            <p:nvPr/>
          </p:nvSpPr>
          <p:spPr>
            <a:xfrm>
              <a:off x="7199413" y="138539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3DBC834-C233-6417-CF6A-61C8136E50D8}"/>
              </a:ext>
            </a:extLst>
          </p:cNvPr>
          <p:cNvSpPr txBox="1"/>
          <p:nvPr/>
        </p:nvSpPr>
        <p:spPr>
          <a:xfrm>
            <a:off x="4054316" y="1177009"/>
            <a:ext cx="84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= &amp;a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450C704-B968-C7CD-37F6-7FAE76739C23}"/>
              </a:ext>
            </a:extLst>
          </p:cNvPr>
          <p:cNvSpPr txBox="1"/>
          <p:nvPr/>
        </p:nvSpPr>
        <p:spPr>
          <a:xfrm>
            <a:off x="4054316" y="197357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&amp;b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2ECB2B-CAC4-F7C6-A015-D303FA63298A}"/>
              </a:ext>
            </a:extLst>
          </p:cNvPr>
          <p:cNvSpPr txBox="1"/>
          <p:nvPr/>
        </p:nvSpPr>
        <p:spPr>
          <a:xfrm>
            <a:off x="4054316" y="2889259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6725758-9682-92AD-7C10-8C224E8F9993}"/>
              </a:ext>
            </a:extLst>
          </p:cNvPr>
          <p:cNvSpPr txBox="1"/>
          <p:nvPr/>
        </p:nvSpPr>
        <p:spPr>
          <a:xfrm>
            <a:off x="4054316" y="375106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*m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69673FE-FC49-4B7F-D999-F841404A288A}"/>
              </a:ext>
            </a:extLst>
          </p:cNvPr>
          <p:cNvSpPr txBox="1"/>
          <p:nvPr/>
        </p:nvSpPr>
        <p:spPr>
          <a:xfrm>
            <a:off x="4054316" y="463231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= &amp;c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A9F45E-3D5B-7EB2-1FF7-8DFCFE944262}"/>
              </a:ext>
            </a:extLst>
          </p:cNvPr>
          <p:cNvSpPr txBox="1"/>
          <p:nvPr/>
        </p:nvSpPr>
        <p:spPr>
          <a:xfrm>
            <a:off x="4054316" y="560952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&amp;q</a:t>
            </a:r>
          </a:p>
        </p:txBody>
      </p:sp>
    </p:spTree>
    <p:extLst>
      <p:ext uri="{BB962C8B-B14F-4D97-AF65-F5344CB8AC3E}">
        <p14:creationId xmlns:p14="http://schemas.microsoft.com/office/powerpoint/2010/main" val="12905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BB870-BCA1-FF7A-A217-8D5933F3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7" y="2253615"/>
            <a:ext cx="1838325" cy="1771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504E3A-9E97-93F4-18E6-792D442DB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90" y="2253615"/>
            <a:ext cx="1895475" cy="2933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595BD5-CE5C-2867-BF95-94D7C2DA3ADC}"/>
              </a:ext>
            </a:extLst>
          </p:cNvPr>
          <p:cNvSpPr txBox="1"/>
          <p:nvPr/>
        </p:nvSpPr>
        <p:spPr>
          <a:xfrm>
            <a:off x="5013960" y="1729495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Andersen’s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BA229-D2C8-F940-1EDA-25BBE4F01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240" y="2131212"/>
            <a:ext cx="2009775" cy="2914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B8FCE7-7FBD-B63C-2DC5-9FADC2CF2F65}"/>
              </a:ext>
            </a:extLst>
          </p:cNvPr>
          <p:cNvSpPr txBox="1"/>
          <p:nvPr/>
        </p:nvSpPr>
        <p:spPr>
          <a:xfrm>
            <a:off x="8656320" y="1644704"/>
            <a:ext cx="14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Steensgard’s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446432-4217-8927-E420-D0757F76C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5220" y="2098827"/>
            <a:ext cx="20859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889279643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Points-To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64D2D-65B2-88B8-CD27-FA8CC6B9C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CFF0F-A778-EF21-7919-D9B475BA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1574EB-72BA-4257-2288-54ADDE7D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194228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Call Resolution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9B3831-BE1A-0B45-D7E8-14DBFB14B883}"/>
              </a:ext>
            </a:extLst>
          </p:cNvPr>
          <p:cNvSpPr txBox="1">
            <a:spLocks/>
          </p:cNvSpPr>
          <p:nvPr/>
        </p:nvSpPr>
        <p:spPr>
          <a:xfrm>
            <a:off x="-13372" y="10311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Call Targets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BB89F91-0FCE-0984-116A-5A72C16500D2}"/>
              </a:ext>
            </a:extLst>
          </p:cNvPr>
          <p:cNvSpPr txBox="1">
            <a:spLocks/>
          </p:cNvSpPr>
          <p:nvPr/>
        </p:nvSpPr>
        <p:spPr>
          <a:xfrm>
            <a:off x="770596" y="2408452"/>
            <a:ext cx="613953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Where might a call target?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0144E7-B9F5-5869-E411-E23B4B042205}"/>
              </a:ext>
            </a:extLst>
          </p:cNvPr>
          <p:cNvSpPr txBox="1"/>
          <p:nvPr/>
        </p:nvSpPr>
        <p:spPr>
          <a:xfrm>
            <a:off x="805892" y="2695090"/>
            <a:ext cx="496625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Easy for static dispatch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B1B10-DE26-A5CE-8E47-D99545E4AB89}"/>
              </a:ext>
            </a:extLst>
          </p:cNvPr>
          <p:cNvSpPr txBox="1"/>
          <p:nvPr/>
        </p:nvSpPr>
        <p:spPr>
          <a:xfrm>
            <a:off x="812824" y="3034524"/>
            <a:ext cx="496625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Hard for dynamic dispatch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E48096-6988-87D5-9137-85860145AC11}"/>
                  </a:ext>
                </a:extLst>
              </p14:cNvPr>
              <p14:cNvContentPartPr/>
              <p14:nvPr/>
            </p14:nvContentPartPr>
            <p14:xfrm>
              <a:off x="1005480" y="1458360"/>
              <a:ext cx="10824480" cy="520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E48096-6988-87D5-9137-85860145A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6120" y="1449000"/>
                <a:ext cx="10843200" cy="522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724331"/>
      </p:ext>
    </p:extLst>
  </p:cSld>
  <p:clrMapOvr>
    <a:masterClrMapping/>
  </p:clrMapOvr>
</p:sld>
</file>

<file path=ppt/slides/slide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F640C51A-88AC-24D3-6755-11ECCC000C0F}"/>
              </a:ext>
            </a:extLst>
          </p:cNvPr>
          <p:cNvSpPr/>
          <p:nvPr/>
        </p:nvSpPr>
        <p:spPr>
          <a:xfrm>
            <a:off x="4256970" y="5265113"/>
            <a:ext cx="531490" cy="6706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EC164D-D13F-B83E-35A5-9214537078A1}"/>
              </a:ext>
            </a:extLst>
          </p:cNvPr>
          <p:cNvSpPr/>
          <p:nvPr/>
        </p:nvSpPr>
        <p:spPr>
          <a:xfrm>
            <a:off x="3573371" y="5265113"/>
            <a:ext cx="531490" cy="650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3DFF55-54D5-971E-91D7-38291CDC59F4}"/>
              </a:ext>
            </a:extLst>
          </p:cNvPr>
          <p:cNvSpPr/>
          <p:nvPr/>
        </p:nvSpPr>
        <p:spPr>
          <a:xfrm>
            <a:off x="2866783" y="5265113"/>
            <a:ext cx="531490" cy="650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F5138D-D4F2-277A-693E-4B9478AF7029}"/>
              </a:ext>
            </a:extLst>
          </p:cNvPr>
          <p:cNvSpPr/>
          <p:nvPr/>
        </p:nvSpPr>
        <p:spPr>
          <a:xfrm>
            <a:off x="1404653" y="4109166"/>
            <a:ext cx="766187" cy="7153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569CA3-6935-03F4-8B71-758F4DBBAEE1}"/>
              </a:ext>
            </a:extLst>
          </p:cNvPr>
          <p:cNvSpPr/>
          <p:nvPr/>
        </p:nvSpPr>
        <p:spPr>
          <a:xfrm>
            <a:off x="3596394" y="4102397"/>
            <a:ext cx="507934" cy="5944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2BF0BD-532D-FDFF-47B2-0DAA83456EBB}"/>
              </a:ext>
            </a:extLst>
          </p:cNvPr>
          <p:cNvSpPr/>
          <p:nvPr/>
        </p:nvSpPr>
        <p:spPr>
          <a:xfrm>
            <a:off x="2494599" y="3349228"/>
            <a:ext cx="1265789" cy="3385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194228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Call Resolution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10311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Call Targets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E98F2-F298-CCE6-ADE2-DBE3525661F7}"/>
              </a:ext>
            </a:extLst>
          </p:cNvPr>
          <p:cNvSpPr txBox="1"/>
          <p:nvPr/>
        </p:nvSpPr>
        <p:spPr>
          <a:xfrm>
            <a:off x="2685538" y="3334810"/>
            <a:ext cx="84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Object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9AFC6-2004-8F14-FAF5-503819B141AC}"/>
              </a:ext>
            </a:extLst>
          </p:cNvPr>
          <p:cNvSpPr txBox="1"/>
          <p:nvPr/>
        </p:nvSpPr>
        <p:spPr>
          <a:xfrm>
            <a:off x="1388076" y="4088573"/>
            <a:ext cx="78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Driver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0103B-EE28-A764-0640-93E5AAC7F033}"/>
              </a:ext>
            </a:extLst>
          </p:cNvPr>
          <p:cNvSpPr txBox="1"/>
          <p:nvPr/>
        </p:nvSpPr>
        <p:spPr>
          <a:xfrm>
            <a:off x="1449863" y="443043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335C4-0C36-8684-4030-967073F0A2F2}"/>
              </a:ext>
            </a:extLst>
          </p:cNvPr>
          <p:cNvSpPr txBox="1"/>
          <p:nvPr/>
        </p:nvSpPr>
        <p:spPr>
          <a:xfrm>
            <a:off x="3674076" y="40515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FF4D8-E367-9605-D1C3-D919BB2E9EEB}"/>
              </a:ext>
            </a:extLst>
          </p:cNvPr>
          <p:cNvSpPr txBox="1"/>
          <p:nvPr/>
        </p:nvSpPr>
        <p:spPr>
          <a:xfrm>
            <a:off x="3586620" y="4327467"/>
            <a:ext cx="49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f, 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1DD407-E17F-1A54-4538-5859DA4E6B13}"/>
              </a:ext>
            </a:extLst>
          </p:cNvPr>
          <p:cNvSpPr txBox="1"/>
          <p:nvPr/>
        </p:nvSpPr>
        <p:spPr>
          <a:xfrm>
            <a:off x="2975508" y="525010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A32032-E0B3-BE27-0357-6C9DACBA25DB}"/>
              </a:ext>
            </a:extLst>
          </p:cNvPr>
          <p:cNvSpPr txBox="1"/>
          <p:nvPr/>
        </p:nvSpPr>
        <p:spPr>
          <a:xfrm>
            <a:off x="2978714" y="554666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E7C954-E6B8-040E-6A69-4834A93802CA}"/>
              </a:ext>
            </a:extLst>
          </p:cNvPr>
          <p:cNvSpPr txBox="1"/>
          <p:nvPr/>
        </p:nvSpPr>
        <p:spPr>
          <a:xfrm>
            <a:off x="3686089" y="526112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E6F1F-5F48-2043-0D8E-D86295673F57}"/>
              </a:ext>
            </a:extLst>
          </p:cNvPr>
          <p:cNvSpPr txBox="1"/>
          <p:nvPr/>
        </p:nvSpPr>
        <p:spPr>
          <a:xfrm>
            <a:off x="3691699" y="552473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D83FFB-ADD3-F3D8-A131-6FE5BB434EAC}"/>
              </a:ext>
            </a:extLst>
          </p:cNvPr>
          <p:cNvSpPr txBox="1"/>
          <p:nvPr/>
        </p:nvSpPr>
        <p:spPr>
          <a:xfrm>
            <a:off x="4373993" y="526084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6B625B-0967-98D3-10C2-5B0F243E20C3}"/>
              </a:ext>
            </a:extLst>
          </p:cNvPr>
          <p:cNvSpPr txBox="1"/>
          <p:nvPr/>
        </p:nvSpPr>
        <p:spPr>
          <a:xfrm>
            <a:off x="4388419" y="55244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8AEEA9-1E58-D529-1F6F-4580B6A93CE0}"/>
              </a:ext>
            </a:extLst>
          </p:cNvPr>
          <p:cNvCxnSpPr>
            <a:stCxn id="10" idx="0"/>
            <a:endCxn id="9" idx="2"/>
          </p:cNvCxnSpPr>
          <p:nvPr/>
        </p:nvCxnSpPr>
        <p:spPr>
          <a:xfrm flipV="1">
            <a:off x="1780267" y="3704142"/>
            <a:ext cx="1325739" cy="384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A436A2-F4BB-5C53-8C3A-29953F0DDD04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H="1" flipV="1">
            <a:off x="3106006" y="3704142"/>
            <a:ext cx="733340" cy="347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2D51EE-0650-C363-2623-AF167CC41E23}"/>
              </a:ext>
            </a:extLst>
          </p:cNvPr>
          <p:cNvCxnSpPr>
            <a:cxnSpLocks/>
            <a:stCxn id="40" idx="0"/>
            <a:endCxn id="39" idx="2"/>
          </p:cNvCxnSpPr>
          <p:nvPr/>
        </p:nvCxnSpPr>
        <p:spPr>
          <a:xfrm flipV="1">
            <a:off x="3132528" y="4696799"/>
            <a:ext cx="717833" cy="568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51AC5F5-07BC-C52A-B484-CE9F4E0C57ED}"/>
              </a:ext>
            </a:extLst>
          </p:cNvPr>
          <p:cNvCxnSpPr>
            <a:cxnSpLocks/>
            <a:stCxn id="46" idx="0"/>
            <a:endCxn id="39" idx="2"/>
          </p:cNvCxnSpPr>
          <p:nvPr/>
        </p:nvCxnSpPr>
        <p:spPr>
          <a:xfrm flipV="1">
            <a:off x="3839116" y="4696799"/>
            <a:ext cx="11245" cy="568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C6A5CF-38C0-DF86-3925-14AD424A62DD}"/>
              </a:ext>
            </a:extLst>
          </p:cNvPr>
          <p:cNvCxnSpPr>
            <a:cxnSpLocks/>
            <a:stCxn id="49" idx="0"/>
            <a:endCxn id="39" idx="2"/>
          </p:cNvCxnSpPr>
          <p:nvPr/>
        </p:nvCxnSpPr>
        <p:spPr>
          <a:xfrm flipH="1" flipV="1">
            <a:off x="3850361" y="4696799"/>
            <a:ext cx="672354" cy="568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34D491A-11EB-AF98-A757-C5BC49748685}"/>
              </a:ext>
            </a:extLst>
          </p:cNvPr>
          <p:cNvSpPr txBox="1">
            <a:spLocks/>
          </p:cNvSpPr>
          <p:nvPr/>
        </p:nvSpPr>
        <p:spPr>
          <a:xfrm>
            <a:off x="770596" y="1182322"/>
            <a:ext cx="613953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Class Hierarchy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6AEEA-5B33-98B4-224D-ACC2C7162AD5}"/>
              </a:ext>
            </a:extLst>
          </p:cNvPr>
          <p:cNvSpPr txBox="1"/>
          <p:nvPr/>
        </p:nvSpPr>
        <p:spPr>
          <a:xfrm>
            <a:off x="805892" y="1468960"/>
            <a:ext cx="496625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Inheritance implies a constraint ove</a:t>
            </a:r>
            <a:r>
              <a:rPr lang="en-US" dirty="0">
                <a:solidFill>
                  <a:srgbClr val="666666"/>
                </a:solidFill>
              </a:rPr>
              <a:t>r call targets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23" name="PROGCODE_c_dispatch.c">
            <a:extLst>
              <a:ext uri="{FF2B5EF4-FFF2-40B4-BE49-F238E27FC236}">
                <a16:creationId xmlns:a16="http://schemas.microsoft.com/office/drawing/2014/main" id="{BD7BC70C-69C8-535B-B1EC-8CED498DF274}"/>
              </a:ext>
            </a:extLst>
          </p:cNvPr>
          <p:cNvSpPr txBox="1"/>
          <p:nvPr/>
        </p:nvSpPr>
        <p:spPr>
          <a:xfrm>
            <a:off x="6705615" y="983603"/>
            <a:ext cx="5245347" cy="575542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f(){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C();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String g(){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String g(){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String g(){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 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String g(){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Driver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main(String[] args){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A[] aArr = {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A(),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B()};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 a : aArr){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 res = a.f();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print(a.g());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print(res.g());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A7E3F2-18DC-B905-90F0-3384F466B7F1}"/>
                  </a:ext>
                </a:extLst>
              </p14:cNvPr>
              <p14:cNvContentPartPr/>
              <p14:nvPr/>
            </p14:nvContentPartPr>
            <p14:xfrm>
              <a:off x="3496320" y="4347360"/>
              <a:ext cx="5986440" cy="1712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A7E3F2-18DC-B905-90F0-3384F466B7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6960" y="4338000"/>
                <a:ext cx="6005160" cy="173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259840"/>
      </p:ext>
    </p:extLst>
  </p:cSld>
  <p:clrMapOvr>
    <a:masterClrMapping/>
  </p:clrMapOvr>
</p:sld>
</file>

<file path=ppt/slides/slide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194228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Rapid Type Analysis (RTA)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10311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429419-DFD1-C62A-D86F-41BEEE59547F}"/>
                  </a:ext>
                </a:extLst>
              </p:cNvPr>
              <p:cNvSpPr txBox="1"/>
              <p:nvPr/>
            </p:nvSpPr>
            <p:spPr>
              <a:xfrm>
                <a:off x="365760" y="1554480"/>
                <a:ext cx="6078908" cy="37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RTA = call graph of functions (initially edgeless)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 = call graph via class hierarchy analysis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 = worklist</a:t>
                </a:r>
              </a:p>
              <a:p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W.push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(main)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 not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W.empty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M = pop W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T = allocated types in M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T = T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∪</m:t>
                    </m:r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allocated types in RTA callers of M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foreach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callsite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(C) in M: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 C is statically-dispatched: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add edge C to C’s static target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else: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M’ = methods called from M in CHA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M’ = M’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∩</m:t>
                    </m:r>
                    <m:r>
                      <a:rPr xmlns:a="http://schemas.openxmlformats.org/drawingml/2006/main"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 </m:t>
                    </m:r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functions declared in T or T-supertypes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add edge from M to each M’ </a:t>
                </a:r>
              </a:p>
              <a:p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W.pushAll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(M’)</a:t>
                </a:r>
              </a:p>
              <a:p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429419-DFD1-C62A-D86F-41BEEE595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554480"/>
                <a:ext cx="6078908" cy="3754874"/>
              </a:xfrm>
              <a:prstGeom prst="rect">
                <a:avLst/>
              </a:prstGeom>
              <a:blipFill>
                <a:blip r:embed="rId3"/>
                <a:stretch>
                  <a:fillRect l="-301" t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D09A1F-24EC-A031-5C4F-45DBF6B30618}"/>
                  </a:ext>
                </a:extLst>
              </p14:cNvPr>
              <p14:cNvContentPartPr/>
              <p14:nvPr/>
            </p14:nvContentPartPr>
            <p14:xfrm>
              <a:off x="8654040" y="1732680"/>
              <a:ext cx="3538080" cy="4531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D09A1F-24EC-A031-5C4F-45DBF6B306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4680" y="1723320"/>
                <a:ext cx="3556800" cy="45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164770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194228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Rapid Type Analysis (RTA)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10311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3" name="PROGCODE_c_rta1.c">
            <a:extLst>
              <a:ext uri="{FF2B5EF4-FFF2-40B4-BE49-F238E27FC236}">
                <a16:creationId xmlns:a16="http://schemas.microsoft.com/office/drawing/2014/main" id="{35429419-DFD1-C62A-D86F-41BEEE59547F}"/>
              </a:ext>
            </a:extLst>
          </p:cNvPr>
          <p:cNvSpPr txBox="1"/>
          <p:nvPr/>
        </p:nvSpPr>
        <p:spPr>
          <a:xfrm>
            <a:off x="365760" y="2048423"/>
            <a:ext cx="5615640" cy="378565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 gbl;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main(String[] args){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 o =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gbl = o;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gbl.toString();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15: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CEC19C-CAA7-7877-AC59-A7F101E783AB}"/>
              </a:ext>
            </a:extLst>
          </p:cNvPr>
          <p:cNvSpPr txBox="1">
            <a:spLocks/>
          </p:cNvSpPr>
          <p:nvPr/>
        </p:nvSpPr>
        <p:spPr>
          <a:xfrm>
            <a:off x="374356" y="1395682"/>
            <a:ext cx="613953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An incomplete analysis!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43C96EC-BACC-42AC-7B04-B7E5B7847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280" y="3694286"/>
            <a:ext cx="46939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RTA will not include an edge from bar to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toString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because neither bar or its callers (main) allocated any instance that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toString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could be called on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43C96EC-BACC-42AC-7B04-B7E5B7847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280" y="2658611"/>
            <a:ext cx="46939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Call edge to A’s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toString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missing!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Neither bar or its callers (main) allocated a type of A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03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1976421"/>
            <a:ext cx="582490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seen the necessity of multi-function analysis in real-world programs</a:t>
            </a:r>
          </a:p>
          <a:p>
            <a:endParaRPr lang="en-US" dirty="0"/>
          </a:p>
          <a:p>
            <a:r>
              <a:rPr lang="en-US" dirty="0"/>
              <a:t>Time to consider how it is done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13705</TotalTime>
  <Words>1719</Words>
  <Application>Microsoft Office PowerPoint</Application>
  <PresentationFormat>Widescreen</PresentationFormat>
  <Paragraphs>353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Tenorite</vt:lpstr>
      <vt:lpstr>Monoline</vt:lpstr>
      <vt:lpstr>Exercise 20</vt:lpstr>
      <vt:lpstr>Exercise 20 SOLUTION</vt:lpstr>
      <vt:lpstr>Administrivia and  Announcements</vt:lpstr>
      <vt:lpstr>Points-To Analysis</vt:lpstr>
      <vt:lpstr>Last Time: Call Resolution Analysis</vt:lpstr>
      <vt:lpstr>Last Time: Call Resolution Analysis</vt:lpstr>
      <vt:lpstr>Rapid Type Analysis (RTA)</vt:lpstr>
      <vt:lpstr>Rapid Type Analysis (RTA)</vt:lpstr>
      <vt:lpstr>Overview</vt:lpstr>
      <vt:lpstr>Lecture Outline</vt:lpstr>
      <vt:lpstr>Pointers: Love to Hate ‘EM</vt:lpstr>
      <vt:lpstr>Alias Relationships</vt:lpstr>
      <vt:lpstr>Aliases and Dataflow</vt:lpstr>
      <vt:lpstr>Safety in the Presence of Aliases</vt:lpstr>
      <vt:lpstr>Scalable May-Point Computation</vt:lpstr>
      <vt:lpstr>Lecture Outline</vt:lpstr>
      <vt:lpstr>Subset Constraints</vt:lpstr>
      <vt:lpstr>Subset Constraints</vt:lpstr>
      <vt:lpstr>Subset Constraints</vt:lpstr>
      <vt:lpstr>Another Example</vt:lpstr>
      <vt:lpstr>Solving Constraints</vt:lpstr>
      <vt:lpstr>Overhead</vt:lpstr>
      <vt:lpstr>Lecture Outline</vt:lpstr>
      <vt:lpstr>An alternative Approach</vt:lpstr>
      <vt:lpstr>Equality Constraints</vt:lpstr>
      <vt:lpstr>Equality Constraints</vt:lpstr>
      <vt:lpstr>Equality Constraints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73</cp:revision>
  <dcterms:created xsi:type="dcterms:W3CDTF">2023-08-21T14:00:41Z</dcterms:created>
  <dcterms:modified xsi:type="dcterms:W3CDTF">2025-10-08T19:53:41Z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