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42"/>
  </p:notesMasterIdLst>
  <p:handoutMasterIdLst>
    <p:handoutMasterId r:id="rId43"/>
  </p:handoutMasterIdLst>
  <p:sldIdLst>
    <p:sldId id="1160" r:id="rId5"/>
    <p:sldId id="1177" r:id="rId6"/>
    <p:sldId id="295" r:id="rId7"/>
    <p:sldId id="1060" r:id="rId8"/>
    <p:sldId id="256" r:id="rId9"/>
    <p:sldId id="1115" r:id="rId10"/>
    <p:sldId id="1158" r:id="rId11"/>
    <p:sldId id="1159" r:id="rId12"/>
    <p:sldId id="1161" r:id="rId13"/>
    <p:sldId id="1169" r:id="rId14"/>
    <p:sldId id="1168" r:id="rId15"/>
    <p:sldId id="1170" r:id="rId16"/>
    <p:sldId id="1167" r:id="rId17"/>
    <p:sldId id="1052" r:id="rId18"/>
    <p:sldId id="1146" r:id="rId19"/>
    <p:sldId id="1163" r:id="rId20"/>
    <p:sldId id="1162" r:id="rId21"/>
    <p:sldId id="1147" r:id="rId22"/>
    <p:sldId id="1164" r:id="rId23"/>
    <p:sldId id="1172" r:id="rId24"/>
    <p:sldId id="1148" r:id="rId25"/>
    <p:sldId id="1151" r:id="rId26"/>
    <p:sldId id="1149" r:id="rId27"/>
    <p:sldId id="1150" r:id="rId28"/>
    <p:sldId id="1152" r:id="rId29"/>
    <p:sldId id="1153" r:id="rId30"/>
    <p:sldId id="1154" r:id="rId31"/>
    <p:sldId id="1125" r:id="rId32"/>
    <p:sldId id="1155" r:id="rId33"/>
    <p:sldId id="1174" r:id="rId34"/>
    <p:sldId id="1175" r:id="rId35"/>
    <p:sldId id="1157" r:id="rId36"/>
    <p:sldId id="1171" r:id="rId37"/>
    <p:sldId id="1173" r:id="rId38"/>
    <p:sldId id="1176" r:id="rId39"/>
    <p:sldId id="1145" r:id="rId40"/>
    <p:sldId id="114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13" y="27"/>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8/25/2025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5T19:18:43.388"/>
    </inkml:context>
    <inkml:brush xml:id="br0">
      <inkml:brushProperty name="width" value="0.05292" units="cm"/>
      <inkml:brushProperty name="height" value="0.05292" units="cm"/>
    </inkml:brush>
  </inkml:definitions>
  <inkml:trace contextRef="#ctx0" brushRef="#br0">1234 7625 58 0,'0'0'15'0,"0"0"7"0,0 0-2 0,0 0-11 0,0 0 6 0,0 0-2 0,0 0-2 0,0 0-5 0,0 0-1 0,0 0 1 0,0 0 8 0,0 0 1 0,0 0-8 0,0 0 0 0,0 0 6 0,0 19 1 16,0-19-6-16,0 0 1 0,0 0 19 0,-15 0-9 15,15 0-11-15,0 0 1 0,0 0-1 0,0 0 15 0,0 0-6 16,0 0 2-16,0 0-11 0,0 0 7 0,0 0-9 16,0 0 4-16,0 0-3 0,0 0-2 0,0 0-3 0,0 0 6 0,0 0-4 15,0 0-1-15,0 0 1 0,15 0 2 0,-15 0 0 16,0 0-4-16,20 21 2 0,-3-21-1 0,23 0 0 0,-40 0 0 0,17 17-1 15,-17-17 2-15,20 0-3 0,22 20-1 0,-27-20-1 0,5 0 1 0,20 20 3 16,-40-20-2-16,37 0 0 0,0 18 0 0,0-18 2 0,-17 0-1 16,17 0-2-16,3 19 2 0,-3-19-1 0,0 0 1 0,0 0-1 0,6 20-1 15,11-20 0-15,-34 0 0 0,-3 17 0 0,20-17 0 0,3 21 0 16,-3-21 0-16,0 19 2 0,3-19-1 0,-23 18-1 0,46 1-2 16,-49-19 2-16,23 21 0 0,23-4 1 0,-23 3-1 0,-17-1 0 0,17-2 0 15,23 21 1-15,-43-38-1 0,20 20-1 0,0 20 2 0,20-3 2 16,-34-37-3-16,31 36-2 0,-17-36 3 0,-17 41 1 15,17-41 1-15,-37 17-1 0,43-17-1 0,-29 21 1 0,6-21-2 0,-3 19 1 16,23-19-3-16,-40 0 3 0,17 0-1 0,23 0 1 0,-17 0-2 16,-9-19 3-16,6 19-1 0,20-21-1 0,-3 4 1 15,-20-3-1-15,-17-1 1 0,20 21-1 16,0-19-3-16,-3 19 3 0,-17 0 1 0,20-17-3 0,-20 17 0 16,17 0 1-16,-17 0-2 0,20 0 0 0,-20 0-2 0,0 0-5 0,23 0 0 0,-23 0-3 15,0 0-1-15,17 0-2 0,-17 0-3 0,0 0-3 0,17 0-4 0,-17 0-4 0,0 0-7 0,0 0-5 16,20 0-4-16,-20 17-47 0,0-17 55 0,0 0-68 0</inkml:trace>
  <inkml:trace contextRef="#ctx0" brushRef="#br0" timeOffset="723.93">1254 8424 86 0,'0'0'32'0,"0"0"0"0,0 0-16 0,0 0 0 0,0 0-7 0,-20 0 16 0,20 0-9 0,0 0 13 0,0 20-6 0,-15-20-6 0,15 0-9 0,0 0-3 0,0 0 1 0,0 17-1 0,0-17-1 0,-22 0 3 16,22 21 4-16,0-1-1 0,0-3 0 0,0 23-2 15,0-40-6-15,0 17 0 0,0 22 1 0,0-39-1 0,0 38-3 0,0-18-7 16,-20-3-1-16,20 4-24 0,0-2-23 0,0-19-15 16,0 17 32-16,0-17 2 0,-20 0-34 0,20 0 12 0</inkml:trace>
  <inkml:trace contextRef="#ctx0" brushRef="#br0" timeOffset="891.86">1157 7950 167 0,'0'0'31'0,"0"0"-12"0,0 0 12 0,0 0-18 0,0 0 8 0,0 17-11 0,-17-17 1 16,17 0-3-16,0 21 2 0,-20-4 8 0,2 3 0 0,-1 20-3 16,-1-40-9-16,2 37-1 0,1-37-4 0,17 17 0 0,0 2 0 0,-22-19 0 15,2 41 2-15,20-41-2 0,0 17-1 0,-17-17-2 0,-3 21-8 16,20-2 1-16,-18-2-25 0,18-17-19 0,0 20-46 15,0-20 66-15,0 0 1 0,0 0 2 0,0 0-59 0</inkml:trace>
  <inkml:trace contextRef="#ctx0" brushRef="#br0" timeOffset="1122.03">1519 8119 108 0,'0'0'120'0,"0"0"-93"0,0-17-14 0,-17 17 0 15,17 0 12-15,0 0-1 0,0 0-13 0,0 0-1 0,-20 0 7 0,20 0-8 16,-17 0 13-16,17 0-16 0,-23 0 6 0,23 0-7 16,0 0 7-16,-17 0-7 0,17 17 4 0,0-17-7 0,-20 0 1 0,20 19 0 15,-15 22-2-15,15-41 1 0,0 38-1 0,-22-38 0 0,22 36 2 16,-20-16-2-16,20 17 0 0,0 3-2 0,-20-2-4 0,20-2-2 16,0-16-3-16,0 18-24 0,-17 18-17 0,17 2-57 15,-18-21 71-15,18-17 3 0,-22 57-67 0,5-40 70 16,17-37-16-16</inkml:trace>
  <inkml:trace contextRef="#ctx0" brushRef="#br0" timeOffset="1264.26">1219 8461 69 0,'0'0'0'0,"0"0"73"16,0 0-54-16,0-17 11 0,0-3-2 0,0 20-13 0,0 0 1 15,0 0-1-15,15 0 0 0,-15 0 13 0,0 0-14 0,20 0 12 0,-3 0-2 16,-17 20-14-16,22-20-2 0,-4 17 6 0,-18-17-8 0,17 21-1 16,23-1 5-16,-18-20-3 0,-22 17-4 0,35-17 0 0,-35 0-2 0,17 19 2 15,23-19-2-15,-20 21-4 0,-3-21-1 0,-17 0-2 0,20 0-5 16,0 0-8-16,-20 0-7 0,17 0-10 0,3 0-6 0,-20 0-5 0,0 0-1 0,17-21 0 15,3 2 7-15,-20 2-71 0</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5T19:24:46.653"/>
    </inkml:context>
    <inkml:brush xml:id="br0">
      <inkml:brushProperty name="width" value="0.05292" units="cm"/>
      <inkml:brushProperty name="height" value="0.05292" units="cm"/>
    </inkml:brush>
  </inkml:definitions>
  <inkml:trace contextRef="#ctx0" brushRef="#br0">27198 2624 1 0,'0'-18'0'16</inkml:trace>
  <inkml:trace contextRef="#ctx0" brushRef="#br0" timeOffset="872.23">26947 1674 39 0,'-57'-18'112'47,"57"18"-112"15,-37 0 173-62,37 0-173 63,-77 874 48-48,77-874-48 32,248 419 37-31,-248-419-37 46,1426-152 6-62,-1426 152-6 63,1009 76 0-63,-1009-76 0 62,111-20 21-46,-111 20-21 46,-37-873 14-62,37 873-14 63,-627-229 21-63,627 229-21 62,-1272 37 19-62,1272-37-19 63,-459 171-375-48</inkml:trace>
  <inkml:trace contextRef="#ctx0" brushRef="#br0" timeOffset="1529.77">28013 3005 44 0,'0'-18'62'0,"0"18"45"0,0 0-107 63,37 323 159-63,-37-323-159 62,20 969 59-62,-20-969-59 63,-57 153-387-63</inkml:trace>
  <inkml:trace contextRef="#ctx0" brushRef="#br0" timeOffset="1825.93">27668 4204 98 0,'-74'94'207'47,"74"-94"-207"16,456 475 127-63,-456-475-127 62,437-475-3-46</inkml:trace>
  <inkml:trace contextRef="#ctx0" brushRef="#br0" timeOffset="2278.61">26776 4792 164 0,'-74'21'60'0,"17"-2"-32"0,-57-19 70 0,74 0-67 31,120 18-14-31,11-18-10 16,137 37-2 0,285 78 0-1,40-39-1 1,-288-39-4-16,-54-37 1 16,-5-18-2-1,25-1 0 1,-117 19-11-1,-77 0-36 1,-37 0-40-16,-20-20-105 16</inkml:trace>
  <inkml:trace contextRef="#ctx0" brushRef="#br0" timeOffset="2969.71">27081 4698 163 0,'0'0'0'0,"-20"0"75"16,-17 0-18-1,-20 75 20 1,37 2-58 0,6 17-8-16,-49 77 3 15,-45 229 12 1,8-210-21 0,63-38-2-16,-17-18 0 15,14-77-1-15,20 0 0 16,20-38-1-1,0-19-1-15,60 19-1 16,-26-38 2 0,63 19-1-16,37-19-1 15,-80 19 1-15,97 19-1 0,80 37-1 16,-60 1 2 0,54 38 0-16,-54-55-1 15,-131-40 1-15,111 37-1 0,21 20 0 16,-38-20 1-1,-38-17 0-15,-41-20 1 16,2 0 1-16,2 0 0 16,-41-20-1-1,21-17 1-15,-1 0-1 16,-21-20 1 0,23-38-1-16,17-58 1 15,0 20 2-15,-57 95-4 0,74-114-2 16,-17 1 8-16,-17 92-4 15,17-94 3-15,-57 116-4 0,17-78 2 16,-17 40-1-16,0 56-1 0,0-38 2 16,0 37-4-1,-37 20-4-15,0 20-29 16,17 0-38-16,0-2 45 0,3 20-133 16,0 19 8-1</inkml:trace>
  <inkml:trace contextRef="#ctx0" brushRef="#br0" timeOffset="3549.95">29362 2834 97 0,'0'0'65'0,"0"0"-54"0,-20 0 32 0,6 0-7 0,-29 0 5 0,43 0-32 0,0 0 17 0,0 0-21 16,0 0 9-16,0 0-9 0,0 0 11 16,0 0-12-16,43 39 9 0,-9-20-2 15,-14 0-10-15,57 19 7 16,-77-38-7-16,94 38 4 0,0 38 0 16,-74-57-4-16,111 56 9 0,-17-16-3 15,-94-59-7-15,57 55 4 0,-57-55-1 16,77 96 3-16,-23-39-3 15,-74-19-2-15,57-1 1 0,-20 3 0 16,-37-40-2-16,17 18-3 0,-17-18-1 16,20 19-22-16,-20-19 11 0,0 0-5 0,0 0-117 15,0-19-57-15</inkml:trace>
  <inkml:trace contextRef="#ctx0" brushRef="#br0" timeOffset="3920.35">29855 3499 128 0,'0'0'38'0,"0"0"1"0,0 0-16 0,0 0-18 0,0 0 18 16,0 0-13-16,20 0 19 0,-20 20-14 15,20-20 6-15,17 38-12 16,-14-38-5-16,51 57 1 0,-20-19 1 16,-11 1-4-16,48-2 4 15,3 2 6-15,-74-21-9 0,40 1 4 16,-26-19 1-16,6 0 3 0,-23 0-9 0,23-37 9 16,-23-2-4-16,23-37 2 15,-23 20-4-15,-17 17-5 0,20-37 2 16,-20 38-1-16,-20-38 0 0,20 37-2 15,-17 1-1-15,17 38-1 0,0-19-8 16,0 1 5-16,-17 18-16 0,17 0 3 0,-23-19-31 16,23 38-45-16,0-1 60 15,0 1-71-15,0 1 69 0</inkml:trace>
  <inkml:trace contextRef="#ctx0" brushRef="#br0" timeOffset="4701.54">30710 3405 89 0,'0'0'73'0,"0"0"-24"0,-17 0-20 15,17 0 9-15,0 0-14 0,0 0-4 16,0 0-3-16,0 0 12 0,0 19-23 16,0 19 12-16,0-1-10 0,0-17-8 15,0 0 2-15,17 37 2 0,-17-39-3 0,0 78 1 16,0-21-1-16,20 21-2 0,-20-2 0 16,0-18 2-16,0 0 1 0,-20 38 2 15,20-76-3-15,-17 20 8 0,-3-20-1 16,20-20-4-16,0 2 3 0,0-20-5 15,0 19 5-15,0-19-6 0,0 0 0 0,37 0 1 16,-37 0-1-16,20 0 0 0,17-19 1 0,-37 19-1 0,40 0-1 0,-20-20 3 16,34 2-2-16,-34 18-1 0,3-19 1 0,68-20 1 0,-51 39-2 15,14-19 1-15,-14 19 0 0,-23-19-1 0,20 19 0 0,40 0-1 16,3 0 1-16,-6 0 1 0,-37 0-1 0,43 19 0 0,-26-19 0 16,3 19 0-16,-20 1 0 0,40-1 0 15,-22 0 1-15,-16-19-2 0,-19 18 1 0,17 2 0 0,-17-20 0 16,-3 19 0-16,21-19 0 0,-18 18-1 0,-1-18 1 15,-19 0 1-15,0 19 0 0,20-19-1 0,-2 21-1 0,-18-21 2 16,19 0-2-16,-19 18 3 0,20-18-1 0,-20 19-1 0,0-19-1 16,0 0 1-16,18 19 1 0,-18-19-1 0,0 18 1 0,0-18-1 15,0 0 1-15,0 0-1 0,0 0 0 0,0 0-2 0,0 0 2 16,0 0-1-16,0-18 1 0,0 18 0 0,0-19 0 0,0 0-1 0,0 1 1 16,0 18 0-16,0-21 1 0,0 2 0 0,0 1-1 0,0-21 0 0,0 21 1 0,22-20-1 15,-22-1 0-15,0 20 0 0,17-19 0 0,-17 19 0 0,18-57-3 16,-18 57 3-16,19-38 4 0,-19 38-2 0,20-39-1 0,-2 21-2 15,-18-1 1-15,20 19-1 0,-1-18 1 0,-19-21-1 0,18 21 1 16,2 17 2-16,-20-17-2 0,22-3 2 0,-7 22-2 16,-15-20 1-16,0 38-1 0,0 0 1 0,0-18 0 0,0-2-1 15,0 20-1-15,0 0 4 0,0-19-3 0,0 19 0 16,-15 0 0-16,15 0 0 0,-22-18 1 0,2 18-1 0,2 0 4 16,-1 18-2-16,-19-18 2 0,-1 0-2 0,4 19-2 0,13-19 1 15,-16 0-1-15,19 0 1 0,-38 20 1 0,37-2-2 0,-55-18 2 16,38 19-3-16,-40 0 2 0,40-19 0 0,-3 18 0 0,-54-18-2 0,3 21 3 15,48-21-2-15,-31 0 1 0,34 0-1 0,-34 0 2 16,34 0-3-16,3 0 1 0,-17 0-2 0,14 0-2 0,0 0 1 16,40 0 3-16,-17 0-1 0,-3 0 0 0,3 0-5 0,-6 0 2 15,6 0-12-15,0 0 0 0,-3 0 5 0,0 19-43 16,0-19 1-16,6 0 20 0,14 18-47 0,-23-18-13 0,3 19 29 16,20-19 45-16,0 0-30 0</inkml:trace>
  <inkml:trace contextRef="#ctx0" brushRef="#br0" timeOffset="5278.87">30901 4164 43 0,'0'0'26'0,"0"0"-7"0,0 0 17 0,0 0-21 0,0 0 33 0,0 0-17 0,0 0-4 0,0 21 6 0,0-21-23 0,0 0 0 0,0 0 6 0,0 0-9 16,-20 19 7-16,20-19-7 0,0 18 8 0,0 1-1 0,-20-19-7 15,20 20 6-15,-17-2 0 0,0 1-6 0,17-19 0 0,-20 19 0 16,0 1 6-16,-14-1-3 0,-9 0 0 0,6-1-6 0,-20 21 5 15,20-39-6-15,20 37-1 0,-100 21 3 16,3 18 2-16,77-58-6 0,-57 22 2 0,20 16-1 16,31-37-3-16,-31 37 2 0,34-35 0 0,-54 16 1 0,57-18-1 15,-3-1-1-15,6 2 1 0,-46 17 1 0,43-37-2 0,-77 77 1 16,77-77-1-16,-23 37-1 0,26-17 2 0,-26-1-1 0,3 19 1 16,20 0-2-16,0-38 1 0,17 38-2 0,0-38 2 0,-17 38-2 15,17-19-2-15,3-1-1 0,-3 3-3 16,20-2 3-16,0-19-9 0,0 18 4 0,0 1-12 15,0-19-9-15,0 20 13 0,0-2-24 0,0-18 19 0,0 0-30 0,20 0 23 16,-20 0-32-16,17 0 32 0,-17 0-19 0,0 0 33 0,20 0 4 16,-20 0 2-16,23-18-44 0</inkml:trace>
  <inkml:trace contextRef="#ctx0" brushRef="#br0" timeOffset="5637.51">29328 4907 63 0,'0'0'26'0,"-23"0"-15"15,23 0-6-15,0 0-2 0,0 0 0 0,-20 0 13 16,20 0 0-16,0-20-1 0,-20 20-10 0,20 0 1 16,0 0 2-16,0-18-1 0,0 18-3 0,0-19 8 0,20 19 3 15,-20 0-7-15,20-18 10 0,3 18-10 0,-23-19 13 16,14 19-16-16,-14 0 0 0,0 0-1 0,0 0 0 0,20 0 1 0,-20 0 11 16,0 0-11-16,-20 19 2 0,20-19-4 0,-14 18 2 0,14 19-2 15,-23-37-1-15,3 39 0 0,0-21 0 0,20 1-2 0,-34 20 4 16,34-20-1-16,-20 0 0 0,0-1 1 0,-14 21 2 15,-9-1 2-15,26 0 0 0,17-19-4 0,-20 19 4 0,0-19 0 16,3 0 2-16,17-1 0 0,0 3-6 0,0-21 0 16,0 19 3-16,0-1-3 0,0-18 0 0,17 19-1 0,-17-19 4 0,40 20-1 15,-3-2 3-15,0-18 0 0,3 20-2 16,-40-20-5-16,37 0 4 0,-20 0-3 0,23 17 1 16,-3-17-1-16,-17 0 0 0,0 0-2 0,17 20 0 0,3-20 1 15,-23 0-1-15,3 20-1 0,17-20 0 0,-37 0-1 0,37 19-1 0,-14-19-5 16,-6 0 0-16,0 18-2 0,3-18-18 0,0 0 8 0,-3 0-3 15,-17 20-4-15,40-20-34 0,-40 0-14 0,17 0 30 0,6 0-1 0,-23 18-29 16,17-18 33-16,-17 0-5 0</inkml:trace>
  <inkml:trace contextRef="#ctx0" brushRef="#br0" timeOffset="7327.67">24915 2417 111 0,'0'0'20'0,"-20"0"-4"0,20 0-11 0,-17 0 4 0,-3 0-1 0,0 0 2 0,20 0-3 0,-17 0 14 0,-1 0-9 0,18 0 9 0,-22 0-6 0,22 0-10 0,0 0 4 0,0 0-5 0,0 0 2 0,22 0-4 0,-22 0-1 16,18 0 2-16,-1 0-1 0,-17-21 1 0,40 21-1 0,-23 0 6 16,-17 0-3-16,40 0 4 0,-23 0-5 0,-17-19 0 0,22 19-1 0,13 0 3 15,-35 0-3-15,20 0-1 0,0-18 2 0,-3 18-3 0,3-20 3 0,-3 20 1 16,3-17-1-16,0 17-2 0,-20-19-1 0,22 19 0 16,-22 0 0-16,0-21 0 0,0 21 1 0,0-17-1 0,0 17 1 15,0 0-2-15,-22-20 2 0,2 20 0 0,-17 0-1 16,17 0 1-16,3 0 1 0,-23 20-2 0,40-20 0 15,-35 17-1-15,-4 4 4 0,19 15-1 0,20-36-3 16,-20 38 2-16,3-38-1 0,17 19 1 0,0 2-1 0,-20-21 0 0,20 19-1 16,0-19 0-16,-20 17 1 0,20 4 0 0,0-3 0 0,-17 0-2 15,17-18 0-15,0 0-1 0,0 20-6 0,17-1-14 0,-17-19-17 16,20 19-19-16,-20-19 22 0,20 0-46 0,-3 0 47 16,-17 0 8-16,20 0-7 0,0-19-15 0</inkml:trace>
  <inkml:trace contextRef="#ctx0" brushRef="#br0" timeOffset="7605.78">25314 2131 114 0,'0'0'62'0,"0"0"-40"0,0 0-6 0,0 0 7 0,0 0-15 0,-20 0 11 16,20 0 4-16,0 20 2 0,0-20-14 0,-20 17 8 0,20 3-11 15,-17-1 3-15,17-1-6 0,0 2-3 0,-17 0-2 0,17-3 0 16,0 4 3-16,0-2 0 0,-20-2-3 0,20 3 1 16,0-2-1-16,0 1 3 0,0-19-3 0,0 21 0 0,20-2 1 0,-3-19-1 15,-17 0 0-15,17 0 0 0,3 0 1 0,0 0-1 16,3 0 1-16,-9-19-1 0,26 19 1 0,-40-21 1 0,20 2 0 15,14 1 2-15,-14-2-3 0,20 3 1 0,-23-2-2 16,-17 19 2-16,20-21 0 0,-20 21-2 0,20 0 3 0,-3 0-1 0,-17 0 0 16,0 0 1-16,23 0-2 0,-23 21 1 0,0-2 1 0,0 18 3 15,0-37-3-15,0 37-2 0,0 3 3 0,0-23-1 0,0 22-1 16,-23-21-3-16,23 21 1 0,0-20 1 0,0 19 0 0,0-20-1 0,0 3-1 16,0 16-3-16,0 1-6 0,0-19 1 0,0-19-3 0,0 20-22 15,0-20-12-15,0 18 17 0,0-18-6 0,0 0-4 0,0 0-3 0,23 0-30 16,-23 0 49-16,17-18-8 0,-17-2-15 0</inkml:trace>
  <inkml:trace contextRef="#ctx0" brushRef="#br0" timeOffset="7769.63">25884 1883 101 0,'0'0'45'0,"0"0"-29"0,0-18 20 0,0 18-17 16,0-20-1-16,0 20 10 0,0 0-18 0,0 0 10 0,0 0-10 0,0 0 1 16,0 0 9-16,0 20-10 0,0-2 6 0,0 2-9 0,0-1 5 15,0 0-4-15,0 20-2 0,0-21-3 0,0 37 2 16,0-34-4-16,0 56 3 0,0-3-4 0,0-17-1 15,0-17 0-15,0-3-1 0,0 57-27 0,0-55 8 0,0-21-7 16,-20 60-48-16,20-60 26 0,0 21-1 0,0-21 9 0,0 39-10 0,-17-38-1 16</inkml:trace>
  <inkml:trace contextRef="#ctx0" brushRef="#br0" timeOffset="7920.47">25676 2417 147 0,'0'0'0'0,"0"0"73"0,0 0-35 0,0 0-15 0,0 0-15 0,0 0-1 16,0 0 8-16,0 0-7 0,0 0 10 0,17 0-2 0,-17 0-9 15,0 0 3-15,20 0-7 0,-20 0 0 0,20 0-3 0,-20 0 1 16,17 0 1-16,23 0 0 0,-23 0-2 0,-17 0-1 0,20 19-6 0,37-2-28 16,-57-17 13-16,37 21-39 0,-37-21 21 0,0 18-3 15,20-18 1-15,3 18-16 0,-9-18 41 0,-14 0-38 0</inkml:trace>
  <inkml:trace contextRef="#ctx0" brushRef="#br0" timeOffset="8123.76">26072 2720 120 0,'0'0'66'0,"0"0"-25"0,-17 0-25 0,17 0 1 0,0 0 17 0,0 0-1 15,-17 0-7-15,17 0-15 0,0 0 11 16,0 0-11-16,0 0-7 0,0 0-2 0,0-19 2 0,0 19-2 0,0 0 0 16,0-19-1-16,0 0 1 0,0 19 0 0,17-39 1 15,0 21-2-15,-17 18 0 0,0-18-1 0,20-2 1 0,23 20-2 0,-43-19 1 16,14 0 0-16,6 19 1 0,0-20-4 16,0 20-1-16,-20 0 2 0,17 0 0 0,0 0-4 0,-17 20-5 15,20-1-8-15,-20 0-8 0,0-19 10 0,20 20-4 16,-20-2-4-16,0 21-110 0,20-21 76 0,-20-18 41 15,0 19-2-15,0 0-18 0</inkml:trace>
  <inkml:trace contextRef="#ctx0" brushRef="#br0" timeOffset="8357.35">26417 2624 126 0,'0'0'0'0,"0"0"59"0,0 0-46 0,0 0-11 0,0 21-1 0,0-21 0 0,0 0 2 0,-17 0 10 16,17 0-3-16,0 18 0 0,0-18 2 0,0 0 10 0,0 0-12 16,0 19 8-16,0-19-14 0,0 0 1 0,0 19 4 0,17 0 1 15,-17-19-4-15,0 0 0 0,17 19 2 0,-17 1-2 0,0-20-4 16,20 0 0-16,0 38 2 0,-20-38-3 0,0 19 0 0,17-19-2 16,-17 18 0-16,0 1-4 0,20 1-10 0,-20-20 1 0,0 19-6 15,20-19-6-15,-20 19-8 0,0-19-8 0,0 0-3 0,0 19 4 0,0 0-14 0,0-19 35 16,17 0-25-16</inkml:trace>
  <inkml:trace contextRef="#ctx0" brushRef="#br0" timeOffset="8505.34">26702 2682 142 0,'0'0'0'0,"0"0"97"15,-20 0-51-15,20 0-33 0,0 0 5 0,-20 0 4 0,20 19 4 16,-17-19-14-16,17 19 1 0,-40 20 6 0,23-21-10 0,0 2-3 16,-23 17 0-16,20 2 0 0,-17-1-2 0,-20 38 4 0,17-20-5 0,-17 58 0 0,20-55-2 15,-37 130 3-15,34-132-3 0,-37 95-3 16,40-38-6-16,20-57-2 0,-3-20-5 0,-20 59-33 0,26-39-26 15,14 1-27-15,-23-21 5 0,23 1 38 0,-20-19 11 16</inkml:trace>
  <inkml:trace contextRef="#ctx0" brushRef="#br0" timeOffset="9569.73">22942 5743 138 0,'0'0'0'0,"0"0"41"0,0 0-37 0,-23 0 0 0,23 0-2 0,0 0 1 0,-20 0 1 0,20 0-1 0,-20 0 19 0,20 0-14 0,-17 0 0 0,17 0-1 0,-17 19 5 0,17 0-5 0,-20 1-3 0,20-20-2 0,0 0 0 0,0 20-1 0,0-20 0 0,-20 36 1 0,20-36 0 0,0 20-1 0,0-2 2 0,0 22 0 16,0-40-1-16,20 18 1 0,-20 20-1 0,20-38-1 0,-20 0 0 16,17 18 2-16,-17-18 0 0,0 0 1 0,17 19 1 0,-17-19 1 0,20 0 5 0,-20 0-5 15,20 0-1-15,3-19 4 0,-23 1-5 0,0 18-1 0,14-38 3 0,-14 20-4 16,0 18 0-16,20-40 1 0,-20 22 0 0,0-2-2 16,20-16 0-16,-20 36 1 0,0-20-1 0,0 0 2 0,0 1 1 15,0 0 2-15,0 19-4 0,0-19 0 0,0 19-2 0,-20 0 0 16,20 19 1-16,0-19-1 0,0 19 1 0,0-19 1 15,0 39 1-15,0-39-2 0,0 20 0 0,0-3 1 0,0 22-1 0,0-21 0 16,0 1 0-16,0-19-1 0,0 21 1 0,0-3 1 0,0-18-2 16,0 19 1-16,20 0-1 0,-20-19 1 0,20 18-1 0,-20-18 0 0,0 0 0 15,17 19-3-15,-17-19-1 0,17 0-14 0,-17 0 3 0,20 0-29 16,0 0 15-16,0-19-46 0,-20 1-6 0,37-1 23 0,-37 0 40 16,0 19-12-16</inkml:trace>
  <inkml:trace contextRef="#ctx0" brushRef="#br0" timeOffset="9826.93">23754 5155 224 0,'0'0'50'0,"0"0"-43"0,0 0-3 0,-14 0 1 0,-9-20 0 16,6 20-1-16,-6 0 2 0,6 0 4 0,0 0 2 0,-23-20 0 15,20 20-6-15,6 0-1 0,14 0-1 0,-23 0-1 0,3 0 0 0,0 0-1 16,20 0 0-16,-37 0 0 0,20 0-1 0,-3 0-1 15,0 20 0-15,20-20 2 0,-17 38-2 0,17-19 2 0,0 0-3 16,-17 19 2-16,17-38-1 0,0 58 0 0,0-39 1 0,0 38-1 16,0-19 0-16,0 38-1 0,0-38 0 0,0-1 0 0,0 2-1 0,0 17-1 15,0-18-1-15,0 0-3 0,0 0-4 0,0-18-6 0,0 36-37 0,0 1-23 16,0-18 5-16,0-1 34 0,0-38 23 0,-23 18 0 16,23-18-39-16</inkml:trace>
  <inkml:trace contextRef="#ctx0" brushRef="#br0" timeOffset="9968.84">23167 5650 74 0,'0'0'0'0,"0"0"80"15,0-20-31-15,-20 1-30 0,20-1 14 0,0 20-3 0,0-19-15 16,0 19-1-16,0-19 12 0,0 19-14 0,0 0-1 0,20 0 7 0,-3 0-5 16,6 0-3-16,-6 19-4 0,20-19-4 0,-37 0-1 15,20 19 1-15,17 1 0 0,0-20 1 0,-14 19 0 0,11 1-3 16,6-3-1-16,-40 2-1 0,17-19-2 0,20 19-20 0,3 19-60 16,-17-38-2-16,11 19-8 0,-34-19 59 15,20 0-58-15</inkml:trace>
  <inkml:trace contextRef="#ctx0" brushRef="#br0" timeOffset="10231.95">23814 5173 237 0,'0'0'41'0,"-20"0"-27"0,20 0-10 15,0 0 0-15,-20 0 2 0,20 0-3 0,-20 0 1 0,20 0 1 0,0 0 11 0,-14 19-8 16,14-19 8-16,-23 19-3 0,23 0-3 0,0 0-4 16,0 18 0-16,0-37-5 0,0 21 1 0,0-2-1 15,23 18 2-15,-23 21-2 0,14-41 0 0,-14 3 0 0,0 0-2 16,0 17 0-16,20 20 1 0,-20-38 0 0,0 20 0 0,0 36-4 0,20 1-7 16,-20-36 1-16,0 16-29 0,0-38 11 0,0 40-47 15,-20-20-16-15,20-20 54 0,0 21-3 0,-20-21-26 0</inkml:trace>
  <inkml:trace contextRef="#ctx0" brushRef="#br0" timeOffset="10373.29">23643 5611 171 0,'0'0'0'0,"0"0"59"0,0 0-44 0,0 0 4 0,0 0-10 16,0 0 10-16,0 19-8 0,0-19 0 0,17 0 9 0,-17 20-10 0,17-20-1 16,-17 0-1-16,40 17 5 0,-17 2-7 0,-23-19-4 0,14 19-2 15,6-19 1-15,20 19 0 0,-23 0-2 0,20 0-8 0,3 0-20 16,-3-19 4-16,-37 0-9 0,37 20-54 0,-14-20 41 0,-6 0 6 15,0 20-16-15,23-20 4 0</inkml:trace>
  <inkml:trace contextRef="#ctx0" brushRef="#br0" timeOffset="10691.76">24039 6105 70 0,'0'0'31'0,"0"0"-10"16,0 0 12-16,0 0-20 0,0 0 16 0,0 0 19 16,0 0-34-16,0 0-1 0,0 0-1 0,0 0 11 0,0 0-6 15,0 0-10-15,0 0 9 0,0-19-7 0,0 19 7 0,0 0-9 16,0 0 5-16,20-20-6 0,-20 20-2 0,0 0 2 0,20 0-1 0,-20 0 0 0,17 0 5 15,3 0-6-15,0 0 3 0,-3 0 0 0,6 0-3 16,-23 0 3-16,35 0-6 0,-35 0-1 0,19 0 2 16,1 0-1-16,-20 0-3 0,18 0 0 0,-18 0-3 0,0 0-2 0,0 0-3 0,19 0-5 15,-19 20-24-15,0-20 14 0,18 0-42 0,-18 0 23 0,0 0-57 16,0 0 60-16,0 0-16 0,0 0 12 0</inkml:trace>
  <inkml:trace contextRef="#ctx0" brushRef="#br0" timeOffset="10895.21">24553 5914 236 0,'0'0'46'16,"0"0"-39"-16,0 0-4 0,0 0 6 16,0 0 8-16,0 0-8 0,0 0 8 0,0 0-9 0,0 0-1 15,0 0-1-15,0 0 5 0,0 0-7 0,0 21 0 0,0-21 1 0,0 0-4 16,0 18 1-16,0-18-1 0,0 19 1 0,0-19 0 0,0 19-2 0,0-19-1 15,0 18-19-15,0 1 3 0,0-19-6 0,0 20-9 16,0-20-51-16,0 18 34 0,0-18 4 0,-15 20-16 0,15-20-5 0</inkml:trace>
  <inkml:trace contextRef="#ctx0" brushRef="#br0" timeOffset="11060.52">24764 5326 231 0,'0'0'61'0,"0"0"-50"0,0 0-8 0,-20 18-1 0,20-18-1 0,-20 0 1 0,20 0-1 16,0 0 0-16,0 19-1 0,-17 1-1 0,17-2 0 0,-20-18-4 16,20 20 0-16,0-3-16 0,20-17-19 0,-20 20 12 0,17-20-3 15,3 20-24-15,-20-20 35 0,37 19 6 0,-37-19 4 0,40 0-4 0,-3 18 4 16,0-18-48-16</inkml:trace>
  <inkml:trace contextRef="#ctx0" brushRef="#br0" timeOffset="11243.93">25505 5344 73 0,'0'0'17'0,"0"-18"9"15,0 18-16-15,0-40 14 0,0 40-16 0,-20-37 11 0,20 18 5 16,-20 0-10-16,20 19 1 0,-20-19-1 0,3 0 11 0,17 1-7 16,-17-2-11-16,-23 0 1 0,20 20-5 0,6-18-1 0,-9-1 2 15,3 19-3-15,-17-20 1 0,0 2 2 16,37 18-4-16,0 0 0 0,-20 0 0 0,-15 18 1 16,35 2 0-16,0 17 1 0,0-17-2 0,-22 56 0 15,22-19-1-15,0 1 1 0,0-21 0 0,0 115-10 16,22-114 1-16,-22 20-7 0,0-19-5 0,0 54-47 0,0-15-13 15,-22 15 28-15,22-54-10 0</inkml:trace>
  <inkml:trace contextRef="#ctx0" brushRef="#br0" timeOffset="11423.99">24667 5572 330 0,'0'0'67'0,"0"0"-51"0,-20 0-12 0,20 0 1 0,0 0-2 16,-17 0 0-16,17 0 1 0,0 0 6 0,17 0-7 0,-17 0 1 0,20 19 1 0,20-19 0 15,-23 0-2-15,3 20 0 0,0-20-2 0,19 0 1 0,-4 19-1 0,42 1 0 16,-40-3-1-16,3-17 0 0,34 19-4 0,-37-19 0 0,40 19-15 16,-57 0 3-16,37-19-32 0,0 19-16 0,-20-19 24 15,-17 0-4-15,37 0-49 0,-40-19 56 0,60 0-64 16</inkml:trace>
  <inkml:trace contextRef="#ctx0" brushRef="#br0" timeOffset="12412.1">23982 5821 70 0,'0'0'0'0,"0"0"34"0,0 0-26 0,-17 0-2 0,17 0 3 0,0 0-2 0,0 0 8 0,0 0-7 0,0 0 10 0,0 0-10 0,0 0 7 0,0 0-2 0,0 0-2 0,0 0-6 0,0 0 2 0,17 0-3 16,-17 0 3-16,23 0 10 0,-6 0-5 0,-17 0-7 15,0 0 0-15,17 0 10 0,-17 0-12 0,20-20 1 16,-20 20 0-16,0 0-2 0,20 0 3 0,-3 0-3 0,-17-20-1 0,20 1 5 15,0 19-6-15,-20-19 3 0,0 19-1 0,17-19 0 16,-17 19-2-16,0 0 1 0,0-19 0 0,0 19 0 16,0-19 1-16,0 19 0 0,0 0 1 0,0 0-2 0,0-19 2 0,0 19-1 15,0 0 0-15,0 0-1 0,-17 0 0 0,17 0 1 0,-20 0 0 0,0 19 1 16,3 0-2-16,-3-19 0 0,20 38-1 0,-20-38 1 16,20 19 0-16,-17 0-1 0,17 1 1 0,-17 0-1 0,-6 16 0 15,23-36 1-15,0 38-1 0,-17-19 1 0,17 20 0 16,0-20-1-16,0 0 0 0,0 18 1 0,0-17-2 0,0-2 2 15,0-18 0-15,0 20-1 0,0-1-3 0,0 0 0 16,0-19-2-16,17 19-17 0,-17-19 3 0,23 19-32 0,-23-19 20 0,0 0-5 16,17 0-38-16,-17 0 44 0,17 0-20 0,-17 0 4 15</inkml:trace>
  <inkml:trace contextRef="#ctx0" brushRef="#br0" timeOffset="12687.05">24176 5935 94 0,'0'0'15'0,"0"0"-1"0,0 0-7 16,0 0-4-16,-23 0 8 0,23 18-3 0,0-18 14 16,-17 0-13-16,17 0-2 0,0 19-4 0,0-19 4 15,-20 0 0-15,20 0 1 0,0 0-3 0,0 0 7 16,0 0 3-16,0 0 1 0,0 0-7 0,0 0 10 16,0 0 2-16,0 0-10 0,0 0-1 0,0 0 0 0,20 0 6 0,-20-19-9 15,0 19 5-15,0-18 0 0,17 18 0 0,-17-21-8 16,23 2 6-16,-23 1-6 0,17-2 4 0,1 20-7 15,1-19 1-15,-19 19 0 0,0-17 0 0,20 17-2 0,-20-20 0 0,18 20 1 16,-18 0 0-16,19-20 0 0,-1 20-2 0,-18 0 0 0,20 0 0 16,-20 0-1-16,19 0-1 0,-19 0-1 0,0 0-3 0,23 0-16 0,-23 0 7 15,0 0-21-15,15 0-14 0,-15 0 20 0,20 20-46 0,-20-20 2 16,19 0 31-16,-19 0 29 0,0 0-35 0</inkml:trace>
  <inkml:trace contextRef="#ctx0" brushRef="#br0" timeOffset="14156.97">31625 2396 59 0,'0'0'13'0,"0"0"-11"0,0 0 1 0,0 0 0 0,0 0 4 0,0 0 5 0,0 0 28 0,0 0-14 0,0 0-14 0,0 0-2 0,0 0 6 0,0 0-10 0,0 0 4 0,0 0-1 0,0 0-4 0,0 0 5 16,0 0 2-16,0 0 1 0,0 0-6 0,0 0 4 16,0 0-6-16,0 0 1 0,0 0 1 0,17 0 9 0,-17 0-7 15,0 0-4-15,20 0 4 0,-20 0-5 0,17 0 3 0,-17 21 0 16,0-21-4-16,20 0-1 0,-20 19 2 0,0-19-1 0,23 17-2 16,-9 4 3-16,-14-3-3 0,0-18 2 0,20 18-1 0,-20 2 0 0,20-1 2 15,-20 20-3-15,20-21 2 0,-20 0-2 0,0 21 1 0,17-1-1 16,-17 0 2-16,18 20-2 0,-18-21-1 0,0-18 1 0,0 1-2 15,0 37 0-15,0-19-7 0,0-19 0 0,0-1-3 0,0 20-21 16,0 1-13-16,0-39 17 0,0 38-5 0,-18-38-3 0,1 19-62 16,17-1 64-16,-20-18 22 0,20 0-21 0</inkml:trace>
  <inkml:trace contextRef="#ctx0" brushRef="#br0" timeOffset="14388.14">31551 3101 93 0,'0'19'46'0,"0"-19"-25"0,-23 0-14 0,23 19-2 15,0-1 0-15,0 0 6 0,0 23 7 0,-20-23 6 0,20 1-2 16,0-1-13-16,0 1 8 0,0-19-10 0,0 20 5 0,0-2-4 16,0-18-5-16,0 19 5 0,0 1-2 0,20-20 5 0,-20 0-4 15,23 19 0-15,-23-19 0 0,0 0 1 0,14 0 3 0,6 0-4 0,0 19 3 16,17-19-3-16,-37 0-2 0,20-19-2 0,-3 19-1 16,3-19 2-16,-20 19-2 0,37-20-1 0,-17 1 1 0,20 1 0 15,-40 18-2-15,17-20 0 0,-17 1 1 0,40 19-2 0,-40 0 2 0,17-37-1 16,3 37-2-16,-3-38-8 0,-17 38 2 0,20-21-3 0,-20 21-3 0,20-36-27 15,-20 17 16-15,0 19-3 0,17-38-39 0,-17 38 27 0,0 0 2 0,0-39-18 16,0 39 39-16,0-19-2 0,0 19-24 0</inkml:trace>
  <inkml:trace contextRef="#ctx0" brushRef="#br0" timeOffset="14871.73">30901 1445 65 0,'0'0'21'0,"0"0"-3"0,0 0-6 0,0 0 6 0,0 0 5 0,0 21 2 0,0-21 1 0,0 20-14 0,0-3 9 0,0-17-13 0,0 20 6 0,0-2-9 0,0 0 0 0,0-18 0 16,0 39 3-16,0-20-5 0,0 1-1 0,0-1 0 0,23 19 0 0,-23-20 0 16,0 0-1-16,0 40 0 0,14-37 1 0,-14-3-2 0,0 0 1 0,0 20 0 15,0-18-1-15,0-1 0 0,20 0-1 0,-20-1-1 0,0 21-7 0,0-20 1 0,0 0-4 16,20-2-5-16,-20 4-32 0,0-1-14 0,0-20 35 0,0 0-7 15,0 0 23-15,0 0-34 0</inkml:trace>
  <inkml:trace contextRef="#ctx0" brushRef="#br0" timeOffset="15036.02">30807 1257 172 0,'0'0'30'0,"0"0"-27"16,-20 0-2-16,20 17 0 0,-20-17 0 0,6 0 1 0,14 21-1 0,-23-21 2 15,23 19 8-15,-20-1 2 0,3-18-4 0,-3 20-5 0,20-20-5 16,0 19-3-16,-20-19-3 0,20 0-6 0,0 17-59 0,0-17 22 16,20 0 33-16,-20 0 2 0,0 0-43 0</inkml:trace>
  <inkml:trace contextRef="#ctx0" brushRef="#br0" timeOffset="15313.7">31451 972 135 0,'0'0'29'0,"-17"0"-11"0,17 0 0 16,0 0-11-16,-20 0 13 0,20 0-13 0,-20 0 6 16,20 0-6-16,-17 0 8 0,17 0-7 0,-17 0-1 0,17 0 0 0,-23 0 2 15,23 0-7-15,-17 0 2 0,-3 0-3 0,20 0 2 0,-20 18-2 16,20-18 0-16,0 0 0 0,-17 19-1 0,17 1 1 0,0-20-1 15,0 17 1-15,-20 3 1 0,20 0-1 0,0-20-1 0,0 17 0 0,0 23 1 16,0-23 0-16,0 4-1 0,0-2 0 0,0 18 1 0,0 0-2 0,20 41 3 16,-20-3-1-16,0 1-2 0,0-38-1 15,17 19-3-15,-17 1-12 0,0-20 0 0,0-20-8 0,0 38-41 0,0-36 30 16,0-20 6-16,0 39 7 0,0-21-16 0,0-18-23 0</inkml:trace>
  <inkml:trace contextRef="#ctx0" brushRef="#br0" timeOffset="15466.03">31129 1503 191 0,'0'0'40'0,"0"0"-23"0,0 0 2 0,0 0-7 16,0 0 2-16,0 20 3 0,0-20-7 0,0 0-1 0,0 18 5 15,20-18-3-15,-20 18-6 0,17-18-1 0,6 21 1 0,-23-21-3 16,34 18 0-16,-14 1-2 0,0 1 0 0,17-1-6 16,-37-19-1-16,60 18-60 0,-60 2 26 0,17-20-6 0,0 18-1 0,3-18 5 15,0 18-70-15</inkml:trace>
  <inkml:trace contextRef="#ctx0" brushRef="#br0" timeOffset="15701.75">31605 1922 206 0,'0'0'54'0,"0"0"-21"15,-20 0-28-15,20 0 2 0,0 0-4 0,0 0 0 0,0 0 2 0,0 0 0 0,0 0 1 16,0 0 10-16,0 0-8 0,0 0 4 0,0 0-6 16,57 19 3-16,-37-19-7 0,-3 18-1 15,26-18-3-15,-29 0 1 0,-14 21-2 0,20-21-1 0,0 0-4 16,0 0-3-16,-20 0-3 0,17 18-26 0,1-18 13 0,4 0-44 0,-5 0-6 16,3 0 26-16,-3 0-21 0</inkml:trace>
  <inkml:trace contextRef="#ctx0" brushRef="#br0" timeOffset="16098.24">32002 1160 155 0,'0'0'51'0,"0"0"-12"0,0 0-31 16,0-17-1-16,0 17 0 0,0 0 8 0,0 0 6 0,0 0-9 15,-15 0 21-15,15 0-25 0,0 0 2 0,0 0-5 16,0 0-2-16,0 0 3 0,0 0-6 16,0 0 2-16,0 17-1 0,0 4 0 0,15-2-1 0,-15-2 2 0,0 3-2 15,0-20 1-15,20 37-1 0,-20-16 0 0,0 36 0 16,0 0 0-16,19-39-1 0,-19 0-1 0,20 96 2 16,-2-93 0-16,1 16 0 0,-19 2 0 15,38-39-1-15,-16 18 1 0,-5-18 0 0,20 20 1 0,-17-20 1 16,-2 0 0-16,2 0-2 0,17 0 1 0,-37 0 0 15,42 0 2-15,-7-20-2 0,-35 20 0 0,39 0 1 0,-1 0 3 0,-21 0-3 16,3 0 1-16,-20 0 0 0,22 0-1 0,-22 0 1 0,15 0-2 16,-15 0 0-16,0 0 0 0,-15 20 1 0,15-20-1 15,-42 0-2-15,5 18-4 0,37-18 4 0,-37 0-7 0,17 0 2 16,0 0-3-16,-37 0-15 0,20-18-5 0,-1-2-2 16,-1 2 0-16,21-1 15 0,-21-1-25 0,39 1 17 0,-18-20-27 15,-2 39 29-15,20-18 4 0,0 0-6 0,0-2 18 0,0 3-16 16,0 17-30-16</inkml:trace>
  <inkml:trace contextRef="#ctx0" brushRef="#br0" timeOffset="16450.71">32726 1523 77 0,'0'0'0'0,"0"0"54"0,-20 0-38 15,20 18 0-15,0-18 0 0,-17 0 2 0,17 0 3 16,0 0-11-16,-20 18-1 0,20-18-1 0,0 0-2 0,-17 0 0 0,17 0-2 16,0 0-1-16,0 0 0 0,-23 21-1 0,23-3 1 0,-17 21 2 15,17-39-4-15,-18 19 0 0,-1 55 7 0,19-53-8 16,0 16 2-16,-20-16 0 0,20 15 0 0,0-16-1 16,0 37 5-16,0-57-3 0,0 19-1 15,20-19 15-15,34-38 11 16,-31 0-22-16,-23 18-3 0,17 2-1 15,-17 0-2-15,20-23 2 0,-3 3 1 0,3 2-3 16,-20-2 1-16,20 19 2 0,-20-1-2 0,0 1-1 0,0-20-1 16,0 21 1-16,0 0-2 0,0 18 1 0,0 0-2 15,0 0-1-15,0 0-2 0,-20 0-1 0,20 0-12 0,-20 18-11 0,3 0 8 0,17 3-39 16,-20 16-15-16,20-37 43 0,0 39 10 0,0-1-11 0,-17-38-15 16</inkml:trace>
  <inkml:trace contextRef="#ctx0" brushRef="#br0" timeOffset="16826.41">33031 1712 156 0,'0'0'0'0,"-20"0"103"0,0 0-89 0,20-18-9 16,-34 18 25-16,11 0-7 0,6 0-13 0,-3 0 6 0,0 0-10 15,20 0 0-15,-17 0-1 0,-3 0 0 0,3 0-2 0,17 0-3 16,-23 0 2-16,23 0-1 0,-15 0-1 0,15 0-1 0,0 0 1 15,0 0-1-15,0 0 1 0,0 18-2 0,15-18-1 16,-15 0 2-16,0 0 1 0,0 18 0 0,23-18 3 16,-6 0-2-16,-17-18-1 0,20 0 0 0,-20-20 0 0,0 38 1 15,17-58 1-15,-17 19 0 0,20 21-2 0,-20-37 0 16,0 35 1-16,20-1 0 0,-20-15 0 0,0 15 1 0,17-15 2 0,-17 16-2 16,0-17 2-16,0 16 1 0,0 4 6 0,0-3-6 0,0 0-1 0,0 3 6 15,0 17-8-15,0 0 4 0,0 0-6 0,0 0 1 0,0 0 1 16,0 0-1-16,-17 0 1 0,17 17 0 0,0-17 0 0,0 57 2 15,0-17-1-15,0-22-2 0,-20 2 0 0,20 16-1 0,0 99 2 16,0-78-1-16,0 0-1 0,0 18 2 0,0-19-2 16,0 21 0-16,20-57-1 0,-20 37-1 0,0-20 2 0,0-16-1 15,0-3 2-15,17 1-1 0,-17 17-3 0,0-15-11 0,23-1 2 16,-23-20-4-16,0 18-4 0,0-18-6 0,0 19-42 0,17-19 26 0,-17 20-57 0,17-20 55 16,-17 0 10-16,20-20-7 0,-20 20-5 0</inkml:trace>
  <inkml:trace contextRef="#ctx0" brushRef="#br0" timeOffset="16981.9">33333 1617 90 0,'0'0'77'0,"-14"0"-59"0,14 20 1 0,-23 17 13 15,23-17-5-15,-20-2-15 0,20 0-1 0,0 20 5 16,-17 3-7-16,17-23-5 0,0 0-1 0,0 20-1 0,0-38 0 0,0 20 0 0,0-1-1 16,0 18-1-16,0 2-2 0,37 16-12 0,-37-55 2 15,0 0-4-15,23 41-8 0,-9-41-47 0,-14 18-5 0,40-18 30 16,-20 0-18-16</inkml:trace>
  <inkml:trace contextRef="#ctx0" brushRef="#br0" timeOffset="17145.4">33675 1580 255 0,'0'0'82'0,"-17"18"-64"0,-20 21 2 16,14-20-9-16,9 19 11 0,-26-2-12 0,-17 61 5 15,-77 112 0-15,77-94-9 0,20-59-5 16,-20 76-1-16,37-54 1 0,-14-3 1 0,-46 115-2 15,23-19-12-15,37-113 5 0,3 55-25 0,0-36-19 0,-6-39 20 16,23-2-5-16,0 42-55 0,0-60 41 0,0 1-25 0,0 1 52 16,0-20-27-16</inkml:trace>
</inkml:ink>
</file>

<file path=ppt/ink/ink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5T19:45:27.735"/>
    </inkml:context>
    <inkml:brush xml:id="br0">
      <inkml:brushProperty name="width" value="0.05292" units="cm"/>
      <inkml:brushProperty name="height" value="0.05292" units="cm"/>
    </inkml:brush>
  </inkml:definitions>
  <inkml:trace contextRef="#ctx0" brushRef="#br0">29798 9566 45 0,'0'0'27'0,"0"0"-4"0,0-19-3 0,0 19-11 0,0-20-3 0,0-18 12 0,20 38-15 0,-20 0 4 0,20-18-4 0,-3 18 3 0,3 0 0 0,-20 0-4 0,0 0 1 0,20 0 0 0,-3 0 2 0,-17 0-1 15,20 0 2-15,3 0-3 0,51 56 13 16,-57-36-15-16,20-1 4 0,20 39-1 0,-37-41-2 15,54 40 0-15,-51-18 0 0,51 36-3 0,-14-55 0 0,-46 17 0 16,26 1 2-16,-3 2 0 0,60 35-2 0,-60-57 1 0,20 20-1 0,-20 2 1 16,6-4-1-16,65 22-1 0,-68-19 2 0,74 17 1 0,-57-17 0 0,37 17-1 15,3-17-2-15,0 18 1 0,14-21 1 0,-74-36-1 16,60 41-2-16,-60-23-1 0,20 1 0 0,0 0-14 0,18-2-6 16,-53 4 10-16,-5-21 0 0,20 18-18 0,-17-18 3 0,-20 18-52 15</inkml:trace>
  <inkml:trace contextRef="#ctx0" brushRef="#br0" timeOffset="197.41">31585 10078 32 0,'0'0'26'0,"-20"-38"-15"0,20 38-7 0,-14-36 2 0,-9 15-4 16,23 21 0-16,-20-36 0 0,3 36 1 0,-23-58 11 0,23 58-6 0,-3-20 0 15,0 3 12-15,3 17-11 0,-23-20 10 0,23 20-9 0,-3 0 0 0,-37 0 8 16,3 20-2-16,14-3-8 0,-77 41 7 0,63-19-9 15,-43 35 4-15,-17 22-3 0,77-57-4 0,-20 17-1 0,-77 115-2 16,60-75-1-16,34-40-3 0,20-17-6 0,-17 16-6 0,0 22-35 16,0-38 20-16,0 37-102 0</inkml:trace>
  <inkml:trace contextRef="#ctx0" brushRef="#br0" timeOffset="964.25">30753 11886 43 0,'0'0'29'0,"0"0"-13"0,0-20-8 0,0 20-1 0,0 0 0 0,0 0 6 0,0-18 10 0,0 18-18 0,0 0 4 0,0 0-3 0,0 0 0 15,0 0-3-15,0 0 0 0,0 0 0 0,0 0-1 16,0 18 4-16,0-18-3 0,0 20 1 0,0-1-1 0,0-19 1 0,0 37 3 0,0 20-1 15,0-18 0-15,0-20-3 0,0 18-1 16,0 97 1-16,0-77-2 0,-23 20-1 0,23-40 0 0,0 38-1 0,0 2 2 16,0 37-6-16,0-94 0 0,0 54-16 15,0-35 1-15,0 19-31 0,23-21 14 0,-23 1-55 0</inkml:trace>
  <inkml:trace contextRef="#ctx0" brushRef="#br0" timeOffset="1566.76">29932 13482 69 0,'0'0'16'0,"0"-18"0"0,0-2-6 0,0-18 4 0,23 0-1 0,-23 0-5 0,34-19 6 0,-14 19-7 0,0 0 0 0,34-57 8 0,-11 1 1 0,-9 56-9 0,40-58 5 0,-51 39-7 16,14 19 1-16,60-76 4 0,-63 57-5 0,63-38 3 0,-57 38-5 15,14 18 0-15,-17-16-1 0,63-42 1 0,-46 60-2 0,40-58 2 16,3 19-2-16,-40 38 0 0,-20-1-1 0,0 21-1 0,0-21 2 0,0 21 0 15,-17-1-1-15,20 19 0 0,-23-38 0 0,23 38-1 0,17-39 0 0,0 39-1 0,0-18-7 16,-20 18-19-16,0-20-23 0,-17 20 21 0,20 0-124 16</inkml:trace>
  <inkml:trace contextRef="#ctx0" brushRef="#br0" timeOffset="2057.69">30331 13825 145 0,'0'0'14'0,"0"-19"4"15,0-19-7-15,0 38-7 0,20-20 1 0,-3-18 4 16,20 20-1-16,3-21 0 0,-20 39-3 0,37-18 0 0,-17 18-3 16,-23 0-1-16,0-19 1 0,23 19 0 0,-23 0 0 0,3 0-1 0,37 0 3 15,-34 19-2-15,31-19 1 0,-34 38 2 0,14-38-2 0,-14 37 2 16,-20-17-2-16,20-2-1 0,-20 59-1 0,0-40 3 15,-20 3 4-15,-17 17-4 0,-20 0-4 0,23-40 0 16,-46 41-2-16,-31-1 2 0,71-38 1 0,0 1-2 0,-17-3 1 16,-17 2-4-16,17 1 0 0,-20-20-3 0,60 0 4 15,-23 0-3-15,20 0 4 0,6-20-3 0,-9-16 1 0,23 36 4 16,-20 0 0-16,20-39 4 0,0 39-1 0,0-38 6 0,0 38-2 16,0-19 1-16,0 19 0 0,0-19 1 0,0 19-2 0,0-20-1 0,20 20 5 0,3-19-5 15,11 19 3-15,-34 0-4 0,40 0 0 0,54 19-4 16,-57 1 0-16,0-1-1 0,0-19 2 0,60 39-2 0,-20-2-4 0,-20-17 1 15,-20-20-1-15,43 36-20 0,-6 3-31 0,-40-20 18 16,29 2-41-16,-29-4 39 0,6 2-64 0</inkml:trace>
  <inkml:trace contextRef="#ctx0" brushRef="#br0" timeOffset="2466.23">29741 15367 102 0,'0'0'0'0,"0"0"16"0,0 0-2 0,0-41-3 0,0 24 1 0,23-23-7 0,-6 40 1 0,0-56 6 0,3 17 2 0,37-37-1 0,23-38 10 0,-26 20-10 0,-34 56-6 0,34-57 6 0,23-1-3 0,-57 58-7 15,57-57 5-15,-40 39-4 0,37-41-1 0,3-16-1 0,-40 74 0 16,43-74 3-16,-46 75-3 0,23-58-3 0,-17 59 0 0,-3 0-1 15,-14-3 2-15,31-35 0 0,-34 56 1 0,-3-19-2 0,0 18 1 0,3-17-1 16,23 17 2-16,-29 2-1 0,6 18-2 0,-20-19-9 0,20 19-3 16,-20 0-30-16,0 0 16 0,0 0-1 0,20 0 3 0,-20 19-28 15,0-19-34-15</inkml:trace>
  <inkml:trace contextRef="#ctx0" brushRef="#br0" timeOffset="3016.48">30311 15309 92 0,'0'0'39'0,"0"-20"-30"0,0 0 17 0,0-17-10 0,20 37-7 0,-20-38 12 0,0 38-11 0,20-20 7 0,-3 1-8 0,20 2 8 0,-37 17-10 0,20-21 5 0,0 21-8 0,0 0 1 0,-3 0 2 0,23 0-1 16,-23 0-3-16,-17 0-2 0,40 0 0 0,-40 0 0 0,37 21 3 15,-37-4-3-15,0 2 1 0,0 1-1 0,-37 75-2 16,37-58 3-16,-114 60-4 16,94-80-1-16,-20 4 4 0,-14 15-5 0,34 5 1 0,0-41-3 0,-17 17 2 15,20 3-4-15,-6-20-1 0,23 19 0 0,-34-1-13 0,34 2 11 0,-20-20-1 16,20 17-8-16,0-17 11 0,0 19-1 0,0-19 8 0,0 0 1 0,0 0 1 15,0 22 0-15,20-22 1 0,-3 0 1 0,0 0 1 0,-17 0 1 0,23 19 11 16,-6-19-6-16,40 17 26 0,-37-17-23 0,20 20 9 16,-40-20-12-16,34 37-1 0,-34-37-2 0,40 56 6 0,-40-34-6 15,0-5 1-15,17 2 0 0,-17 1 1 0,0 17-1 0,0-17-1 0,-17 18 3 0,-3-1-5 16,0 3 2-16,0-3-3 0,6-18-1 0,-26 19-1 0,0-18 0 0,23-3-1 0,-43 40 2 16,-14-37-3-16,40-1-2 0,-9-19-16 0,6 19 3 15,0-19-34-15,-3 0 14 0,3 0-51 0,17 0 42 0,-17 0-72 0</inkml:trace>
</inkml:ink>
</file>

<file path=ppt/ink/ink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5T19:48:21.198"/>
    </inkml:context>
    <inkml:brush xml:id="br0">
      <inkml:brushProperty name="width" value="0.05292" units="cm"/>
      <inkml:brushProperty name="height" value="0.05292" units="cm"/>
    </inkml:brush>
  </inkml:definitions>
  <inkml:trace contextRef="#ctx0" brushRef="#br0">24538 14738 25 0,'0'0'9'0,"0"0"-2"0,0 0 4 0,0 0-1 0,0 0-3 0,0 0-4 0,0 0 0 0,0 0 0 0,0 0-1 0,0 0 2 0,0 0-2 0,0 0 3 0,0 0-3 0,0 0 3 0,0 0 0 16,0 0-1-16,0 0-2 0,0 0 0 0,0 0-1 0,0 0 1 15,0 0-1-15,0 0 3 0,0 0 0 0,0 0 3 0,0 0-4 0,0 0-1 16,0 0 1-16,0 0-2 0,0 0 0 0,0 0 1 16,0 0-2-16,0 0 0 0,0 0 1 0,0 0-1 15,0 0 3-15,0 0 0 0,0 0-1 0,0 0 3 0,0 0-1 16,0 0 0-16,0 0 10 0,0 0-9 0,0 0 0 15,0 0 2-15,0 0-4 0,0 0 4 0,0 0 1 0,0 0 6 16,0 0-9-16,0 0 10 0,0 0-1 16,0 0-1-16,0 0-8 0,0 0 6 15,0 0-6-15,0 0-1 0,0 0 0 0,0 0-1 0,0 0 3 0,0 0-5 16,0 0 1-16,0 0-1 0,0 0 6 16,0 0-6-16,15 0 0 0,-15 0 3 0,0 0-2 0,0 0-2 15,0 0 3-15,0 0 0 0,0 19-2 0,0-1 2 16,0 3 1-16,0-21-3 0,0 0 1 0,0 17-3 0,0 2 3 0,0-19-2 15,0 0 2-15,0 20-1 0,20-20-1 0,-20 17-2 0,0 4 3 16,0-1-3-16,0-3-3 0,0 2 1 16,0 2-34-16,0-21 16 0,0 0-6 0,0 17-8 0,0-17-2 0,0 0 0 0,0 0-20 15,-20 0 21-15,20 0-8 0</inkml:trace>
  <inkml:trace contextRef="#ctx0" brushRef="#br0" timeOffset="189.74">24612 14472 121 0,'0'0'37'0,"0"0"-11"16,-20 0 0-16,20 0-17 0,0 0 10 0,0 0-5 0,-19 0 17 15,19 0-2-15,0 0-19 0,0 0 8 0,0 0-12 0,0 0 5 16,0 0-8-16,0 0 1 0,0 0-1 0,0 0-4 16,0 0 2-16,0 0 1 0,0 0-3 0,0 0-2 0,0 0-4 0,0 0-2 0,0-20-5 15,0 20-27-15,0 0-30 0,0 0 25 0,19-19-37 16,-19 19 52-16,0 0-32 0</inkml:trace>
  <inkml:trace contextRef="#ctx0" brushRef="#br0" timeOffset="18124.83">18965 16145 76 0,'0'0'47'0,"0"-19"0"0,0-1-24 0,0 20-2 0,20-17 17 0,-20-23 26 0,0 23-50 0,20 17 10 0,-20-20-13 0,0 20-2 0,0-21 6 0,0 21-5 0,20 0-7 0,-20 0 7 0,0 0-5 15,0 0 0-15,0 0 4 0,0 0-5 0,0 0-1 0,0 21 4 0,0 16 1 0,0-18-3 16,0 2-2-16,0-21 0 0,-20 17-1 0,20 22 0 0,-20-22 0 16,20 24 2-16,-20-4-3 0,6-17-1 0,14-20 1 0,-43 37 1 15,23 1-1-15,3 1 0 0,0-22 1 0,-3 23-1 16,-20-3-1-16,26 1 0 0,-9-38 0 0,-34 77 0 15,57-41-2-15,-20-36 0 0,3 41-2 0,17-24 1 0,-40 21-13 16,40-38 4-16,-17 18-25 0,0 3-16 0,17-4 22 0,0-17-3 16,0 0-48-16,-23 0 36 0,23 0-30 0,0 0 33 15,23 0 1-15</inkml:trace>
  <inkml:trace contextRef="#ctx0" brushRef="#br0" timeOffset="18376.84">18908 16468 68 0,'0'0'29'0,"0"0"-12"0,0 0 23 0,0 0-1 16,0 0-21-16,0 0 22 0,0 20-29 0,0-20 8 16,0 0-11-16,0 18-1 0,-20-18 10 0,20 0-9 15,0 20-6-15,0-20 0 0,0 0 1 0,-17 0-2 0,17 19 2 16,0-19 1-16,0 17-2 0,0 4-2 0,0-21 1 16,0 0 0-16,-17 18-1 0,17 0 1 0,0-18-2 0,0 20 0 15,0 1 1-15,0-21-1 0,0 0 1 0,0 17-1 16,17 3 1-16,-17-20 0 0,0 0 1 0,0 18 0 0,17-18-1 15,-17 0 0-15,20-38 2 0,0 21-2 0,-20 17 0 16,23-41-2-16,-23 23 1 0,14-21-8 0,-14 39 1 0,20-36-18 16,-20-2-15-16,0 18 15 0,0-17-38 0,0-3 1 0,0 4 42 15,0 16 8-15,0 1-1 0,0-20 5 0,0 39-35 0</inkml:trace>
  <inkml:trace contextRef="#ctx0" brushRef="#br0" timeOffset="18677.41">18529 16089 46 0,'0'0'24'0,"-20"0"-13"0,20 0-4 0,0 0 28 16,-17 0-21-16,17 0-1 0,-20 0 8 0,20 0 5 15,-20 0-13-15,20 0-7 0,-17 0 7 0,17 17 1 16,-17 3-1-16,17-20-1 0,-23 19-1 0,6-2 0 0,17 4 3 16,0-1-2-16,0-20-7 0,-20 17 4 0,20-17-4 15,0 20 3-15,0-20 0 0,0 0-1 0,0 0-4 16,20 0 3-16,-20 0 1 0,17-20-4 0,-17 3 1 0,23-3-1 15,-23-18-1-15,0-1 0 0,0 39-2 0,17-17 0 0,-17-23 1 16,0 3 2-16,0 16-2 0,0 4-1 0,0-3 0 16,0-17 3-16,0 17-1 0,-17 20-1 0,17 0-2 0,-23-19 2 15,23 19-2-15,-17 0 2 0,-3 0-1 0,0 0-1 0,3 19 2 0,-3-19-2 16,0 38 0-16,0-19 0 0,20 1 1 0,0-20-3 16,-17 17 0-16,17 4 0 0,-17 16-6 0,-3-18-18 0,20 19-28 15,0-18 17-15,0-1-6 0,0-2-3 0,0 4-34 0,0 16-5 16</inkml:trace>
  <inkml:trace contextRef="#ctx0" brushRef="#br0" timeOffset="19116.71">19270 16240 193 0,'0'0'0'0,"0"0"84"0,0 0-69 0,0-20 7 0,0 20-11 0,-20 0 17 0,20 0-16 0,0 0 14 0,-17-17 3 0,17 17-23 0,-17 0 5 0,17 0-7 0,0 0 2 0,0 0-6 0,0 0 3 0,0 0-2 0,-23 0 2 0,23 0-4 16,0 0 2-16,0 17-1 0,0-17 1 0,0 20 1 0,0-20-2 0,0 20-1 16,0 17 1-16,0-18 2 0,0 0-3 0,0-19-1 15,0 20 2-15,0-1 3 0,23-2-1 0,-23-17-2 0,0 20 0 16,0-20 0-16,0 0 0 0,17 20 2 0,-17-3-2 0,17-17 1 0,-17 20 2 16,0-20 0-16,20 0-2 0,-20 20-3 0,0-20 1 0,0 18 5 15,0 2-2-15,0-20-3 0,0 19 6 0,-20-2-4 16,20-17 0-16,0 21-2 0,-17-21-1 0,17 18 2 0,0 0 0 0,-17-18 1 15,17 20-2-15,-23 1 0 0,6-4-2 0,-3 3-3 0,0-20-1 0,20 18-3 16,-17-18-4-16,17 0-1 0,-20 0-3 0,20 18-4 0,-20-18-32 0,20 0 22 16,-20-18-44-16,20 18-6 0,0-18 23 0,0 18 44 0,20-20 2 15,0 20-14-15</inkml:trace>
  <inkml:trace contextRef="#ctx0" brushRef="#br0" timeOffset="19394.75">19706 15935 77 0,'0'0'27'0,"0"0"6"0,0-18-14 15,-20 18 21-15,20 0-21 0,0-20 11 0,0 20-6 0,-17 0-13 16,17 0-3-16,0 0 10 0,0 0-11 0,0 0 10 0,0 20-2 15,0-2-6-15,0 1 8 0,0 18-9 0,0 4 3 0,0-24-7 16,0 40 3-16,0-37-5 0,0 57 0 0,0-40 0 0,0 39 1 16,17-37-2-16,-17 37 0 0,0-39-2 0,0 1-1 0,0 1 2 0,0-22-2 15,0 40-11-15,0-16 1 0,0-24-7 0,0 21-5 0,0-20-5 0,0 20-46 16,0-19-12-16,-17 2 19 0,17-21 49 0,0 0 5 16,0 20-33-16</inkml:trace>
  <inkml:trace contextRef="#ctx0" brushRef="#br0" timeOffset="19545.11">19578 16335 105 0,'0'0'0'0,"0"0"61"0,0 0-6 0,0 0-31 0,-23 0 19 0,23 0-25 16,0 0-2-16,0 0-2 0,0 0-1 0,0 0-1 0,0 0-1 0,0 0 7 15,0 0-11-15,0 0 6 0,23 0-6 0,-23 20-2 0,14-20-5 16,-14 0 0-16,20 19-2 0,20-19-2 0,-23 17-8 0,20-17-19 16,-37 0 6-16,20 0-8 0,3 20-51 0,-9-20 34 0,6 0 2 15,-20 0-23-15,40 0 9 0</inkml:trace>
  <inkml:trace contextRef="#ctx0" brushRef="#br0" timeOffset="19733.09">19897 16660 117 0,'0'0'63'0,"0"0"-42"0,0 17-2 0,0-17 15 15,0 0-16-15,-20 20 15 0,20-20-17 0,0 18-1 0,0-18 9 16,0 0-7-16,0 18-3 0,0-18-9 0,0 0 5 16,0-18-6-16,20 0 2 0,-20-2-3 0,20 3-2 0,-3 17 1 0,-17-21 0 0,20 1 0 15,17 2 0-15,3-21-1 0,-40 3 0 0,37-2 0 0,-17 38-2 16,-20-20-1-16,17 0 0 0,21-17-3 0,-38 17 1 0,42 3-7 15,-25 17 1-15,-17-19-4 0,17-1-6 0,3 20-5 0,-20 0-4 0,0-19-3 0,20 19-39 16,-3 0-6-16,-17 0 46 0,20 0 8 0,-20 0 4 0,18 0-36 0</inkml:trace>
  <inkml:trace contextRef="#ctx0" brushRef="#br0" timeOffset="20048.55">20430 16488 163 0,'0'0'0'0,"0"0"77"0,-20 0-63 0,20 0 11 0,0 0-12 0,0 0 14 16,-19 0-3-16,19 0-15 0,0 18 5 0,0-18-9 16,0 39 2-16,-15-22-3 0,15-17-4 0,0 21 3 0,0-3-1 15,0 0-1-15,0-18-2 0,0 20 2 0,15 1-3 0,-15-21 0 16,0 17 2-16,19 3 1 0,1-20 1 0,-20 0-2 0,20 18 3 16,-3-18-2-16,-17 0-1 0,0-18 1 0,18 18 3 15,2-20-3-15,-20 20 1 0,0 0 0 0,20-17 0 0,2-4 0 0,-22 21 2 16,15-20 0-16,-15 20 0 0,20-18 4 0,-20 18-4 0,0-18 1 15,0 18 0-15,19 0 3 0,-19 0-1 0,0 0-1 16,0 18 0-16,0-18-4 0,0 38 5 0,0-38-5 16,0 38 4-16,0 0-3 0,0-20-3 0,0 3 1 15,20-4 0-15,-20 2-3 0,0 22-6 0,0-41 0 0,18 54-74 16,-18-34 26-16,0 0-16 16,17-20-13-16,3 17 8 0,-20-17 51 0,0 0-5 15,20 0-10-15</inkml:trace>
  <inkml:trace contextRef="#ctx0" brushRef="#br0" timeOffset="20249.25">20941 16660 59 0,'0'0'59'0,"0"0"-32"0,0 0 25 0,0 0-3 16,0 0-27-16,0 0 0 0,0 0 16 0,0 0-13 0,0-21-15 15,0 21 0-15,0 0-1 0,0 0 0 0,-17 0-1 0,17 0-1 0,0 0 5 16,0 0 4-16,-20 0-8 0,20 0-6 0,0 0 0 16,0 0 2-16,-17 0-2 0,17 0 1 0,-20 0 1 0,20 0-3 0,0 21 0 15,-20-21 1-15,20 37-1 0,0-19 0 0,0 21 2 0,-17-22-3 16,17 2 0-16,0-19 0 0,0 41 1 0,0-4-3 0,0 0 1 15,0-37 2-15,0 37-2 0,0-17 0 0,0 1-3 0,17-4 0 0,-17 2 0 16,0 1-2-16,20-3-9 0,0 4 3 0,-20-2-18 0,17-19-16 0,3 17 18 16,-20-17-5-16,17 0-3 0,3-17-48 0,2 17 6 0,-22-40 52 15,18 23-33-15</inkml:trace>
  <inkml:trace contextRef="#ctx0" brushRef="#br0" timeOffset="20458.47">21454 16049 158 0,'0'0'84'0,"0"0"-58"0,0 0-19 0,-17 0 12 0,17 0-7 16,0 0 14-16,0 0 0 0,-17 19-7 0,17 2-11 15,0-21-2-15,0 37 7 0,-20-18-3 0,20 19-2 0,0-1 0 16,0 3-4-16,0-23-2 0,0 22 2 0,0-20-1 16,0 37-3-16,-20-16 1 0,20 17-1 0,0-19 2 0,0 37-2 15,0-37 0-15,0 56-1 0,0-16-1 0,0-41 0 0,0 40-10 16,-20-40 2-16,20-16-5 0,0 52-35 0,-14-33 14 0,14 18-56 15,0-21 41-15,-23-18 4 0,23-2 11 0,-20 23-5 0,20-22-10 0</inkml:trace>
  <inkml:trace contextRef="#ctx0" brushRef="#br0" timeOffset="20610.33">21229 16715 155 0,'0'0'0'0,"0"0"84"0,0 0-26 0,0-18-5 16,0 18-30-16,0-20-4 0,0 20-4 0,0-17 8 0,0 17-16 15,0 0 6-15,0 0 0 0,0 0-6 0,0 0-2 0,20 0 3 16,-20 0-4-16,0 0-1 0,17 17 0 0,20-17-1 0,-17 20-2 15,3-2 3-15,11-18-1 0,-14 18-4 0,0-18-4 0,14 21-21 16,-14-21 5-16,20 17-44 0,-23-17 22 0,3 0-7 0,17 19-9 0,3-19-52 16,-23 0 70-16,3 21-26 0</inkml:trace>
  <inkml:trace contextRef="#ctx0" brushRef="#br0" timeOffset="21004.71">22252 16431 68 0,'0'0'0'0,"0"0"10"15,0 0 16-15,0 0-3 0,0 0-9 0,0 0 1 0,-17-20-1 0,17 20 12 16,0 0-3-16,0 0-3 0,-17 0-11 0,17 0 0 0,0-20 0 0,0 20 7 16,0 0-1-16,0 0 0 0,0 0-1 0,0 0-9 15,0 0 8-15,0 0-7 0,0 0 0 0,0 0 0 0,0 0 0 0,0 20-1 16,-20-20 7-16,20 20-5 0,0-3 7 0,0 3-7 0,0 38 10 16,0-39-8-16,0 19 0 0,0-2-2 15,0 22-3-15,0 36-2 0,0-54 1 0,-20 54-1 16,20-57 1-16,0 21-5 0,-20 38 2 0,20-59 0 0,-14 40-3 0,14-39 1 15,0-1-2-15,0 3-1 0,-23 16-18 0,23-38 7 0,0 2-2 16,0 17-26-16,0-37 20 0,-20 21-27 0,20-2-1 0,0-19 26 16,0 0-1-16,0 0 0 0,0-19-21 0,0-2 19 0,0-16 23 15,0-20-2-15,0 37 3 0,0-55-9 0,0-1-21 0</inkml:trace>
  <inkml:trace contextRef="#ctx0" brushRef="#br0" timeOffset="21173.19">22144 16660 47 0,'0'0'0'0,"0"0"41"0,0-21-27 0,0 1-1 0,0 2 16 15,0-21-15-15,14 39 0 0,-14-17 2 0,0-22 13 0,20 1-2 16,0 38-14-16,-20-20-2 0,37 3 9 0,-37-3-11 0,17 0 9 15,3 3 0-15,-20 17-7 0,40 0 13 0,-40 0-11 0,17 0-4 0,3 0 6 16,-20 0-12-16,20 17 5 0,-3 3 0 0,-17 0-3 16,23 17 5-16,-23-17-5 0,17-2-2 0,-17 38 1 0,0-17 1 15,0-21-2-15,0 23-2 0,0-24 0 0,0 3-1 0,-17 16 1 0,17-15 1 16,-23 36-1-16,6-37-2 0,-3 17-1 0,20-20-3 16,-20 3-4-16,3-20-7 0,17 20-4 0,-20-20-5 0,20 17-7 0,-20-17-47 15,-17 20-145-15,37-20 172 0</inkml:trace>
  <inkml:trace contextRef="#ctx0" brushRef="#br0" timeOffset="21654.61">22899 16526 174 0,'0'0'51'0,"0"0"-3"0,0-20-8 0,0 20-11 0,0 0-15 0,0 0 11 0,0 0-7 0,0 0-7 0,0 0-4 0,0 0-3 0,0 20 5 0,0-1-4 0,0-2-2 0,0 4 0 0,0 15-1 0,0-36-1 0,0 20 0 15,0 1 1-15,0 16 0 0,0-1 0 0,0 2 0 0,0 22 0 16,0-23-3-16,0 0-1 0,0 41 3 0,0-42-1 0,0 41-3 0,0-2-5 16,0 2 1-16,0-19-9 0,0-2-10 15,0-19 10-15,-20-17-24 0,3 17-9 0,17-16 21 0,0-2-32 16,-17-2-3-16,17 3 9 0,-20-20 27 0,20 0 13 16,-20 0-15-16</inkml:trace>
  <inkml:trace contextRef="#ctx0" brushRef="#br0" timeOffset="21784.26">22708 17171 72 0,'0'0'0'0,"0"0"47"15,0 0-4-15,0 0-2 0,0-17-1 0,0 17-4 16,0 0-7-16,0 0-8 0,0-21-10 0,0 21-1 16,20 0 6-16,-20 0-10 0,20 0 6 0,-20 0-8 0,0 0-2 0,23 0 2 15,11 0-1-15,6 21-7 0,-40-21 3 16,17 0-2-16,-17 0-3 0,17 0-3 0,-17 17-6 0,20-17-36 0,0 20-34 16,3-20 33-16,-23 0 2 0,34 19-23 0,-34-19 25 0</inkml:trace>
  <inkml:trace contextRef="#ctx0" brushRef="#br0" timeOffset="22032.87">23298 17154 226 0,'0'0'103'0,"0"0"-80"0,0 0-13 0,0 17-4 16,0-17 0-16,0 0 3 0,-17 0 11 0,17 20-6 16,0-1-10-16,0-2 2 0,0-17-4 0,-20 40 1 0,20-22-1 15,0 3-2-15,0-2 1 0,0-2-1 0,0 3 1 0,0-20 0 0,20 19 0 16,-20-1 0-16,17 2 0 0,-17-20-1 0,20 0 2 0,-20 0-1 15,37 0 0-15,-37 0 2 0,23-38 1 0,-6 19 3 0,0-18-2 16,3 18-2-16,-20-2 2 0,20 3 1 0,17-39 1 0,-37 38-5 0,17-1-1 0,-17 3 1 16,40-4 1-16,-17-16 0 0,11-20-1 0,-14 37-3 15,-20 1-1-15,20 19-2 0,-3 0-7 0,-17-17 2 0,17 17-3 0,6 0-22 16,-6 0 12-16,-17 0-33 0,37 0-10 0,-37 0 30 0,40 17-45 16,-40-17 39-16,0 0 6 0,37 19-56 0</inkml:trace>
  <inkml:trace contextRef="#ctx0" brushRef="#br0" timeOffset="22521.7">24538 16639 42 0,'0'0'11'0,"0"0"-3"0,0 0-1 0,0 0 13 0,0 0-6 0,0 0 19 0,0 0-17 0,0 0 14 0,0 0-1 0,0 0-14 0,0 0 14 0,0-20-15 0,0 20 9 0,0 0-1 0,0 0 0 0,0 0-13 16,0 0 9-16,0 0-9 0,0 0 8 0,0 0-8 15,15-18-3-15,-15 18 2 0,20 0 3 0,-20 0-5 0,19 0-3 0,-19 0 2 16,38-18 0-16,-38 18-4 0,37 0 4 0,-37 0-3 0,40 0 0 16,-40 0-2-16,17-21-1 0,3 21 0 0,0 0-5 15,-20 0 1-15,17 0-33 0,5 0 16 0,-22 0-35 0,0 0 24 16,18 0-48-16,-18 0 36 0,0 0 3 0,0 0 7 0,0 21 9 0,0-21-33 16</inkml:trace>
  <inkml:trace contextRef="#ctx0" brushRef="#br0" timeOffset="22690.04">24441 16848 151 0,'0'0'51'0,"0"0"12"0,0 0-44 0,0 0-2 0,0 0 15 0,-20 0-16 0,20 0 0 15,0 0 13-15,0 0-5 0,0 0-5 0,0 0-6 16,0 20-4-16,20-20-5 0,-2 0 1 0,-1 0-3 16,5 0-1-16,-4 0 0 0,4 0-1 0,-22 0 1 0,35 0-6 0,-16 0 1 15,19 0-20-15,-38 0 2 0,37 17-50 0,-17-17 22 0,-20 0-10 16,37 0-61-16,-17 0 75 0,-20 0-23 0</inkml:trace>
  <inkml:trace contextRef="#ctx0" brushRef="#br0" timeOffset="23186.44">25391 16771 94 0,'0'0'24'0,"0"0"-4"0,0 0 17 0,0 0 2 0,0 0 5 16,0 0-4-16,0 0-23 0,0 0-3 0,0 0-2 0,-20 0 11 0,20 0-14 15,0 0-1-15,0 0 0 0,0 0 0 0,0 0 12 0,-20 0-14 16,20 0-1-16,0 0-1 0,0 0 4 0,0 0-5 0,0 19 0 0,-14-19-1 16,14 0 1-16,0 21-2 0,0-21 0 0,0 20 5 0,-23-3-6 15,23-17 2-15,0 20-2 0,0-3-1 0,0-17 2 0,0 20 0 0,0 0-1 16,0-20-1-16,0 17 0 0,0 3 1 0,23 1-1 16,-23-21 1-16,0 0 2 0,0 17-1 0,0-17 0 15,14 0 0-15,-14 0 0 0,0 0-2 0,0 0 2 0,20-17 2 16,-20-24 0-16,0 41-1 0,20-37 0 0,-20 37-2 0,0-20 1 15,0 20 2-15,0-17 2 0,0-3 0 0,0 3 4 0,0 17-6 16,0-20 2-16,0 20-3 0,0 0 6 0,0 0-4 0,0 0 3 0,0 0 4 16,0 0-4-16,0 20-4 0,0 17 12 0,0-20-14 15,0 23 1-15,0-23-1 0,20 3 0 16,-20 18 2-16,0 1-2 0,0-39-3 0,17 38-4 16,-17-19-9-16,0-2 1 0,17-17-4 0,-17 20-28 0,0-20 20 0,20 21-39 15,0-4-12-15,0-17-75 0,-3 0 7 16</inkml:trace>
  <inkml:trace contextRef="#ctx0" brushRef="#br0" timeOffset="23453.65">25901 16068 127 0,'0'0'46'0,"0"0"20"15,0 0-53-15,0 0 0 0,0 0 26 0,0 0-26 0,0 21 11 16,0-21-12-16,0 0-3 0,0 0 0 0,0 17 5 16,0-17-8-16,0 0 1 0,0 56 12 0,0-35-15 0,0-1 4 15,0-3-6-15,0 23 3 0,20 35 4 0,-20-55-9 16,0 36 6-16,20 21-2 0,-20-39-4 0,0 96-1 16,0-97 3-16,0 37-2 0,0 23-2 0,0-60 1 0,0 77-8 15,0-77 1-15,-20 20-18 0,20-37 8 0,0 38-26 16,0-22-12-16,-20 4-10 0,20-40 27 0,0 39-69 15,0-39 86-15,0 19-35 0</inkml:trace>
  <inkml:trace contextRef="#ctx0" brushRef="#br0" timeOffset="23691.36">26283 16106 89 0,'0'0'39'0,"0"0"-25"0,0-17 12 0,0 17-12 0,0-21 2 16,0 21 18-16,0 0-18 0,0 0-3 0,0 0-1 0,0-19 5 0,0 19-2 16,0 0 0-16,0 19-2 0,0-19-6 15,0 38 13-15,0-18-12 0,0 37 10 0,0-20-15 0,0-17 2 16,0 75 3-16,0-56-7 0,0-2 0 0,0 58 2 16,0-56-1-16,0-1-2 0,0 39 2 0,0-40-3 0,0-1 0 15,-20 42-7-15,20-58 2 0,0 54-20 0,0-54 8 0,0 17-6 0,0 1-6 16,-20-19-3-16,20 39-52 0,0-2-1 0,0-35 53 0,0-4-27 15</inkml:trace>
  <inkml:trace contextRef="#ctx0" brushRef="#br0" timeOffset="23997.05">26645 16715 142 0,'0'0'0'0,"0"0"62"0,0 0-5 0,0 0-48 0,-20 0 6 0,20 18-4 15,0-18 1-15,-20 0 16 0,20 0-14 0,-17 21 7 0,17-21-16 0,-17 17 4 16,-6-17-3-16,23 19-4 0,-17 22 4 0,17-41-5 16,0 37 1-16,-20 0-1 0,20-17 2 0,0 55-3 15,-20-36 0-15,20-1-1 0,0-19-1 0,20 18 1 16,-20-16-1-16,0-4 0 0,20 22-3 0,-20-22 3 0,17-17 2 16,-17 21-1-16,23-21 1 0,-23 19 0 0,17-19 1 0,-17 0 0 0,17 0 3 15,-17-19-3-15,20 19 0 0,-20-21-1 0,20-15 3 0,-20 16-3 0,0 3 2 16,17-41-2-16,3 18 2 0,-20 23-2 0,0-3-1 0,20-37 1 15,-20 37 1-15,0 3-1 0,0-3 2 0,0-17-3 0,0 17-1 0,0 20 2 0,17-37-3 16,-17 16-1-16,0 21-1 0,0-36-14 0,0 36-17 0,0-21 13 16,20 21-31-16,-20 0 22 0,0 0-5 0,0 21-38 0,0-21 44 15,23 36-54-15</inkml:trace>
  <inkml:trace contextRef="#ctx0" brushRef="#br0" timeOffset="24298.95">26987 16983 92 0,'0'0'35'0,"0"0"-8"16,0 0 8-16,0-21-20 0,0 21 19 0,0 0-14 0,0-37 36 15,0 17-27-15,0 20-8 0,0 0-12 0,0-20-2 0,0 20 8 16,20-17-9-16,-20 17-1 0,0 0 6 0,0 0 0 0,0 0-5 16,0 0-1-16,0 0 0 0,0 0 4 0,0 0-5 0,0 0 5 15,0 0-8-15,0 0 5 0,-20 37 1 0,20-17-2 0,0 17 1 16,-20 1-1-16,20 1-4 0,-20-22 0 0,20 40 1 15,0-37-2-15,-14 1 0 0,14 35-1 0,-23-39 2 16,23 23 0-16,0-1-1 0,0-3 0 0,0-16 1 0,-20-1 0 0,20 19 0 0,0-38-2 16,0 37 2-16,0-16-2 0,0-21 2 0,20 36-2 15,-20-36-2-15,23 20-4 0,-23-20 3 0,14 0-9 0,-14 0 5 16,0 0-2-16,20 0-3 0,-20 0-19 0,20-20 12 0,0 20-4 16,-20-17-31-16,17 17 23 0,0-40-40 0,3 3-48 0,0 37 94 15,0-38 6-15,-20 38-24 0</inkml:trace>
  <inkml:trace contextRef="#ctx0" brushRef="#br0" timeOffset="24859.86">27594 17019 38 0,'0'0'9'0,"0"0"3"0,0 0-8 0,0 0 8 0,0 0-3 0,0 0 15 0,0 0 7 0,0 0-17 0,0 0 0 0,0 0-1 0,0 0-1 0,0 0 17 0,0 0 1 0,0-19-18 0,-20 19-1 0,20 0 11 0,0 0-12 0,0 0 0 0,0 0 0 0,0 0-1 16,-14 0 8-16,14 0-11 0,0 0 7 0,-23 0-6 0,23 0 1 16,-20 19 9-16,20-19-10 0,0 37 5 0,-17-37-4 0,17 40-3 15,0-40-2-15,-20 37 4 0,20-37-5 0,-20 58 1 16,20-39-1-16,0-2 0 0,-17 23 0 0,17-40-2 0,0 39 2 15,0-20 0-15,0-2 3 0,0-17-1 0,0 20 2 16,0-20-4-16,17-20 1 0,-17 3 0 0,20-23 1 0,0 22 0 16,-3-22-1-16,3 4-2 0,3-1 5 0,-9 37-3 15,-14-41 0-15,20 41-4 0,0-74 7 0,-20 74-3 16,20-20 3-16,-20 20-5 0,0-19 3 0,17 2 6 0,-17 17-6 0,0 0 2 0,17 0 5 16,-17 0-4-16,20 0-3 0,-20 0 2 0,0 0-9 0,0 17 7 15,0 2-2-15,20-19 0 0,-20 20 5 0,0-3-5 0,0 4-2 0,0-2 0 0,0-2-1 16,23 24 2-16,-23-24-3 0,0 3 0 0,0 16-3 0,0 4-4 15,14-22-2-15,-14 3-3 0,0 15-32 0,0-36 16 0,0 20-7 0,0-1-4 16,0-1-7-16,20 2-7 0,-20-2-77 0,0 1 30 0,20 2 48 16</inkml:trace>
  <inkml:trace contextRef="#ctx0" brushRef="#br0" timeOffset="26128.65">29171 16431 57 0,'0'0'0'0,"0"0"53"0,0 0-38 0,0 0 28 0,-14 0-29 0,14 0 23 0,-23 0-26 0,23 0 1 0,-20 0 19 0,20 0-21 0,-17 0 15 0,17 0-19 0,-20 17-1 0,0 3 12 0,20-20-13 0,-17 38 8 15,-3-18-9-15,0 16 15 0,3-15-13 16,0 35 5-16,17-35-8 0,-40 52 3 15,40-73-4-15,-154 306-230 32,154-289 116-17,0 4 59-15</inkml:trace>
  <inkml:trace contextRef="#ctx0" brushRef="#br0" timeOffset="26348.78">29000 16790 158 0,'0'0'65'0,"0"0"-52"0,0 0-3 0,0 0 5 0,-17-19-4 0,17 19 1 15,-17 0 38-15,17 0-38 0,-23 0 20 16,23 0-25-16,57 212 16 31,-37-195-24-15,0 2-3-16,-3 1-9 0,3-20 7 15,0-39-18-15,-3 39 12 0,3-75-78 16,-20 55 54-16,23-74-116 0,-23 16 82 16</inkml:trace>
  <inkml:trace contextRef="#ctx0" brushRef="#br0" timeOffset="26643.1">28450 16448 131 0,'0'0'40'0,"0"0"-32"0,-18 0 10 0,18 0-8 0,0 0 4 0,-20 0 40 16,20 0-43-16,-19 0 21 0,19 20-25 15,0-20 15-15,0 0-17 0,0 0 5 16,0 0-4-16,19 0 0 0,19 0 6 0,-21-20-4 0,23 3 2 16,-3-23-7-16,-17 4 0 0,0 16 1 15,17-55-1-15,2 35-1 0,-21-18 2 16,-18 58-4-16,20-73 2 0,-20 73-1 0,0-21-1 15,-20-15 2-15,20 36-1 0,-18-20 1 16,-21 20 0-16,2 20-7 0,17-20 5 16,-15 57-8-16,13-57 3 0,-18 73-32 15,40-32 22-15,-17-4-19 0,-1 20-15 0,18 37-94 16,0-54 108-16,18 35-67 0</inkml:trace>
  <inkml:trace contextRef="#ctx0" brushRef="#br0" timeOffset="28392.4">29895 16660 82 0,'0'0'46'0,"0"0"-26"0,0 0-1 0,-20 0 18 0,20 0-20 0,0 0-1 0,-20 0-2 0,20 0 10 0,-17 0-12 0,17 0-3 0,-20 0 7 0,0 0-4 0,3 0-2 0,17 0-6 0,0 0 1 0,-17 0-3 0,17 0-1 0,-23 0 0 0,6 17 4 16,17-17-3-16,-20 0 0 0,20 0-1 0,-20 20 1 0,20-2-3 16,-17 0 1-16,17-18 0 0,-20 0 0 0,20 21 2 15,0-21-1-15,0 17-2 0,0-17 3 0,0 0-1 0,0 0 1 16,20 19-1-16,-20-19 2 0,17 0 0 16,-17 0-2-16,20 21 0 0,-20-21 3 0,20 0 4 0,-20 0-5 15,17 0 5-15,6 20 1 0,-6-20 1 0,-17 0-6 0,0 0 1 16,0 17-1-16,0-17-3 0,17 0 3 0,-17 20-1 0,0-20 0 0,0 17 6 0,-17-17-3 15,17 20-1-15,-17 0-2 0,17-20-1 0,-23 17-3 16,6 3 1-16,17-20 1 0,-20 21 2 0,0-21 0 0,20 17-4 16,-17-17-1-16,17 0 2 0,0 0-4 0,-20 0-6 0,0 19-18 0,20-19-18 15,0 0 19-15,0 0-4 0,0 0-1 0,0 0-37 16,0-19-11-16,0 19 43 0,20 0 8 0,0-17 8 0,-20 17-33 0</inkml:trace>
  <inkml:trace contextRef="#ctx0" brushRef="#br0" timeOffset="28642.45">30160 16183 147 0,'0'0'50'0,"-20"0"-5"0,20 0-15 16,-14 0 12-16,14 0-32 0,-23 0 9 0,23 0-10 16,0 0 0-16,0 0 3 0,-20 0-8 0,20 0 1 0,0 20 5 15,0-20-6-15,0 17 3 0,0 23-5 0,0-40 4 0,0 37-3 0,0-18 0 16,0 0-3-16,0 1 2 0,0 36 0 0,0-19-1 15,0-17-1-15,0 38 1 0,0-22 0 0,0 41-2 0,0-19-1 16,0-22 1-16,0 42-3 16,0-41 0-16,0 0-14 0,0 3 1 0,0-3-30 0,0 1 20 0,0-19 0 0,-20 1 1 0,20 18-30 15,-17-38 26-15,17 0 0 0,0 19 2 0,0-2-11 0,-17-17 16 0,17 0-21 16</inkml:trace>
  <inkml:trace contextRef="#ctx0" brushRef="#br0" timeOffset="28812.99">29875 16583 118 0,'0'0'60'0,"0"0"-36"0,0 0-1 16,0 0-3-16,0 0 13 0,0 0-18 0,0 0 1 0,0 0 17 0,0 0-18 16,0 0-1-16,0 0 9 0,0 0-13 0,20 18 6 0,-20-18-10 0,17 0 0 15,3 18-2-15,-20 2-1 0,23-20-3 0,-23 0 2 0,14 21-2 16,6-4 5-16,0-17-7 0,-20 20 1 0,20-20-1 0,-3 18 1 0,-17-18-4 16,17 0-2-16,3 0-22 0,-20 0 11 0,43 18-35 15,-29-18-14-15,-14 0-15 0,20 0 38 0,-20 0 6 0,20-18-18 16,-20 18 15-16</inkml:trace>
  <inkml:trace contextRef="#ctx0" brushRef="#br0" timeOffset="29047.49">30234 16790 127 0,'0'0'54'0,"0"0"-40"0,0 0-4 0,0 21-1 0,0-21 12 16,-17 0-10-16,17 0 1 0,0 20 19 0,0-20-25 0,-17 17 1 15,17-17-6-15,0 0 3 0,0 20 0 0,0-20-3 0,0 17 0 16,0-17 1-16,0 0 0 0,0 0 0 0,0 0 2 0,17 0 2 15,-17 20 0-15,17-20 6 0,6 0-8 0,-23-20 0 16,17 20 5-16,20-17 3 0,-37-3-7 0,0 20-1 0,20-37 4 0,-20 37-3 16,37-40 1-16,-37 40-3 0,23-38-2 0,-23 38 0 0,14 0 1 15,-14-36-1-15,20 36 0 0,-20 0 0 0,20-20-3 0,-20 3-4 16,20 17 2-16,-20-21-15 0,17 21-12 0,-17 0 9 0,0 0-5 16,0 0-2-16,0 0-47 0,0 0 33 0,0 0-31 0,0 21-7 15</inkml:trace>
  <inkml:trace contextRef="#ctx0" brushRef="#br0" timeOffset="29354.17">30562 16733 141 0,'0'0'40'0,"0"0"-13"0,0 0-10 0,0 0 6 0,0 0-9 0,0 0 18 16,0 0-15-16,-23 0 9 0,23 0-8 0,0 0-12 15,0 0 2-15,0 21-6 0,0-21 0 0,0 0 0 0,0 17 0 16,0 2 1-16,0 2-3 0,23-1 0 0,-23-20 0 15,0 17 0-15,0 3 0 0,17-20-1 0,-17 17 0 0,17 3 2 16,-17-20-2-16,0 20 2 0,20-20 0 0,0 0 1 16,-20 0-1-16,17 0 0 0,-17 0-1 0,20 0 3 0,-20-20-1 15,0 20-1-15,20 0 2 0,-20-20-2 0,0 20 2 0,17-17 3 16,3 17-1-16,-20-20 6 0,0 20-7 0,23-17 0 16,-23 17 0-16,0 0-1 0,0 0 0 0,0 0 3 0,14 0-4 15,-14 0 4-15,0 17-4 0,0-17 0 0,0 20 1 0,0-3 2 16,0-17-5-16,20 40 1 0,-20-23-2 0,0 3 2 0,0 1-1 15,0-4-1-15,0 2-2 0,0-19-2 0,20 20-15 16,-20-3 3-16,0-17-5 0,0 21-7 0,0-21-5 0,0 19-54 0,0-2 34 0,0-17 2 16,20 20 8-16,-20-20 11 0,0 0-1 0</inkml:trace>
  <inkml:trace contextRef="#ctx0" brushRef="#br0" timeOffset="29579.4">31072 16715 143 0,'0'0'76'0,"0"0"-40"16,0 0-20-16,-17 0 19 0,17 0-1 0,-23 0-7 16,23 0-8-16,0 0-10 0,-17 0-2 0,0 0 5 0,17 0-8 15,0 0 3-15,-20 18-5 0,20-18 0 0,0 38 0 0,-20 2 3 0,20-20-4 16,0-3 0-16,-20 60-2 0,20-40 2 16,0 1-2-16,0-19-1 0,0 18-2 0,0 3-4 15,0-3-6-15,20-37 5 0,-20 21 1 0,20-4-14 0,-20 3 6 0,0-20-3 16,20 19-1-16,-20-19-4 0,0 0 0 0,34 0-64 0,-34 0 55 15,23 0-30-15,-6-39 28 0,3 22-13 0</inkml:trace>
  <inkml:trace contextRef="#ctx0" brushRef="#br0" timeOffset="29784.64">31551 16126 152 0,'0'0'89'0,"0"0"-67"0,0 0-6 0,0 0-3 16,0 0 1-16,-23 0 1 0,23 19 15 0,0-2-16 0,-20 4 8 0,20-1-12 15,-17 17 10-15,17 0-10 0,-20 2-6 16,20-39-2-16,-20 115 8 0,20-78-8 0,0-17-1 16,0 37 1-16,-17-1 0 0,17 20-2 0,0 18 0 15,0-17 2-15,0 0-6 0,0-19-7 0,0-22 3 16,0 41-22-16,0-19-24 0,0-2-17 0,-20-18-10 16,20 20-34-16,0-58 78 0,0 19-4 15</inkml:trace>
  <inkml:trace contextRef="#ctx0" brushRef="#br0" timeOffset="29988.82">31320 16697 110 0,'0'0'0'0,"0"0"63"0,0-20-21 0,-20 20-19 0,20-17 29 0,0 17-25 0,0-21-3 15,0 21 18-15,0-20-12 0,0 20-10 0,0 0-11 0,0 0 0 16,0 0 0-16,20 20 4 0,-20-20-8 0,40 0 4 0,-40 0-4 16,34 21 6-16,-14-21-2 0,0 0-3 0,17 17-1 0,-17-17-2 15,-3 20 0-15,26-20 0 0,-9 18-2 0,-14-18 0 0,17 0 2 16,-17 18-5-16,-20-18 2 0,37 21-6 0,0-4-3 0,3-17-12 15,-20 19 6-15,-3-19-22 0,1 0 15 0,-18 21-2 0,39-21-75 16,-19 0 3-16,-20 0 42 0,0 0 6 0,17-21-56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8/25/2025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ithub.com/llvm/llvm-project" TargetMode="External"/><Relationship Id="rId1" Type="http://schemas.openxmlformats.org/officeDocument/2006/relationships/slideLayout" Target="../slideLayouts/slideLayout16.xml"/><Relationship Id="rId5" Type="http://schemas.openxmlformats.org/officeDocument/2006/relationships/hyperlink" Target="https://analysis.cool/llvm_syntax.tgz"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9.png"/><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29.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t>Exercise 4</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LLVM Register Operation Reviews</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791853" y="1636115"/>
            <a:ext cx="10887958"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1" u="none" strike="noStrike" cap="none" normalizeH="0" baseline="0" dirty="0">
                <a:ln>
                  <a:noFill/>
                </a:ln>
                <a:solidFill>
                  <a:schemeClr val="tx1"/>
                </a:solidFill>
                <a:effectLst/>
                <a:latin typeface="Arial" panose="020B0604020202020204" pitchFamily="34" charset="0"/>
              </a:rPr>
              <a:t>Write out th</a:t>
            </a:r>
            <a:r>
              <a:rPr lang="en-US" altLang="en-US" sz="2200" i="1" dirty="0">
                <a:latin typeface="Arial" panose="020B0604020202020204" pitchFamily="34" charset="0"/>
              </a:rPr>
              <a:t>e corresponding LLVM </a:t>
            </a:r>
            <a:r>
              <a:rPr lang="en-US" altLang="en-US" sz="2200" i="1" dirty="0" err="1">
                <a:latin typeface="Arial" panose="020B0604020202020204" pitchFamily="34" charset="0"/>
              </a:rPr>
              <a:t>bitcode</a:t>
            </a:r>
            <a:r>
              <a:rPr lang="en-US" altLang="en-US" sz="2200" i="1" dirty="0">
                <a:latin typeface="Arial" panose="020B0604020202020204" pitchFamily="34" charset="0"/>
              </a:rPr>
              <a:t> program for the following:</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2B1689B-053C-82C2-C11A-CC5D0C059069}"/>
              </a:ext>
            </a:extLst>
          </p:cNvPr>
          <p:cNvSpPr txBox="1"/>
          <p:nvPr/>
        </p:nvSpPr>
        <p:spPr>
          <a:xfrm>
            <a:off x="994299" y="3364637"/>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i = 0;</a:t>
            </a:r>
          </a:p>
          <a:p>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59002181"/>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Phi instructions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Content Placeholder 2">
            <a:extLst>
              <a:ext uri="{FF2B5EF4-FFF2-40B4-BE49-F238E27FC236}">
                <a16:creationId xmlns:a16="http://schemas.microsoft.com/office/drawing/2014/main" id="{5E0C699B-F90A-FC02-4D55-2A18B2A3F1ED}"/>
              </a:ext>
            </a:extLst>
          </p:cNvPr>
          <p:cNvSpPr txBox="1">
            <a:spLocks/>
          </p:cNvSpPr>
          <p:nvPr/>
        </p:nvSpPr>
        <p:spPr>
          <a:xfrm>
            <a:off x="197516" y="2587178"/>
            <a:ext cx="3176749" cy="77420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Let’s implementation this code:</a:t>
            </a:r>
          </a:p>
        </p:txBody>
      </p:sp>
      <p:pic>
        <p:nvPicPr>
          <p:cNvPr id="11" name="Picture 10">
            <a:extLst>
              <a:ext uri="{FF2B5EF4-FFF2-40B4-BE49-F238E27FC236}">
                <a16:creationId xmlns:a16="http://schemas.microsoft.com/office/drawing/2014/main" id="{7E5740F9-4B51-782F-7608-D9EBDB291C3C}"/>
              </a:ext>
            </a:extLst>
          </p:cNvPr>
          <p:cNvPicPr>
            <a:picLocks noChangeAspect="1"/>
          </p:cNvPicPr>
          <p:nvPr/>
        </p:nvPicPr>
        <p:blipFill>
          <a:blip r:embed="rId2"/>
          <a:stretch>
            <a:fillRect/>
          </a:stretch>
        </p:blipFill>
        <p:spPr>
          <a:xfrm>
            <a:off x="4041004" y="2442575"/>
            <a:ext cx="7477226" cy="3153187"/>
          </a:xfrm>
          <a:prstGeom prst="rect">
            <a:avLst/>
          </a:prstGeom>
        </p:spPr>
      </p:pic>
      <p:sp>
        <p:nvSpPr>
          <p:cNvPr id="2" name="TextBox 1">
            <a:extLst>
              <a:ext uri="{FF2B5EF4-FFF2-40B4-BE49-F238E27FC236}">
                <a16:creationId xmlns:a16="http://schemas.microsoft.com/office/drawing/2014/main" id="{D493D94E-02BA-F1EC-BB5A-DE713DDDD4D7}"/>
              </a:ext>
            </a:extLst>
          </p:cNvPr>
          <p:cNvSpPr txBox="1"/>
          <p:nvPr/>
        </p:nvSpPr>
        <p:spPr>
          <a:xfrm>
            <a:off x="197516" y="3364637"/>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i = 0;</a:t>
            </a:r>
          </a:p>
          <a:p>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32155783"/>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Aside: Fancy Syntax Highlighting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Drew’s Cool Tools</a:t>
            </a:r>
          </a:p>
        </p:txBody>
      </p:sp>
      <p:sp>
        <p:nvSpPr>
          <p:cNvPr id="4" name="Content Placeholder 2">
            <a:extLst>
              <a:ext uri="{FF2B5EF4-FFF2-40B4-BE49-F238E27FC236}">
                <a16:creationId xmlns:a16="http://schemas.microsoft.com/office/drawing/2014/main" id="{5E0C699B-F90A-FC02-4D55-2A18B2A3F1ED}"/>
              </a:ext>
            </a:extLst>
          </p:cNvPr>
          <p:cNvSpPr txBox="1">
            <a:spLocks/>
          </p:cNvSpPr>
          <p:nvPr/>
        </p:nvSpPr>
        <p:spPr>
          <a:xfrm>
            <a:off x="1100849" y="2165602"/>
            <a:ext cx="1333117"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TIRED:</a:t>
            </a:r>
          </a:p>
        </p:txBody>
      </p:sp>
      <p:pic>
        <p:nvPicPr>
          <p:cNvPr id="14" name="Picture 13">
            <a:extLst>
              <a:ext uri="{FF2B5EF4-FFF2-40B4-BE49-F238E27FC236}">
                <a16:creationId xmlns:a16="http://schemas.microsoft.com/office/drawing/2014/main" id="{4708C662-4983-1C66-50B8-7074F9FCC038}"/>
              </a:ext>
            </a:extLst>
          </p:cNvPr>
          <p:cNvPicPr>
            <a:picLocks noChangeAspect="1"/>
          </p:cNvPicPr>
          <p:nvPr/>
        </p:nvPicPr>
        <p:blipFill>
          <a:blip r:embed="rId2"/>
          <a:stretch>
            <a:fillRect/>
          </a:stretch>
        </p:blipFill>
        <p:spPr>
          <a:xfrm>
            <a:off x="2433966" y="1331913"/>
            <a:ext cx="7356325" cy="2441584"/>
          </a:xfrm>
          <a:prstGeom prst="rect">
            <a:avLst/>
          </a:prstGeom>
        </p:spPr>
      </p:pic>
      <p:pic>
        <p:nvPicPr>
          <p:cNvPr id="3" name="Picture 2">
            <a:extLst>
              <a:ext uri="{FF2B5EF4-FFF2-40B4-BE49-F238E27FC236}">
                <a16:creationId xmlns:a16="http://schemas.microsoft.com/office/drawing/2014/main" id="{AB995D13-5862-2FF4-9039-692205B749E4}"/>
              </a:ext>
            </a:extLst>
          </p:cNvPr>
          <p:cNvPicPr>
            <a:picLocks noChangeAspect="1"/>
          </p:cNvPicPr>
          <p:nvPr/>
        </p:nvPicPr>
        <p:blipFill>
          <a:blip r:embed="rId3"/>
          <a:stretch>
            <a:fillRect/>
          </a:stretch>
        </p:blipFill>
        <p:spPr>
          <a:xfrm>
            <a:off x="2433966" y="4068763"/>
            <a:ext cx="7414884" cy="2464454"/>
          </a:xfrm>
          <a:prstGeom prst="rect">
            <a:avLst/>
          </a:prstGeom>
        </p:spPr>
      </p:pic>
      <p:sp>
        <p:nvSpPr>
          <p:cNvPr id="9" name="Content Placeholder 2">
            <a:extLst>
              <a:ext uri="{FF2B5EF4-FFF2-40B4-BE49-F238E27FC236}">
                <a16:creationId xmlns:a16="http://schemas.microsoft.com/office/drawing/2014/main" id="{DC8DC672-B114-ABA6-3808-3A9EC0A9DD1B}"/>
              </a:ext>
            </a:extLst>
          </p:cNvPr>
          <p:cNvSpPr txBox="1">
            <a:spLocks/>
          </p:cNvSpPr>
          <p:nvPr/>
        </p:nvSpPr>
        <p:spPr>
          <a:xfrm>
            <a:off x="1100849" y="4991352"/>
            <a:ext cx="1333118"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WIRED:</a:t>
            </a:r>
          </a:p>
        </p:txBody>
      </p:sp>
    </p:spTree>
    <p:extLst>
      <p:ext uri="{BB962C8B-B14F-4D97-AF65-F5344CB8AC3E}">
        <p14:creationId xmlns:p14="http://schemas.microsoft.com/office/powerpoint/2010/main" val="16150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16="http://schemas.microsoft.com/office/drawing/2014/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Aside: Fancy Syntax Highlighting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Drew’s Cool Tools</a:t>
            </a:r>
          </a:p>
        </p:txBody>
      </p:sp>
      <p:sp>
        <p:nvSpPr>
          <p:cNvPr id="2" name="Content Placeholder 2">
            <a:extLst>
              <a:ext uri="{FF2B5EF4-FFF2-40B4-BE49-F238E27FC236}">
                <a16:creationId xmlns:a16="http://schemas.microsoft.com/office/drawing/2014/main" id="{43D4D5F2-7C68-6E21-A2ED-2D18AB23D096}"/>
              </a:ext>
            </a:extLst>
          </p:cNvPr>
          <p:cNvSpPr txBox="1">
            <a:spLocks/>
          </p:cNvSpPr>
          <p:nvPr/>
        </p:nvSpPr>
        <p:spPr>
          <a:xfrm>
            <a:off x="847895" y="2378348"/>
            <a:ext cx="5248106"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Turns out syntax highlighters are available for several editors</a:t>
            </a:r>
          </a:p>
        </p:txBody>
      </p:sp>
      <p:sp>
        <p:nvSpPr>
          <p:cNvPr id="6" name="TextBox 5">
            <a:extLst>
              <a:ext uri="{FF2B5EF4-FFF2-40B4-BE49-F238E27FC236}">
                <a16:creationId xmlns:a16="http://schemas.microsoft.com/office/drawing/2014/main" id="{B62FC1A7-4190-9A3A-A570-5C15CB45AFA6}"/>
              </a:ext>
            </a:extLst>
          </p:cNvPr>
          <p:cNvSpPr txBox="1"/>
          <p:nvPr/>
        </p:nvSpPr>
        <p:spPr>
          <a:xfrm>
            <a:off x="847893" y="3071835"/>
            <a:ext cx="5248107" cy="923330"/>
          </a:xfrm>
          <a:prstGeom prst="rect">
            <a:avLst/>
          </a:prstGeom>
          <a:noFill/>
        </p:spPr>
        <p:txBody>
          <a:bodyPr wrap="square">
            <a:spAutoFit/>
          </a:bodyPr>
          <a:lstStyle/>
          <a:p>
            <a:pPr marL="285750" indent="-285750">
              <a:buFont typeface="Tenorite" panose="00000500000000000000" pitchFamily="2" charset="0"/>
              <a:buChar char="−"/>
            </a:pPr>
            <a:r>
              <a:rPr lang="en-US" dirty="0"/>
              <a:t>vim (my personal choice)</a:t>
            </a:r>
          </a:p>
          <a:p>
            <a:pPr marL="285750" indent="-285750">
              <a:buFont typeface="Tenorite" panose="00000500000000000000" pitchFamily="2" charset="0"/>
              <a:buChar char="−"/>
            </a:pPr>
            <a:r>
              <a:rPr lang="en-US" dirty="0"/>
              <a:t>emacs</a:t>
            </a:r>
          </a:p>
          <a:p>
            <a:pPr marL="285750" indent="-285750">
              <a:buFont typeface="Tenorite" panose="00000500000000000000" pitchFamily="2" charset="0"/>
              <a:buChar char="−"/>
            </a:pPr>
            <a:r>
              <a:rPr lang="en-US" dirty="0" err="1"/>
              <a:t>vscode</a:t>
            </a:r>
            <a:endParaRPr lang="en-US" dirty="0"/>
          </a:p>
        </p:txBody>
      </p:sp>
      <p:sp>
        <p:nvSpPr>
          <p:cNvPr id="11" name="Content Placeholder 2">
            <a:extLst>
              <a:ext uri="{FF2B5EF4-FFF2-40B4-BE49-F238E27FC236}">
                <a16:creationId xmlns:a16="http://schemas.microsoft.com/office/drawing/2014/main" id="{61D8F6B8-37A4-348D-CBD8-762334DA0BD2}"/>
              </a:ext>
            </a:extLst>
          </p:cNvPr>
          <p:cNvSpPr txBox="1">
            <a:spLocks/>
          </p:cNvSpPr>
          <p:nvPr/>
        </p:nvSpPr>
        <p:spPr>
          <a:xfrm>
            <a:off x="847893" y="4124598"/>
            <a:ext cx="524810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Files are in the git repo</a:t>
            </a:r>
          </a:p>
        </p:txBody>
      </p:sp>
      <p:sp>
        <p:nvSpPr>
          <p:cNvPr id="12" name="TextBox 11">
            <a:extLst>
              <a:ext uri="{FF2B5EF4-FFF2-40B4-BE49-F238E27FC236}">
                <a16:creationId xmlns:a16="http://schemas.microsoft.com/office/drawing/2014/main" id="{6C8039E3-D4C2-2911-73C9-CE2DD6C34701}"/>
              </a:ext>
            </a:extLst>
          </p:cNvPr>
          <p:cNvSpPr txBox="1"/>
          <p:nvPr/>
        </p:nvSpPr>
        <p:spPr>
          <a:xfrm>
            <a:off x="898693" y="4532335"/>
            <a:ext cx="5248107" cy="646331"/>
          </a:xfrm>
          <a:prstGeom prst="rect">
            <a:avLst/>
          </a:prstGeom>
          <a:noFill/>
        </p:spPr>
        <p:txBody>
          <a:bodyPr wrap="square">
            <a:spAutoFit/>
          </a:bodyPr>
          <a:lstStyle/>
          <a:p>
            <a:r>
              <a:rPr lang="en-US" dirty="0">
                <a:hlinkClick r:id="rId2"/>
              </a:rPr>
              <a:t>https://github.com/llvm/llvm-project</a:t>
            </a:r>
            <a:r>
              <a:rPr lang="en-US" dirty="0"/>
              <a:t> </a:t>
            </a:r>
          </a:p>
          <a:p>
            <a:r>
              <a:rPr lang="en-US" dirty="0"/>
              <a:t>Under the directory </a:t>
            </a:r>
            <a:r>
              <a:rPr lang="en-US" dirty="0" err="1"/>
              <a:t>llvm</a:t>
            </a:r>
            <a:r>
              <a:rPr lang="en-US" dirty="0"/>
              <a:t>/utils </a:t>
            </a:r>
          </a:p>
        </p:txBody>
      </p:sp>
      <p:pic>
        <p:nvPicPr>
          <p:cNvPr id="13" name="Picture 12">
            <a:extLst>
              <a:ext uri="{FF2B5EF4-FFF2-40B4-BE49-F238E27FC236}">
                <a16:creationId xmlns:a16="http://schemas.microsoft.com/office/drawing/2014/main" id="{DEA5C251-3004-60DF-C7B4-2E37FEA9DC84}"/>
              </a:ext>
            </a:extLst>
          </p:cNvPr>
          <p:cNvPicPr>
            <a:picLocks noChangeAspect="1"/>
          </p:cNvPicPr>
          <p:nvPr/>
        </p:nvPicPr>
        <p:blipFill>
          <a:blip r:embed="rId3"/>
          <a:stretch>
            <a:fillRect/>
          </a:stretch>
        </p:blipFill>
        <p:spPr>
          <a:xfrm>
            <a:off x="7169207" y="2238538"/>
            <a:ext cx="4800486" cy="1593294"/>
          </a:xfrm>
          <a:prstGeom prst="rect">
            <a:avLst/>
          </a:prstGeom>
        </p:spPr>
      </p:pic>
      <p:pic>
        <p:nvPicPr>
          <p:cNvPr id="15" name="Picture 14">
            <a:extLst>
              <a:ext uri="{FF2B5EF4-FFF2-40B4-BE49-F238E27FC236}">
                <a16:creationId xmlns:a16="http://schemas.microsoft.com/office/drawing/2014/main" id="{E350921A-A64A-3288-EB59-F557F572E3E9}"/>
              </a:ext>
            </a:extLst>
          </p:cNvPr>
          <p:cNvPicPr>
            <a:picLocks noChangeAspect="1"/>
          </p:cNvPicPr>
          <p:nvPr/>
        </p:nvPicPr>
        <p:blipFill>
          <a:blip r:embed="rId4"/>
          <a:stretch>
            <a:fillRect/>
          </a:stretch>
        </p:blipFill>
        <p:spPr>
          <a:xfrm>
            <a:off x="7150100" y="4183063"/>
            <a:ext cx="4838700" cy="1608218"/>
          </a:xfrm>
          <a:prstGeom prst="rect">
            <a:avLst/>
          </a:prstGeom>
        </p:spPr>
      </p:pic>
      <p:sp>
        <p:nvSpPr>
          <p:cNvPr id="16" name="Content Placeholder 2">
            <a:extLst>
              <a:ext uri="{FF2B5EF4-FFF2-40B4-BE49-F238E27FC236}">
                <a16:creationId xmlns:a16="http://schemas.microsoft.com/office/drawing/2014/main" id="{30A73150-B1EF-6178-0078-930FBB3BAC64}"/>
              </a:ext>
            </a:extLst>
          </p:cNvPr>
          <p:cNvSpPr txBox="1">
            <a:spLocks/>
          </p:cNvSpPr>
          <p:nvPr/>
        </p:nvSpPr>
        <p:spPr>
          <a:xfrm>
            <a:off x="6098299" y="3041902"/>
            <a:ext cx="1333117"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TIRED:</a:t>
            </a:r>
          </a:p>
        </p:txBody>
      </p:sp>
      <p:sp>
        <p:nvSpPr>
          <p:cNvPr id="17" name="Content Placeholder 2">
            <a:extLst>
              <a:ext uri="{FF2B5EF4-FFF2-40B4-BE49-F238E27FC236}">
                <a16:creationId xmlns:a16="http://schemas.microsoft.com/office/drawing/2014/main" id="{F4B75732-EF7F-C6C3-A203-A2D6A4917DF9}"/>
              </a:ext>
            </a:extLst>
          </p:cNvPr>
          <p:cNvSpPr txBox="1">
            <a:spLocks/>
          </p:cNvSpPr>
          <p:nvPr/>
        </p:nvSpPr>
        <p:spPr>
          <a:xfrm>
            <a:off x="5945899" y="4705602"/>
            <a:ext cx="1333118"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WIRED:</a:t>
            </a:r>
          </a:p>
        </p:txBody>
      </p:sp>
      <p:sp>
        <p:nvSpPr>
          <p:cNvPr id="19" name="TextBox 18">
            <a:extLst>
              <a:ext uri="{FF2B5EF4-FFF2-40B4-BE49-F238E27FC236}">
                <a16:creationId xmlns:a16="http://schemas.microsoft.com/office/drawing/2014/main" id="{718548EC-E2B9-BB39-3EED-74B76BEB2468}"/>
              </a:ext>
            </a:extLst>
          </p:cNvPr>
          <p:cNvSpPr txBox="1"/>
          <p:nvPr/>
        </p:nvSpPr>
        <p:spPr>
          <a:xfrm>
            <a:off x="898693" y="5412115"/>
            <a:ext cx="6096000" cy="646331"/>
          </a:xfrm>
          <a:prstGeom prst="rect">
            <a:avLst/>
          </a:prstGeom>
          <a:noFill/>
        </p:spPr>
        <p:txBody>
          <a:bodyPr wrap="square">
            <a:spAutoFit/>
          </a:bodyPr>
          <a:lstStyle/>
          <a:p>
            <a:r>
              <a:rPr lang="en-US" dirty="0"/>
              <a:t>If you don’t want to download all that code, check</a:t>
            </a:r>
          </a:p>
          <a:p>
            <a:r>
              <a:rPr lang="en-US" dirty="0">
                <a:hlinkClick r:id="rId5"/>
              </a:rPr>
              <a:t>https://analysis.cool/llvm-syntax.tgz</a:t>
            </a:r>
            <a:endParaRPr lang="en-US" dirty="0"/>
          </a:p>
        </p:txBody>
      </p:sp>
    </p:spTree>
    <p:extLst>
      <p:ext uri="{BB962C8B-B14F-4D97-AF65-F5344CB8AC3E}">
        <p14:creationId xmlns:p14="http://schemas.microsoft.com/office/powerpoint/2010/main" val="882158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Lst>
  </p:timing>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This Time: LLVM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Lecture Overview</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Dealing with memory</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923330"/>
          </a:xfrm>
          <a:prstGeom prst="rect">
            <a:avLst/>
          </a:prstGeom>
          <a:noFill/>
        </p:spPr>
        <p:txBody>
          <a:bodyPr wrap="square">
            <a:spAutoFit/>
          </a:bodyPr>
          <a:lstStyle/>
          <a:p>
            <a:pPr marL="285750" indent="-285750">
              <a:buFont typeface="Tenorite" panose="00000500000000000000" pitchFamily="2" charset="0"/>
              <a:buChar char="−"/>
            </a:pPr>
            <a:r>
              <a:rPr lang="en-US" dirty="0"/>
              <a:t>Ultimately we’ll need to consider storage other than the infinite virtual register abstraction</a:t>
            </a:r>
          </a:p>
        </p:txBody>
      </p:sp>
      <p:sp>
        <p:nvSpPr>
          <p:cNvPr id="2" name="TextBox 1">
            <a:extLst>
              <a:ext uri="{FF2B5EF4-FFF2-40B4-BE49-F238E27FC236}">
                <a16:creationId xmlns:a16="http://schemas.microsoft.com/office/drawing/2014/main" id="{7EEC7526-B3AE-92C9-B880-34F41AA52728}"/>
              </a:ext>
            </a:extLst>
          </p:cNvPr>
          <p:cNvSpPr txBox="1"/>
          <p:nvPr/>
        </p:nvSpPr>
        <p:spPr>
          <a:xfrm>
            <a:off x="7424012" y="1871159"/>
            <a:ext cx="3239990" cy="3683060"/>
          </a:xfrm>
          <a:prstGeom prst="rect">
            <a:avLst/>
          </a:prstGeom>
          <a:noFill/>
        </p:spPr>
        <p:txBody>
          <a:bodyPr wrap="none" rtlCol="0">
            <a:spAutoFit/>
          </a:bodyPr>
          <a:lstStyle/>
          <a:p>
            <a:pPr>
              <a:lnSpc>
                <a:spcPts val="9200"/>
              </a:lnSpc>
            </a:pPr>
            <a:r>
              <a:rPr lang="en-US" sz="9000" b="1" dirty="0" err="1">
                <a:latin typeface="Dreaming Outloud Pro" panose="020F0502020204030204" pitchFamily="66" charset="0"/>
                <a:cs typeface="Dreaming Outloud Pro" panose="020F0502020204030204" pitchFamily="66" charset="0"/>
              </a:rPr>
              <a:t>Thnks</a:t>
            </a:r>
            <a:endParaRPr lang="en-US" sz="9000" b="1" dirty="0">
              <a:latin typeface="Dreaming Outloud Pro" panose="020F0502020204030204" pitchFamily="66" charset="0"/>
              <a:cs typeface="Dreaming Outloud Pro" panose="020F0502020204030204" pitchFamily="66" charset="0"/>
            </a:endParaRPr>
          </a:p>
          <a:p>
            <a:pPr>
              <a:lnSpc>
                <a:spcPts val="9200"/>
              </a:lnSpc>
            </a:pPr>
            <a:r>
              <a:rPr lang="en-US" sz="9000" b="1" dirty="0">
                <a:latin typeface="Dreaming Outloud Pro" panose="020F0502020204030204" pitchFamily="66" charset="0"/>
                <a:cs typeface="Dreaming Outloud Pro" panose="020F0502020204030204" pitchFamily="66" charset="0"/>
              </a:rPr>
              <a:t>Fr </a:t>
            </a:r>
            <a:r>
              <a:rPr lang="en-US" sz="9000" b="1" dirty="0" err="1">
                <a:latin typeface="Dreaming Outloud Pro" panose="020F0502020204030204" pitchFamily="66" charset="0"/>
                <a:cs typeface="Dreaming Outloud Pro" panose="020F0502020204030204" pitchFamily="66" charset="0"/>
              </a:rPr>
              <a:t>th</a:t>
            </a:r>
            <a:endParaRPr lang="en-US" sz="9000" b="1" dirty="0">
              <a:latin typeface="Dreaming Outloud Pro" panose="020F0502020204030204" pitchFamily="66" charset="0"/>
              <a:cs typeface="Dreaming Outloud Pro" panose="020F0502020204030204" pitchFamily="66" charset="0"/>
            </a:endParaRPr>
          </a:p>
          <a:p>
            <a:pPr>
              <a:lnSpc>
                <a:spcPts val="9200"/>
              </a:lnSpc>
            </a:pPr>
            <a:r>
              <a:rPr lang="en-US" sz="9000" b="1" dirty="0">
                <a:latin typeface="Dreaming Outloud Pro" panose="020F0502020204030204" pitchFamily="66" charset="0"/>
                <a:cs typeface="Dreaming Outloud Pro" panose="020F0502020204030204" pitchFamily="66" charset="0"/>
              </a:rPr>
              <a:t>MMRS</a:t>
            </a:r>
          </a:p>
        </p:txBody>
      </p:sp>
    </p:spTree>
    <p:extLst>
      <p:ext uri="{BB962C8B-B14F-4D97-AF65-F5344CB8AC3E}">
        <p14:creationId xmlns:p14="http://schemas.microsoft.com/office/powerpoint/2010/main" val="3394727238"/>
      </p:ext>
    </p:extLst>
  </p:cSld>
  <p:clrMapOvr>
    <a:masterClrMapping/>
  </p:clrMapOvr>
</p:sld>
</file>

<file path=ppt/slides/slide1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Tree>
    <p:extLst>
      <p:ext uri="{BB962C8B-B14F-4D97-AF65-F5344CB8AC3E}">
        <p14:creationId xmlns:p14="http://schemas.microsoft.com/office/powerpoint/2010/main" val="1987856381"/>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Concrete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5" y="1749009"/>
            <a:ext cx="4491548" cy="11152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LLVM </a:t>
            </a:r>
            <a:r>
              <a:rPr lang="en-US" sz="2400" cap="small" dirty="0" err="1"/>
              <a:t>Bitcode</a:t>
            </a:r>
            <a:r>
              <a:rPr lang="en-US" sz="2400" cap="small" dirty="0"/>
              <a:t> attempts to represent commonalities of memory on real architectures</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806608"/>
            <a:ext cx="5005093" cy="646331"/>
          </a:xfrm>
          <a:prstGeom prst="rect">
            <a:avLst/>
          </a:prstGeom>
          <a:noFill/>
        </p:spPr>
        <p:txBody>
          <a:bodyPr wrap="square">
            <a:spAutoFit/>
          </a:bodyPr>
          <a:lstStyle/>
          <a:p>
            <a:r>
              <a:rPr lang="en-US" dirty="0"/>
              <a:t>So, what is computer memory like </a:t>
            </a:r>
          </a:p>
          <a:p>
            <a:r>
              <a:rPr lang="en-US" dirty="0"/>
              <a:t>(from the CS perspective)?</a:t>
            </a:r>
          </a:p>
        </p:txBody>
      </p:sp>
      <p:pic>
        <p:nvPicPr>
          <p:cNvPr id="17" name="Picture 16" descr="A close-up of a foot print&#10;&#10;Description automatically generated">
            <a:extLst>
              <a:ext uri="{FF2B5EF4-FFF2-40B4-BE49-F238E27FC236}">
                <a16:creationId xmlns:a16="http://schemas.microsoft.com/office/drawing/2014/main" id="{B6BF63A5-F028-C024-AFCE-74AAEEDF703C}"/>
              </a:ext>
            </a:extLst>
          </p:cNvPr>
          <p:cNvPicPr>
            <a:picLocks noChangeAspect="1"/>
          </p:cNvPicPr>
          <p:nvPr/>
        </p:nvPicPr>
        <p:blipFill>
          <a:blip r:embed="rId2"/>
          <a:stretch>
            <a:fillRect/>
          </a:stretch>
        </p:blipFill>
        <p:spPr>
          <a:xfrm>
            <a:off x="6221185" y="1979687"/>
            <a:ext cx="4935070" cy="3277195"/>
          </a:xfrm>
          <a:prstGeom prst="rect">
            <a:avLst/>
          </a:prstGeom>
        </p:spPr>
      </p:pic>
      <p:sp>
        <p:nvSpPr>
          <p:cNvPr id="18" name="TextBox 17">
            <a:extLst>
              <a:ext uri="{FF2B5EF4-FFF2-40B4-BE49-F238E27FC236}">
                <a16:creationId xmlns:a16="http://schemas.microsoft.com/office/drawing/2014/main" id="{1AED21F1-D3CF-182A-26D8-4B5225A76C77}"/>
              </a:ext>
            </a:extLst>
          </p:cNvPr>
          <p:cNvSpPr txBox="1"/>
          <p:nvPr/>
        </p:nvSpPr>
        <p:spPr>
          <a:xfrm>
            <a:off x="930728" y="3526975"/>
            <a:ext cx="2106667" cy="369332"/>
          </a:xfrm>
          <a:prstGeom prst="rect">
            <a:avLst/>
          </a:prstGeom>
          <a:noFill/>
        </p:spPr>
        <p:txBody>
          <a:bodyPr wrap="none" rtlCol="0">
            <a:spAutoFit/>
          </a:bodyPr>
          <a:lstStyle/>
          <a:p>
            <a:r>
              <a:rPr lang="en-US" dirty="0"/>
              <a:t>A 1-D array of cells</a:t>
            </a:r>
          </a:p>
        </p:txBody>
      </p:sp>
      <p:sp>
        <p:nvSpPr>
          <p:cNvPr id="19" name="TextBox 18">
            <a:extLst>
              <a:ext uri="{FF2B5EF4-FFF2-40B4-BE49-F238E27FC236}">
                <a16:creationId xmlns:a16="http://schemas.microsoft.com/office/drawing/2014/main" id="{887B757A-8CDD-E456-1448-74FBD828B8DD}"/>
              </a:ext>
            </a:extLst>
          </p:cNvPr>
          <p:cNvSpPr txBox="1"/>
          <p:nvPr/>
        </p:nvSpPr>
        <p:spPr>
          <a:xfrm>
            <a:off x="1279071" y="4278086"/>
            <a:ext cx="3509935" cy="369332"/>
          </a:xfrm>
          <a:prstGeom prst="rect">
            <a:avLst/>
          </a:prstGeom>
          <a:noFill/>
        </p:spPr>
        <p:txBody>
          <a:bodyPr wrap="none" rtlCol="0">
            <a:spAutoFit/>
          </a:bodyPr>
          <a:lstStyle/>
          <a:p>
            <a:r>
              <a:rPr lang="en-US" dirty="0"/>
              <a:t>Numeric addresses (of some size)</a:t>
            </a:r>
          </a:p>
        </p:txBody>
      </p:sp>
      <p:sp>
        <p:nvSpPr>
          <p:cNvPr id="20" name="TextBox 19">
            <a:extLst>
              <a:ext uri="{FF2B5EF4-FFF2-40B4-BE49-F238E27FC236}">
                <a16:creationId xmlns:a16="http://schemas.microsoft.com/office/drawing/2014/main" id="{6A2AFC2F-48E5-88AD-9F18-10A161DC83A8}"/>
              </a:ext>
            </a:extLst>
          </p:cNvPr>
          <p:cNvSpPr txBox="1"/>
          <p:nvPr/>
        </p:nvSpPr>
        <p:spPr>
          <a:xfrm>
            <a:off x="1295397" y="4653646"/>
            <a:ext cx="4439549" cy="369332"/>
          </a:xfrm>
          <a:prstGeom prst="rect">
            <a:avLst/>
          </a:prstGeom>
          <a:noFill/>
        </p:spPr>
        <p:txBody>
          <a:bodyPr wrap="none" rtlCol="0">
            <a:spAutoFit/>
          </a:bodyPr>
          <a:lstStyle/>
          <a:p>
            <a:r>
              <a:rPr lang="en-US" dirty="0"/>
              <a:t>Cells contain numeric values (of some size)</a:t>
            </a:r>
          </a:p>
        </p:txBody>
      </p:sp>
    </p:spTree>
    <p:extLst>
      <p:ext uri="{BB962C8B-B14F-4D97-AF65-F5344CB8AC3E}">
        <p14:creationId xmlns:p14="http://schemas.microsoft.com/office/powerpoint/2010/main" val="2901961429"/>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Ascribed Meaning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4431677" cy="781921"/>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3GL Language Notions are Simulated Through Convention</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501808"/>
            <a:ext cx="5005093" cy="923330"/>
          </a:xfrm>
          <a:prstGeom prst="rect">
            <a:avLst/>
          </a:prstGeom>
          <a:noFill/>
        </p:spPr>
        <p:txBody>
          <a:bodyPr wrap="square">
            <a:spAutoFit/>
          </a:bodyPr>
          <a:lstStyle/>
          <a:p>
            <a:r>
              <a:rPr lang="en-US" dirty="0"/>
              <a:t>Functions</a:t>
            </a:r>
          </a:p>
          <a:p>
            <a:r>
              <a:rPr lang="en-US" dirty="0"/>
              <a:t>Variables</a:t>
            </a:r>
          </a:p>
          <a:p>
            <a:r>
              <a:rPr lang="en-US" dirty="0"/>
              <a:t>Complex data types (arrays, structs, classes)</a:t>
            </a:r>
          </a:p>
        </p:txBody>
      </p:sp>
      <p:pic>
        <p:nvPicPr>
          <p:cNvPr id="3" name="Picture 2" descr="A black background with text and planets&#10;&#10;Description automatically generated">
            <a:extLst>
              <a:ext uri="{FF2B5EF4-FFF2-40B4-BE49-F238E27FC236}">
                <a16:creationId xmlns:a16="http://schemas.microsoft.com/office/drawing/2014/main" id="{78691A74-FA1F-EF34-C1AA-7FB1F7DE2ECF}"/>
              </a:ext>
            </a:extLst>
          </p:cNvPr>
          <p:cNvPicPr>
            <a:picLocks noChangeAspect="1"/>
          </p:cNvPicPr>
          <p:nvPr/>
        </p:nvPicPr>
        <p:blipFill>
          <a:blip r:embed="rId2"/>
          <a:srcRect t="10160" b="11587"/>
          <a:stretch/>
        </p:blipFill>
        <p:spPr>
          <a:xfrm>
            <a:off x="7527472" y="1863386"/>
            <a:ext cx="3385457" cy="3179105"/>
          </a:xfrm>
          <a:prstGeom prst="rect">
            <a:avLst/>
          </a:prstGeom>
        </p:spPr>
      </p:pic>
      <p:sp>
        <p:nvSpPr>
          <p:cNvPr id="4" name="Rectangle 3">
            <a:extLst>
              <a:ext uri="{FF2B5EF4-FFF2-40B4-BE49-F238E27FC236}">
                <a16:creationId xmlns:a16="http://schemas.microsoft.com/office/drawing/2014/main" id="{4844F3C9-6309-7C93-89CE-DBA0F69F1CA9}"/>
              </a:ext>
            </a:extLst>
          </p:cNvPr>
          <p:cNvSpPr/>
          <p:nvPr/>
        </p:nvSpPr>
        <p:spPr>
          <a:xfrm>
            <a:off x="669471" y="4811485"/>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0x1</a:t>
            </a:r>
          </a:p>
        </p:txBody>
      </p:sp>
      <p:sp>
        <p:nvSpPr>
          <p:cNvPr id="6" name="Rectangle 5">
            <a:extLst>
              <a:ext uri="{FF2B5EF4-FFF2-40B4-BE49-F238E27FC236}">
                <a16:creationId xmlns:a16="http://schemas.microsoft.com/office/drawing/2014/main" id="{F472618B-2EF4-2EFF-BE28-1CEF09F3BAC3}"/>
              </a:ext>
            </a:extLst>
          </p:cNvPr>
          <p:cNvSpPr/>
          <p:nvPr/>
        </p:nvSpPr>
        <p:spPr>
          <a:xfrm>
            <a:off x="1390918" y="4811897"/>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0x2</a:t>
            </a:r>
          </a:p>
        </p:txBody>
      </p:sp>
      <p:sp>
        <p:nvSpPr>
          <p:cNvPr id="11" name="Rectangle 10">
            <a:extLst>
              <a:ext uri="{FF2B5EF4-FFF2-40B4-BE49-F238E27FC236}">
                <a16:creationId xmlns:a16="http://schemas.microsoft.com/office/drawing/2014/main" id="{279B0E63-3ADA-0746-2A37-E033D53DC3CD}"/>
              </a:ext>
            </a:extLst>
          </p:cNvPr>
          <p:cNvSpPr/>
          <p:nvPr/>
        </p:nvSpPr>
        <p:spPr>
          <a:xfrm>
            <a:off x="2112365" y="4812309"/>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0x3</a:t>
            </a:r>
          </a:p>
        </p:txBody>
      </p:sp>
      <p:sp>
        <p:nvSpPr>
          <p:cNvPr id="12" name="Rectangle 11">
            <a:extLst>
              <a:ext uri="{FF2B5EF4-FFF2-40B4-BE49-F238E27FC236}">
                <a16:creationId xmlns:a16="http://schemas.microsoft.com/office/drawing/2014/main" id="{579E6A29-790A-64C9-8A5B-88DBB031FB2D}"/>
              </a:ext>
            </a:extLst>
          </p:cNvPr>
          <p:cNvSpPr/>
          <p:nvPr/>
        </p:nvSpPr>
        <p:spPr>
          <a:xfrm>
            <a:off x="2833812" y="4812721"/>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0x4</a:t>
            </a:r>
          </a:p>
        </p:txBody>
      </p:sp>
    </p:spTree>
    <p:extLst>
      <p:ext uri="{BB962C8B-B14F-4D97-AF65-F5344CB8AC3E}">
        <p14:creationId xmlns:p14="http://schemas.microsoft.com/office/powerpoint/2010/main" val="4096682193"/>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Abstracting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64261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Encodes the Concepts of Local and Global memory</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474592"/>
            <a:ext cx="5005093" cy="369332"/>
          </a:xfrm>
          <a:prstGeom prst="rect">
            <a:avLst/>
          </a:prstGeom>
          <a:noFill/>
        </p:spPr>
        <p:txBody>
          <a:bodyPr wrap="square">
            <a:spAutoFit/>
          </a:bodyPr>
          <a:lstStyle/>
          <a:p>
            <a:r>
              <a:rPr lang="en-US" dirty="0"/>
              <a:t>Local memory: within a function activation</a:t>
            </a:r>
          </a:p>
        </p:txBody>
      </p:sp>
      <p:sp>
        <p:nvSpPr>
          <p:cNvPr id="11" name="TextBox 10">
            <a:extLst>
              <a:ext uri="{FF2B5EF4-FFF2-40B4-BE49-F238E27FC236}">
                <a16:creationId xmlns:a16="http://schemas.microsoft.com/office/drawing/2014/main" id="{4BD9255C-F319-D46B-B565-099BC7385760}"/>
              </a:ext>
            </a:extLst>
          </p:cNvPr>
          <p:cNvSpPr txBox="1"/>
          <p:nvPr/>
        </p:nvSpPr>
        <p:spPr>
          <a:xfrm>
            <a:off x="909675" y="2861773"/>
            <a:ext cx="4280365" cy="369332"/>
          </a:xfrm>
          <a:prstGeom prst="rect">
            <a:avLst/>
          </a:prstGeom>
          <a:noFill/>
        </p:spPr>
        <p:txBody>
          <a:bodyPr wrap="square">
            <a:spAutoFit/>
          </a:bodyPr>
          <a:lstStyle/>
          <a:p>
            <a:r>
              <a:rPr lang="en-US" dirty="0"/>
              <a:t>Global memory: static in the data section</a:t>
            </a:r>
          </a:p>
        </p:txBody>
      </p:sp>
      <p:sp>
        <p:nvSpPr>
          <p:cNvPr id="13" name="Rectangle 12">
            <a:extLst>
              <a:ext uri="{FF2B5EF4-FFF2-40B4-BE49-F238E27FC236}">
                <a16:creationId xmlns:a16="http://schemas.microsoft.com/office/drawing/2014/main" id="{BE4DEA6B-73CA-62D1-4564-8F9FC73C069E}"/>
              </a:ext>
            </a:extLst>
          </p:cNvPr>
          <p:cNvSpPr/>
          <p:nvPr/>
        </p:nvSpPr>
        <p:spPr>
          <a:xfrm>
            <a:off x="5577016" y="4257735"/>
            <a:ext cx="5107460" cy="177236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11C4DC-8DA7-4789-DD1C-B5FB0F50AA88}"/>
              </a:ext>
            </a:extLst>
          </p:cNvPr>
          <p:cNvSpPr txBox="1"/>
          <p:nvPr/>
        </p:nvSpPr>
        <p:spPr>
          <a:xfrm>
            <a:off x="909675" y="3248953"/>
            <a:ext cx="4280365" cy="369332"/>
          </a:xfrm>
          <a:prstGeom prst="rect">
            <a:avLst/>
          </a:prstGeom>
          <a:noFill/>
        </p:spPr>
        <p:txBody>
          <a:bodyPr wrap="square">
            <a:spAutoFit/>
          </a:bodyPr>
          <a:lstStyle/>
          <a:p>
            <a:r>
              <a:rPr lang="en-US" dirty="0"/>
              <a:t>Notably absent: heap memory</a:t>
            </a:r>
          </a:p>
        </p:txBody>
      </p:sp>
      <p:sp>
        <p:nvSpPr>
          <p:cNvPr id="2" name="TextBox 1">
            <a:extLst>
              <a:ext uri="{FF2B5EF4-FFF2-40B4-BE49-F238E27FC236}">
                <a16:creationId xmlns:a16="http://schemas.microsoft.com/office/drawing/2014/main" id="{4B9C151D-FF1C-0FD5-5222-813A20FEBBAF}"/>
              </a:ext>
            </a:extLst>
          </p:cNvPr>
          <p:cNvSpPr txBox="1"/>
          <p:nvPr/>
        </p:nvSpPr>
        <p:spPr>
          <a:xfrm>
            <a:off x="5635177" y="3295119"/>
            <a:ext cx="2733569" cy="646331"/>
          </a:xfrm>
          <a:prstGeom prst="rect">
            <a:avLst/>
          </a:prstGeom>
          <a:noFill/>
        </p:spPr>
        <p:txBody>
          <a:bodyPr wrap="none" rtlCol="0">
            <a:spAutoFit/>
          </a:bodyPr>
          <a:lstStyle/>
          <a:p>
            <a:r>
              <a:rPr lang="en-US" b="1" dirty="0">
                <a:solidFill>
                  <a:schemeClr val="accent2"/>
                </a:solidFill>
              </a:rPr>
              <a:t>With infinite registers,</a:t>
            </a:r>
          </a:p>
          <a:p>
            <a:r>
              <a:rPr lang="en-US" b="1" dirty="0">
                <a:solidFill>
                  <a:schemeClr val="accent2"/>
                </a:solidFill>
              </a:rPr>
              <a:t>Why have local memory?</a:t>
            </a:r>
          </a:p>
        </p:txBody>
      </p:sp>
      <p:sp>
        <p:nvSpPr>
          <p:cNvPr id="3" name="Freeform: Shape 2">
            <a:extLst>
              <a:ext uri="{FF2B5EF4-FFF2-40B4-BE49-F238E27FC236}">
                <a16:creationId xmlns:a16="http://schemas.microsoft.com/office/drawing/2014/main" id="{4451AAC9-10DB-573E-A67C-8A7E142EBEBA}"/>
              </a:ext>
            </a:extLst>
          </p:cNvPr>
          <p:cNvSpPr/>
          <p:nvPr/>
        </p:nvSpPr>
        <p:spPr>
          <a:xfrm>
            <a:off x="2446638" y="2186953"/>
            <a:ext cx="3377513" cy="1025804"/>
          </a:xfrm>
          <a:custGeom>
            <a:avLst/>
            <a:gdLst>
              <a:gd name="connsiteX0" fmla="*/ 3377513 w 3377513"/>
              <a:gd name="connsiteY0" fmla="*/ 1035292 h 1035292"/>
              <a:gd name="connsiteX1" fmla="*/ 2767913 w 3377513"/>
              <a:gd name="connsiteY1" fmla="*/ 54989 h 1035292"/>
              <a:gd name="connsiteX2" fmla="*/ 1095632 w 3377513"/>
              <a:gd name="connsiteY2" fmla="*/ 145605 h 1035292"/>
              <a:gd name="connsiteX3" fmla="*/ 0 w 3377513"/>
              <a:gd name="connsiteY3" fmla="*/ 326838 h 1035292"/>
              <a:gd name="connsiteX0" fmla="*/ 3377513 w 3377513"/>
              <a:gd name="connsiteY0" fmla="*/ 1005430 h 1005430"/>
              <a:gd name="connsiteX1" fmla="*/ 2767913 w 3377513"/>
              <a:gd name="connsiteY1" fmla="*/ 25127 h 1005430"/>
              <a:gd name="connsiteX2" fmla="*/ 0 w 3377513"/>
              <a:gd name="connsiteY2" fmla="*/ 296976 h 1005430"/>
              <a:gd name="connsiteX0" fmla="*/ 3377513 w 3377513"/>
              <a:gd name="connsiteY0" fmla="*/ 1025804 h 1025804"/>
              <a:gd name="connsiteX1" fmla="*/ 2767913 w 3377513"/>
              <a:gd name="connsiteY1" fmla="*/ 45501 h 1025804"/>
              <a:gd name="connsiteX2" fmla="*/ 0 w 3377513"/>
              <a:gd name="connsiteY2" fmla="*/ 317350 h 1025804"/>
            </a:gdLst>
            <a:ahLst/>
            <a:cxnLst>
              <a:cxn ang="0">
                <a:pos x="connsiteX0" y="connsiteY0"/>
              </a:cxn>
              <a:cxn ang="0">
                <a:pos x="connsiteX1" y="connsiteY1"/>
              </a:cxn>
              <a:cxn ang="0">
                <a:pos x="connsiteX2" y="connsiteY2"/>
              </a:cxn>
            </a:cxnLst>
            <a:rect l="l" t="t" r="r" b="b"/>
            <a:pathLst>
              <a:path w="3377513" h="1025804">
                <a:moveTo>
                  <a:pt x="3377513" y="1025804"/>
                </a:moveTo>
                <a:cubicBezTo>
                  <a:pt x="3262869" y="609793"/>
                  <a:pt x="3330832" y="163577"/>
                  <a:pt x="2767913" y="45501"/>
                </a:cubicBezTo>
                <a:cubicBezTo>
                  <a:pt x="2204994" y="-72575"/>
                  <a:pt x="576649" y="46532"/>
                  <a:pt x="0" y="317350"/>
                </a:cubicBezTo>
              </a:path>
            </a:pathLst>
          </a:custGeom>
          <a:noFill/>
          <a:ln w="28575">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D9728D-5EF7-4CD9-4F49-57F3EAF51879}"/>
              </a:ext>
            </a:extLst>
          </p:cNvPr>
          <p:cNvSpPr txBox="1"/>
          <p:nvPr/>
        </p:nvSpPr>
        <p:spPr>
          <a:xfrm>
            <a:off x="7397580" y="4456668"/>
            <a:ext cx="1257204" cy="1477328"/>
          </a:xfrm>
          <a:prstGeom prst="rect">
            <a:avLst/>
          </a:prstGeom>
          <a:noFill/>
        </p:spPr>
        <p:txBody>
          <a:bodyPr wrap="none" rtlCol="0">
            <a:spAutoFit/>
          </a:bodyPr>
          <a:lstStyle/>
          <a:p>
            <a:r>
              <a:rPr lang="en-US" i="1" dirty="0"/>
              <a:t>int main(){</a:t>
            </a:r>
            <a:br>
              <a:rPr lang="en-US" i="1" dirty="0"/>
            </a:br>
            <a:r>
              <a:rPr lang="en-US" i="1" dirty="0"/>
              <a:t>  int a;</a:t>
            </a:r>
          </a:p>
          <a:p>
            <a:r>
              <a:rPr lang="en-US" i="1" dirty="0"/>
              <a:t>  int * p;</a:t>
            </a:r>
          </a:p>
          <a:p>
            <a:r>
              <a:rPr lang="en-US" i="1" dirty="0"/>
              <a:t>  p = &amp;a;</a:t>
            </a:r>
          </a:p>
          <a:p>
            <a:r>
              <a:rPr lang="en-US" i="1" dirty="0"/>
              <a:t>}</a:t>
            </a:r>
          </a:p>
        </p:txBody>
      </p:sp>
      <p:sp>
        <p:nvSpPr>
          <p:cNvPr id="4" name="TextBox 3">
            <a:extLst>
              <a:ext uri="{FF2B5EF4-FFF2-40B4-BE49-F238E27FC236}">
                <a16:creationId xmlns:a16="http://schemas.microsoft.com/office/drawing/2014/main" id="{F927EB05-50C6-0F85-AFBB-E522BADE28A0}"/>
              </a:ext>
            </a:extLst>
          </p:cNvPr>
          <p:cNvSpPr txBox="1"/>
          <p:nvPr/>
        </p:nvSpPr>
        <p:spPr>
          <a:xfrm>
            <a:off x="5732832" y="4073069"/>
            <a:ext cx="4698430" cy="369332"/>
          </a:xfrm>
          <a:prstGeom prst="rect">
            <a:avLst/>
          </a:prstGeom>
          <a:solidFill>
            <a:schemeClr val="bg1"/>
          </a:solidFill>
        </p:spPr>
        <p:txBody>
          <a:bodyPr wrap="square" lIns="45720" rIns="45720" rtlCol="0">
            <a:spAutoFit/>
          </a:bodyPr>
          <a:lstStyle/>
          <a:p>
            <a:r>
              <a:rPr lang="en-US" b="1" i="1" dirty="0">
                <a:solidFill>
                  <a:schemeClr val="accent2"/>
                </a:solidFill>
              </a:rPr>
              <a:t>Because we might take the address of a local</a:t>
            </a:r>
          </a:p>
        </p:txBody>
      </p:sp>
      <p:sp>
        <p:nvSpPr>
          <p:cNvPr id="15" name="TextBox 14">
            <a:extLst>
              <a:ext uri="{FF2B5EF4-FFF2-40B4-BE49-F238E27FC236}">
                <a16:creationId xmlns:a16="http://schemas.microsoft.com/office/drawing/2014/main" id="{5C3047BB-D2C6-4A5F-0D98-7D6CD464FBB4}"/>
              </a:ext>
            </a:extLst>
          </p:cNvPr>
          <p:cNvSpPr txBox="1"/>
          <p:nvPr/>
        </p:nvSpPr>
        <p:spPr>
          <a:xfrm>
            <a:off x="8327573" y="5278983"/>
            <a:ext cx="1592103" cy="369332"/>
          </a:xfrm>
          <a:prstGeom prst="rect">
            <a:avLst/>
          </a:prstGeom>
          <a:noFill/>
        </p:spPr>
        <p:txBody>
          <a:bodyPr wrap="none" rtlCol="0">
            <a:spAutoFit/>
          </a:bodyPr>
          <a:lstStyle/>
          <a:p>
            <a:r>
              <a:rPr lang="en-US" i="1" dirty="0">
                <a:solidFill>
                  <a:schemeClr val="accent5"/>
                </a:solidFill>
              </a:rPr>
              <a:t>(p points to a)</a:t>
            </a:r>
          </a:p>
        </p:txBody>
      </p:sp>
    </p:spTree>
    <p:extLst>
      <p:ext uri="{BB962C8B-B14F-4D97-AF65-F5344CB8AC3E}">
        <p14:creationId xmlns:p14="http://schemas.microsoft.com/office/powerpoint/2010/main" val="33111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animBg="1"/>
      <p:bldP spid="6" grpId="0"/>
      <p:bldP spid="4" grpId="0" animBg="1"/>
      <p:bldP spid="15" grpId="0"/>
    </p:bldLst>
  </p:timing>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Allocation</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28875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Allocating Global Memory</a:t>
            </a:r>
          </a:p>
        </p:txBody>
      </p:sp>
      <p:sp>
        <p:nvSpPr>
          <p:cNvPr id="15" name="TextBox 14">
            <a:extLst>
              <a:ext uri="{FF2B5EF4-FFF2-40B4-BE49-F238E27FC236}">
                <a16:creationId xmlns:a16="http://schemas.microsoft.com/office/drawing/2014/main" id="{015C6B78-2483-A562-4135-2F8FC231364F}"/>
              </a:ext>
            </a:extLst>
          </p:cNvPr>
          <p:cNvSpPr txBox="1"/>
          <p:nvPr/>
        </p:nvSpPr>
        <p:spPr>
          <a:xfrm>
            <a:off x="909675" y="2867457"/>
            <a:ext cx="4257130"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@glb1 = global i32 2</a:t>
            </a:r>
          </a:p>
        </p:txBody>
      </p:sp>
      <p:sp>
        <p:nvSpPr>
          <p:cNvPr id="16" name="TextBox 15">
            <a:extLst>
              <a:ext uri="{FF2B5EF4-FFF2-40B4-BE49-F238E27FC236}">
                <a16:creationId xmlns:a16="http://schemas.microsoft.com/office/drawing/2014/main" id="{85CC75BE-61E8-C07C-B302-5D5360921DBB}"/>
              </a:ext>
            </a:extLst>
          </p:cNvPr>
          <p:cNvSpPr txBox="1"/>
          <p:nvPr/>
        </p:nvSpPr>
        <p:spPr>
          <a:xfrm>
            <a:off x="909674" y="3188532"/>
            <a:ext cx="4709891"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@cnst2 = constant i32 3</a:t>
            </a:r>
          </a:p>
        </p:txBody>
      </p:sp>
      <p:sp>
        <p:nvSpPr>
          <p:cNvPr id="17" name="Content Placeholder 2">
            <a:extLst>
              <a:ext uri="{FF2B5EF4-FFF2-40B4-BE49-F238E27FC236}">
                <a16:creationId xmlns:a16="http://schemas.microsoft.com/office/drawing/2014/main" id="{28A441EF-9FC1-FD49-1144-159634D014D4}"/>
              </a:ext>
            </a:extLst>
          </p:cNvPr>
          <p:cNvSpPr txBox="1">
            <a:spLocks/>
          </p:cNvSpPr>
          <p:nvPr/>
        </p:nvSpPr>
        <p:spPr>
          <a:xfrm>
            <a:off x="796108" y="37372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Allocating Local Memory</a:t>
            </a:r>
          </a:p>
        </p:txBody>
      </p:sp>
      <p:sp>
        <p:nvSpPr>
          <p:cNvPr id="18" name="TextBox 17">
            <a:extLst>
              <a:ext uri="{FF2B5EF4-FFF2-40B4-BE49-F238E27FC236}">
                <a16:creationId xmlns:a16="http://schemas.microsoft.com/office/drawing/2014/main" id="{14937224-A6AF-795A-E881-A359A98ACE89}"/>
              </a:ext>
            </a:extLst>
          </p:cNvPr>
          <p:cNvSpPr txBox="1"/>
          <p:nvPr/>
        </p:nvSpPr>
        <p:spPr>
          <a:xfrm>
            <a:off x="847895" y="4194971"/>
            <a:ext cx="2555706"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a:t>
            </a:r>
            <a:r>
              <a:rPr lang="en-US" dirty="0" err="1">
                <a:latin typeface="Courier New" panose="02070309020205020404" pitchFamily="49" charset="0"/>
                <a:cs typeface="Courier New" panose="02070309020205020404" pitchFamily="49" charset="0"/>
              </a:rPr>
              <a:t>alloca</a:t>
            </a:r>
            <a:r>
              <a:rPr lang="en-US" dirty="0">
                <a:latin typeface="Courier New" panose="02070309020205020404" pitchFamily="49" charset="0"/>
                <a:cs typeface="Courier New" panose="02070309020205020404" pitchFamily="49" charset="0"/>
              </a:rPr>
              <a:t> i64</a:t>
            </a:r>
          </a:p>
        </p:txBody>
      </p:sp>
      <p:sp>
        <p:nvSpPr>
          <p:cNvPr id="3" name="TextBox 2">
            <a:extLst>
              <a:ext uri="{FF2B5EF4-FFF2-40B4-BE49-F238E27FC236}">
                <a16:creationId xmlns:a16="http://schemas.microsoft.com/office/drawing/2014/main" id="{D039C909-E44C-CD1F-1461-F98E51670A4C}"/>
              </a:ext>
            </a:extLst>
          </p:cNvPr>
          <p:cNvSpPr txBox="1"/>
          <p:nvPr/>
        </p:nvSpPr>
        <p:spPr>
          <a:xfrm>
            <a:off x="1968500" y="4876800"/>
            <a:ext cx="8766054" cy="1200329"/>
          </a:xfrm>
          <a:prstGeom prst="rect">
            <a:avLst/>
          </a:prstGeom>
          <a:noFill/>
        </p:spPr>
        <p:txBody>
          <a:bodyPr wrap="none" rtlCol="0">
            <a:spAutoFit/>
          </a:bodyPr>
          <a:lstStyle/>
          <a:p>
            <a:r>
              <a:rPr lang="en-US" dirty="0"/>
              <a:t>Note: some architectures either require or suggest (for speed) </a:t>
            </a:r>
          </a:p>
          <a:p>
            <a:r>
              <a:rPr lang="en-US" dirty="0"/>
              <a:t>          that memory be type aligned, e.g.:</a:t>
            </a:r>
          </a:p>
          <a:p>
            <a:r>
              <a:rPr lang="en-US" dirty="0"/>
              <a:t>          A 4-byte type (like i32) is allocated in a memory address that is a multiple of 4</a:t>
            </a:r>
          </a:p>
          <a:p>
            <a:r>
              <a:rPr lang="en-US" dirty="0"/>
              <a:t>          An 8-byte type (like i64) is allocated in a memory address that is a multiple of 8</a:t>
            </a:r>
          </a:p>
        </p:txBody>
      </p:sp>
      <p:sp>
        <p:nvSpPr>
          <p:cNvPr id="4" name="TextBox 3">
            <a:extLst>
              <a:ext uri="{FF2B5EF4-FFF2-40B4-BE49-F238E27FC236}">
                <a16:creationId xmlns:a16="http://schemas.microsoft.com/office/drawing/2014/main" id="{A22E1861-78B6-2C48-404C-AD57807FC281}"/>
              </a:ext>
            </a:extLst>
          </p:cNvPr>
          <p:cNvSpPr txBox="1"/>
          <p:nvPr/>
        </p:nvSpPr>
        <p:spPr>
          <a:xfrm>
            <a:off x="1974850" y="6038850"/>
            <a:ext cx="7561044" cy="369332"/>
          </a:xfrm>
          <a:prstGeom prst="rect">
            <a:avLst/>
          </a:prstGeom>
          <a:noFill/>
        </p:spPr>
        <p:txBody>
          <a:bodyPr wrap="none" rtlCol="0">
            <a:spAutoFit/>
          </a:bodyPr>
          <a:lstStyle/>
          <a:p>
            <a:r>
              <a:rPr lang="en-US" dirty="0"/>
              <a:t>To enforce this requirement, allocation can use the align &lt;Num&gt; argument</a:t>
            </a:r>
          </a:p>
        </p:txBody>
      </p:sp>
      <p:sp>
        <p:nvSpPr>
          <p:cNvPr id="6" name="TextBox 5">
            <a:extLst>
              <a:ext uri="{FF2B5EF4-FFF2-40B4-BE49-F238E27FC236}">
                <a16:creationId xmlns:a16="http://schemas.microsoft.com/office/drawing/2014/main" id="{6B54CFCF-3F05-18C3-3918-FD5A121C2F85}"/>
              </a:ext>
            </a:extLst>
          </p:cNvPr>
          <p:cNvSpPr txBox="1"/>
          <p:nvPr/>
        </p:nvSpPr>
        <p:spPr>
          <a:xfrm>
            <a:off x="3657600" y="2867457"/>
            <a:ext cx="1425390" cy="369332"/>
          </a:xfrm>
          <a:prstGeom prst="rect">
            <a:avLst/>
          </a:prstGeom>
          <a:noFill/>
        </p:spPr>
        <p:txBody>
          <a:bodyPr wrap="none" rtlCol="0">
            <a:spAutoFit/>
          </a:bodyPr>
          <a:lstStyle/>
          <a:p>
            <a:r>
              <a:rPr lang="en-US" b="1" dirty="0">
                <a:solidFill>
                  <a:schemeClr val="accent6"/>
                </a:solidFill>
                <a:latin typeface="Courier New" panose="02070309020205020404" pitchFamily="49" charset="0"/>
                <a:cs typeface="Courier New" panose="02070309020205020404" pitchFamily="49" charset="0"/>
              </a:rPr>
              <a:t>, align 4</a:t>
            </a:r>
          </a:p>
        </p:txBody>
      </p:sp>
      <p:sp>
        <p:nvSpPr>
          <p:cNvPr id="10" name="TextBox 9">
            <a:extLst>
              <a:ext uri="{FF2B5EF4-FFF2-40B4-BE49-F238E27FC236}">
                <a16:creationId xmlns:a16="http://schemas.microsoft.com/office/drawing/2014/main" id="{8A6108FE-75C6-81AA-1506-C7CD42EF031C}"/>
              </a:ext>
            </a:extLst>
          </p:cNvPr>
          <p:cNvSpPr txBox="1"/>
          <p:nvPr/>
        </p:nvSpPr>
        <p:spPr>
          <a:xfrm>
            <a:off x="4082346" y="3188532"/>
            <a:ext cx="1425390" cy="369332"/>
          </a:xfrm>
          <a:prstGeom prst="rect">
            <a:avLst/>
          </a:prstGeom>
          <a:noFill/>
        </p:spPr>
        <p:txBody>
          <a:bodyPr wrap="none" rtlCol="0">
            <a:spAutoFit/>
          </a:bodyPr>
          <a:lstStyle/>
          <a:p>
            <a:r>
              <a:rPr lang="en-US" b="1" dirty="0">
                <a:solidFill>
                  <a:schemeClr val="accent6"/>
                </a:solidFill>
                <a:latin typeface="Courier New" panose="02070309020205020404" pitchFamily="49" charset="0"/>
                <a:cs typeface="Courier New" panose="02070309020205020404" pitchFamily="49" charset="0"/>
              </a:rPr>
              <a:t>, align 4</a:t>
            </a:r>
          </a:p>
        </p:txBody>
      </p:sp>
      <p:sp>
        <p:nvSpPr>
          <p:cNvPr id="12" name="TextBox 11">
            <a:extLst>
              <a:ext uri="{FF2B5EF4-FFF2-40B4-BE49-F238E27FC236}">
                <a16:creationId xmlns:a16="http://schemas.microsoft.com/office/drawing/2014/main" id="{C35A2978-128F-4799-A41B-EEAFEA1BFD4C}"/>
              </a:ext>
            </a:extLst>
          </p:cNvPr>
          <p:cNvSpPr txBox="1"/>
          <p:nvPr/>
        </p:nvSpPr>
        <p:spPr>
          <a:xfrm>
            <a:off x="3152775" y="4193659"/>
            <a:ext cx="1438275" cy="369332"/>
          </a:xfrm>
          <a:prstGeom prst="rect">
            <a:avLst/>
          </a:prstGeom>
          <a:noFill/>
        </p:spPr>
        <p:txBody>
          <a:bodyPr wrap="square">
            <a:spAutoFit/>
          </a:bodyPr>
          <a:lstStyle/>
          <a:p>
            <a:r>
              <a:rPr lang="en-US" b="1" dirty="0">
                <a:solidFill>
                  <a:schemeClr val="accent6"/>
                </a:solidFill>
                <a:latin typeface="Courier New" panose="02070309020205020404" pitchFamily="49" charset="0"/>
                <a:cs typeface="Courier New" panose="02070309020205020404" pitchFamily="49" charset="0"/>
              </a:rPr>
              <a:t>, align 8</a:t>
            </a:r>
          </a:p>
        </p:txBody>
      </p:sp>
    </p:spTree>
    <p:extLst>
      <p:ext uri="{BB962C8B-B14F-4D97-AF65-F5344CB8AC3E}">
        <p14:creationId xmlns:p14="http://schemas.microsoft.com/office/powerpoint/2010/main" val="16451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2" grpId="0"/>
    </p:bldLst>
  </p:timing>
</p:sld>
</file>

<file path=ppt/slides/slide1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
        <p:nvSpPr>
          <p:cNvPr id="3" name="Rectangle: Rounded Corners 2">
            <a:extLst>
              <a:ext uri="{FF2B5EF4-FFF2-40B4-BE49-F238E27FC236}">
                <a16:creationId xmlns:a16="http://schemas.microsoft.com/office/drawing/2014/main" id="{8EE1CBF7-CB95-B3A8-119D-2662394F6291}"/>
              </a:ext>
            </a:extLst>
          </p:cNvPr>
          <p:cNvSpPr/>
          <p:nvPr/>
        </p:nvSpPr>
        <p:spPr>
          <a:xfrm>
            <a:off x="622300" y="3911600"/>
            <a:ext cx="4610100" cy="66040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49626"/>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D795-1B99-0491-9830-158418FAF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8F13F-88AA-E26D-E8FF-56A672A709DE}"/>
              </a:ext>
            </a:extLst>
          </p:cNvPr>
          <p:cNvSpPr>
            <a:spLocks noGrp="1"/>
          </p:cNvSpPr>
          <p:nvPr>
            <p:ph type="title"/>
          </p:nvPr>
        </p:nvSpPr>
        <p:spPr>
          <a:xfrm>
            <a:off x="0" y="94786"/>
            <a:ext cx="12192000" cy="557951"/>
          </a:xfrm>
        </p:spPr>
        <p:txBody>
          <a:bodyPr>
            <a:normAutofit/>
          </a:bodyPr>
          <a:lstStyle/>
          <a:p>
            <a:r>
              <a:t>Exercise 4</a:t>
            </a:r>
          </a:p>
        </p:txBody>
      </p:sp>
      <p:sp>
        <p:nvSpPr>
          <p:cNvPr id="13" name="Slide Number Placeholder 12">
            <a:extLst>
              <a:ext uri="{FF2B5EF4-FFF2-40B4-BE49-F238E27FC236}">
                <a16:creationId xmlns:a16="http://schemas.microsoft.com/office/drawing/2014/main" id="{AA55595F-3C2A-F99E-0222-7E50BA7C6E0B}"/>
              </a:ext>
            </a:extLst>
          </p:cNvPr>
          <p:cNvSpPr>
            <a:spLocks noGrp="1"/>
          </p:cNvSpPr>
          <p:nvPr>
            <p:ph type="sldNum" sz="quarter" idx="22"/>
          </p:nvPr>
        </p:nvSpPr>
        <p:spPr/>
        <p:txBody>
          <a:bodyPr/>
          <a:lstStyle/>
          <a:p>
            <a:fld id="{B5CEABB6-07DC-46E8-9B57-56EC44A396E5}" type="slidenum">
              <a:rPr lang="en-US" smtClean="0"/>
              <a:pPr/>
              <a:t>2</a:t>
            </a:fld>
            <a:endParaRPr lang="en-US" dirty="0"/>
          </a:p>
        </p:txBody>
      </p:sp>
      <p:sp>
        <p:nvSpPr>
          <p:cNvPr id="14" name="Title 1">
            <a:extLst>
              <a:ext uri="{FF2B5EF4-FFF2-40B4-BE49-F238E27FC236}">
                <a16:creationId xmlns:a16="http://schemas.microsoft.com/office/drawing/2014/main" id="{9AC125BE-1BA3-245A-52D8-1D297E3B860C}"/>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LLVM Register Operation Reviews</a:t>
            </a:r>
          </a:p>
        </p:txBody>
      </p:sp>
      <p:cxnSp>
        <p:nvCxnSpPr>
          <p:cNvPr id="16" name="Straight Connector 15">
            <a:extLst>
              <a:ext uri="{FF2B5EF4-FFF2-40B4-BE49-F238E27FC236}">
                <a16:creationId xmlns:a16="http://schemas.microsoft.com/office/drawing/2014/main" id="{ED71D65F-0883-6918-AF19-F24912410721}"/>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6E17F779-533D-BA8C-3118-509711B145D3}"/>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47556015-BBAF-5C3E-02CA-4EAB7ADD89C6}"/>
              </a:ext>
            </a:extLst>
          </p:cNvPr>
          <p:cNvSpPr>
            <a:spLocks noChangeArrowheads="1"/>
          </p:cNvSpPr>
          <p:nvPr/>
        </p:nvSpPr>
        <p:spPr bwMode="auto">
          <a:xfrm>
            <a:off x="791853" y="1636115"/>
            <a:ext cx="10887958"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1" u="none" strike="noStrike" cap="none" normalizeH="0" baseline="0" dirty="0">
                <a:ln>
                  <a:noFill/>
                </a:ln>
                <a:solidFill>
                  <a:schemeClr val="tx1"/>
                </a:solidFill>
                <a:effectLst/>
                <a:latin typeface="Arial" panose="020B0604020202020204" pitchFamily="34" charset="0"/>
              </a:rPr>
              <a:t>Write out th</a:t>
            </a:r>
            <a:r>
              <a:rPr lang="en-US" altLang="en-US" sz="2200" i="1" dirty="0">
                <a:latin typeface="Arial" panose="020B0604020202020204" pitchFamily="34" charset="0"/>
              </a:rPr>
              <a:t>e corresponding LLVM </a:t>
            </a:r>
            <a:r>
              <a:rPr lang="en-US" altLang="en-US" sz="2200" i="1" dirty="0" err="1">
                <a:latin typeface="Arial" panose="020B0604020202020204" pitchFamily="34" charset="0"/>
              </a:rPr>
              <a:t>bitcode</a:t>
            </a:r>
            <a:r>
              <a:rPr lang="en-US" altLang="en-US" sz="2200" i="1" dirty="0">
                <a:latin typeface="Arial" panose="020B0604020202020204" pitchFamily="34" charset="0"/>
              </a:rPr>
              <a:t> program for the following:</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AED0E06-0200-8DFA-C3F3-8F05B1B5EA7B}"/>
              </a:ext>
            </a:extLst>
          </p:cNvPr>
          <p:cNvSpPr txBox="1"/>
          <p:nvPr/>
        </p:nvSpPr>
        <p:spPr>
          <a:xfrm>
            <a:off x="261740" y="2185269"/>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i = 0;</a:t>
            </a:r>
          </a:p>
          <a:p>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7EBA3816-6D7B-3143-F139-24ECB16E6927}"/>
              </a:ext>
            </a:extLst>
          </p:cNvPr>
          <p:cNvPicPr>
            <a:picLocks noChangeAspect="1"/>
          </p:cNvPicPr>
          <p:nvPr/>
        </p:nvPicPr>
        <p:blipFill>
          <a:blip r:embed="rId2"/>
          <a:stretch>
            <a:fillRect/>
          </a:stretch>
        </p:blipFill>
        <p:spPr>
          <a:xfrm>
            <a:off x="3345872" y="2315665"/>
            <a:ext cx="8537445" cy="4040685"/>
          </a:xfrm>
          <a:prstGeom prst="rect">
            <a:avLst/>
          </a:prstGeom>
        </p:spPr>
      </p:pic>
    </p:spTree>
    <p:extLst>
      <p:ext uri="{BB962C8B-B14F-4D97-AF65-F5344CB8AC3E}">
        <p14:creationId xmlns:p14="http://schemas.microsoft.com/office/powerpoint/2010/main" val="573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Pointer Types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18" name="TextBox 17">
            <a:extLst>
              <a:ext uri="{FF2B5EF4-FFF2-40B4-BE49-F238E27FC236}">
                <a16:creationId xmlns:a16="http://schemas.microsoft.com/office/drawing/2014/main" id="{14937224-A6AF-795A-E881-A359A98ACE89}"/>
              </a:ext>
            </a:extLst>
          </p:cNvPr>
          <p:cNvSpPr txBox="1"/>
          <p:nvPr/>
        </p:nvSpPr>
        <p:spPr>
          <a:xfrm>
            <a:off x="885994" y="5122071"/>
            <a:ext cx="384839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a:t>
            </a:r>
            <a:r>
              <a:rPr lang="en-US" dirty="0" err="1">
                <a:latin typeface="Courier New" panose="02070309020205020404" pitchFamily="49" charset="0"/>
                <a:cs typeface="Courier New" panose="02070309020205020404" pitchFamily="49" charset="0"/>
              </a:rPr>
              <a:t>alloca</a:t>
            </a:r>
            <a:r>
              <a:rPr lang="en-US" dirty="0">
                <a:latin typeface="Courier New" panose="02070309020205020404" pitchFamily="49" charset="0"/>
                <a:cs typeface="Courier New" panose="02070309020205020404" pitchFamily="49" charset="0"/>
              </a:rPr>
              <a:t> i32, align 4</a:t>
            </a:r>
          </a:p>
        </p:txBody>
      </p:sp>
      <p:sp>
        <p:nvSpPr>
          <p:cNvPr id="2" name="TextBox 1">
            <a:extLst>
              <a:ext uri="{FF2B5EF4-FFF2-40B4-BE49-F238E27FC236}">
                <a16:creationId xmlns:a16="http://schemas.microsoft.com/office/drawing/2014/main" id="{29AD8FBB-2108-1AB1-3C95-CB67BEC5C8AF}"/>
              </a:ext>
            </a:extLst>
          </p:cNvPr>
          <p:cNvSpPr txBox="1"/>
          <p:nvPr/>
        </p:nvSpPr>
        <p:spPr>
          <a:xfrm>
            <a:off x="1733550" y="5638800"/>
            <a:ext cx="7458260" cy="369332"/>
          </a:xfrm>
          <a:prstGeom prst="rect">
            <a:avLst/>
          </a:prstGeom>
          <a:noFill/>
        </p:spPr>
        <p:txBody>
          <a:bodyPr wrap="none" rtlCol="0">
            <a:spAutoFit/>
          </a:bodyPr>
          <a:lstStyle/>
          <a:p>
            <a:r>
              <a:rPr lang="en-US" dirty="0"/>
              <a:t>Here, %reg has type i32* :  a pointer type (a pointer that points at an i32)</a:t>
            </a:r>
          </a:p>
        </p:txBody>
      </p:sp>
      <p:sp>
        <p:nvSpPr>
          <p:cNvPr id="3" name="Content Placeholder 2">
            <a:extLst>
              <a:ext uri="{FF2B5EF4-FFF2-40B4-BE49-F238E27FC236}">
                <a16:creationId xmlns:a16="http://schemas.microsoft.com/office/drawing/2014/main" id="{B84C222C-ED87-6541-3FB4-4BA81B859B83}"/>
              </a:ext>
            </a:extLst>
          </p:cNvPr>
          <p:cNvSpPr txBox="1">
            <a:spLocks/>
          </p:cNvSpPr>
          <p:nvPr/>
        </p:nvSpPr>
        <p:spPr>
          <a:xfrm>
            <a:off x="803444" y="1647408"/>
            <a:ext cx="64261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Memory locations are accessed through pointers</a:t>
            </a:r>
          </a:p>
        </p:txBody>
      </p:sp>
      <p:sp>
        <p:nvSpPr>
          <p:cNvPr id="6" name="TextBox 5">
            <a:extLst>
              <a:ext uri="{FF2B5EF4-FFF2-40B4-BE49-F238E27FC236}">
                <a16:creationId xmlns:a16="http://schemas.microsoft.com/office/drawing/2014/main" id="{B2399A86-941E-4BA6-C478-C7F1181F8408}"/>
              </a:ext>
            </a:extLst>
          </p:cNvPr>
          <p:cNvSpPr txBox="1"/>
          <p:nvPr/>
        </p:nvSpPr>
        <p:spPr>
          <a:xfrm>
            <a:off x="800100" y="2295107"/>
            <a:ext cx="5357172" cy="369332"/>
          </a:xfrm>
          <a:prstGeom prst="rect">
            <a:avLst/>
          </a:prstGeom>
          <a:noFill/>
        </p:spPr>
        <p:txBody>
          <a:bodyPr wrap="none" rtlCol="0">
            <a:spAutoFit/>
          </a:bodyPr>
          <a:lstStyle/>
          <a:p>
            <a:r>
              <a:rPr lang="en-US" dirty="0"/>
              <a:t>Numeric types whose values are memory addressed</a:t>
            </a:r>
          </a:p>
        </p:txBody>
      </p:sp>
      <p:sp>
        <p:nvSpPr>
          <p:cNvPr id="10" name="TextBox 9">
            <a:extLst>
              <a:ext uri="{FF2B5EF4-FFF2-40B4-BE49-F238E27FC236}">
                <a16:creationId xmlns:a16="http://schemas.microsoft.com/office/drawing/2014/main" id="{AC604FF1-EBC6-FAF8-49B6-5C4DD419EE5A}"/>
              </a:ext>
            </a:extLst>
          </p:cNvPr>
          <p:cNvSpPr txBox="1"/>
          <p:nvPr/>
        </p:nvSpPr>
        <p:spPr>
          <a:xfrm>
            <a:off x="831850" y="2707857"/>
            <a:ext cx="4373505" cy="369332"/>
          </a:xfrm>
          <a:prstGeom prst="rect">
            <a:avLst/>
          </a:prstGeom>
          <a:noFill/>
        </p:spPr>
        <p:txBody>
          <a:bodyPr wrap="none" rtlCol="0">
            <a:spAutoFit/>
          </a:bodyPr>
          <a:lstStyle/>
          <a:p>
            <a:r>
              <a:rPr lang="en-US" dirty="0"/>
              <a:t>A pointer to a 32-bit integer has type i32*</a:t>
            </a:r>
          </a:p>
        </p:txBody>
      </p:sp>
      <p:sp>
        <p:nvSpPr>
          <p:cNvPr id="11" name="TextBox 10">
            <a:extLst>
              <a:ext uri="{FF2B5EF4-FFF2-40B4-BE49-F238E27FC236}">
                <a16:creationId xmlns:a16="http://schemas.microsoft.com/office/drawing/2014/main" id="{341B7FB8-8B1C-6F5C-ACAF-155828062F5E}"/>
              </a:ext>
            </a:extLst>
          </p:cNvPr>
          <p:cNvSpPr txBox="1"/>
          <p:nvPr/>
        </p:nvSpPr>
        <p:spPr>
          <a:xfrm>
            <a:off x="831850" y="3019007"/>
            <a:ext cx="4256871" cy="369332"/>
          </a:xfrm>
          <a:prstGeom prst="rect">
            <a:avLst/>
          </a:prstGeom>
          <a:noFill/>
        </p:spPr>
        <p:txBody>
          <a:bodyPr wrap="none" rtlCol="0">
            <a:spAutoFit/>
          </a:bodyPr>
          <a:lstStyle/>
          <a:p>
            <a:r>
              <a:rPr lang="en-US" dirty="0"/>
              <a:t>A pointer to an 8-bit integer has type i8*</a:t>
            </a:r>
          </a:p>
        </p:txBody>
      </p:sp>
      <p:sp>
        <p:nvSpPr>
          <p:cNvPr id="12" name="TextBox 11">
            <a:extLst>
              <a:ext uri="{FF2B5EF4-FFF2-40B4-BE49-F238E27FC236}">
                <a16:creationId xmlns:a16="http://schemas.microsoft.com/office/drawing/2014/main" id="{C6AD218C-6C7F-8DE9-DBB0-BD2591BE7AF9}"/>
              </a:ext>
            </a:extLst>
          </p:cNvPr>
          <p:cNvSpPr txBox="1"/>
          <p:nvPr/>
        </p:nvSpPr>
        <p:spPr>
          <a:xfrm>
            <a:off x="831850" y="3361907"/>
            <a:ext cx="4256871" cy="369332"/>
          </a:xfrm>
          <a:prstGeom prst="rect">
            <a:avLst/>
          </a:prstGeom>
          <a:noFill/>
        </p:spPr>
        <p:txBody>
          <a:bodyPr wrap="none" rtlCol="0">
            <a:spAutoFit/>
          </a:bodyPr>
          <a:lstStyle/>
          <a:p>
            <a:r>
              <a:rPr lang="en-US" dirty="0"/>
              <a:t>A pointer to an 8-bit integer has type i8*</a:t>
            </a:r>
          </a:p>
        </p:txBody>
      </p:sp>
      <p:sp>
        <p:nvSpPr>
          <p:cNvPr id="13" name="TextBox 12">
            <a:extLst>
              <a:ext uri="{FF2B5EF4-FFF2-40B4-BE49-F238E27FC236}">
                <a16:creationId xmlns:a16="http://schemas.microsoft.com/office/drawing/2014/main" id="{BF69990F-DB52-F8C5-3907-AC2DEAE29834}"/>
              </a:ext>
            </a:extLst>
          </p:cNvPr>
          <p:cNvSpPr txBox="1"/>
          <p:nvPr/>
        </p:nvSpPr>
        <p:spPr>
          <a:xfrm>
            <a:off x="1752600" y="6013450"/>
            <a:ext cx="8095614" cy="369332"/>
          </a:xfrm>
          <a:prstGeom prst="rect">
            <a:avLst/>
          </a:prstGeom>
          <a:noFill/>
        </p:spPr>
        <p:txBody>
          <a:bodyPr wrap="none" rtlCol="0">
            <a:spAutoFit/>
          </a:bodyPr>
          <a:lstStyle/>
          <a:p>
            <a:r>
              <a:rPr lang="en-US" dirty="0"/>
              <a:t>Note, there is a “generic pointer” type that leaves the type being pointed to out</a:t>
            </a:r>
          </a:p>
        </p:txBody>
      </p:sp>
    </p:spTree>
    <p:extLst>
      <p:ext uri="{BB962C8B-B14F-4D97-AF65-F5344CB8AC3E}">
        <p14:creationId xmlns:p14="http://schemas.microsoft.com/office/powerpoint/2010/main" val="35401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3" grpId="0"/>
    </p:bldLst>
  </p:timing>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Load and STORE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938617"/>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Load</a:t>
            </a:r>
          </a:p>
        </p:txBody>
      </p:sp>
      <p:sp>
        <p:nvSpPr>
          <p:cNvPr id="15" name="TextBox 14">
            <a:extLst>
              <a:ext uri="{FF2B5EF4-FFF2-40B4-BE49-F238E27FC236}">
                <a16:creationId xmlns:a16="http://schemas.microsoft.com/office/drawing/2014/main" id="{015C6B78-2483-A562-4135-2F8FC231364F}"/>
              </a:ext>
            </a:extLst>
          </p:cNvPr>
          <p:cNvSpPr txBox="1"/>
          <p:nvPr/>
        </p:nvSpPr>
        <p:spPr>
          <a:xfrm>
            <a:off x="909674" y="3410783"/>
            <a:ext cx="879361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dstOpd</a:t>
            </a:r>
            <a:r>
              <a:rPr lang="en-US" dirty="0">
                <a:latin typeface="Courier New" panose="02070309020205020404" pitchFamily="49" charset="0"/>
                <a:cs typeface="Courier New" panose="02070309020205020404" pitchFamily="49" charset="0"/>
              </a:rPr>
              <a:t>&gt; = load &lt;</a:t>
            </a:r>
            <a:r>
              <a:rPr lang="en-US" dirty="0" err="1">
                <a:latin typeface="Courier New" panose="02070309020205020404" pitchFamily="49" charset="0"/>
                <a:cs typeface="Courier New" panose="02070309020205020404" pitchFamily="49" charset="0"/>
              </a:rPr>
              <a:t>dstType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srcOpd</a:t>
            </a:r>
            <a:r>
              <a:rPr lang="en-US" dirty="0">
                <a:latin typeface="Courier New" panose="02070309020205020404" pitchFamily="49" charset="0"/>
                <a:cs typeface="Courier New" panose="02070309020205020404" pitchFamily="49" charset="0"/>
              </a:rPr>
              <a:t>&gt;, align &lt;align&gt; </a:t>
            </a:r>
          </a:p>
        </p:txBody>
      </p:sp>
      <p:sp>
        <p:nvSpPr>
          <p:cNvPr id="16" name="TextBox 15">
            <a:extLst>
              <a:ext uri="{FF2B5EF4-FFF2-40B4-BE49-F238E27FC236}">
                <a16:creationId xmlns:a16="http://schemas.microsoft.com/office/drawing/2014/main" id="{85CC75BE-61E8-C07C-B302-5D5360921DBB}"/>
              </a:ext>
            </a:extLst>
          </p:cNvPr>
          <p:cNvSpPr txBox="1"/>
          <p:nvPr/>
        </p:nvSpPr>
        <p:spPr>
          <a:xfrm>
            <a:off x="1184882" y="3731858"/>
            <a:ext cx="769278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load    i32,       i32*   %var1ptr, align 4</a:t>
            </a:r>
          </a:p>
        </p:txBody>
      </p:sp>
      <p:sp>
        <p:nvSpPr>
          <p:cNvPr id="2" name="Content Placeholder 2">
            <a:extLst>
              <a:ext uri="{FF2B5EF4-FFF2-40B4-BE49-F238E27FC236}">
                <a16:creationId xmlns:a16="http://schemas.microsoft.com/office/drawing/2014/main" id="{C6A0E5BD-8637-3B3F-F637-FA987E7B6885}"/>
              </a:ext>
            </a:extLst>
          </p:cNvPr>
          <p:cNvSpPr txBox="1">
            <a:spLocks/>
          </p:cNvSpPr>
          <p:nvPr/>
        </p:nvSpPr>
        <p:spPr>
          <a:xfrm>
            <a:off x="847893" y="1519261"/>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Store</a:t>
            </a:r>
          </a:p>
        </p:txBody>
      </p:sp>
      <p:sp>
        <p:nvSpPr>
          <p:cNvPr id="3" name="TextBox 2">
            <a:extLst>
              <a:ext uri="{FF2B5EF4-FFF2-40B4-BE49-F238E27FC236}">
                <a16:creationId xmlns:a16="http://schemas.microsoft.com/office/drawing/2014/main" id="{A92033DC-B407-ACA9-94B7-32DBD8841EBD}"/>
              </a:ext>
            </a:extLst>
          </p:cNvPr>
          <p:cNvSpPr txBox="1"/>
          <p:nvPr/>
        </p:nvSpPr>
        <p:spPr>
          <a:xfrm>
            <a:off x="847893" y="1944919"/>
            <a:ext cx="879361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store &lt;</a:t>
            </a:r>
            <a:r>
              <a:rPr lang="en-US" dirty="0" err="1">
                <a:latin typeface="Courier New" panose="02070309020205020404" pitchFamily="49" charset="0"/>
                <a:cs typeface="Courier New" panose="02070309020205020404" pitchFamily="49" charset="0"/>
              </a:rPr>
              <a:t>srcType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srcOpd</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dstType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dstOpd</a:t>
            </a:r>
            <a:r>
              <a:rPr lang="en-US" dirty="0">
                <a:latin typeface="Courier New" panose="02070309020205020404" pitchFamily="49" charset="0"/>
                <a:cs typeface="Courier New" panose="02070309020205020404" pitchFamily="49" charset="0"/>
              </a:rPr>
              <a:t>&gt;, align &lt;align&gt; </a:t>
            </a:r>
          </a:p>
        </p:txBody>
      </p:sp>
      <p:sp>
        <p:nvSpPr>
          <p:cNvPr id="4" name="TextBox 3">
            <a:extLst>
              <a:ext uri="{FF2B5EF4-FFF2-40B4-BE49-F238E27FC236}">
                <a16:creationId xmlns:a16="http://schemas.microsoft.com/office/drawing/2014/main" id="{98C62355-5303-7E75-2BB4-4A858E170BBD}"/>
              </a:ext>
            </a:extLst>
          </p:cNvPr>
          <p:cNvSpPr txBox="1"/>
          <p:nvPr/>
        </p:nvSpPr>
        <p:spPr>
          <a:xfrm>
            <a:off x="839017" y="2265994"/>
            <a:ext cx="769278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store    i32        1   ,  i32*     %var1ptr, align   4</a:t>
            </a:r>
          </a:p>
        </p:txBody>
      </p:sp>
      <p:sp>
        <p:nvSpPr>
          <p:cNvPr id="14" name="Arrow: Right 13">
            <a:extLst>
              <a:ext uri="{FF2B5EF4-FFF2-40B4-BE49-F238E27FC236}">
                <a16:creationId xmlns:a16="http://schemas.microsoft.com/office/drawing/2014/main" id="{49756DFC-E8E1-0C4F-9922-8CAFF4468DD6}"/>
              </a:ext>
            </a:extLst>
          </p:cNvPr>
          <p:cNvSpPr/>
          <p:nvPr/>
        </p:nvSpPr>
        <p:spPr>
          <a:xfrm>
            <a:off x="4785062" y="4971495"/>
            <a:ext cx="1003177" cy="7901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9081AB0-D9AD-8E02-770E-B4268C93C405}"/>
              </a:ext>
            </a:extLst>
          </p:cNvPr>
          <p:cNvPicPr>
            <a:picLocks noChangeAspect="1"/>
          </p:cNvPicPr>
          <p:nvPr/>
        </p:nvPicPr>
        <p:blipFill>
          <a:blip r:embed="rId2"/>
          <a:stretch>
            <a:fillRect/>
          </a:stretch>
        </p:blipFill>
        <p:spPr>
          <a:xfrm>
            <a:off x="2046069" y="4581902"/>
            <a:ext cx="2573655" cy="1643417"/>
          </a:xfrm>
          <a:prstGeom prst="rect">
            <a:avLst/>
          </a:prstGeom>
        </p:spPr>
      </p:pic>
      <p:pic>
        <p:nvPicPr>
          <p:cNvPr id="19" name="Picture 18">
            <a:extLst>
              <a:ext uri="{FF2B5EF4-FFF2-40B4-BE49-F238E27FC236}">
                <a16:creationId xmlns:a16="http://schemas.microsoft.com/office/drawing/2014/main" id="{DED05560-27B4-0B9E-FE74-010FD7CCD0DF}"/>
              </a:ext>
            </a:extLst>
          </p:cNvPr>
          <p:cNvPicPr>
            <a:picLocks noChangeAspect="1"/>
          </p:cNvPicPr>
          <p:nvPr/>
        </p:nvPicPr>
        <p:blipFill>
          <a:blip r:embed="rId3"/>
          <a:stretch>
            <a:fillRect/>
          </a:stretch>
        </p:blipFill>
        <p:spPr>
          <a:xfrm>
            <a:off x="5953577" y="4624917"/>
            <a:ext cx="4107697" cy="1600401"/>
          </a:xfrm>
          <a:prstGeom prst="rect">
            <a:avLst/>
          </a:prstGeom>
        </p:spPr>
      </p:pic>
    </p:spTree>
    <p:extLst>
      <p:ext uri="{BB962C8B-B14F-4D97-AF65-F5344CB8AC3E}">
        <p14:creationId xmlns:p14="http://schemas.microsoft.com/office/powerpoint/2010/main" val="18498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Global Memory Example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25" name="Arrow: Right 24">
            <a:extLst>
              <a:ext uri="{FF2B5EF4-FFF2-40B4-BE49-F238E27FC236}">
                <a16:creationId xmlns:a16="http://schemas.microsoft.com/office/drawing/2014/main" id="{A25D76FD-6065-72EA-8BE4-6DCA1C7D70F3}"/>
              </a:ext>
            </a:extLst>
          </p:cNvPr>
          <p:cNvSpPr/>
          <p:nvPr/>
        </p:nvSpPr>
        <p:spPr>
          <a:xfrm>
            <a:off x="3912017" y="3119005"/>
            <a:ext cx="1003177" cy="7901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6C6750-1C86-DDAF-630D-CAF3A1567F31}"/>
              </a:ext>
            </a:extLst>
          </p:cNvPr>
          <p:cNvPicPr>
            <a:picLocks noChangeAspect="1"/>
          </p:cNvPicPr>
          <p:nvPr/>
        </p:nvPicPr>
        <p:blipFill>
          <a:blip r:embed="rId2"/>
          <a:stretch>
            <a:fillRect/>
          </a:stretch>
        </p:blipFill>
        <p:spPr>
          <a:xfrm>
            <a:off x="5632804" y="2776535"/>
            <a:ext cx="5981925" cy="1757401"/>
          </a:xfrm>
          <a:prstGeom prst="rect">
            <a:avLst/>
          </a:prstGeom>
        </p:spPr>
      </p:pic>
      <p:pic>
        <p:nvPicPr>
          <p:cNvPr id="6" name="Picture 5">
            <a:extLst>
              <a:ext uri="{FF2B5EF4-FFF2-40B4-BE49-F238E27FC236}">
                <a16:creationId xmlns:a16="http://schemas.microsoft.com/office/drawing/2014/main" id="{D69B9D83-F45D-A4DC-9BB3-BEB48D9CC72D}"/>
              </a:ext>
            </a:extLst>
          </p:cNvPr>
          <p:cNvPicPr>
            <a:picLocks noChangeAspect="1"/>
          </p:cNvPicPr>
          <p:nvPr/>
        </p:nvPicPr>
        <p:blipFill>
          <a:blip r:embed="rId3"/>
          <a:stretch>
            <a:fillRect/>
          </a:stretch>
        </p:blipFill>
        <p:spPr>
          <a:xfrm>
            <a:off x="996996" y="2776535"/>
            <a:ext cx="2455478" cy="1667873"/>
          </a:xfrm>
          <a:prstGeom prst="rect">
            <a:avLst/>
          </a:prstGeom>
        </p:spPr>
      </p:pic>
    </p:spTree>
    <p:extLst>
      <p:ext uri="{BB962C8B-B14F-4D97-AF65-F5344CB8AC3E}">
        <p14:creationId xmlns:p14="http://schemas.microsoft.com/office/powerpoint/2010/main" val="41019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t>
            </a:r>
            <a:r>
              <a:rPr lang="en-US" sz="3400" b="1" dirty="0" err="1"/>
              <a:t>LoOK</a:t>
            </a:r>
            <a:r>
              <a:rPr lang="en-US" sz="3400" b="1" dirty="0"/>
              <a:t>, NO SSA!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pic>
        <p:nvPicPr>
          <p:cNvPr id="1026" name="Picture 2" descr="HOW IS THIS LEGAL">
            <a:extLst>
              <a:ext uri="{FF2B5EF4-FFF2-40B4-BE49-F238E27FC236}">
                <a16:creationId xmlns:a16="http://schemas.microsoft.com/office/drawing/2014/main" id="{56C14721-8E7F-A196-EFF7-466F8F89C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t="26746" r="14477" b="27834"/>
          <a:stretch/>
        </p:blipFill>
        <p:spPr bwMode="auto">
          <a:xfrm>
            <a:off x="8087557" y="2920754"/>
            <a:ext cx="2654424" cy="16690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1BADA4-7C82-493F-ACD0-7E59807B00F6}"/>
              </a:ext>
            </a:extLst>
          </p:cNvPr>
          <p:cNvSpPr txBox="1"/>
          <p:nvPr/>
        </p:nvSpPr>
        <p:spPr>
          <a:xfrm>
            <a:off x="6694043" y="5007005"/>
            <a:ext cx="4368183" cy="369332"/>
          </a:xfrm>
          <a:prstGeom prst="rect">
            <a:avLst/>
          </a:prstGeom>
          <a:noFill/>
        </p:spPr>
        <p:txBody>
          <a:bodyPr wrap="none" rtlCol="0">
            <a:spAutoFit/>
          </a:bodyPr>
          <a:lstStyle/>
          <a:p>
            <a:r>
              <a:rPr lang="en-US" b="1" i="1" dirty="0">
                <a:solidFill>
                  <a:schemeClr val="accent2"/>
                </a:solidFill>
              </a:rPr>
              <a:t>The VALUE OF the register doesn’t change</a:t>
            </a:r>
          </a:p>
        </p:txBody>
      </p:sp>
      <p:sp>
        <p:nvSpPr>
          <p:cNvPr id="19" name="TextBox 18">
            <a:extLst>
              <a:ext uri="{FF2B5EF4-FFF2-40B4-BE49-F238E27FC236}">
                <a16:creationId xmlns:a16="http://schemas.microsoft.com/office/drawing/2014/main" id="{D041DD09-5AEC-BC19-0FA1-E2DD75499DCC}"/>
              </a:ext>
            </a:extLst>
          </p:cNvPr>
          <p:cNvSpPr txBox="1"/>
          <p:nvPr/>
        </p:nvSpPr>
        <p:spPr>
          <a:xfrm>
            <a:off x="6704398" y="5257058"/>
            <a:ext cx="4566443" cy="369332"/>
          </a:xfrm>
          <a:prstGeom prst="rect">
            <a:avLst/>
          </a:prstGeom>
          <a:noFill/>
        </p:spPr>
        <p:txBody>
          <a:bodyPr wrap="none" rtlCol="0">
            <a:spAutoFit/>
          </a:bodyPr>
          <a:lstStyle/>
          <a:p>
            <a:r>
              <a:rPr lang="en-US" b="1" i="1" dirty="0">
                <a:solidFill>
                  <a:schemeClr val="accent2"/>
                </a:solidFill>
              </a:rPr>
              <a:t>The VALUE AT the register is what changes!</a:t>
            </a:r>
          </a:p>
        </p:txBody>
      </p:sp>
      <p:pic>
        <p:nvPicPr>
          <p:cNvPr id="3" name="Picture 2">
            <a:extLst>
              <a:ext uri="{FF2B5EF4-FFF2-40B4-BE49-F238E27FC236}">
                <a16:creationId xmlns:a16="http://schemas.microsoft.com/office/drawing/2014/main" id="{D08C03DB-1E48-EBBD-5478-9866C57FCA26}"/>
              </a:ext>
            </a:extLst>
          </p:cNvPr>
          <p:cNvPicPr>
            <a:picLocks noChangeAspect="1"/>
          </p:cNvPicPr>
          <p:nvPr/>
        </p:nvPicPr>
        <p:blipFill>
          <a:blip r:embed="rId3"/>
          <a:stretch>
            <a:fillRect/>
          </a:stretch>
        </p:blipFill>
        <p:spPr>
          <a:xfrm>
            <a:off x="801349" y="2509336"/>
            <a:ext cx="5535656" cy="2867001"/>
          </a:xfrm>
          <a:prstGeom prst="rect">
            <a:avLst/>
          </a:prstGeom>
        </p:spPr>
      </p:pic>
    </p:spTree>
    <p:extLst>
      <p:ext uri="{BB962C8B-B14F-4D97-AF65-F5344CB8AC3E}">
        <p14:creationId xmlns:p14="http://schemas.microsoft.com/office/powerpoint/2010/main" val="22380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t>
            </a:r>
            <a:r>
              <a:rPr lang="en-US" sz="3400" b="1" dirty="0" err="1"/>
              <a:t>LoOK</a:t>
            </a:r>
            <a:r>
              <a:rPr lang="en-US" sz="3400" b="1" dirty="0"/>
              <a:t>, NO SSA!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2" name="Rectangle 1">
            <a:extLst>
              <a:ext uri="{FF2B5EF4-FFF2-40B4-BE49-F238E27FC236}">
                <a16:creationId xmlns:a16="http://schemas.microsoft.com/office/drawing/2014/main" id="{055185FA-DBFD-5BF0-51BD-A5D0E356B498}"/>
              </a:ext>
            </a:extLst>
          </p:cNvPr>
          <p:cNvSpPr/>
          <p:nvPr/>
        </p:nvSpPr>
        <p:spPr>
          <a:xfrm>
            <a:off x="7775602"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953167-F0A0-B231-DEB0-5FC0476EA7E5}"/>
              </a:ext>
            </a:extLst>
          </p:cNvPr>
          <p:cNvSpPr/>
          <p:nvPr/>
        </p:nvSpPr>
        <p:spPr>
          <a:xfrm>
            <a:off x="8728884"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7824D3-B988-8B28-8A35-588F4D1A6830}"/>
              </a:ext>
            </a:extLst>
          </p:cNvPr>
          <p:cNvSpPr/>
          <p:nvPr/>
        </p:nvSpPr>
        <p:spPr>
          <a:xfrm>
            <a:off x="9682166"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2C6645-6006-2E0D-AE3C-3A1937F82177}"/>
              </a:ext>
            </a:extLst>
          </p:cNvPr>
          <p:cNvSpPr/>
          <p:nvPr/>
        </p:nvSpPr>
        <p:spPr>
          <a:xfrm>
            <a:off x="10635448"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D30C3B-5BFB-B358-3F12-5F72D7162C61}"/>
              </a:ext>
            </a:extLst>
          </p:cNvPr>
          <p:cNvSpPr txBox="1"/>
          <p:nvPr/>
        </p:nvSpPr>
        <p:spPr>
          <a:xfrm>
            <a:off x="10884761" y="3446298"/>
            <a:ext cx="425116" cy="369332"/>
          </a:xfrm>
          <a:prstGeom prst="rect">
            <a:avLst/>
          </a:prstGeom>
          <a:noFill/>
        </p:spPr>
        <p:txBody>
          <a:bodyPr wrap="none" rtlCol="0">
            <a:spAutoFit/>
          </a:bodyPr>
          <a:lstStyle/>
          <a:p>
            <a:r>
              <a:rPr lang="en-US" dirty="0"/>
              <a:t>34</a:t>
            </a:r>
          </a:p>
        </p:txBody>
      </p:sp>
      <p:sp>
        <p:nvSpPr>
          <p:cNvPr id="10" name="TextBox 9">
            <a:extLst>
              <a:ext uri="{FF2B5EF4-FFF2-40B4-BE49-F238E27FC236}">
                <a16:creationId xmlns:a16="http://schemas.microsoft.com/office/drawing/2014/main" id="{3969EDF2-C39F-EF34-907B-E0FD7DFC4D97}"/>
              </a:ext>
            </a:extLst>
          </p:cNvPr>
          <p:cNvSpPr txBox="1"/>
          <p:nvPr/>
        </p:nvSpPr>
        <p:spPr>
          <a:xfrm>
            <a:off x="9951037" y="3446298"/>
            <a:ext cx="425116" cy="369332"/>
          </a:xfrm>
          <a:prstGeom prst="rect">
            <a:avLst/>
          </a:prstGeom>
          <a:noFill/>
        </p:spPr>
        <p:txBody>
          <a:bodyPr wrap="none" rtlCol="0">
            <a:spAutoFit/>
          </a:bodyPr>
          <a:lstStyle/>
          <a:p>
            <a:r>
              <a:rPr lang="en-US" dirty="0"/>
              <a:t>00</a:t>
            </a:r>
          </a:p>
        </p:txBody>
      </p:sp>
      <p:sp>
        <p:nvSpPr>
          <p:cNvPr id="11" name="TextBox 10">
            <a:extLst>
              <a:ext uri="{FF2B5EF4-FFF2-40B4-BE49-F238E27FC236}">
                <a16:creationId xmlns:a16="http://schemas.microsoft.com/office/drawing/2014/main" id="{9C4A70A8-7DD4-2382-C02F-63954B37DA9E}"/>
              </a:ext>
            </a:extLst>
          </p:cNvPr>
          <p:cNvSpPr txBox="1"/>
          <p:nvPr/>
        </p:nvSpPr>
        <p:spPr>
          <a:xfrm>
            <a:off x="9017313" y="3446298"/>
            <a:ext cx="425116" cy="369332"/>
          </a:xfrm>
          <a:prstGeom prst="rect">
            <a:avLst/>
          </a:prstGeom>
          <a:noFill/>
        </p:spPr>
        <p:txBody>
          <a:bodyPr wrap="none" rtlCol="0">
            <a:spAutoFit/>
          </a:bodyPr>
          <a:lstStyle/>
          <a:p>
            <a:r>
              <a:rPr lang="en-US" dirty="0"/>
              <a:t>00</a:t>
            </a:r>
          </a:p>
        </p:txBody>
      </p:sp>
      <p:sp>
        <p:nvSpPr>
          <p:cNvPr id="12" name="TextBox 11">
            <a:extLst>
              <a:ext uri="{FF2B5EF4-FFF2-40B4-BE49-F238E27FC236}">
                <a16:creationId xmlns:a16="http://schemas.microsoft.com/office/drawing/2014/main" id="{3D37B2BB-D585-4D0B-F8C4-7B7D0E301FE1}"/>
              </a:ext>
            </a:extLst>
          </p:cNvPr>
          <p:cNvSpPr txBox="1"/>
          <p:nvPr/>
        </p:nvSpPr>
        <p:spPr>
          <a:xfrm>
            <a:off x="8083589" y="3446298"/>
            <a:ext cx="425116" cy="369332"/>
          </a:xfrm>
          <a:prstGeom prst="rect">
            <a:avLst/>
          </a:prstGeom>
          <a:noFill/>
        </p:spPr>
        <p:txBody>
          <a:bodyPr wrap="none" rtlCol="0">
            <a:spAutoFit/>
          </a:bodyPr>
          <a:lstStyle/>
          <a:p>
            <a:r>
              <a:rPr lang="en-US" dirty="0"/>
              <a:t>00</a:t>
            </a:r>
          </a:p>
        </p:txBody>
      </p:sp>
      <p:sp>
        <p:nvSpPr>
          <p:cNvPr id="13" name="TextBox 12">
            <a:extLst>
              <a:ext uri="{FF2B5EF4-FFF2-40B4-BE49-F238E27FC236}">
                <a16:creationId xmlns:a16="http://schemas.microsoft.com/office/drawing/2014/main" id="{36205BC2-0B25-97BC-B46A-D608C16C1386}"/>
              </a:ext>
            </a:extLst>
          </p:cNvPr>
          <p:cNvSpPr txBox="1"/>
          <p:nvPr/>
        </p:nvSpPr>
        <p:spPr>
          <a:xfrm>
            <a:off x="7526599" y="1582821"/>
            <a:ext cx="1021433" cy="369332"/>
          </a:xfrm>
          <a:prstGeom prst="rect">
            <a:avLst/>
          </a:prstGeom>
          <a:noFill/>
        </p:spPr>
        <p:txBody>
          <a:bodyPr wrap="none" rtlCol="0">
            <a:spAutoFit/>
          </a:bodyPr>
          <a:lstStyle/>
          <a:p>
            <a:r>
              <a:rPr lang="en-US" dirty="0"/>
              <a:t>%</a:t>
            </a:r>
            <a:r>
              <a:rPr lang="en-US" dirty="0" err="1"/>
              <a:t>valptr</a:t>
            </a:r>
            <a:r>
              <a:rPr lang="en-US" dirty="0"/>
              <a:t>: </a:t>
            </a:r>
          </a:p>
        </p:txBody>
      </p:sp>
      <p:sp>
        <p:nvSpPr>
          <p:cNvPr id="14" name="Freeform: Shape 13">
            <a:extLst>
              <a:ext uri="{FF2B5EF4-FFF2-40B4-BE49-F238E27FC236}">
                <a16:creationId xmlns:a16="http://schemas.microsoft.com/office/drawing/2014/main" id="{0CF8D6C8-EB1A-1039-AA53-94B41BDE2476}"/>
              </a:ext>
            </a:extLst>
          </p:cNvPr>
          <p:cNvSpPr/>
          <p:nvPr/>
        </p:nvSpPr>
        <p:spPr>
          <a:xfrm>
            <a:off x="7192065" y="2017374"/>
            <a:ext cx="1002443" cy="1231544"/>
          </a:xfrm>
          <a:custGeom>
            <a:avLst/>
            <a:gdLst>
              <a:gd name="connsiteX0" fmla="*/ 1226957 w 1930395"/>
              <a:gd name="connsiteY0" fmla="*/ 41953 h 805432"/>
              <a:gd name="connsiteX1" fmla="*/ 1883904 w 1930395"/>
              <a:gd name="connsiteY1" fmla="*/ 50830 h 805432"/>
              <a:gd name="connsiteX2" fmla="*/ 90615 w 1930395"/>
              <a:gd name="connsiteY2" fmla="*/ 547980 h 805432"/>
              <a:gd name="connsiteX3" fmla="*/ 427966 w 1930395"/>
              <a:gd name="connsiteY3" fmla="*/ 805432 h 805432"/>
              <a:gd name="connsiteX0" fmla="*/ 1175218 w 1878656"/>
              <a:gd name="connsiteY0" fmla="*/ 41953 h 810039"/>
              <a:gd name="connsiteX1" fmla="*/ 1832165 w 1878656"/>
              <a:gd name="connsiteY1" fmla="*/ 50830 h 810039"/>
              <a:gd name="connsiteX2" fmla="*/ 38876 w 1878656"/>
              <a:gd name="connsiteY2" fmla="*/ 547980 h 810039"/>
              <a:gd name="connsiteX3" fmla="*/ 1047339 w 1878656"/>
              <a:gd name="connsiteY3" fmla="*/ 810039 h 810039"/>
              <a:gd name="connsiteX0" fmla="*/ 1175218 w 2295252"/>
              <a:gd name="connsiteY0" fmla="*/ 3879 h 771965"/>
              <a:gd name="connsiteX1" fmla="*/ 2268389 w 2295252"/>
              <a:gd name="connsiteY1" fmla="*/ 298386 h 771965"/>
              <a:gd name="connsiteX2" fmla="*/ 38876 w 2295252"/>
              <a:gd name="connsiteY2" fmla="*/ 509906 h 771965"/>
              <a:gd name="connsiteX3" fmla="*/ 1047339 w 2295252"/>
              <a:gd name="connsiteY3" fmla="*/ 771965 h 771965"/>
              <a:gd name="connsiteX0" fmla="*/ 1644998 w 2346999"/>
              <a:gd name="connsiteY0" fmla="*/ 6339 h 645431"/>
              <a:gd name="connsiteX1" fmla="*/ 2268389 w 2346999"/>
              <a:gd name="connsiteY1" fmla="*/ 171852 h 645431"/>
              <a:gd name="connsiteX2" fmla="*/ 38876 w 2346999"/>
              <a:gd name="connsiteY2" fmla="*/ 383372 h 645431"/>
              <a:gd name="connsiteX3" fmla="*/ 1047339 w 2346999"/>
              <a:gd name="connsiteY3" fmla="*/ 645431 h 645431"/>
              <a:gd name="connsiteX0" fmla="*/ 1644998 w 1644998"/>
              <a:gd name="connsiteY0" fmla="*/ 0 h 639092"/>
              <a:gd name="connsiteX1" fmla="*/ 38876 w 1644998"/>
              <a:gd name="connsiteY1" fmla="*/ 377033 h 639092"/>
              <a:gd name="connsiteX2" fmla="*/ 1047339 w 1644998"/>
              <a:gd name="connsiteY2" fmla="*/ 639092 h 639092"/>
              <a:gd name="connsiteX0" fmla="*/ 1644998 w 1894507"/>
              <a:gd name="connsiteY0" fmla="*/ 0 h 639092"/>
              <a:gd name="connsiteX1" fmla="*/ 38876 w 1894507"/>
              <a:gd name="connsiteY1" fmla="*/ 377033 h 639092"/>
              <a:gd name="connsiteX2" fmla="*/ 1047339 w 1894507"/>
              <a:gd name="connsiteY2" fmla="*/ 639092 h 639092"/>
            </a:gdLst>
            <a:ahLst/>
            <a:cxnLst>
              <a:cxn ang="0">
                <a:pos x="connsiteX0" y="connsiteY0"/>
              </a:cxn>
              <a:cxn ang="0">
                <a:pos x="connsiteX1" y="connsiteY1"/>
              </a:cxn>
              <a:cxn ang="0">
                <a:pos x="connsiteX2" y="connsiteY2"/>
              </a:cxn>
            </a:cxnLst>
            <a:rect l="l" t="t" r="r" b="b"/>
            <a:pathLst>
              <a:path w="1894507" h="639092">
                <a:moveTo>
                  <a:pt x="1644998" y="0"/>
                </a:moveTo>
                <a:cubicBezTo>
                  <a:pt x="2686170" y="193723"/>
                  <a:pt x="138486" y="270518"/>
                  <a:pt x="38876" y="377033"/>
                </a:cubicBezTo>
                <a:cubicBezTo>
                  <a:pt x="-203780" y="502800"/>
                  <a:pt x="757335" y="573249"/>
                  <a:pt x="1047339" y="639092"/>
                </a:cubicBezTo>
              </a:path>
            </a:pathLst>
          </a:custGeom>
          <a:noFill/>
          <a:ln w="28575">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5E2F27-93CB-9028-03A3-D8748688BD5F}"/>
              </a:ext>
            </a:extLst>
          </p:cNvPr>
          <p:cNvSpPr txBox="1"/>
          <p:nvPr/>
        </p:nvSpPr>
        <p:spPr>
          <a:xfrm>
            <a:off x="8370152" y="1582821"/>
            <a:ext cx="902811" cy="369332"/>
          </a:xfrm>
          <a:prstGeom prst="rect">
            <a:avLst/>
          </a:prstGeom>
          <a:noFill/>
        </p:spPr>
        <p:txBody>
          <a:bodyPr wrap="none" rtlCol="0">
            <a:spAutoFit/>
          </a:bodyPr>
          <a:lstStyle/>
          <a:p>
            <a:r>
              <a:rPr lang="en-US" dirty="0"/>
              <a:t>0x4080</a:t>
            </a:r>
          </a:p>
        </p:txBody>
      </p:sp>
      <p:sp>
        <p:nvSpPr>
          <p:cNvPr id="16" name="TextBox 15">
            <a:extLst>
              <a:ext uri="{FF2B5EF4-FFF2-40B4-BE49-F238E27FC236}">
                <a16:creationId xmlns:a16="http://schemas.microsoft.com/office/drawing/2014/main" id="{DE9E56D4-2A90-5DEE-E39D-F6F317BA5575}"/>
              </a:ext>
            </a:extLst>
          </p:cNvPr>
          <p:cNvSpPr txBox="1"/>
          <p:nvPr/>
        </p:nvSpPr>
        <p:spPr>
          <a:xfrm>
            <a:off x="7858774" y="2746154"/>
            <a:ext cx="848246" cy="523220"/>
          </a:xfrm>
          <a:prstGeom prst="rect">
            <a:avLst/>
          </a:prstGeom>
          <a:noFill/>
        </p:spPr>
        <p:txBody>
          <a:bodyPr wrap="none" rtlCol="0">
            <a:spAutoFit/>
          </a:bodyPr>
          <a:lstStyle/>
          <a:p>
            <a:r>
              <a:rPr lang="en-US" sz="1400" dirty="0"/>
              <a:t>Address </a:t>
            </a:r>
          </a:p>
          <a:p>
            <a:r>
              <a:rPr lang="en-US" sz="1400" dirty="0"/>
              <a:t>0x4080</a:t>
            </a:r>
          </a:p>
        </p:txBody>
      </p:sp>
      <p:sp>
        <p:nvSpPr>
          <p:cNvPr id="20" name="TextBox 19">
            <a:extLst>
              <a:ext uri="{FF2B5EF4-FFF2-40B4-BE49-F238E27FC236}">
                <a16:creationId xmlns:a16="http://schemas.microsoft.com/office/drawing/2014/main" id="{AA1B51F3-0E4A-E9AE-017D-9242403D5CE4}"/>
              </a:ext>
            </a:extLst>
          </p:cNvPr>
          <p:cNvSpPr txBox="1"/>
          <p:nvPr/>
        </p:nvSpPr>
        <p:spPr>
          <a:xfrm>
            <a:off x="8803754" y="2746154"/>
            <a:ext cx="848246" cy="523220"/>
          </a:xfrm>
          <a:prstGeom prst="rect">
            <a:avLst/>
          </a:prstGeom>
          <a:noFill/>
        </p:spPr>
        <p:txBody>
          <a:bodyPr wrap="none" rtlCol="0">
            <a:spAutoFit/>
          </a:bodyPr>
          <a:lstStyle/>
          <a:p>
            <a:r>
              <a:rPr lang="en-US" sz="1400" dirty="0"/>
              <a:t>Address </a:t>
            </a:r>
          </a:p>
          <a:p>
            <a:r>
              <a:rPr lang="en-US" sz="1400" dirty="0"/>
              <a:t>0x4081</a:t>
            </a:r>
          </a:p>
        </p:txBody>
      </p:sp>
      <p:sp>
        <p:nvSpPr>
          <p:cNvPr id="21" name="TextBox 20">
            <a:extLst>
              <a:ext uri="{FF2B5EF4-FFF2-40B4-BE49-F238E27FC236}">
                <a16:creationId xmlns:a16="http://schemas.microsoft.com/office/drawing/2014/main" id="{E075D395-9986-6C38-9B97-DD18866AF17C}"/>
              </a:ext>
            </a:extLst>
          </p:cNvPr>
          <p:cNvSpPr txBox="1"/>
          <p:nvPr/>
        </p:nvSpPr>
        <p:spPr>
          <a:xfrm>
            <a:off x="9748734" y="2746154"/>
            <a:ext cx="848246" cy="523220"/>
          </a:xfrm>
          <a:prstGeom prst="rect">
            <a:avLst/>
          </a:prstGeom>
          <a:noFill/>
        </p:spPr>
        <p:txBody>
          <a:bodyPr wrap="none" rtlCol="0">
            <a:spAutoFit/>
          </a:bodyPr>
          <a:lstStyle/>
          <a:p>
            <a:r>
              <a:rPr lang="en-US" sz="1400" dirty="0"/>
              <a:t>Address </a:t>
            </a:r>
          </a:p>
          <a:p>
            <a:r>
              <a:rPr lang="en-US" sz="1400" dirty="0"/>
              <a:t>0x4080</a:t>
            </a:r>
          </a:p>
        </p:txBody>
      </p:sp>
      <p:sp>
        <p:nvSpPr>
          <p:cNvPr id="22" name="TextBox 21">
            <a:extLst>
              <a:ext uri="{FF2B5EF4-FFF2-40B4-BE49-F238E27FC236}">
                <a16:creationId xmlns:a16="http://schemas.microsoft.com/office/drawing/2014/main" id="{EDD5E107-4B82-C31D-9355-1CE01F55C000}"/>
              </a:ext>
            </a:extLst>
          </p:cNvPr>
          <p:cNvSpPr txBox="1"/>
          <p:nvPr/>
        </p:nvSpPr>
        <p:spPr>
          <a:xfrm>
            <a:off x="10693713" y="2746154"/>
            <a:ext cx="848246" cy="523220"/>
          </a:xfrm>
          <a:prstGeom prst="rect">
            <a:avLst/>
          </a:prstGeom>
          <a:noFill/>
        </p:spPr>
        <p:txBody>
          <a:bodyPr wrap="none" rtlCol="0">
            <a:spAutoFit/>
          </a:bodyPr>
          <a:lstStyle/>
          <a:p>
            <a:r>
              <a:rPr lang="en-US" sz="1400" dirty="0"/>
              <a:t>Address </a:t>
            </a:r>
          </a:p>
          <a:p>
            <a:r>
              <a:rPr lang="en-US" sz="1400" dirty="0"/>
              <a:t>0x4081</a:t>
            </a:r>
          </a:p>
        </p:txBody>
      </p:sp>
      <p:pic>
        <p:nvPicPr>
          <p:cNvPr id="19" name="Picture 18">
            <a:extLst>
              <a:ext uri="{FF2B5EF4-FFF2-40B4-BE49-F238E27FC236}">
                <a16:creationId xmlns:a16="http://schemas.microsoft.com/office/drawing/2014/main" id="{D6060C5A-095B-8A6A-6890-8F5E0BA8821C}"/>
              </a:ext>
            </a:extLst>
          </p:cNvPr>
          <p:cNvPicPr>
            <a:picLocks noChangeAspect="1"/>
          </p:cNvPicPr>
          <p:nvPr/>
        </p:nvPicPr>
        <p:blipFill>
          <a:blip r:embed="rId2"/>
          <a:stretch>
            <a:fillRect/>
          </a:stretch>
        </p:blipFill>
        <p:spPr>
          <a:xfrm>
            <a:off x="801349" y="2509336"/>
            <a:ext cx="5535656" cy="2867001"/>
          </a:xfrm>
          <a:prstGeom prst="rect">
            <a:avLst/>
          </a:prstGeom>
        </p:spPr>
      </p:pic>
      <mc:AlternateContent xmlns:mc="http://schemas.openxmlformats.org/markup-compatibility/2006">
        <mc:Choice xmlns:p14="http://schemas.microsoft.com/office/powerpoint/2010/main" Requires="p14">
          <p:contentPart p14:bwMode="auto" r:id="rId3">
            <p14:nvContentPartPr>
              <p14:cNvPr id="17" name="Ink 16">
                <a:extLst>
                  <a:ext uri="{FF2B5EF4-FFF2-40B4-BE49-F238E27FC236}">
                    <a16:creationId xmlns:a16="http://schemas.microsoft.com/office/drawing/2014/main" id="{48F27D97-F696-4F6F-4972-805D9777DF37}"/>
                  </a:ext>
                </a:extLst>
              </p14:cNvPr>
              <p14:cNvContentPartPr/>
              <p14:nvPr/>
            </p14:nvContentPartPr>
            <p14:xfrm>
              <a:off x="10706760" y="3409560"/>
              <a:ext cx="787320" cy="2471400"/>
            </p14:xfrm>
          </p:contentPart>
        </mc:Choice>
        <mc:Fallback>
          <p:pic>
            <p:nvPicPr>
              <p:cNvPr id="17" name="Ink 16">
                <a:extLst>
                  <a:ext uri="{FF2B5EF4-FFF2-40B4-BE49-F238E27FC236}">
                    <a16:creationId xmlns:a16="http://schemas.microsoft.com/office/drawing/2014/main" id="{48F27D97-F696-4F6F-4972-805D9777DF37}"/>
                  </a:ext>
                </a:extLst>
              </p:cNvPr>
              <p:cNvPicPr/>
              <p:nvPr/>
            </p:nvPicPr>
            <p:blipFill>
              <a:blip r:embed="rId4"/>
              <a:stretch>
                <a:fillRect/>
              </a:stretch>
            </p:blipFill>
            <p:spPr>
              <a:xfrm>
                <a:off x="10697400" y="3400200"/>
                <a:ext cx="806040" cy="2490120"/>
              </a:xfrm>
              <a:prstGeom prst="rect">
                <a:avLst/>
              </a:prstGeom>
            </p:spPr>
          </p:pic>
        </mc:Fallback>
      </mc:AlternateContent>
    </p:spTree>
    <p:extLst>
      <p:ext uri="{BB962C8B-B14F-4D97-AF65-F5344CB8AC3E}">
        <p14:creationId xmlns:p14="http://schemas.microsoft.com/office/powerpoint/2010/main" val="150094395"/>
      </p:ext>
    </p:extLst>
  </p:cSld>
  <p:clrMapOvr>
    <a:masterClrMapping/>
  </p:clrMapOvr>
</p:sld>
</file>

<file path=ppt/slides/slide25.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Aggregate Types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3" name="TextBox 2">
            <a:extLst>
              <a:ext uri="{FF2B5EF4-FFF2-40B4-BE49-F238E27FC236}">
                <a16:creationId xmlns:a16="http://schemas.microsoft.com/office/drawing/2014/main" id="{1F35DA14-188F-97DF-8524-8CC587CF73E8}"/>
              </a:ext>
            </a:extLst>
          </p:cNvPr>
          <p:cNvSpPr txBox="1"/>
          <p:nvPr/>
        </p:nvSpPr>
        <p:spPr>
          <a:xfrm>
            <a:off x="1403991" y="3919882"/>
            <a:ext cx="3460971" cy="369332"/>
          </a:xfrm>
          <a:prstGeom prst="rect">
            <a:avLst/>
          </a:prstGeom>
          <a:noFill/>
        </p:spPr>
        <p:txBody>
          <a:bodyPr wrap="square">
            <a:spAutoFit/>
          </a:bodyPr>
          <a:lstStyle/>
          <a:p>
            <a:r>
              <a:rPr lang="en-US" dirty="0"/>
              <a:t>%Point = type { i32, i32 }</a:t>
            </a:r>
          </a:p>
        </p:txBody>
      </p:sp>
      <p:sp>
        <p:nvSpPr>
          <p:cNvPr id="4" name="Content Placeholder 2">
            <a:extLst>
              <a:ext uri="{FF2B5EF4-FFF2-40B4-BE49-F238E27FC236}">
                <a16:creationId xmlns:a16="http://schemas.microsoft.com/office/drawing/2014/main" id="{7A93FF4A-6D0F-70CE-C0C3-78A625653C95}"/>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Recall that </a:t>
            </a:r>
            <a:r>
              <a:rPr lang="en-US" sz="2400" cap="small" dirty="0" err="1"/>
              <a:t>bitcode</a:t>
            </a:r>
            <a:r>
              <a:rPr lang="en-US" sz="2400" cap="small" dirty="0"/>
              <a:t> is a Typed language</a:t>
            </a:r>
          </a:p>
        </p:txBody>
      </p:sp>
      <p:sp>
        <p:nvSpPr>
          <p:cNvPr id="10" name="TextBox 9">
            <a:extLst>
              <a:ext uri="{FF2B5EF4-FFF2-40B4-BE49-F238E27FC236}">
                <a16:creationId xmlns:a16="http://schemas.microsoft.com/office/drawing/2014/main" id="{9494D83A-3CF5-B7C2-ECF2-23B99E4EA36D}"/>
              </a:ext>
            </a:extLst>
          </p:cNvPr>
          <p:cNvSpPr txBox="1"/>
          <p:nvPr/>
        </p:nvSpPr>
        <p:spPr>
          <a:xfrm>
            <a:off x="1403991" y="5134877"/>
            <a:ext cx="3823156" cy="369332"/>
          </a:xfrm>
          <a:prstGeom prst="rect">
            <a:avLst/>
          </a:prstGeom>
          <a:noFill/>
        </p:spPr>
        <p:txBody>
          <a:bodyPr wrap="square">
            <a:spAutoFit/>
          </a:bodyPr>
          <a:lstStyle/>
          <a:p>
            <a:r>
              <a:rPr lang="en-US" dirty="0"/>
              <a:t>%</a:t>
            </a:r>
            <a:r>
              <a:rPr lang="en-US" dirty="0" err="1"/>
              <a:t>ptr</a:t>
            </a:r>
            <a:r>
              <a:rPr lang="en-US" dirty="0"/>
              <a:t> = </a:t>
            </a:r>
            <a:r>
              <a:rPr lang="en-US" dirty="0" err="1"/>
              <a:t>alloca</a:t>
            </a:r>
            <a:r>
              <a:rPr lang="en-US" dirty="0"/>
              <a:t> %Point, align 4</a:t>
            </a:r>
          </a:p>
        </p:txBody>
      </p:sp>
      <p:sp>
        <p:nvSpPr>
          <p:cNvPr id="11" name="TextBox 10">
            <a:extLst>
              <a:ext uri="{FF2B5EF4-FFF2-40B4-BE49-F238E27FC236}">
                <a16:creationId xmlns:a16="http://schemas.microsoft.com/office/drawing/2014/main" id="{EC938CEC-C876-BF49-0B25-C5ECC2CC2391}"/>
              </a:ext>
            </a:extLst>
          </p:cNvPr>
          <p:cNvSpPr txBox="1"/>
          <p:nvPr/>
        </p:nvSpPr>
        <p:spPr>
          <a:xfrm>
            <a:off x="1403991" y="3539070"/>
            <a:ext cx="4246099" cy="369332"/>
          </a:xfrm>
          <a:prstGeom prst="rect">
            <a:avLst/>
          </a:prstGeom>
          <a:noFill/>
        </p:spPr>
        <p:txBody>
          <a:bodyPr wrap="none" rtlCol="0">
            <a:spAutoFit/>
          </a:bodyPr>
          <a:lstStyle/>
          <a:p>
            <a:r>
              <a:rPr lang="en-US" b="1" dirty="0"/>
              <a:t>Declare an aggregate type (think struct)</a:t>
            </a:r>
          </a:p>
        </p:txBody>
      </p:sp>
      <p:sp>
        <p:nvSpPr>
          <p:cNvPr id="12" name="TextBox 11">
            <a:extLst>
              <a:ext uri="{FF2B5EF4-FFF2-40B4-BE49-F238E27FC236}">
                <a16:creationId xmlns:a16="http://schemas.microsoft.com/office/drawing/2014/main" id="{303ECCCF-D270-3CBA-A757-A8D01660A48E}"/>
              </a:ext>
            </a:extLst>
          </p:cNvPr>
          <p:cNvSpPr txBox="1"/>
          <p:nvPr/>
        </p:nvSpPr>
        <p:spPr>
          <a:xfrm>
            <a:off x="1404678" y="4761970"/>
            <a:ext cx="2940741" cy="369332"/>
          </a:xfrm>
          <a:prstGeom prst="rect">
            <a:avLst/>
          </a:prstGeom>
          <a:noFill/>
        </p:spPr>
        <p:txBody>
          <a:bodyPr wrap="none" rtlCol="0">
            <a:spAutoFit/>
          </a:bodyPr>
          <a:lstStyle/>
          <a:p>
            <a:r>
              <a:rPr lang="en-US" b="1" dirty="0"/>
              <a:t>Allocate an aggregate type</a:t>
            </a:r>
          </a:p>
        </p:txBody>
      </p:sp>
      <p:sp>
        <p:nvSpPr>
          <p:cNvPr id="14" name="TextBox 13">
            <a:extLst>
              <a:ext uri="{FF2B5EF4-FFF2-40B4-BE49-F238E27FC236}">
                <a16:creationId xmlns:a16="http://schemas.microsoft.com/office/drawing/2014/main" id="{45D0B3F7-D525-5766-6062-C2C103888941}"/>
              </a:ext>
            </a:extLst>
          </p:cNvPr>
          <p:cNvSpPr txBox="1"/>
          <p:nvPr/>
        </p:nvSpPr>
        <p:spPr>
          <a:xfrm>
            <a:off x="6687684" y="3952676"/>
            <a:ext cx="3823156" cy="369332"/>
          </a:xfrm>
          <a:prstGeom prst="rect">
            <a:avLst/>
          </a:prstGeom>
          <a:noFill/>
        </p:spPr>
        <p:txBody>
          <a:bodyPr wrap="square">
            <a:spAutoFit/>
          </a:bodyPr>
          <a:lstStyle/>
          <a:p>
            <a:r>
              <a:rPr lang="en-US" dirty="0"/>
              <a:t>%</a:t>
            </a:r>
            <a:r>
              <a:rPr lang="en-US" dirty="0" err="1"/>
              <a:t>arrayptr</a:t>
            </a:r>
            <a:r>
              <a:rPr lang="en-US" dirty="0"/>
              <a:t> = </a:t>
            </a:r>
            <a:r>
              <a:rPr lang="en-US" dirty="0" err="1"/>
              <a:t>alloca</a:t>
            </a:r>
            <a:r>
              <a:rPr lang="en-US" dirty="0"/>
              <a:t> [8 x i32], align 16</a:t>
            </a:r>
          </a:p>
        </p:txBody>
      </p:sp>
      <p:sp>
        <p:nvSpPr>
          <p:cNvPr id="16" name="TextBox 15">
            <a:extLst>
              <a:ext uri="{FF2B5EF4-FFF2-40B4-BE49-F238E27FC236}">
                <a16:creationId xmlns:a16="http://schemas.microsoft.com/office/drawing/2014/main" id="{1B59E43F-C295-3984-03AA-66205F7D5543}"/>
              </a:ext>
            </a:extLst>
          </p:cNvPr>
          <p:cNvSpPr txBox="1"/>
          <p:nvPr/>
        </p:nvSpPr>
        <p:spPr>
          <a:xfrm>
            <a:off x="6688371" y="3579769"/>
            <a:ext cx="1931554" cy="369332"/>
          </a:xfrm>
          <a:prstGeom prst="rect">
            <a:avLst/>
          </a:prstGeom>
          <a:noFill/>
        </p:spPr>
        <p:txBody>
          <a:bodyPr wrap="none" rtlCol="0">
            <a:spAutoFit/>
          </a:bodyPr>
          <a:lstStyle/>
          <a:p>
            <a:r>
              <a:rPr lang="en-US" b="1" dirty="0"/>
              <a:t>Allocate an array</a:t>
            </a:r>
          </a:p>
        </p:txBody>
      </p:sp>
      <p:sp>
        <p:nvSpPr>
          <p:cNvPr id="6" name="TextBox 5">
            <a:extLst>
              <a:ext uri="{FF2B5EF4-FFF2-40B4-BE49-F238E27FC236}">
                <a16:creationId xmlns:a16="http://schemas.microsoft.com/office/drawing/2014/main" id="{EB0365A1-CFC4-3CD1-41C0-0DD9B07FAA57}"/>
              </a:ext>
            </a:extLst>
          </p:cNvPr>
          <p:cNvSpPr txBox="1"/>
          <p:nvPr/>
        </p:nvSpPr>
        <p:spPr>
          <a:xfrm>
            <a:off x="6686997" y="5086453"/>
            <a:ext cx="3823156" cy="646331"/>
          </a:xfrm>
          <a:prstGeom prst="rect">
            <a:avLst/>
          </a:prstGeom>
          <a:noFill/>
        </p:spPr>
        <p:txBody>
          <a:bodyPr wrap="square">
            <a:spAutoFit/>
          </a:bodyPr>
          <a:lstStyle/>
          <a:p>
            <a:r>
              <a:rPr lang="en-US" dirty="0"/>
              <a:t>%ArrSize8 = type [8 x 32]</a:t>
            </a:r>
          </a:p>
          <a:p>
            <a:r>
              <a:rPr lang="en-US" dirty="0"/>
              <a:t>%struct = type {i32, %ArrSize8} </a:t>
            </a:r>
          </a:p>
        </p:txBody>
      </p:sp>
      <p:sp>
        <p:nvSpPr>
          <p:cNvPr id="9" name="TextBox 8">
            <a:extLst>
              <a:ext uri="{FF2B5EF4-FFF2-40B4-BE49-F238E27FC236}">
                <a16:creationId xmlns:a16="http://schemas.microsoft.com/office/drawing/2014/main" id="{CED75D58-61C9-2725-7AB8-C4AD38EE9B4E}"/>
              </a:ext>
            </a:extLst>
          </p:cNvPr>
          <p:cNvSpPr txBox="1"/>
          <p:nvPr/>
        </p:nvSpPr>
        <p:spPr>
          <a:xfrm>
            <a:off x="6687684" y="4713546"/>
            <a:ext cx="3704347" cy="369332"/>
          </a:xfrm>
          <a:prstGeom prst="rect">
            <a:avLst/>
          </a:prstGeom>
          <a:noFill/>
        </p:spPr>
        <p:txBody>
          <a:bodyPr wrap="none" rtlCol="0">
            <a:spAutoFit/>
          </a:bodyPr>
          <a:lstStyle/>
          <a:p>
            <a:r>
              <a:rPr lang="en-US" b="1" dirty="0"/>
              <a:t>Allocate a struct with an array in it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DF18D05-EC3B-606B-30EC-8045FB2FFD00}"/>
                  </a:ext>
                </a:extLst>
              </p14:cNvPr>
              <p14:cNvContentPartPr/>
              <p14:nvPr/>
            </p14:nvContentPartPr>
            <p14:xfrm>
              <a:off x="6554520" y="5195880"/>
              <a:ext cx="4932360" cy="1116360"/>
            </p14:xfrm>
          </p:contentPart>
        </mc:Choice>
        <mc:Fallback>
          <p:pic>
            <p:nvPicPr>
              <p:cNvPr id="2" name="Ink 1">
                <a:extLst>
                  <a:ext uri="{FF2B5EF4-FFF2-40B4-BE49-F238E27FC236}">
                    <a16:creationId xmlns:a16="http://schemas.microsoft.com/office/drawing/2014/main" id="{6DF18D05-EC3B-606B-30EC-8045FB2FFD00}"/>
                  </a:ext>
                </a:extLst>
              </p:cNvPr>
              <p:cNvPicPr/>
              <p:nvPr/>
            </p:nvPicPr>
            <p:blipFill>
              <a:blip r:embed="rId3"/>
              <a:stretch>
                <a:fillRect/>
              </a:stretch>
            </p:blipFill>
            <p:spPr>
              <a:xfrm>
                <a:off x="6545160" y="5186520"/>
                <a:ext cx="4951080" cy="1135080"/>
              </a:xfrm>
              <a:prstGeom prst="rect">
                <a:avLst/>
              </a:prstGeom>
            </p:spPr>
          </p:pic>
        </mc:Fallback>
      </mc:AlternateContent>
    </p:spTree>
    <p:extLst>
      <p:ext uri="{BB962C8B-B14F-4D97-AF65-F5344CB8AC3E}">
        <p14:creationId xmlns:p14="http://schemas.microsoft.com/office/powerpoint/2010/main" val="162311770"/>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Accessing Aggregate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4" name="Content Placeholder 2">
            <a:extLst>
              <a:ext uri="{FF2B5EF4-FFF2-40B4-BE49-F238E27FC236}">
                <a16:creationId xmlns:a16="http://schemas.microsoft.com/office/drawing/2014/main" id="{7A93FF4A-6D0F-70CE-C0C3-78A625653C95}"/>
              </a:ext>
            </a:extLst>
          </p:cNvPr>
          <p:cNvSpPr txBox="1">
            <a:spLocks/>
          </p:cNvSpPr>
          <p:nvPr/>
        </p:nvSpPr>
        <p:spPr>
          <a:xfrm>
            <a:off x="847893" y="2053809"/>
            <a:ext cx="1040971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At this point, we need to discuss how to read an array index or Field</a:t>
            </a:r>
          </a:p>
        </p:txBody>
      </p:sp>
      <p:sp>
        <p:nvSpPr>
          <p:cNvPr id="2" name="TextBox 1">
            <a:extLst>
              <a:ext uri="{FF2B5EF4-FFF2-40B4-BE49-F238E27FC236}">
                <a16:creationId xmlns:a16="http://schemas.microsoft.com/office/drawing/2014/main" id="{66A41F3A-086E-F4FC-98A3-796B6DB32EB2}"/>
              </a:ext>
            </a:extLst>
          </p:cNvPr>
          <p:cNvSpPr txBox="1"/>
          <p:nvPr/>
        </p:nvSpPr>
        <p:spPr>
          <a:xfrm>
            <a:off x="847893" y="2554942"/>
            <a:ext cx="9556496" cy="369332"/>
          </a:xfrm>
          <a:prstGeom prst="rect">
            <a:avLst/>
          </a:prstGeom>
          <a:noFill/>
        </p:spPr>
        <p:txBody>
          <a:bodyPr wrap="square">
            <a:spAutoFit/>
          </a:bodyPr>
          <a:lstStyle/>
          <a:p>
            <a:r>
              <a:rPr lang="en-US" dirty="0"/>
              <a:t>There is a powerful, but somewhat complicated instruction to do it, called </a:t>
            </a:r>
            <a:r>
              <a:rPr lang="en-US" dirty="0" err="1"/>
              <a:t>getelementptr</a:t>
            </a:r>
            <a:r>
              <a:rPr lang="en-US" dirty="0"/>
              <a:t> (GEP) </a:t>
            </a:r>
          </a:p>
        </p:txBody>
      </p:sp>
      <p:pic>
        <p:nvPicPr>
          <p:cNvPr id="9" name="Picture 8" descr="A screenshot of a computer&#10;&#10;Description automatically generated">
            <a:extLst>
              <a:ext uri="{FF2B5EF4-FFF2-40B4-BE49-F238E27FC236}">
                <a16:creationId xmlns:a16="http://schemas.microsoft.com/office/drawing/2014/main" id="{B3E61919-2095-73BA-6E39-D84E12E39A64}"/>
              </a:ext>
            </a:extLst>
          </p:cNvPr>
          <p:cNvPicPr>
            <a:picLocks noChangeAspect="1"/>
          </p:cNvPicPr>
          <p:nvPr/>
        </p:nvPicPr>
        <p:blipFill>
          <a:blip r:embed="rId2"/>
          <a:stretch>
            <a:fillRect/>
          </a:stretch>
        </p:blipFill>
        <p:spPr>
          <a:xfrm>
            <a:off x="3447027" y="3114038"/>
            <a:ext cx="5102341" cy="1673568"/>
          </a:xfrm>
          <a:prstGeom prst="rect">
            <a:avLst/>
          </a:prstGeom>
        </p:spPr>
      </p:pic>
      <p:sp>
        <p:nvSpPr>
          <p:cNvPr id="17" name="TextBox 16">
            <a:extLst>
              <a:ext uri="{FF2B5EF4-FFF2-40B4-BE49-F238E27FC236}">
                <a16:creationId xmlns:a16="http://schemas.microsoft.com/office/drawing/2014/main" id="{072B1955-59B5-BCF1-0E42-A5455183E401}"/>
              </a:ext>
            </a:extLst>
          </p:cNvPr>
          <p:cNvSpPr txBox="1"/>
          <p:nvPr/>
        </p:nvSpPr>
        <p:spPr>
          <a:xfrm>
            <a:off x="847893" y="5267662"/>
            <a:ext cx="10409718" cy="369332"/>
          </a:xfrm>
          <a:prstGeom prst="rect">
            <a:avLst/>
          </a:prstGeom>
          <a:noFill/>
        </p:spPr>
        <p:txBody>
          <a:bodyPr wrap="square">
            <a:spAutoFit/>
          </a:bodyPr>
          <a:lstStyle/>
          <a:p>
            <a:r>
              <a:rPr lang="en-US" dirty="0"/>
              <a:t>GEP never actually reads memory, it just computes what the offset from a base location would be</a:t>
            </a:r>
          </a:p>
        </p:txBody>
      </p:sp>
    </p:spTree>
    <p:extLst>
      <p:ext uri="{BB962C8B-B14F-4D97-AF65-F5344CB8AC3E}">
        <p14:creationId xmlns:p14="http://schemas.microsoft.com/office/powerpoint/2010/main" val="2699706096"/>
      </p:ext>
    </p:extLst>
  </p:cSld>
  <p:clrMapOvr>
    <a:masterClrMapping/>
  </p:clrMapOvr>
</p:sld>
</file>

<file path=ppt/slides/slide2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
        <p:nvSpPr>
          <p:cNvPr id="4" name="Rectangle: Rounded Corners 3">
            <a:extLst>
              <a:ext uri="{FF2B5EF4-FFF2-40B4-BE49-F238E27FC236}">
                <a16:creationId xmlns:a16="http://schemas.microsoft.com/office/drawing/2014/main" id="{0F4773BB-BB32-592F-82FD-909058575CC5}"/>
              </a:ext>
            </a:extLst>
          </p:cNvPr>
          <p:cNvSpPr/>
          <p:nvPr/>
        </p:nvSpPr>
        <p:spPr>
          <a:xfrm>
            <a:off x="622300" y="4629150"/>
            <a:ext cx="4610100" cy="66040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491043"/>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the Basic format of a GEP</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2511657"/>
            <a:ext cx="966335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&lt;result&gt; = </a:t>
            </a:r>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&lt;ty&gt;,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ptrval</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inrange</a:t>
            </a:r>
            <a:r>
              <a:rPr lang="en-US" dirty="0">
                <a:latin typeface="Courier New" panose="02070309020205020404" pitchFamily="49" charset="0"/>
                <a:cs typeface="Courier New" panose="02070309020205020404" pitchFamily="49" charset="0"/>
              </a:rPr>
              <a:t>] &lt;ty&gt; &lt;</a:t>
            </a:r>
            <a:r>
              <a:rPr lang="en-US" dirty="0" err="1">
                <a:latin typeface="Courier New" panose="02070309020205020404" pitchFamily="49" charset="0"/>
                <a:cs typeface="Courier New" panose="02070309020205020404" pitchFamily="49" charset="0"/>
              </a:rPr>
              <a:t>idx</a:t>
            </a:r>
            <a:r>
              <a:rPr lang="en-US" dirty="0">
                <a:latin typeface="Courier New" panose="02070309020205020404" pitchFamily="49" charset="0"/>
                <a:cs typeface="Courier New" panose="02070309020205020404" pitchFamily="49" charset="0"/>
              </a:rPr>
              <a:t>&gt;}*</a:t>
            </a:r>
          </a:p>
        </p:txBody>
      </p:sp>
      <p:sp>
        <p:nvSpPr>
          <p:cNvPr id="13" name="TextBox 12">
            <a:extLst>
              <a:ext uri="{FF2B5EF4-FFF2-40B4-BE49-F238E27FC236}">
                <a16:creationId xmlns:a16="http://schemas.microsoft.com/office/drawing/2014/main" id="{06B3486B-1435-C2A1-68FD-BC2FF1CB4135}"/>
              </a:ext>
            </a:extLst>
          </p:cNvPr>
          <p:cNvSpPr txBox="1"/>
          <p:nvPr/>
        </p:nvSpPr>
        <p:spPr>
          <a:xfrm>
            <a:off x="504132" y="3842983"/>
            <a:ext cx="11336038" cy="2308324"/>
          </a:xfrm>
          <a:prstGeom prst="rect">
            <a:avLst/>
          </a:prstGeom>
          <a:noFill/>
        </p:spPr>
        <p:txBody>
          <a:bodyPr wrap="square">
            <a:spAutoFit/>
          </a:bodyPr>
          <a:lstStyle/>
          <a:p>
            <a:r>
              <a:rPr lang="en-US" b="0" i="0" dirty="0">
                <a:solidFill>
                  <a:srgbClr val="000000"/>
                </a:solidFill>
                <a:effectLst/>
                <a:latin typeface="Lucida Grande"/>
              </a:rPr>
              <a:t>The first argument is always a type used as the basis for the calculations. The second argument is always a pointer or a vector of pointers, and is the base address to start from. The remaining arguments are indices that indicate which of the elements of the aggregate object are indexed. The interpretation of each index is dependent on the type being indexed into. The first index always indexes the pointer value given as the second argument, the second index indexes a value of the type pointed to (not necessarily the value directly pointed to, since the first index can be non-zero), etc. The first type indexed into must be a pointer value, subsequent types can be arrays, vectors, and structs. Note that subsequent types being indexed into can never be pointers, since that would require loading the pointer before continuing calculation.</a:t>
            </a:r>
            <a:endParaRPr lang="en-US" dirty="0"/>
          </a:p>
        </p:txBody>
      </p:sp>
      <p:sp>
        <p:nvSpPr>
          <p:cNvPr id="3" name="Content Placeholder 2">
            <a:extLst>
              <a:ext uri="{FF2B5EF4-FFF2-40B4-BE49-F238E27FC236}">
                <a16:creationId xmlns:a16="http://schemas.microsoft.com/office/drawing/2014/main" id="{B7F3232E-FFAD-AE96-E985-23AC0AEEC4F1}"/>
              </a:ext>
            </a:extLst>
          </p:cNvPr>
          <p:cNvSpPr txBox="1">
            <a:spLocks/>
          </p:cNvSpPr>
          <p:nvPr/>
        </p:nvSpPr>
        <p:spPr>
          <a:xfrm>
            <a:off x="847893" y="3358702"/>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a snippet of the documentation of the syntax:</a:t>
            </a:r>
          </a:p>
        </p:txBody>
      </p:sp>
      <p:pic>
        <p:nvPicPr>
          <p:cNvPr id="2051" name="Picture 3" descr="Studying Matt Damon GIF by MIRAMAX - Find &amp; Share on GIPHY">
            <a:extLst>
              <a:ext uri="{FF2B5EF4-FFF2-40B4-BE49-F238E27FC236}">
                <a16:creationId xmlns:a16="http://schemas.microsoft.com/office/drawing/2014/main" id="{611D0205-5EBD-6156-5371-DE9C68C03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12" b="10877"/>
          <a:stretch/>
        </p:blipFill>
        <p:spPr bwMode="auto">
          <a:xfrm>
            <a:off x="8482812" y="212473"/>
            <a:ext cx="3252855" cy="19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4" name="Content Placeholder 2">
            <a:extLst>
              <a:ext uri="{FF2B5EF4-FFF2-40B4-BE49-F238E27FC236}">
                <a16:creationId xmlns:a16="http://schemas.microsoft.com/office/drawing/2014/main" id="{F1F4F1F7-09FD-3BDB-EFBF-6EABA19725AC}"/>
              </a:ext>
            </a:extLst>
          </p:cNvPr>
          <p:cNvSpPr txBox="1">
            <a:spLocks/>
          </p:cNvSpPr>
          <p:nvPr/>
        </p:nvSpPr>
        <p:spPr>
          <a:xfrm>
            <a:off x="847893" y="2897147"/>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my explanation of this version of GEP:</a:t>
            </a:r>
          </a:p>
        </p:txBody>
      </p:sp>
      <p:sp>
        <p:nvSpPr>
          <p:cNvPr id="6" name="TextBox 5">
            <a:extLst>
              <a:ext uri="{FF2B5EF4-FFF2-40B4-BE49-F238E27FC236}">
                <a16:creationId xmlns:a16="http://schemas.microsoft.com/office/drawing/2014/main" id="{67ED18D6-4244-9A04-8721-8716CB00EB9C}"/>
              </a:ext>
            </a:extLst>
          </p:cNvPr>
          <p:cNvSpPr txBox="1"/>
          <p:nvPr/>
        </p:nvSpPr>
        <p:spPr>
          <a:xfrm>
            <a:off x="847892" y="3425799"/>
            <a:ext cx="10272193" cy="2031325"/>
          </a:xfrm>
          <a:prstGeom prst="rect">
            <a:avLst/>
          </a:prstGeom>
          <a:noFill/>
        </p:spPr>
        <p:txBody>
          <a:bodyPr wrap="square">
            <a:spAutoFit/>
          </a:bodyPr>
          <a:lstStyle/>
          <a:p>
            <a:r>
              <a:rPr lang="en-US" dirty="0"/>
              <a:t>Assume </a:t>
            </a:r>
            <a:r>
              <a:rPr lang="en-US" b="1" dirty="0">
                <a:solidFill>
                  <a:srgbClr val="FF0000"/>
                </a:solidFill>
              </a:rPr>
              <a:t>base</a:t>
            </a:r>
            <a:r>
              <a:rPr lang="en-US" dirty="0"/>
              <a:t> is a pointer into some array of somethings (possibly a nested data structure)</a:t>
            </a:r>
          </a:p>
          <a:p>
            <a:r>
              <a:rPr lang="en-US" dirty="0"/>
              <a:t>- Arg 1: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ty</a:t>
            </a:r>
            <a:r>
              <a:rPr lang="en-US" baseline="-25000" dirty="0" err="1">
                <a:latin typeface="Courier New" panose="02070309020205020404" pitchFamily="49" charset="0"/>
                <a:cs typeface="Courier New" panose="02070309020205020404" pitchFamily="49" charset="0"/>
              </a:rPr>
              <a:t>work</a:t>
            </a:r>
            <a:r>
              <a:rPr lang="en-US" dirty="0">
                <a:latin typeface="Courier New" panose="02070309020205020404" pitchFamily="49" charset="0"/>
                <a:cs typeface="Courier New" panose="02070309020205020404" pitchFamily="49" charset="0"/>
              </a:rPr>
              <a:t>&gt;: </a:t>
            </a:r>
            <a:r>
              <a:rPr lang="en-US" dirty="0"/>
              <a:t>Specify the type of the somethings</a:t>
            </a:r>
          </a:p>
          <a:p>
            <a:r>
              <a:rPr lang="en-US" dirty="0"/>
              <a:t>- Arg 2: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ty</a:t>
            </a:r>
            <a:r>
              <a:rPr lang="en-US" baseline="-25000"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&gt;:</a:t>
            </a:r>
            <a:r>
              <a:rPr lang="en-US" dirty="0"/>
              <a:t> </a:t>
            </a:r>
            <a:r>
              <a:rPr lang="en-US" b="1" dirty="0">
                <a:solidFill>
                  <a:srgbClr val="FF0000"/>
                </a:solidFill>
              </a:rPr>
              <a:t>base</a:t>
            </a:r>
            <a:r>
              <a:rPr lang="en-US" dirty="0"/>
              <a:t> address to start your computation</a:t>
            </a:r>
          </a:p>
          <a:p>
            <a:r>
              <a:rPr lang="en-US" dirty="0"/>
              <a:t>- Arg 3: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idxtype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siblingidx</a:t>
            </a:r>
            <a:r>
              <a:rPr lang="en-US" dirty="0">
                <a:latin typeface="Courier New" panose="02070309020205020404" pitchFamily="49" charset="0"/>
                <a:cs typeface="Courier New" panose="02070309020205020404" pitchFamily="49" charset="0"/>
              </a:rPr>
              <a:t>&gt;: </a:t>
            </a:r>
            <a:r>
              <a:rPr lang="en-US" b="1" dirty="0">
                <a:solidFill>
                  <a:srgbClr val="FF66FF"/>
                </a:solidFill>
              </a:rPr>
              <a:t>array index</a:t>
            </a:r>
            <a:r>
              <a:rPr lang="en-US" dirty="0"/>
              <a:t> to jump forward from the </a:t>
            </a:r>
            <a:r>
              <a:rPr lang="en-US" b="1" dirty="0">
                <a:solidFill>
                  <a:srgbClr val="FF0000"/>
                </a:solidFill>
              </a:rPr>
              <a:t>base</a:t>
            </a:r>
            <a:r>
              <a:rPr lang="en-US" dirty="0"/>
              <a:t> address</a:t>
            </a:r>
          </a:p>
          <a:p>
            <a:r>
              <a:rPr lang="en-US" dirty="0"/>
              <a:t>(end of optional arguments)</a:t>
            </a:r>
          </a:p>
          <a:p>
            <a:r>
              <a:rPr lang="en-US" dirty="0"/>
              <a:t>- Arg 4+: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idxtype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fieldidx</a:t>
            </a:r>
            <a:r>
              <a:rPr lang="en-US" dirty="0">
                <a:latin typeface="Courier New" panose="02070309020205020404" pitchFamily="49" charset="0"/>
                <a:cs typeface="Courier New" panose="02070309020205020404" pitchFamily="49" charset="0"/>
              </a:rPr>
              <a:t>&gt;: </a:t>
            </a:r>
            <a:r>
              <a:rPr lang="en-US" b="1" dirty="0">
                <a:solidFill>
                  <a:schemeClr val="accent6"/>
                </a:solidFill>
              </a:rPr>
              <a:t>field traversal</a:t>
            </a:r>
            <a:r>
              <a:rPr lang="en-US" dirty="0"/>
              <a:t> to index into the fields of the nested data structure</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spTree>
    <p:extLst>
      <p:ext uri="{BB962C8B-B14F-4D97-AF65-F5344CB8AC3E}">
        <p14:creationId xmlns:p14="http://schemas.microsoft.com/office/powerpoint/2010/main" val="26956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5" name="Text Placeholder 4">
            <a:extLst>
              <a:ext uri="{FF2B5EF4-FFF2-40B4-BE49-F238E27FC236}">
                <a16:creationId xmlns:a16="http://schemas.microsoft.com/office/drawing/2014/main" id="{C36C6D37-C00C-7166-C186-DC2FCC8A2F0F}"/>
              </a:ext>
            </a:extLst>
          </p:cNvPr>
          <p:cNvSpPr>
            <a:spLocks noGrp="1"/>
          </p:cNvSpPr>
          <p:nvPr>
            <p:ph type="body" sz="quarter" idx="13"/>
          </p:nvPr>
        </p:nvSpPr>
        <p:spPr/>
        <p:txBody>
          <a:bodyPr>
            <a:normAutofit lnSpcReduction="10000"/>
          </a:bodyPr>
          <a:lstStyle/>
          <a:p>
            <a:endParaRPr lang="en-US"/>
          </a:p>
        </p:txBody>
      </p:sp>
    </p:spTree>
    <p:extLst>
      <p:ext uri="{BB962C8B-B14F-4D97-AF65-F5344CB8AC3E}">
        <p14:creationId xmlns:p14="http://schemas.microsoft.com/office/powerpoint/2010/main" val="922657321"/>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pic>
        <p:nvPicPr>
          <p:cNvPr id="22" name="Picture 21">
            <a:extLst>
              <a:ext uri="{FF2B5EF4-FFF2-40B4-BE49-F238E27FC236}">
                <a16:creationId xmlns:a16="http://schemas.microsoft.com/office/drawing/2014/main" id="{E96202A2-DC2A-BF63-4FB4-3090E672FD22}"/>
              </a:ext>
            </a:extLst>
          </p:cNvPr>
          <p:cNvPicPr>
            <a:picLocks noChangeAspect="1"/>
          </p:cNvPicPr>
          <p:nvPr/>
        </p:nvPicPr>
        <p:blipFill>
          <a:blip r:embed="rId2"/>
          <a:stretch>
            <a:fillRect/>
          </a:stretch>
        </p:blipFill>
        <p:spPr>
          <a:xfrm>
            <a:off x="4201888" y="2903853"/>
            <a:ext cx="3548080" cy="3548080"/>
          </a:xfrm>
          <a:prstGeom prst="rect">
            <a:avLst/>
          </a:prstGeom>
          <a:ln>
            <a:solidFill>
              <a:schemeClr val="tx1"/>
            </a:solidFill>
          </a:ln>
        </p:spPr>
      </p:pic>
      <p:sp>
        <p:nvSpPr>
          <p:cNvPr id="23" name="TextBox 22">
            <a:extLst>
              <a:ext uri="{FF2B5EF4-FFF2-40B4-BE49-F238E27FC236}">
                <a16:creationId xmlns:a16="http://schemas.microsoft.com/office/drawing/2014/main" id="{2BCC79A9-AFB8-B565-C93C-DD4A75542651}"/>
              </a:ext>
            </a:extLst>
          </p:cNvPr>
          <p:cNvSpPr txBox="1"/>
          <p:nvPr/>
        </p:nvSpPr>
        <p:spPr>
          <a:xfrm>
            <a:off x="7994293" y="3461657"/>
            <a:ext cx="3856622" cy="923330"/>
          </a:xfrm>
          <a:prstGeom prst="rect">
            <a:avLst/>
          </a:prstGeom>
          <a:noFill/>
        </p:spPr>
        <p:txBody>
          <a:bodyPr wrap="square" rtlCol="0">
            <a:spAutoFit/>
          </a:bodyPr>
          <a:lstStyle/>
          <a:p>
            <a:r>
              <a:rPr lang="en-US" dirty="0"/>
              <a:t>Very generic format to capture the large variety of ways that you need to index into memory</a:t>
            </a:r>
          </a:p>
        </p:txBody>
      </p:sp>
      <p:sp>
        <p:nvSpPr>
          <p:cNvPr id="25" name="TextBox 24">
            <a:extLst>
              <a:ext uri="{FF2B5EF4-FFF2-40B4-BE49-F238E27FC236}">
                <a16:creationId xmlns:a16="http://schemas.microsoft.com/office/drawing/2014/main" id="{51F2C779-830F-6928-81B0-7AAA6E1083C1}"/>
              </a:ext>
            </a:extLst>
          </p:cNvPr>
          <p:cNvSpPr txBox="1"/>
          <p:nvPr/>
        </p:nvSpPr>
        <p:spPr>
          <a:xfrm>
            <a:off x="8007524" y="3143124"/>
            <a:ext cx="1378857" cy="369332"/>
          </a:xfrm>
          <a:prstGeom prst="rect">
            <a:avLst/>
          </a:prstGeom>
          <a:noFill/>
        </p:spPr>
        <p:txBody>
          <a:bodyPr wrap="square">
            <a:spAutoFit/>
          </a:bodyPr>
          <a:lstStyle/>
          <a:p>
            <a:r>
              <a:rPr lang="en-US" b="1" dirty="0"/>
              <a:t>Answer:</a:t>
            </a:r>
          </a:p>
        </p:txBody>
      </p:sp>
      <p:sp>
        <p:nvSpPr>
          <p:cNvPr id="26" name="TextBox 25">
            <a:extLst>
              <a:ext uri="{FF2B5EF4-FFF2-40B4-BE49-F238E27FC236}">
                <a16:creationId xmlns:a16="http://schemas.microsoft.com/office/drawing/2014/main" id="{51B96DB9-9043-49D2-3967-64C2827A2D17}"/>
              </a:ext>
            </a:extLst>
          </p:cNvPr>
          <p:cNvSpPr txBox="1"/>
          <p:nvPr/>
        </p:nvSpPr>
        <p:spPr>
          <a:xfrm>
            <a:off x="8008809" y="4521201"/>
            <a:ext cx="3856622" cy="646331"/>
          </a:xfrm>
          <a:prstGeom prst="rect">
            <a:avLst/>
          </a:prstGeom>
          <a:noFill/>
        </p:spPr>
        <p:txBody>
          <a:bodyPr wrap="square" rtlCol="0">
            <a:spAutoFit/>
          </a:bodyPr>
          <a:lstStyle/>
          <a:p>
            <a:r>
              <a:rPr lang="en-US" dirty="0"/>
              <a:t>Basic GEP invocations handle simple cases</a:t>
            </a:r>
          </a:p>
        </p:txBody>
      </p:sp>
      <p:sp>
        <p:nvSpPr>
          <p:cNvPr id="27" name="TextBox 26">
            <a:extLst>
              <a:ext uri="{FF2B5EF4-FFF2-40B4-BE49-F238E27FC236}">
                <a16:creationId xmlns:a16="http://schemas.microsoft.com/office/drawing/2014/main" id="{DF868D07-9947-EEED-AD7F-CEA694D14EC1}"/>
              </a:ext>
            </a:extLst>
          </p:cNvPr>
          <p:cNvSpPr txBox="1"/>
          <p:nvPr/>
        </p:nvSpPr>
        <p:spPr>
          <a:xfrm>
            <a:off x="8023325" y="5384804"/>
            <a:ext cx="3856622" cy="646331"/>
          </a:xfrm>
          <a:prstGeom prst="rect">
            <a:avLst/>
          </a:prstGeom>
          <a:noFill/>
        </p:spPr>
        <p:txBody>
          <a:bodyPr wrap="square" rtlCol="0">
            <a:spAutoFit/>
          </a:bodyPr>
          <a:lstStyle/>
          <a:p>
            <a:r>
              <a:rPr lang="en-US" dirty="0"/>
              <a:t>Complex GEP invocations handle complex cases</a:t>
            </a:r>
          </a:p>
        </p:txBody>
      </p:sp>
    </p:spTree>
    <p:extLst>
      <p:ext uri="{BB962C8B-B14F-4D97-AF65-F5344CB8AC3E}">
        <p14:creationId xmlns:p14="http://schemas.microsoft.com/office/powerpoint/2010/main" val="2730281277"/>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sp>
        <p:nvSpPr>
          <p:cNvPr id="23" name="TextBox 22">
            <a:extLst>
              <a:ext uri="{FF2B5EF4-FFF2-40B4-BE49-F238E27FC236}">
                <a16:creationId xmlns:a16="http://schemas.microsoft.com/office/drawing/2014/main" id="{2BCC79A9-AFB8-B565-C93C-DD4A75542651}"/>
              </a:ext>
            </a:extLst>
          </p:cNvPr>
          <p:cNvSpPr txBox="1"/>
          <p:nvPr/>
        </p:nvSpPr>
        <p:spPr>
          <a:xfrm>
            <a:off x="7994293" y="3461657"/>
            <a:ext cx="3856622" cy="923330"/>
          </a:xfrm>
          <a:prstGeom prst="rect">
            <a:avLst/>
          </a:prstGeom>
          <a:noFill/>
        </p:spPr>
        <p:txBody>
          <a:bodyPr wrap="square" rtlCol="0">
            <a:spAutoFit/>
          </a:bodyPr>
          <a:lstStyle/>
          <a:p>
            <a:r>
              <a:rPr lang="en-US" dirty="0"/>
              <a:t>Very generic format to capture the large variety of ways that you need to index into memory</a:t>
            </a:r>
          </a:p>
        </p:txBody>
      </p:sp>
      <p:sp>
        <p:nvSpPr>
          <p:cNvPr id="25" name="TextBox 24">
            <a:extLst>
              <a:ext uri="{FF2B5EF4-FFF2-40B4-BE49-F238E27FC236}">
                <a16:creationId xmlns:a16="http://schemas.microsoft.com/office/drawing/2014/main" id="{51F2C779-830F-6928-81B0-7AAA6E1083C1}"/>
              </a:ext>
            </a:extLst>
          </p:cNvPr>
          <p:cNvSpPr txBox="1"/>
          <p:nvPr/>
        </p:nvSpPr>
        <p:spPr>
          <a:xfrm>
            <a:off x="8007524" y="3143124"/>
            <a:ext cx="1378857" cy="369332"/>
          </a:xfrm>
          <a:prstGeom prst="rect">
            <a:avLst/>
          </a:prstGeom>
          <a:noFill/>
        </p:spPr>
        <p:txBody>
          <a:bodyPr wrap="square">
            <a:spAutoFit/>
          </a:bodyPr>
          <a:lstStyle/>
          <a:p>
            <a:r>
              <a:rPr lang="en-US" b="1" dirty="0"/>
              <a:t>Answer:</a:t>
            </a:r>
          </a:p>
        </p:txBody>
      </p:sp>
      <p:sp>
        <p:nvSpPr>
          <p:cNvPr id="26" name="TextBox 25">
            <a:extLst>
              <a:ext uri="{FF2B5EF4-FFF2-40B4-BE49-F238E27FC236}">
                <a16:creationId xmlns:a16="http://schemas.microsoft.com/office/drawing/2014/main" id="{51B96DB9-9043-49D2-3967-64C2827A2D17}"/>
              </a:ext>
            </a:extLst>
          </p:cNvPr>
          <p:cNvSpPr txBox="1"/>
          <p:nvPr/>
        </p:nvSpPr>
        <p:spPr>
          <a:xfrm>
            <a:off x="8008809" y="4521201"/>
            <a:ext cx="3856622" cy="646331"/>
          </a:xfrm>
          <a:prstGeom prst="rect">
            <a:avLst/>
          </a:prstGeom>
          <a:noFill/>
        </p:spPr>
        <p:txBody>
          <a:bodyPr wrap="square" rtlCol="0">
            <a:spAutoFit/>
          </a:bodyPr>
          <a:lstStyle/>
          <a:p>
            <a:r>
              <a:rPr lang="en-US" dirty="0"/>
              <a:t>Basic GEP invocations handle simple cases</a:t>
            </a:r>
          </a:p>
        </p:txBody>
      </p:sp>
      <p:sp>
        <p:nvSpPr>
          <p:cNvPr id="27" name="TextBox 26">
            <a:extLst>
              <a:ext uri="{FF2B5EF4-FFF2-40B4-BE49-F238E27FC236}">
                <a16:creationId xmlns:a16="http://schemas.microsoft.com/office/drawing/2014/main" id="{DF868D07-9947-EEED-AD7F-CEA694D14EC1}"/>
              </a:ext>
            </a:extLst>
          </p:cNvPr>
          <p:cNvSpPr txBox="1"/>
          <p:nvPr/>
        </p:nvSpPr>
        <p:spPr>
          <a:xfrm>
            <a:off x="8023325" y="5384804"/>
            <a:ext cx="3856622" cy="646331"/>
          </a:xfrm>
          <a:prstGeom prst="rect">
            <a:avLst/>
          </a:prstGeom>
          <a:noFill/>
        </p:spPr>
        <p:txBody>
          <a:bodyPr wrap="square" rtlCol="0">
            <a:spAutoFit/>
          </a:bodyPr>
          <a:lstStyle/>
          <a:p>
            <a:r>
              <a:rPr lang="en-US" dirty="0"/>
              <a:t>Complex GEP invocations handle complex cases</a:t>
            </a:r>
          </a:p>
        </p:txBody>
      </p:sp>
      <p:sp>
        <p:nvSpPr>
          <p:cNvPr id="3" name="TextBox 2">
            <a:extLst>
              <a:ext uri="{FF2B5EF4-FFF2-40B4-BE49-F238E27FC236}">
                <a16:creationId xmlns:a16="http://schemas.microsoft.com/office/drawing/2014/main" id="{ED2C27E0-0AFA-10E0-B3B1-8F4421282BEA}"/>
              </a:ext>
            </a:extLst>
          </p:cNvPr>
          <p:cNvSpPr txBox="1"/>
          <p:nvPr/>
        </p:nvSpPr>
        <p:spPr>
          <a:xfrm>
            <a:off x="582015" y="4684238"/>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4" name="Rectangle 3">
            <a:extLst>
              <a:ext uri="{FF2B5EF4-FFF2-40B4-BE49-F238E27FC236}">
                <a16:creationId xmlns:a16="http://schemas.microsoft.com/office/drawing/2014/main" id="{9304829F-60BA-9069-D14E-9BD8D62B61DB}"/>
              </a:ext>
            </a:extLst>
          </p:cNvPr>
          <p:cNvSpPr/>
          <p:nvPr/>
        </p:nvSpPr>
        <p:spPr>
          <a:xfrm>
            <a:off x="1103086" y="3360057"/>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1" name="Rectangle 10">
            <a:extLst>
              <a:ext uri="{FF2B5EF4-FFF2-40B4-BE49-F238E27FC236}">
                <a16:creationId xmlns:a16="http://schemas.microsoft.com/office/drawing/2014/main" id="{89B1B27F-4575-FD8A-448A-CFE3B53D4D7A}"/>
              </a:ext>
            </a:extLst>
          </p:cNvPr>
          <p:cNvSpPr/>
          <p:nvPr/>
        </p:nvSpPr>
        <p:spPr>
          <a:xfrm>
            <a:off x="2313581" y="3356526"/>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7" name="Rectangle 16">
            <a:extLst>
              <a:ext uri="{FF2B5EF4-FFF2-40B4-BE49-F238E27FC236}">
                <a16:creationId xmlns:a16="http://schemas.microsoft.com/office/drawing/2014/main" id="{BCC3BFFA-C5A4-EB20-ACFA-1656618B2B7B}"/>
              </a:ext>
            </a:extLst>
          </p:cNvPr>
          <p:cNvSpPr/>
          <p:nvPr/>
        </p:nvSpPr>
        <p:spPr>
          <a:xfrm>
            <a:off x="3518260" y="3360057"/>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Tree>
    <p:extLst>
      <p:ext uri="{BB962C8B-B14F-4D97-AF65-F5344CB8AC3E}">
        <p14:creationId xmlns:p14="http://schemas.microsoft.com/office/powerpoint/2010/main" val="9702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9083B27E-276A-AA48-4907-8BEBC2C2829C}"/>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66" name="TextBox 65">
            <a:extLst>
              <a:ext uri="{FF2B5EF4-FFF2-40B4-BE49-F238E27FC236}">
                <a16:creationId xmlns:a16="http://schemas.microsoft.com/office/drawing/2014/main" id="{7E953F3E-940E-DF66-0FDC-1931637FC26F}"/>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cxnSp>
        <p:nvCxnSpPr>
          <p:cNvPr id="14" name="Straight Arrow Connector 13">
            <a:extLst>
              <a:ext uri="{FF2B5EF4-FFF2-40B4-BE49-F238E27FC236}">
                <a16:creationId xmlns:a16="http://schemas.microsoft.com/office/drawing/2014/main" id="{7ADA6C99-03F1-6968-7A5D-D0A4BC290A7D}"/>
              </a:ext>
            </a:extLst>
          </p:cNvPr>
          <p:cNvCxnSpPr>
            <a:cxnSpLocks/>
          </p:cNvCxnSpPr>
          <p:nvPr/>
        </p:nvCxnSpPr>
        <p:spPr>
          <a:xfrm flipH="1">
            <a:off x="9832997" y="2357596"/>
            <a:ext cx="473671" cy="590499"/>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1D0F25-7F69-CC54-2927-805AEECAB1DD}"/>
              </a:ext>
            </a:extLst>
          </p:cNvPr>
          <p:cNvCxnSpPr>
            <a:cxnSpLocks/>
          </p:cNvCxnSpPr>
          <p:nvPr/>
        </p:nvCxnSpPr>
        <p:spPr>
          <a:xfrm flipH="1">
            <a:off x="8227232" y="3198170"/>
            <a:ext cx="1032740" cy="1473063"/>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FE6C8B9-F313-8DF8-59CF-40DFAC7C36CD}"/>
              </a:ext>
            </a:extLst>
          </p:cNvPr>
          <p:cNvSpPr/>
          <p:nvPr/>
        </p:nvSpPr>
        <p:spPr>
          <a:xfrm>
            <a:off x="10236818" y="1863632"/>
            <a:ext cx="937389"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383FAFB-C1C3-8BDD-9623-BEA0A6DF5464}"/>
              </a:ext>
            </a:extLst>
          </p:cNvPr>
          <p:cNvGrpSpPr/>
          <p:nvPr/>
        </p:nvGrpSpPr>
        <p:grpSpPr>
          <a:xfrm>
            <a:off x="3851297" y="3027132"/>
            <a:ext cx="1693655" cy="665234"/>
            <a:chOff x="3851297" y="3027132"/>
            <a:chExt cx="1693655" cy="665234"/>
          </a:xfrm>
        </p:grpSpPr>
        <p:sp>
          <p:nvSpPr>
            <p:cNvPr id="20" name="TextBox 19">
              <a:extLst>
                <a:ext uri="{FF2B5EF4-FFF2-40B4-BE49-F238E27FC236}">
                  <a16:creationId xmlns:a16="http://schemas.microsoft.com/office/drawing/2014/main" id="{F7CEE5E4-AD7D-6C66-2BB4-D2DC2F8EAE0D}"/>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28" name="Rectangle: Rounded Corners 27">
              <a:extLst>
                <a:ext uri="{FF2B5EF4-FFF2-40B4-BE49-F238E27FC236}">
                  <a16:creationId xmlns:a16="http://schemas.microsoft.com/office/drawing/2014/main" id="{B1DDC72E-ECF7-2490-4F97-7D17E3315D30}"/>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BA3B46F-E6A7-CF8A-36F9-032485ACFA90}"/>
              </a:ext>
            </a:extLst>
          </p:cNvPr>
          <p:cNvGrpSpPr/>
          <p:nvPr/>
        </p:nvGrpSpPr>
        <p:grpSpPr>
          <a:xfrm>
            <a:off x="5559544" y="3015432"/>
            <a:ext cx="1249509" cy="661627"/>
            <a:chOff x="5559544" y="3015432"/>
            <a:chExt cx="1249509" cy="661627"/>
          </a:xfrm>
        </p:grpSpPr>
        <p:sp>
          <p:nvSpPr>
            <p:cNvPr id="3" name="TextBox 2">
              <a:extLst>
                <a:ext uri="{FF2B5EF4-FFF2-40B4-BE49-F238E27FC236}">
                  <a16:creationId xmlns:a16="http://schemas.microsoft.com/office/drawing/2014/main" id="{6D5F9B23-966C-FF6F-59DA-E02D6BBDBDA0}"/>
                </a:ext>
              </a:extLst>
            </p:cNvPr>
            <p:cNvSpPr txBox="1"/>
            <p:nvPr/>
          </p:nvSpPr>
          <p:spPr>
            <a:xfrm>
              <a:off x="5559544" y="3033269"/>
              <a:ext cx="1249509" cy="369332"/>
            </a:xfrm>
            <a:prstGeom prst="rect">
              <a:avLst/>
            </a:prstGeom>
            <a:noFill/>
          </p:spPr>
          <p:txBody>
            <a:bodyPr wrap="none" rtlCol="0">
              <a:spAutoFit/>
            </a:bodyPr>
            <a:lstStyle/>
            <a:p>
              <a:r>
                <a:rPr lang="en-US" b="1" dirty="0">
                  <a:solidFill>
                    <a:srgbClr val="FF66FF"/>
                  </a:solidFill>
                </a:rPr>
                <a:t>“sibling 0”</a:t>
              </a:r>
            </a:p>
          </p:txBody>
        </p:sp>
        <p:sp>
          <p:nvSpPr>
            <p:cNvPr id="30" name="Rectangle: Rounded Corners 29">
              <a:extLst>
                <a:ext uri="{FF2B5EF4-FFF2-40B4-BE49-F238E27FC236}">
                  <a16:creationId xmlns:a16="http://schemas.microsoft.com/office/drawing/2014/main" id="{859F1521-8289-A266-6677-8F13277085E6}"/>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E3BDD55-F17A-0D8F-3C03-D1DDAFD5ED7B}"/>
              </a:ext>
            </a:extLst>
          </p:cNvPr>
          <p:cNvGrpSpPr/>
          <p:nvPr/>
        </p:nvGrpSpPr>
        <p:grpSpPr>
          <a:xfrm>
            <a:off x="6786832" y="3006262"/>
            <a:ext cx="1124908" cy="661627"/>
            <a:chOff x="6786832" y="3006262"/>
            <a:chExt cx="1124908" cy="661627"/>
          </a:xfrm>
        </p:grpSpPr>
        <p:sp>
          <p:nvSpPr>
            <p:cNvPr id="17" name="TextBox 16">
              <a:extLst>
                <a:ext uri="{FF2B5EF4-FFF2-40B4-BE49-F238E27FC236}">
                  <a16:creationId xmlns:a16="http://schemas.microsoft.com/office/drawing/2014/main" id="{48C18F4C-C571-1CAF-1986-1C812B8D7872}"/>
                </a:ext>
              </a:extLst>
            </p:cNvPr>
            <p:cNvSpPr txBox="1"/>
            <p:nvPr/>
          </p:nvSpPr>
          <p:spPr>
            <a:xfrm>
              <a:off x="6860389" y="3033269"/>
              <a:ext cx="1036759" cy="369332"/>
            </a:xfrm>
            <a:prstGeom prst="rect">
              <a:avLst/>
            </a:prstGeom>
            <a:noFill/>
          </p:spPr>
          <p:txBody>
            <a:bodyPr wrap="none" rtlCol="0">
              <a:spAutoFit/>
            </a:bodyPr>
            <a:lstStyle/>
            <a:p>
              <a:r>
                <a:rPr lang="en-US" b="1" dirty="0">
                  <a:solidFill>
                    <a:schemeClr val="accent6"/>
                  </a:solidFill>
                </a:rPr>
                <a:t>“field 0”</a:t>
              </a:r>
            </a:p>
          </p:txBody>
        </p:sp>
        <p:sp>
          <p:nvSpPr>
            <p:cNvPr id="31" name="Rectangle: Rounded Corners 30">
              <a:extLst>
                <a:ext uri="{FF2B5EF4-FFF2-40B4-BE49-F238E27FC236}">
                  <a16:creationId xmlns:a16="http://schemas.microsoft.com/office/drawing/2014/main" id="{D1532EB8-DE0B-2FFF-1FB1-39763DD767EE}"/>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F3560630-E80E-3222-5825-F8AEC6040D8F}"/>
              </a:ext>
            </a:extLst>
          </p:cNvPr>
          <p:cNvSpPr txBox="1"/>
          <p:nvPr/>
        </p:nvSpPr>
        <p:spPr>
          <a:xfrm>
            <a:off x="6673386" y="4867316"/>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61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566CD081-5550-22F2-B028-CE7E18A8F8E8}"/>
              </a:ext>
            </a:extLst>
          </p:cNvPr>
          <p:cNvSpPr/>
          <p:nvPr/>
        </p:nvSpPr>
        <p:spPr>
          <a:xfrm>
            <a:off x="9057814" y="254261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73B92002-A9E4-43D6-4346-5B09496BF9D0}"/>
              </a:ext>
            </a:extLst>
          </p:cNvPr>
          <p:cNvSpPr/>
          <p:nvPr/>
        </p:nvSpPr>
        <p:spPr>
          <a:xfrm>
            <a:off x="7954570" y="4659435"/>
            <a:ext cx="813108" cy="661627"/>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0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27" grpId="0" animBg="1"/>
      <p:bldP spid="38" grpId="0"/>
      <p:bldP spid="48" grpId="0" animBg="1"/>
      <p:bldP spid="52" grpId="0" animBg="1"/>
    </p:bldLst>
  </p:timing>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BD4B177-ED8B-3A25-71C9-9B8B356A6333}"/>
              </a:ext>
            </a:extLst>
          </p:cNvPr>
          <p:cNvSpPr txBox="1"/>
          <p:nvPr/>
        </p:nvSpPr>
        <p:spPr>
          <a:xfrm>
            <a:off x="1230949" y="4279300"/>
            <a:ext cx="6388287"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err="1"/>
              <a:t>getelementptr</a:t>
            </a:r>
            <a:r>
              <a:rPr lang="en-US" dirty="0"/>
              <a:t> %T1, </a:t>
            </a:r>
            <a:r>
              <a:rPr lang="en-US" dirty="0" err="1"/>
              <a:t>ptr</a:t>
            </a:r>
            <a:r>
              <a:rPr lang="en-US" dirty="0"/>
              <a:t> @ptr_n2, i64 1,  i64 1</a:t>
            </a:r>
          </a:p>
        </p:txBody>
      </p:sp>
      <p:sp>
        <p:nvSpPr>
          <p:cNvPr id="67" name="TextBox 66">
            <a:extLst>
              <a:ext uri="{FF2B5EF4-FFF2-40B4-BE49-F238E27FC236}">
                <a16:creationId xmlns:a16="http://schemas.microsoft.com/office/drawing/2014/main" id="{287CE3B4-3D3D-1348-F5F5-9170646F9CBA}"/>
              </a:ext>
            </a:extLst>
          </p:cNvPr>
          <p:cNvSpPr txBox="1"/>
          <p:nvPr/>
        </p:nvSpPr>
        <p:spPr>
          <a:xfrm>
            <a:off x="65306" y="4293331"/>
            <a:ext cx="1287532"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a:t>ptr_b1 =</a:t>
            </a:r>
          </a:p>
        </p:txBody>
      </p:sp>
      <p:sp>
        <p:nvSpPr>
          <p:cNvPr id="38" name="TextBox 37">
            <a:extLst>
              <a:ext uri="{FF2B5EF4-FFF2-40B4-BE49-F238E27FC236}">
                <a16:creationId xmlns:a16="http://schemas.microsoft.com/office/drawing/2014/main" id="{F3560630-E80E-3222-5825-F8AEC6040D8F}"/>
              </a:ext>
            </a:extLst>
          </p:cNvPr>
          <p:cNvSpPr txBox="1"/>
          <p:nvPr/>
        </p:nvSpPr>
        <p:spPr>
          <a:xfrm>
            <a:off x="6673386" y="5026878"/>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221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80D1F4B-4D83-3C48-F736-934F85D7322D}"/>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24" name="TextBox 23">
            <a:extLst>
              <a:ext uri="{FF2B5EF4-FFF2-40B4-BE49-F238E27FC236}">
                <a16:creationId xmlns:a16="http://schemas.microsoft.com/office/drawing/2014/main" id="{DE2CC747-56ED-6BE2-2839-FB7F262851B1}"/>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grpSp>
        <p:nvGrpSpPr>
          <p:cNvPr id="25" name="Group 24">
            <a:extLst>
              <a:ext uri="{FF2B5EF4-FFF2-40B4-BE49-F238E27FC236}">
                <a16:creationId xmlns:a16="http://schemas.microsoft.com/office/drawing/2014/main" id="{7BFBBBC9-3FEE-47EE-A9B6-A9803F9B1259}"/>
              </a:ext>
            </a:extLst>
          </p:cNvPr>
          <p:cNvGrpSpPr/>
          <p:nvPr/>
        </p:nvGrpSpPr>
        <p:grpSpPr>
          <a:xfrm>
            <a:off x="3756733" y="3972174"/>
            <a:ext cx="1693655" cy="665234"/>
            <a:chOff x="3851297" y="3027132"/>
            <a:chExt cx="1693655" cy="665234"/>
          </a:xfrm>
        </p:grpSpPr>
        <p:sp>
          <p:nvSpPr>
            <p:cNvPr id="32" name="TextBox 31">
              <a:extLst>
                <a:ext uri="{FF2B5EF4-FFF2-40B4-BE49-F238E27FC236}">
                  <a16:creationId xmlns:a16="http://schemas.microsoft.com/office/drawing/2014/main" id="{59742056-C545-FA7E-2FEE-E4D2C5CDD9B0}"/>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33" name="Rectangle: Rounded Corners 32">
              <a:extLst>
                <a:ext uri="{FF2B5EF4-FFF2-40B4-BE49-F238E27FC236}">
                  <a16:creationId xmlns:a16="http://schemas.microsoft.com/office/drawing/2014/main" id="{023D349F-E1CA-7C09-6DCC-29B691CC4895}"/>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E74B09-48ED-FE0E-7E7A-C3935501C852}"/>
              </a:ext>
            </a:extLst>
          </p:cNvPr>
          <p:cNvGrpSpPr/>
          <p:nvPr/>
        </p:nvGrpSpPr>
        <p:grpSpPr>
          <a:xfrm>
            <a:off x="5429046" y="3954117"/>
            <a:ext cx="1252907" cy="661627"/>
            <a:chOff x="5559544" y="3015432"/>
            <a:chExt cx="1252907" cy="661627"/>
          </a:xfrm>
        </p:grpSpPr>
        <p:sp>
          <p:nvSpPr>
            <p:cNvPr id="35" name="TextBox 34">
              <a:extLst>
                <a:ext uri="{FF2B5EF4-FFF2-40B4-BE49-F238E27FC236}">
                  <a16:creationId xmlns:a16="http://schemas.microsoft.com/office/drawing/2014/main" id="{5BC4657F-A9BF-65DE-7B3D-2F849AE6C2CF}"/>
                </a:ext>
              </a:extLst>
            </p:cNvPr>
            <p:cNvSpPr txBox="1"/>
            <p:nvPr/>
          </p:nvSpPr>
          <p:spPr>
            <a:xfrm>
              <a:off x="5559544" y="3033269"/>
              <a:ext cx="1252907" cy="369332"/>
            </a:xfrm>
            <a:prstGeom prst="rect">
              <a:avLst/>
            </a:prstGeom>
            <a:noFill/>
          </p:spPr>
          <p:txBody>
            <a:bodyPr wrap="none" rtlCol="0">
              <a:spAutoFit/>
            </a:bodyPr>
            <a:lstStyle/>
            <a:p>
              <a:r>
                <a:rPr lang="en-US" b="1" dirty="0">
                  <a:solidFill>
                    <a:srgbClr val="FF66FF"/>
                  </a:solidFill>
                </a:rPr>
                <a:t>“sibling 1”</a:t>
              </a:r>
            </a:p>
          </p:txBody>
        </p:sp>
        <p:sp>
          <p:nvSpPr>
            <p:cNvPr id="36" name="Rectangle: Rounded Corners 35">
              <a:extLst>
                <a:ext uri="{FF2B5EF4-FFF2-40B4-BE49-F238E27FC236}">
                  <a16:creationId xmlns:a16="http://schemas.microsoft.com/office/drawing/2014/main" id="{870E4CE3-E7F3-FF40-265C-88F29051D3EE}"/>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FF11CAC-6AE5-1A71-2CF8-88FCB0FC8152}"/>
              </a:ext>
            </a:extLst>
          </p:cNvPr>
          <p:cNvGrpSpPr/>
          <p:nvPr/>
        </p:nvGrpSpPr>
        <p:grpSpPr>
          <a:xfrm>
            <a:off x="6627017" y="3955155"/>
            <a:ext cx="1124908" cy="661627"/>
            <a:chOff x="6786832" y="3006262"/>
            <a:chExt cx="1124908" cy="661627"/>
          </a:xfrm>
        </p:grpSpPr>
        <p:sp>
          <p:nvSpPr>
            <p:cNvPr id="40" name="TextBox 39">
              <a:extLst>
                <a:ext uri="{FF2B5EF4-FFF2-40B4-BE49-F238E27FC236}">
                  <a16:creationId xmlns:a16="http://schemas.microsoft.com/office/drawing/2014/main" id="{0A99B244-558B-3167-6B89-AB464E4F54D9}"/>
                </a:ext>
              </a:extLst>
            </p:cNvPr>
            <p:cNvSpPr txBox="1"/>
            <p:nvPr/>
          </p:nvSpPr>
          <p:spPr>
            <a:xfrm>
              <a:off x="6860389" y="3033269"/>
              <a:ext cx="1040157" cy="369332"/>
            </a:xfrm>
            <a:prstGeom prst="rect">
              <a:avLst/>
            </a:prstGeom>
            <a:noFill/>
          </p:spPr>
          <p:txBody>
            <a:bodyPr wrap="none" rtlCol="0">
              <a:spAutoFit/>
            </a:bodyPr>
            <a:lstStyle/>
            <a:p>
              <a:r>
                <a:rPr lang="en-US" b="1" dirty="0">
                  <a:solidFill>
                    <a:schemeClr val="accent6"/>
                  </a:solidFill>
                </a:rPr>
                <a:t>“field 1”</a:t>
              </a:r>
            </a:p>
          </p:txBody>
        </p:sp>
        <p:sp>
          <p:nvSpPr>
            <p:cNvPr id="41" name="Rectangle: Rounded Corners 40">
              <a:extLst>
                <a:ext uri="{FF2B5EF4-FFF2-40B4-BE49-F238E27FC236}">
                  <a16:creationId xmlns:a16="http://schemas.microsoft.com/office/drawing/2014/main" id="{FC294743-9767-0959-ED88-36E18DF7C3E1}"/>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Rounded Corners 41">
            <a:extLst>
              <a:ext uri="{FF2B5EF4-FFF2-40B4-BE49-F238E27FC236}">
                <a16:creationId xmlns:a16="http://schemas.microsoft.com/office/drawing/2014/main" id="{CE987799-F3C3-AD46-0A6D-115960F7F7FE}"/>
              </a:ext>
            </a:extLst>
          </p:cNvPr>
          <p:cNvSpPr/>
          <p:nvPr/>
        </p:nvSpPr>
        <p:spPr>
          <a:xfrm>
            <a:off x="6681953" y="5001915"/>
            <a:ext cx="796924"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4063AD93-CCA2-65DF-8A6B-E94B4639807F}"/>
              </a:ext>
            </a:extLst>
          </p:cNvPr>
          <p:cNvCxnSpPr>
            <a:cxnSpLocks/>
            <a:stCxn id="42" idx="3"/>
            <a:endCxn id="63" idx="1"/>
          </p:cNvCxnSpPr>
          <p:nvPr/>
        </p:nvCxnSpPr>
        <p:spPr>
          <a:xfrm flipV="1">
            <a:off x="7478877" y="4962579"/>
            <a:ext cx="2906087" cy="270285"/>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E54FE240-CB89-898D-FD82-C5F7065194CD}"/>
              </a:ext>
            </a:extLst>
          </p:cNvPr>
          <p:cNvSpPr/>
          <p:nvPr/>
        </p:nvSpPr>
        <p:spPr>
          <a:xfrm>
            <a:off x="10384964" y="463176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D41B87ED-B018-1B96-C929-88D18558455D}"/>
              </a:ext>
            </a:extLst>
          </p:cNvPr>
          <p:cNvCxnSpPr>
            <a:cxnSpLocks/>
          </p:cNvCxnSpPr>
          <p:nvPr/>
        </p:nvCxnSpPr>
        <p:spPr>
          <a:xfrm flipH="1">
            <a:off x="10690819" y="5329111"/>
            <a:ext cx="36006" cy="34366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93C57ADA-50BF-36E1-2F06-5F5290730035}"/>
              </a:ext>
            </a:extLst>
          </p:cNvPr>
          <p:cNvSpPr/>
          <p:nvPr/>
        </p:nvSpPr>
        <p:spPr>
          <a:xfrm>
            <a:off x="10416714" y="5660997"/>
            <a:ext cx="718461" cy="548215"/>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AD67F10-DAE7-622C-544A-30C6D5393B49}"/>
              </a:ext>
            </a:extLst>
          </p:cNvPr>
          <p:cNvSpPr txBox="1"/>
          <p:nvPr/>
        </p:nvSpPr>
        <p:spPr>
          <a:xfrm>
            <a:off x="9719881" y="6307032"/>
            <a:ext cx="822726" cy="369332"/>
          </a:xfrm>
          <a:prstGeom prst="rect">
            <a:avLst/>
          </a:prstGeom>
          <a:noFill/>
        </p:spPr>
        <p:txBody>
          <a:bodyPr wrap="none" rtlCol="0">
            <a:spAutoFit/>
          </a:bodyPr>
          <a:lstStyle/>
          <a:p>
            <a:r>
              <a:rPr lang="en-US" dirty="0"/>
              <a:t>ptr_b1</a:t>
            </a:r>
          </a:p>
        </p:txBody>
      </p:sp>
      <p:cxnSp>
        <p:nvCxnSpPr>
          <p:cNvPr id="78" name="Straight Arrow Connector 77">
            <a:extLst>
              <a:ext uri="{FF2B5EF4-FFF2-40B4-BE49-F238E27FC236}">
                <a16:creationId xmlns:a16="http://schemas.microsoft.com/office/drawing/2014/main" id="{29F59BF0-F44A-11C3-D9A2-C226DDB5A418}"/>
              </a:ext>
            </a:extLst>
          </p:cNvPr>
          <p:cNvCxnSpPr>
            <a:cxnSpLocks/>
            <a:stCxn id="77" idx="3"/>
            <a:endCxn id="54" idx="2"/>
          </p:cNvCxnSpPr>
          <p:nvPr/>
        </p:nvCxnSpPr>
        <p:spPr>
          <a:xfrm flipV="1">
            <a:off x="10542607" y="6131059"/>
            <a:ext cx="236425" cy="360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086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up)">
                                      <p:cBhvr>
                                        <p:cTn id="36" dur="500"/>
                                        <p:tgtEl>
                                          <p:spTgt spid="69"/>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42" grpId="0" animBg="1"/>
      <p:bldP spid="63" grpId="0" animBg="1"/>
      <p:bldP spid="76" grpId="0" animBg="1"/>
      <p:bldP spid="77" grpId="0"/>
    </p:bldLst>
  </p:timing>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BD4B177-ED8B-3A25-71C9-9B8B356A6333}"/>
              </a:ext>
            </a:extLst>
          </p:cNvPr>
          <p:cNvSpPr txBox="1"/>
          <p:nvPr/>
        </p:nvSpPr>
        <p:spPr>
          <a:xfrm>
            <a:off x="1230949" y="4279300"/>
            <a:ext cx="6388287"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err="1"/>
              <a:t>getelementptr</a:t>
            </a:r>
            <a:r>
              <a:rPr lang="en-US" dirty="0"/>
              <a:t> %T1, </a:t>
            </a:r>
            <a:r>
              <a:rPr lang="en-US" dirty="0" err="1"/>
              <a:t>ptr</a:t>
            </a:r>
            <a:r>
              <a:rPr lang="en-US" dirty="0"/>
              <a:t> @ptr_n2, i64 1,  i64 1</a:t>
            </a:r>
          </a:p>
        </p:txBody>
      </p:sp>
      <p:sp>
        <p:nvSpPr>
          <p:cNvPr id="67" name="TextBox 66">
            <a:extLst>
              <a:ext uri="{FF2B5EF4-FFF2-40B4-BE49-F238E27FC236}">
                <a16:creationId xmlns:a16="http://schemas.microsoft.com/office/drawing/2014/main" id="{287CE3B4-3D3D-1348-F5F5-9170646F9CBA}"/>
              </a:ext>
            </a:extLst>
          </p:cNvPr>
          <p:cNvSpPr txBox="1"/>
          <p:nvPr/>
        </p:nvSpPr>
        <p:spPr>
          <a:xfrm>
            <a:off x="65306" y="4293331"/>
            <a:ext cx="1287532"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a:t>ptr_b1 =</a:t>
            </a:r>
          </a:p>
        </p:txBody>
      </p:sp>
      <p:sp>
        <p:nvSpPr>
          <p:cNvPr id="38" name="TextBox 37">
            <a:extLst>
              <a:ext uri="{FF2B5EF4-FFF2-40B4-BE49-F238E27FC236}">
                <a16:creationId xmlns:a16="http://schemas.microsoft.com/office/drawing/2014/main" id="{F3560630-E80E-3222-5825-F8AEC6040D8F}"/>
              </a:ext>
            </a:extLst>
          </p:cNvPr>
          <p:cNvSpPr txBox="1"/>
          <p:nvPr/>
        </p:nvSpPr>
        <p:spPr>
          <a:xfrm>
            <a:off x="6673386" y="5026878"/>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221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80D1F4B-4D83-3C48-F736-934F85D7322D}"/>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24" name="TextBox 23">
            <a:extLst>
              <a:ext uri="{FF2B5EF4-FFF2-40B4-BE49-F238E27FC236}">
                <a16:creationId xmlns:a16="http://schemas.microsoft.com/office/drawing/2014/main" id="{DE2CC747-56ED-6BE2-2839-FB7F262851B1}"/>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grpSp>
        <p:nvGrpSpPr>
          <p:cNvPr id="25" name="Group 24">
            <a:extLst>
              <a:ext uri="{FF2B5EF4-FFF2-40B4-BE49-F238E27FC236}">
                <a16:creationId xmlns:a16="http://schemas.microsoft.com/office/drawing/2014/main" id="{7BFBBBC9-3FEE-47EE-A9B6-A9803F9B1259}"/>
              </a:ext>
            </a:extLst>
          </p:cNvPr>
          <p:cNvGrpSpPr/>
          <p:nvPr/>
        </p:nvGrpSpPr>
        <p:grpSpPr>
          <a:xfrm>
            <a:off x="3756733" y="3972174"/>
            <a:ext cx="1693655" cy="665234"/>
            <a:chOff x="3851297" y="3027132"/>
            <a:chExt cx="1693655" cy="665234"/>
          </a:xfrm>
        </p:grpSpPr>
        <p:sp>
          <p:nvSpPr>
            <p:cNvPr id="32" name="TextBox 31">
              <a:extLst>
                <a:ext uri="{FF2B5EF4-FFF2-40B4-BE49-F238E27FC236}">
                  <a16:creationId xmlns:a16="http://schemas.microsoft.com/office/drawing/2014/main" id="{59742056-C545-FA7E-2FEE-E4D2C5CDD9B0}"/>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33" name="Rectangle: Rounded Corners 32">
              <a:extLst>
                <a:ext uri="{FF2B5EF4-FFF2-40B4-BE49-F238E27FC236}">
                  <a16:creationId xmlns:a16="http://schemas.microsoft.com/office/drawing/2014/main" id="{023D349F-E1CA-7C09-6DCC-29B691CC4895}"/>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E74B09-48ED-FE0E-7E7A-C3935501C852}"/>
              </a:ext>
            </a:extLst>
          </p:cNvPr>
          <p:cNvGrpSpPr/>
          <p:nvPr/>
        </p:nvGrpSpPr>
        <p:grpSpPr>
          <a:xfrm>
            <a:off x="5429046" y="3954117"/>
            <a:ext cx="1252907" cy="661627"/>
            <a:chOff x="5559544" y="3015432"/>
            <a:chExt cx="1252907" cy="661627"/>
          </a:xfrm>
        </p:grpSpPr>
        <p:sp>
          <p:nvSpPr>
            <p:cNvPr id="35" name="TextBox 34">
              <a:extLst>
                <a:ext uri="{FF2B5EF4-FFF2-40B4-BE49-F238E27FC236}">
                  <a16:creationId xmlns:a16="http://schemas.microsoft.com/office/drawing/2014/main" id="{5BC4657F-A9BF-65DE-7B3D-2F849AE6C2CF}"/>
                </a:ext>
              </a:extLst>
            </p:cNvPr>
            <p:cNvSpPr txBox="1"/>
            <p:nvPr/>
          </p:nvSpPr>
          <p:spPr>
            <a:xfrm>
              <a:off x="5559544" y="3033269"/>
              <a:ext cx="1252907" cy="369332"/>
            </a:xfrm>
            <a:prstGeom prst="rect">
              <a:avLst/>
            </a:prstGeom>
            <a:noFill/>
          </p:spPr>
          <p:txBody>
            <a:bodyPr wrap="none" rtlCol="0">
              <a:spAutoFit/>
            </a:bodyPr>
            <a:lstStyle/>
            <a:p>
              <a:r>
                <a:rPr lang="en-US" b="1" dirty="0">
                  <a:solidFill>
                    <a:srgbClr val="FF66FF"/>
                  </a:solidFill>
                </a:rPr>
                <a:t>“sibling 1”</a:t>
              </a:r>
            </a:p>
          </p:txBody>
        </p:sp>
        <p:sp>
          <p:nvSpPr>
            <p:cNvPr id="36" name="Rectangle: Rounded Corners 35">
              <a:extLst>
                <a:ext uri="{FF2B5EF4-FFF2-40B4-BE49-F238E27FC236}">
                  <a16:creationId xmlns:a16="http://schemas.microsoft.com/office/drawing/2014/main" id="{870E4CE3-E7F3-FF40-265C-88F29051D3EE}"/>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FF11CAC-6AE5-1A71-2CF8-88FCB0FC8152}"/>
              </a:ext>
            </a:extLst>
          </p:cNvPr>
          <p:cNvGrpSpPr/>
          <p:nvPr/>
        </p:nvGrpSpPr>
        <p:grpSpPr>
          <a:xfrm>
            <a:off x="6627017" y="3955155"/>
            <a:ext cx="1124908" cy="661627"/>
            <a:chOff x="6786832" y="3006262"/>
            <a:chExt cx="1124908" cy="661627"/>
          </a:xfrm>
        </p:grpSpPr>
        <p:sp>
          <p:nvSpPr>
            <p:cNvPr id="40" name="TextBox 39">
              <a:extLst>
                <a:ext uri="{FF2B5EF4-FFF2-40B4-BE49-F238E27FC236}">
                  <a16:creationId xmlns:a16="http://schemas.microsoft.com/office/drawing/2014/main" id="{0A99B244-558B-3167-6B89-AB464E4F54D9}"/>
                </a:ext>
              </a:extLst>
            </p:cNvPr>
            <p:cNvSpPr txBox="1"/>
            <p:nvPr/>
          </p:nvSpPr>
          <p:spPr>
            <a:xfrm>
              <a:off x="6860389" y="3033269"/>
              <a:ext cx="1040157" cy="369332"/>
            </a:xfrm>
            <a:prstGeom prst="rect">
              <a:avLst/>
            </a:prstGeom>
            <a:noFill/>
          </p:spPr>
          <p:txBody>
            <a:bodyPr wrap="none" rtlCol="0">
              <a:spAutoFit/>
            </a:bodyPr>
            <a:lstStyle/>
            <a:p>
              <a:r>
                <a:rPr lang="en-US" b="1" dirty="0">
                  <a:solidFill>
                    <a:schemeClr val="accent6"/>
                  </a:solidFill>
                </a:rPr>
                <a:t>“field 1”</a:t>
              </a:r>
            </a:p>
          </p:txBody>
        </p:sp>
        <p:sp>
          <p:nvSpPr>
            <p:cNvPr id="41" name="Rectangle: Rounded Corners 40">
              <a:extLst>
                <a:ext uri="{FF2B5EF4-FFF2-40B4-BE49-F238E27FC236}">
                  <a16:creationId xmlns:a16="http://schemas.microsoft.com/office/drawing/2014/main" id="{FC294743-9767-0959-ED88-36E18DF7C3E1}"/>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Rounded Corners 41">
            <a:extLst>
              <a:ext uri="{FF2B5EF4-FFF2-40B4-BE49-F238E27FC236}">
                <a16:creationId xmlns:a16="http://schemas.microsoft.com/office/drawing/2014/main" id="{CE987799-F3C3-AD46-0A6D-115960F7F7FE}"/>
              </a:ext>
            </a:extLst>
          </p:cNvPr>
          <p:cNvSpPr/>
          <p:nvPr/>
        </p:nvSpPr>
        <p:spPr>
          <a:xfrm>
            <a:off x="6681953" y="5001915"/>
            <a:ext cx="796924"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4063AD93-CCA2-65DF-8A6B-E94B4639807F}"/>
              </a:ext>
            </a:extLst>
          </p:cNvPr>
          <p:cNvCxnSpPr>
            <a:cxnSpLocks/>
            <a:stCxn id="42" idx="3"/>
            <a:endCxn id="63" idx="1"/>
          </p:cNvCxnSpPr>
          <p:nvPr/>
        </p:nvCxnSpPr>
        <p:spPr>
          <a:xfrm flipV="1">
            <a:off x="7478877" y="4962579"/>
            <a:ext cx="2906087" cy="270285"/>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E54FE240-CB89-898D-FD82-C5F7065194CD}"/>
              </a:ext>
            </a:extLst>
          </p:cNvPr>
          <p:cNvSpPr/>
          <p:nvPr/>
        </p:nvSpPr>
        <p:spPr>
          <a:xfrm>
            <a:off x="10384964" y="463176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D41B87ED-B018-1B96-C929-88D18558455D}"/>
              </a:ext>
            </a:extLst>
          </p:cNvPr>
          <p:cNvCxnSpPr>
            <a:cxnSpLocks/>
          </p:cNvCxnSpPr>
          <p:nvPr/>
        </p:nvCxnSpPr>
        <p:spPr>
          <a:xfrm flipH="1">
            <a:off x="10690819" y="5329111"/>
            <a:ext cx="36006" cy="34366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93C57ADA-50BF-36E1-2F06-5F5290730035}"/>
              </a:ext>
            </a:extLst>
          </p:cNvPr>
          <p:cNvSpPr/>
          <p:nvPr/>
        </p:nvSpPr>
        <p:spPr>
          <a:xfrm>
            <a:off x="10416714" y="5660997"/>
            <a:ext cx="718461" cy="548215"/>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AD67F10-DAE7-622C-544A-30C6D5393B49}"/>
              </a:ext>
            </a:extLst>
          </p:cNvPr>
          <p:cNvSpPr txBox="1"/>
          <p:nvPr/>
        </p:nvSpPr>
        <p:spPr>
          <a:xfrm>
            <a:off x="9719881" y="6307032"/>
            <a:ext cx="822726" cy="369332"/>
          </a:xfrm>
          <a:prstGeom prst="rect">
            <a:avLst/>
          </a:prstGeom>
          <a:noFill/>
        </p:spPr>
        <p:txBody>
          <a:bodyPr wrap="none" rtlCol="0">
            <a:spAutoFit/>
          </a:bodyPr>
          <a:lstStyle/>
          <a:p>
            <a:r>
              <a:rPr lang="en-US" dirty="0"/>
              <a:t>ptr_b1</a:t>
            </a:r>
          </a:p>
        </p:txBody>
      </p:sp>
      <p:cxnSp>
        <p:nvCxnSpPr>
          <p:cNvPr id="78" name="Straight Arrow Connector 77">
            <a:extLst>
              <a:ext uri="{FF2B5EF4-FFF2-40B4-BE49-F238E27FC236}">
                <a16:creationId xmlns:a16="http://schemas.microsoft.com/office/drawing/2014/main" id="{29F59BF0-F44A-11C3-D9A2-C226DDB5A418}"/>
              </a:ext>
            </a:extLst>
          </p:cNvPr>
          <p:cNvCxnSpPr>
            <a:cxnSpLocks/>
            <a:stCxn id="77" idx="3"/>
            <a:endCxn id="54" idx="2"/>
          </p:cNvCxnSpPr>
          <p:nvPr/>
        </p:nvCxnSpPr>
        <p:spPr>
          <a:xfrm flipV="1">
            <a:off x="10542607" y="6131059"/>
            <a:ext cx="236425" cy="360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14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up)">
                                      <p:cBhvr>
                                        <p:cTn id="36" dur="500"/>
                                        <p:tgtEl>
                                          <p:spTgt spid="69"/>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42" grpId="0" animBg="1"/>
      <p:bldP spid="63" grpId="0" animBg="1"/>
      <p:bldP spid="76" grpId="0" animBg="1"/>
      <p:bldP spid="77" grpId="0"/>
    </p:bldLst>
  </p:timing>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Ya Gotta Handle C</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2" name="Content Placeholder 2">
            <a:extLst>
              <a:ext uri="{FF2B5EF4-FFF2-40B4-BE49-F238E27FC236}">
                <a16:creationId xmlns:a16="http://schemas.microsoft.com/office/drawing/2014/main" id="{3C5D16C1-5F7D-6E6D-86CF-14C1259CBBC0}"/>
              </a:ext>
            </a:extLst>
          </p:cNvPr>
          <p:cNvSpPr txBox="1">
            <a:spLocks/>
          </p:cNvSpPr>
          <p:nvPr/>
        </p:nvSpPr>
        <p:spPr>
          <a:xfrm>
            <a:off x="426979" y="1256974"/>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My Theory: GEP is designed to accommodate the needs of C source code</a:t>
            </a:r>
          </a:p>
        </p:txBody>
      </p:sp>
      <p:sp>
        <p:nvSpPr>
          <p:cNvPr id="3" name="TextBox 2">
            <a:extLst>
              <a:ext uri="{FF2B5EF4-FFF2-40B4-BE49-F238E27FC236}">
                <a16:creationId xmlns:a16="http://schemas.microsoft.com/office/drawing/2014/main" id="{C4BDEAFB-AA29-C64B-9A9A-58BB49B8E83F}"/>
              </a:ext>
            </a:extLst>
          </p:cNvPr>
          <p:cNvSpPr txBox="1"/>
          <p:nvPr/>
        </p:nvSpPr>
        <p:spPr>
          <a:xfrm>
            <a:off x="551543" y="2090057"/>
            <a:ext cx="2666114" cy="4217180"/>
          </a:xfrm>
          <a:prstGeom prst="rect">
            <a:avLst/>
          </a:prstGeom>
          <a:noFill/>
        </p:spPr>
        <p:txBody>
          <a:bodyPr wrap="none" rtlCol="0">
            <a:spAutoFit/>
          </a:bodyPr>
          <a:lstStyle/>
          <a:p>
            <a:pPr>
              <a:lnSpc>
                <a:spcPts val="2300"/>
              </a:lnSpc>
            </a:pPr>
            <a:r>
              <a:rPr lang="en-US" dirty="0">
                <a:latin typeface="Courier New" panose="02070309020205020404" pitchFamily="49" charset="0"/>
                <a:cs typeface="Courier New" panose="02070309020205020404" pitchFamily="49" charset="0"/>
              </a:rPr>
              <a:t>struct Inner {</a:t>
            </a:r>
          </a:p>
          <a:p>
            <a:pPr>
              <a:lnSpc>
                <a:spcPts val="2300"/>
              </a:lnSpc>
            </a:pPr>
            <a:r>
              <a:rPr lang="en-US" dirty="0">
                <a:latin typeface="Courier New" panose="02070309020205020404" pitchFamily="49" charset="0"/>
                <a:cs typeface="Courier New" panose="02070309020205020404" pitchFamily="49" charset="0"/>
              </a:rPr>
              <a:t>  int32_t a;</a:t>
            </a:r>
          </a:p>
          <a:p>
            <a:pPr>
              <a:lnSpc>
                <a:spcPts val="2300"/>
              </a:lnSpc>
            </a:pPr>
            <a:r>
              <a:rPr lang="en-US" dirty="0">
                <a:latin typeface="Courier New" panose="02070309020205020404" pitchFamily="49" charset="0"/>
                <a:cs typeface="Courier New" panose="02070309020205020404" pitchFamily="49" charset="0"/>
              </a:rPr>
              <a:t>  int8_t b;</a:t>
            </a:r>
          </a:p>
          <a:p>
            <a:pPr>
              <a:lnSpc>
                <a:spcPts val="2300"/>
              </a:lnSpc>
            </a:pPr>
            <a:r>
              <a:rPr lang="en-US" dirty="0">
                <a:latin typeface="Courier New" panose="02070309020205020404" pitchFamily="49" charset="0"/>
                <a:cs typeface="Courier New" panose="02070309020205020404" pitchFamily="49" charset="0"/>
              </a:rPr>
              <a:t>  char c; </a:t>
            </a:r>
          </a:p>
          <a:p>
            <a:pPr>
              <a:lnSpc>
                <a:spcPts val="2300"/>
              </a:lnSpc>
            </a:pPr>
            <a:r>
              <a:rPr lang="en-US" dirty="0">
                <a:latin typeface="Courier New" panose="02070309020205020404" pitchFamily="49" charset="0"/>
                <a:cs typeface="Courier New" panose="02070309020205020404" pitchFamily="49" charset="0"/>
              </a:rPr>
              <a:t>};</a:t>
            </a:r>
          </a:p>
          <a:p>
            <a:pPr>
              <a:lnSpc>
                <a:spcPts val="2300"/>
              </a:lnSpc>
            </a:pPr>
            <a:r>
              <a:rPr lang="en-US" dirty="0">
                <a:latin typeface="Courier New" panose="02070309020205020404" pitchFamily="49" charset="0"/>
                <a:cs typeface="Courier New" panose="02070309020205020404" pitchFamily="49" charset="0"/>
              </a:rPr>
              <a:t>struct Outer{</a:t>
            </a:r>
          </a:p>
          <a:p>
            <a:pPr>
              <a:lnSpc>
                <a:spcPts val="2300"/>
              </a:lnSpc>
            </a:pPr>
            <a:r>
              <a:rPr lang="en-US" dirty="0">
                <a:latin typeface="Courier New" panose="02070309020205020404" pitchFamily="49" charset="0"/>
                <a:cs typeface="Courier New" panose="02070309020205020404" pitchFamily="49" charset="0"/>
              </a:rPr>
              <a:t>  int32_t k;</a:t>
            </a:r>
          </a:p>
          <a:p>
            <a:pPr>
              <a:lnSpc>
                <a:spcPts val="2300"/>
              </a:lnSpc>
            </a:pPr>
            <a:r>
              <a:rPr lang="en-US" dirty="0">
                <a:latin typeface="Courier New" panose="02070309020205020404" pitchFamily="49" charset="0"/>
                <a:cs typeface="Courier New" panose="02070309020205020404" pitchFamily="49" charset="0"/>
              </a:rPr>
              <a:t>  struct Inner m;</a:t>
            </a:r>
          </a:p>
          <a:p>
            <a:pPr>
              <a:lnSpc>
                <a:spcPts val="2300"/>
              </a:lnSpc>
            </a:pPr>
            <a:r>
              <a:rPr lang="en-US" dirty="0">
                <a:latin typeface="Courier New" panose="02070309020205020404" pitchFamily="49" charset="0"/>
                <a:cs typeface="Courier New" panose="02070309020205020404" pitchFamily="49" charset="0"/>
              </a:rPr>
              <a:t>}</a:t>
            </a:r>
          </a:p>
          <a:p>
            <a:pPr>
              <a:lnSpc>
                <a:spcPts val="2300"/>
              </a:lnSpc>
            </a:pPr>
            <a:endParaRPr lang="en-US" dirty="0">
              <a:latin typeface="Courier New" panose="02070309020205020404" pitchFamily="49" charset="0"/>
              <a:cs typeface="Courier New" panose="02070309020205020404" pitchFamily="49" charset="0"/>
            </a:endParaRPr>
          </a:p>
          <a:p>
            <a:pPr>
              <a:lnSpc>
                <a:spcPts val="2300"/>
              </a:lnSpc>
            </a:pPr>
            <a:r>
              <a:rPr lang="en-US" dirty="0">
                <a:latin typeface="Courier New" panose="02070309020205020404" pitchFamily="49" charset="0"/>
                <a:cs typeface="Courier New" panose="02070309020205020404" pitchFamily="49" charset="0"/>
              </a:rPr>
              <a:t>struct Outer v[3];</a:t>
            </a:r>
          </a:p>
          <a:p>
            <a:pPr>
              <a:lnSpc>
                <a:spcPts val="2300"/>
              </a:lnSpc>
            </a:pPr>
            <a:r>
              <a:rPr lang="en-US" dirty="0">
                <a:latin typeface="Courier New" panose="02070309020205020404" pitchFamily="49" charset="0"/>
                <a:cs typeface="Courier New" panose="02070309020205020404" pitchFamily="49" charset="0"/>
              </a:rPr>
              <a:t>int main(){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v[2].</a:t>
            </a:r>
            <a:r>
              <a:rPr lang="en-US" dirty="0" err="1">
                <a:latin typeface="Courier New" panose="02070309020205020404" pitchFamily="49" charset="0"/>
                <a:cs typeface="Courier New" panose="02070309020205020404" pitchFamily="49" charset="0"/>
              </a:rPr>
              <a:t>m.c</a:t>
            </a:r>
            <a:r>
              <a:rPr lang="en-US" dirty="0">
                <a:latin typeface="Courier New" panose="02070309020205020404" pitchFamily="49" charset="0"/>
                <a:cs typeface="Courier New" panose="02070309020205020404" pitchFamily="49" charset="0"/>
              </a:rPr>
              <a:t> = ‘X’;</a:t>
            </a:r>
          </a:p>
          <a:p>
            <a:pPr>
              <a:lnSpc>
                <a:spcPts val="2300"/>
              </a:lnSpc>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37881277"/>
      </p:ext>
    </p:extLst>
  </p:cSld>
  <p:clrMapOvr>
    <a:masterClrMapping/>
  </p:clrMapOvr>
</p:sld>
</file>

<file path=ppt/slides/slide3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928611075"/>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Next Time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A couple more </a:t>
            </a:r>
            <a:r>
              <a:rPr lang="en-US" dirty="0" err="1"/>
              <a:t>bitcode</a:t>
            </a:r>
            <a:r>
              <a:rPr lang="en-US" dirty="0"/>
              <a:t> </a:t>
            </a:r>
            <a:r>
              <a:rPr lang="en-US" dirty="0" err="1"/>
              <a:t>featureS</a:t>
            </a:r>
            <a:endParaRPr lang="en-US" dirty="0"/>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37</a:t>
            </a:fld>
            <a:endParaRPr lang="en-US" sz="1400" dirty="0"/>
          </a:p>
        </p:txBody>
      </p:sp>
    </p:spTree>
    <p:extLst>
      <p:ext uri="{BB962C8B-B14F-4D97-AF65-F5344CB8AC3E}">
        <p14:creationId xmlns:p14="http://schemas.microsoft.com/office/powerpoint/2010/main" val="235086737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Class Progress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We’re Gearing up to build our own program analyses</a:t>
            </a:r>
          </a:p>
          <a:p>
            <a:pPr marL="342900" indent="-342900">
              <a:buFontTx/>
              <a:buChar char="-"/>
            </a:pPr>
            <a:r>
              <a:rPr lang="en-US" dirty="0"/>
              <a:t>Working through a good program representation</a:t>
            </a:r>
          </a:p>
          <a:p>
            <a:pPr marL="342900" indent="-342900">
              <a:buFontTx/>
              <a:buChar char="-"/>
            </a:pPr>
            <a:r>
              <a:rPr lang="en-US" dirty="0"/>
              <a:t>LLVM </a:t>
            </a:r>
            <a:r>
              <a:rPr lang="en-US" dirty="0" err="1"/>
              <a:t>Bitcode</a:t>
            </a:r>
            <a:r>
              <a:rPr lang="en-US" dirty="0"/>
              <a:t> is a nice “Generic” target</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4</a:t>
            </a:fld>
            <a:endParaRPr lang="en-US" sz="1400" dirty="0"/>
          </a:p>
        </p:txBody>
      </p:sp>
    </p:spTree>
    <p:extLst>
      <p:ext uri="{BB962C8B-B14F-4D97-AF65-F5344CB8AC3E}">
        <p14:creationId xmlns:p14="http://schemas.microsoft.com/office/powerpoint/2010/main" val="322763867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LLVM BITCODE Memory</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LLVM </a:t>
            </a:r>
            <a:r>
              <a:rPr lang="en-US" sz="3400" b="1" dirty="0" err="1"/>
              <a:t>BitCode</a:t>
            </a:r>
            <a:r>
              <a:rPr lang="en-US" sz="3400" b="1" dirty="0"/>
              <a:t> &amp; Registers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Low-Level Language </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1200329"/>
          </a:xfrm>
          <a:prstGeom prst="rect">
            <a:avLst/>
          </a:prstGeom>
          <a:noFill/>
        </p:spPr>
        <p:txBody>
          <a:bodyPr wrap="square">
            <a:spAutoFit/>
          </a:bodyPr>
          <a:lstStyle/>
          <a:p>
            <a:pPr marL="285750" indent="-285750">
              <a:buFont typeface="Tenorite" panose="00000500000000000000" pitchFamily="2" charset="0"/>
              <a:buChar char="−"/>
            </a:pPr>
            <a:r>
              <a:rPr lang="en-US" dirty="0"/>
              <a:t>Targets an abstract machine</a:t>
            </a:r>
          </a:p>
          <a:p>
            <a:pPr marL="285750" indent="-285750">
              <a:buFont typeface="Tenorite" panose="00000500000000000000" pitchFamily="2" charset="0"/>
              <a:buChar char="−"/>
            </a:pPr>
            <a:r>
              <a:rPr lang="en-US" dirty="0"/>
              <a:t>Uses a system of (infinite) named registers to perform computation</a:t>
            </a:r>
          </a:p>
          <a:p>
            <a:pPr marL="285750" indent="-285750">
              <a:buFont typeface="Tenorite" panose="00000500000000000000" pitchFamily="2" charset="0"/>
              <a:buChar char="−"/>
            </a:pPr>
            <a:r>
              <a:rPr lang="en-US" dirty="0"/>
              <a:t>Registers must be in SSA format</a:t>
            </a:r>
          </a:p>
        </p:txBody>
      </p:sp>
    </p:spTree>
    <p:extLst>
      <p:ext uri="{BB962C8B-B14F-4D97-AF65-F5344CB8AC3E}">
        <p14:creationId xmlns:p14="http://schemas.microsoft.com/office/powerpoint/2010/main" val="163119684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SSA Format</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Static single assignment</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646331"/>
          </a:xfrm>
          <a:prstGeom prst="rect">
            <a:avLst/>
          </a:prstGeom>
          <a:noFill/>
        </p:spPr>
        <p:txBody>
          <a:bodyPr wrap="square">
            <a:spAutoFit/>
          </a:bodyPr>
          <a:lstStyle/>
          <a:p>
            <a:pPr marL="285750" indent="-285750">
              <a:buFont typeface="Tenorite" panose="00000500000000000000" pitchFamily="2" charset="0"/>
              <a:buChar char="−"/>
            </a:pPr>
            <a:r>
              <a:rPr lang="en-US" dirty="0"/>
              <a:t>A variable may be assigned at only one program point</a:t>
            </a:r>
          </a:p>
        </p:txBody>
      </p:sp>
    </p:spTree>
    <p:extLst>
      <p:ext uri="{BB962C8B-B14F-4D97-AF65-F5344CB8AC3E}">
        <p14:creationId xmlns:p14="http://schemas.microsoft.com/office/powerpoint/2010/main" val="3239620818"/>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Phi instructions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Resolve the need to unify registers</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5248107" cy="1477328"/>
          </a:xfrm>
          <a:prstGeom prst="rect">
            <a:avLst/>
          </a:prstGeom>
          <a:noFill/>
        </p:spPr>
        <p:txBody>
          <a:bodyPr wrap="square">
            <a:spAutoFit/>
          </a:bodyPr>
          <a:lstStyle/>
          <a:p>
            <a:pPr marL="285750" indent="-285750">
              <a:buFont typeface="Tenorite" panose="00000500000000000000" pitchFamily="2" charset="0"/>
              <a:buChar char="−"/>
            </a:pPr>
            <a:r>
              <a:rPr lang="en-US" dirty="0"/>
              <a:t>Each argument is a pair [V,B] where </a:t>
            </a:r>
          </a:p>
          <a:p>
            <a:pPr marL="742950" lvl="1" indent="-285750">
              <a:buFont typeface="Tenorite" panose="00000500000000000000" pitchFamily="2" charset="0"/>
              <a:buChar char="−"/>
            </a:pPr>
            <a:r>
              <a:rPr lang="en-US" dirty="0"/>
              <a:t>B is a predecessor basic block to the current block containing the phi instruction</a:t>
            </a:r>
          </a:p>
          <a:p>
            <a:pPr marL="742950" lvl="1" indent="-285750">
              <a:buFont typeface="Tenorite" panose="00000500000000000000" pitchFamily="2" charset="0"/>
              <a:buChar char="−"/>
            </a:pPr>
            <a:r>
              <a:rPr lang="en-US" dirty="0"/>
              <a:t>V is a value to assign when block B is the dynamic predecessor </a:t>
            </a:r>
          </a:p>
        </p:txBody>
      </p:sp>
      <p:sp>
        <p:nvSpPr>
          <p:cNvPr id="6" name="TextBox 5">
            <a:extLst>
              <a:ext uri="{FF2B5EF4-FFF2-40B4-BE49-F238E27FC236}">
                <a16:creationId xmlns:a16="http://schemas.microsoft.com/office/drawing/2014/main" id="{F80F1581-C6CB-4D3B-5CBE-993F65201C05}"/>
              </a:ext>
            </a:extLst>
          </p:cNvPr>
          <p:cNvSpPr txBox="1"/>
          <p:nvPr/>
        </p:nvSpPr>
        <p:spPr>
          <a:xfrm>
            <a:off x="2543604" y="1663889"/>
            <a:ext cx="6801862"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dest</a:t>
            </a:r>
            <a:r>
              <a:rPr lang="en-US" dirty="0">
                <a:latin typeface="Courier New" panose="02070309020205020404" pitchFamily="49" charset="0"/>
                <a:cs typeface="Courier New" panose="02070309020205020404" pitchFamily="49" charset="0"/>
              </a:rPr>
              <a:t> = phi &lt;type&gt; [val1, pred1], [val2, pred2] …</a:t>
            </a:r>
          </a:p>
        </p:txBody>
      </p:sp>
    </p:spTree>
    <p:extLst>
      <p:ext uri="{BB962C8B-B14F-4D97-AF65-F5344CB8AC3E}">
        <p14:creationId xmlns:p14="http://schemas.microsoft.com/office/powerpoint/2010/main" val="2163846830"/>
      </p:ext>
    </p:extLst>
  </p:cSld>
  <p:clrMapOvr>
    <a:masterClrMapping/>
  </p:clrMapOvr>
</p:sld>
</file>

<file path=ppt/slides/slide9.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Phi instructions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Content Placeholder 2">
            <a:extLst>
              <a:ext uri="{FF2B5EF4-FFF2-40B4-BE49-F238E27FC236}">
                <a16:creationId xmlns:a16="http://schemas.microsoft.com/office/drawing/2014/main" id="{5E0C699B-F90A-FC02-4D55-2A18B2A3F1ED}"/>
              </a:ext>
            </a:extLst>
          </p:cNvPr>
          <p:cNvSpPr txBox="1">
            <a:spLocks/>
          </p:cNvSpPr>
          <p:nvPr/>
        </p:nvSpPr>
        <p:spPr>
          <a:xfrm>
            <a:off x="197516" y="2587178"/>
            <a:ext cx="3176749" cy="77420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Let’s implement</a:t>
            </a:r>
          </a:p>
          <a:p>
            <a:r>
              <a:rPr lang="en-US" sz="2400" cap="small" dirty="0"/>
              <a:t>this code:</a:t>
            </a:r>
          </a:p>
        </p:txBody>
      </p:sp>
      <p:sp>
        <p:nvSpPr>
          <p:cNvPr id="6" name="TextBox 5">
            <a:extLst>
              <a:ext uri="{FF2B5EF4-FFF2-40B4-BE49-F238E27FC236}">
                <a16:creationId xmlns:a16="http://schemas.microsoft.com/office/drawing/2014/main" id="{9A6B272C-FFDF-6F6F-4DAD-D056508FF757}"/>
              </a:ext>
            </a:extLst>
          </p:cNvPr>
          <p:cNvSpPr txBox="1"/>
          <p:nvPr/>
        </p:nvSpPr>
        <p:spPr>
          <a:xfrm>
            <a:off x="221573" y="3364637"/>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res = 1;</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 &gt; 1){</a:t>
            </a:r>
          </a:p>
          <a:p>
            <a:r>
              <a:rPr lang="en-US" dirty="0">
                <a:latin typeface="Courier New" panose="02070309020205020404" pitchFamily="49" charset="0"/>
                <a:cs typeface="Courier New" panose="02070309020205020404" pitchFamily="49" charset="0"/>
              </a:rPr>
              <a:t>    res = 7;</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res;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pic>
        <p:nvPicPr>
          <p:cNvPr id="12" name="Picture 11">
            <a:extLst>
              <a:ext uri="{FF2B5EF4-FFF2-40B4-BE49-F238E27FC236}">
                <a16:creationId xmlns:a16="http://schemas.microsoft.com/office/drawing/2014/main" id="{60D20CBE-365F-B037-4F20-27D732B6F791}"/>
              </a:ext>
            </a:extLst>
          </p:cNvPr>
          <p:cNvPicPr>
            <a:picLocks noChangeAspect="1"/>
          </p:cNvPicPr>
          <p:nvPr/>
        </p:nvPicPr>
        <p:blipFill>
          <a:blip r:embed="rId2"/>
          <a:stretch>
            <a:fillRect/>
          </a:stretch>
        </p:blipFill>
        <p:spPr>
          <a:xfrm>
            <a:off x="3616569" y="2582862"/>
            <a:ext cx="8353858" cy="277653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14502D3-9385-EDA5-813F-4E55CDDE286B}"/>
                  </a:ext>
                </a:extLst>
              </p14:cNvPr>
              <p14:cNvContentPartPr/>
              <p14:nvPr/>
            </p14:nvContentPartPr>
            <p14:xfrm>
              <a:off x="8209800" y="349920"/>
              <a:ext cx="3913560" cy="1998720"/>
            </p14:xfrm>
          </p:contentPart>
        </mc:Choice>
        <mc:Fallback>
          <p:pic>
            <p:nvPicPr>
              <p:cNvPr id="2" name="Ink 1">
                <a:extLst>
                  <a:ext uri="{FF2B5EF4-FFF2-40B4-BE49-F238E27FC236}">
                    <a16:creationId xmlns:a16="http://schemas.microsoft.com/office/drawing/2014/main" id="{114502D3-9385-EDA5-813F-4E55CDDE286B}"/>
                  </a:ext>
                </a:extLst>
              </p:cNvPr>
              <p:cNvPicPr/>
              <p:nvPr/>
            </p:nvPicPr>
            <p:blipFill>
              <a:blip r:embed="rId4"/>
              <a:stretch>
                <a:fillRect/>
              </a:stretch>
            </p:blipFill>
            <p:spPr>
              <a:xfrm>
                <a:off x="8200440" y="340560"/>
                <a:ext cx="3932280" cy="2017440"/>
              </a:xfrm>
              <a:prstGeom prst="rect">
                <a:avLst/>
              </a:prstGeom>
            </p:spPr>
          </p:pic>
        </mc:Fallback>
      </mc:AlternateContent>
    </p:spTree>
    <p:extLst>
      <p:ext uri="{BB962C8B-B14F-4D97-AF65-F5344CB8AC3E}">
        <p14:creationId xmlns:p14="http://schemas.microsoft.com/office/powerpoint/2010/main" val="1070300927"/>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2.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http://purl.org/dc/terms/"/>
    <ds:schemaRef ds:uri="71af3243-3dd4-4a8d-8c0d-dd76da1f02a5"/>
    <ds:schemaRef ds:uri="http://purl.org/dc/dcmitype/"/>
    <ds:schemaRef ds:uri="http://schemas.microsoft.com/office/infopath/2007/PartnerControls"/>
    <ds:schemaRef ds:uri="http://schemas.openxmlformats.org/package/2006/metadata/core-properties"/>
    <ds:schemaRef ds:uri="http://schemas.microsoft.com/sharepoint/v3"/>
    <ds:schemaRef ds:uri="230e9df3-be65-4c73-a93b-d1236ebd677e"/>
    <ds:schemaRef ds:uri="16c05727-aa75-4e4a-9b5f-8a80a116589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9154</TotalTime>
  <Words>2186</Words>
  <Application>Microsoft Office PowerPoint</Application>
  <PresentationFormat>Widescreen</PresentationFormat>
  <Paragraphs>372</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Dreaming Outloud Pro</vt:lpstr>
      <vt:lpstr>Lucida Grande</vt:lpstr>
      <vt:lpstr>Tenorite</vt:lpstr>
      <vt:lpstr>Monoline</vt:lpstr>
      <vt:lpstr>Exercise 4</vt:lpstr>
      <vt:lpstr>Exercise 4</vt:lpstr>
      <vt:lpstr>Administrivia and  Announcements</vt:lpstr>
      <vt:lpstr>Class Progress</vt:lpstr>
      <vt:lpstr>LLVM BITCODE Memory</vt:lpstr>
      <vt:lpstr>Last Time: LLVM BitCode &amp; Registers</vt:lpstr>
      <vt:lpstr>SSA Format</vt:lpstr>
      <vt:lpstr>Phi instructions</vt:lpstr>
      <vt:lpstr>Phi instructions</vt:lpstr>
      <vt:lpstr>Phi instructions</vt:lpstr>
      <vt:lpstr>Aside: Fancy Syntax Highlighting</vt:lpstr>
      <vt:lpstr>Aside: Fancy Syntax Highlighting</vt:lpstr>
      <vt:lpstr>This Time: LLVM memory</vt:lpstr>
      <vt:lpstr>Lecture Outline</vt:lpstr>
      <vt:lpstr>Concrete memory</vt:lpstr>
      <vt:lpstr>Ascribed Meaning</vt:lpstr>
      <vt:lpstr>Abstracting memory</vt:lpstr>
      <vt:lpstr>Allocation</vt:lpstr>
      <vt:lpstr>Lecture Outline</vt:lpstr>
      <vt:lpstr>Pointer Types</vt:lpstr>
      <vt:lpstr>LLVM MEMORY: Load and STORE</vt:lpstr>
      <vt:lpstr>LLVM MEMORY: Global Memory Example</vt:lpstr>
      <vt:lpstr>LLVM MEMORY: LoOK, NO SSA!</vt:lpstr>
      <vt:lpstr>LLVM MEMORY: LoOK, NO SSA!</vt:lpstr>
      <vt:lpstr>LLVM MEMORY: Aggregate Types</vt:lpstr>
      <vt:lpstr>LLVM MEMORY: Accessing Aggregate memory</vt:lpstr>
      <vt:lpstr>Lecture Outline</vt:lpstr>
      <vt:lpstr>GetElementPtr</vt:lpstr>
      <vt:lpstr>GetElementPtr</vt:lpstr>
      <vt:lpstr>GetElementPtr</vt:lpstr>
      <vt:lpstr>GetElementPtr</vt:lpstr>
      <vt:lpstr>GetElementPtr: Pictorially</vt:lpstr>
      <vt:lpstr>GetElementPtr: Pictorially</vt:lpstr>
      <vt:lpstr>GetElementPtr: Pictorially</vt:lpstr>
      <vt:lpstr>GetElementPtr: Ya Gotta Handle C</vt:lpstr>
      <vt:lpstr>Wrap-up</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41</cp:revision>
  <dcterms:created xsi:type="dcterms:W3CDTF">2023-08-21T14:00:41Z</dcterms:created>
  <dcterms:modified xsi:type="dcterms:W3CDTF">2025-08-25T19:54:33Z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