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1324" r:id="rId5"/>
    <p:sldId id="1325" r:id="rId6"/>
    <p:sldId id="295" r:id="rId7"/>
    <p:sldId id="256" r:id="rId8"/>
    <p:sldId id="1326" r:id="rId9"/>
    <p:sldId id="1327" r:id="rId10"/>
    <p:sldId id="1330" r:id="rId11"/>
    <p:sldId id="1331" r:id="rId12"/>
    <p:sldId id="1332" r:id="rId13"/>
    <p:sldId id="1333" r:id="rId14"/>
    <p:sldId id="1315" r:id="rId15"/>
    <p:sldId id="1314" r:id="rId16"/>
    <p:sldId id="1279" r:id="rId17"/>
    <p:sldId id="1313" r:id="rId18"/>
    <p:sldId id="1337" r:id="rId19"/>
    <p:sldId id="1312" r:id="rId20"/>
    <p:sldId id="1336" r:id="rId21"/>
    <p:sldId id="1338" r:id="rId22"/>
    <p:sldId id="1335" r:id="rId23"/>
    <p:sldId id="418" r:id="rId24"/>
    <p:sldId id="1339" r:id="rId25"/>
    <p:sldId id="1318" r:id="rId26"/>
    <p:sldId id="1320" r:id="rId27"/>
    <p:sldId id="1319" r:id="rId28"/>
    <p:sldId id="1321" r:id="rId29"/>
    <p:sldId id="1322" r:id="rId30"/>
    <p:sldId id="1323" r:id="rId31"/>
    <p:sldId id="1288" r:id="rId32"/>
    <p:sldId id="11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5" y="6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19:30:24.0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9749 6865 54 0,'0'0'0'0,"0"0"18"0,0 0 0 0,0-19-9 0,0 19 1 0,0-18 12 0,0 18-10 0,0-20 0 0,0 20 1 0,0-19 11 0,0 19-10 16,0-17-2-16,0-4 13 0,0 21-13 0,0 0 0 0,0-19 8 16,0 19-12-16,0 0 0 0,0 0 0 0,-20 0 20 0,20 0-15 15,0 0-6-15,0 0-1 0,0 0 6 0,0 19-3 0,0-19-4 16,-17 21 2-16,17-4-4 0,0 2 5 0,0-19-2 15,0 20-2-15,0-2-2 0,-20 1 4 0,20 19-2 0,0 2 0 16,0 15-2-16,-20-16-1 0,20 55-1 0,-17-37 1 16,0 0 0-16,-6 38 2 0,3 19 0 0,3-57-1 0,17 0-2 15,-20 0 0-15,3 40 3 0,-3 75-1 0,20-135-1 0,-20 20-1 16,20-20 1-16,0 20-2 0,-17 20 2 0,17 0 0 0,0-40-2 0,0 21 2 16,0-39 0-16,0 19 0 0,0-21-2 0,0 22 2 15,0-22-1-15,17 4 0 0,-17-21 2 0,0 20-1 0,0-20-1 16,0 0-1-16,20 0 2 0,-20 0 1 0,20-20 1 15,-20-1-2-15,17 21 0 0,3-37 1 0,-3 18-1 0,3 19 0 16,3-17 0-16,11-4 2 0,-14 4-1 0,37-2-1 0,3-22 0 0,14 4 1 16,-37 20-2-16,57 17 1 0,-34-19 0 0,-26 19 0 0,6 0 0 15,57 0-1-15,-3 0-1 0,-57 0 0 0,57 0 2 0,-37 0 0 16,-20 19-2-16,6-19-1 0,48 0 1 0,9 17 2 0,-66-17 0 16,60 0 1-16,-17 20-1 0,-37-20-1 0,-3 0 0 0,37 0 0 15,-17 17 1-15,0 3-1 0,-37-20 0 0,17 21 0 0,-17-21-1 16,-3 19 1-16,26-2-1 0,-43 4 2 0,34-21-1 0,-34 36 1 0,20-36 1 0,0 20-2 15,-3 18-2-15,20 18 2 0,-17-18 0 0,23-18 0 16,-43-1 0-16,14 19-1 0,6-18 2 0,0-3-2 0,0 4 2 16,-20-21-1-16,17 19-1 0,0-19 2 0,-17 0-1 0,20 0-1 0,-20 0 1 15,0 0 0-15,20 0 0 0,-20-19 1 0,23-2-1 0,-23 4 1 0,0-23-1 16,14 22 1-16,-14-21-1 0,0-18 0 0,20-18-1 16,-20 19 1-16,0 18 0 0,17-22 0 0,-17 23 0 0,0-20 0 0,23-57 0 0,-23 77 1 15,17-77 0-15,-17 77 0 0,20-61 0 0,-3 61-1 0,-17-20 1 16,0 20-1-16,20-40-1 0,17-17 0 0,-37 17-1 0,20 40 0 15,-20-3 2-15,17-34-1 0,3-4 3 0,-20 3 0 0,0 36-1 16,23-18 0-16,-23 38 0 0,0-19 1 0,0 1-2 16,0-2 1-16,0 20-1 0,0 0 3 0,0 1-2 0,-23 18 2 15,23-20-2-15,-20 1 1 0,3 2 0 0,-3 17-1 0,-17-40 2 16,0 40 1-16,17-19-2 0,-37 0-1 0,23 19 1 16,-46-20 1-16,23 3-2 0,0 17 0 0,-37-39 0 0,-23 22 2 0,43-24-1 15,20 24-1-15,-63-23 0 0,3-16 2 0,0 18-1 16,57 18-2-16,23 20 0 0,-9-17 1 0,-14 17 0 0,20 0-1 0,0 0 2 0,-23 0-3 15,-14 37 1-15,-3 1 0 0,40-19 1 0,0 18 0 0,-57 20-2 0,54-16 0 16,6-24 0-16,-63 39-2 0,37 21-4 0,-17-20-7 16,40-37 5-16,-20-2-12 0,23 20-5 0,34-38 10 0,-43 19-1 15,26 1-23-15,-3-20 16 0,3 0-37 0,17 0-13 0,0 0-3 16,0-20 42-16,0 20 6 0,0 0 7 0,0-19 3 0,17 19-29 16</inkml:trace>
  <inkml:trace contextRef="#ctx0" brushRef="#br0" timeOffset="995.56">10470 7702 81 0,'0'0'0'0,"0"0"29"0,0 0-27 0,0 0 2 0,20 20-1 0,-20-20 0 0,0 0 3 0,0 0 1 0,0 0 11 0,20 0-8 0,-20 0 10 0,0 0 2 0,17 0-12 0,-17 0 9 0,0 0-10 16,20-20-1-16,-20 20-1 0,0-20 1 0,17-18 7 0,-17 19 3 0,20 2 0 0,-20-23-1 15,23 40-8-15,-6-74 9 0,0-23-1 16,-17 80-11-16,0-4-1 0,20-55 9 15,0 20-3-15,-3-40 0 16,-17 39-8-16,0 20 2 0,20-2-1 16,-20 1-1-16,0 1-1 0,17 17 1 0,-17 20-1 0,0-38 10 15,20 38-2-15,-20-19-5 16,0 19 2-16,0 0-5 0,0 38 15 16,0-19-15-16,0 1 0 15,20 17 2-15,-20 20-3 0,37 57 2 0,3 0-5 16,-20-19 2-16,-3-18 3 0,20 0-2 15,-17-40 1-15,3 20-2 0,-23-20 0 0,14 60-1 16,6-60 0-16,-20-17 0 0,0 18-22 0,0-19 14 16,0-19-12-16,-20 18 9 0,20-18-3 0,-14 0-19 0,-9 0-38 15,-17-18-32-15,40 18 66 0,-17-19 2 0,-20-19-44 16,17 18 66-16,0-17-41 0</inkml:trace>
  <inkml:trace contextRef="#ctx0" brushRef="#br0" timeOffset="1169.63">10490 7568 78 0,'0'0'36'0,"0"0"-4"0,0 20 1 0,0-20-14 0,0 20 18 0,0-20-18 0,0 17-2 16,0-17 0-16,0 19 13 0,20 2-16 0,-3-21 11 0,3 17-2 16,17-17-4-16,-14 0-3 0,-6 0-8 0,0 20-1 0,23-20 6 15,-3-20-5-15,-20 20-3 0,23-17 4 0,17-23-4 16,-37 40-3-16,17-37-2 0,-20 17 1 0,3 3-2 0,23-3 0 16,-9 0-6-16,6-18-18 0,-23 19-27 0,-17 2 29 15,0 17-5-15,0-20-43 0,20 20-70 16,-20 0 17-16</inkml:trace>
  <inkml:trace contextRef="#ctx0" brushRef="#br0" timeOffset="1901.25">10470 8461 21 0,'0'0'0'0,"0"0"10"0,0 0 6 0,0 0-10 0,0 0-4 0,0 0 3 0,0-17-1 0,0 17 6 0,0 0 4 0,0-20-6 15,0 20 0-15,0-19 9 0,0 19-9 0,0-17 0 0,0-4 9 0,0 21-9 16,0 0 1-16,20-36 51 16,-20 15-30-16,0 21-22 0,20 0 9 0,-20 0-10 15,0 0 8-15,17 0 11 0,-17 0-17 0,0 0-1 16,0 0 7-16,0 0-2 0,20 21 2 0,-20-21-2 0,0 19-3 16,0-19-4-16,0 17-2 0,17-17-1 0,-17 21 4 15,0-4 1-15,0 2-6 0,20-19 0 0,-20 37 1 0,0-16-1 16,0-1 3-16,0 208 7 15,0-171-11-15,0-19-1 0,-20-2 0 0,20 21-1 16,0 57 13-16,0-57-8 0,0 21-4 0,0-3 2 0,0-36 0 16,-17 18-2-16,17-20 0 0,0 0-1 0,0 60-8 15,-20-79 4-15,20 2-1 0,0-20-2 0,0 19-15 0,0-2 10 0,-17-17-22 16,17 0-39-16,-20 0 8 0,20 0 30 0,0 0 0 16,-20-17-62-16,20 17 76 0,-17-19-37 0</inkml:trace>
  <inkml:trace contextRef="#ctx0" brushRef="#br0" timeOffset="2156.11">10282 9509 131 0,'0'0'30'0,"0"0"-13"0,-20 0-10 0,20 0 9 16,0 18 8-16,0 2 20 0,0 16-17 0,0-36-15 16,20 154 38-1,-3-96-46-15,3-21-1 0,-20-17-2 16,20 17 2-16,-20-19-1 0,17 2 3 0,-17 0 0 0,20-20 0 0,-20 36 0 0,17-36 4 15,3 21 0-15,-20-3-5 0,23-18 10 0,-6 0-2 16,20-39-2-16,-37 3 0 0,37-4-2 0,-17 2-4 16,40-94 3-16,-26 76-5 0,6-98 4 0,-3 80-5 0,-20 16 2 15,23-77 0-15,-3 42 0 0,-17 35-2 0,-20 20-3 0,40-1-2 0,-23-17-1 16,0 37 6-16,-17 0-1 0,0-1-2 0,0 20-10 0,20-17-16 16,-20 17-17-16,0 0 17 0,0 0-3 0,0 37-40 0,-20-18 27 15,20 20-50-15,0-3 55 0,0-15 11 0,-17 15 5 0,17-16-19 0</inkml:trace>
  <inkml:trace contextRef="#ctx0" brushRef="#br0" timeOffset="2609.46">10262 10402 110 0,'0'0'0'0,"0"0"41"0,-17 0-31 0,17 20-4 0,0-20 14 0,0 0-6 0,0 19 16 0,0 0-15 0,0-19-3 0,0 18 16 0,0-18-15 0,0 20 17 16,0-1-23-16,0-19 1 0,0 17 7 0,17 3-1 0,-17-20-7 16,0 21 4-16,20-21-5 0,-20 18 0 0,0 1 1 0,17 17-5 15,-17 3 3-15,20-21-3 0,-20 2 0 0,57 171 8 16,-57-96-7-16,0-58-1 0,17 59 0 0,-17-19-2 15,20-21 1-15,-20 39-1 0,0-1 0 0,0-17-2 16,0-1-5-16,-20-38-1 0,20 0-16 0,0-18 8 16,-17-1-21-16,17-1 13 0,0-18-3 0,0 19-34 0,-20-19 28 0,20 0 0 15,-17-19-51-15,-3 1 54 0,20-21 19 0,-20 20-31 16</inkml:trace>
  <inkml:trace contextRef="#ctx0" brushRef="#br0" timeOffset="2998.95">10245 10746 50 0,'0'0'0'0,"0"0"30"0,0 0-22 0,0 0 0 0,0 0 9 16,0 0-6-16,0-21 16 0,0 21-10 0,0-20 19 0,17 20-4 16,-17 0-17-16,0-18 8 0,20 18-2 0,-20-18-11 15,17 18 8-15,-17-21-11 0,20 21 5 0,17-17-3 0,-37-2-2 16,20 19-4-16,-3 0-1 0,-17 0 2 0,20-19-1 0,3 19 5 0,-23 0-5 16,17 0 1-16,0 0 2 0,-17 0-2 0,20 0-2 0,-20 19-1 15,20 0 0-15,-20-19 0 0,0 17 1 0,0 4-1 16,0-3 1-16,0 20-2 0,-20-17 1 0,0-3 0 15,3 19-2-15,-23-19-3 0,20 3-3 0,-17-3-4 16,20 1-5-16,-3-19 4 0,0 0 7 0,3 0-1 16,17 0 4-16,-37-19 1 0,37 19 1 0,0-18 1 0,0 18-1 15,0-21 1-15,17 3 0 0,3 18 0 0,17 0 2 0,0-18 1 16,-17 18-1-16,57-19 9 0,-60 19-5 0,23-18-1 0,-3 18-1 16,23 18 2-16,108 134-2 15,-131-96 1-15,-17-17-3 0,-20-2 3 0,20 21 4 0,-20-20-6 16,0 0-1-16,-20 38 0 0,-14-19 0 0,34-20-1 0,-43 40 0 0,6-40-1 15,0 20 0-15,-3-17-1 0,-17 16-3 0,0-18-5 16,-17 0-9-16,14-38-13 0,-34 20-32 16,57-20 20-16,-54 0-62 0,68-20 81 15,-17-18-68 1,40 19 73-16,0 19-26 0</inkml:trace>
  <inkml:trace contextRef="#ctx0" brushRef="#br0" timeOffset="3866.4">9484 10060 109 0,'0'0'0'0,"0"0"21"0,0 0-18 0,0 0-1 0,-20 18 0 0,20-18 2 0,0 20 13 0,-17-20-6 0,17 38 14 0,-23-38-14 0,23 39 14 0,0-21-12 15,-17 40 10-15,17-20-1 0,-20-20-12 0,5 39 7 0,15-19-9 16,0 1 0-16,-22-2-2 0,22 39 4 0,0-18-8 0,-20-22 1 0,20 21-1 16,0-16 1-16,-20 53 3 0,3-18 0 0,17-20-3 0,-17 41 3 15,17-41-5-15,-20 59 2 0,0-3 0 0,0-35-3 0,5 57 0 16,-7-78 0-16,22 1 0 0,-40 76 1 0,23-76 1 0,-3 0-1 0,3 0 1 15,17 1-2-15,-20 37 1 0,0-38 0 0,20-19-1 0,-17 19 1 0,-1-20-1 16,18 21 0-16,-22-21 0 0,22-37 1 0,0 19 0 16,0 1 1-16,0-20-1 0,0 18 1 0,0-18-1 0,0 20 0 0,22-20 1 15,-4 0-1-15,19 0 1 0,-17 0-1 0,34 0 2 0,23 0 1 16,-37 0-5-16,76 0 1 0,-81 0 1 0,79 19 0 0,3-19-1 16,11 19 1-16,-68 0 0 0,14-19-2 0,60 19 0 15,-77-1 1-15,74 2 0 0,-71-20 0 0,14 0-1 0,40 19 0 0,-57 0 1 16,57-19-1-16,-57 0 0 0,0 0 0 0,0 0 0 0,20 0 2 15,3-19 0-15,-6-20-4 0,-57 21 3 0,40-1-2 16,-37 0 3-16,-20 0 0 0,54-20 0 0,-54 21-1 0,43-2 0 0,-43-17 2 16,17 0 0-16,0-3 0 0,-17 21 0 0,0 1 0 15,0-20 1-15,0 0 1 0,-17 19-1 0,0-20 1 0,17 1-4 16,-23 19 2-16,23-18 0 0,0 18 0 0,-20 0-2 0,20-1 1 16,0 1-2-16,0 1-1 0,-17-2 1 0,17-17 1 0,0 37 0 15,0-39 0-15,0 21 0 0,0-21 0 0,0 21 0 0,17-2 1 16,3-36 0-16,-20-2-1 0,23 20 0 0,11-58 0 0,-34 39 0 0,20 2 0 15,17-60 1-15,0 19 1 0,-17 40-1 0,3-40-1 0,11 59 0 16,-14-20 0-16,-20 19 1 0,37-59-1 0,-17 61 1 0,17-42-1 0,-37 42 3 16,20-21 4-16,-20 38-3 0,23 1-3 0,-23-23 0 0,0 24 0 15,0-2 0-15,0 19-1 0,0-20 1 0,0 20 1 0,0-18-1 0,0 18 1 16,-23-19-1-16,23 19-1 0,-40-19 1 0,23 19 1 0,-3-20 0 16,-17 1-1-16,17 19 0 0,-14 0-1 0,-46-19 2 0,23 1-1 15,-37-21 0-15,-20 21 0 0,37-2 0 0,-34-18-2 0,37 0 2 16,-63-19 1-16,60 39-1 0,20-22 1 0,-17 22-1 0,-3-20-1 0,-54-37 0 15,-6 17 0-15,83 38 0 0,-43-17 2 0,60 37-1 0,0 0-1 0,-20 0 2 16,17 0-1-16,20 0-1 0,-17 20-1 0,0 17 1 0,17-19-1 16,3 2 0-16,-23 19-2 0,3 17-5 0,0 20-12 0,-3 19-22 15,3 1-23-15,20-59 21 0,-6 1-8 0,6 20-5 0,-18 74-145 16</inkml:trace>
  <inkml:trace contextRef="#ctx0" brushRef="#br0" timeOffset="5248.85">9749 12570 79 0,'0'0'24'0,"0"0"-19"0,0 0-1 0,0-19 11 0,0 19 6 0,0 0-8 0,0 0 2 0,0 0 18 0,0 0-17 0,0 0-3 0,0 0-1 0,0 0 9 0,0 0-9 16,-20 0-2-16,20 0 0 0,0 0 0 0,0 0-2 0,0 0 7 0,0 0-8 15,-17 19 6-15,17-19-7 0,0 18 0 0,0-18 5 0,-20 20 2 0,0-1-6 16,20 0 6-16,-34 0-7 0,11 1 5 0,3 17 0 16,-17-18-5-16,20-19 0 0,-60 57 7 0,37-38-8 0,-54 38 1 15,57-19-3-15,-117 38 4 0,100-37-3 0,14-21-1 0,-17 19 0 16,0-17 0-16,20 19-1 0,-60 17 1 0,42-37-2 0,16 18-1 0,-56 40 3 0,38-57-2 15,-17 55 0-15,34-36-1 0,6-21-1 0,-9 21 1 0,-31 36 0 16,34-36 0-16,-17 18-2 0,0-1 2 0,20 2-2 0,17-39-3 16,3 1 0-16,17-3-2 0,-40 40-12 0,40-37 6 0,-20 0-21 15,3-3 15-15,17 3-2 0,-20 17-37 0,20-37 15 0,0 39-62 0,0-20 14 16,0-19 6-16</inkml:trace>
  <inkml:trace contextRef="#ctx0" brushRef="#br0" timeOffset="5582.23">8212 13692 62 0,'0'0'0'0,"0"0"11"15,0 0-10-15,0 0 3 0,0 0 2 0,-23 0 3 0,23 0 3 16,0 0 17-16,0 0-16 0,0 0-1 0,0 0 0 0,-20-19 6 0,20 19-12 16,0 0 0-16,0-20 4 0,0 20-4 0,0-18 7 0,0 18-6 0,0 0 1 15,0-19 9-15,0 19-2 0,20 0-1 0,-20 0 6 16,0 0-2-16,0 0-12 0,23 0 1 0,-23 0 3 0,0 37-4 15,0-17-5-15,0-20 1 0,0 37 2 0,-23-17 0 0,23 37 1 0,-37 1-2 16,37-22 4-16,-37 2-1 0,37 2-1 0,-57 17 3 0,17 18-1 16,20-56-3-16,-34 38 2 0,34-37-7 0,-54-3 2 0,51 2 0 15,-91 1 14-15,97-20-14 0,-40 0 2 0,37 0-3 16,-17 0 35 0,37-20-29-16,0 20-1 0,0-19-3 0,37 2 3 15,0-3-5-15,60-17 2 0,-60 17-2 0,214-38-2 16,-177 39 0-16,23 2 1 15,-80 17-1-15,114 0-48 0,-111 0 23 0,94 17-384 32</inkml:trace>
  <inkml:trace contextRef="#ctx0" brushRef="#br0" timeOffset="6189.36">7753 14586 57 0,'0'0'18'0,"0"0"-16"0,0 0 0 0,-20 0 1 0,20 0 0 0,0 0-1 0,0 0 2 0,0 18 2 0,0-18 4 0,-20 0-3 0,20 0 10 16,0 0-7-16,-17 19 0 0,17-19 13 0,-17 0-8 0,17 0-1 16,-40 0 12-16,40 0-15 0,-34 0 14 0,34 0-11 0,-43 0 11 15,-14 0-4-15,40 0-11 0,-23 0 6 0,6 0-8 0,11 0 0 16,3 0-1-16,-34 0 11 0,14 0-5 0,23 0-8 0,0 20 1 0,-43-2 8 15,23 2-3-15,37 17-5 0,-20-17-1 0,-17 94 7 16,17-56-10-16,20-22-2 0,0 41-1 0,-17 17 4 16,17-56 1-16,0 39 6 0,0-57-8 0,17 54 0 0,-17-33-2 15,37 15 3-15,-17-18 0 0,0-2 2 0,-20-16-2 16,37 1-3-16,-37-21 0 0,0 17 0 0,37-17 4 0,-14 20 2 16,11-20-3-16,-14 0-2 0,0 0-2 0,17 0 1 0,0 0 2 15,-14 0-2-15,11-20-1 0,-34 20 1 0,40 0 0 0,-40-17-3 0,37-4-4 16,0 21-2-16,-37-20-3 0,20 20-4 0,3 0-7 0,-9-19-30 0,6 19 19 15,-3-17-7-15,-17 17-7 0,23-21-64 0,-6 21 22 0,-17-17 24 16</inkml:trace>
  <inkml:trace contextRef="#ctx0" brushRef="#br0" timeOffset="6699.26">6385 14148 49 0,'0'0'0'0,"0"0"25"0,0 0-13 0,-20 0-3 0,20 0 9 0,0 0 6 0,-17 0-10 0,17 0 19 0,0 0-16 15,0 0 0-15,0 0 15 0,0 0-19 0,0 0-2 0,37 0 18 16,-37 0-23-16,17 0-1 0,3 19 6 0,3-19-5 0,-6 0-2 16,20 20 3-16,0-20-3 0,20 17 6 0,-17 2-5 0,111 1 9 15,-37-1-5-15,-77-19-3 0,57 0 6 0,-34 0-4 16,-3 0 0-16,-20 0 0 0,57-19 5 0,0 19-3 0,-34-20-6 16,34 20 3-16,-37-19-6 0,-20 19 3 0,23 0-4 0,14 0-1 0,-37 0-1 15,60 0 1-15,-40 0 3 0,-3 19-2 0,-34-19-3 0,-20 0-1 16,40 20-9-16,-23-20-8 0,3 0-12 0,0 0-13 15,-20 0 16-15,0 0-4 0,0 0-7 0,0 0-54 0,0 0 51 0,-20 19-17 16,0-19 23-16</inkml:trace>
  <inkml:trace contextRef="#ctx0" brushRef="#br0" timeOffset="7248.9">6915 14281 111 0,'0'0'24'0,"0"-19"-21"0,-17-20 13 0,-23 20 25 16,40-18-9-16,-37-58 64 15,37 95-89-15,0-56 32 16,0 56-25-16,0 0 10 0,-14 36 4 16,-66 287-8-1,-111 171-10 1,174-417-7-16,-57 94-1 0,51-94-1 0,-108 226 2 15,-100 191-10 1,214-436 7-16,-40 19 3 0,0 37-4 16,37-94 1-16,20 17 1 15,20-37-1-15,-3 0 0 0,-17 19 5 0,77-19-5 16,-17-39 1-16,222-112-1 16,-225 114 0-16,-17 16 1 0,71-35-2 0,-51 35 1 15,-23 4-2-15,20-3 1 0,37-17 0 0,-34 17 2 0,-6 1-1 0,3 2 0 16,97-24-4-16,-40 41 3 0,-77 0 1 0,20 0 0 0,37 0 0 15,0 0-1-15,-17 41 3 0,-40-41-2 0,3 17-1 16,17 22-4-16,-20-21 3 0,0 1 2 0,-14 18-1 0,31 4 1 0,-34-24 1 16,17 23-1-16,-17-23 0 0,-3 3 0 0,3-1 1 0,20 39 0 15,-40-58-1-15,0 0 1 0,0 17 0 0,17-17 0 0,-17 0 1 0,0 0-2 16,0 0 1-16,0 0-1 0,0-17 2 0,0-3-1 0,-17-37 0 16,0 37 1-16,17-18-2 0,-43-169 5 15,43 129-4-15,0-56 8 0,0 79-5 0,20-22 1 0,20-37-2 0,-23 57-1 16,-17 0-2-16,20 0 0 0,0-1 1 0,-3 22 0 0,3-21 2 0,-3-40 2 0,26 40-4 15,-43 20 1-15,17-21-1 0,20-17 5 0,-37 16-5 0,20-16 0 0,-3 38-1 16,-17-3 0-16,0-16 1 0,0-1-3 0,0 40 2 16,0-24-1-16,0 23-6 0,-17 18-8 0,17-19 6 0,-20 19-15 15,0 0 8-15,20 0-4 0,0 0-3 0,-17 0-4 0,0 0-38 0,17 19 25 16,-23-1-61-16,23 23 48 0,0-5-23 0,-20 2 28 16</inkml:trace>
  <inkml:trace contextRef="#ctx0" brushRef="#br0" timeOffset="7900.76">10681 12759 105 0,'0'0'25'0,"0"-18"-19"0,0-1 4 0,0 19 1 0,0-19 3 0,0 19-7 0,0-18 6 0,0 18-5 0,0 0 0 16,0 0 8-16,0 0-8 0,0 0 6 0,0 0 1 0,0 0-7 15,0 0 2-15,0 0-1 0,0-20 0 0,0 20 0 0,0 0 4 0,0 0-1 16,0 0-5-16,0-19 1 0,0 19 6 0,0 0-7 0,0-19 0 16,0 0 9-16,0 19-8 0,0 0 1 0,0-20-1 0,0 20-1 0,0 0 0 0,0 0 3 15,0 0-4-15,0 0 0 0,0 0-2 0,0 0 3 0,0 0-3 16,17 20 2-16,-17-1-1 0,0 0-1 0,20 0-2 0,-3 19-1 0,-17-19 2 0,40 18-1 15,-3 60 5-15,-17-41-3 0,0 2-2 0,34 54 3 0,-34-73-3 16,0 20 0-16,37 34-1 0,-40-36 1 0,23 38-2 0,17 19 2 16,-37-57-2-16,34 39 3 0,-34-40-3 0,20 41 0 0,-3-3 6 15,-17-57-2-15,-3 3 1 0,20 35-1 0,-37-56-5 0,43 38-2 0,-26-20-6 16,-17-18 0-16,0 1 0 0,17-20-6 0,-17 0-3 0,0 19-2 0,0 0-30 16,0-19-14-16,0 0 22 0,0 0-6 0,0 0-54 0,0 0 29 15,-17-38 35-15,0 18 2 0</inkml:trace>
  <inkml:trace contextRef="#ctx0" brushRef="#br0" timeOffset="8199.46">10983 13976 94 0,'0'0'31'0,"0"0"-25"0,-14 0 1 16,-9 0 7-16,23 0-5 0,0 0 1 0,-20 0 15 0,20 0 4 15,0 0-13-15,0 0 2 0,0 0-4 0,0 0 1 0,0 0 9 0,0 0-15 0,43 40 10 16,-29-40-11-16,-14 36 0 0,37-16-3 0,40 56 5 0,-20-1-4 15,-20-36-2-15,6 1 0 0,-9-4-1 0,43 42 1 0,-60-42-1 16,60 40 0-16,-57-58 0 0,37 40 1 0,-20-19-1 0,-17-39-2 0,3 18-1 16,68 2 20-16,-74-40-9 15,23-132 21-15,-17 95-26 16,-23 0-2-16,14-76 7 0,6-96-13 0,-20 77-3 16,17 1 10-16,6 94-4 0,-6 0 0 0,-17-38 1 0,20 76-1 15,-3-39 2-15,3 1-3 0,0 57-1 0,-20-19 0 16,17 19-5-16,-17 0 0 0,20 0-18 0,-20 0 7 0,17 0-32 15,-17 38-20-15,0-38 25 0,20 76-116 0,-20-56 119 16,0-1 9-16,0-1-17 0</inkml:trace>
  <inkml:trace contextRef="#ctx0" brushRef="#br0" timeOffset="8583.1">11935 14852 186 0,'0'0'40'0,"0"0"-34"0,0 0-4 0,0 0 2 0,0 0 4 0,-20 0 2 0,20 17 22 0,0-17-16 0,0 0 0 0,0 21 6 16,0-21-15-16,0 20 5 0,0-3 0 0,0 2-6 0,0-19 0 16,0 21-1-16,0-4 4 0,0 22-4 0,0-1 6 0,0-38-3 15,0 56 3-15,0-18-3 0,0 39 3 0,20-40-7 0,-20 3-1 16,0 54 2-16,0-57-3 0,17 20-5 0,-17 21-3 0,0-41 2 15,0 0 4-15,20 23-6 0,-20-6-8 0,0 3-15 0,0-38 9 16,0-19-4-16,0 39-5 0,0-20-46 0,0-19 32 0,0 20-46 0,0-20 23 16,0 0 7-16</inkml:trace>
  <inkml:trace contextRef="#ctx0" brushRef="#br0" timeOffset="8832.43">11841 14832 100 0,'0'0'40'0,"0"-19"-23"0,0 2-16 0,0 17-1 0,0 0-1 0,0-21 2 0,17-16 8 15,3 37 17-15,17-20 14 0,-17 0-2 0,-3 20-20 16,20-17 12-16,6 17-8 0,-26 0-13 0,0 0 7 0,23 17-9 16,-3 3 4-16,-20 19-6 0,3-21 1 0,37 39 5 0,-17-20-5 15,-23 4-1-15,21 16 0 0,-19-21-1 0,1 1-2 0,17 61 1 0,-17-42 1 16,-20-18-3-16,20-1-1 0,-20 20 3 0,0 20 4 0,0-40-1 0,0 61-4 16,0-61-3-16,-20 20 2 0,0-21 1 0,6 42 2 0,-29-41-3 0,-14 41 4 15,40-42-4-15,-23 2 1 0,6 1-1 0,11-1 0 0,-51 18 0 0,34-56-3 16,6 21-4-16,-9-4-3 0,6-17-7 0,0 0-4 0,0 20-3 0,0-20-4 0,-60-20-37 15,40 3-12-15,20-4 38 0,-3 2 3 0,26-18-19 0,-29 37 35 16,43-21 3-16,-20 4-4 0,20-3-27 0</inkml:trace>
  <inkml:trace contextRef="#ctx0" brushRef="#br0" timeOffset="9765.78">11362 14302 96 0,'0'0'0'0,"0"0"25"0,0 0-20 0,0 0-3 0,0 17 9 0,0-17 0 0,0 0 3 0,0 19 1 0,0-19-2 0,0 37 12 0,0-17-14 16,0 1 2-16,0 35 11 0,0 0-4 0,0 2-11 0,-17 37 4 15,17-38-8-15,0-20 0 0,-20 78 4 0,20-59-3 0,-17 59 2 16,17-59-5-16,-20 1 2 0,20 1-2 0,-37 56 3 0,37-57-4 0,-40 1 1 16,20 56 1-16,3-57-2 0,-20 57 3 0,-3 1 1 0,23-79-4 15,-43 58 4-15,60-36-3 0,-37-1-1 0,23-18 0 0,-9-1 0 0,3 19-1 0,-17-20 1 16,20 2-1-16,17 0 0 0,-40 37-1 0,20-39 2 0,6 40 1 15,14-60-1-15,-23 40 0 0,23-37 0 0,-20 38 2 0,20-40-2 16,-20 21 1-16,20-22-1 0,0-17-1 0,0 40 0 0,0-40-1 0,20 37 1 16,0-17 2-16,3-3-3 0,11-17 0 0,-14 20 0 0,0-20 1 15,34 37 1-15,-11-37-2 0,-29 20-1 0,23-20 0 0,3 21 0 0,17-21 2 0,-20 17-1 16,0-17 0-16,6 0 0 0,11 0 1 0,-17 0 0 0,0 0 0 0,40 0-3 16,17-17 1-16,3-24 1 0,-40 24 1 0,37-3 0 0,3-17 0 15,-60 37-1-15,208-78-2 16,-168 59 1-16,-20 19 0 0,43 0 0 0,-66 0 1 0,41 0 0 15,21 0 1-15,-56 19 0 0,15 2-2 0,-16-21 1 16,-1 20 1-16,-21-3-1 0,3 3 1 0,19-3 1 0,-21 3-2 0,2 0-2 16,-20-20 2-16,20 37 0 0,-3-16 1 0,-17-4 1 15,0-17-2-15,0 19 2 0,20-19-2 0,-20 20-1 0,0-20-1 16,0 0 1-16,0 0 1 0,-20-20-1 0,20 1 1 0,0 19-1 0,0-58 2 16,-17 1-1-16,17 20 1 0,-20-151-1 15,20 73 2-15,0 58-1 0,0-40 1 0,37-74 1 16,-37 113-2-16,37 2 0 0,-37-1-2 0,97-131 3 15,54-250 17 1,-131 324-17-16,20-97 4 16,-23 116-4-16,-17 59-1 0,-17-174 2 15,-3 114-1-15,-97-75 3 16,43 97 3-16,-40 15 15 16,19 59-16-1,36 38 0-15,-73 95-4 16,115-115-3-16,-57 40 1 0,32-19 0 0,-33 36-1 15,21-36-1-15,-46 17 1 0,-51 41 4 0,57-40-2 16,34-40-3-16,-14 22 1 0,-60-39 0 0,3 17-1 0,-3-17 0 16,77 0 0-16,20 0 0 0,-40 0-5 0,0 0 3 0,60 0 1 15,17 0 1-15,-40 0-2 0,40 0-5 0,-20 0-14 0,3 0-10 0,17 0-13 16,-20 0-14-16,20 21 22 0,0-21-7 0,20 20-59 16,-3-20 51-16,3 17 11 0,20-17-34 0</inkml:trace>
  <inkml:trace contextRef="#ctx0" brushRef="#br0" timeOffset="10549.51">9139 16983 81 0,'0'0'0'0,"0"0"21"0,0 0-21 0,0-21 0 0,0 21 2 0,0 0 8 0,0 0 11 0,0 0 15 16,0 0-15-16,0 0-10 0,0 0-1 0,0 0-1 0,0 38 39 16,0-19-39-16,0 18 5 0,0 3-1 0,0-23-7 15,0 24 2-15,0 32 4 0,0-33-5 0,0 18-2 0,0-21 2 0,-17 78 5 16,17-59-5-16,0-19-1 0,-20 77 5 0,3-56-5 0,-3 37 2 16,0 1-3-16,20-39-4 0,-17 38 0 0,-1-57 1 15,18 0-1-15,-22 36 2 0,2-53-1 0,20 36 3 0,-17-21-3 0,17-15 1 16,-20-3 0-16,20 1-2 0,0 1 3 0,0-20-2 15,0 0 0-15,-18 19 1 0,18-19-1 0,0 18 0 0,0-18 0 0,0 0 2 16,0 20-2-16,0-20-1 0,0 0 0 0,0 18-1 0,18-18 2 16,-18 0-1-16,37 0 0 0,-17 19-2 0,2-19 0 0,-4 0 1 15,19 0 1-15,0 0-1 0,-17 20 3 0,17-20-1 0,-37 0-2 16,42 0 2-16,-27 0-4 0,25 18 1 0,-40-18 2 0,37 0-3 16,-20 0-6-16,-17 0 2 0,20 0-3 0,-20-18-3 0,0 18-3 15,0 0-24-15,0-20 13 0,0 20-4 0,0-19-7 0,0 1-50 0,0-2 41 16,-20 2 4-16,3-21-13 0,17 39 35 0,0-37-9 0</inkml:trace>
  <inkml:trace contextRef="#ctx0" brushRef="#br0" timeOffset="10800.14">9236 17325 77 0,'0'0'30'0,"0"0"-26"15,0-19-4-15,-20 19 0 0,20 0 1 0,0-21 1 0,-15 3 1 0,15 18 4 16,0 0 2-16,0-19 3 0,-22 19 1 0,22-21-1 0,0 21 1 0,0-17 13 0,-20 17-13 15,20-19 10-15,0 19-11 0,20-20 10 0,-20 20 0 16,22-17-13-16,-22 17 9 0,35 0-3 0,-15-21-8 0,0 21 5 16,-20 0-8-16,34 0 6 0,-14 21-4 0,0-21-4 15,17 17 3-15,-17-17-4 0,-3 0 1 0,23 20 0 0,-40-1-1 0,77-2-5 16,-40-17-4-16,-37 21-15 0,17-2-72 16,-17-19 63-16,0 0-38 0,0 0-93 15</inkml:trace>
  <inkml:trace contextRef="#ctx0" brushRef="#br0" timeOffset="10967.49">9010 17627 152 0,'0'0'0'0,"0"21"41"0,0-21-33 0,0 0 5 0,18 0 25 16,19 18 25-16,-17-18-30 0,74 0 25 15,-94 0-54-15,37 18 2 16,40-18-3-16,-77 0-3 0,37 20-2 0,57-20-62 15,-94 19 38-15,0-19-5 0,23 0-43 16,-23 0-12-16,0 0 47 0,0 0 7 0,0 0-33 16</inkml:trace>
  <inkml:trace contextRef="#ctx0" brushRef="#br0" timeOffset="11716.12">8340 16545 123 0,'0'0'0'0,"0"0"19"0,0-19-18 0,0 19-1 0,0-20 0 15,20 20 1-15,-20-18 3 0,0 18 5 0,20 0 13 16,-20 0-14-16,0 0 0 0,0 0-1 0,23 0 0 0,-23 18 1 0,0 2 9 0,0 16-1 15,14 3-3-15,-14-1 2 0,20 38 5 16,-20-37-8-16,0-3-1 0,0 22 0 0,20-1-1 0,-20 57 3 0,0 21-1 16,-20-4-1-16,20-54-7 0,-34 74 4 0,34-74-4 15,-23-1 0-15,3 57 2 0,-17-56-4 0,37-20 0 0,-20 17-2 0,3-17 0 16,-3 78 1-16,0-78 0 0,3 57 0 0,17-77-1 0,-17 20 0 0,-6-19 0 16,-14 58 0-16,37-21 1 0,-37-36 0 0,37 19-1 0,-20-21 2 15,20-18-2-15,0-1 1 0,0 2-1 0,-20-2 1 0,20-18 0 16,0 0-2-16,0 0 2 0,0 20-1 0,0-20 1 0,20 0-1 15,-20 0 1-15,37 0 0 0,-17 0-1 0,17-20 0 0,-14 20 1 16,31-18 0-16,40-2-2 0,-51-17 2 0,66 18 0 16,-13 1-1-16,18-2 1 0,-56 20 0 0,1 0-2 15,33-19-1-15,22 19 0 0,0 0 2 0,-57 0 0 0,3 0 0 16,-6 0-2-16,-12 0 0 0,10 0 0 0,-12 0 0 0,54 19 2 0,-14 1-1 0,-46-20 1 16,43 18-2-16,-17 1 0 0,-43-19 1 0,0 19 0 0,-17-19 0 15,40 0 3-15,-23 0-1 0,-17 0-1 0,20 18 4 0,-20-18-3 16,0 0 2-16,0 0-1 0,0 0 1 0,0 0-2 0,0 0 1 0,0 0-1 15,0 0 0-15,-20 0 0 0,20-18 0 0,-17-1-3 0,-3 0 2 16,20-19 0-16,-20 0 0 0,20 38 0 0,-17-57 0 0,17 0 1 16,0 0 0-16,0 18-1 0,0 1 0 0,0 1-1 0,0-59 2 15,0 41-1-15,17-22 1 0,3 1 0 0,0 17-1 16,17-15 0-16,-37 35 0 0,17 1-1 0,3 1 1 0,0-40 0 0,37-38 0 16,-37 79 1-16,0 15-2 0,-3-54 2 0,0 19 0 0,3-3-1 15,-20 3 0-15,20 17 1 0,-20 39-1 0,0-36 0 16,0 36 1-16,0-39-1 0,0 39 1 0,0-40 3 0,0 23-3 15,0 17-2-15,0-19 1 0,0 19 2 0,0-20 0 0,0 20-3 16,0 0 0-16,0 0 1 0,0 0 1 0,-20 0 1 0,20 0-2 0,0-17 3 16,-20 17-2-16,3 0 0 0,17 0 0 0,-17-21 2 15,-3 21-2-15,-20-20 2 0,26 20-2 0,-9 0 0 0,3-17 0 0,0-2-1 16,-34-2 2-16,14 4 0 0,-17-22 0 0,0 22 0 0,-34-61-3 0,-26 4 3 16,80 33-1-16,-60-34 1 0,3 20-4 0,17-4 2 15,0 20 2-15,40 22-3 0,-37-2 4 0,14-1-2 16,23 20-2-16,-20 0-1 0,39 0 2 0,-41 39-2 0,22-1-3 15,19-20 2-15,-21 20-4 0,21-17-1 0,-2 52-20 0,3-16-11 16,17-36 14-16,-22 36-41 0,4-20 25 0,18-17-3 0,0 17-44 16,-19-16 28-16,19-4 5 0</inkml:trace>
  <inkml:trace contextRef="#ctx0" brushRef="#br0" timeOffset="12540.14">7924 17056 62 0,'0'0'0'0,"0"0"5"0,0 21-4 16,0-21 1-16,0 19 1 0,0-19 3 0,0 0 5 0,0 17 21 0,0-17 5 16,0 0-1-16,20 0-17 0,-20 0-1 0,0 0 0 0,37 0-1 15,-20 0 10-15,26 0-7 0,-26 0-10 0,40 0 4 0,-40-17-7 16,20 17-1-16,-17 0-1 0,37-19 4 0,0 19-1 0,-37 0-3 15,17 0 0-15,6-21 5 0,-29 21-5 0,26 0 5 0,-20 0-3 0,-3 0-3 16,1 0-3-16,-18 0 2 0,0 0 0 0,19 0-2 0,-19 0 5 0,20 0 0 16,3 0-4-16,-23-37 0 0,0 18 1 0,0 2-2 15,0-41 2-15,0 1 1 0,-23-57-1 0,3-21-3 16,1 61 0-16,1-60-1 0,18 78 1 0,-17 17 0 0,17-17-1 0,0 16 0 16,0-18-4-16,0 41 1 0,0-2-13 0,0-1-18 0,0 20 9 15,0 0-5-15,17 0-36 0,-17 0 0 0,18 39-4 0,1-22 37 16,-19 4 6-16,20-1 6 0,3 17-25 0</inkml:trace>
  <inkml:trace contextRef="#ctx0" brushRef="#br0" timeOffset="13317.47">11553 16562 25 0,'0'0'4'0,"0"0"-3"0,0 21 5 0,0-21-3 0,0 0 5 0,0 0-4 0,0 0 1 0,0 18 7 15,0-18 4-15,0 0 9 0,0 18 9 0,0-18 5 16,0 20-19-16,0-20 19 0,-20 21-4 0,20-21-5 16,0 0-17-16,-17 17 0 0,-3 3 18 0,3-2-9 15,-3-18-3-15,0 18-11 0,3 3 6 0,0-21-6 0,-6 17-2 16,-14 2 8-16,17-19-9 0,3 21 1 0,-40 16 3 0,40-17-5 0,-26-3 0 15,-11 23 0-15,-23-3 3 0,-14 20-2 0,48-20-2 0,6-16-1 16,-54 35 1-16,28-35-2 0,-48 35 3 0,14-18-3 0,6-1 0 16,48-37 0-16,-11 40 0 0,14-40 2 0,3 0-3 0,-20 17 1 0,-20 3 0 15,57-20-1-15,-34 37 1 0,34-17 1 0,0-20-1 0,6 0 0 0,-9 37 1 16,-17 3-3-16,40-40 1 0,-17 17 1 0,-3 3-1 16,3-20 1-16,17 19-2 0,0-19 2 0,-20 18-1 0,20-18-1 0,0 0 0 0,0 20 0 15,0-20 0-15,-20 20-5 0,20-20-8 0,0 0 4 0,0 17-19 16,20-17 9-16,-20 0-31 0,0 0 20 0,0 0-47 0,20 0-9 15,-20 0 47-15,17-17-28 0,3-23 44 0,-20 40 4 0,37-18-26 16</inkml:trace>
  <inkml:trace contextRef="#ctx0" brushRef="#br0" timeOffset="13735.14">10356 16771 96 0,'0'0'0'0,"0"0"29"0,0 0-19 0,-37 60 34 0,-60 34 67 0,60-77-88 0,23 3-14 0,-9-20-2 0,-17 38 8 0,23-38-9 0,-60 56 11 16,40-35-11-16,17 15 1 0,-37 5 6 0,0-24-2 0,40 22-6 16,0-39-1-16,-26 38 4 0,26-19-6 0,-20 20 0 15,37-3 1-15,0-36 0 0,-20 20-3 0,20-1 0 0,0-1 1 0,0-18-1 0,0 38 2 16,20-19 1-16,-20 2-1 0,37-2 0 0,-20-2 0 0,-17-17 0 0,43 20 0 15,-26-1 0-15,40-1 1 0,-3 2-2 0,-14 0-1 0,-3-20 1 16,-17 17-1-16,54 4 0 0,-11-21-4 0,-49 0 2 0,23 0-5 0,3 0 0 16,-20 0-2-16,-3 0-21 0,23-21 9 0,-40 21-5 0,17 0-6 15,3-17-57-15,-3-3-15 0,-17 20 62 0,0-20 6 0,0 20-9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6T19:47:55.8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26967 4146 44 0,'-20'0'34'0,"20"0"26"0,0 0-50 16,0 0 41-16,0 0-39 0,0 0 0 0,0 0 23 0,0 0-11 16,0 0 1-16,0 0-14 0,0 18 46 15,0 22-8 1,0-3-34 0,0-17-13-16,0 36 10 15,0-56-10 1,0 76 6-16,0-56-6 0,0 17-1 0,0-18 1 15,0 2-2-15,0-3 0 0,0 1 1 0,0 57-1 0,0-58 0 16,0 22 2-16,0-40-4 0,0 37 0 0,20-37 1 0,-20 19-2 0,0 19-8 16,0-38-3-16,0 18-28 0,0 1-14 0,0-19 22 0,20 0-141 15,-20-37 44 1</inkml:trace>
  <inkml:trace contextRef="#ctx0" brushRef="#br0" timeOffset="225.96">27024 4146 80 0,'0'0'0'0,"0"0"53"0,-17 0-29 16,17 0-13-16,0 0 9 0,0 0-2 0,0-19 1 15,0 19-10-15,0 0 1 0,0 0-1 0,0 0 8 0,0 0-8 0,0 0 8 16,17 0-8-16,-17 0-1 0,17 0 7 0,-17 0-8 0,20 0 8 16,0 0 1-16,-20 0-9 0,20 0 10 0,-20 0-9 0,17 0 0 15,-17 19-1-15,0-19-1 0,20 0 3 0,-20 18-4 0,0-18-2 0,0 21 1 0,0-21-4 16,0 19 1-16,0-19-1 0,0 18 1 0,0-18-1 0,0 19 0 15,0-19-1-15,-20 20-3 0,20-20-2 0,-17 18-21 0,17-18 6 0,-20 19-34 16,20-19 23-16,0 0-3 0,-20 0-3 0,20 0-2 0,0 0-1 0,0 0-27 16,-20 0-6-16</inkml:trace>
  <inkml:trace contextRef="#ctx0" brushRef="#br0" timeOffset="642.16">27517 4108 37 0,'0'0'0'0,"0"0"19"16,0 0-3-16,0 0 5 0,0 0-10 0,0 0 1 0,0 0 13 0,0 0-12 15,-17 0 13-15,17 0-2 0,0 0-1 0,-20 0-2 16,20 0-11-16,0 0 10 0,-20 0 0 0,20 0-3 16,-17 19-2-16,17-19-9 0,0 0 5 0,0 19-5 15,-20-19-1-15,20 18 4 0,0 3-6 0,0-21 0 0,0 19 0 0,-20-1 1 16,20-18-2-16,0 19-1 0,0-19 0 0,0 0 0 0,0 20 1 0,0-20 0 0,0 18 0 0,0-18 1 16,0 19-2-16,0-19 2 0,0 0-1 0,20 19 3 0,-20-19-2 15,20 0 3-15,-20 0-3 0,0 0 3 0,17 0-2 0,-17 0-1 16,20-19 0-16,-20 19-1 0,20-19 2 0,-3-19 0 0,-17 19-4 0,0 19 1 15,20-37-1-15,3 16 2 0,-23 3 1 0,0-1-2 16,0 0 0-16,0 19 0 0,0-38 1 0,0 38 0 0,0-19-2 0,0 19 1 16,0 0 0-16,0 0-3 0,-23 19-3 15,23-19 2-15,0 20-10 0,-20-2-1 0,20 1-31 0,0-19 12 16,0 19-6-16,0-1-55 0,-17 3-2 0,17-21 57 0,0 19-36 16</inkml:trace>
  <inkml:trace contextRef="#ctx0" brushRef="#br0" timeOffset="880.52">27805 4070 76 0,'0'0'0'0,"0"0"74"0,0 0-25 0,0 0-27 16,0 0-3-16,0 0 1 0,-20 0 17 0,20-19-3 0,0 19-4 0,0 0-18 15,0 0-4-15,-20 0 0 0,20 0-2 0,-20 0 1 0,20 0-3 16,-14 0 0-16,14 0 0 0,0 0-3 0,0 0 1 0,-23 19 1 16,23 1 2-16,0-20-2 0,0 18 1 0,0-18-1 0,0 19 0 0,0-19 1 15,0 19-3-15,0-1 0 0,0-18-1 0,23 21 2 0,-23-2-2 16,14-19 2-16,-14 0 0 0,20 18 2 0,-20 1-2 0,0-19 0 0,0 0 1 15,20 20 5-15,0-20-2 0,-20 18-4 0,0-18 0 0,0 0 0 16,0 19 2-16,0-19-3 0,0 0 1 0,0 19-1 0,0-19 0 0,0 20-1 0,-20-20 1 16,0 0-2-16,0 19-9 0,20-19-1 0,0 0-5 15,-14 0-33-15,14 0 15 0,-23 0-6 0,23 0-5 0,0 0-4 0,-20 0-49 16,20-19 27-16,0 19 4 0</inkml:trace>
  <inkml:trace contextRef="#ctx0" brushRef="#br0" timeOffset="1065.63">28202 3557 148 0,'0'0'41'0,"0"0"15"0,0 0-32 0,0 0 1 15,-18 0 19-15,18 0-26 0,0 19-3 0,-17 1 8 0,17-20-15 16,0 0-1-16,0 18-2 0,-22 1-2 0,22-19 0 0,0 37 2 0,0-37-2 0,0 40-1 16,-18-22 1-16,18 1-1 0,0 19-2 0,0-19 1 0,0 18-1 15,0-16 1-15,-20-2-1 0,20-1-1 0,0 20-2 0,0-19 1 0,-20 18-2 0,20 3-20 0,0-3 0 16,-17-17-9-16,17-2-9 0,-20 38-60 0,20-16 2 15,0-3-2-15</inkml:trace>
  <inkml:trace contextRef="#ctx0" brushRef="#br0" timeOffset="1226">28013 3862 124 0,'0'0'50'0,"0"0"10"0,0 0-38 0,0 19 105 31,0-19-116-31,0 0 7 0,0 37 7 16,17-37-23-16,40 57-1 15,-37-57-11-15,75 39-205 16,-19-39 0 0</inkml:trace>
  <inkml:trace contextRef="#ctx0" brushRef="#br0" timeOffset="1791.83">28584 4108 36 0,'0'0'12'0,"0"0"2"0,-20 0 5 15,20 0-7-15,0 0 1 0,-20 0 14 0,20 0 1 0,-15 0-1 16,15 0-14-16,-22 19 9 0,22-19-13 0,-20 19 7 0,0-1-9 15,20 3 6-15,0-2-7 0,-17-19 1 0,17 18 0 0,0 1 9 16,-18 1-7-16,18-2 8 0,0 1-9 0,0 0-2 0,-20-19-1 0,20 20 0 16,0-1 2-16,0 18-1 0,0-37-2 0,0 20 6 0,0-1-5 15,0-19 0-15,0 18 8 0,0-18-7 0,0 0 7 0,20 0-1 16,-20 0-3-16,18-18-3 0,-18-1-2 0,17-1-2 0,3 2 1 16,-20-40 3-16,20 39-3 0,2-18-3 0,-22-2 0 0,35-56-1 0,-15 58 2 15,-1-60 1-15,-19 60-1 0,18-38-2 0,-1-96 22 16,-17 152-14-1,0-2 0-15,0 21 2 0,0-18 0 0,0 18-1 0,-17 0-2 16,17 0-3-16,0 0 0 0,-18 18 0 0,18-18-1 0,0 21 2 16,-19-2 0-16,19-1-2 0,0-18 1 0,-20 39-1 0,20-21 1 0,-20 38 2 0,5 2-2 15,15-1-2-15,-22 20 2 0,22-40-2 0,-20 39 0 0,20-37-5 16,0-2-1-16,-20 2-4 0,20-2-4 0,0-18-3 0,0 20-4 0,0-20-3 0,0-1-3 16,20 21-36-16,-20-39 26 0,0 37-4 0,0-37-51 0,20 21 43 0,-20-3-40 15,0-18 58-15,22 0 8 0,-22 0-19 0</inkml:trace>
  <inkml:trace contextRef="#ctx0" brushRef="#br0" timeOffset="2065.44">28906 3975 101 0,'0'0'0'0,"0"0"36"0,0 0 62 0,0 0-39 0,-20 0-33 0,20 0-4 0,-17 0 16 16,17 0-22-16,-40 18 10 0,23 3-5 0,-1-2-13 0,18-1-1 16,-22 1 7-16,5 1-9 0,17-2 0 0,-20 1 1 0,0 18-2 0,20-16-1 15,-17-2 0-15,17-1-1 0,-20 1-2 0,20 1 1 0,0 17 0 16,0 2 0-16,0-20 0 0,0 0 1 15,20-19 0-15,-3 18 1 0,3-36 1 0,0 18-2 16,-3-38-1-16,-17 38 1 0,22-20 0 0,13-18-1 0,-35 38 0 16,20-38-1-16,0 1-3 0,-3 37 2 0,3-40 0 0,0 3 2 0,-3 0 0 15,-17-2-3-15,23 21-2 0,-23-1-3 0,0 19 4 16,0-39-7-16,0 39 4 0,0-19-7 0,0 19 4 0,0 0-14 16,0 0 8-16,0 0-16 0,0 0 14 0,-23 19-18 0,23-19 17 15,0 0-1-15,0 39-22 0,0-20-7 0,0-1 21 0,0 1-31 16,0-19 31-16,0 20 3 0,0-2-7 0,0 1 22 0,0-19 0 0,0 0 0 15,0 19-17-15</inkml:trace>
  <inkml:trace contextRef="#ctx0" brushRef="#br0" timeOffset="2441.92">29000 4090 43 0,'0'0'10'0,"0"0"-2"0,0 0 0 0,0 0 11 16,0 0-9-16,20-20 12 0,-20 20 11 0,0 0-10 0,20-19 0 15,-20 19 21-15,17-18-5 0,-17 18-19 0,0 0 17 0,0 0-20 16,0 0 10-16,0 18-14 0,0-18-2 0,0 19 9 0,0 1-13 16,0-20 0-16,0 18-1 0,0 1 0 0,0 0-2 0,0 20 2 0,0-20-4 15,0-19-1-15,0 37 0 0,-17-17 1 0,17-2-1 0,0 1-1 16,0-19 0-16,0 39-1 0,0-20 0 0,0-19 1 0,0 0 2 15,0 19-1-15,0-19 0 0,0 0-1 0,0 0 2 0,17-19-2 0,-17 19 1 16,20-58 1-16,-20 39-3 0,20 1 1 0,-3-2 0 16,3-17 0-16,3-3-1 0,-9 22 0 0,6-20 0 0,-20 20 1 15,20-2 1-15,0 1-1 0,-20 1 1 0,17-1-1 0,-17 19 2 0,17-21 0 16,-17 21-2-16,0 0 2 0,20 0 5 16,-20 40 0-16,-20-22 2 0,20 1-5 0,0 19 1 15,0-19-3-15,0 0 0 0,0 20-1 0,-17-39 0 0,17 37 0 0,0 2 1 16,0-21-1-16,0 1 0 0,0-19-1 0,0 19 2 0,0-19-1 15,0 0 1-15,0 0 1 0,17 0 2 0,-17-19-3 16,20 0 1-16,0 1-1 0,3-2 1 0,-9 20 0 0,6-19 4 16,-20-18-5-16,40 16 5 0,-23 21-3 0,-17-18 0 0,17-1-1 0,6 19 5 15,-6-19 2-15,20 19 1 0,-37 0-6 0,20 0 3 0,-20 19 2 16,20 18-7-16,-20-37 4 0,17 97 0 16,-17-60-8-16,0-18-1 0,0 1-5 0,0-1-19 0,0 18 5 15,0 2-40-15,0-21-27 0,0-18 34 0,0 19-76 16,0-19 56-16,0 0-41 0,0 0 80 0,23-19 3 15</inkml:trace>
  <inkml:trace contextRef="#ctx0" brushRef="#br0" timeOffset="3075.83">30827 3557 51 0,'0'0'11'0,"0"0"-1"0,0 0 0 0,-20 0 10 0,20 0-10 0,0 0 0 0,0 0 13 0,0 0-9 0,-20 0 26 0,20 0-27 0,0 0 15 0,0 0-15 16,0 0-1-16,-20 0 0 0,20 0-2 0,0 0 10 0,0 19-10 0,0-19 1 0,-14 0 11 15,14 20-10-15,0-20 0 0,0 18-1 0,0 1 0 0,0-19-1 0,0 19-2 0,0 20 7 16,0-20-9-16,0-1 0 0,0 1 0 0,0 38 0 0,0-20-5 16,14 3 0-16,-14 35-2 0,20-38 2 0,-20 3-1 0,0-3 2 0,0 20 0 0,0-38-1 15,20 20 0-15,-20 37-2 0,0-58 0 0,0 40-7 0,0-58-4 16,0 38-31-16,0-38 10 0,0 18-4 0,0 2-56 0,0-20-8 0,-20 0 25 15,20 0 20-15</inkml:trace>
  <inkml:trace contextRef="#ctx0" brushRef="#br0" timeOffset="3242.35">30636 3993 216 0,'-20'0'68'0,"20"0"-46"0,0 0 22 0,0 0 0 0,0 0-11 15,0 21-6-15,0-2-16 0,0-19 0 0,0 0-2 0,0 18-2 0,0-18-1 16,20 19 4-16,-20 1-6 0,17-20 4 0,3 18-6 0,0 1-1 15,-3-19 1-15,3 19-2 0,3-1-5 16,11-18-6-16,-34 21-14 0,20-21-22 0,0 0-25 16,-20 0 28-16,17 0-7 0,-17-21-1 0,17 3-48 0,3 18 31 15,-20-19 20-15</inkml:trace>
  <inkml:trace contextRef="#ctx0" brushRef="#br0" timeOffset="3530.18">31032 4204 42 0,'0'0'9'0,"0"0"-2"0,-17 18-3 0,17-18 2 0,0 0 0 15,0 0 10-15,-17 0 22 0,17 19-9 0,0-19-17 16,0 0-3-16,0 0-3 0,0 0 2 0,0 0 1 0,0 0 1 0,0 0 14 0,0 0-11 16,0 0 0-16,0 0 12 0,0-19-13 0,17 19 11 0,0-18 0 15,-17-1-1-15,23 19-2 0,-6-21-10 16,3 21 0-16,-20-37 10 0,37 18-2 0,-17 1-3 0,-3-2-9 0,6 1-1 15,-23 1 0-15,14 18-1 0,6-19 1 0,0-20 2 0,0 39-5 16,17-19 1-16,-37 0-1 0,37 0 1 0,-37 19-2 0,0-19 0 16,23 19 1-16,-6 0-1 0,-17-18-1 0,17 18 0 0,-17 0 0 0,20 0 1 15,-20 0-2-15,0 0 1 0,20 0-1 0,-20 0 0 0,0 0-1 16,0 0-8-16,0 0-1 0,17 18-6 0,-17-18-6 0,0 0-4 0,0 19-47 0,0-19-17 16,0 19 41-16,0-19-1 0,0 0 6 0,0 19-58 0</inkml:trace>
  <inkml:trace contextRef="#ctx0" brushRef="#br0" timeOffset="3982.64">31642 4164 75 0,'0'0'0'0,"0"0"61"0,0 0-45 0,0 0 2 0,0 0 0 0,0 0 2 16,0 0-2-16,0 0 11 0,0 0-10 0,0 0-6 0,0 21-2 16,0-21-5-16,20 0 10 0,-20 0-11 0,37 19 42 15,-37-19-42-15,23 0 8 16,11 0 5-16,6-40-1 15,-23 3-13-15,23 18-1 16,-40-19-2-16,0 19 3 0,17 1 2 0,3-59 17 16,-20 77-17-16,0 0 0 15,0-19 0-15,-20 19 6 0,3 0 0 0,-80 38 16 16,3 57-5 15,74-57-19-31,3 0 1 0,17-38-4 0,-20 39 0 0,20-20-2 0,-20 18 3 16,20-37-2-16,0 20 0 0,0 17 1 0,0-37 0 0,77 95-28 15,-77-95 14 1,0 0-3-16,60 20-81 0,-46-20 20 16,26 0 31-16,-40 0-3 0,37-20-53 0,-19 2 58 0,21-20-15 15,-39 38 16-15</inkml:trace>
  <inkml:trace contextRef="#ctx0" brushRef="#br0" timeOffset="4282.5">32136 3975 81 0,'0'0'51'0,"0"0"-34"16,0 0-4-16,0 0-1 0,0 18 1 0,0-18 0 0,-18 21 19 0,18-2-4 0,0-19-15 15,0 18-2-15,0 1 8 0,0-19-12 0,0 38 4 0,0-38-8 16,0 19 5-16,0 0 0 0,0-19-4 0,18 18 7 16,4 3 3-16,-5-21-1 0,1 0-1 0,-18 19-7 15,39-19 4-15,-21-19-2 0,2 19-3 0,-20-21-3 0,0 3 1 0,19 18 0 16,-1-38 1-16,2 20-1 0,2-21 2 0,-7 21-1 0,-15-1-2 0,20-20 0 16,-20 39-2-16,20-38 2 0,-20 19 1 0,0 0-1 0,0 1 1 15,0 18-1-15,-20-19 7 0,0 19 3 0,-37 0 5 16,39 19-1-16,-21-1 1 0,21 1-8 0,-21 38 5 15,4-39-6-15,-5 40 2 0,1-1-1 0,21-38-4 0,-2 18-1 0,20-16-2 16,-19 16 3-16,-1 2-3 0,20-21 1 0,0 1 0 0,0 0-2 0,-15 39 1 16,15-20 1-16,0-19-1 0,15 18 0 0,5 2-1 15,-1-1 1-15,1-20-1 0,-20 2-1 0,37-1-4 0,-17-1-6 16,-2 1-13-16,4-19 5 0,13 0-33 0,-35 0 19 0,39 0-51 16,-21 0 29-16,21 0-73 0,-1 0 28 0,-38 0 67 0,37-19 0 15</inkml:trace>
  <inkml:trace contextRef="#ctx0" brushRef="#br0" timeOffset="5404.3">21702 3804 40 0,'0'0'11'0,"0"0"-3"0,0 0 10 0,0-19 4 0,0 19 3 0,0-18-12 0,0 18 2 0,0 0 0 0,0 0 18 0,0 0-1 0,0-20-18 0,0 20-1 16,0 0-2-16,0 0 0 0,0 0 0 0,0 0 9 0,-17 0-3 0,17 0-9 15,-20 0 6-15,20 0-7 0,0 0-1 0,-20 20 1 0,20-20-1 0,-17 0 1 16,17 0-1-16,-17 18-1 0,-6 1 4 0,6-1 0 0,-3-18 0 0,0 19-4 16,3 2 3-16,-3-21-2 0,20 19-1 0,0-19-1 15,-20 18 6-15,0 1-4 0,3 0 0 0,17-19-3 16,0 19 5-16,0-19-5 0,-17 19 4 0,17-19-4 0,0 18 0 0,0 22 6 15,0-40-5-15,0 0-1 0,0 37 2 0,17-17 0 0,-17 17 1 16,17-18-6-16,3 20 3 0,0-39-3 0,0 37 3 16,-3-18-3-16,-17-19 1 0,40 20-1 0,-40-2 0 0,40 1-1 0,-23-19 2 15,-17 19 0-15,37 1-5 0,-17-20 0 0,-3 19-15 0,-17-19 6 0,37 0-4 16,-37 0-2-16,20 0-27 0,3 0 18 0,-23 0-45 0,17 0 29 16,0 0-49-16,3-19 8 0,-20 19 53 0,20 0-30 0</inkml:trace>
  <inkml:trace contextRef="#ctx0" brushRef="#br0" timeOffset="6093.38">22597 3443 72 0,'0'0'0'0,"0"0"29"0,0 0-18 0,0 0 3 0,-17 0 17 0,17 0-14 0,0 0 13 0,0 0-3 0,-23 0-14 0,23 0-1 0,0 0 0 0,-17 0 10 15,17 0-4-15,-20 0 0 0,20 0-10 0,-20 0 0 0,20 0 8 16,-17 0-7-16,17 0-1 0,-20 0 8 0,20 0-8 0,-20 19 0 16,20-19-1-16,0 0 0 0,-17 19 7 0,0-1-1 0,17 2-3 0,0-20-5 15,-23 20 6-15,23-2-5 0,0 1-2 0,0 1 0 0,-17 17 3 16,17-37-3-16,0 37-2 0,0-16 1 0,0 35 2 0,0 1-2 0,0 1-2 16,0-21-2-16,0 39 1 0,0-18-1 0,0-21 4 15,0-17-2-15,0 36-1 0,0-38-2 0,0 22-1 0,0-3-6 0,0 1-12 16,0-19 10-16,0 0-20 0,0-19 15 0,-20 20-22 15,20-20 16-15,0 0-6 0,-20 0-41 0,20 0 30 0,0-20 0 0,0 20 0 16,-17-38-27-16,17 38 43 0,-20-38-14 0</inkml:trace>
  <inkml:trace contextRef="#ctx0" brushRef="#br0" timeOffset="6228.02">22158 3899 58 0,'0'0'0'0,"0"0"20"0,0 0 20 16,0 0-19-16,0 0 25 0,0 0 0 0,0 19-6 0,0-19-22 16,0 0-3-16,0 19-1 0,0-19-1 0,0 19 12 0,0-19-14 15,0 19 9-15,20-19-12 0,0 18 7 0,-20 3-10 0,0-21-1 0,20 19 0 16,-3-19-2-16,0 0 0 0,-17 18 0 0,20 1 1 0,20 1-2 0,-23-20 1 15,3 18-2-15,-20-18 0 0,37 19 0 0,-14-19-7 0,-23 19-2 16,17-19-5-16,0 0-4 0,3 0-31 0,17 18-63 0,-17-18 66 16,0 0 0-16,-3 0-26 0,6 0 10 0</inkml:trace>
  <inkml:trace contextRef="#ctx0" brushRef="#br0" timeOffset="6542.36">22845 3975 56 0,'0'0'0'0,"0"0"66"0,-20 0-18 0,20 0-24 0,0 0-1 0,0 0 18 0,0 0-23 16,-20 0-2-16,20 0 13 0,0 0-16 0,-20 0 10 0,6 0-13 15,14 0 5-15,-23 0-8 0,23 0-2 0,0 18 0 0,0-18-2 0,-20 40 2 16,20-40-3-16,-20 37 2 0,20-17 1 0,0-20-2 16,0 37 0-16,0-37-1 0,-17 19-1 0,17-1-1 0,0 3 1 15,17-2-1-15,-17-1 0 0,20-18 1 0,-20 19 0 0,20-19 0 16,-20 0-1-16,23 0 0 0,-23 0 1 0,14-19 0 0,6 1-2 16,0-22 0-16,-20 22 2 0,37-58 3 15,-37 39 1-15,17-3-1 0,3 40-3 0,-20-37 7 16,20 18 5-16,-20 19-6 0,0-19-1 0,23 19 5 0,-23 0 2 15,0 19-1-15,14 0 0 0,-14 39 1 0,0-39-7 16,0 18 0-16,20 39 4 0,-20 0-2 0,0 0-3 0,0-18-4 16,-20 18 1-16,20-39-1 0,0 2 0 0,0-1-2 0,-14 0 1 0,-9-1 1 15,-17 21-1-15,23-1-7 0,-40 39 0 0,23-78-1 16,-9 19-10-16,23-37 6 0,3 0-2 0,-3 20-21 0,3-20 14 16,-23 0-33-16,23 0 20 0,0 0-4 0,17 0-4 0,-40-20-51 15,20 20 45-15,0-18 4 0,3 18 10 0,-23-37-38 0</inkml:trace>
  <inkml:trace contextRef="#ctx0" brushRef="#br0" timeOffset="6908.75">21249 4640 56 0,'0'0'10'0,"-20"0"-4"0,-20 21 19 0,25-21-3 0,15 0-11 0,-22 0 1 0,22 0 2 0,-20 18 17 0,0-18-14 16,20 0-1-16,-17 0 17 0,-3 0-6 0,20 0-16 0,0 19 0 0,-17-19 7 16,17 0-1-16,0 0-2 0,0 19 1 0,0-19-8 15,17 0 16-15,3 0-16 0,-3 19 6 0,-17-19-7 16,40 0 4-16,-3 0-5 0,3 0 4 0,-20 19-4 0,54-19 5 15,-37 0-5-15,3 0-1 0,14 0 0 0,63 0 5 0,-60 0-5 0,0 0 0 16,-3 0 0-16,43 0 2 0,-40 0-4 0,23-19 1 0,-26 19-1 0,0 0 1 16,23-19 0-16,77 19 1 0,-97-19-3 0,17 19-1 0,3 0 1 0,57 0 1 0,-40 0 1 15,20 0-3-15,-34 0-2 0,-46 0 0 16,6 0-1-16,34 0-6 0,-37 0 0 0,-17 0-5 0,0 0-2 0,20 0-6 0,-23 0-6 16,0 0-5-16,23 19-59 0,-23-19 30 0,3 0-9 0,0 19 1 0,-3-19-69 15</inkml:trace>
  <inkml:trace contextRef="#ctx0" brushRef="#br0" timeOffset="7759.85">27329 5078 21 0,'0'0'12'0,"0"0"-7"0,0 0-3 0,-20 0-1 16,20 0 2-16,-20 0 1 0,3 0-1 0,17 0 4 0,-20 0-2 0,0 0 11 0,20 0-5 0,-34-20 14 0,11 20 1 0,6 0-3 16,-23 0-2-16,40 0-10 0,-37 0 9 0,37-18-11 15,-40 18 0-15,40 0 13 0,-17 0-9 0,0 0 10 0,-3 0-8 16,0 0-3-16,0 0-8 0,6 0 8 0,-9 0-2 16,23 0-7-16,-20 0 13 0,20 0-4 0,0 0 3 15,0 0 1-15,0 0-5 0,43 0-3 0,11 0 0 16,-34 0-5-16,14 0 0 0,6 0 2 0,54 0 1 0,-37-19-2 15,80 0 3-15,-63 1-3 0,97 18 2 0,-77-21-3 0,-17 21-2 16,111-19 4-16,41 19-1 0,1-18 1 0,-2-1-1 16,-94 19-2-16,-22 0 0 0,153 0 6 0,-131 0-4 0,131 0 5 15,-131 0-6-15,151 0 1 0,94 56 1 0,-265-56-4 16,97 39 2-16,-97-20-1 0,-20 0-2 0,97 19 6 0,-40-1 1 0,20 3-2 16,-94-22-2-16,57 20 2 0,-80-19-3 0,137 19 4 15,-134-38-3-15,-20 18 0 0,21-18 0 0,56 21 2 0,-57-21-2 16,57 0 3-16,2 0-1 0,-19 0 0 0,-42 0-4 15,-18 0 2-15,20 0-1 0,20 0 1 0,0-21-3 0,-40 21 1 0,0-18-1 16,23-1 4-16,-43 19-3 0,40-19-2 0,-40 0 0 0,23 19 1 16,-23-19-6-16,-17 19-8 0,20 0-13 0,-20 0 8 0,0 0-34 15,0 0-25-15,0 0 27 0,-20 0-71 0,20 0 53 16,-17 0 8-16,17 0 15 0,-40 0 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  <p:sldLayoutId id="214748370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15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SIDE Channel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instance of a function with a sensitive argument v and leaks a bit of v via a timing side channel</a:t>
            </a:r>
          </a:p>
        </p:txBody>
      </p:sp>
    </p:spTree>
    <p:extLst>
      <p:ext uri="{BB962C8B-B14F-4D97-AF65-F5344CB8AC3E}">
        <p14:creationId xmlns:p14="http://schemas.microsoft.com/office/powerpoint/2010/main" val="496694460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Sneaky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423351" y="1889053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Side-Channel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23351" y="2345891"/>
            <a:ext cx="6104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Either case: subverts the guarantee of a (naïve) static dataflow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66DBC7-17D6-BB12-9F48-3AEDB2809ED3}"/>
              </a:ext>
            </a:extLst>
          </p:cNvPr>
          <p:cNvSpPr txBox="1">
            <a:spLocks/>
          </p:cNvSpPr>
          <p:nvPr/>
        </p:nvSpPr>
        <p:spPr>
          <a:xfrm>
            <a:off x="426122" y="4136259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FE06-2B23-5F35-7313-FF10D1F6CE4B}"/>
              </a:ext>
            </a:extLst>
          </p:cNvPr>
          <p:cNvSpPr txBox="1"/>
          <p:nvPr/>
        </p:nvSpPr>
        <p:spPr>
          <a:xfrm>
            <a:off x="376246" y="45543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Launder a data dependency through a control dependency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A31AD3-298E-B742-F850-54A614A42538}"/>
              </a:ext>
            </a:extLst>
          </p:cNvPr>
          <p:cNvGrpSpPr/>
          <p:nvPr/>
        </p:nvGrpSpPr>
        <p:grpSpPr>
          <a:xfrm>
            <a:off x="6400800" y="1889054"/>
            <a:ext cx="5966761" cy="3238118"/>
            <a:chOff x="6400800" y="1889054"/>
            <a:chExt cx="5966761" cy="3238118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F35F7110-2A26-844C-314E-19D514642187}"/>
                </a:ext>
              </a:extLst>
            </p:cNvPr>
            <p:cNvSpPr/>
            <p:nvPr/>
          </p:nvSpPr>
          <p:spPr>
            <a:xfrm>
              <a:off x="6400800" y="1889054"/>
              <a:ext cx="1349828" cy="3238118"/>
            </a:xfrm>
            <a:prstGeom prst="rightBrac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A45B29-C69A-5A02-03DE-F247D96D9DED}"/>
                </a:ext>
              </a:extLst>
            </p:cNvPr>
            <p:cNvSpPr txBox="1"/>
            <p:nvPr/>
          </p:nvSpPr>
          <p:spPr>
            <a:xfrm>
              <a:off x="7823465" y="3046448"/>
              <a:ext cx="4544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Commonality: we don’t care about particular values, we care about dependency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887254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Delving into data abstractions that indicate dependency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59830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449935407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does statement X Do Thing Y?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Often interested in a subset of program behavior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257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“influenced” statement X?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6E302-EB1D-3C56-76F3-A9F2F1ECE2A9}"/>
              </a:ext>
            </a:extLst>
          </p:cNvPr>
          <p:cNvSpPr txBox="1"/>
          <p:nvPr/>
        </p:nvSpPr>
        <p:spPr>
          <a:xfrm>
            <a:off x="414732" y="2638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did statement X “influence”?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F00CBF-F4B2-70EB-9201-4438E0C19EF2}"/>
              </a:ext>
            </a:extLst>
          </p:cNvPr>
          <p:cNvSpPr txBox="1">
            <a:spLocks/>
          </p:cNvSpPr>
          <p:nvPr/>
        </p:nvSpPr>
        <p:spPr>
          <a:xfrm>
            <a:off x="414732" y="3307558"/>
            <a:ext cx="520347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Useful in a variety of contexts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6E966-B341-017A-6ED2-BB6A8CC33841}"/>
              </a:ext>
            </a:extLst>
          </p:cNvPr>
          <p:cNvSpPr txBox="1"/>
          <p:nvPr/>
        </p:nvSpPr>
        <p:spPr>
          <a:xfrm>
            <a:off x="418849" y="36889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a pointer… what might make it null?</a:t>
            </a:r>
          </a:p>
        </p:txBody>
      </p:sp>
      <p:pic>
        <p:nvPicPr>
          <p:cNvPr id="2050" name="Picture 2" descr="How to Dramatically Increase Your Influence as a Leader - Lolly Daskal |  Leadership">
            <a:extLst>
              <a:ext uri="{FF2B5EF4-FFF2-40B4-BE49-F238E27FC236}">
                <a16:creationId xmlns:a16="http://schemas.microsoft.com/office/drawing/2014/main" id="{317A5ED8-927B-758C-2C8C-F078433F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36" y="2212545"/>
            <a:ext cx="50101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98E5BF-8270-34DA-F0D1-81E5C5371C62}"/>
              </a:ext>
            </a:extLst>
          </p:cNvPr>
          <p:cNvSpPr txBox="1">
            <a:spLocks/>
          </p:cNvSpPr>
          <p:nvPr/>
        </p:nvSpPr>
        <p:spPr>
          <a:xfrm>
            <a:off x="410615" y="4538461"/>
            <a:ext cx="520347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Assisting Scalability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4621C-40CB-0D56-99DB-03DFAD139E17}"/>
              </a:ext>
            </a:extLst>
          </p:cNvPr>
          <p:cNvSpPr txBox="1"/>
          <p:nvPr/>
        </p:nvSpPr>
        <p:spPr>
          <a:xfrm>
            <a:off x="414732" y="491982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Don’t get lost in details unrelated to my pointer / bug</a:t>
            </a:r>
          </a:p>
        </p:txBody>
      </p:sp>
    </p:spTree>
    <p:extLst>
      <p:ext uri="{BB962C8B-B14F-4D97-AF65-F5344CB8AC3E}">
        <p14:creationId xmlns:p14="http://schemas.microsoft.com/office/powerpoint/2010/main" val="141955717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Applications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824990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257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causes my program to crash?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6E302-EB1D-3C56-76F3-A9F2F1ECE2A9}"/>
              </a:ext>
            </a:extLst>
          </p:cNvPr>
          <p:cNvSpPr txBox="1"/>
          <p:nvPr/>
        </p:nvSpPr>
        <p:spPr>
          <a:xfrm>
            <a:off x="414732" y="2638593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Does this statement leak data?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5BE27D-4253-9452-2B56-4A6DD2B194B0}"/>
              </a:ext>
            </a:extLst>
          </p:cNvPr>
          <p:cNvSpPr txBox="1">
            <a:spLocks/>
          </p:cNvSpPr>
          <p:nvPr/>
        </p:nvSpPr>
        <p:spPr>
          <a:xfrm>
            <a:off x="445212" y="3228214"/>
            <a:ext cx="471867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F588-7F52-1A56-8A49-905CDF2D3ACD}"/>
              </a:ext>
            </a:extLst>
          </p:cNvPr>
          <p:cNvSpPr txBox="1"/>
          <p:nvPr/>
        </p:nvSpPr>
        <p:spPr>
          <a:xfrm>
            <a:off x="429972" y="365463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Zoom in on a suspicious operation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F883-33B3-05F8-3CFB-9EB54707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73" y="1729495"/>
            <a:ext cx="3730324" cy="36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9750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37753334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“Control Reliance” Intuition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7531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following procedure…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6666"/>
                </a:solidFill>
              </a:rPr>
              <a:t>What other statements </a:t>
            </a:r>
            <a:r>
              <a:rPr lang="en-US" sz="1800" b="1" i="1" u="sng" dirty="0">
                <a:solidFill>
                  <a:srgbClr val="666666"/>
                </a:solidFill>
              </a:rPr>
              <a:t>decide</a:t>
            </a:r>
            <a:r>
              <a:rPr lang="en-US" sz="1800" i="1" dirty="0">
                <a:solidFill>
                  <a:srgbClr val="666666"/>
                </a:solidFill>
              </a:rPr>
              <a:t> </a:t>
            </a:r>
            <a:r>
              <a:rPr lang="en-US" sz="1800" dirty="0">
                <a:solidFill>
                  <a:srgbClr val="666666"/>
                </a:solidFill>
              </a:rPr>
              <a:t>whether a given statement executes?</a:t>
            </a:r>
            <a:endParaRPr lang="en-US" sz="1800" b="1" u="sng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8027918" y="2377882"/>
            <a:ext cx="320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2BCB-3C42-5C55-2EF3-936DBFB8FBEE}"/>
              </a:ext>
            </a:extLst>
          </p:cNvPr>
          <p:cNvSpPr txBox="1"/>
          <p:nvPr/>
        </p:nvSpPr>
        <p:spPr>
          <a:xfrm>
            <a:off x="478955" y="2870149"/>
            <a:ext cx="619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2 decides on whether Line 3 is executed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F2950-5C8F-877F-8735-20EB74FD2FE0}"/>
              </a:ext>
            </a:extLst>
          </p:cNvPr>
          <p:cNvSpPr txBox="1"/>
          <p:nvPr/>
        </p:nvSpPr>
        <p:spPr>
          <a:xfrm>
            <a:off x="462625" y="4334283"/>
            <a:ext cx="705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1 does </a:t>
            </a:r>
            <a:r>
              <a:rPr lang="en-US" b="1" dirty="0"/>
              <a:t>not</a:t>
            </a:r>
            <a:r>
              <a:rPr lang="en-US" dirty="0"/>
              <a:t> decide on whether Line 2 is executed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D2AFA-7405-88F0-3D08-C1F7A907DD13}"/>
              </a:ext>
            </a:extLst>
          </p:cNvPr>
          <p:cNvSpPr txBox="1"/>
          <p:nvPr/>
        </p:nvSpPr>
        <p:spPr>
          <a:xfrm>
            <a:off x="440853" y="3545065"/>
            <a:ext cx="619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2 decides on whether Line 4 is executed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BDEA9E-04F4-7767-1BC1-75C5F30ED522}"/>
              </a:ext>
            </a:extLst>
          </p:cNvPr>
          <p:cNvSpPr txBox="1"/>
          <p:nvPr/>
        </p:nvSpPr>
        <p:spPr>
          <a:xfrm>
            <a:off x="429972" y="5074119"/>
            <a:ext cx="705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outcome of Line 2 does </a:t>
            </a:r>
            <a:r>
              <a:rPr lang="en-US" b="1" dirty="0"/>
              <a:t>not</a:t>
            </a:r>
            <a:r>
              <a:rPr lang="en-US" dirty="0"/>
              <a:t> decide on whether Line 5 is executed</a:t>
            </a:r>
          </a:p>
        </p:txBody>
      </p:sp>
    </p:spTree>
    <p:extLst>
      <p:ext uri="{BB962C8B-B14F-4D97-AF65-F5344CB8AC3E}">
        <p14:creationId xmlns:p14="http://schemas.microsoft.com/office/powerpoint/2010/main" val="14839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  <p:bldP spid="18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“Control Reliance” Intuition: Immediacy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1" y="1635520"/>
            <a:ext cx="741318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Many instructions may cause a skip-over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8027917" y="2377882"/>
            <a:ext cx="38756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  if (j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  if (k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    PRINT “hi 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       PRINT “there!”;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7: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8: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2BCB-3C42-5C55-2EF3-936DBFB8FBEE}"/>
              </a:ext>
            </a:extLst>
          </p:cNvPr>
          <p:cNvSpPr txBox="1"/>
          <p:nvPr/>
        </p:nvSpPr>
        <p:spPr>
          <a:xfrm>
            <a:off x="478955" y="2129919"/>
            <a:ext cx="45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5 relies on Line 1 and Line 2 and Line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C7E5A-C686-0428-249F-31BC0F3BECFE}"/>
              </a:ext>
            </a:extLst>
          </p:cNvPr>
          <p:cNvSpPr txBox="1"/>
          <p:nvPr/>
        </p:nvSpPr>
        <p:spPr>
          <a:xfrm>
            <a:off x="451743" y="3603194"/>
            <a:ext cx="673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We’d say Line 4 “most closely” relies on Line 3 because there is</a:t>
            </a:r>
          </a:p>
          <a:p>
            <a:r>
              <a:rPr lang="en-US" dirty="0"/>
              <a:t>no instruction between line 3 and 4 that decides if Line 4 executes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A1248-0C6D-8E5F-F6D1-42813D1816DA}"/>
              </a:ext>
            </a:extLst>
          </p:cNvPr>
          <p:cNvSpPr txBox="1"/>
          <p:nvPr/>
        </p:nvSpPr>
        <p:spPr>
          <a:xfrm>
            <a:off x="478954" y="2724300"/>
            <a:ext cx="670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convenient to say that every line in a procedure relies on the </a:t>
            </a:r>
          </a:p>
          <a:p>
            <a:r>
              <a:rPr lang="en-US" dirty="0"/>
              <a:t>entry to that procedure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A2FC04-49D6-E365-DD64-1B6A6FCA4738}"/>
              </a:ext>
            </a:extLst>
          </p:cNvPr>
          <p:cNvSpPr txBox="1">
            <a:spLocks/>
          </p:cNvSpPr>
          <p:nvPr/>
        </p:nvSpPr>
        <p:spPr>
          <a:xfrm>
            <a:off x="429971" y="4762419"/>
            <a:ext cx="57531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Dependence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1997B-799F-F5C2-809E-04C7C8A1C9F5}"/>
              </a:ext>
            </a:extLst>
          </p:cNvPr>
          <p:cNvSpPr txBox="1"/>
          <p:nvPr/>
        </p:nvSpPr>
        <p:spPr>
          <a:xfrm>
            <a:off x="429971" y="5222480"/>
            <a:ext cx="696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Informally, an instruction X has a control dependence on Y if:</a:t>
            </a:r>
          </a:p>
          <a:p>
            <a:r>
              <a:rPr lang="en-US" dirty="0"/>
              <a:t>Statement Y decides whether X executes with no intervening decider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7804A-7D66-F25D-9474-FF90AC3D504B}"/>
              </a:ext>
            </a:extLst>
          </p:cNvPr>
          <p:cNvSpPr txBox="1"/>
          <p:nvPr/>
        </p:nvSpPr>
        <p:spPr>
          <a:xfrm>
            <a:off x="416673" y="5994711"/>
            <a:ext cx="694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Related concept: MUST a statement A be executed for B to execute?</a:t>
            </a:r>
          </a:p>
        </p:txBody>
      </p:sp>
    </p:spTree>
    <p:extLst>
      <p:ext uri="{BB962C8B-B14F-4D97-AF65-F5344CB8AC3E}">
        <p14:creationId xmlns:p14="http://schemas.microsoft.com/office/powerpoint/2010/main" val="1820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4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“Control Reliance” Intuition: Immediacy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1" y="1635520"/>
            <a:ext cx="741318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Many instructions may cause a skip-over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8027917" y="2377882"/>
            <a:ext cx="38756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  if (j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  if (k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    PRINT “hi 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       PRINT “there!”;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7: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8: 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2BCB-3C42-5C55-2EF3-936DBFB8FBEE}"/>
              </a:ext>
            </a:extLst>
          </p:cNvPr>
          <p:cNvSpPr txBox="1"/>
          <p:nvPr/>
        </p:nvSpPr>
        <p:spPr>
          <a:xfrm>
            <a:off x="478955" y="2129919"/>
            <a:ext cx="45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5 relies on Line 1 and Line 2 and Line 3!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C7E5A-C686-0428-249F-31BC0F3BECFE}"/>
              </a:ext>
            </a:extLst>
          </p:cNvPr>
          <p:cNvSpPr txBox="1"/>
          <p:nvPr/>
        </p:nvSpPr>
        <p:spPr>
          <a:xfrm>
            <a:off x="451743" y="3603194"/>
            <a:ext cx="673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We’d say Line 4 “most closely” relies on Line 3 because there is</a:t>
            </a:r>
          </a:p>
          <a:p>
            <a:r>
              <a:rPr lang="en-US" dirty="0"/>
              <a:t>no instruction between line 3 and 4 that decides if Line 4 executes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A1248-0C6D-8E5F-F6D1-42813D1816DA}"/>
              </a:ext>
            </a:extLst>
          </p:cNvPr>
          <p:cNvSpPr txBox="1"/>
          <p:nvPr/>
        </p:nvSpPr>
        <p:spPr>
          <a:xfrm>
            <a:off x="478954" y="2724300"/>
            <a:ext cx="670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convenient to say that every line in a procedure relies on the </a:t>
            </a:r>
          </a:p>
          <a:p>
            <a:r>
              <a:rPr lang="en-US" dirty="0"/>
              <a:t>entry to that procedure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A2FC04-49D6-E365-DD64-1B6A6FCA4738}"/>
              </a:ext>
            </a:extLst>
          </p:cNvPr>
          <p:cNvSpPr txBox="1">
            <a:spLocks/>
          </p:cNvSpPr>
          <p:nvPr/>
        </p:nvSpPr>
        <p:spPr>
          <a:xfrm>
            <a:off x="429971" y="4762419"/>
            <a:ext cx="575311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Dependence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1997B-799F-F5C2-809E-04C7C8A1C9F5}"/>
              </a:ext>
            </a:extLst>
          </p:cNvPr>
          <p:cNvSpPr txBox="1"/>
          <p:nvPr/>
        </p:nvSpPr>
        <p:spPr>
          <a:xfrm>
            <a:off x="429971" y="5222480"/>
            <a:ext cx="696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Informally, an instruction X has a control dependence on Y if:</a:t>
            </a:r>
          </a:p>
          <a:p>
            <a:r>
              <a:rPr lang="en-US" dirty="0"/>
              <a:t>Statement Y decides whether X executes with no intervening decider</a:t>
            </a:r>
          </a:p>
        </p:txBody>
      </p:sp>
    </p:spTree>
    <p:extLst>
      <p:ext uri="{BB962C8B-B14F-4D97-AF65-F5344CB8AC3E}">
        <p14:creationId xmlns:p14="http://schemas.microsoft.com/office/powerpoint/2010/main" val="22157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001A8-397A-959F-F488-3B8DCA8D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99" y="4988316"/>
            <a:ext cx="2543175" cy="151447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BC996D-7F3B-B085-4027-898CADF4BB5D}"/>
              </a:ext>
            </a:extLst>
          </p:cNvPr>
          <p:cNvSpPr txBox="1">
            <a:spLocks/>
          </p:cNvSpPr>
          <p:nvPr/>
        </p:nvSpPr>
        <p:spPr>
          <a:xfrm>
            <a:off x="458803" y="205820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Capture Control Dependence in a Data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24888-7680-C994-BD98-768537869421}"/>
              </a:ext>
            </a:extLst>
          </p:cNvPr>
          <p:cNvSpPr txBox="1"/>
          <p:nvPr/>
        </p:nvSpPr>
        <p:spPr>
          <a:xfrm>
            <a:off x="429971" y="3000161"/>
            <a:ext cx="320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control dependence graph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7804A-7D66-F25D-9474-FF90AC3D504B}"/>
              </a:ext>
            </a:extLst>
          </p:cNvPr>
          <p:cNvSpPr txBox="1"/>
          <p:nvPr/>
        </p:nvSpPr>
        <p:spPr>
          <a:xfrm>
            <a:off x="300072" y="4398230"/>
            <a:ext cx="694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Related concept: MUST a statement X be executed for Y to execute?</a:t>
            </a:r>
          </a:p>
        </p:txBody>
      </p:sp>
    </p:spTree>
    <p:extLst>
      <p:ext uri="{BB962C8B-B14F-4D97-AF65-F5344CB8AC3E}">
        <p14:creationId xmlns:p14="http://schemas.microsoft.com/office/powerpoint/2010/main" val="41521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17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SIDE Channel Review</a:t>
            </a:r>
          </a:p>
        </p:txBody>
      </p:sp>
    </p:spTree>
    <p:extLst>
      <p:ext uri="{BB962C8B-B14F-4D97-AF65-F5344CB8AC3E}">
        <p14:creationId xmlns:p14="http://schemas.microsoft.com/office/powerpoint/2010/main" val="2915383514"/>
      </p:ext>
    </p:extLst>
  </p:cSld>
  <p:clrMapOvr>
    <a:masterClrMapping/>
  </p:clrMapOvr>
</p:sld>
</file>

<file path=ppt/slides/slide2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052" r="3275" b="4924"/>
          <a:stretch/>
        </p:blipFill>
        <p:spPr bwMode="auto">
          <a:xfrm>
            <a:off x="0" y="0"/>
            <a:ext cx="12192000" cy="68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1" y="509884"/>
            <a:ext cx="8439149" cy="55099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Slant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Domination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Dominators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36DEDE-1C4E-44D5-1FD7-30F793773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661" y="1948070"/>
            <a:ext cx="2565354" cy="3813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7B3B0-DE70-22FA-B47B-666C7278C65C}"/>
              </a:ext>
            </a:extLst>
          </p:cNvPr>
          <p:cNvSpPr txBox="1"/>
          <p:nvPr/>
        </p:nvSpPr>
        <p:spPr>
          <a:xfrm>
            <a:off x="1361191" y="1776848"/>
            <a:ext cx="560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“You can’t get to your goal without going through me”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4A5AA1-214D-B759-F67C-A992AA19BE1A}"/>
                  </a:ext>
                </a:extLst>
              </p14:cNvPr>
              <p14:cNvContentPartPr/>
              <p14:nvPr/>
            </p14:nvContentPartPr>
            <p14:xfrm>
              <a:off x="2127240" y="2293920"/>
              <a:ext cx="2655360" cy="451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4A5AA1-214D-B759-F67C-A992AA19BE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880" y="2284560"/>
                <a:ext cx="2674080" cy="45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858329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PostDomination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Intuition on Control Dependence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What </a:t>
            </a:r>
            <a:r>
              <a:rPr lang="en-US" dirty="0">
                <a:solidFill>
                  <a:srgbClr val="666666"/>
                </a:solidFill>
              </a:rPr>
              <a:t>is the closest </a:t>
            </a:r>
            <a:r>
              <a:rPr lang="en-US" sz="1800" dirty="0">
                <a:solidFill>
                  <a:srgbClr val="666666"/>
                </a:solidFill>
              </a:rPr>
              <a:t>statement are you guaranteed to execute?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E9A223-ACAD-E92F-8124-D02E8435497D}"/>
              </a:ext>
            </a:extLst>
          </p:cNvPr>
          <p:cNvSpPr txBox="1">
            <a:spLocks/>
          </p:cNvSpPr>
          <p:nvPr/>
        </p:nvSpPr>
        <p:spPr>
          <a:xfrm>
            <a:off x="429972" y="3157926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 err="1"/>
              <a:t>Postdomination</a:t>
            </a:r>
            <a:endParaRPr lang="en-US" sz="26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6C267-0DAD-7704-61A6-29534EEC3DE1}"/>
              </a:ext>
            </a:extLst>
          </p:cNvPr>
          <p:cNvSpPr txBox="1"/>
          <p:nvPr/>
        </p:nvSpPr>
        <p:spPr>
          <a:xfrm>
            <a:off x="429972" y="353286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Statement Y </a:t>
            </a:r>
            <a:r>
              <a:rPr lang="en-US" sz="1800" b="1" dirty="0" err="1">
                <a:solidFill>
                  <a:srgbClr val="666666"/>
                </a:solidFill>
              </a:rPr>
              <a:t>postdominates</a:t>
            </a:r>
            <a:r>
              <a:rPr lang="en-US" sz="1800" dirty="0">
                <a:solidFill>
                  <a:srgbClr val="666666"/>
                </a:solidFill>
              </a:rPr>
              <a:t> X </a:t>
            </a:r>
            <a:r>
              <a:rPr lang="en-US" dirty="0">
                <a:solidFill>
                  <a:srgbClr val="666666"/>
                </a:solidFill>
              </a:rPr>
              <a:t>⇔</a:t>
            </a:r>
            <a:r>
              <a:rPr lang="en-US" sz="1800" dirty="0">
                <a:solidFill>
                  <a:srgbClr val="666666"/>
                </a:solidFill>
              </a:rPr>
              <a:t> every path from X is guaranteed to go through Y, denoted X in PDOM(Y)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A3840-56CD-4EB6-2C65-9976D3CF2CD1}"/>
              </a:ext>
            </a:extLst>
          </p:cNvPr>
          <p:cNvSpPr txBox="1"/>
          <p:nvPr/>
        </p:nvSpPr>
        <p:spPr>
          <a:xfrm>
            <a:off x="429972" y="440285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666666"/>
                </a:solidFill>
              </a:rPr>
              <a:t>Intuitively, X is “destined” to meet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962F0-1E15-E9C6-3E2B-AD0CCC4BE192}"/>
              </a:ext>
            </a:extLst>
          </p:cNvPr>
          <p:cNvSpPr txBox="1"/>
          <p:nvPr/>
        </p:nvSpPr>
        <p:spPr>
          <a:xfrm>
            <a:off x="380545" y="4994900"/>
            <a:ext cx="6104238" cy="129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Statement Y </a:t>
            </a:r>
            <a:r>
              <a:rPr lang="en-US" sz="1800" b="1" dirty="0">
                <a:solidFill>
                  <a:srgbClr val="666666"/>
                </a:solidFill>
              </a:rPr>
              <a:t>immediately </a:t>
            </a:r>
            <a:r>
              <a:rPr lang="en-US" b="1" dirty="0" err="1">
                <a:solidFill>
                  <a:srgbClr val="666666"/>
                </a:solidFill>
              </a:rPr>
              <a:t>postdominates</a:t>
            </a:r>
            <a:r>
              <a:rPr lang="en-US" b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X</a:t>
            </a:r>
            <a:r>
              <a:rPr lang="en-US" sz="1800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⇔</a:t>
            </a:r>
            <a:r>
              <a:rPr lang="en-US" sz="1800" dirty="0">
                <a:solidFill>
                  <a:srgbClr val="666666"/>
                </a:solidFill>
              </a:rPr>
              <a:t> X in PDOM(Y) and there is no intervening </a:t>
            </a:r>
            <a:r>
              <a:rPr lang="en-US" sz="1800" dirty="0" err="1">
                <a:solidFill>
                  <a:srgbClr val="666666"/>
                </a:solidFill>
              </a:rPr>
              <a:t>postdominator</a:t>
            </a:r>
            <a:r>
              <a:rPr lang="en-US" i="1" dirty="0">
                <a:solidFill>
                  <a:srgbClr val="666666"/>
                </a:solidFill>
              </a:rPr>
              <a:t>, </a:t>
            </a:r>
            <a:r>
              <a:rPr lang="en-US" dirty="0">
                <a:solidFill>
                  <a:srgbClr val="666666"/>
                </a:solidFill>
              </a:rPr>
              <a:t>denoted X in IPDOM(Y)</a:t>
            </a:r>
            <a:endParaRPr lang="en-US" sz="1800" dirty="0">
              <a:solidFill>
                <a:srgbClr val="66666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3891-2160-28D9-2E28-5448CF82CF7A}"/>
              </a:ext>
            </a:extLst>
          </p:cNvPr>
          <p:cNvGrpSpPr/>
          <p:nvPr/>
        </p:nvGrpSpPr>
        <p:grpSpPr>
          <a:xfrm>
            <a:off x="7434646" y="4680561"/>
            <a:ext cx="2133600" cy="1495425"/>
            <a:chOff x="7434646" y="4247188"/>
            <a:chExt cx="2133600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DF8DBF-E975-0D9A-70D3-D50DBE4F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4646" y="4247188"/>
              <a:ext cx="2133600" cy="1495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C1E9BD-24FF-7F46-0B37-A6DC63370E9C}"/>
                </a:ext>
              </a:extLst>
            </p:cNvPr>
            <p:cNvSpPr/>
            <p:nvPr/>
          </p:nvSpPr>
          <p:spPr>
            <a:xfrm>
              <a:off x="8196649" y="4863810"/>
              <a:ext cx="172994" cy="81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868F-3CE7-2174-949C-4409B84C81DD}"/>
                </a:ext>
              </a:extLst>
            </p:cNvPr>
            <p:cNvSpPr/>
            <p:nvPr/>
          </p:nvSpPr>
          <p:spPr>
            <a:xfrm>
              <a:off x="8349048" y="5239265"/>
              <a:ext cx="970457" cy="436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4EAAB6C-F082-437B-8647-DC5FB020CBD7}"/>
              </a:ext>
            </a:extLst>
          </p:cNvPr>
          <p:cNvSpPr txBox="1"/>
          <p:nvPr/>
        </p:nvSpPr>
        <p:spPr>
          <a:xfrm>
            <a:off x="7434646" y="4381530"/>
            <a:ext cx="216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Postdominator</a:t>
            </a:r>
            <a:r>
              <a:rPr lang="en-US" b="1" dirty="0"/>
              <a:t> Tree</a:t>
            </a:r>
          </a:p>
        </p:txBody>
      </p:sp>
    </p:spTree>
    <p:extLst>
      <p:ext uri="{BB962C8B-B14F-4D97-AF65-F5344CB8AC3E}">
        <p14:creationId xmlns:p14="http://schemas.microsoft.com/office/powerpoint/2010/main" val="139342264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F3D626-36A7-D0CD-B7E8-7B545C7DE864}"/>
              </a:ext>
            </a:extLst>
          </p:cNvPr>
          <p:cNvSpPr txBox="1">
            <a:spLocks/>
          </p:cNvSpPr>
          <p:nvPr/>
        </p:nvSpPr>
        <p:spPr>
          <a:xfrm>
            <a:off x="429972" y="1635520"/>
            <a:ext cx="529532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(Immediate) Forward Dominators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338D-8C3D-AA0A-9BC6-AEB658BC0052}"/>
              </a:ext>
            </a:extLst>
          </p:cNvPr>
          <p:cNvSpPr txBox="1"/>
          <p:nvPr/>
        </p:nvSpPr>
        <p:spPr>
          <a:xfrm>
            <a:off x="429972" y="2010454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X IN IPDOM(Y</a:t>
            </a:r>
            <a:r>
              <a:rPr lang="en-US" dirty="0">
                <a:solidFill>
                  <a:srgbClr val="666666"/>
                </a:solidFill>
              </a:rPr>
              <a:t>) ⇔ </a:t>
            </a:r>
            <a:r>
              <a:rPr lang="en-US" sz="1800" dirty="0">
                <a:solidFill>
                  <a:srgbClr val="666666"/>
                </a:solidFill>
              </a:rPr>
              <a:t>Y in IFDOM(X)</a:t>
            </a:r>
            <a:endParaRPr lang="en-US" sz="1800" i="1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7434646" y="187169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3891-2160-28D9-2E28-5448CF82CF7A}"/>
              </a:ext>
            </a:extLst>
          </p:cNvPr>
          <p:cNvGrpSpPr/>
          <p:nvPr/>
        </p:nvGrpSpPr>
        <p:grpSpPr>
          <a:xfrm>
            <a:off x="7434646" y="4238950"/>
            <a:ext cx="2133600" cy="1495425"/>
            <a:chOff x="7434646" y="4247188"/>
            <a:chExt cx="2133600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DF8DBF-E975-0D9A-70D3-D50DBE4F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4646" y="4247188"/>
              <a:ext cx="2133600" cy="14954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C1E9BD-24FF-7F46-0B37-A6DC63370E9C}"/>
                </a:ext>
              </a:extLst>
            </p:cNvPr>
            <p:cNvSpPr/>
            <p:nvPr/>
          </p:nvSpPr>
          <p:spPr>
            <a:xfrm>
              <a:off x="8196649" y="4863810"/>
              <a:ext cx="172994" cy="81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868F-3CE7-2174-949C-4409B84C81DD}"/>
                </a:ext>
              </a:extLst>
            </p:cNvPr>
            <p:cNvSpPr/>
            <p:nvPr/>
          </p:nvSpPr>
          <p:spPr>
            <a:xfrm>
              <a:off x="8349048" y="5239265"/>
              <a:ext cx="970457" cy="436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76B2B4-3E1F-4BBD-F025-2E202F1E1F4B}"/>
              </a:ext>
            </a:extLst>
          </p:cNvPr>
          <p:cNvSpPr txBox="1"/>
          <p:nvPr/>
        </p:nvSpPr>
        <p:spPr>
          <a:xfrm>
            <a:off x="3822357" y="3781168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in IPDOM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48EAE-1186-BF1E-5C79-3B3081972D92}"/>
              </a:ext>
            </a:extLst>
          </p:cNvPr>
          <p:cNvSpPr txBox="1"/>
          <p:nvPr/>
        </p:nvSpPr>
        <p:spPr>
          <a:xfrm>
            <a:off x="3801759" y="4090090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in IFDOM 2</a:t>
            </a:r>
          </a:p>
        </p:txBody>
      </p:sp>
    </p:spTree>
    <p:extLst>
      <p:ext uri="{BB962C8B-B14F-4D97-AF65-F5344CB8AC3E}">
        <p14:creationId xmlns:p14="http://schemas.microsoft.com/office/powerpoint/2010/main" val="12417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Building the CDG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3FD3A-9C33-627A-574D-C708C421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14"/>
          <a:stretch/>
        </p:blipFill>
        <p:spPr>
          <a:xfrm>
            <a:off x="7168087" y="1669514"/>
            <a:ext cx="3972493" cy="1838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is control dependent on X ⇔ there is a path in the CFG from X to Y that doesn’t contain the immediate forward dominator of 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F468D0-80B5-6BC1-E544-D2F97CA87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8170877" y="4120497"/>
            <a:ext cx="2389770" cy="1838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2A942F-E1B9-FA7A-143B-119CFACE1D60}"/>
                  </a:ext>
                </a:extLst>
              </p14:cNvPr>
              <p14:cNvContentPartPr/>
              <p14:nvPr/>
            </p14:nvContentPartPr>
            <p14:xfrm>
              <a:off x="7580880" y="1239480"/>
              <a:ext cx="4344480" cy="67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2A942F-E1B9-FA7A-143B-119CFACE1D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1520" y="1230120"/>
                <a:ext cx="4363200" cy="69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3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Dependence relations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Influence is more than control, it’s also what values mattered to your behavior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677EE-E2BB-78FA-8023-D0D557F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8"/>
          <a:stretch/>
        </p:blipFill>
        <p:spPr>
          <a:xfrm>
            <a:off x="8067412" y="1325563"/>
            <a:ext cx="195913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C0037-5456-2A54-C6E9-A7FF782A2F63}"/>
              </a:ext>
            </a:extLst>
          </p:cNvPr>
          <p:cNvSpPr txBox="1"/>
          <p:nvPr/>
        </p:nvSpPr>
        <p:spPr>
          <a:xfrm>
            <a:off x="7746233" y="5444185"/>
            <a:ext cx="3380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 here: 1 might have set 5, but it’s not control dependent!</a:t>
            </a:r>
          </a:p>
        </p:txBody>
      </p:sp>
    </p:spTree>
    <p:extLst>
      <p:ext uri="{BB962C8B-B14F-4D97-AF65-F5344CB8AC3E}">
        <p14:creationId xmlns:p14="http://schemas.microsoft.com/office/powerpoint/2010/main" val="5507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677EE-E2BB-78FA-8023-D0D557FB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8"/>
          <a:stretch/>
        </p:blipFill>
        <p:spPr>
          <a:xfrm>
            <a:off x="8067412" y="1325563"/>
            <a:ext cx="195913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2670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Next Time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Program Slice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170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Forward Slice: the portions of the program a given statement influences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Backwards Slice: the portions of the program influenced by a give statement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35799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22982118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Dependence Relations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Sneaky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423351" y="1889053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Side-Channel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23351" y="2345891"/>
            <a:ext cx="6104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Either case: subverts the guarantee of a (naïve) static dataflow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pic>
        <p:nvPicPr>
          <p:cNvPr id="10" name="Picture 9" descr="A comic strip of a cat&#10;&#10;Description automatically generated">
            <a:extLst>
              <a:ext uri="{FF2B5EF4-FFF2-40B4-BE49-F238E27FC236}">
                <a16:creationId xmlns:a16="http://schemas.microsoft.com/office/drawing/2014/main" id="{55AB9833-14DE-FC5C-A453-6DAB80D6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09" y="1325563"/>
            <a:ext cx="5253948" cy="4929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93A6-8508-5527-7F6F-894E66FD1F61}"/>
              </a:ext>
            </a:extLst>
          </p:cNvPr>
          <p:cNvSpPr txBox="1"/>
          <p:nvPr/>
        </p:nvSpPr>
        <p:spPr>
          <a:xfrm>
            <a:off x="10352214" y="3962215"/>
            <a:ext cx="1462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EXFILTRATED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YOUR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34B59-D087-9E4C-07F0-D7AA7E94FD26}"/>
              </a:ext>
            </a:extLst>
          </p:cNvPr>
          <p:cNvSpPr txBox="1"/>
          <p:nvPr/>
        </p:nvSpPr>
        <p:spPr>
          <a:xfrm>
            <a:off x="9497788" y="6040720"/>
            <a:ext cx="139134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With apologies to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66DBC7-17D6-BB12-9F48-3AEDB2809ED3}"/>
              </a:ext>
            </a:extLst>
          </p:cNvPr>
          <p:cNvSpPr txBox="1">
            <a:spLocks/>
          </p:cNvSpPr>
          <p:nvPr/>
        </p:nvSpPr>
        <p:spPr>
          <a:xfrm>
            <a:off x="426122" y="4136259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FE06-2B23-5F35-7313-FF10D1F6CE4B}"/>
              </a:ext>
            </a:extLst>
          </p:cNvPr>
          <p:cNvSpPr txBox="1"/>
          <p:nvPr/>
        </p:nvSpPr>
        <p:spPr>
          <a:xfrm>
            <a:off x="376246" y="45543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Launder a data dependency through a control dependency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8386A8-3C7A-94BE-214E-A68A16B7C05E}"/>
              </a:ext>
            </a:extLst>
          </p:cNvPr>
          <p:cNvSpPr/>
          <p:nvPr/>
        </p:nvSpPr>
        <p:spPr>
          <a:xfrm>
            <a:off x="250371" y="1785257"/>
            <a:ext cx="6351815" cy="2351002"/>
          </a:xfrm>
          <a:prstGeom prst="roundRect">
            <a:avLst>
              <a:gd name="adj" fmla="val 9027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1752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094394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real-world Threat!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0E6FD2-0308-9114-AB20-DB476BD22CA5}"/>
              </a:ext>
            </a:extLst>
          </p:cNvPr>
          <p:cNvGrpSpPr/>
          <p:nvPr/>
        </p:nvGrpSpPr>
        <p:grpSpPr>
          <a:xfrm>
            <a:off x="720474" y="1632248"/>
            <a:ext cx="11140216" cy="5134954"/>
            <a:chOff x="720474" y="1632248"/>
            <a:chExt cx="11140216" cy="51349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04C765-442B-8CFB-D540-3C86BBFC0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74" y="1632248"/>
              <a:ext cx="8593381" cy="243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76778A-8C4A-FAEB-77C3-2231821C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629" y="4017527"/>
              <a:ext cx="5634061" cy="274967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9D80D6-7D58-A876-0336-936B9857CF00}"/>
                </a:ext>
              </a:extLst>
            </p:cNvPr>
            <p:cNvSpPr/>
            <p:nvPr/>
          </p:nvSpPr>
          <p:spPr>
            <a:xfrm>
              <a:off x="3024592" y="3935185"/>
              <a:ext cx="3033309" cy="1431471"/>
            </a:xfrm>
            <a:custGeom>
              <a:avLst/>
              <a:gdLst>
                <a:gd name="connsiteX0" fmla="*/ 1899557 w 1899557"/>
                <a:gd name="connsiteY0" fmla="*/ 277585 h 1330792"/>
                <a:gd name="connsiteX1" fmla="*/ 582385 w 1899557"/>
                <a:gd name="connsiteY1" fmla="*/ 1328057 h 1330792"/>
                <a:gd name="connsiteX2" fmla="*/ 0 w 1899557"/>
                <a:gd name="connsiteY2" fmla="*/ 0 h 1330792"/>
                <a:gd name="connsiteX0" fmla="*/ 2084614 w 2084614"/>
                <a:gd name="connsiteY0" fmla="*/ 1012371 h 1395996"/>
                <a:gd name="connsiteX1" fmla="*/ 582385 w 2084614"/>
                <a:gd name="connsiteY1" fmla="*/ 1328057 h 1395996"/>
                <a:gd name="connsiteX2" fmla="*/ 0 w 2084614"/>
                <a:gd name="connsiteY2" fmla="*/ 0 h 1395996"/>
                <a:gd name="connsiteX0" fmla="*/ 2024743 w 2024743"/>
                <a:gd name="connsiteY0" fmla="*/ 1431471 h 1815096"/>
                <a:gd name="connsiteX1" fmla="*/ 522514 w 2024743"/>
                <a:gd name="connsiteY1" fmla="*/ 1747157 h 1815096"/>
                <a:gd name="connsiteX2" fmla="*/ 0 w 2024743"/>
                <a:gd name="connsiteY2" fmla="*/ 0 h 1815096"/>
                <a:gd name="connsiteX0" fmla="*/ 2748437 w 2748437"/>
                <a:gd name="connsiteY0" fmla="*/ 1431471 h 1815096"/>
                <a:gd name="connsiteX1" fmla="*/ 1246208 w 2748437"/>
                <a:gd name="connsiteY1" fmla="*/ 1747157 h 1815096"/>
                <a:gd name="connsiteX2" fmla="*/ 723694 w 2748437"/>
                <a:gd name="connsiteY2" fmla="*/ 0 h 1815096"/>
                <a:gd name="connsiteX0" fmla="*/ 2748437 w 2748437"/>
                <a:gd name="connsiteY0" fmla="*/ 1431471 h 1748179"/>
                <a:gd name="connsiteX1" fmla="*/ 1246208 w 2748437"/>
                <a:gd name="connsiteY1" fmla="*/ 1747157 h 1748179"/>
                <a:gd name="connsiteX2" fmla="*/ 723694 w 2748437"/>
                <a:gd name="connsiteY2" fmla="*/ 0 h 1748179"/>
                <a:gd name="connsiteX0" fmla="*/ 2024743 w 2024743"/>
                <a:gd name="connsiteY0" fmla="*/ 1431471 h 1431471"/>
                <a:gd name="connsiteX1" fmla="*/ 0 w 2024743"/>
                <a:gd name="connsiteY1" fmla="*/ 0 h 1431471"/>
                <a:gd name="connsiteX0" fmla="*/ 3098465 w 3098465"/>
                <a:gd name="connsiteY0" fmla="*/ 1431471 h 1431471"/>
                <a:gd name="connsiteX1" fmla="*/ 1073722 w 3098465"/>
                <a:gd name="connsiteY1" fmla="*/ 0 h 1431471"/>
                <a:gd name="connsiteX0" fmla="*/ 3033309 w 3033309"/>
                <a:gd name="connsiteY0" fmla="*/ 1431471 h 1431471"/>
                <a:gd name="connsiteX1" fmla="*/ 1008566 w 3033309"/>
                <a:gd name="connsiteY1" fmla="*/ 0 h 143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3309" h="1431471">
                  <a:moveTo>
                    <a:pt x="3033309" y="1431471"/>
                  </a:moveTo>
                  <a:cubicBezTo>
                    <a:pt x="2837367" y="426356"/>
                    <a:pt x="-2061205" y="1538514"/>
                    <a:pt x="1008566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6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094394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real-world Threat!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588723-0ADF-62C7-4AAC-C8C0B8106FF5}"/>
              </a:ext>
            </a:extLst>
          </p:cNvPr>
          <p:cNvSpPr txBox="1">
            <a:spLocks/>
          </p:cNvSpPr>
          <p:nvPr/>
        </p:nvSpPr>
        <p:spPr>
          <a:xfrm>
            <a:off x="847894" y="1622351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fix (in software)?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FBCA-46EF-779D-ED56-C062D6353142}"/>
              </a:ext>
            </a:extLst>
          </p:cNvPr>
          <p:cNvSpPr txBox="1"/>
          <p:nvPr/>
        </p:nvSpPr>
        <p:spPr>
          <a:xfrm>
            <a:off x="849774" y="2001588"/>
            <a:ext cx="6835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Best idea (that I know of): an elaboration on the dataflow 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FF161-CD7C-9900-710A-CADD2E5A4A17}"/>
              </a:ext>
            </a:extLst>
          </p:cNvPr>
          <p:cNvSpPr txBox="1"/>
          <p:nvPr/>
        </p:nvSpPr>
        <p:spPr>
          <a:xfrm>
            <a:off x="1132800" y="2377148"/>
            <a:ext cx="5393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Ensure uniform operation between flows</a:t>
            </a:r>
          </a:p>
        </p:txBody>
      </p:sp>
      <p:pic>
        <p:nvPicPr>
          <p:cNvPr id="15" name="Picture 14" descr="A cartoon of a fox&#10;&#10;Description automatically generated">
            <a:extLst>
              <a:ext uri="{FF2B5EF4-FFF2-40B4-BE49-F238E27FC236}">
                <a16:creationId xmlns:a16="http://schemas.microsoft.com/office/drawing/2014/main" id="{6CF1D5DC-4CF4-88C5-0EAD-15923DFE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13" y="2164862"/>
            <a:ext cx="2896201" cy="32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5453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094394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real-world Threat!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588723-0ADF-62C7-4AAC-C8C0B8106FF5}"/>
              </a:ext>
            </a:extLst>
          </p:cNvPr>
          <p:cNvSpPr txBox="1">
            <a:spLocks/>
          </p:cNvSpPr>
          <p:nvPr/>
        </p:nvSpPr>
        <p:spPr>
          <a:xfrm>
            <a:off x="847894" y="1622351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to fix (in software)?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FBCA-46EF-779D-ED56-C062D6353142}"/>
              </a:ext>
            </a:extLst>
          </p:cNvPr>
          <p:cNvSpPr txBox="1"/>
          <p:nvPr/>
        </p:nvSpPr>
        <p:spPr>
          <a:xfrm>
            <a:off x="849774" y="2001588"/>
            <a:ext cx="6835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Best idea (that I know of): an elaboration on the dataflow 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FF161-CD7C-9900-710A-CADD2E5A4A17}"/>
              </a:ext>
            </a:extLst>
          </p:cNvPr>
          <p:cNvSpPr txBox="1"/>
          <p:nvPr/>
        </p:nvSpPr>
        <p:spPr>
          <a:xfrm>
            <a:off x="1132800" y="2377148"/>
            <a:ext cx="5393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Ensure uniform operation between flows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C181F-CAC6-E25E-B466-54BA9010F1B2}"/>
              </a:ext>
            </a:extLst>
          </p:cNvPr>
          <p:cNvSpPr txBox="1"/>
          <p:nvPr/>
        </p:nvSpPr>
        <p:spPr>
          <a:xfrm>
            <a:off x="495147" y="2928554"/>
            <a:ext cx="51475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return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F74FC-7975-C803-0781-F19F8E243DA6}"/>
              </a:ext>
            </a:extLst>
          </p:cNvPr>
          <p:cNvSpPr txBox="1"/>
          <p:nvPr/>
        </p:nvSpPr>
        <p:spPr>
          <a:xfrm>
            <a:off x="6020478" y="2871478"/>
            <a:ext cx="52854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ok = true;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ok =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ok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ok;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2A2577-010D-44AE-1671-425DD3AAFE2E}"/>
              </a:ext>
            </a:extLst>
          </p:cNvPr>
          <p:cNvSpPr/>
          <p:nvPr/>
        </p:nvSpPr>
        <p:spPr>
          <a:xfrm>
            <a:off x="8904515" y="4267203"/>
            <a:ext cx="1589314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872465-7B0A-71EF-41EE-75F32A7D1DB6}"/>
              </a:ext>
            </a:extLst>
          </p:cNvPr>
          <p:cNvSpPr/>
          <p:nvPr/>
        </p:nvSpPr>
        <p:spPr>
          <a:xfrm>
            <a:off x="6629400" y="4860475"/>
            <a:ext cx="4629150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FD5378-CF5C-F021-93DE-8FF90D61DD61}"/>
              </a:ext>
            </a:extLst>
          </p:cNvPr>
          <p:cNvSpPr/>
          <p:nvPr/>
        </p:nvSpPr>
        <p:spPr>
          <a:xfrm>
            <a:off x="6880859" y="5356861"/>
            <a:ext cx="2102575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Sneaky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423351" y="1889053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General Side-Channel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23351" y="2345891"/>
            <a:ext cx="6104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Either case: subverts the guarantee of a (naïve) static dataflow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  <p:pic>
        <p:nvPicPr>
          <p:cNvPr id="10" name="Picture 9" descr="A comic strip of a cat&#10;&#10;Description automatically generated">
            <a:extLst>
              <a:ext uri="{FF2B5EF4-FFF2-40B4-BE49-F238E27FC236}">
                <a16:creationId xmlns:a16="http://schemas.microsoft.com/office/drawing/2014/main" id="{55AB9833-14DE-FC5C-A453-6DAB80D6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09" y="1325563"/>
            <a:ext cx="5253948" cy="4929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93A6-8508-5527-7F6F-894E66FD1F61}"/>
              </a:ext>
            </a:extLst>
          </p:cNvPr>
          <p:cNvSpPr txBox="1"/>
          <p:nvPr/>
        </p:nvSpPr>
        <p:spPr>
          <a:xfrm>
            <a:off x="10352214" y="3962215"/>
            <a:ext cx="146226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EXFILTRATED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YOUR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34B59-D087-9E4C-07F0-D7AA7E94FD26}"/>
              </a:ext>
            </a:extLst>
          </p:cNvPr>
          <p:cNvSpPr txBox="1"/>
          <p:nvPr/>
        </p:nvSpPr>
        <p:spPr>
          <a:xfrm>
            <a:off x="9497788" y="6040720"/>
            <a:ext cx="139134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With apologies to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66DBC7-17D6-BB12-9F48-3AEDB2809ED3}"/>
              </a:ext>
            </a:extLst>
          </p:cNvPr>
          <p:cNvSpPr txBox="1">
            <a:spLocks/>
          </p:cNvSpPr>
          <p:nvPr/>
        </p:nvSpPr>
        <p:spPr>
          <a:xfrm>
            <a:off x="426122" y="4136259"/>
            <a:ext cx="60588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Implicit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FE06-2B23-5F35-7313-FF10D1F6CE4B}"/>
              </a:ext>
            </a:extLst>
          </p:cNvPr>
          <p:cNvSpPr txBox="1"/>
          <p:nvPr/>
        </p:nvSpPr>
        <p:spPr>
          <a:xfrm>
            <a:off x="376246" y="455430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Launder a data dependency through a control dependency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0259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14293</TotalTime>
  <Words>1607</Words>
  <Application>Microsoft Office PowerPoint</Application>
  <PresentationFormat>Widescreen</PresentationFormat>
  <Paragraphs>274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Courier New</vt:lpstr>
      <vt:lpstr>Tenorite</vt:lpstr>
      <vt:lpstr>Monoline</vt:lpstr>
      <vt:lpstr>Exercise 15</vt:lpstr>
      <vt:lpstr>Exercise 17 Solution</vt:lpstr>
      <vt:lpstr>Administrivia and  Announcements</vt:lpstr>
      <vt:lpstr>Dependence Relations</vt:lpstr>
      <vt:lpstr>Last Time: Sneaky Dataflow</vt:lpstr>
      <vt:lpstr>Last Time: Timing side Channels</vt:lpstr>
      <vt:lpstr>Last Time: Timing side Channels</vt:lpstr>
      <vt:lpstr>Last Time: Timing side Channels</vt:lpstr>
      <vt:lpstr>Last Time: Sneaky Dataflow</vt:lpstr>
      <vt:lpstr>Last Time: Sneaky Dataflow</vt:lpstr>
      <vt:lpstr>This Lecture</vt:lpstr>
      <vt:lpstr>Lecture Outline</vt:lpstr>
      <vt:lpstr>Why does statement X Do Thing Y?</vt:lpstr>
      <vt:lpstr>Applications</vt:lpstr>
      <vt:lpstr>Lecture Outline</vt:lpstr>
      <vt:lpstr>“Control Reliance” Intuition</vt:lpstr>
      <vt:lpstr>“Control Reliance” Intuition: Immediacy</vt:lpstr>
      <vt:lpstr>“Control Reliance” Intuition: Immediacy</vt:lpstr>
      <vt:lpstr>Control Dependence</vt:lpstr>
      <vt:lpstr>PowerPoint Presentation</vt:lpstr>
      <vt:lpstr>Dominators</vt:lpstr>
      <vt:lpstr>PostDomination</vt:lpstr>
      <vt:lpstr>Building the CDG</vt:lpstr>
      <vt:lpstr>Building the CDG</vt:lpstr>
      <vt:lpstr>Lecture Outline</vt:lpstr>
      <vt:lpstr>Data Dependence</vt:lpstr>
      <vt:lpstr>The Data Dependence Graph</vt:lpstr>
      <vt:lpstr>Next Time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79</cp:revision>
  <dcterms:created xsi:type="dcterms:W3CDTF">2023-08-21T14:00:41Z</dcterms:created>
  <dcterms:modified xsi:type="dcterms:W3CDTF">2025-09-26T19:54:11Z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