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png&amp;f=1&amp;nofb=1&amp;ipt=782741081ef63b6095056aaa94acd0d25eedf6e1cc85ac067ca6545cc1f57c7b&amp;ipo=images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5"/>
  </p:notesMasterIdLst>
  <p:handoutMasterIdLst>
    <p:handoutMasterId r:id="rId36"/>
  </p:handoutMasterIdLst>
  <p:sldIdLst>
    <p:sldId id="296" r:id="rId5"/>
    <p:sldId id="1391" r:id="rId6"/>
    <p:sldId id="295" r:id="rId7"/>
    <p:sldId id="1369" r:id="rId8"/>
    <p:sldId id="1371" r:id="rId9"/>
    <p:sldId id="1363" r:id="rId10"/>
    <p:sldId id="1356" r:id="rId11"/>
    <p:sldId id="1224" r:id="rId12"/>
    <p:sldId id="1390" r:id="rId13"/>
    <p:sldId id="1393" r:id="rId14"/>
    <p:sldId id="1360" r:id="rId15"/>
    <p:sldId id="1362" r:id="rId16"/>
    <p:sldId id="1352" r:id="rId17"/>
    <p:sldId id="1351" r:id="rId18"/>
    <p:sldId id="1353" r:id="rId19"/>
    <p:sldId id="1389" r:id="rId20"/>
    <p:sldId id="1373" r:id="rId21"/>
    <p:sldId id="1374" r:id="rId22"/>
    <p:sldId id="1375" r:id="rId23"/>
    <p:sldId id="1376" r:id="rId24"/>
    <p:sldId id="1377" r:id="rId25"/>
    <p:sldId id="1380" r:id="rId26"/>
    <p:sldId id="1381" r:id="rId27"/>
    <p:sldId id="1361" r:id="rId28"/>
    <p:sldId id="1364" r:id="rId29"/>
    <p:sldId id="1394" r:id="rId30"/>
    <p:sldId id="1366" r:id="rId31"/>
    <p:sldId id="1383" r:id="rId32"/>
    <p:sldId id="1384" r:id="rId33"/>
    <p:sldId id="13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3T19:04:49.73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10108 13121 23 0,'0'0'7'0,"0"0"-2"0,0 0 0 0,0 0 9 0,0 0-4 0,0 0 0 0,0 0 10 0,0 0-9 0,0 0-1 16,0 0 10-16,0 0 1 0,0 0-11 0,0 0 1 0,0 0 11 0,0 0-11 15,0 0 0-15,0 0 9 0,0 0-10 0,0 0-1 0,0 0 1 16,0 0 6-16,0 0-7 0,20 0 6 0,-20 0-7 0,0 0-1 0,0 0 1 16,0 0 7-16,0 0-8 0,0 0-1 0,0 0 7 0,0 0-2 15,0 0-6-15,0 0 6 0,0 0-7 0,0 0 0 16,0 0 8-16,0 0-8 0,0 0 1 0,0 0 1 0,0 0-3 0,-20 0 1 0,20 0 3 15,0 0-1-15,0 0-5 0,-17 0 2 0,17 0-1 16,0 0 0-16,0 0 0 0,-17 0 1 0,17 20-1 0,-20-20-1 0,20 18 0 16,-20 3 1-16,20-4 0 0,-20 21-2 0,20-38 0 15,0 18 0-15,-14 2 1 0,14 18-2 0,-23 1 1 0,23-21 2 16,0 20-2-16,0 0-1 0,0-38 3 0,0 20 0 16,0 18-1-16,0-38-2 0,23 56-1 0,-23-36 3 0,14-2 0 0,-14 2-1 15,20-1-1-15,-20-19 2 0,20 18 0 0,0-18-1 0,-3 20 1 16,-17-20-1-16,0 0 0 0,17 0 0 0,3 0 0 0,-20 0 1 0,0-20 0 15,20 20-1-15,-20-18 0 0,23-1-2 0,-23-19 3 0,14 18-1 0,6-17 1 16,-20-2 0-16,0 21-1 0,17-21 1 0,-17 20-1 0,0-19 0 0,0 0 2 16,23-19-2-16,-23 37 1 0,0 2-1 0,0-1 1 0,0 0 2 0,0-19-2 15,0 38 0-15,0-18 0 0,0-2 3 0,0 1 9 16,0 19-5-16,0 0-4 0,0 0 5 0,0 0-6 16,-23 0 1-16,23 0 3 0,0 19 2 0,0-19-5 0,-17 38 4 15,17-38-4-15,0 21 0 0,0-4 3 0,0 21-3 0,0-38-1 0,-20 38 3 16,20-17-1-16,0 15 1 0,0-16-4 0,0-2-2 0,0 1 2 0,0 19 2 15,0 1-3-15,0-1 0 0,0-38 0 0,20 37 1 0,-20 2 0 16,17-21-1-16,-17 21 0 0,23-21 1 0,-23 2-1 0,17-1 0 16,-17-1-1-16,37 40 5 0,-17-39-6 0,-20 0 0 15,20-19 0-15,-3 19 3 0,3 1-1 0,17-3-6 16,-14-17 8-16,-6 19-2 0,0-19 1 0,-17 0-3 0,40 0-4 16,-40 0-1-16,37 0-9 0,-37 0 6 0,0-19-4 0,17 19-20 0,3 0 15 15,-20-17-4-15,0-3-31 0,23 20-24 0,-23-19-30 16,17 0-32-1,-17-20 15-15,0 39 109 0</inkml:trace>
  <inkml:trace contextRef="#ctx0" brushRef="#br0" timeOffset="994.7">10148 12322 30 0,'0'0'11'0,"0"0"-3"0,0 20 17 0,0-20-8 0,0 0 1 15,0 0 1-15,0 0 16 0,-20 20-6 0,20-20-5 0,-20 0-4 16,20 0-3-16,-17 0-8 0,0 18 6 0,17-18-1 16,-20 0-7-16,0 0 9 0,20 19-9 0,-20-19 0 0,6 0 0 15,-9 0 2-15,3 0-4 0,0 18 5 0,3-18-4 0,17 0-2 16,-37 19 8-16,17 1-8 0,0-20 1 0,20 18 0 0,-17 2 6 0,-23 18-1 15,20 0-3-15,3-38-5 0,17 0 1 0,-37 38 1 16,37-19-3-16,-40 19 5 0,40-18-4 0,-17 17 2 0,-23-18-2 16,40 19 0-16,-37 0 2 0,37-38-4 0,0 19 0 0,-37 1-1 0,37-2 2 15,-20 20 0-15,20-19 0 0,-20 20 0 0,3-21 0 0,-3 2 0 16,3 36 0-16,17-38 0 0,-23 21 2 0,6-1 0 0,17-17-2 16,-20-4 0-16,20 2-1 0,-15 18 1 0,15 4-2 0,-22-24 3 0,22 2-1 15,-20 19 0-15,20 0 1 0,-20 20-1 0,20-40 0 0,0 21 0 0,-17 36-1 16,17-36 0-16,0 18 1 15,0-39-1-15,0 40-2 0,37-1-1 0,-37-37 1 0,0 16 5 16,20 2 5-16,17 19-1 0,-17-17-7 0,-3-4 0 16,23 3-2-16,-40-20 1 0,37 19 0 0,-17-19 2 0,17 18-1 0,0 2 0 15,-17-20 0-15,20 21-2 0,17-4 0 0,-40-36 1 16,40 37-1-16,0-17 1 0,-37-20-1 0,37 21 1 0,-40-21 2 16,23 17 2-16,-17-17-4 0,-9 0 0 0,46 19-2 0,-6-19 0 15,-11 0 1-15,8 0 2 0,-11 0-4 0,37-19 0 16,-60 19 3-16,20-38-1 0,-17 38 3 0,20-20 0 0,-3-17-1 15,-17 18-1-15,34-19 2 0,-11 0-1 0,-43 18 0 16,34-36-3-16,6-1 1 0,-3 38 3 0,0-39-5 0,-17 21-3 16,17 0 4-16,-37 17 5 0,20-17-1 0,-20 16 2 0,20-15 0 15,0 16-1-15,-20 1-2 0,17 0 2 0,-17-20 0 0,17 21-1 0,-17-2-1 16,0-17 1-16,0-1 0 0,20-1 2 0,-20-113 0 16,0 58-1-16,0 74-1 0,0-16 1 15,-20 15-1-15,20-36 2 0,0 21-2 0,-17 15-1 0,17-36 0 16,-17 0 3-16,-23 0-3 0,-37-75 9 15,77 112-9-15,-37 1 1 0,0-19 0 0,-20-19 4 0,17 20-4 16,3 17-1-16,0 1 2 0,17-19 0 0,0 38 2 16,-37-38 0-16,57 0-1 0,-37 38-2 0,17-19 2 0,-17 0-1 15,37-1-2-15,-20 2 1 0,3 18 0 0,17 0 1 0,-20-20 0 0,20 20-1 16,-40 0-1-16,40 0 1 0,-17-19-1 0,17 19 1 0,-20 0 1 0,6 0-1 16,14 0-1-16,0 0-1 0,-23 0-3 0,3 0 1 0,20 19-8 0,-20-19 3 15,3 0-18-15,17 20 8 0,-17-2-29 0,-3-18-16 16,20 39-27-16,-40-20-89 0,40 0 142 0,0-19 21 15,-14 19-10-15</inkml:trace>
  <inkml:trace contextRef="#ctx0" brushRef="#br0" timeOffset="2076.88">8512 10098 23 0,'0'0'7'0,"0"0"-3"0,0 0 1 16,0 0 2-16,0 0-2 0,0 0 11 0,0-20 3 0,-18 20 1 15,18 0-10-15,0 0 1 0,0 0 0 0,0-18 0 0,0 18 0 0,0 0 12 16,0 0-14-16,-17 0 9 0,17 0-11 0,0-20 6 0,0 20 0 15,0 0-8-15,0-18 2 0,-20 18 6 0,20-18-2 0,0 18-2 16,0-21-2-16,0 21-3 0,0 0 0 0,0 0 0 16,0-17 1-16,0 17-2 0,0 0 0 0,0-19 0 15,0 19-2-15,0 0 4 0,0 0 0 0,0 0-1 16,0 0 0-16,0 0-1 0,0 0 0 0,0 0 1 0,0 0 5 16,0 0-3-16,0 19 5 0,0-19-7 0,0 0 6 0,0 0-3 15,0 17-3-15,0-17 3 0,0 0 0 0,0 0-3 16,0 0 2-16,0 21-3 0,0-21 0 0,0 0 6 0,20 18-5 15,-20-18-2-15,0 18 1 0,0-18-1 0,0 20 0 0,0-20-1 0,0 18 0 16,17 2-1-16,-17-20 2 0,0 20-1 0,0-20 1 0,0 36 0 16,0 3-2-16,18-20 1 0,1 20 0 0,-19-21 0 15,0-18 0-15,20 38 0 0,3-19-1 0,-23 1-1 0,0-2 1 0,15 1 2 0,4 0-2 16,-19 1-1-16,18 18 1 0,4-38 1 0,-22 18 1 0,17 2 0 16,3 16 0-16,-2 5-1 0,-18-23-3 0,19 1 0 0,1 17-3 15,-20 3 5-15,18-21 0 0,2 23-1 0,-20-23-1 0,17 19 1 0,3 20-2 16,2-17 3-16,-5-22-1 0,1 20 1 0,-18-20 0 0,0 21-1 15,39 19-1-15,-1-2-3 0,-38-37 3 0,17 19-1 16,-17-20 3-16,20 3 0 0,-20-2 0 0,22-1-1 0,-22 20-1 16,18-19 0-16,-18 0 2 0,17-1-5 0,3 22 2 0,-20-3 0 0,20-37 0 15,-20 19 2-15,17 38-2 0,3-39 3 0,-3 22-1 0,-17-3 0 16,20-18 1-16,0 0 1 0,-20 0-1 0,22 0-1 0,-22 20-1 16,15-2 0-16,-15-37 2 0,20 19-1 0,-20 19-1 15,0-38 2-15,20 19-1 0,-20 1 0 0,20-2 0 0,-20 21 2 16,17-2 0-16,-17-37-2 0,17 38 3 0,-17-38-3 15,0 19 1-15,40 39 1 0,-40-21 0 16,0-37-1-16,22 0 0 0,-22 39-1 0,0-21 1 0,15-18 0 16,-15 20 2-16,20-1-2 0,-20 0 1 0,0-19-1 15,17 38 2-15,-17-20-1 0,0-18-2 0,23 20 2 0,-23-20-2 0,0 18 2 16,0-18-2-16,17 19 1 0,-17-19 1 0,0 20 0 0,0-20-1 16,0 0-1-16,0 20 3 0,20-20 0 0,-20 0-2 15,0 0 0-15,0 0-2 0,17 18 2 0,-17-18 0 0,0 0 0 16,0 0 0-16,20 19 0 0,-20-19 0 0,0 0 0 0,0 0 2 15,0 18-3-15,0-18 1 0,0 19-2 0,0-19 1 16,0 20 1-16,0-20-2 0,0 18 1 0,20-18-1 16,-20 0 1-16,0 20-5 0,0-1 0 0,0-19-5 0,0 0-6 15,0 0 5-15,0 19-2 0,0-19-6 0,0 0-2 0,0 0-3 0,0 0-6 0,0-19-6 16,-20 0-93-16,0-1 81 0,20-37 16 0</inkml:trace>
  <inkml:trace contextRef="#ctx0" brushRef="#br0" timeOffset="2693.51">8212 10705 31 0,'0'0'10'0,"0"0"-1"0,0 0 17 0,0 0 7 0,0 0-3 0,0 20-15 16,0-20 13-16,0 0-13 0,0 0-2 0,0 0 22 0,0 0-25 16,17 0 12-16,-17 0-11 0,0 0 0 0,0 0-1 0,0 0 6 0,0 0-8 15,0-20 5-15,17 20-3 0,-17-18 3 0,0 18-6 16,0-18-1-16,0-20 2 0,0 38-3 0,20-38 5 0,-20-1-2 16,0 19-4-16,0-16 3 0,0-2-2 0,0 19-2 15,0-39 5-15,0 21 0 0,0 17-6 0,0 1 2 0,0-19 3 16,0 20-3-16,0 18-1 0,0-39 0 0,0 20 5 0,0 1-5 15,-20-3 4-15,20 3-4 0,0 0 1 0,0-2 0 0,0 20 0 0,0-38 4 16,-17 18-5-16,17-16 1 0,0 36-2 0,0-21 5 0,0 4-4 16,-17-2 1-16,17 19-1 0,0-40 0 0,0 40-2 0,0-18 4 0,0-2-4 15,0 20 1-15,0-17 1 0,0-3 0 0,0 20 0 0,0-20-1 16,0 20 0-16,0-17-1 0,0 17 1 0,0 0-3 0,0-19 2 0,17 19 2 16,0 0-3-16,-17 0 0 0,20 0 0 0,-20 0 0 15,37 0 3-15,-17 19-1 0,-3-2-2 0,23 3-1 16,-40 0 2-16,23-3 0 0,-9-17 0 0,6 38 0 0,20-38-1 0,-5 40 1 15,-35-21-1-15,39-2-1 0,-16 4 0 0,-8-3 2 0,4-18-1 0,-19 18 0 16,40 20-2-16,-3-18-2 0,-19 0 4 0,21-2-4 0,-39 0 0 16,18 3-11-16,19-21 5 0,-37 18-3 0,20-18-3 0,-20 19-4 15,39 0-26-15,-21 1-53 0,21-2 2 0,-39-18 32 16,38 20-80-16,-38-20 131 0,17 18-9 0</inkml:trace>
  <inkml:trace contextRef="#ctx0" brushRef="#br0" timeOffset="3476.52">10718 12513 19 0,'0'0'12'0,"0"0"0"0,0 0 7 16,0 0 5-16,0 0 3 0,0 0 3 0,0 0-14 15,0 19-1-15,0-19 0 0,0 0-1 0,0 0-1 0,0 0 0 0,0 19 18 16,0-19-11-16,0 0-9 0,0 0 13 0,0 19-1 16,0-19-13-16,0 0 0 0,0 0 7 0,0 0-6 0,17 0 7 15,-17 0-4-15,0 0-5 0,0 0-4 0,20 0 7 0,0 0 0 16,-20-19-6-16,23 19 0 0,-23-19 3 0,14 19-5 0,-14 0-2 15,20-19 2-15,-20-20 1 0,40 39-2 0,-40-18-1 0,17-21 4 0,0 21-4 16,3-39 0-16,0 37 0 0,-20 1-3 0,37-37 1 0,-17 18-2 16,-3 0 4-16,23-57 1 0,-20 57-1 0,17-20 0 0,-17 20-1 0,34-76 3 15,-34 77-4-15,3-2 1 0,11-18 0 0,-14 19 0 0,0 0 1 16,17-18-2-16,-20 16 1 0,3 3 0 0,20-20 1 0,-23 20 0 0,23-21-1 16,-3 1-1-16,-37 20 0 0,37-3 0 0,-37 22 0 0,20-20 0 15,17-19 1-15,-17 18-1 0,0 20-1 0,17-38 0 0,-37 19 2 0,37 20 0 16,6-40 1-16,-29 1-2 0,6 39-1 0,-3-40 2 0,6 38 1 15,-6-37 1-15,20 40 1 0,-37-21 0 0,20 38-4 0,0-18 0 16,-20-3 0-16,17 1-2 0,3 3 3 0,-3 17 0 16,3-19-1-16,-20 19 1 0,0 0-2 0,0-20 0 0,23 20 5 15,-6 0-5-15,-17 0 0 0,0 0 0 0,0 0 1 16,0 0-2-16,0 0-1 0,0 0 0 0,0 0-11 0,0 0-11 0,0 20 10 16,-17-20-26-16,17 0 14 0,0 0-5 0,0 19-4 0,-23-19-60 15,3 17-28-15,20-17 73 0,0 0 15 0,-17 20 11 0,-3-20 7 16</inkml:trace>
  <inkml:trace contextRef="#ctx0" brushRef="#br0" timeOffset="3876.69">11439 10498 45 0,'0'0'31'0,"0"0"28"0,0 0-7 0,0 0-31 0,0 0-1 16,0 0 16-16,20-20-3 0,0 2-6 0,-20 18-15 16,17 0 9-16,3-19-2 0,-20 19 0 0,17-19-2 15,3 19-9-15,-20-20 4 0,43 1 0 0,-43 19-6 0,34-37 5 16,-34 37-5-16,0-20-2 0,40-17 6 0,-40 37-7 0,17-20 2 0,0-18 6 16,3 0-10-16,-20 38 0 0,20-39 3 0,3 21 3 15,-9-20-6-15,-14 38 4 0,20-20-1 0,-3 2 2 0,-17-2-5 0,0 20 0 16,40-18 13-16,-40 18-8 0,0 0-1 0,20 0-2 0,-20 0 2 15,17 0 3-15,3 18 2 0,-20-18-5 0,20 0-1 0,-3 20 1 0,-17 18 3 16,20-18 0-16,-20-2-4 0,17 0-3 0,-17 3 1 0,20 16 0 16,3 20 2-16,-23-37-4 0,17 17 1 0,0 20-1 0,-17-38 2 15,20 1-1-15,-20 36 2 0,20-17-3 0,-3-22 1 16,3 24-3-16,-20-23 1 0,17 20-6 0,3 18 8 0,-20-56-2 16,23 38 2-16,-23 1-5 0,17-20-11 0,-17-19 6 0,0 18-16 15,17-18 8-15,-17 18-26 0,0-18 16 0,0 0-5 0,0 0-6 16,0 0-7-16,0 0-9 0,0-18-89 0,0 18 75 0,0 0 18 0,0-37 12 0,0 19 22 15</inkml:trace>
  <inkml:trace contextRef="#ctx0" brushRef="#br0" timeOffset="4500.52">7391 8290 26 0,'0'0'3'0,"0"0"0"0,0 0 0 0,0 0 6 0,0 0-2 0,0 0 2 0,0 0 3 0,0 0 38 0,0 0-32 0,23 0 0 0,-23 0 14 16,0 0-19-16,0 0-2 0,0 0 10 0,0 0-2 0,0 0-9 15,0 0 7-15,0 0-8 0,0 0-1 0,0 0 9 0,0 0-9 16,0 0 1-16,17 0-1 0,-17 0 6 0,0 0-8 0,0 20-1 0,0-20 7 15,0 0-6-15,17 0-1 0,-17 21 5 0,0-2-5 0,0-19-1 0,0 17 2 16,0 4-4-16,20 15 3 0,-20-36-2 0,0 20 0 0,0 18 1 16,20-38-3-16,-20 37 1 0,0-18-2 0,0 2 1 0,17 16 2 15,-17 40-3-15,37 54 2 16,-37-110-1-16,0 15-1 0,0-15 0 0,0 35 4 0,20-37-1 16,-20 39 3-16,0-41-6 0,0 22 2 0,0-21-4 0,0 2-3 0,0 18-4 15,0-38 3-15,0 20-11 0,0-2 4 16,0-18-22-16,0 0 12 0,0 0-4 0,-20 0-43 0,20 0 24 0,0 0-4 0,0 0-36 15,0-38 48-15,0 21 29 0,-17 17-10 0</inkml:trace>
  <inkml:trace contextRef="#ctx0" brushRef="#br0" timeOffset="4844.41">7391 8388 15 0,'0'0'5'0,"0"0"-1"0,0-21-1 0,0 21-2 0,0-36 1 0,23 36-1 15,-23-41 0-15,0 41 0 0,0 0 0 0,0-17 1 0,17-3 7 0,-17 20-1 16,0-36 13-16,0 36-8 0,17-21 16 0,-17 4 1 16,20 17-15-16,0-20 13 0,-3-1-15 0,-17 21 0 0,20-19 13 15,-20 2-2-15,17 17-13 0,3-20 20 16,23 20-12-16,-43 0 0 0,14 0-2 0,-14 0-8 0,20 20-1 0,-20-20 0 15,17 17 8-15,-17 23-3 0,23-40-8 0,-23 20 1 0,0-3 2 16,17 4-4-16,-17-2-1 0,0-2 1 0,0-17 0 0,0 37 1 0,0 4 0 16,0-22-3-16,0-19-1 0,-17 38 3 0,17-2-2 0,-23-16-1 15,6-3-1-15,17 4 1 0,-20-1-1 0,6 16-2 16,-9-36 0-16,3 38-7 0,0-18-8 0,3-1-14 0,-3-19-16 16,20 18-22-16,-17-18-26 0,17 0 40 15,0 0 5-15,-20 0-9 0,20 0 24 0</inkml:trace>
  <inkml:trace contextRef="#ctx0" brushRef="#br0" timeOffset="5728.86">7790 7702 20 0,'0'0'8'0,"0"0"-5"0,-14 0 12 0,14 0 16 0,0 0-11 0,-23 0 0 0,23 0 0 16,-57-20 49-16,57 20-55 0,-40 0-2 0,40 0-2 15,-37-17 9-15,23 17-3 0,-29 0-3 0,23-21-8 0,3 21 1 16,-20 0 3-16,17 0-5 0,0-19-1 0,-14 19 5 0,11 0-4 0,3 0-1 16,-17 0 4-16,37 0-4 0,-37 0 0 0,17 0 1 0,-14 19 1 15,-9 19 2-15,43-38-2 0,-54 77 9 0,34-57-8 16,-37 37 4-16,40-20-4 0,-6 1-1 0,-28 18 5 0,-12 42-1 16,46-61-5-16,0-1 1 0,-6 5-3 0,-14 16 4 0,37-40-4 15,-37 40 3-15,17-17-4 0,0-23 2 0,3 21-2 0,17-19 1 0,-20 1 0 0,3 18-2 16,17-18 0-16,0-3 1 0,-20 2-1 0,0 19-1 0,3 1 2 0,17-1-1 15,0-1 2-15,-17 20 1 0,17 0-2 0,0-17 0 16,0 17-1-16,0-20 0 0,17 1 0 0,0 18 2 0,40 1 3 16,-37-16-2-16,-3-4-4 0,23 20 3 0,-17-21-2 0,28 22-1 15,-11-1 1-15,-3-37 0 0,6 17-2 0,-9 2 3 0,23-1 0 16,0-20-1-16,0 21-2 0,-20-22 2 16,60 24-5-16,-80-41 4 0,3 17 0 0,17-17 0 0,-14 0 0 0,31 20-2 15,3-20 1-15,0 0 3 0,-34 0-1 0,28 0-4 0,6 0-3 16,-17-20 5-16,-3 3 2 0,0 17 1 15,23-41 0-15,-43 41-2 0,40-36 0 0,0 16 1 0,-34-18 0 16,31-19-1-16,-17 37 1 0,-17 3-1 0,17-21 3 16,-14 19-2-16,-6-19 0 0,0-2-2 0,3 22 2 0,0-20-1 0,17-36 2 15,0-24-11-15,6 42 8 0,-43 18 4 0,0 1-1 0,34-77 2 16,-34 74-3-16,20-34-1 0,-20 34 1 0,0-17 1 0,0-17 2 16,20 33-2-16,-20 4-1 0,0-56 0 0,0 52 1 0,0-32-1 0,0-6 0 15,-20 43 1-15,20-1-1 0,0-3 1 0,-20 3 0 0,20-1 0 0,-20-1 0 16,6-18 0-16,-29 39 0 0,6-39 2 0,17 37-2 0,20 1 1 0,-57-39 2 15,-20 1 1-15,60 57-3 0,-3-37 0 0,-37 17 3 16,23 3-1-16,-9 17-2 0,-11-20 3 0,-3 0-4 16,-3 20 1-16,43 0 1 0,-17 0 1 0,11 0-1 0,-34 0-1 15,17 20-2-15,3-20 0 0,23 0 0 0,-49 0-3 0,46 20 0 16,-3-20 2-16,-37 0-5 0,23 17-2 0,-9 23-6 0,43-40 3 16,-17 17 0-16,-3 23-20 0,20-23 13 0,-17 3-2 0,17 0-4 15,-20-2-4-15,20 21-46 0,-20-1-38 0,20-38 61 0,0 37 12 0,20 3 7 16,-20-40 15-16</inkml:trace>
  <inkml:trace contextRef="#ctx0" brushRef="#br0" timeOffset="6682.66">12394 8290 34 0,'0'0'18'0,"0"0"9"0,-23 0-10 0,23 0 15 0,0 0-16 0,0 0 0 0,-20-17-2 0,20 17 12 0,0 0-15 15,-19-20 10-15,1 20 0 0,18-17-3 0,-20-2-3 16,20 19-3-16,-17 0-5 0,17-21 4 0,-20 21-6 0,0 0 3 16,20 0-3-16,0 0-1 0,-17 21 4 0,0-2-2 0,17-2-2 15,0-17-1-15,-23 37 4 0,23 4-3 0,-20-22-2 0,20 36 1 16,-17-36-2-16,17 1 1 0,0 38-1 0,0-22 0 0,0 2 0 16,0 1-1-16,0-21 0 0,0 2 1 0,17 0 3 0,-17-3-1 15,20 4 2-15,-20-21-1 0,23 0 3 0,-6 0 1 0,0 0-1 16,3 0-3-16,-20-21-1 0,20 4 1 0,-3-3-1 0,3-18 1 15,-20 19-2-15,18-1 0 0,1-37 1 0,-19 40-3 16,20-24 1-16,3-15 1 0,-23 39-2 0,0-4 1 0,14-15 2 16,-14 36-1-16,0-41-1 0,0 4 0 0,20 20 1 0,-20-2 2 15,0-2-1-15,0 21-2 0,0 0 0 0,0-17 2 0,0 17 1 16,0 17-1-16,0-17-2 0,0 0 1 0,0 40 3 0,0-3 1 16,0 0-3-16,0-16-1 0,0 36 1 0,0-40-1 0,0 60 3 15,0-57-5-15,0-3 1 0,-20 40-1 0,20-18 0 16,0-1 3-16,0-1-2 0,0 3 0 0,-14-23-1 0,14 23 1 15,0-2-2-15,0-19-1 0,0-2 1 0,0 23 2 0,0-23 0 0,0 22 2 16,0 19 4-16,0-41-4 0,0 40-3 0,0-37 0 0,0 1 1 0,0 16 0 16,0 0 1-16,0 19-2 0,0-35 0 0,0-2 0 0,0-1 1 15,0 21-1-15,0-21 0 0,0 19 1 0,0-17-1 0,0 1 0 0,0 15-1 0,0-16 1 16,0-20 1-16,0 18 0 0,0 2-1 0,0-1 0 0,0-19 0 16,0 17 1-16,0-17 0 0,14 0 0 0,-14 0 0 0,20 0-1 15,-20-17 3-15,0 17-1 0,20-19-1 0,-20-19 2 0,20 38-3 16,-3-56 1-16,1 35 0 0,-18 1 1 0,39-35-1 0,-39 36 1 0,23-38-1 15,-8 36 0-15,4 3-1 0,-1-39 0 0,-18 39 1 0,22-2-1 16,-5-18-6-16,-17 18-8 0,20 20 10 0,-2-18-26 16,-18 0-54-16,0 18 55 15,0 0-46-15,0 18-34 0,0-18 46 0,0 0-29 0,0 18 64 16,-18-18 8-16</inkml:trace>
  <inkml:trace contextRef="#ctx0" brushRef="#br0" timeOffset="7510.1">12565 7625 30 0,'0'0'4'0,"0"0"3"0,0 0-2 0,0-17 1 0,-23 17 10 0,23 0-8 0,0-20 9 0,0 20-8 0,0 0 1 0,0-20 1 0,-19 20 11 0,19-17-11 0,-20 17 12 0,20-20 1 0,-18 0 1 15,18 3 0-15,0 17-13 0,-17-21 9 0,-3 21-4 16,20-19-9-16,-20 19 6 0,0 0 1 0,20-17-9 0,-14 17 1 15,-9 0 4-15,23 0-6 0,-20 0 1 0,1 0 5 0,1 0-6 16,-2 17 4-16,-17-17-4 0,37 19-1 0,-37 2 4 0,20-4-5 16,-6 3 5-16,3 0-2 0,3 17-4 0,-3-37 0 0,3 37 2 0,-57 174 3 31,-6-97-6-31,80-76-1 0,-37-1 0 0,17 57 2 0,-17 4 0 31,-40 73-2-31,63-115 0 0,-9-18 0 0,23-18 2 0,0 16-2 0,-20 22 2 0,0-21-2 16,3 20 1-16,17-17 0 0,-17 17 2 0,-3 0 0 0,20-40-4 15,0 60 0-15,-20-58 0 0,20 20 4 0,0-20 1 0,0 55 3 0,0-54-7 16,0 18 0-16,0 19-1 0,0-1 1 0,0-16 0 0,0-22 0 16,20 21 0-16,-20 16 3 0,37 4-3 0,-20-21-1 0,23 19 1 15,-40-40 1-15,23 4-2 0,11 36 2 0,-34-37 0 0,57 17-1 16,-37-18 0-16,-3-2 0 0,23 24-3 0,-23-41 4 0,3 0-1 16,40 17-1-16,-43 3 0 0,20-20 1 0,20 20-1 0,-40-20 0 15,43 0-2-15,-23 0 2 0,20 0 0 0,-39 0 2 0,21 0-2 0,18-20 0 16,-37 20 1-16,0 0 0 0,35-20 0 0,-36 3 0 0,19-2 0 15,-19-3-1-15,38 5-2 0,1-22 1 0,-39 39 1 0,19-37 2 16,-21 17-1-16,3 3 2 0,37-24-3 0,-17-15 2 0,-3 0 2 0,0-3-2 16,-15 22-1-16,-4-20-1 0,39-57 3 15,-20 40 0-15,-37 33-3 0,17 5-1 0,3-41-3 0,-20 39 5 16,42-39 2-16,-42 41-2 0,15-2 0 0,5-38 0 0,0 18 2 16,-20 20-1-16,20-1 1 0,-20 1-3 0,0 2 1 0,17-22 1 0,-17 19 0 0,0 22 0 15,0-40 0-15,0-1 1 0,0 21-2 0,0 18 1 0,0-2-1 16,0-16 1-16,-17-3-1 0,17 3 0 0,0 20 1 0,-20-43 1 0,-20 22 0 15,25 2-1-15,-7-1-1 0,2 16 1 0,-37-35 1 16,40 18-1-16,-40-1 0 0,-3-19 5 0,43 41-3 16,-40-23-1-16,37 23-1 0,-15-3 0 0,-7 0 1 0,5 3-1 15,19 17 3-15,-1-20-2 0,-19 0 4 0,1 20-5 0,15-17 1 16,4 17-2-16,-1 0 0 0,19 0 1 0,-15 0-1 0,-8 0 1 0,4 0 0 16,-1 0-3-16,2 17-1 0,18-17 1 0,-17 20-4 0,-3 0-4 15,0-20 3-15,20 17-12 0,-20 23 6 0,6-40-21 0,14 36-13 16,-23-15 16-16,23 36-111 0,-20-20 22 15,20 0 80-15,0 3 11 0,0-22 12 0</inkml:trace>
  <inkml:trace contextRef="#ctx0" brushRef="#br0" timeOffset="8383.15">14897 12588 31 0,'0'0'34'0,"0"0"-18"0,0-18 20 0,0 18-16 0,0 0 0 16,-17 0 1-16,17 0 17 0,0 0-20 0,0 0-2 0,0 0 11 0,0 0-15 16,-17 0 9-16,17 0-12 0,0 0 0 0,0 0 7 0,0 0-8 15,0 0-3-15,-20 0 0 0,20 0 5 0,0 0-5 0,0 0 4 0,-20 18 1 16,20-18 0-16,0 0-6 0,0 0-1 0,0 0 0 0,0 20 1 16,0-20 9-16,0 19-6 0,-20-19 2 0,20 19 0 0,0 0-5 15,0-19 2-15,0 20-4 0,0-20 0 0,0 37 6 16,0-18-5-16,0 19 1 0,0-38-1 0,0 38-2 0,0 1 1 0,20-2-1 15,-20 40-1-15,0-59 1 0,20 76 2 0,-20-55-3 0,20 56 1 16,-20-38-2-16,0 38 1 0,17-57 0 0,-17 20 0 0,0 36-2 16,0-56 2-16,0 58-2 0,0-58 0 0,17 38 1 0,-17-57 0 15,0 18 0-15,0 3-2 0,0-23 3 0,0 3 4 0,0 0 4 0,0-3-3 16,0 3-6-16,0-20 1 0,0 20-1 0,0-20 2 0,0 0-8 16,20-40 0-16,-20 40 10 0,0-37 2 15,20 0-3-15,3-20-3 0,-9 18 1 0,46-132 2 16,-26 75-1-16,-14 39 0 0,37-19 0 0,-37 57 0 0,-3-18 1 15,26-19 1-15,-43 35-2 0,34-17 1 0,-14 19 6 0,17 0 2 16,-37 19-6-16,20 0-1 0,-3 0 3 0,3 0 1 0,3 19-4 16,-6 18 9-16,0 4-6 0,-17 15 2 15,0 0-1-15,0-37-4 0,0 0-2 0,-17 1 0 0,0 37 1 16,-6-39 0-16,-14 39-1 0,0 20 2 0,17-58-2 0,-17 19 0 0,20-20-1 16,-26 21-1-16,-11-1-2 0,-6-1-2 0,26-18-3 0,-6 19 1 15,6-38-11-15,-9 20-7 0,6 0-6 0,20-20-9 16,-3 17 14-16,0-17-26 0,0 0-17 0,20 0 24 15,0 0-3-15,-14 0-2 0,14 0-3 0,0 0-19 0,-23 0 47 0,23 0 3 16</inkml:trace>
  <inkml:trace contextRef="#ctx0" brushRef="#br0" timeOffset="9216.08">13512 9966 48 0,'0'0'45'0,"-20"0"-21"0,20 0-2 16,0 0 18-16,0 0-23 0,0 0 1 0,0 17 12 0,0 4-16 15,0-21-3-15,0 0 0 0,0 18 6 0,0 0-10 0,0 2 0 0,0-2 2 0,0 2-6 16,0-20 0-16,0 38 3 0,20-20 1 0,-20 21 0 15,0-39-4-15,0 19-1 0,20 0 2 0,-3 1 5 0,-17-2 4 16,37 20-1-16,-17-19 0 0,-20 1-6 0,23-2 6 16,-6 20 1-16,0-18-8 0,23 18 2 0,-3 0 0 0,-20 18-1 15,3-17-5-15,20 16 2 0,-23-16 0 0,-17-1 0 0,40 38 3 16,-23 0-1-16,20-55-3 0,-37 15 0 0,40 41 1 0,-17-59-1 16,-23 22-1-16,14-22 0 0,6 20-1 0,0 0 0 0,0 20 0 0,-3-21 0 0,0-18 0 15,23 38 2-15,-40-19-1 0,23 1 0 0,-23-21-1 0,34 39 1 0,-14-38-1 16,-20 39 2-16,37-2-2 0,-17-18 0 0,-3 0 1 15,3 38-2-15,-20-56 0 0,20-2 1 0,-20 1 0 16,17 19 1-16,-17 1-1 0,20-21-1 0,-20 1 2 0,0 19-1 16,0-38 0-16,17 39-2 0,-17-39 1 0,0 19 1 0,0-19-2 0,0 19 1 15,20-19-5-15,-20 19-4 0,0-1 3 0,0-18-12 0,0 0 7 16,0 0-3-16,0 0-3 0,-20 0-24 0,20 0 18 0,0 0-2 0,0-18-36 16,0 18 24-16,0-19-3 0,-17 0-38 0,17 0 50 0,0 19 10 15,0-39 3-15,0 21 3 0</inkml:trace>
  <inkml:trace contextRef="#ctx0" brushRef="#br0" timeOffset="9743.9">13247 10593 38 0,'0'0'7'0,"0"0"3"0,0 0 18 0,0 0-10 0,-20 0 23 0,20-18 6 0,0 18-3 16,0-21-25-16,0 21 0 0,0 0 15 0,0-20-5 0,0 20-15 15,0-17-2-15,0 17 10 0,0 0-4 0,0 0-10 0,0 0 2 16,0-19 5-16,0 19-6 0,0 0-1 0,0 0 1 0,0-20 7 0,20 2-1 15,-20 18-9-15,0 0 0 0,20-38 4 0,-20 38-4 16,0-20 6-16,17-18-6 0,-17 20 3 0,0-2-4 0,17-17 2 0,-17-1-2 16,0-1 2-16,0 20-4 0,20 1-2 0,-20-3 1 0,0-35 1 15,0 36-1-15,0-18 3 0,0 2 0 0,0 15-3 0,0-15 2 16,0-4-2-16,0 22 1 0,0 18-1 0,0-37 0 16,0 37-1-16,0 0 3 0,0-20-2 0,0 20 0 0,0 0 1 0,0 0-1 15,0 0 0-15,0 0 0 0,0 0 1 0,0 0 3 0,0 0-2 0,20 0-2 0,-20 0 2 16,0 20-1-16,22-20 1 0,-22 0-3 0,0 17 1 15,15-17 3-15,-15 20-4 0,40-20 1 0,-40 18 2 0,37-18 0 16,0 20 1-16,-37-20-3 0,40 20 2 0,-23-20-2 16,-17 0-1-16,57 19 2 0,-17-19-1 0,-23 0-2 0,23 17 1 15,-23 4 1-15,40-3 2 0,-34 0-4 0,31 2-2 0,-17 18 2 16,-17-38 1-16,17 38-1 0,-17-38-2 0,3 18 1 0,11 3 2 16,-34-3-2-16,0 1-1 0,20-19-3 0,0 39-18 0,-20-39 11 15,17 18-16-15,-17-18 12 0,0 20-28 0,0-20-53 16,0 0 49-16,0 0-9 0,0 18-92 0,0-18-22 15,0 0 142-15</inkml:trace>
  <inkml:trace contextRef="#ctx0" brushRef="#br0" timeOffset="10700.74">15353 11791 28 0,'0'0'11'0,"0"0"-4"0,0 0 4 0,0 0 19 0,0 0-12 0,-17 0 18 0,17 0-1 0,0 0-19 0,0-20 16 0,-20 20-6 0,20 0-15 16,0 0-1-16,-17 0 10 0,17 0-10 0,-20 0 6 0,20 0-9 15,0 0-1-15,-20 0 9 0,3 0 2 0,17 0-10 0,-17 0 8 16,-6 0-1-16,3 0-2 0,-17 0 1 0,20 0-1 16,-3 0-7-16,-20 0 4 0,6 0 0 0,34 0-6 15,-60 0 4-15,23 0-3 0,17 0-1 0,0 20-1 0,-34-20 3 0,34 18-2 16,-37 1 3-16,0 1-1 0,37-2-3 0,-37 21 1 16,23-21 0-16,-9 1-1 0,-11 19 2 0,-3 39-1 0,-3-21 2 15,43-18-3-15,-40 58 3 0,37-58-5 0,-17 57 0 0,-20 19 2 16,37-76-3-16,6 18 2 0,-29 78 2 0,23-77-3 15,20-19 0-15,-17 1-1 0,0 17 1 0,17-18 0 0,-20 57 0 0,20-38-1 16,0-18 2-16,0 17-2 0,0-18 2 0,-20 0-1 0,20 57 0 0,0-57-2 16,0 0 1-16,0 20 0 0,20 18-2 0,-20-38 2 0,0-1 0 0,20 40 2 15,-20-39-2-15,34 39-3 0,-34-41 3 0,40 42 7 0,-40-61 0 16,37 59 7-16,-17-37-14 0,20 37 0 0,-3-39 0 0,-20 2-1 16,3-20 2-16,0 21-3 0,-3-4 1 0,3-17 1 0,17-1 1 0,3 40 2 0,-23-39-1 15,3 1-2-15,54 36-1 0,-31-17 3 0,-9-20-2 16,23-1 1-16,-37-18 1 0,37 19-5 0,20-19 2 0,-40 0 2 15,-20 0-1-15,60 0-1 0,0-37 4 0,-40 37-3 0,40-40 0 16,0-16 0-16,-40 38 2 0,0-21-3 0,60-37-2 16,-40 0 5-16,-20 38-1 0,-20-18 0 0,23-1 0 0,-17 18-3 0,51-133-6 15,-20 78 11-15,-34-39-1 0,17 76 0 0,-37 0 0 0,20-19 0 16,0 18 1-16,0-56 1 0,-20 78-2 0,17-23 1 0,0-94 5 16,-17 98-6-16,0-41 0 0,0 1 1 0,0 57-1 15,-17-38 2-15,17 39-2 0,-17-40 3 0,17 39-4 0,-40-19 4 0,6-20-1 16,34 58-1-16,-23-18 0 0,3-1 0 0,-17-19 3 0,-20 0-2 15,37 19-2-15,6 19-1 0,-29-19 0 0,6-1 1 0,0 21 0 16,-20-20 1-16,40 19-1 0,-63-1 0 0,6 1 2 0,57 19-4 16,-26-18 0-16,-31 18-3 0,34-20 2 0,-14 20-6 0,34 20 2 15,-37-20-9-15,17 18 4 0,-14 1-16 0,34 20 10 0,-37-1-28 16,37-20 16-16,20 1-4 0,-37 1-54 0,17 18-44 0,3 0 72 16,-3-38 16-16,0 56 12 0,20-36 12 0</inkml:trace>
  <inkml:trace contextRef="#ctx0" brushRef="#br0" timeOffset="16846.27">17919 10060 80 0,'0'0'31'0,"0"0"52"0,0 0-68 0,-17 18 47 15,17-18-31-15,0 0-23 0,0 20 21 16,0-20-18-16,0 0-8 16,0 0 14-16,0 0-10 0,57 0 27 15,0 20 5-15,0-20-18 16,-20 0-17-16,60 18 6 15,34 0-2-15,-91-18-6 0,74 21 0 16,0-3-1-16,-77 1 0 0,57-19-2 16,23 19-2-1,-100-19 3-15,63 0-10 0,-80 0 3 0,34 0-50 16,6 0-41-16,-40 0 67 16,0 0-79-16,0 0 70 0,0-19-53 0,0 19 67 15</inkml:trace>
  <inkml:trace contextRef="#ctx0" brushRef="#br0" timeOffset="17078.12">18301 10687 31 0,'0'0'5'0,"-20"0"12"0,-17 18 22 16,20-18-22-16,-23 41 57 0,20-41-57 0,6 18 17 16,-29-18-2-16,23 19 24 15,3-19-45-15,17 0 18 0,0 0-19 16,0 0 16-16,0 0-18 0,17 0-1 0,46 0 14 0,-49 0-14 15,6-19-1-15,37 19 3 0,-20 0-5 0,3-18-1 0,74-3 10 16,-57 21-6-16,57-20-4 0,-57 20-5 0,-3 0 3 16,23 0 0-16,-17 0-3 0,-26 0-3 0,6 0 2 15,17 20-23-15,-37-20 7 0,34 0-116 16,-14 21-83-16,-40-21 183 0</inkml:trace>
  <inkml:trace contextRef="#ctx0" brushRef="#br0" timeOffset="17411.72">18717 9869 90 0,'0'0'68'0,"0"0"-14"16,-17 0 10-16,17 20-47 0,0-20-1 0,-20 18 13 15,20-18-17-15,-17 20 12 0,17 0-3 0,0-1-8 16,17-2 1-16,-17-17-10 0,37 21 1 0,-17-3-2 0,0-18 0 15,17 18 1-15,40 20-2 0,-40-18-1 0,-17-20 0 0,111 56 1 16,-34-35 1-16,-20 16-3 0,-3-18-1 0,-17 1 3 16,-17-20 0-16,34 18 0 0,-54 2-2 0,17-20 0 15,20 0 1-15,3 37 5 0,-43-37-2 0,0 0 0 0,3 20 6 16,0-20-6-16,3 18 1 0,-23 1-3 0,14 0 6 16,-14 20 4-16,0-39-7 0,0 37 1 0,0-17-3 0,-37 57 0 0,17-40-4 15,-17-1 0-15,-40 62 1 0,0-4 3 0,23-36-2 0,14-22-1 16,-54 59 0-16,57-37-1 0,-3-20 1 0,-34 58 0 0,17-40 0 15,17-18 0-15,-14 58-2 0,14-59 2 0,20 1-3 0,6 19-1 0,-29 0-17 16,23 19-15-16,3 0-44 0,17-19 7 0,0-57 28 16,0 39-65-16,0-39 56 0,0 18 12 0,17 2-8 0</inkml:trace>
  <inkml:trace contextRef="#ctx0" brushRef="#br0" timeOffset="28847.57">22349 13197 36 0,'0'0'66'0,"0"0"10"15,20 0-7 1,-20 0-24-16,0 0-18 16,0 0-2-16,0 0-10 15,0-17 7-15,0 17-4 16,0-21 15 0,0 21-5-16,0 0-21 0,0 0 18 15,-20 0-4 1,20 0-8-16,-20 0 1 15,3 0-5-15,-3 0-2 16,0 0 2 0,0 0-9-16,3 21 4 0,0-21-2 15,-3 0-2-15,0 17 2 0,-14 2 1 16,11 0-4 0,-17 57 3-16,23-19-1 15,0 39 3 1,-3-21-4-16,20-56-1 0,-20 76-2 15,20-18 5-15,20-1-3 16,0-1 3 0,14-17 10-16,-14-38-12 0,23 17 3 15,11-17 0-15,20-3-4 16,-34-54-17 0,-3-20 19-16,-17 37 0 0,-3-37 1 15,6 40 0-15,-23-22-2 0,34-57-1 0,-14-36 5 16,-20 36-5-1,0 1 4-15,0 76-3 0,0-19 2 16,0 2-1-16,-20-42-1 0,20 42 1 16,0 36 0-16,-17-39 5 15,-23 39 3-15,40 0-2 16,-17 0-5-16,17 56 5 0,0-56-4 16,-20 38 3-16,20-20-4 0,0 59 10 15,0-1-4-15,0-57-6 0,20 38 4 16,20 57 1-1,-23-57-3-15,40 20 0 16,-40-20-2-16,3-57-1 0,17 58 0 16,3-22-1-1,-3-36-3-15,-37 0 0 0,37 0-28 16,-17-36-51-16,-20 16 54 0,17-57-167 16,-17 21-9-16,0 37 146 15,0-38-23-15</inkml:trace>
  <inkml:trace contextRef="#ctx0" brushRef="#br0" timeOffset="29763.82">22409 12285 16 0,'0'0'7'0,"0"0"-2"0,0 0 21 0,-23 0 27 0,6-20 6 16,-3 20-19 0,0 0 9-16,3 0-12 15,-23 0 11-15,-14 0-11 16,-6 0-5-16,46 0-25 16,-49 0 16-16,-68 77 8 31,54-2-22-31,-14 40-6 15,68-96-1-15,-51 115 3 0,0 17-3 16,34-113-3-16,-37 115 3 0,20 36-2 16,40-55 1-1,-23 37-2-15,40-39 2 16,0-93-1-16,0 94-1 0,40 38 15 16,14-19-9-1,60 2-3-15,-17-40-1 16,17-2 1-1,-20-36-3-15,-77-76 3 0,100 57-7 16,14-37 4-16,-17-3 0 16,40-17-4-1,-40-37 8-15,37-57 0 16,-57 17 2-16,-74 39-4 0,74-76-1 16,-17-37 1-1,-37 16-2-15,14-92-14 16,-14 55 17-16,-23-17 0 15,3 19 4 1,-40 35-5-16,-17-36 3 16,-20 39-2-16,-34-2-1 15,-6 58-2 1,-57-19 1-16,20 18-1 16,97 39 1-16,-114-18-6 15,0-2 5-15,77 58-5 16,31 20-26-16,-11 18-34 15,14 56-105 1,6 40-45-16</inkml:trace>
  <inkml:trace contextRef="#ctx0" brushRef="#br0" timeOffset="30695.83">21588 7836 19 0,'0'0'5'0,"0"0"3"16,0-19 16-16,0 19 29 15,0-21-6 1,0 4 7-16,0 17-15 16,0 0 7-1,0 0-13-15,0 17 13 16,-17 4-6-16,17-2-13 15,0 18-2 1,0 1-10-16,-20 18-2 16,20 22-4-16,0 36-2 15,0 17 2 1,0-16-2-16,0 39 0 16,0-40-4-16,0 0 0 15,0-19 1-15,0 19 2 31,0-21 3-31,0-15-9 16,0-3-16-16,0-36-7 16,0-20-24-16,0-19-7 15,0 0-54-15,0-58-81 16,0 1 95 0</inkml:trace>
  <inkml:trace contextRef="#ctx0" brushRef="#br0" timeOffset="31045.83">21514 7967 37 0,'0'0'9'0,"0"-17"68"0,0-39 64 16,57 16-42 15,-17 22-60-31,-6-1-8 16,23 19-5-16,23 77 6 31,-63 94-14-15,-34-77-14-16,-26-17-4 15,-11-3-16 1,-43 4-208 0</inkml:trace>
  <inkml:trace contextRef="#ctx0" brushRef="#br0" timeOffset="31412.82">22218 8538 63 0,'0'0'234'15,"0"38"-62"17,0 59-132-17,0 17-34 1,-97 17-216 15</inkml:trace>
  <inkml:trace contextRef="#ctx0" brushRef="#br0" timeOffset="31995.13">22748 7967 87 0,'0'0'188'0,"0"0"-72"16,-20 21-58-1,0-4-13-15,3 3-30 16,-3 57-7-16,3-20-4 15,-3 37-4 1,20-37 2-16,0 0-1 16,20-19 5-16,-3-19-3 15,20-38 5 1,-17-19-4-16,23-39-3 16,-29 4 2-1,6-6 0-15,0 23-3 16,-20 19 3-16,0 37 4 15,0 37 9 1,0 117 18 0,0-80-21-1,-20 60 0-15,20-2-10 16,-20 22 1-16,6-40-5 16,14-1 5-1,-23 1 8-15,23-38-13 16,0 1 5-16,0-41-3 15,0 4 1 1,0-22 1-16,23 2-3 16,11-77 1-16,6 0-1 15,34-96-12 1,3 0 14-16,-23 60-13 16,-34 55-38-16,0 38-77 15,0 0-114 1,-20 38 36-16</inkml:trace>
  <inkml:trace contextRef="#ctx0" brushRef="#br0" timeOffset="33045.23">22463 7151 24 0,'0'0'6'0,"0"0"25"0,-20 0 22 16,3 0 19-16,0 0-19 16,-6 0-18-1,-14 0-2-15,0-20-4 16,-3 20 7-16,-14-18-10 16,-6-1 0-1,-17 19-11-15,3-20-5 16,-3 20 0-1,3 0-2-15,-23 20-1 16,23 17-1-16,0 20-3 16,-23 21-4-1,20 15 5-15,0 2 1 16,20 19-2-16,-37 40 6 16,17-22-4-16,3 39-1 15,-1 21-1 1,33-59 2-16,5 36-1 15,20-55-2 1,17 20 1-16,-20-19-3 16,20 35 7-1,20-15 0-15,-3-42-5 16,40 4-3-16,20-1 3 16,37 17-3-16,-17-38 1 15,54 21 0 1,20-57 1-16,-40-20-3 15,40-19 2-15,-37-19-1 16,37 19 3 0,-37-22-6-16,37-14 3 15,0-21-7 1,-40-21-4-16,3-34 3 16,-77-21 5-16,37-38 4 15,-37 0-10-15,0-38 13 16,-17 18 4-1,-23 39-2-15,-17-19-2 16,0 36 1-16,-34-36-3 16,-26 58 0-1,-37-39 0-15,3-19-1 16,0 57 1 0,-20-20-1-16,37 59 4 15,20 35 1 1,0 23 0-16,0 17-4 15,-17 37-8-15,34-17-17 16,-34 38-82-16,34 16-85 16,-34 23-19-1</inkml:trace>
  <inkml:trace contextRef="#ctx0" brushRef="#br0" timeOffset="33812.26">22064 9776 57 0,'0'76'299'16,"-17"-39"-219"-1,17 1-26 1,0 75-10 15,0 40-36-15,0 56-4 15,0 305-4-15,0-190 0 15,-20-21 1-15,20-18 0 15,0-227-8-15,0-39-5-1,0 38-69 16,0 19 15-15,-20-38 1 0,-14-152-243 15</inkml:trace>
  <inkml:trace contextRef="#ctx0" brushRef="#br0" timeOffset="34277.91">21571 10251 45 0,'-20'0'17'0,"20"0"-17"62,20 95 458-62,-20-95-458 63,510-722 105-48,-510 722-105 48,171 380 67-63,-171-380-67 62,174 550-435-46</inkml:trace>
  <inkml:trace contextRef="#ctx0" brushRef="#br0" timeOffset="36938.17">23261 9318 43 0,'-37'0'272'31,"37"0"-272"32,0 191 163-63,0-191-163 62,590 817 57-46,-590-817-57 46,662 1179 11-62,-662-1179-11 63,439 875 6-63,-439-875-6 62,208 266 0-62,-208-266 0 63</inkml:trace>
  <inkml:trace contextRef="#ctx0" brushRef="#br0" timeOffset="37413.12">23241 9907 54 0,'-34'0'186'0,"-46"97"-16"31,63-3-104 1,17-94-13-17,37-437-10 1,0 57-24 15,-37 152-6-15,77 207 29 15,74 231-30-15,177 209-9-1,143-20-36 16,-241-361-200-15</inkml:trace>
  <inkml:trace contextRef="#ctx0" brushRef="#br0" timeOffset="38141.44">25750 12779 62 0,'0'0'0'46,"-74"77"375"-46,74-77-375 63,17 722 68-47,-17-722-68 46,345-172 124-62,-345 172-124 63,-174 456 17-63</inkml:trace>
  <inkml:trace contextRef="#ctx0" brushRef="#br0" timeOffset="38886.12">25884 12474 23 0,'-20'-18'165'15,"20"18"-165"48,-131-134 272-63,131 134-272 62,-553 229 107-62,553-229-107 63,-228 1236 6-63,228-1236-6 62,1012 209 13-46,-1012-209-13 46,356-1122 24-62,-356 1122-24 63,-302-342 25-63,302 342-25 62</inkml:trace>
  <inkml:trace contextRef="#ctx0" brushRef="#br0" timeOffset="39846.31">25656 13502 20 0,'0'0'78'15,"0"0"107"1,0 19-109 15,0 56-15-15,-20 2 6 15,20-40-52-15,0 21-7-1,77 19 3 17,-40-60-10-17,3 2 4 1,-3 19-3 15,0-55 0 0,-37-40-43-15,0-40-376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3T19:05:48.19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21266 10498 28 0,'0'0'14'0,"0"0"-3"0,0 0 21 16,0-20 5-16,0 20-19 0,0-18 1 0,0 18-1 0,0 0 16 16,0-19 8-16,-17 19-24 0,17-19-1 15,0 19 0-15,0 0-4 0,0-20-2 0,0 20-6 0,0 0 1 16,0 0-1-16,0 0 2 0,0 0 0 0,0 0 7 0,0-19-6 15,0 19 6-15,0 0-1 0,0 0 2 0,0 0-8 0,0-19 8 16,0 19-3-16,0 0 0 0,0-18-5 0,0 18-1 0,0 0 3 16,0 0-4-16,0 0 1 0,0 0 7 0,0 0-3 0,0 0-7 15,0 0 1-15,0 0-2 0,0 0 6 0,0 0-4 0,0 18 1 16,0 20 1-16,0-38-4 0,0 39 0 0,0-39-1 16,0 37 1-16,0-17 3 0,0 36-7 0,0-35-2 0,0-3 0 0,0 37 3 15,0-16 2-15,0-1 0 0,0 38 0 0,0-19-1 0,0-17 0 16,17-22 0-16,-17 58 2 0,0-57-1 0,0 18 0 0,0 21-1 15,0-39-1-15,17 38 1 0,-17-39 1 0,0 59 0 0,20-77-1 16,-20 38 0-16,0-38 1 0,0 19-1 0,20-1 1 0,-20-18 0 0,0 20-1 16,23-20 2-16,-9 0 0 0,-14-20 0 15,40 20 3-15,-40-37-2 0,20 37 0 0,-3-19 0 0,0 19-1 0,-17-19-1 0,40-18 4 16,-20 37-1-16,-20-19 0 0,37-2 2 0,0 3-3 0,-37 18-1 0,40-19 9 16,-23 19-4-16,23-19 7 0,-40 19-10 0,17 0 1 0,3 0-2 15,-3 0 0-15,-17 19 0 0,20 0 1 0,3-1-2 0,-6-18 0 0,-17 40 3 0,17 16 0 16,-17-37-3-16,0 0-1 0,0 39 0 0,-17-2 2 15,17-38-1-15,-17 2 0 0,-6 17 0 0,3-17 0 0,3 0 0 0,-40 36 0 16,3-37-2-16,31 19 0 0,6-38-1 0,-40 19-5 0,37-19 0 16,0 0-2-16,-17 0-15 0,-20 0-7 0,23-38-4 0,11 38 15 15,3-19-3-15,0 0-2 0,-14-19-30 0,14 20-6 0,20-22 27 16,0 40-1-16,-20-37-41 0,0-1-20 0,20 19 43 0,0 1 6 0,0-1 12 16,0-1 4-16,0 20 13 0</inkml:trace>
  <inkml:trace contextRef="#ctx0" brushRef="#br0" timeOffset="717.21">21722 9583 39 0,'-20'0'77'0,"20"0"-48"0,0 0 25 0,-17 0-30 0,17 0 16 0,-20 0-22 16,20 0 0-16,-37 0 14 0,37 0-18 0,-17 0-3 0,-6 0 13 16,6 0-12-16,-3 21-1 0,0-1 9 0,3-20-11 0,-3 0-1 0,0 17-2 15,-17 3 13-15,0-20-13 0,37 20 0 0,-40-20 0 0,26 0 5 0,-9 17-8 16,-17-17 6-16,23 20-5 0,17-20 3 0,-37 0-2 0,37 19 1 16,-40-2 2-16,25-17-4 0,-7 0-1 0,-18 22 3 0,23-3-3 0,-20-2 3 15,-3 23-2-15,40-3-2 0,-57 1 2 0,20 39 2 0,-40 17-2 16,60-56-3-16,-1 19 1 0,-41 39 1 0,22-39-1 15,17-1-1-15,-37 40 1 0,19 18-3 0,19-78-2 0,-16 80-2 0,13-61 7 16,-18 42 0-16,22-41-1 0,1 59 1 0,-3-2 0 16,20-55-1-16,0 76-1 0,-20-21-1 0,40-55 1 0,-20-2 0 15,0 1-1-15,37 76 2 0,1-37 0 0,19 18-1 0,-37-57 1 16,37 38 0-16,-20-38-1 0,20 18-2 0,0 2 2 0,-17-40 0 16,34 2 3-16,-37-1-1 0,5-19-1 0,13 0-2 0,-18-19 1 15,20 19 2-15,20-19 4 0,-37 0-5 0,-6 0 0 0,6 0-3 0,37 0 0 16,-40 0 2-16,0-19 2 0,40 0-1 0,-40 0-1 0,40-39 1 15,-3 2 0-15,-14-39 0 0,-3 19-1 0,-20 18 0 16,0 20 0-16,6-76 3 0,-9 20-1 0,-34 55 0 0,20-18-1 16,0-37 3-16,-3 36-4 0,-17 20 3 0,0-18-2 0,17-41 4 0,-17 42-2 15,0-60 0-15,0 40-2 0,0 36-1 0,0-74 2 0,0 55 0 0,0 1 0 16,0 19-1-16,0-20 2 0,-17-36-1 0,0 35 2 0,-3-53 3 0,20 73-3 16,-40-74-3-16,26-2-1 0,-29 58 1 0,6-37 0 0,37 37-1 15,-37-39 0-15,17 40 1 0,-17-41 0 0,20 23-1 16,-6-3 1-16,3 20-2 0,3 20 3 0,-3 37-3 15,20-41 1-15,-17 41-5 0,17 0 2 0,-20-17-8 0,20 17 5 0,0 0-1 16,0 0-2-16,-20 0-3 0,20 0-15 0,0 0 10 0,-17 17-22 0,0 24-15 16,17-24-25-16,-23 23-21 0,23-23 37 15,-17 22-71-15,17-22 86 0,0 24-6 0</inkml:trace>
  <inkml:trace contextRef="#ctx0" brushRef="#br0" timeOffset="1267.01">21873 9869 34 0,'0'0'16'0,"0"0"24"0,-17 0-18 0,17 0 20 0,0 0-21 16,-20 0 19-16,20 0-3 0,-20 0 9 15,20 0-31-15,-17 20 0 0,17-20 1 0,0 0 13 0,-17 0-15 0,17 18 25 16,0-18-14-16,0 20-15 0,0-20 9 0,0 20 3 16,0-1 0-16,17-19-13 0,-17 17 7 0,37-17-9 15,-17 21 6-15,17-21-2 0,0 0-3 0,-37 18-4 0,43-18 1 16,-9 0 1-16,-14 0-2 0,34-18 2 0,-34-3-3 0,57-15 2 16,-57 16-3-16,17 0-1 0,0 2-3 0,3-19 4 0,-3-3 1 0,0 23-1 0,3-24 1 15,-23 5-2-15,60-21 0 0,-17-21-1 0,-6 22 0 0,-17 18 0 16,20-19 1-16,-37 20-1 0,77-58 4 0,-80 76-2 15,20-20-2-15,6-18 1 0,-29 39-2 0,26-19-1 0,-20 16-1 0,-3 1 0 0,0-16 0 16,23-2 1-16,17-20 2 0,-57 39 0 0,37-18 1 0,-14 37 1 16,-23-19 0-16,0 19-2 0,34-38 0 0,-34 38 1 0,20-19-1 15,0 19 0-15,-20 0 0 0,17-21-3 0,3 4-2 0,-20 17-3 16,20 0 3-16,-20 0 0 0,0 0-2 0,17 0-13 0,-17 0 8 0,23 0-19 16,-23 0-9-16,0 0-11 0,0 0 18 0,0 0-45 15,0 17-91-15,0-17 107 0,0 21 14 0,-23-21-9 16</inkml:trace>
  <inkml:trace contextRef="#ctx0" brushRef="#br0" timeOffset="1600.64">22956 8559 116 0,'0'0'54'0,"0"0"-9"16,0 0 16-16,0 0-37 0,0 0-3 0,0 0 18 0,0 0-20 15,0 17-2-15,0-17-1 0,20 0 13 0,-20 0-16 0,20 0-1 0,-20 0 5 0,37 0-11 16,-20 0 7-16,3 0-9 0,20 0 1 0,17-17 0 16,-40 17-4-16,23-21 2 0,-3 21 1 0,-37-19-1 15,77 2 2-15,-3-24 4 16,-74 41-6-16,40 0 0 0,-23-17 4 0,40-22 11 16,-14 39-7-16,-43-17-5 0,0 17 0 0,34 0 7 0,-34 0-7 15,20 0 6-15,-20 17-3 0,0 2-5 0,20 1-1 0,-20 18 3 16,0-38-3-16,0 56 3 0,-20 21 1 0,-20-2-5 15,40-35-1-15,-14-3 0 0,-29 57-3 0,23-54 1 0,3 16 3 16,-20 19 4-16,17-36-1 0,20-1-6 0,-20 0-2 0,3 57-23 16,17-77 12-16,-17 3-3 0,17 16-31 0,0-17 22 0,0-20-33 0,0 19 27 15,0-19-37-15,0 0 31 0,0 0-5 0,0 0-71 0,17 0 50 16,-17 0 11-16,37-39-18 0</inkml:trace>
  <inkml:trace contextRef="#ctx0" brushRef="#br0" timeOffset="2120.1">24421 7931 25 0,'0'0'38'0,"0"-20"-1"0,0 20 5 0,0 0-22 0,0 0-1 16,0 0 14-16,0 0-17 0,0-17 1 0,-19 17 16 0,19 0-2 16,0-21-3-16,0 21 1 0,-20 0-3 0,20 0-3 15,0 0-12-15,-15 0-1 0,15 0 9 0,0 0-9 0,-23 0-1 16,4 0 17-16,19 0-17 0,-20 21 0 0,20-21 8 0,-18 17-8 16,-1 3 7-16,19-1-8 0,-18-2 4 0,-2 4-5 0,1 16 4 15,19-17-4-15,-18-20-2 0,1 37 7 0,17 0-6 0,-23 3 5 0,6-20-1 16,17-3-4-16,-20 23 5 0,20-3-3 0,0-20-4 15,0-17-2-15,-20 41 2 0,20-5-1 0,0-15 3 16,20 15-5-16,0-16 1 0,-20-20-2 0,40 17 2 16,-40 4-2-16,17-21 2 0,20 0-3 0,-17 20 1 0,-2-20-6 15,1 0 0-15,-1 0-13 0,2 0 5 0,-1 0-36 16,58-58-182 0,-57 19-87-16,-2 39 288 0,-18-17 7 15</inkml:trace>
  <inkml:trace contextRef="#ctx0" brushRef="#br0" timeOffset="2867.66">24553 7245 36 0,'0'0'13'0,"0"0"3"0,0 0 54 0,-15 0-46 0,15 0 19 16,0 0-25-16,0 0 14 0,0 0-19 0,-22-18 8 0,22 18-11 0,0 0 17 15,-18 0-20-15,18-19 2 0,-22 19 6 0,22 0 0 16,-17 0-2-16,-1 0-8 0,18 0 0 0,-20 0 1 0,1 0 5 16,-1 0-6-16,5 0 2 0,-8 0 5 0,-16 0-4 0,39 0-5 15,-37 0 6-15,-1 0-3 0,1 19 5 0,37-19-7 0,-40 0 0 16,3 18 3-16,17-18-3 0,-17 21 4 0,0-4-1 0,37 2-4 16,-40 1 4-16,3 17-3 0,0 1 3 0,17-18-5 0,0 0 0 0,0-3 1 15,-34 60 4-15,34-40-5 0,-14-17 0 0,-6 36 2 16,17-35-2-16,6 16-1 0,-20 20 3 0,-3 1 1 0,26-39-3 0,14 18 0 15,-43 21 1-15,43-22-1 0,-37 22-1 0,17 19 2 0,20-41-2 16,0 5 0-16,-17 16-1 0,17-40 1 0,0 61 1 0,0-59-2 16,0 36 1-16,0 42-1 0,17-61 0 0,3 2 0 0,-20 1 0 15,37 76 2-15,6-58-3 0,-29-19 1 0,6-2-1 16,20 4-1-16,17 16-1 0,-40-56 4 0,6 39-1 0,11-20 4 0,6-2-4 16,-6 4 4-16,26-3 7 0,-23 0-10 15,0-18-5-15,3 0 2 0,17 0 5 0,-40 0-2 16,23 0-1-16,-23 0-2 0,41-36-4 0,-19 15 8 0,-21 4 0 15,39-41-2-15,-15 39 1 0,12-37-2 0,-34 18 1 0,37-19-1 16,-2-19 0-16,-35 55 1 0,19-16-1 0,-21-1 0 16,39-39 0-16,-57 41 2 0,37 16-1 0,-17-38 1 0,0 22-2 0,-3-21 1 15,5 36 1-15,-22-16 0 0,18 17-1 0,-1-37 0 0,3 20 0 16,0-3 3-16,-3 3-3 0,-17-20-1 0,20 20 2 0,0-20 0 16,-20 37 0-16,0-18 2 0,0 1-2 0,0 18-1 15,0-2 1-15,0-16-1 0,0 18 2 0,0-19 0 0,0 38-2 0,0-20 0 16,-20-18 0-16,20 19 0 0,-20 2 0 0,3-23 1 0,17 23-2 15,-20-3 1-15,20 0 2 0,-37 3-2 0,19-4 0 0,18 21-1 0,0-19 1 16,-39-18 0-16,39 37-2 0,-40-20 0 0,23 3 1 0,17 17 1 0,-40-40-2 16,3 40 1-16,37-18 0 0,-18 18-3 0,-2-20 0 15,1 20-12-15,-1 0 1 0,5 0 5 0,-7 0-19 0,-18 0-11 0,40 20 17 16,-35-2-31-16,35 1 25 0,-39 2-43 0,39-4 26 16,-35-17-11-16,35 20-3 0,-42 0-27 0,42 16 67 0,0-36-6 0</inkml:trace>
  <inkml:trace contextRef="#ctx0" brushRef="#br0" timeOffset="4316.85">25200 13197 40 0,'0'0'56'0,"0"0"5"0,0 0-9 15,-20 0-30-15,20 0-1 0,0 0 14 0,0 0-21 0,0-17-2 0,0 17 0 16,0 0-1-16,-15 0 8 0,15 0-11 0,0 0 6 0,-22 0 0 15,2 0 10-15,20 0-14 0,0-21-5 16,-20 21 3-16,3 0 0 0,17 0-4 0,-20 0 4 0,20 0-4 16,-17 0 5-16,17 0-6 0,-20 0-1 0,20 0 2 0,-20 0 0 15,3 0 1-15,17 0-4 0,-18 21 0 0,-4-4 0 0,22 2 2 16,-17 0-2-16,17-19 0 0,-20 38 1 0,20-38-2 0,0 38 2 16,0-19-1-16,0 1 0 0,-20-2 0 0,20 20-1 0,0 0 2 15,20 0 0-15,-20-18-2 0,20 17 0 0,-3 2 0 0,-17-21 1 16,40 21 0-16,-23-21 1 0,3 2-2 0,0-20 2 15,-20 19-1-15,17-19 1 0,3 0 3 0,17-19 7 16,-17-19-5-16,2 19-4 0,-7-19 2 0,5-1-4 0,-20 2 3 16,20-1-3-16,-20-1-1 0,20-18 1 0,-3 19 0 0,0-57 1 0,-17 57-1 15,0-18 1-15,0 17 0 0,20-18-1 0,-20 20-1 0,20-59 4 0,-20 1 4 16,0 57-5-16,23 0-1 0,-23-38 2 0,0 38-1 0,0-1 1 16,0 2-1-16,0-20 1 0,0 19-3 0,0-38 3 0,0 58-1 15,0-41 3-15,0 41-4 0,0-2-2 0,0-17 1 0,0 18 0 0,0 0 0 16,0 0 1-16,0 19 0 0,0-20-2 0,0 20 1 0,0 0-2 0,-23-18 1 0,23 18 2 15,0 0-3-15,0 0 2 0,0 0 0 0,0 0 0 16,0 0 0-16,0 0 1 0,0 18 2 0,0-18-2 0,-20 39 2 0,20-1-3 16,0-19 0-16,0 37-1 0,0-17 0 0,0-1 0 0,-20-1 0 15,20 59 2-15,0-1 1 0,0-57-3 0,-17 57 0 0,17 0 1 16,0 0 1-16,17 1-2 0,-17 18-1 0,0-20 0 16,20 1 2-16,0-19-1 0,-20 20 1 0,23-77-1 15,-23 56-2-15,14-36 1 0,6-1-1 0,-20 19-1 16,20-39 1-16,-20-18-2 0,20 39 0 0,-20-39-1 0,17 38-10 0,-17-18 4 15,17-3-18-15,-17 2-10 0,20-19 19 0,-20 0-27 0,0 21-13 16,20-21-14-16,-20 0 27 0,0 0-11 0,0-21-10 0,0 2-40 16,20-18 71-16,-20 18 23 0</inkml:trace>
  <inkml:trace contextRef="#ctx0" brushRef="#br0" timeOffset="4999.93">25676 11905 42 0,'0'0'55'0,"0"0"4"0,0-19-34 0,0 19-4 0,0 0-3 0,0-20 11 15,0 20-16-15,0-18 10 0,0 18-4 0,0 0-10 16,-20-20 0-16,20 1 6 0,-20 19-9 0,20 0 0 0,0-18 1 0,-17-2 4 15,17 20 0-15,-17-19 1 0,-6 1 2 0,6-1 0 0,-3-1-2 16,0 20 1-16,20-19-7 0,-37 19-1 0,37-19 5 0,-40 19-5 16,40 0-1-16,-34-19 4 0,14 19 1 0,0 0-6 15,-14-19 5-15,-9 19-1 0,6 0 3 0,0 19-6 0,17-19 0 16,0 19 1-16,-37 19 2 0,0 19 1 0,0-18-2 0,0 36-3 16,20-36-1-16,-40 36 2 0,60-36-3 0,-23-1 0 0,23 18 0 15,-23-18 2-15,23 1 0 0,-43 56 1 0,25-58-5 0,-24 40 2 0,22 18 0 16,19-57 0-16,-4 0-1 0,-13 19 1 0,15-19-1 15,1 19 3-15,-16 0-1 0,-7 0 0 0,42-19 1 0,-20 19-1 16,2-18 0-16,18-1-4 0,-19 18 5 0,19-18-4 0,-18 1 4 0,18-21-3 16,0 39 2-16,0-20-1 0,0 40-1 0,0-57 0 0,0 17-1 15,0 40 3-15,18-39-2 0,-18-19 0 0,0 18-1 0,0 1 1 0,37 39-1 16,-37-40 1-16,39 21-1 0,-16 19-2 0,12-60 1 0,22 60 2 16,-18-40 7-16,-21 3-2 0,39 16-9 0,-18-18-1 0,-4-18 2 15,5 37-2-15,-3-57 2 0,20 36 0 0,-17-36 0 0,-3 20 0 16,20-1-1-16,2 0 4 0,-24-19 1 0,-15 0-2 0,37 0-2 15,-20 0 1-15,20-19 1 0,-37 19 1 0,20-19 0 0,14-20-3 16,3 22 0-16,-17-22 0 0,14 1 7 0,6-39-9 0,-43 40-1 16,40-40-5-16,0-17 14 0,-17-1-5 0,-3 38 3 15,-17 19 0-15,-20-19 0 0,57-96 3 0,-40 96-3 0,3-38 0 16,0 2-1-16,-3-5 0 0,-17 43 1 0,20-41 1 0,-20 58-1 16,0-57-2-16,0 56 2 0,0 2-1 0,0-20 2 0,-20 0-1 15,20 0 1-15,-17 19-1 0,-3 19 1 0,-17-19-1 16,37 18-2-16,-17 1 2 0,-23-36 0 0,0 35 2 0,23-19-3 15,-40 1-1-15,17 20 2 0,-17-20-2 0,20 19-2 0,-20-20 3 16,20 1 2-16,17 38-1 0,-14-37-2 0,-9 37 1 16,23-19-1-16,20 19 1 0,-17-19-2 0,0 19-4 15,17 0 2-15,0 0-1 0,0 0 0 0,0 0-13 0,0 0-8 16,-20 0-6-16,20 0 14 0,0 19-2 0,0 0-27 0,0-1-11 16,20 1-18-16,-20 1 24 0,17-2-5 0,-17 2-31 0,17-1 42 15</inkml:trace>
  <inkml:trace contextRef="#ctx0" brushRef="#br0" timeOffset="5500.47">25602 12265 71 0,'0'0'77'0,"0"0"-39"0,0 20 23 0,0-20-35 0,0 0-2 0,-23 0 19 0,23 0-24 0,0 0-1 0,0 0-1 0,0 18 9 0,0-18-13 16,0 0-2-16,0 0 11 0,0 0-2 0,0 0-3 0,0-18-10 15,23 18-1-15,-6 0 4 0,20-20 0 0,-37 20-5 16,20-18 1-16,-3 18-2 0,40-38 3 0,-34 19-2 0,31-38 3 0,-17 37-3 16,0 1-2-16,3-18 0 0,57-21 1 0,-63 21-3 0,6 17 0 0,-3-17 0 15,40-20 2-15,0 18 1 0,-20-18 0 0,-17 20-4 0,34-21 5 16,-37 20-2-16,40-18 2 0,-60 16-3 0,23 22 0 0,17-39 2 15,-20 20-3-15,40-59 4 0,-57 58-5 0,-3 19 1 0,40-39 1 16,-34 40-1-16,-9-20 0 0,26 0 0 0,-20 1-1 16,-20 16 1-16,17 2-2 0,0 19 1 0,-17 0-2 0,20-37-7 15,20 17-2-15,-40 20 4 0,17-18-10 0,-17 18 6 0,0 0-1 16,20-20-21-16,-20 20 13 0,0 0-5 0,0 0-37 0,0 0 26 0,0 0-4 16,0 0-63-16,0 0 35 0,0 0-47 0,0 0 82 0,0 0 4 0</inkml:trace>
  <inkml:trace contextRef="#ctx0" brushRef="#br0" timeOffset="5833.56">26682 10764 157 0,'0'0'100'0,"0"0"-64"15,0 0-7-15,0 0-1 0,0 0-4 0,0 0 16 0,0 0-8 0,0 0-19 16,0 0 22-16,0 0-26 0,20 0 4 15,17-18-3-15,-14 18-2 0,11 0-3 0,-14 0-2 16,17-21-1-16,0 1 6 0,6 20-5 0,-9 0 2 16,-34 0-5-16,57-18 4 0,-20 18-4 0,3-18 2 0,-3-3 0 15,-37 21-1-15,37 0-1 0,-14-17 1 0,-6 17 0 16,20-19 4-16,-37 0-1 0,20 19 4 0,-3 0 1 16,-17 0-5-16,0 0-1 0,20 0 1 0,-20 19-5 0,0 0 0 15,0-19 1-15,0 56 0 0,0 21 4 0,-37-1 0 16,17 0-4-16,0 19 3 0,3-58-1 0,0 97 1 15,-6-95-4-15,23-2-1 0,-17 20-6 0,-3 0-10 0,0 0-13 16,20-38 12-16,0-19-3 0,0 18-2 0,0 2-31 0,-17-20 25 16,17 19-2-16,0-19-2 0,0 0-47 0,0 0-23 0,0 0 7 0,17 0 51 15,-17 0 28-15</inkml:trace>
  <inkml:trace contextRef="#ctx0" brushRef="#br0" timeOffset="6472.5">27745 10040 55 0,'0'0'62'0,"0"0"-26"0,0 0 27 0,0 0-38 0,0 0 17 0,0 0-23 16,0 20-2-16,0-20 14 0,0 0-6 0,0 0-13 0,0 18 7 15,0-18-11-15,0 0 0 0,0 0 1 0,20 0-1 0,-20 20 15 0,0-20-18 16,20 0 0-16,-20 0 5 0,20 0 1 0,-20 0-7 16,0 20 6-16,17-20 1 0,-17 0-5 0,40 0 1 0,-40 0-2 15,17 0 3-15,3 0-1 0,-20 0-4 0,17-20 4 16,3 20 0-16,-20-20-2 0,20 2 3 0,-20 18-5 0,17-20-1 16,-17 20 1-16,0-36-1 0,23 36 0 0,-23-21-1 0,17 4 0 15,-17 17 0-15,0 0 0 0,0-39 1 0,0 39 0 0,17-38 1 0,-17 18-3 16,0-17 3-16,0 17-1 0,0 3-2 15,0 17-1-15,0-19 1 0,0-3 0 0,0 22 2 0,-17 0-1 16,17-17 2-16,-17 17-2 0,-6 0 0 0,23 0-1 0,-37-19 5 16,17 19-1-16,3 0-4 0,-3 0 4 0,3 0-2 0,-6 0 1 15,6 0-1-15,0 19 4 0,-3-19-6 0,20 0 0 0,-40 17 1 16,40-17 2-16,-37 41 0 0,17-4-2 0,20-37-1 0,-20 20 0 16,3 17 2-16,0 1 0 0,17-38-1 0,-20 39-1 0,0-22 0 15,20 40-1-15,-20-19 3 0,20-18-4 0,0 0 2 0,0-2 0 16,0 21 0-16,0-21 0 0,20 20 0 0,-20-38 0 15,0 38-4-15,0 0 0 0,20-38 1 0,-20 0-2 0,20 39-7 16,-20-39 4-16,17 0 0 0,0 18-8 0,-17-18 7 0,40 19-12 0,-40-19-9 16,37 0-9-16,-37 0 15 0,20 0 0 0,0 0-34 15,-20 0 27-15,20-19-3 0,-3 19-45 0,0 0 30 0,-17 0-4 16,23 0-34-16,14-18 31 0</inkml:trace>
  <inkml:trace contextRef="#ctx0" brushRef="#br0" timeOffset="7270.75">28373 9167 53 0,'0'0'24'0,"0"0"34"0,0 0-31 0,0 0-3 0,-15 0 17 0,15 0-23 16,0-20-3-16,0 20-2 0,-22 0 10 0,22-17-12 16,0 17-1-16,-20 0 10 0,2 0-4 0,18 0-8 0,0 0-2 0,-20-21 4 0,1 21 0 15,1 0 4-15,18 0-8 0,-20 0 7 0,1 0-6 16,19 0 0-16,-18 0 5 0,-21 0 2 0,39 0-7 0,-38 21 6 15,1-21 1-15,37 0-5 0,-40 17 7 0,23-17-9 16,17 20 0-16,-17-20-1 0,-23 18 3 0,20-18-6 0,0 19 7 0,-17 1-1 16,-3-2-2-16,23-18-3 0,17 18-2 0,-17 3 0 0,-3-2 1 15,-20-19 0-15,40 18-2 0,-14-18 0 0,-9 20-1 0,3-1 2 0,-17 19 0 16,37-38-2-16,-37 37 4 0,37-16-3 0,-20-3 0 16,0 0-1-16,6 20-2 0,14-18 4 0,-23-1-3 0,3-2 4 0,3 41-1 15,-3-18 0-15,0 16 5 0,3-17-6 16,17-20-1-16,-20 55 1 0,0-36 1 0,20 2-1 0,0-21 0 0,0-2-2 15,0 40 2-15,0-37-2 0,0 18 4 0,0 18-2 0,0-17-2 16,0-20 1-16,0 20 0 0,0-1 4 0,0-20-4 0,20 21 1 16,-20-2 0-16,20-18-2 0,-3 20 3 0,3 18 1 15,-20-38-2-15,37 18 1 0,-17-37-2 0,-20 21 0 0,37 16-2 16,-17-18 0-16,0-19 1 0,17 17-2 0,-37 4 1 0,17-21 2 16,23 18 2-16,-3-18-2 0,-17 0-1 0,20 0 2 0,-6 0 3 15,6 0 2-15,-3-18-3 0,-17 18-3 16,0-38-1-16,20 38 0 0,-6-19 1 0,-34 0 0 0,40 1 1 0,-3 18-2 15,-17-21 0-15,-2 1 0 0,4 3 0 0,13-2-3 0,4-19 3 16,-21 19 0-16,1 0 1 0,1-1-2 0,-20 20 3 0,18-38-1 16,24 20 0-16,-42-21 1 0,35 1-1 0,-35 38 1 0,0-18 0 15,19-2-1-15,1 1-2 0,-2 0 2 0,-18-20 1 0,17 3-1 0,3 36 1 16,-20-40 0-16,20 22-1 0,-20-2 0 0,22-16 0 16,-22 36 2-16,0-21-2 0,15-15 0 0,-15 16 1 15,0 20 0-15,0-20-2 0,0 2 2 0,0 18 0 0,0-20 1 0,0 3-2 0,0-3 0 16,0 0 0-16,0 20 1 0,0-17-1 0,0-2 0 0,0 19 0 15,0-39-1-15,0 39 1 0,-15-19 2 0,15-1-1 0,-22 3-1 16,22 17 0-16,-20-40 1 0,20 40-2 0,-20-17 0 0,20-3 3 16,-35-18-3-16,15 38 0 0,20-19 1 0,-19 19-1 0,-1-20 0 15,20 20 1-15,-15-18-1 0,-7 18-1 0,22-20-4 0,-20 20 3 16,20 0 0-16,-18-18-8 0,-2 18 4 0,1 0-11 0,1 0 7 16,18 0 0-16,-20 0 0 0,1 0-1 0,19 0-1 0,-35 18-18 0,13-18-8 15,4 0-9-15,18 20 20 0,-20-20-5 0,0 0-46 0,20 18 27 16,-17-18-6-16,-3 0-41 0,20 20 57 0,-20-20 19 0</inkml:trace>
  <inkml:trace contextRef="#ctx0" brushRef="#br0" timeOffset="11820.17">18834 13673 63 0,'0'0'71'0,"0"0"-34"0,0 0 24 15,-20 0-35-15,20 0-5 0,0 0-4 0,0 0 12 0,-20 19 23 16,6-1-35-16,14 2-10 0,-23-20 0 0,23 38 2 16,-20-38-5-16,20 19-2 0,-20-19-1 0,20 38 2 0,-17-1 1 15,17-37-3-15,-20 40 0 0,20-40 3 0,0 37 4 16,-17-17-4-16,17-3-4 0,0 3-1 0,0-20 2 0,0 20 0 0,0-3 1 16,17 2 1-16,3-19-4 0,-20 20 0 0,17-1 2 0,3 0 1 15,0-19 1-15,-20 0-2 0,23 20 0 0,-9-20 1 16,6 0-1-16,-20-20 4 0,40 1-1 0,-23 19-5 0,0-19 2 15,-17-1-3-15,0 1-3 0,20 2 1 0,0-23 7 0,-20 40-2 16,23-37 7-16,-23 0 0 0,14 16-6 0,-14 21 1 0,0-19 0 0,0 2 0 16,0 17 5-16,0-20 2 0,0 20-5 0,0-19 0 0,0 19 7 15,0 0-3-15,0 0-2 0,0 0-6 0,0 19 2 0,0-19-2 16,0 20 6-16,0-20-5 0,0 17 1 0,0 2 7 0,0 19 5 16,0-18-7-16,0-20-7 0,0 37 1 0,0-17-1 0,0 17 0 0,20 2 4 15,-20-39-3-15,20 38 1 0,-20-38-3 0,20 38-3 16,-3-38 3-16,-17 19-1 0,17-19 2 0,3 20 0 0,-20-3 1 0,20-17-2 15,0 19-4-15,-20-19-9 0,17 20 3 0,-17-20-6 0,20 0-26 16,-20 0-15-16,20 0 25 0,-20-20-3 0,0 1-49 0,17 19 31 16,-17-17-71-16,0-3 69 0,23-17-34 0</inkml:trace>
  <inkml:trace contextRef="#ctx0" brushRef="#br0" timeOffset="12550.9">19119 13253 55 0,'0'0'26'0,"0"0"36"0,-20 0-33 0,20 0-2 0,0 0-3 0,-20 0 20 0,20 0-25 15,-20-18 15-15,20 18-20 0,-17 0 0 0,0-19 11 0,-3 19-16 16,0 0 9-16,0 0-10 0,6 0 1 0,-29-19 9 0,23 19-4 16,-14 0-4-16,14 0-5 0,20 0-2 0,-40 0 6 0,40 0-5 15,-37 0-1-15,37 0 1 0,-40 19 0 0,23 18-1 0,-3-37 0 16,3 41 0-16,-23-5 1 0,23-16-2 0,17-2 0 0,-40 20 0 0,20 20-1 16,-17-40 2-16,37 21-3 0,-37 18 4 0,17-19-3 0,-14 38 2 15,34-38-4-15,-23 0 1 0,-14 19 0 0,37-20 1 0,-20 40 6 16,3 0 7-16,-3-2-5 0,20-36-11 0,0 18 3 15,-20-21 0-15,20 22 1 0,0-1 1 0,20 21 2 0,-20-4-6 16,0-18 2-16,37 2 1 0,-17 19-1 0,17-1-1 16,-14-58 0-16,-6 20-1 0,0-19-1 0,40 39 1 0,-37-38 1 0,-3-3 0 15,26 2-1-15,-9 2-1 0,6-4 0 0,-23 2 0 0,20 1 1 0,3-20 1 16,-3 17-1-16,-17-17 1 0,37 0-3 0,-40 0 4 0,3 0-3 16,23 0 4-16,-9-37-1 0,23 18 0 0,-40-19-2 15,43-18 3-15,-23 18-2 0,-17-1 2 0,-3 22-2 0,23-41 0 0,-23 18-3 0,23-35 2 16,-3-2 4-16,-20 3-2 0,3 35-1 0,3 1-1 15,-6-38 1-15,-17 38-1 0,37-56 1 0,-17 37 2 0,-20 18-4 16,0 0 3-16,17-37-13 0,-17 2 11 0,0 53 3 16,0-15-1-16,0-3 0 0,0-19 0 0,0 2 2 0,0-1-3 15,0 38 1-15,0-19 0 0,-17-1 1 0,17 2-3 0,-20 17 3 16,0 2-2-16,3-21 1 0,0 1 2 16,-6 19-4-16,3-19 2 0,3 38-2 0,17-19 0 0,-20 2 1 0,20 17 4 0,-37 0-5 15,37-21 1-15,-20 21-2 0,3 0 1 0,0 0-3 0,-6 0-6 16,6 0 1-16,17 0-1 0,-20 0-3 0,20 0-20 0,-20 0 12 15,3 0-26-15,17 21-14 0,0-21 24 0,-20 0-8 0,20 17-70 16,0-17 61-16,-20 19-13 0,20-19 37 0</inkml:trace>
  <inkml:trace contextRef="#ctx0" brushRef="#br0" timeOffset="13038.15">19327 13425 35 0,'0'0'21'0,"0"0"34"0,0 0-22 0,0 0-2 0,0 19 26 0,0-19-33 0,0 0-2 0,-20 20 36 15,20-20-41-15,0 0-3 0,0 18 0 0,0-18 11 0,0 0-12 0,-17 20 33 16,17-1-28-16,0-19-7 0,0 0-9 16,0 0 2-16,0 0 0 0,0 18 2 0,0-18 3 15,0 0-2-15,17 0 0 0,-17 0-3 0,0 0-1 0,0 0 1 16,20 0-2-16,-20 0 0 0,17 0 2 0,-17 0-2 0,20 0 2 0,3 0-2 0,11-18 1 16,-34 18-2-16,20 0 0 0,-20-19 0 0,20 19-2 0,-3-20 2 15,3 2 0-15,17-2 0 0,-37 20 0 0,20-19-1 0,3 0 3 0,11 0 0 16,6-18 0-16,-23 17-2 0,20-37-4 0,-17 37 5 0,17 2-3 0,3-37 4 15,14-23-3-15,6 3 3 0,-23 56-2 0,23-58-2 16,-6 2 0-16,-17 36 0 0,-17 20 1 0,-2 0-2 16,24-38 0-16,-8 20 2 0,6-2 2 0,-23 20-3 0,3 0 0 15,-2 19 0-15,2-38-2 0,22 19 2 0,-27-19 0 0,-15 38-2 0,39-19 2 16,-19-1 0-16,-20 2 1 0,0 18-1 0,35 0 3 0,-35-39-1 0,0 39-2 16,20 0-1-16,-20 0 1 0,20-18-2 0,-20 18 2 0,0 0-3 0,0 0-1 15,0 0-13-15,0 0 8 0,22 0-3 0,-22 0-20 0,0 0 11 16,0 0 0-16,0 0-5 0,0 18-3 0,-22-18-45 0,22 0 28 0,-20 19-116 15,20-19 125-15,-20 20 16 0,20-20-4 0</inkml:trace>
  <inkml:trace contextRef="#ctx0" brushRef="#br0" timeOffset="13388.81">20259 12399 65 0,'0'0'33'0,"0"0"4"0,0 0 29 0,0 0-18 0,0 0-28 0,0 0 1 0,0 0 30 16,0 0-39-16,0 0 12 0,0 0-13 0,0 0-3 0,17 0 7 15,-17-19-10-15,20 19 6 0,-20 0-6 0,18-18 1 0,2 18-4 16,-1 0 0-16,-19-20 1 0,38 20-1 0,-19-20 2 0,1 20-3 16,17-19 1-16,-19 1 0 0,-18 18-2 0,40-20 1 15,-18 20-1-15,-7-18 4 0,5 18 0 0,-20-19-1 16,19 19 1-16,1 0-1 0,-20-19 3 0,18 19 1 15,-1 0 1-15,-17 0-4 0,20 0 4 0,-20 0-3 0,0 19-3 16,20-19 2-16,-20 19 3 0,0-1-4 0,20 2 2 0,-20 17-2 16,0 3 1-16,0-40-3 0,0 74 4 0,0-36-4 15,0-18-1-15,0-1 0 0,0 56 1 0,0-36-1 16,0-20 1-16,0 0-1 0,-20 19 1 0,20-19-5 0,0 18-5 0,0-17-11 16,-20-20 3-16,20 19-25 0,0 0 16 0,0 0-37 15,0-19 25-15,0 0-6 0,0 20-78 0,0-20 62 0,0 0 13 0,0 0 18 0,0 0-1 16</inkml:trace>
  <inkml:trace contextRef="#ctx0" brushRef="#br0" timeOffset="16675.88">19535 14357 35 0,'-20'-19'338'31,"20"19"-338"32,77-19 118-48,-77 19-118 48,551-17 45-63,-551 17-45 62,818-59 46-62,-570 3-31 32,-97 36-3-17,-37-17-3 17,57-2 10-17,0-36-19 32,-171 75 0 16,285-57-12-63,-285 57 12 62,248-78 1-62,-248 78-1 63,305-75 5-48,-60 37-5 48,-245 38 0-1,285-76 10-62,-285 76-10 63,322-57 27-63,-322 57-27 62,308-57 8-46,-308 57-8 46,168 0 5-62,-168 0-5 63,40-39-133-63</inkml:trace>
  <inkml:trace contextRef="#ctx0" brushRef="#br0" timeOffset="17083.22">23643 13121 74 0,'0'-39'365'16,"0"39"-365"46,322 134 95-62,-322-134-95 63,114 190 44-47,-114-190-44 46,-436 704-50-62</inkml:trace>
  <inkml:trace contextRef="#ctx0" brushRef="#br1" timeOffset="19916.75">27289 13578 112 0,'0'0'0'47,"114"-20"431"-47,-114 20-431 63,402 58-247-48</inkml:trace>
  <inkml:trace contextRef="#ctx0" brushRef="#br1" timeOffset="20133.08">27138 13976 195 0,'-20'0'283'15,"20"0"-283"48,570-74-147-47</inkml:trace>
  <inkml:trace contextRef="#ctx0" brushRef="#br1" timeOffset="20429.06">27668 13216 71 0,'0'0'365'31,"0"0"-365"16,499 266 66-31,-499-266-66 46,-553 780 47-62</inkml:trace>
  <inkml:trace contextRef="#ctx0" brushRef="#br1" timeOffset="21303.14">28829 13862 17 0,'0'0'0'47,"-114"0"366"-47,114 0-366 63,0 381 90-48,0-381-90 48,134-341 142-63,-134 341-142 62,77 400 80-62,-77-400-80 63</inkml:trace>
  <inkml:trace contextRef="#ctx0" brushRef="#br1" timeOffset="21800.78">29328 13825 27 0,'0'0'0'46,"-63"0"455"-46,63 0-455 63,154 94 116-63,-154-94-116 62,399 20-323-46</inkml:trace>
  <inkml:trace contextRef="#ctx0" brushRef="#br1" timeOffset="22467.94">29684 13521 39 0,'0'0'269'16,"40"114"-17"46,-40-114-252 1,305 152 26-63,-305-152-26 62</inkml:trace>
  <inkml:trace contextRef="#ctx0" brushRef="#br1" timeOffset="23319.77">28812 13425 26 0,'0'-19'154'0,"-18"-19"-23"15,-4 0-46 1,-72 38 4 15,0 20-51-15,-58 74-23 15,-78 172-3-15,155-37-5 15,75 36 2-15,266 135-18 15,-38-286 8-15,20-94 3-1,131-306 13 16,-225 21-8-15,-120 130-9 0,-11 42-3-16,-23-21 13 15,-23-78 15 1,-85 41-6 0,-9 36-13-1,40 58-2-15,0 38-5 16,3 19-1-1,34 19-18-15,-17 38-63 16,20 20-50-16,17 37-164 16</inkml:trace>
  <inkml:trace contextRef="#ctx0" brushRef="#br1" timeOffset="24503.41">30368 13197 20 0,'0'0'24'16,"0"-17"36"-16,0 17 31 16,-17-21-39-1,17 3 1-15,0-2-16 16,0 20-6-16,0 0-14 16,0 20-2-1,0 36-8-15,0 0-5 16,40 41-1-1,-26 35-2-15,6 21 0 16,-20-40 2-16,20 1-3 16,-20-74 7-1,20-40 1-15,-20 0 2 16,17-40 5-16,23 3 10 16,0-1 0-16,14 19 5 15,-17 19 1 1,-37 0-5-16,20 57-1 15,-40-1-11-15,-17 2 15 16,0-21-17 0,-3 3-14-16,3-40-26 15,17 0-47 1,20-20-48-16,0 0-85 16,40 3 49-16</inkml:trace>
  <inkml:trace contextRef="#ctx0" brushRef="#br1" timeOffset="24834.87">30844 13959 48 0,'0'0'102'0,"0"0"32"0,0 0-21 15,0 17-46-15,0 3-28 16,0 17-24-1,-17 2-13-15,-3-1-6 16,20 0-59-16,-20-38-124 16,20 0-44-1</inkml:trace>
  <inkml:trace contextRef="#ctx0" brushRef="#br1" timeOffset="25353.43">31263 13768 53 0,'0'0'31'16,"0"0"113"-16,0 0-16 15,-20 0-56 1,20 19-18-16,-20 0-32 0,0 20-15 15,6-3 4 1,14 22 5-16,-23-1-13 16,23-37-4-16,23-3 8 15,-9 2 4 1,6-75-2-16,0-1 4 16,17-57 4-1,-17-1-7-15,0 1 0 16,20-57-1-16,-23 57-4 15,0 0 4 1,-17 19 1-16,0 1 3 16,-17 36 4-16,17 20 1 15,-17 19-6 1,-6 19-6-16,6 19 1 16,-3 57-7-16,0 77 3 15,-17 56-2 1,37-38-2-16,0 38-8 15,37-77-9-15,3 22 4 16,0-60-9 0,-6-37-28-16,-14-1-56 15,0-56-44-15,-3 0-117 16,3-56 183 0</inkml:trace>
  <inkml:trace contextRef="#ctx0" brushRef="#br1" timeOffset="26206.4">31337 12817 17 0,'0'-19'44'16,"0"0"53"-16,-17-1-35 16,17-17-18-16,0 37-34 15,-20-19 30-15,0-19-2 16,3 19-5-16,-23-19 3 16,6 18-7-1,-6 2-4-15,-17-1 3 16,-3 0-14-16,-34 19 4 15,0 0-10 1,-20 38 4-16,0 0-3 16,20 0-3-1,-37 57 0-15,34 0 0 16,-17 57-5-16,60-38 2 16,-43 37-4-1,57-17 1-15,6-39 3 16,34 1-5-16,0-58 3 0,0 56-3 15,14 21 3 1,26-1-2-16,54 19 7 16,3-1-31-16,-3-17-11 15,3-18-22 1,-6-23 12-16,6-18-5 16,-23-16 46-16,26-40 0 15,-26 18-3 1,23-18-3-16,-23-37-22 15,0 16 21 1,43-53 11-16,-63 35 4 16,23-37 2-1,-3-38 6-15,-17 38-2 16,0 0 9-16,0-19-10 16,-17-20 15-16,-3 40-1 15,0-21 2 1,-17 2-3-16,3 17-1 15,-23-18 6-15,0 19-6 16,-23-19 3 0,3 19-9-16,-17 0 5 15,0 0-8-15,17 39-8 16,-14-21 4-16,-46 1-1 16,43 0-1-16,-20 38 0 15,17 0-2 1,-34 19-3-16,14 19-2 15,6 0-8-15,34 19-20 16,0-38 18-16,-17 38-60 16,-3 20-101-16,6 17-95 15</inkml:trace>
  <inkml:trace contextRef="#ctx0" brushRef="#br1" timeOffset="27318.57">31300 12665 27 0,'0'0'27'0,"0"0"-10"16,0 20 23-16,0-20 4 0,0 0-22 0,-20 0 19 0,20 18-22 15,0-18-1-15,0 0-2 0,0 0-1 0,0 0 7 0,0 0-13 0,0 0 8 0,0 0-9 16,0 0-1-16,0 0 5 0,0 0 11 16,0 0-16-16,0 0 14 0,0 0-15 0,0 0 7 15,0-18 0-15,0 18-8 0,0 0 9 0,0 0-8 0,20-20 9 16,-20 20-1-16,20-19-9 0,-20 19 6 0,0 0-5 0,17-19 7 16,-17 0-5-16,23 19-2 0,-23-20 0 0,0 20-1 0,17-18 4 0,0-20 0 15,-17 19 2-15,40-20-3 0,-40-18 1 16,37 2 0-16,-17 35-5 0,-3-19 3 0,3 1-5 15,3 1 0-15,-9-58 6 0,26 56-6 0,-40 2 0 0,20-1 0 0,-3-19 0 16,20-39 4-16,-17 58-4 0,-20 1 0 0,23-20 2 16,-9 38-4-16,6-20 0 0,0-18 1 0,0 38-1 0,-3-38 3 15,-17 19-3-15,18 19 2 0,4-19-2 0,-22 19 2 0,17-38 0 0,3 57 0 16,-20-20 0-16,17-17 1 0,-17 18-3 0,0 0 1 0,20 19-1 16,0-37 3-16,-20 37-2 0,0 0 0 0,17-40-2 0,-17 40 0 0,0 0 3 15,0 0-1-15,0 0-1 0,0-18-2 0,0 18-1 16,0 0 0-16,0 0 0 0,0 0-2 0,0 0-10 0,0 0 4 0,0 18-22 15,0-18 14-15,-17 21-25 0,17-2 19 0,0-1-37 0,-20 20-12 16,20 0-12-16,-20-20 36 0,20-18-5 0,0 40-49 0,-17-3 47 16,17-18 26-16</inkml:trace>
  <inkml:trace contextRef="#ctx0" brushRef="#br1" timeOffset="27685.09">31551 11676 43 0,'0'0'20'0,"0"0"34"0,0 0 2 0,0 0-8 0,0 0-9 0,0 0-21 0,0 0 16 0,0 0 14 16,0 0-18-16,0 0-4 0,0 0-14 16,14-19 8-16,-14 19-11 0,20 0-1 0,-20-19 0 0,0 0 7 0,20 0-2 15,17-18 0-15,-37-3 2 0,37 22-4 0,-17-21 0 16,3-16 1-16,-9 16-3 0,6-18 0 0,-20 38-5 15,20-19 6-15,0 1 0 0,-3-21-1 0,1 39-4 16,-18 0 1-16,22 19-1 0,-5-38 5 0,-17 20-4 0,20-22 4 16,-3 22 4-16,23-21 3 15,-23 21-8-15,6 18-6 0,-23 0-1 0,0 0 0 16,15 0 3-16,-15 18-2 0,20-18 0 0,-20 20-2 0,0-20 0 16,19 19 0-16,-19-1 0 0,0 1-1 0,20 2-1 0,-2 16-1 15,-18 1 2-15,19 0 1 0,-19 1-3 0,20 17-6 16,-2 1-22-16,-18-39 16 0,0 41-24 0,22-41 15 15,-22 19-39-15,0-17 27 0,17-1-6 0,-17 39-56 0,18-21-107 16,-18-18 140-16,0 0 16 0,0 0 21 0,19 0 4 0</inkml:trace>
  <inkml:trace contextRef="#ctx0" brushRef="#br1" timeOffset="28334.64">31551 14130 32 0,'0'0'31'0,"0"0"20"0,0 0-21 0,0 0-2 0,0 0-1 0,0 0-2 0,0 0 21 16,0 0-25-16,0 0 18 0,0 0-23 0,0 0 1 0,0 0 16 15,-23 0-1-15,23 0-19 0,0 0 0 0,0 0 1 0,0 0 9 16,0 0-12-16,0 18 0 0,0-18 0 0,0 0 6 0,0 0-10 0,0 0 8 16,0 19-5-16,0-19-2 0,0 20-3 0,23-20 2 0,-23 0-3 15,0 17-1-15,0-17-1 0,0 19 1 0,0-19 1 0,14 20 2 16,-14-20-4-16,0 19-2 0,20-19 1 0,-20 19 2 0,0-19-3 0,20 21 1 15,-20-4-1-15,37 2 2 0,-37-19-2 0,20 37-2 16,-3-17 0-16,-17 1 3 0,20-4 0 0,3 2 0 0,-9 19-1 16,-14-38 0-16,20 38 2 0,0-20 1 0,-20-18-2 0,20 40-3 15,-20-40 0-15,0 18-1 0,17 1 1 0,1 1 2 0,4 18 1 0,-22-21-1 16,17 3 2-16,-17-20-2 0,20 39 1 0,-3-21 4 0,-17 3-2 16,0-21-3-16,20 17 0 0,0-17 0 0,-20 39-2 0,17-39 5 0,-17 0-4 15,23 17 0-15,-23 4-1 0,15-21 2 0,-15 20 2 0,0-3 0 16,20-17-2-16,-20 19-1 0,0-19-1 0,19 0-2 15,-19 0 4-15,0 21-11 0,0-21 4 0,0 0-1 16,0 0-11-16,0 0 8 0,0 0-2 0,0-21-22 0,0 21-8 0,0 0-11 16,0 0-9-16,0-19-17 0,0 19 30 0,0-17-64 15,0 17 66-15,0 0 15 0,0-20 16 0,0 20-3 0</inkml:trace>
  <inkml:trace contextRef="#ctx0" brushRef="#br1" timeOffset="28718.65">31947 14395 56 0,'0'0'87'0,"0"0"-6"0,0 0-51 0,0 0-3 16,0 0-3-16,0 0 18 0,0 0-6 0,0 0-7 0,0 0-17 15,0 0 7-15,0 0-14 0,0 0 3 0,17 21 5 0,-17-21-3 16,0 0-4-16,0 0 4 0,23 17-5 0,-23-17-3 0,0 19 2 0,15 1-2 15,-15-20-2-15,20 18 1 0,-20-18-2 0,19 19 0 0,1 18 4 16,-20-16-2-16,18-21 2 0,-18 19-2 0,19 18-4 0,1-17 4 16,-2 18 3-16,-18-21-5 0,22-17 2 0,-22 40-5 15,17-40 4-15,-17 19 0 0,0-1 2 0,18 20 1 16,-18-19-3-16,0 1 0 0,0-3 3 0,19 4 2 0,-19 16 3 16,0-18 1-16,0 2-3 0,0-4-1 0,-19 2-1 15,19 1-2-15,0-20 0 0,-18 17-1 0,1 4 3 0,-23-1 2 16,40-3-2-16,-39 2-3 0,39-19 1 0,-18 0 0 0,-2 21 0 15,1-21 2-15,-1 17-4 0,5-17-1 0,-25 19-1 0,20-19 0 16,0 20 1-16,3-20-6 0,-3 19-7 0,20-19 6 16,-17 19-4-16,17-19-16 0,-22 20 11 0,4-3-28 0,18-17 16 15,0 0-5-15,-17 40-100 0,17-40 76 0,0 0-2 0,0 17 7 0,0-17 15 16,-20 20-7-16</inkml:trace>
  <inkml:trace contextRef="#ctx0" brushRef="#br1" timeOffset="29452.03">32307 10022 21 0,'0'0'5'0,"0"0"-1"0,0 0 10 0,0 0 5 0,0 0 5 0,0 0 3 16,0 0-13-16,0 0 13 0,0 0-14 0,0 0 12 0,0 0-13 15,0 0 15-15,0 0-15 0,-18 0 25 0,18 0-10 16,0 0-13-16,0 0 12 0,0 0-15 0,-19 0 13 16,19 0-12-16,0 18 0 0,0-18 12 0,-20 0-1 0,20 0-5 0,0 20-10 15,-18-20 1-15,18 18 7 0,0-18-9 0,0 0 0 0,0 20 4 16,-20-20-5-16,20 20-1 0,0-20 2 0,0 18 5 0,0 0-2 0,0-18-6 16,0 21 0-16,0-3-1 0,0-18-1 0,0 19 2 0,0-19-3 15,0 19 2-15,20 1-1 0,-20-20-1 0,18 0 0 0,-18 18 1 0,39 2-1 16,-21-2 1-16,2-18 0 0,-20 0-4 0,22 19 3 15,-7-19-1-15,-15 0 1 0,20 20-8 0,0-20 0 16,-20 0-1-16,19 0-15 0,-1 0-9 0,-18 0 11 0,0 0-4 0,20 0-39 16,-20 0 26-16,17 0-5 0,-17 0-6 0,0 0-9 0,0 0-7 0,0 0-40 15,0 0 76-15,20 0 1 0</inkml:trace>
  <inkml:trace contextRef="#ctx0" brushRef="#br1" timeOffset="30268.78">32520 9471 23 0,'0'0'3'0,"0"0"0"0,0 0 10 16,0 0 9-16,0 0-8 0,0 0 0 0,0 0 0 0,0 0 34 15,0 0-31-15,0 0 2 0,0 0 13 0,0 0-15 0,-22-18-1 0,22 18 15 16,0 0-4-16,0-21-3 0,-20 21-1 0,20 0-13 16,0 0 13-16,0 0-2 0,-17-20-1 0,17 20-2 15,0 0-7-15,-20 0 6 0,20 0-8 0,-18 0 4 0,18 0-6 16,-19 0 5-16,19 0-7 0,-20 0 3 0,0 0 1 0,5 0-2 15,-7 0-3-15,2 20 0 0,2 1 0 0,-59 53 3 16,58-54-7-16,1-1 1 16,-21 19 1-16,21-1 0 0,-2-17-3 0,1 17 0 15,1 2-1-15,-2 19 3 0,1-41 0 0,-1 23 0 0,20-3 0 16,-38 1-3-16,38 1 1 0,-17-1 1 0,-3 18 2 16,20-38-4-16,-20 22 3 0,20-4-2 0,-17 3 1 0,17-20-1 0,0 38 2 0,0-37-1 15,-20 37 0-15,20-1-3 0,20 2 1 0,-20-40 3 16,0 21-3-16,17-22-1 0,3 42-6 0,0-21 6 15,-3-21 2-15,21 40-4 0,-18-37-2 0,-1 1 3 0,1-3 0 16,-20-18 1-16,37 19-4 0,1-1 0 0,-16-18 3 0,-5 18 1 0,58-18-5 16,-55 0 5-16,17 0 1 0,5-18 1 0,-27 18 1 15,44-18 2-15,-21-19 0 0,21-4 4 0,-44 5-4 0,5 15 0 16,37-34-1-16,-17-4 2 0,-23 42-1 0,20-22 1 0,-17 2-2 16,0-40 5-16,19 20-1 0,-39 39-3 0,38-59 4 0,-38 58-1 15,37-96 10-15,-37 97-13 0,17-2 1 0,3-73 10 16,0 53-8-16,-20 2 0 0,0 21-2 15,0-3 1-15,0 0-1 0,0 3-1 0,0-2 0 0,0-3 2 0,0-14-1 16,0 16 2-16,-20 3-3 0,20-23 3 0,-37 3 1 16,17 16-4-16,3 4-2 0,-6-2 1 0,8-19 0 15,-7 38-1-15,5-20 0 0,17 20-1 0,-20-18 2 0,0 0 1 0,3-3-2 16,-3 21 0-16,20-20-1 0,-17 20 0 0,-23-17-2 0,40 17-1 16,-18-20-8-16,-1 20-11 0,19 0 6 0,-20 20-22 0,-15-3-17 15,13 3-23-15,2 1-31 0,20 15 42 0,-17-16-61 16,-3-2 88-16,2 38-3 0</inkml:trace>
  <inkml:trace contextRef="#ctx0" brushRef="#br1" timeOffset="31336.09">32404 15917 34 0,'0'0'56'0,"0"0"18"0,0 0-52 16,0 0-3-16,0 18 33 0,0-18-24 0,0 0-16 0,0 0 10 15,0 19-12-15,0-19 16 0,19 20-6 16,-19-3-10-16,0-17-7 0,0 0 0 0,0 21-1 0,18-21 1 0,-18 0 3 16,20 0 2-16,-20 0-4 0,17 20 2 0,3-20 14 15,-20 0-14-15,22 0 2 0,-22 0 5 0,15 0-6 0,-15 0-1 0,20 0 8 16,0 0 1-16,-1-20-5 0,-19-1 2 15,18 21-3-15,-18-17-5 0,0 17 2 0,0 0-2 0,17-20 7 0,-17-17-3 0,0 37-6 16,0-20 5-16,0 1-5 0,0 19 2 0,0-17-1 16,0-5 2-16,-17 22 1 0,17-19-2 0,-18 19 4 0,-1-17 0 15,19 17-5-15,-20 0 0 0,0 0 2 0,5 0-1 0,15 0 1 16,-22 0 0-16,-15 0 0 0,17 17-4 0,2 2 0 16,-1 3 0-16,19-22-2 0,-20 17 4 0,20 2-3 15,0-19 1-15,-20 20-1 0,20 17-1 0,0-17-1 0,0 18 1 16,0-1 0-16,0-37-5 0,0 40-2 0,0-23 3 15,20 3-7-15,-20-20 5 0,20 19 1 0,-1-2-13 0,-19 4 8 16,0-21-4-16,18 20-14 0,2-20 13 0,-20 0-2 0,0 17-2 0,17-17-5 16,-17 0-5-16,20 20-43 0,2-20-17 0,-22 0 35 0,15 0-56 0,5-20 44 15,-20 20 52-15,20 0 0 0</inkml:trace>
  <inkml:trace contextRef="#ctx0" brushRef="#br1" timeOffset="32035.06">32860 14832 37 0,'0'0'25'0,"0"0"43"0,0 0-32 0,0 0 27 0,0 0-36 0,-20-19 18 0,20 19-23 0,-17 0 15 16,17 0-22-16,0 0-3 0,0 0 0 0,-23-17 10 0,23 17-12 0,-15 0 5 16,15 0-9-16,-22 0 9 0,22 0-9 0,-17 0 1 0,17 0 0 15,-20 0-3-15,0 0 7 0,20 0-6 0,-17 0 9 0,-3 0-6 16,3 0 0-16,17 0-1 0,-23 0 1 0,6 0 3 0,-1 0 0 0,18 0-4 15,-19 0-3-15,19 0 3 0,-20 0 0 0,20 0-1 0,-57 17 11 0,37-17-7 16,3 19-8-16,-3-19 0 0,20 20 0 0,-37-20 3 0,17 38-4 16,0-38-1-16,-17 37 1 0,17-37 1 0,-17 57 3 0,17-38-1 15,-37 39 1-15,39-38-5 0,-21 37 0 0,1-21-2 0,19-16 3 16,-19 55 1-16,19-35-1 0,19-23-1 0,-35 60-1 0,-5-57-1 0,20 54 4 16,0-33-5-16,3 33-3 0,17-37 4 0,-20 4 2 0,20-5 1 15,-17 21-3-15,-5 21 0 0,22-22 0 0,0 18-2 0,22-53 4 16,-22 73-6-16,37-38 0 0,-37-35 4 15,37 56-3-15,-17-21-2 0,20-37 2 0,-5 37-7 0,4-16-2 16,-21-23 5-16,21 23-6 0,18-22-1 0,-39 2 7 16,1-20-1-16,39 19-5 0,-1-19 5 0,-20 0 7 0,3 0-2 15,17 0 1-15,-40 0 3 0,25 0 1 0,-7-39 3 0,22 1 1 16,0 1 0-16,-20 17-2 0,-17-17 1 0,39-21 3 0,-44 39-2 16,8-18 0-16,14-20 1 0,0 16-3 0,-17 5 5 0,-3 16-3 15,-17 3 0-15,23-4 1 0,-23-15 7 0,17-5-1 0,-17 4-1 16,17-78 7-16,3 96-17 0,-20 2 2 15,0-23 2-15,0 23-2 0,0-20 3 0,0 18 1 0,0-3 1 0,0-14-1 16,0 16-6-16,0 2 0 0,0-1 0 0,0-18-2 0,0-4 3 0,-20 5-2 16,20-2 1-16,0-1 3 0,-17 1-1 0,0 18-5 15,-6-17-2-15,6 0 2 0,17 17 2 0,-20 1-3 16,20 19-3-16,-20-39-11 0,3 39-8 0,-3-19-5 0,3 19-5 16,-6 0 15-16,8 0-4 0,-7 0-36 0,5 0 24 15,-3 0-53-15,0 0 35 0,20 19-59 0,-17 1 74 0,-20-1-13 16</inkml:trace>
  <inkml:trace contextRef="#ctx0" brushRef="#br1" timeOffset="33769.12">28467 16220 62 0,'0'0'48'0,"0"0"52"0,0 0-3 0,-17 0-76 15,17 0 15-15,0 0-21 0,0 0 15 0,0-17-17 0,0 17 12 16,0 0-9-16,0 0-11 0,0 0 11 0,0-20 1 16,0 20-13-16,17 0 3 15,-17 0-3-15,62-21 16 31,12 21-2-31,-56 0-17 16,-1 0 0-16,5-17 1 0,-22 17-1 0,18 0 0 0,2 0 0 16,-20 0-1-16,37 0 0 0,-37-19 0 0,59 19 0 15,-59 0-1-15,18-20 2 0,19 20-2 0,0-17-3 0,-17 17 0 16,17 0-8-16,-14-21-5 0,31 21-31 16,-54-19 31-16,37 19-53 0,-17-17 8 15,-20 17 26-15,20 0-57 0,-20 0 40 0,17 0-37 0,-17-20 36 16</inkml:trace>
  <inkml:trace contextRef="#ctx0" brushRef="#br1" timeOffset="34168.87">28070 16660 39 0,'17'0'235'0,"-17"0"-219"0,20 0 14 0,0 0 6 16,-2 0-27-16,39-21 16 0,-57 21-20 15,39 0 5-15,-2 0-7 0,-37 0 1 0,80 0 7 16,-65-20-7-16,5 20 1 0,37-18 4 0,-40 18-6 0,3 0 1 0,22-18 2 16,-7-3-1-16,22 21-1 0,-40-17-2 0,5 17-1 15,53-39 0-15,-75 21 0 0,59-2 0 16,-24 0-4-16,5 3-5 0,-40 17 2 0,17-40-18 0,3 40-12 16,-20-17 11-16,20 17-3 0,-3-19-43 0,-17 19 27 15,0-20-58-15,0 1 24 0,0 19 57 0,0 0-2 47</inkml:trace>
  <inkml:trace contextRef="#ctx0" brushRef="#br1" timeOffset="34535.83">28241 15709 39 0,'0'0'15'0,"0"0"46"0,0 0-37 0,0 0 1 15,0 0 52-15,0 0-63 0,0 0 19 0,0 0-25 16,0 0 13-16,0 0-18 0,-20 37 12 16,-17 20 4-16,20-40-14 15,-43 41 24-15,3 18 0 0,3-18-13 16,-26 36 9-16,80-74-19 0,-54 74 6 15,31-54-10-15,-11 74 14 0,14-97-11 16,0 60 13-16,20 0-4 16,0-60-11-16,0 4-1 0,20 35 5 0,-20-35-4 0,77 73 9 15,-60-77-10-15,60 60 4 0,-37-40-5 16,-23-17-1-16,40 17 0 0,18 4 1 16,-53-24 0-16,52 2-3 0,-37-19-6 15,1 20-8-15,4-20-24 0,-27 0 22 16,5-20-65-16,19 20 8 0,-21-36-82 15,-1 15 52-15,-17 1 40 0</inkml:trace>
  <inkml:trace contextRef="#ctx0" brushRef="#br1" timeOffset="35404.29">20773 16089 31 0,'0'0'8'0,"0"0"49"0,0 0-42 0,0 0 50 0,-20 17 22 15,20-17-39-15,0 0-38 0,0 0 25 16,-20 0-1-16,20 0-26 16,0 0 14-16,-17 0-15 0,17-17 23 15,-20 17-14-15,-20 17 11 16,23 3-24-1,17 16 1-15,-18 22 2 16,-2-1-5-16,20 1 0 16,0-38-1-16,0 36 2 15,20-19 10-15,-2-17-4 16,-1 0-2-16,3-2 3 0,-20-18-4 16,40-18 14-16,-3-22-4 15,-17-17-8-15,-20 21-5 0,17-42 4 16,5 4 6-16,-22 16-6 15,0 39-6-15,0 19 2 0,0-20 8 16,0 3 0-16,0 54-3 16,0 40 1-16,0-77-7 15,18 94 4-15,-18-17-6 16,17-60 2-16,3 80 0 16,0-40 2-16,-3-40-3 0,20 40-22 15,-17-16-35-15,20-24-98 16,-3-17-73-16,0-17 43 15,-17 17 161-15</inkml:trace>
  <inkml:trace contextRef="#ctx0" brushRef="#br1" timeOffset="35668.47">21323 16316 79 0,'0'0'176'16,"-20"0"-81"-16,20 0-78 16,0 0 25-16,0 0-30 0,0 19 17 0,0-19-25 15,43 20 7-15,-9-20-8 16,23 0 0-16,0 0 1 16,-37 0-5-16,17 0 1 0,0 19-1 0,20-19-7 15,0 0-58 1,-20 0-73-16,23 0-83 15</inkml:trace>
  <inkml:trace contextRef="#ctx0" brushRef="#br1" timeOffset="35985.29">21816 15991 72 0,'0'0'40'0,"0"0"137"0,0 0-121 16,0 0-39-16,0 21 27 16,0-21-37-16,40 20 11 0,-40-20-16 0,37 17 4 15,-37 2-6-15,57 19 8 16,-20-18 9-16,3-1 17 16,-3-2-9-16,-37 24 1 15,17-41-19-15,-17 57 17 0,-17-57-21 16,0 56 4-16,-43 19-1 15,23-55-5-15,-20 57 0 0,0-3-6 16,57-35 2-16,-37 20-24 0,-3-4-36 16,40-37 41-16,-20 20-106 15,20-38 88-15,0 40-158 0,0-20 86 16</inkml:trace>
  <inkml:trace contextRef="#ctx0" brushRef="#br1" timeOffset="36637.85">20867 15440 33 0,'0'0'9'0,"0"0"76"0,0 0-14 15,-20-17-3 1,3 17-28-16,-1 0 2 15,18 0-31-15,-22 0 13 0,5 0-10 0,-3 17 6 16,0-17-15-16,-17 21 9 16,37-21-9-16,-57 17 19 0,-20 60-8 15,20-38-19-15,57-21 2 16,-75 116 7-16,-21 17-1 16,96-94-5-16,-58 95 1 0,21 58-1 15,17-58-2 1,20-19 0-16,0-95 3 0,57 94-12 15,43 22 6-15,-9-40-4 16,-73-97 6-16,98 40-18 16,36 1-7-16,-38-19 18 15,37-58 8-15,-37-39 3 16,37-75 2 0,-34 18 7-16,-97 78-6 0,54-96 16 15,3-37 13-15,-37 36-9 16,-6-37 2-1,-34 57-12-15,0-21 1 16,-17 41-5-16,0 75-9 16,-43-56 7-16,60 55-6 0,-97-73 6 15,80 71-4-15,-74-71 12 0,-6-4-9 16,37 59-13-16,3 38-26 16,37 0-48-1,3 21 48-15,-3 15-198 0,3 79 7 16</inkml:trace>
  <inkml:trace contextRef="#ctx0" brushRef="#br1" timeOffset="37886.21">22557 15861 22 0,'0'0'30'0,"0"0"-16"15,0 0 38-15,0-22-35 0,0 22-1 0,0 0 6 16,0-19-7-16,0 19-7 0,0-17-3 0,0 17 0 0,0 0-1 15,0 0-1-15,0-20 3 0,0 20 0 0,0 0-2 0,0 0 0 0,0-20 7 16,0 3 5-16,0 17-5 0,0 0 1 0,0 0 1 0,0-20-2 0,0 20 11 16,23-17-8-16,-23-2 10 0,0 19-13 0,0-22 5 0,0 3 0 15,0 19-8-15,0 0 0 0,0-17 7 0,0-3-8 0,0 20 5 16,0-18-6-16,0 18-1 0,17 0 7 0,-17-19-2 0,0 19-5 16,0-20 1-16,0 20 0 0,0-17-2 0,0 17 0 0,0 0 4 15,0-21-3-15,0 21-1 0,0-20 2 0,0 20-1 0,0 0-3 16,17 0 3-16,-17 0-2 0,0 0-3 0,0 0 1 15,0 20 3-15,0-20 0 0,0 21-1 0,20 16-8 0,-20 20-2 16,0 1 8-16,20 15-2 0,-20 3-1 0,0 20 2 16,17-57 0-16,-17 36 1 0,20-18-1 0,-20-18-1 0,17 19-1 15,-17-1 1-15,20-40 1 0,-20 41 2 0,0-38-1 16,20-1-1-16,-20-19 0 0,0 17 0 0,0-17 1 0,0 0 2 0,0 20-2 16,0-20-1-16,23 0 1 0,-23-20 2 0,0 3-2 15,0-2 1-15,0-1-4 0,0 20 2 0,14-38 0 0,-14 18 1 0,20 3 0 16,-20-23 2-16,20 23 0 0,-20 17-3 0,0 0 0 0,20-20 0 15,-20 20-1-15,17 0 2 0,-17 0 0 0,0 0-1 0,0 20 1 16,0-20 0-16,0 17 2 0,0 23 1 0,0-40-1 0,0 37 3 16,0-37-4-16,0 19 0 0,0 0 0 0,0 1 3 0,0-1-3 0,0-19-2 15,-17 17 2-15,17 3-2 0,0-20 1 0,-20 20-2 0,0-20 1 16,20 17-5-16,-20 3-9 0,6-20-1 0,-9 0-21 0,23 0 11 16,-20 0-35-16,20 0-19 0,0 0 34 0,-20 0-2 0,20-20-5 15,0 20-56-15,0-17 34 0,0-3 56 0,0 0-10 0</inkml:trace>
  <inkml:trace contextRef="#ctx0" brushRef="#br1" timeOffset="38104.53">23167 16355 131 0,'0'0'175'0,"0"0"-114"0,0 0-11 15,0 19-9-15,0-19-23 0,0 0-3 0,0 17-3 0,0-17 1 0,0 40 2 16,0-40-10-16,0 37 3 0,0-17-3 0,-20 18-5 16,20-38 1-16,0 36-4 0,0-15 3 0,0-3-4 0,0 0-14 0,-20 2 1 15,20-20-6-15,0 0-3 0,-17 21-6 0,17-4-55 0,0-17 29 0,0 0-9 16,0 0-58-16,-20 0 54 0</inkml:trace>
  <inkml:trace contextRef="#ctx0" brushRef="#br1" timeOffset="38751.91">23868 16068 52 0,'0'0'88'0,"0"0"-39"0,-20 0 32 0,20 0-49 15,0 0 19-15,-17 0-29 0,17-19-2 0,0 19-1 0,-17 0 23 16,17 0-33-16,-20 0 0 0,20 0-2 0,-20 0 3 0,20 0-3 0,-20 0-2 15,20 0-3-15,0 0 1 0,-14 19-3 0,14 2 3 16,0-4-2-16,0 3-3 0,-23-1 4 0,23-2-1 16,0 4 0-16,0 16-2 0,0 3 2 0,0-23 0 0,23 3-2 15,-23-1 2-15,0 0-1 0,0-19 1 0,14 20 1 0,-14-1-1 16,0-19 1-16,20 17 0 0,-20-17 1 0,20 20 3 0,-20-20 2 16,20 0-4-16,-20-20 1 0,17-16 1 0,0 36-3 15,-17-20 1-15,20-18 0 0,-20 1 0 0,0-3-2 0,20 3 1 0,0-20 2 16,-20-20 0-16,17 2-4 0,-17 55-1 15,20-17 1-15,-20-2 0 0,0 0 1 0,20-17 0 0,-20 19 0 0,0 17 4 0,17-38 10 16,-17 22-9-16,0-21 2 0,23 20-1 0,-23-23-1 16,0 22 1-16,17-18 1 0,-17 18 4 0,0 38-5 15,0-20 0-15,0 3-2 0,0 17 3 0,0-20-3 0,0 0 3 0,-17 3 4 16,17 17-9-16,0-20 3 0,0 20-6 0,0 0 2 0,-23 0 1 16,23 0-1-16,0 0 4 0,0 0-4 0,0 20 0 0,-17-3 3 15,17 3-4-15,0 131-1 16,0-130-1-16,0 15-3 0,0 22 2 0,0 36-3 0,0-53 4 15,0 32-1-15,0-33 3 0,0-4-1 0,0 3 1 0,0 37-4 0,0 2 1 16,17-42 2-16,-17 2 0 0,23 59-3 0,-23-40 3 16,17-1-3-16,-17-37 0 0,0 1 3 0,17 16-3 0,3-16-1 15,-20 0-1-15,0-20-10 0,20 17 1 0,-3 3-50 0,-17 0 8 16,20-20 20-16,0 0-48 0,-20 0 32 0,0 0-4 16,17 0-81-16,6 0 58 0,-23-20-43 0,17 20 89 0,1 0 6 0</inkml:trace>
  <inkml:trace contextRef="#ctx0" brushRef="#br1" timeOffset="40619.19">24022 15081 20 0,'0'0'13'0,"0"0"-8"0,0 0 9 0,17 0-5 0,-17-20 14 0,0-1-10 16,0 21 1-16,0 0 0 0,0-17-1 0,0 17 1 0,0-20-1 0,0 20-1 0,0-19 11 15,0 2-3-15,0 17-10 0,0-21 8 0,0 21-11 0,0-19 8 16,0 2 0-16,0 17-6 0,-17-20 8 0,17-1 3 16,0 21-9-16,-17-17 10 0,17 17-11 0,-23 0-1 0,23-20 1 15,-17 1 8-15,17 19-9 0,-40-17 6 0,23-4-1 0,-3 21-8 16,0-18 6-16,0 18-6 0,-14-19 6 0,34-1-9 0,-40 0 4 16,20 20-5-16,-17-17 7 0,-3 17-7 0,6-20 3 0,14 2-1 15,-34 18 3-15,31-20-4 0,-17 20-1 0,3 0-2 0,0-19 5 16,-57 38-2-16,74-19-2 0,-17 20 0 0,-37-2 1 15,14 19-2-15,3 3-1 0,17-21 3 0,-14 37-1 0,14-37 0 16,3 18-3-16,17 4 2 0,-34 16 1 0,-6-1-2 0,3 19-1 16,37-56 2-16,-34 58-1 0,14-19 2 0,23-41 1 0,-23 60 0 15,23-39-2-15,-3 1-3 0,0-1 2 0,20-2 0 0,-37 5 0 0,37-4 1 16,-37 0-3-16,20 60-5 0,-6-23 3 0,6 4 3 0,-3-42 2 16,20 58 1-16,0-53 0 0,-20-5-2 0,40 136 0 15,0-115 0-15,-20-19 2 0,57 58-2 0,-20-1 4 0,0-59-4 16,20 62 5-16,-17-61-4 0,17-1 2 0,-20 2-2 0,43 22 0 0,-26-23-1 15,-17-20 1-15,20 3 0 0,-20-20 0 0,57 37 0 0,-34-17-1 16,54-20 0-16,0 21-1 0,0-21 1 0,-77 0 0 0,77 0 0 16,0-41 0-16,-57 41 0 0,37-37 0 0,-37 17 1 0,-17 20-2 15,54-54-1-15,-37 34 0 0,20-20-2 0,-40 40 2 0,20-56-1 16,23-20-1-16,-26 20 9 0,-54 35-3 0,38-53 3 16,-21 54-3-16,5-57 2 0,-4 41-2 0,4-42 6 0,-7 4-1 15,-15 33-4-15,20-32 2 0,-20 33-1 0,0-35 2 0,0-21-1 16,0 57-2-16,0 3 0 0,0-41 0 0,0 41 0 0,0-42 7 15,-20 41-5-15,20 0 0 0,0-4-2 0,-15-33 2 16,-7 18-3-16,4 15-2 0,-4 4 0 0,-13-39 1 0,-24 1 2 0,2-2-2 0,37 39 4 16,-17-1-6-16,-20-35-1 0,22 54 0 0,-82-57 1 15,80 60 0-15,20-4-2 0,-63 3-6 0,63 18 2 0,-3-19-2 0,-37 19-18 16,40 19 12-16,-23-1-21 0,20 3-11 0,6-4 18 16,14 2-6-16,-23 1-10 0,6 38-67 0,-6-22 58 0,6 41-17 0,17-39 55 15,0-1-12-15</inkml:trace>
  <inkml:trace contextRef="#ctx0" brushRef="#br1" timeOffset="41236.37">24647 16012 49 0,'0'0'71'0,"0"0"-31"0,0 0 29 0,0 0-14 0,0 0-32 16,0 0 37-16,0 0-31 0,0 20-6 16,0-20-13-16,0 0-1 0,0 0-1 0,0 0-1 0,0 17 6 0,0-17 1 15,0 0-10-15,0 0 0 0,0 0 0 0,20 0 2 0,-20 0-5 16,0 0 1-16,20 19 2 0,0-19-2 0,-3 0 1 0,3 0 1 15,-20 0-3-15,37 21 2 0,-15-21-1 0,-22 0-1 0,35 0 1 16,-15 0-3-16,17 17 0 0,-37-17 0 0,40 0 1 0,-1 20 1 16,-4-20-1-16,-15 0-1 0,17 19-2 0,-37-19 1 15,37 0-5-15,-17 0-1 0,0 0-2 0,2 17-4 0,-22-17-3 0,35 0-62 16,5 0 2-16,-40 0 28 0,17 0-65 0,0 0 63 16,-17 0 13-16,20 0-13 0</inkml:trace>
  <inkml:trace contextRef="#ctx0" brushRef="#br1" timeOffset="41503.11">25240 15632 104 0,'0'0'49'0,"-20"0"35"0,20 0-54 0,-40-20 22 0,40 20-31 16,-15 0-1-16,-7 0 10 0,2 0-16 0,20-18-3 0,-20 18 9 0,3 0 0 16,17 0-15-16,0 0 2 0,0 0-5 0,0 18 1 15,0-18 1-15,17 20-3 0,3-3 1 0,-20-17-2 0,42 19 3 0,-27 3-2 16,25-3 1-16,-40-19-2 0,37 17 1 0,-20 3 0 15,23-3 0-15,-17-17 0 0,11 20 0 0,-34 0-2 0,20-20 2 16,17 0 1-16,-37 17-1 0,17-17-1 0,3 0 0 0,0 19 3 16,-20-19-1-16,20 22 2 0,-20-5-1 0,0 2-1 15,0-19-1-15,0 57 2 0,-20-37-2 0,20-3-1 0,-40 24 1 0,23-24-1 16,17 2 0-16,-37 19 1 0,-3 18-4 0,-17 2-5 0,37-18-4 16,3-23-2-16,-40 41-34 0,57-38 15 0,-20-1-9 0,-17 38-72 0,17-40 45 15,0 23-42-15,20-40 82 0,-17 38-2 0</inkml:trace>
  <inkml:trace contextRef="#ctx0" brushRef="#br1" timeOffset="42886.49">26055 15497 61 0,'0'0'37'0,"0"0"7"0,0 0 40 0,0 0-24 0,-17 0-19 15,17 0-4-15,0 0-19 0,0 0-4 0,0 0 9 0,0 0-16 16,-20 0 10-16,20 0-9 0,-20 0-1 0,20 0-2 0,0 0 0 0,0 0-1 0,-20 0 2 15,20 20-5-15,-14 1 2 0,-9-4 0 0,23 3-5 16,0-20 0-16,0 19 0 0,-20-1 3 0,20 2 2 0,0-3-1 0,0 2-1 16,-20 22-2-16,20-41 1 0,0 17 0 0,0 3 1 0,0-3-1 15,0 3 1-15,0 0 0 0,0-3-1 0,0 2-1 0,0 3 0 16,0-22-1-16,0 0-1 0,0 17 1 0,20 2 0 0,0 1-11 0,-20-2-13 16,23 1-18-16,-23-19 14 0,14 0-6 0,6 20-57 0,-20-3 37 15,0-17 1-15,20 0 8 0,0 21-8 0,-20-21 33 0</inkml:trace>
  <inkml:trace contextRef="#ctx0" brushRef="#br1" timeOffset="43070.28">26400 15897 94 0,'0'0'52'0,"0"0"50"0,0 0-66 0,0 20-7 0,0-20-6 0,-23 0-4 0,23 37 10 16,0-17-7-16,0-20-12 0,-17 38 1 0,17-1-4 0,-20-37-4 15,20 19-3-15,-20 2 1 0,20-4-3 0,-17 3-6 16,17-1-20-16,-20-19-26 0,20 17-24 0,-20-17-79 16,20 0 114-16,0 0 15 0,0 0 11 0,-20 0-6 0</inkml:trace>
  <inkml:trace contextRef="#ctx0" brushRef="#br1" timeOffset="43453.04">26719 15649 82 0,'0'0'82'0,"0"0"-14"0,0 0-41 0,0 0-3 0,0 0 15 0,0 19-24 16,0 3 19-16,0-22-27 0,0 0-2 0,0 19 0 0,0-19 2 15,0 17-4-15,0-17-1 0,0 0-1 0,0 20-1 0,0-20 2 16,20 17-1-16,-20-17 0 0,23 0-2 0,-9 0 2 0,-14 0-2 15,20 20 2-15,-20-20-2 0,20 0 3 0,-20 0-1 0,20-20-1 0,-20 20 0 16,0 0 0-16,17-17 1 0,-17 17 3 0,0-37-2 0,17 37 2 0,-17-19 1 16,0-3 1-16,20 3 0 0,-20 2-1 0,0 17-3 0,0-38 6 15,0 38-4-15,0-39 4 0,0 39-4 0,0-17 25 16,-20 17-25-16,20-21-1 0,-17 21 1 0,0 0 1 0,17-20-2 16,-20 20 1-16,0 0 2 0,0 20 0 0,6-20-2 0,-9 0 7 0,-14 21-3 15,-3-4-1-15,40 3-8 0,-37-1 1 0,37-19-1 16,-20 18 2-16,20 2 0 0,-17-20-1 0,17 17 1 0,-17 2 0 0,17 3 0 0,-23 14-1 0,23-36 0 15,-17 37-1-15,17-17 0 0,0 17 1 0,0-18-2 0,0 3-2 16,0 14-12-16,17-16-10 0,-17-2 8 0,23-18-3 16,-6 39-35-16,20-1-183 0,-17-38 182 15,-3 20-22-15,3-20 36 0</inkml:trace>
  <inkml:trace contextRef="#ctx0" brushRef="#br1" timeOffset="44075.88">26682 14967 71 0,'0'0'132'0,"-20"0"-83"0,20 0-27 0,-17-21 14 0,17 21-7 0,-20-19-16 0,20 19-1 0,-37 0 7 0,-3-17-4 0,40-3-4 0,-37 20-8 0,-57-21 14 16,54 4-7-16,-34-3 18 15,14 20-14-15,43 0-8 16,-20 0 4-16,-3 20 4 0,26-3-9 0,-29 24 2 15,-11 16 0-15,-6 37 3 0,-17 0-2 0,60-55-4 16,-94 170 5-16,71-115-11 0,20-36 2 0,0-1-2 16,3-20 0-16,-40 117-2 0,57-118 4 0,-17 22 0 0,-6 57 0 15,6-78 0-15,17 40 0 0,-20 0-2 0,20-40 1 16,20 20 2-16,-3-19 0 0,-17 18-1 0,40 1-2 0,-23-17 2 16,80 55-4-16,-80-77 2 0,23 41-1 15,-3-42-2-15,0 21-5 0,63-20-11 0,-66 3 12 0,-14-21 0 16,54 17-9-16,3-17 4 0,-3 0 6 15,3-38-1-15,-37 38 6 0,54-56 1 0,-57 39 1 0,20-4 1 0,-17-17 0 16,54-18-1-16,-57 37 0 0,6-19 1 0,31-19-1 0,-40 17 1 16,29-16-1-16,-9-19 2 0,-17 18 2 0,0-20 1 15,20-17 7-15,-37 36-2 0,0 19-5 0,-20 1 1 16,17-20 7-16,-17-18-2 0,23 59-6 0,-23-80 9 0,0 80-9 16,0-3 0-16,0-17-5 0,0 17 5 0,-23-38 2 0,6 1 5 15,-3 40-10-15,0-39 2 0,-17 15 0 0,17 24-1 0,-54-23 3 16,34 3-4-16,-37-1-2 0,23 18 0 15,-23 1-5-15,0 2-6 0,40 17 6 0,-57 0-15 16,37 17-8-16,17-17 6 0,-34 39-73 16,17 19 1-16,-3-21-21 0,26 20 28 0,14-36 67 0,0-4-9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&amp;f=1&amp;nofb=1&amp;ipt=782741081ef63b6095056aaa94acd0d25eedf6e1cc85ac067ca6545cc1f57c7b&amp;ipo=images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llvm.org/doxygen/classllvm_1_1IRBuilder.html" TargetMode="Externa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&amp;f=1&amp;nofb=1&amp;ipt=782741081ef63b6095056aaa94acd0d25eedf6e1cc85ac067ca6545cc1f57c7b&amp;ipo=images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lang="en-US" sz="3200" b="1"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Program Instrumentation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6DC443-3E73-0882-8CE2-1EA87951E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52444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Give an example of a program where </a:t>
            </a:r>
            <a:r>
              <a:rPr lang="en-US" altLang="en-US" sz="2200" i="1" dirty="0" err="1">
                <a:latin typeface="Arial" panose="020B0604020202020204" pitchFamily="34" charset="0"/>
              </a:rPr>
              <a:t>Steensgard’s</a:t>
            </a:r>
            <a:r>
              <a:rPr lang="en-US" altLang="en-US" sz="2200" i="1" dirty="0">
                <a:latin typeface="Arial" panose="020B0604020202020204" pitchFamily="34" charset="0"/>
              </a:rPr>
              <a:t> analysis will indicate a false-positive points-to relationship that Andersen’s would avoid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lang="en-US" sz="3200" b="1" dirty="0"/>
              <a:t>Exercise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Program Instrumentation Review</a:t>
            </a:r>
          </a:p>
        </p:txBody>
      </p:sp>
    </p:spTree>
    <p:extLst>
      <p:ext uri="{BB962C8B-B14F-4D97-AF65-F5344CB8AC3E}">
        <p14:creationId xmlns:p14="http://schemas.microsoft.com/office/powerpoint/2010/main" val="189714725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BEF210-B1F7-8CBA-47B5-B05DEBA2DF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1530635"/>
            <a:ext cx="5888746" cy="3651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Hope you weren’t expecting the quiz today!</a:t>
            </a:r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Static Instrumentation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2874913956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Program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814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Alter the program to gain more information out of dynamic analysis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E32832-A519-5DCD-21B6-CB1410990627}"/>
              </a:ext>
            </a:extLst>
          </p:cNvPr>
          <p:cNvSpPr txBox="1">
            <a:spLocks/>
          </p:cNvSpPr>
          <p:nvPr/>
        </p:nvSpPr>
        <p:spPr>
          <a:xfrm>
            <a:off x="847894" y="3271048"/>
            <a:ext cx="5814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Uses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7E18DE-753D-145C-96BB-0F4388957B9F}"/>
              </a:ext>
            </a:extLst>
          </p:cNvPr>
          <p:cNvSpPr txBox="1"/>
          <p:nvPr/>
        </p:nvSpPr>
        <p:spPr>
          <a:xfrm>
            <a:off x="847893" y="3718238"/>
            <a:ext cx="5737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Diagnostics:</a:t>
            </a:r>
            <a:r>
              <a:rPr lang="en-US" dirty="0">
                <a:solidFill>
                  <a:srgbClr val="666666"/>
                </a:solidFill>
              </a:rPr>
              <a:t> Figure out what the program is doing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E69937-9A5C-2023-E17C-BD77749AC570}"/>
              </a:ext>
            </a:extLst>
          </p:cNvPr>
          <p:cNvSpPr txBox="1"/>
          <p:nvPr/>
        </p:nvSpPr>
        <p:spPr>
          <a:xfrm>
            <a:off x="847894" y="4219478"/>
            <a:ext cx="6223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Static analysis refinement</a:t>
            </a:r>
            <a:r>
              <a:rPr lang="en-US" dirty="0">
                <a:solidFill>
                  <a:srgbClr val="666666"/>
                </a:solidFill>
              </a:rPr>
              <a:t>: Determine if a bug is real?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00939446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Lesson: Static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Inserting measurement probes into a program Before it is run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91806"/>
            <a:ext cx="4926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More closely associated with proactive software evaluation</a:t>
            </a:r>
            <a:r>
              <a:rPr lang="en-US" i="0" dirty="0">
                <a:solidFill>
                  <a:srgbClr val="666666"/>
                </a:solidFill>
                <a:effectLst/>
              </a:rPr>
              <a:t> – (why?)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99915E-A910-77EF-FD92-58996D73EF45}"/>
              </a:ext>
            </a:extLst>
          </p:cNvPr>
          <p:cNvSpPr txBox="1">
            <a:spLocks/>
          </p:cNvSpPr>
          <p:nvPr/>
        </p:nvSpPr>
        <p:spPr>
          <a:xfrm>
            <a:off x="847894" y="3647096"/>
            <a:ext cx="5814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Two forms of instrumentation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C8AA39-A0A0-387C-29FD-56872B0F4BB2}"/>
              </a:ext>
            </a:extLst>
          </p:cNvPr>
          <p:cNvSpPr txBox="1"/>
          <p:nvPr/>
        </p:nvSpPr>
        <p:spPr>
          <a:xfrm>
            <a:off x="847894" y="4099485"/>
            <a:ext cx="4926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Static instrumentation</a:t>
            </a:r>
            <a:r>
              <a:rPr lang="en-US" i="0" dirty="0">
                <a:solidFill>
                  <a:srgbClr val="666666"/>
                </a:solidFill>
                <a:effectLst/>
              </a:rPr>
              <a:t> – Alter the program statically, to gain information at runtime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6ED969-0EFB-957F-AEEE-B7C9032E7A20}"/>
              </a:ext>
            </a:extLst>
          </p:cNvPr>
          <p:cNvSpPr txBox="1"/>
          <p:nvPr/>
        </p:nvSpPr>
        <p:spPr>
          <a:xfrm>
            <a:off x="854516" y="486933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666666"/>
                </a:solidFill>
              </a:rPr>
              <a:t>Dynamic instrumentation – </a:t>
            </a:r>
            <a:r>
              <a:rPr lang="en-US">
                <a:solidFill>
                  <a:srgbClr val="666666"/>
                </a:solidFill>
              </a:rPr>
              <a:t> Alter the program at runtime, potentially leveraging runtime info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460E9B-5F09-45FA-7FDB-5E3B26F87D1C}"/>
              </a:ext>
            </a:extLst>
          </p:cNvPr>
          <p:cNvSpPr/>
          <p:nvPr/>
        </p:nvSpPr>
        <p:spPr>
          <a:xfrm>
            <a:off x="794905" y="4073510"/>
            <a:ext cx="4795404" cy="732288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7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Instrumentation Tools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Approach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847895" y="2160904"/>
            <a:ext cx="512453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Often built right into compiler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2F9FA-0832-2CFB-5313-1CCCA18CC3E7}"/>
              </a:ext>
            </a:extLst>
          </p:cNvPr>
          <p:cNvSpPr txBox="1"/>
          <p:nvPr/>
        </p:nvSpPr>
        <p:spPr>
          <a:xfrm>
            <a:off x="847894" y="2601264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LLVM Coverage tools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B8CE6-1158-E12B-AE0C-C4233D61E1E8}"/>
              </a:ext>
            </a:extLst>
          </p:cNvPr>
          <p:cNvSpPr txBox="1"/>
          <p:nvPr/>
        </p:nvSpPr>
        <p:spPr>
          <a:xfrm>
            <a:off x="847894" y="2970596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GCC Coverage tools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4A6138-BFB2-34E5-FE35-87F1E947062D}"/>
              </a:ext>
            </a:extLst>
          </p:cNvPr>
          <p:cNvSpPr txBox="1"/>
          <p:nvPr/>
        </p:nvSpPr>
        <p:spPr>
          <a:xfrm>
            <a:off x="847894" y="4033824"/>
            <a:ext cx="4926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Google’s closure compiler</a:t>
            </a:r>
          </a:p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CB1A4B-E20A-EE1E-1FC5-195A2162F348}"/>
              </a:ext>
            </a:extLst>
          </p:cNvPr>
          <p:cNvSpPr txBox="1">
            <a:spLocks/>
          </p:cNvSpPr>
          <p:nvPr/>
        </p:nvSpPr>
        <p:spPr>
          <a:xfrm>
            <a:off x="847895" y="3567031"/>
            <a:ext cx="512453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Sometimes built upon optimizer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27FD74-1F97-0AC0-AB81-F10164E5C126}"/>
              </a:ext>
            </a:extLst>
          </p:cNvPr>
          <p:cNvSpPr txBox="1"/>
          <p:nvPr/>
        </p:nvSpPr>
        <p:spPr>
          <a:xfrm>
            <a:off x="847893" y="4375260"/>
            <a:ext cx="4521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https://github.com/google/closure-compiler</a:t>
            </a:r>
          </a:p>
        </p:txBody>
      </p:sp>
      <p:pic>
        <p:nvPicPr>
          <p:cNvPr id="2" name="Picture 1" descr="Brands - Cool Tools HVAC-R">
            <a:extLst>
              <a:ext uri="{FF2B5EF4-FFF2-40B4-BE49-F238E27FC236}">
                <a16:creationId xmlns:a16="http://schemas.microsoft.com/office/drawing/2014/main" id="{AEBC3953-5844-BCF0-F18A-1958D2258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640" y="1750509"/>
            <a:ext cx="3267912" cy="326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3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6" grpId="0"/>
      <p:bldP spid="9" grpId="0"/>
      <p:bldP spid="15" grpId="0"/>
    </p:bldLst>
  </p:timing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Example: Test Coverage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Using LLVM Instrumentation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Developing LLVM Instrumentation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655AD23-EAE9-97CC-57DC-9AFC4F9AE56F}"/>
              </a:ext>
            </a:extLst>
          </p:cNvPr>
          <p:cNvSpPr/>
          <p:nvPr/>
        </p:nvSpPr>
        <p:spPr>
          <a:xfrm>
            <a:off x="794905" y="2379790"/>
            <a:ext cx="4795404" cy="732288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4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Test Coverage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Example: Test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419475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How do we know if our test suite is sufficient?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91806"/>
            <a:ext cx="4926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Line/branch/path coverage –</a:t>
            </a:r>
            <a:r>
              <a:rPr lang="en-US" i="0" dirty="0">
                <a:solidFill>
                  <a:srgbClr val="666666"/>
                </a:solidFill>
                <a:effectLst/>
              </a:rPr>
              <a:t> How many lines/branches/paths of the program does suite exercise?</a:t>
            </a:r>
            <a:endParaRPr lang="en-US" dirty="0"/>
          </a:p>
        </p:txBody>
      </p:sp>
      <p:pic>
        <p:nvPicPr>
          <p:cNvPr id="16" name="Picture 15" descr="A sticker of a colorful umbrella&#10;&#10;Description automatically generated">
            <a:extLst>
              <a:ext uri="{FF2B5EF4-FFF2-40B4-BE49-F238E27FC236}">
                <a16:creationId xmlns:a16="http://schemas.microsoft.com/office/drawing/2014/main" id="{E41036EC-8280-13B9-1DCF-51E8F992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685" y="1279072"/>
            <a:ext cx="4191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10184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Test Coverage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Example: Test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419475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How do we know if our test suite is sufficient?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91806"/>
            <a:ext cx="4926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Line/branch/path coverage –</a:t>
            </a:r>
            <a:r>
              <a:rPr lang="en-US" i="0" dirty="0">
                <a:solidFill>
                  <a:srgbClr val="666666"/>
                </a:solidFill>
                <a:effectLst/>
              </a:rPr>
              <a:t> How many lines/branches/paths of the program does suite exercise?</a:t>
            </a:r>
            <a:endParaRPr lang="en-US" dirty="0"/>
          </a:p>
        </p:txBody>
      </p:sp>
      <p:sp>
        <p:nvSpPr>
          <p:cNvPr id="9" name="PROGCODE_c_coverage.c">
            <a:extLst>
              <a:ext uri="{FF2B5EF4-FFF2-40B4-BE49-F238E27FC236}">
                <a16:creationId xmlns:a16="http://schemas.microsoft.com/office/drawing/2014/main" id="{F86FCE2C-6852-D341-75FC-D4C9341855A3}"/>
              </a:ext>
            </a:extLst>
          </p:cNvPr>
          <p:cNvSpPr txBox="1"/>
          <p:nvPr/>
        </p:nvSpPr>
        <p:spPr>
          <a:xfrm>
            <a:off x="7484253" y="2066163"/>
            <a:ext cx="3887603" cy="304698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b)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Obj * o = null;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v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(b)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 =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Obj 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v = rand_int();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(v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o-&gt;setInvalid();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o-&gt;property();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124C6-2E1D-52D1-AB20-E478314B6136}"/>
              </a:ext>
            </a:extLst>
          </p:cNvPr>
          <p:cNvSpPr txBox="1"/>
          <p:nvPr/>
        </p:nvSpPr>
        <p:spPr>
          <a:xfrm>
            <a:off x="847894" y="4301836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true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0E60B7-325A-6019-796E-F815573B3E22}"/>
              </a:ext>
            </a:extLst>
          </p:cNvPr>
          <p:cNvSpPr txBox="1"/>
          <p:nvPr/>
        </p:nvSpPr>
        <p:spPr>
          <a:xfrm>
            <a:off x="1140567" y="4547750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057883-619A-758B-912B-7E51D9879D09}"/>
              </a:ext>
            </a:extLst>
          </p:cNvPr>
          <p:cNvSpPr txBox="1"/>
          <p:nvPr/>
        </p:nvSpPr>
        <p:spPr>
          <a:xfrm>
            <a:off x="2283568" y="4298371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true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7225C8-D25A-0E9C-2E2B-C88464004CC4}"/>
              </a:ext>
            </a:extLst>
          </p:cNvPr>
          <p:cNvSpPr txBox="1"/>
          <p:nvPr/>
        </p:nvSpPr>
        <p:spPr>
          <a:xfrm>
            <a:off x="2576241" y="4544285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4D7783-77DE-7A98-C136-BEE72EE47000}"/>
              </a:ext>
            </a:extLst>
          </p:cNvPr>
          <p:cNvSpPr txBox="1"/>
          <p:nvPr/>
        </p:nvSpPr>
        <p:spPr>
          <a:xfrm>
            <a:off x="4090076" y="4298371"/>
            <a:ext cx="114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false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7763B6-BAAB-9A79-C605-2A5D570C1FFE}"/>
              </a:ext>
            </a:extLst>
          </p:cNvPr>
          <p:cNvSpPr txBox="1"/>
          <p:nvPr/>
        </p:nvSpPr>
        <p:spPr>
          <a:xfrm>
            <a:off x="4424310" y="4544285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63F243-8911-2711-C850-15D0C0B3354C}"/>
              </a:ext>
            </a:extLst>
          </p:cNvPr>
          <p:cNvSpPr txBox="1"/>
          <p:nvPr/>
        </p:nvSpPr>
        <p:spPr>
          <a:xfrm>
            <a:off x="597481" y="3984910"/>
            <a:ext cx="1322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Test Case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A804BC-337E-5023-207F-571B8445F722}"/>
              </a:ext>
            </a:extLst>
          </p:cNvPr>
          <p:cNvSpPr txBox="1"/>
          <p:nvPr/>
        </p:nvSpPr>
        <p:spPr>
          <a:xfrm>
            <a:off x="2170569" y="3994621"/>
            <a:ext cx="1322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Test Case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DBA653-1F5C-ED57-64E3-3B671AF4AD98}"/>
              </a:ext>
            </a:extLst>
          </p:cNvPr>
          <p:cNvSpPr txBox="1"/>
          <p:nvPr/>
        </p:nvSpPr>
        <p:spPr>
          <a:xfrm>
            <a:off x="3912784" y="3975572"/>
            <a:ext cx="1322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Test Case 3</a:t>
            </a:r>
          </a:p>
        </p:txBody>
      </p:sp>
    </p:spTree>
    <p:extLst>
      <p:ext uri="{BB962C8B-B14F-4D97-AF65-F5344CB8AC3E}">
        <p14:creationId xmlns:p14="http://schemas.microsoft.com/office/powerpoint/2010/main" val="1968175282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Assessing Coverage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13EE2-908B-FDB4-AD31-ED364AA2B0F3}"/>
              </a:ext>
            </a:extLst>
          </p:cNvPr>
          <p:cNvSpPr txBox="1">
            <a:spLocks/>
          </p:cNvSpPr>
          <p:nvPr/>
        </p:nvSpPr>
        <p:spPr>
          <a:xfrm>
            <a:off x="746284" y="2269961"/>
            <a:ext cx="649341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Idea: Inject Counters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C2AA70-187D-F20E-49BA-7AA63D6970AA}"/>
              </a:ext>
            </a:extLst>
          </p:cNvPr>
          <p:cNvSpPr txBox="1"/>
          <p:nvPr/>
        </p:nvSpPr>
        <p:spPr>
          <a:xfrm>
            <a:off x="847894" y="2608135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Simple: </a:t>
            </a:r>
            <a:r>
              <a:rPr lang="en-US" i="0" dirty="0">
                <a:solidFill>
                  <a:srgbClr val="666666"/>
                </a:solidFill>
                <a:effectLst/>
              </a:rPr>
              <a:t>Add a counter at every instruction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67E573-09A5-3684-3214-F1D7FCBC7080}"/>
              </a:ext>
            </a:extLst>
          </p:cNvPr>
          <p:cNvSpPr txBox="1"/>
          <p:nvPr/>
        </p:nvSpPr>
        <p:spPr>
          <a:xfrm>
            <a:off x="864220" y="2983694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Better: </a:t>
            </a:r>
            <a:r>
              <a:rPr lang="en-US" i="0" dirty="0">
                <a:solidFill>
                  <a:srgbClr val="666666"/>
                </a:solidFill>
                <a:effectLst/>
              </a:rPr>
              <a:t>Add a counter at every basic block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8B6A53A-CB77-4B26-8FDB-576E7122C481}"/>
              </a:ext>
            </a:extLst>
          </p:cNvPr>
          <p:cNvSpPr txBox="1">
            <a:spLocks/>
          </p:cNvSpPr>
          <p:nvPr/>
        </p:nvSpPr>
        <p:spPr>
          <a:xfrm>
            <a:off x="746283" y="3537634"/>
            <a:ext cx="649341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What coverage information does this give us?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5171B6-5319-C857-FD34-6C3E6BD38A54}"/>
              </a:ext>
            </a:extLst>
          </p:cNvPr>
          <p:cNvSpPr txBox="1"/>
          <p:nvPr/>
        </p:nvSpPr>
        <p:spPr>
          <a:xfrm>
            <a:off x="820676" y="4213784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Instruction: </a:t>
            </a:r>
            <a:r>
              <a:rPr lang="en-US" i="0" dirty="0">
                <a:solidFill>
                  <a:srgbClr val="666666"/>
                </a:solidFill>
                <a:effectLst/>
              </a:rPr>
              <a:t>Yes!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4B188-C8AD-9D0D-BD11-ABAB4C42F63E}"/>
              </a:ext>
            </a:extLst>
          </p:cNvPr>
          <p:cNvSpPr txBox="1"/>
          <p:nvPr/>
        </p:nvSpPr>
        <p:spPr>
          <a:xfrm>
            <a:off x="809790" y="4540357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Branch: </a:t>
            </a:r>
            <a:r>
              <a:rPr lang="en-US" i="0" dirty="0">
                <a:solidFill>
                  <a:srgbClr val="666666"/>
                </a:solidFill>
                <a:effectLst/>
              </a:rPr>
              <a:t>Yes!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A11F1C-50CA-BDB7-DFD0-86467BB7CCB6}"/>
              </a:ext>
            </a:extLst>
          </p:cNvPr>
          <p:cNvSpPr txBox="1"/>
          <p:nvPr/>
        </p:nvSpPr>
        <p:spPr>
          <a:xfrm>
            <a:off x="798904" y="4866930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Path: </a:t>
            </a:r>
            <a:r>
              <a:rPr lang="en-US" i="0" dirty="0">
                <a:solidFill>
                  <a:srgbClr val="666666"/>
                </a:solidFill>
                <a:effectLst/>
              </a:rPr>
              <a:t>No!</a:t>
            </a:r>
            <a:endParaRPr lang="en-US" dirty="0"/>
          </a:p>
        </p:txBody>
      </p:sp>
      <p:sp>
        <p:nvSpPr>
          <p:cNvPr id="17" name="PROGCODE_c_coverage.c">
            <a:extLst>
              <a:ext uri="{FF2B5EF4-FFF2-40B4-BE49-F238E27FC236}">
                <a16:creationId xmlns:a16="http://schemas.microsoft.com/office/drawing/2014/main" id="{CBBF1EEC-8E10-3986-5F88-0740F14CEABF}"/>
              </a:ext>
            </a:extLst>
          </p:cNvPr>
          <p:cNvSpPr txBox="1"/>
          <p:nvPr/>
        </p:nvSpPr>
        <p:spPr>
          <a:xfrm>
            <a:off x="7484253" y="2066163"/>
            <a:ext cx="3887603" cy="304698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f(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b)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Obj * o = null;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v 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(b)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 =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Obj 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v = rand_int();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(v == </a:t>
            </a:r>
            <a:r>
              <a:rPr lang="en-US" sz="1600" dirty="0">
                <a:solidFill>
                  <a:srgbClr val="33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o-&gt;setInvalid();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o-&gt;property();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</a:p>
        </p:txBody>
      </p:sp>
    </p:spTree>
    <p:extLst>
      <p:ext uri="{BB962C8B-B14F-4D97-AF65-F5344CB8AC3E}">
        <p14:creationId xmlns:p14="http://schemas.microsoft.com/office/powerpoint/2010/main" val="30179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Efficient Path and Branch Counters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3C571-6951-719A-258B-7754FA19D843}"/>
              </a:ext>
            </a:extLst>
          </p:cNvPr>
          <p:cNvSpPr txBox="1">
            <a:spLocks/>
          </p:cNvSpPr>
          <p:nvPr/>
        </p:nvSpPr>
        <p:spPr>
          <a:xfrm>
            <a:off x="797824" y="2144399"/>
            <a:ext cx="512453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Ball and Larus ‘96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8131C0-8216-19A1-4D3D-754ED8CAA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849" y="1387056"/>
            <a:ext cx="3918374" cy="50580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DB865B-2ED6-0032-3A8D-6DE6D976F5C5}"/>
              </a:ext>
            </a:extLst>
          </p:cNvPr>
          <p:cNvSpPr txBox="1"/>
          <p:nvPr/>
        </p:nvSpPr>
        <p:spPr>
          <a:xfrm>
            <a:off x="831418" y="2600968"/>
            <a:ext cx="54382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Intuition:</a:t>
            </a:r>
          </a:p>
          <a:p>
            <a:pPr marL="285750" indent="-285750">
              <a:buFontTx/>
              <a:buChar char="-"/>
            </a:pPr>
            <a:r>
              <a:rPr lang="en-US" dirty="0"/>
              <a:t>Assign integer values to edges such that no two paths compute the same path sum (Section 3.2). </a:t>
            </a:r>
          </a:p>
          <a:p>
            <a:pPr marL="285750" indent="-285750">
              <a:buFontTx/>
              <a:buChar char="-"/>
            </a:pPr>
            <a:r>
              <a:rPr lang="en-US" dirty="0"/>
              <a:t>Select edges to instrument using a spanning tree</a:t>
            </a:r>
          </a:p>
        </p:txBody>
      </p:sp>
    </p:spTree>
    <p:extLst>
      <p:ext uri="{BB962C8B-B14F-4D97-AF65-F5344CB8AC3E}">
        <p14:creationId xmlns:p14="http://schemas.microsoft.com/office/powerpoint/2010/main" val="296278773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Branch Frequency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Approach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847895" y="2154166"/>
            <a:ext cx="5124537" cy="1096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Naïve Approach: Instrument probes at each edge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BC6D82-1286-B638-9FFE-4CA91672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5" y="1845884"/>
            <a:ext cx="3676650" cy="4171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01FF5E-5F09-066A-9F48-B52F811B9CBE}"/>
              </a:ext>
            </a:extLst>
          </p:cNvPr>
          <p:cNvSpPr txBox="1"/>
          <p:nvPr/>
        </p:nvSpPr>
        <p:spPr>
          <a:xfrm>
            <a:off x="847893" y="2890213"/>
            <a:ext cx="2088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Inefficient!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D7B4C-353E-C444-5FB9-585C063C322F}"/>
              </a:ext>
            </a:extLst>
          </p:cNvPr>
          <p:cNvSpPr txBox="1"/>
          <p:nvPr/>
        </p:nvSpPr>
        <p:spPr>
          <a:xfrm>
            <a:off x="847893" y="3289873"/>
            <a:ext cx="4821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 don’t really need an A -&gt; B counter</a:t>
            </a:r>
          </a:p>
          <a:p>
            <a:r>
              <a:rPr lang="en-US" dirty="0"/>
              <a:t>(it’s the sum of the B-&gt; C and B -&gt; D counters) </a:t>
            </a:r>
          </a:p>
        </p:txBody>
      </p:sp>
    </p:spTree>
    <p:extLst>
      <p:ext uri="{BB962C8B-B14F-4D97-AF65-F5344CB8AC3E}">
        <p14:creationId xmlns:p14="http://schemas.microsoft.com/office/powerpoint/2010/main" val="326020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Path Frequency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The Problem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BC6D82-1286-B638-9FFE-4CA91672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5" y="1845884"/>
            <a:ext cx="3676650" cy="4171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06C679-976B-B4BB-BD46-A00EC3286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92"/>
          <a:stretch/>
        </p:blipFill>
        <p:spPr>
          <a:xfrm>
            <a:off x="1705232" y="2281515"/>
            <a:ext cx="2745002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36221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Coverage / Frequency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Approach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847895" y="2154166"/>
            <a:ext cx="5124537" cy="1096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example of instrumentation: Counting Execution Frequency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2F9FA-0832-2CFB-5313-1CCCA18CC3E7}"/>
              </a:ext>
            </a:extLst>
          </p:cNvPr>
          <p:cNvSpPr txBox="1"/>
          <p:nvPr/>
        </p:nvSpPr>
        <p:spPr>
          <a:xfrm>
            <a:off x="847894" y="2897828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Why is this useful?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48D6D2-7F46-E9C0-9152-57BA0D708842}"/>
              </a:ext>
            </a:extLst>
          </p:cNvPr>
          <p:cNvSpPr txBox="1"/>
          <p:nvPr/>
        </p:nvSpPr>
        <p:spPr>
          <a:xfrm>
            <a:off x="2754951" y="2890594"/>
            <a:ext cx="2088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(</a:t>
            </a:r>
            <a:r>
              <a:rPr lang="en-US" i="0" dirty="0">
                <a:solidFill>
                  <a:srgbClr val="666666"/>
                </a:solidFill>
                <a:effectLst/>
              </a:rPr>
              <a:t>Placing sanitizers)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A3115-B79E-849C-16BF-F7AE135D71C6}"/>
              </a:ext>
            </a:extLst>
          </p:cNvPr>
          <p:cNvSpPr txBox="1"/>
          <p:nvPr/>
        </p:nvSpPr>
        <p:spPr>
          <a:xfrm>
            <a:off x="847894" y="3589512"/>
            <a:ext cx="4428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Let’s first consider inserting edge counters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01FF5E-5F09-066A-9F48-B52F811B9CBE}"/>
              </a:ext>
            </a:extLst>
          </p:cNvPr>
          <p:cNvSpPr txBox="1"/>
          <p:nvPr/>
        </p:nvSpPr>
        <p:spPr>
          <a:xfrm>
            <a:off x="847893" y="3989172"/>
            <a:ext cx="2088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Inefficient!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D7B4C-353E-C444-5FB9-585C063C322F}"/>
              </a:ext>
            </a:extLst>
          </p:cNvPr>
          <p:cNvSpPr txBox="1"/>
          <p:nvPr/>
        </p:nvSpPr>
        <p:spPr>
          <a:xfrm>
            <a:off x="847893" y="4388832"/>
            <a:ext cx="4821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 don’t really need an A -&gt; B counter</a:t>
            </a:r>
          </a:p>
          <a:p>
            <a:r>
              <a:rPr lang="en-US" dirty="0"/>
              <a:t>(it’s the sum of the B-&gt; C and B -&gt; D counters)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F4C917-DBCE-9B19-D258-F9492AB4B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843" y="1845883"/>
            <a:ext cx="3016851" cy="40445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12F780-1E83-8801-5C14-78C1E7445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694" y="3220993"/>
            <a:ext cx="199072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Example: Test Coverage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Using LLVM Instrumentation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Developing LLVM Instrumentation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5E4A246-484E-D6E8-7A76-924A6971AE99}"/>
              </a:ext>
            </a:extLst>
          </p:cNvPr>
          <p:cNvSpPr/>
          <p:nvPr/>
        </p:nvSpPr>
        <p:spPr>
          <a:xfrm>
            <a:off x="794905" y="3117545"/>
            <a:ext cx="4795404" cy="1215468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7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Setup / Assumptions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LLVm</a:t>
            </a:r>
            <a:r>
              <a:rPr lang="en-US" sz="1600" b="1" dirty="0"/>
              <a:t> Built-In Instrumentation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10429706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This portion of the lecture uses a clang++ installation.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3941006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666666"/>
                </a:solidFill>
              </a:rPr>
              <a:t>sudo</a:t>
            </a:r>
            <a:r>
              <a:rPr lang="en-US" dirty="0">
                <a:solidFill>
                  <a:srgbClr val="666666"/>
                </a:solidFill>
              </a:rPr>
              <a:t> apt install clang++ </a:t>
            </a:r>
            <a:r>
              <a:rPr lang="en-US" dirty="0" err="1">
                <a:solidFill>
                  <a:srgbClr val="666666"/>
                </a:solidFill>
              </a:rPr>
              <a:t>llvm</a:t>
            </a:r>
            <a:r>
              <a:rPr lang="en-US" dirty="0">
                <a:solidFill>
                  <a:srgbClr val="666666"/>
                </a:solidFill>
              </a:rPr>
              <a:t>-dev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88954FE-E48D-8178-D669-AADDA1C23D9E}"/>
              </a:ext>
            </a:extLst>
          </p:cNvPr>
          <p:cNvSpPr txBox="1">
            <a:spLocks/>
          </p:cNvSpPr>
          <p:nvPr/>
        </p:nvSpPr>
        <p:spPr>
          <a:xfrm>
            <a:off x="847894" y="3441281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Installation (on a local machine)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97601-A957-49BF-ABA2-FC9A332D9939}"/>
              </a:ext>
            </a:extLst>
          </p:cNvPr>
          <p:cNvSpPr txBox="1"/>
          <p:nvPr/>
        </p:nvSpPr>
        <p:spPr>
          <a:xfrm>
            <a:off x="932316" y="2399870"/>
            <a:ext cx="6607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Should work for many versions of LLVM (tested on clang++-18)</a:t>
            </a:r>
          </a:p>
          <a:p>
            <a:r>
              <a:rPr lang="en-US" dirty="0"/>
              <a:t>Works on clang++14 (which is installed on the cycle servers)</a:t>
            </a:r>
          </a:p>
        </p:txBody>
      </p:sp>
    </p:spTree>
    <p:extLst>
      <p:ext uri="{BB962C8B-B14F-4D97-AF65-F5344CB8AC3E}">
        <p14:creationId xmlns:p14="http://schemas.microsoft.com/office/powerpoint/2010/main" val="3071589303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LLVM Coverage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LLVm</a:t>
            </a:r>
            <a:r>
              <a:rPr lang="en-US" sz="1600" b="1" dirty="0"/>
              <a:t> Built-In Instrumentation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88954FE-E48D-8178-D669-AADDA1C23D9E}"/>
              </a:ext>
            </a:extLst>
          </p:cNvPr>
          <p:cNvSpPr txBox="1">
            <a:spLocks/>
          </p:cNvSpPr>
          <p:nvPr/>
        </p:nvSpPr>
        <p:spPr>
          <a:xfrm>
            <a:off x="807552" y="1845884"/>
            <a:ext cx="8139224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Goal: Assess the coverage of a test suite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97601-A957-49BF-ABA2-FC9A332D9939}"/>
              </a:ext>
            </a:extLst>
          </p:cNvPr>
          <p:cNvSpPr txBox="1"/>
          <p:nvPr/>
        </p:nvSpPr>
        <p:spPr>
          <a:xfrm>
            <a:off x="807552" y="30650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Piggyback on LLVM’s PGO facilities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D808E8-3380-ADA1-EFF3-C9A1DB8CE755}"/>
              </a:ext>
            </a:extLst>
          </p:cNvPr>
          <p:cNvSpPr txBox="1">
            <a:spLocks/>
          </p:cNvSpPr>
          <p:nvPr/>
        </p:nvSpPr>
        <p:spPr>
          <a:xfrm>
            <a:off x="807552" y="2308962"/>
            <a:ext cx="8139224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Approach: use LLVM’s built-in Instruction instrumentation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FAB97B-D530-A2EA-7F29-5EED74642851}"/>
              </a:ext>
            </a:extLst>
          </p:cNvPr>
          <p:cNvSpPr txBox="1"/>
          <p:nvPr/>
        </p:nvSpPr>
        <p:spPr>
          <a:xfrm>
            <a:off x="807552" y="42304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1) Insert PGO probes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005FF-91E6-27CD-F9B1-303FE085631B}"/>
              </a:ext>
            </a:extLst>
          </p:cNvPr>
          <p:cNvSpPr txBox="1"/>
          <p:nvPr/>
        </p:nvSpPr>
        <p:spPr>
          <a:xfrm>
            <a:off x="807552" y="47100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2) Interpret probes as coverage measurements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48A0CC-5D99-1AAA-60D6-971EBF1CEA28}"/>
              </a:ext>
            </a:extLst>
          </p:cNvPr>
          <p:cNvSpPr txBox="1"/>
          <p:nvPr/>
        </p:nvSpPr>
        <p:spPr>
          <a:xfrm>
            <a:off x="3717880" y="3647713"/>
            <a:ext cx="2971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Profile-guided optimization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34D332C-12EA-78EF-31E2-21012623D52C}"/>
              </a:ext>
            </a:extLst>
          </p:cNvPr>
          <p:cNvSpPr/>
          <p:nvPr/>
        </p:nvSpPr>
        <p:spPr>
          <a:xfrm>
            <a:off x="3258044" y="3439886"/>
            <a:ext cx="459427" cy="408214"/>
          </a:xfrm>
          <a:custGeom>
            <a:avLst/>
            <a:gdLst>
              <a:gd name="connsiteX0" fmla="*/ 459427 w 459427"/>
              <a:gd name="connsiteY0" fmla="*/ 408214 h 408214"/>
              <a:gd name="connsiteX1" fmla="*/ 40327 w 459427"/>
              <a:gd name="connsiteY1" fmla="*/ 370114 h 408214"/>
              <a:gd name="connsiteX2" fmla="*/ 40327 w 459427"/>
              <a:gd name="connsiteY2" fmla="*/ 0 h 40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9427" h="408214">
                <a:moveTo>
                  <a:pt x="459427" y="408214"/>
                </a:moveTo>
                <a:lnTo>
                  <a:pt x="40327" y="370114"/>
                </a:lnTo>
                <a:cubicBezTo>
                  <a:pt x="-29523" y="302078"/>
                  <a:pt x="5402" y="151039"/>
                  <a:pt x="40327" y="0"/>
                </a:cubicBezTo>
              </a:path>
            </a:pathLst>
          </a:custGeom>
          <a:ln w="28575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6679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LLVM: Inserting PGO Probes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LLVm</a:t>
            </a:r>
            <a:r>
              <a:rPr lang="en-US" sz="1600" b="1" dirty="0"/>
              <a:t> Built-In Instrumentation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96EF11-5334-0707-3D19-8D8FCE0CA824}"/>
              </a:ext>
            </a:extLst>
          </p:cNvPr>
          <p:cNvSpPr txBox="1"/>
          <p:nvPr/>
        </p:nvSpPr>
        <p:spPr>
          <a:xfrm>
            <a:off x="1411941" y="2729757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fprofile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instr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-generate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E26B7F-F845-5993-079A-04D2653ED827}"/>
              </a:ext>
            </a:extLst>
          </p:cNvPr>
          <p:cNvSpPr txBox="1"/>
          <p:nvPr/>
        </p:nvSpPr>
        <p:spPr>
          <a:xfrm>
            <a:off x="1438824" y="39054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fprofile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-generate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CD7F27-AF0F-7EB5-353B-7E5964C09F73}"/>
              </a:ext>
            </a:extLst>
          </p:cNvPr>
          <p:cNvSpPr txBox="1"/>
          <p:nvPr/>
        </p:nvSpPr>
        <p:spPr>
          <a:xfrm>
            <a:off x="1470937" y="30739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Generate profile information at the source instruction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D84849-E601-DF08-30AA-564813C4285D}"/>
              </a:ext>
            </a:extLst>
          </p:cNvPr>
          <p:cNvSpPr txBox="1"/>
          <p:nvPr/>
        </p:nvSpPr>
        <p:spPr>
          <a:xfrm>
            <a:off x="1439562" y="42528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Generate profile information at the IR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61A9F9-FA05-D7B9-2F76-F435D6838DF9}"/>
              </a:ext>
            </a:extLst>
          </p:cNvPr>
          <p:cNvSpPr txBox="1"/>
          <p:nvPr/>
        </p:nvSpPr>
        <p:spPr>
          <a:xfrm>
            <a:off x="1545438" y="2180966"/>
            <a:ext cx="4494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Map instrumentation results to source code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7741F4-199B-06AF-DE5A-0F018BF43B8E}"/>
              </a:ext>
            </a:extLst>
          </p:cNvPr>
          <p:cNvSpPr txBox="1"/>
          <p:nvPr/>
        </p:nvSpPr>
        <p:spPr>
          <a:xfrm>
            <a:off x="1479903" y="1831387"/>
            <a:ext cx="3081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fcoverage</a:t>
            </a:r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1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LLVM: Inserting PGO Probes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LLVm</a:t>
            </a:r>
            <a:r>
              <a:rPr lang="en-US" sz="1600" b="1" dirty="0"/>
              <a:t> Built-In Instrumentation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CD7F27-AF0F-7EB5-353B-7E5964C09F73}"/>
              </a:ext>
            </a:extLst>
          </p:cNvPr>
          <p:cNvSpPr txBox="1"/>
          <p:nvPr/>
        </p:nvSpPr>
        <p:spPr>
          <a:xfrm>
            <a:off x="1470936" y="2007170"/>
            <a:ext cx="8000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Let’s write a simple LLVM program, then observe the probes…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D3A2AA-3E61-9AA3-391E-8FD5081F3FA5}"/>
              </a:ext>
            </a:extLst>
          </p:cNvPr>
          <p:cNvSpPr txBox="1"/>
          <p:nvPr/>
        </p:nvSpPr>
        <p:spPr>
          <a:xfrm>
            <a:off x="1479903" y="2631495"/>
            <a:ext cx="8251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c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lang++ 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prog.</a:t>
            </a:r>
            <a:r>
              <a:rPr lang="en-US" dirty="0" err="1">
                <a:solidFill>
                  <a:srgbClr val="0A0A0A"/>
                </a:solidFill>
                <a:latin typeface="Courier New" panose="02070309020205020404" pitchFamily="49" charset="0"/>
              </a:rPr>
              <a:t>c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 –o prog -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fprofile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b="1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instr</a:t>
            </a:r>
            <a:r>
              <a:rPr lang="en-US" b="1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generate –emit-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llvm</a:t>
            </a:r>
            <a:r>
              <a:rPr lang="en-US" b="0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US" b="1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b="1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fcoverage</a:t>
            </a:r>
            <a:r>
              <a:rPr lang="en-US" b="1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-mapping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0402C-EA01-518C-9F98-DA23A6294A28}"/>
              </a:ext>
            </a:extLst>
          </p:cNvPr>
          <p:cNvSpPr txBox="1"/>
          <p:nvPr/>
        </p:nvSpPr>
        <p:spPr>
          <a:xfrm>
            <a:off x="1436333" y="3568307"/>
            <a:ext cx="8000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will cause the program to output an additional coverage file in the location of the environment variable LLVM_PROFILE_FILE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EB8B57-B68D-7D1F-FBD2-728BE6274EA1}"/>
              </a:ext>
            </a:extLst>
          </p:cNvPr>
          <p:cNvSpPr txBox="1"/>
          <p:nvPr/>
        </p:nvSpPr>
        <p:spPr>
          <a:xfrm>
            <a:off x="1436333" y="4464777"/>
            <a:ext cx="9654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export LLVM_PROFILE_FILE=test1.prof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220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LLVM Coverage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LLVm</a:t>
            </a:r>
            <a:r>
              <a:rPr lang="en-US" sz="1600" b="1" dirty="0"/>
              <a:t> Built-In Instrumentation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88954FE-E48D-8178-D669-AADDA1C23D9E}"/>
              </a:ext>
            </a:extLst>
          </p:cNvPr>
          <p:cNvSpPr txBox="1">
            <a:spLocks/>
          </p:cNvSpPr>
          <p:nvPr/>
        </p:nvSpPr>
        <p:spPr>
          <a:xfrm>
            <a:off x="807552" y="1845884"/>
            <a:ext cx="8139224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Goal: Assess the coverage of a test suite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97601-A957-49BF-ABA2-FC9A332D9939}"/>
              </a:ext>
            </a:extLst>
          </p:cNvPr>
          <p:cNvSpPr txBox="1"/>
          <p:nvPr/>
        </p:nvSpPr>
        <p:spPr>
          <a:xfrm>
            <a:off x="807552" y="30650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Piggyback on LLVM’s PGO facilities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D808E8-3380-ADA1-EFF3-C9A1DB8CE755}"/>
              </a:ext>
            </a:extLst>
          </p:cNvPr>
          <p:cNvSpPr txBox="1">
            <a:spLocks/>
          </p:cNvSpPr>
          <p:nvPr/>
        </p:nvSpPr>
        <p:spPr>
          <a:xfrm>
            <a:off x="807552" y="2308962"/>
            <a:ext cx="8139224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Approach: use LLVM’s built-in Instruction instrumentation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FAB97B-D530-A2EA-7F29-5EED74642851}"/>
              </a:ext>
            </a:extLst>
          </p:cNvPr>
          <p:cNvSpPr txBox="1"/>
          <p:nvPr/>
        </p:nvSpPr>
        <p:spPr>
          <a:xfrm>
            <a:off x="807552" y="42304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1) Insert PGO probes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005FF-91E6-27CD-F9B1-303FE085631B}"/>
              </a:ext>
            </a:extLst>
          </p:cNvPr>
          <p:cNvSpPr txBox="1"/>
          <p:nvPr/>
        </p:nvSpPr>
        <p:spPr>
          <a:xfrm>
            <a:off x="807552" y="47100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2) Interpret probes as coverage measurements</a:t>
            </a:r>
          </a:p>
        </p:txBody>
      </p:sp>
    </p:spTree>
    <p:extLst>
      <p:ext uri="{BB962C8B-B14F-4D97-AF65-F5344CB8AC3E}">
        <p14:creationId xmlns:p14="http://schemas.microsoft.com/office/powerpoint/2010/main" val="2378130381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LLVM: Coverage Report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LLVm</a:t>
            </a:r>
            <a:r>
              <a:rPr lang="en-US" sz="1600" b="1" dirty="0"/>
              <a:t> Built-In Instrumentation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CD7F27-AF0F-7EB5-353B-7E5964C09F73}"/>
              </a:ext>
            </a:extLst>
          </p:cNvPr>
          <p:cNvSpPr txBox="1"/>
          <p:nvPr/>
        </p:nvSpPr>
        <p:spPr>
          <a:xfrm>
            <a:off x="1470936" y="2007170"/>
            <a:ext cx="8000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profile file is useful for a variety of things (i.e. PGO). As such, it is not (immediately) human-readable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A480E-C856-7AF9-52E8-D16BD5884D4B}"/>
              </a:ext>
            </a:extLst>
          </p:cNvPr>
          <p:cNvSpPr txBox="1"/>
          <p:nvPr/>
        </p:nvSpPr>
        <p:spPr>
          <a:xfrm>
            <a:off x="1436333" y="3226368"/>
            <a:ext cx="8000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We’ll use some extra tools to generate a readable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04763B-9254-5EF6-161E-01E95CAB0CC7}"/>
              </a:ext>
            </a:extLst>
          </p:cNvPr>
          <p:cNvSpPr txBox="1"/>
          <p:nvPr/>
        </p:nvSpPr>
        <p:spPr>
          <a:xfrm>
            <a:off x="1436333" y="4355919"/>
            <a:ext cx="9654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A0A0A"/>
                </a:solidFill>
                <a:latin typeface="Courier New" panose="02070309020205020404" pitchFamily="49" charset="0"/>
              </a:rPr>
              <a:t>llvm-profdata merge -sparse test1.prof -o final.profdata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045AD-D2E1-BE35-E779-7BEA14F88ABD}"/>
              </a:ext>
            </a:extLst>
          </p:cNvPr>
          <p:cNvSpPr txBox="1"/>
          <p:nvPr/>
        </p:nvSpPr>
        <p:spPr>
          <a:xfrm>
            <a:off x="1436333" y="4795188"/>
            <a:ext cx="1028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A0A0A"/>
                </a:solidFill>
                <a:latin typeface="Courier New" panose="02070309020205020404" pitchFamily="49" charset="0"/>
              </a:rPr>
              <a:t>llvm-cov show prog -instr-profile=final.profdata &gt;&amp; profile.report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7836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Putting it All together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1039833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These commands work fine for 1 test run, but we care about test SUITES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13DDAA-117A-6402-A723-0A0BFC40B301}"/>
              </a:ext>
            </a:extLst>
          </p:cNvPr>
          <p:cNvSpPr txBox="1"/>
          <p:nvPr/>
        </p:nvSpPr>
        <p:spPr>
          <a:xfrm>
            <a:off x="906165" y="2679518"/>
            <a:ext cx="10609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c</a:t>
            </a:r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lang++-18 </a:t>
            </a:r>
            <a:r>
              <a:rPr lang="en-US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prog.ll</a:t>
            </a:r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 –o prog -</a:t>
            </a:r>
            <a:r>
              <a:rPr lang="en-US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fprofile</a:t>
            </a:r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</a:t>
            </a:r>
            <a:r>
              <a:rPr lang="en-US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instr</a:t>
            </a:r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-generate -</a:t>
            </a:r>
            <a:r>
              <a:rPr lang="en-US" i="0" dirty="0" err="1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fcoverage</a:t>
            </a:r>
            <a:r>
              <a:rPr lang="en-US" i="0" dirty="0">
                <a:solidFill>
                  <a:srgbClr val="0A0A0A"/>
                </a:solidFill>
                <a:effectLst/>
                <a:latin typeface="Courier New" panose="02070309020205020404" pitchFamily="49" charset="0"/>
              </a:rPr>
              <a:t>-mapping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DFD139-CD57-0BA8-6490-9FD7E907D9E7}"/>
              </a:ext>
            </a:extLst>
          </p:cNvPr>
          <p:cNvSpPr txBox="1"/>
          <p:nvPr/>
        </p:nvSpPr>
        <p:spPr>
          <a:xfrm>
            <a:off x="901685" y="3064999"/>
            <a:ext cx="10609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export LLVM_PROFILE_FILE=test1.prof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835488-B90A-BDDB-4F1F-E3702873525B}"/>
              </a:ext>
            </a:extLst>
          </p:cNvPr>
          <p:cNvSpPr txBox="1"/>
          <p:nvPr/>
        </p:nvSpPr>
        <p:spPr>
          <a:xfrm>
            <a:off x="915135" y="3383242"/>
            <a:ext cx="4952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./prog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8C3D08-5D09-5044-C9BB-59645525CE4B}"/>
              </a:ext>
            </a:extLst>
          </p:cNvPr>
          <p:cNvSpPr txBox="1"/>
          <p:nvPr/>
        </p:nvSpPr>
        <p:spPr>
          <a:xfrm>
            <a:off x="901685" y="3809151"/>
            <a:ext cx="5091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export LLVM_PROFILE_FILE=test2.prof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4841DC-8EA4-18A2-DBBB-824F14579ECD}"/>
              </a:ext>
            </a:extLst>
          </p:cNvPr>
          <p:cNvSpPr txBox="1"/>
          <p:nvPr/>
        </p:nvSpPr>
        <p:spPr>
          <a:xfrm>
            <a:off x="915135" y="4127394"/>
            <a:ext cx="4952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A0A"/>
                </a:solidFill>
                <a:latin typeface="Courier New" panose="02070309020205020404" pitchFamily="49" charset="0"/>
              </a:rPr>
              <a:t>./prog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B285FF-4243-F8E8-6908-B1CB5EB6E1AA}"/>
              </a:ext>
            </a:extLst>
          </p:cNvPr>
          <p:cNvSpPr txBox="1"/>
          <p:nvPr/>
        </p:nvSpPr>
        <p:spPr>
          <a:xfrm>
            <a:off x="934312" y="4589001"/>
            <a:ext cx="9654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A0A0A"/>
                </a:solidFill>
                <a:latin typeface="Courier New" panose="02070309020205020404" pitchFamily="49" charset="0"/>
              </a:rPr>
              <a:t>llvm-profdata merge -sparse test*.prof -o final.profdata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6165AC-6BF2-7A83-2508-20D7C26C1B5E}"/>
              </a:ext>
            </a:extLst>
          </p:cNvPr>
          <p:cNvSpPr txBox="1"/>
          <p:nvPr/>
        </p:nvSpPr>
        <p:spPr>
          <a:xfrm>
            <a:off x="934312" y="5028270"/>
            <a:ext cx="1028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A0A0A"/>
                </a:solidFill>
                <a:latin typeface="Courier New" panose="02070309020205020404" pitchFamily="49" charset="0"/>
              </a:rPr>
              <a:t>llvm-cov-18 show prog -instr-profile=final.profdata &gt;&amp; profile.report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1024419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LLVM Coverage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Instrumentation: Approach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637547" y="1797267"/>
            <a:ext cx="582559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Demo: Let’s consider a calculator App</a:t>
            </a:r>
          </a:p>
        </p:txBody>
      </p:sp>
      <p:pic>
        <p:nvPicPr>
          <p:cNvPr id="3" name="Picture 2" descr="Windows Terminal Vector Icons free download in SVG, PNG Format">
            <a:extLst>
              <a:ext uri="{FF2B5EF4-FFF2-40B4-BE49-F238E27FC236}">
                <a16:creationId xmlns:a16="http://schemas.microsoft.com/office/drawing/2014/main" id="{85241233-907E-25A3-BE98-59D8032C8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164" y="1509354"/>
            <a:ext cx="3599584" cy="3599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EBBB9-A146-840C-9AE9-9B129C5BC876}"/>
              </a:ext>
            </a:extLst>
          </p:cNvPr>
          <p:cNvSpPr txBox="1"/>
          <p:nvPr/>
        </p:nvSpPr>
        <p:spPr>
          <a:xfrm>
            <a:off x="662214" y="2260013"/>
            <a:ext cx="5825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Attempt to achieve full line coverage</a:t>
            </a:r>
          </a:p>
        </p:txBody>
      </p:sp>
    </p:spTree>
    <p:extLst>
      <p:ext uri="{BB962C8B-B14F-4D97-AF65-F5344CB8AC3E}">
        <p14:creationId xmlns:p14="http://schemas.microsoft.com/office/powerpoint/2010/main" val="370548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Custom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Developing LLVM Instrumentation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1164746" y="2186317"/>
            <a:ext cx="9722889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The Previous Example took advantage of pre-existing instrumentation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8E1924-0A6C-F6DD-3F1D-22EA486ACDAE}"/>
              </a:ext>
            </a:extLst>
          </p:cNvPr>
          <p:cNvSpPr txBox="1"/>
          <p:nvPr/>
        </p:nvSpPr>
        <p:spPr>
          <a:xfrm>
            <a:off x="1274865" y="2865721"/>
            <a:ext cx="4926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What if we wanted to make our own custom instrumentation?</a:t>
            </a:r>
          </a:p>
        </p:txBody>
      </p:sp>
    </p:spTree>
    <p:extLst>
      <p:ext uri="{BB962C8B-B14F-4D97-AF65-F5344CB8AC3E}">
        <p14:creationId xmlns:p14="http://schemas.microsoft.com/office/powerpoint/2010/main" val="1666792837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22A0E-DC4D-9D39-AF81-1FD21C34D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D9132-7D42-409C-26F0-36A9B1D807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10BF950-8490-2BCC-15F0-2313CCEF25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Example: Test Coverage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Using LLVM Instrumentation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Developing LLVM Instrumentation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7B10A0-5DC3-1EC2-15DB-04E4C6E19FD4}"/>
              </a:ext>
            </a:extLst>
          </p:cNvPr>
          <p:cNvSpPr/>
          <p:nvPr/>
        </p:nvSpPr>
        <p:spPr>
          <a:xfrm>
            <a:off x="794905" y="4359265"/>
            <a:ext cx="4795404" cy="1215468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4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Custom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Developing LLVM Instrumentation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1164746" y="2734595"/>
            <a:ext cx="9722889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Getting started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8E1924-0A6C-F6DD-3F1D-22EA486ACDAE}"/>
              </a:ext>
            </a:extLst>
          </p:cNvPr>
          <p:cNvSpPr txBox="1"/>
          <p:nvPr/>
        </p:nvSpPr>
        <p:spPr>
          <a:xfrm>
            <a:off x="1153843" y="3279527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1) Reference the LLVM API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E08E70-7F3E-71EB-ADD8-B0076BDA7D73}"/>
              </a:ext>
            </a:extLst>
          </p:cNvPr>
          <p:cNvSpPr txBox="1"/>
          <p:nvPr/>
        </p:nvSpPr>
        <p:spPr>
          <a:xfrm>
            <a:off x="1171775" y="3638114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2) Build our own (trivial) analysis pass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4C2DAB-9852-D8ED-5606-6E603ED82EFA}"/>
              </a:ext>
            </a:extLst>
          </p:cNvPr>
          <p:cNvSpPr txBox="1"/>
          <p:nvPr/>
        </p:nvSpPr>
        <p:spPr>
          <a:xfrm>
            <a:off x="1171776" y="3960839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3) Hook into the LLVM opt infrastructure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399578-AFC7-D025-AE07-478F8B03E8E3}"/>
              </a:ext>
            </a:extLst>
          </p:cNvPr>
          <p:cNvSpPr txBox="1"/>
          <p:nvPr/>
        </p:nvSpPr>
        <p:spPr>
          <a:xfrm>
            <a:off x="1180743" y="4319426"/>
            <a:ext cx="49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4) Run our analysis pass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C2193CC-B9A8-683B-9BEB-D05E2AEC399A}"/>
              </a:ext>
            </a:extLst>
          </p:cNvPr>
          <p:cNvSpPr txBox="1">
            <a:spLocks/>
          </p:cNvSpPr>
          <p:nvPr/>
        </p:nvSpPr>
        <p:spPr>
          <a:xfrm>
            <a:off x="1173711" y="4921989"/>
            <a:ext cx="9722889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Going Further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A89566-BEAA-4D28-C948-AEA7C254EEA4}"/>
              </a:ext>
            </a:extLst>
          </p:cNvPr>
          <p:cNvSpPr txBox="1"/>
          <p:nvPr/>
        </p:nvSpPr>
        <p:spPr>
          <a:xfrm>
            <a:off x="1207636" y="5368292"/>
            <a:ext cx="56996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Insert more full-featured functionality</a:t>
            </a:r>
          </a:p>
          <a:p>
            <a:r>
              <a:rPr lang="en-US" dirty="0"/>
              <a:t>(</a:t>
            </a:r>
            <a:r>
              <a:rPr lang="en-US" dirty="0">
                <a:hlinkClick r:id="rId2"/>
              </a:rPr>
              <a:t>https://llvm.org/doxygen/classllvm_1_1IRBuilder.html</a:t>
            </a:r>
            <a:r>
              <a:rPr lang="en-US" dirty="0"/>
              <a:t>) </a:t>
            </a:r>
          </a:p>
        </p:txBody>
      </p:sp>
      <p:pic>
        <p:nvPicPr>
          <p:cNvPr id="14" name="Picture 2" descr="Tattle-tale Culture Kills Community">
            <a:extLst>
              <a:ext uri="{FF2B5EF4-FFF2-40B4-BE49-F238E27FC236}">
                <a16:creationId xmlns:a16="http://schemas.microsoft.com/office/drawing/2014/main" id="{6DFCC9C1-E49E-9DB2-76A6-859AEB85B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852" y="2326466"/>
            <a:ext cx="4505325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733C8F-9CB8-26CE-A87F-2318044FDD56}"/>
              </a:ext>
            </a:extLst>
          </p:cNvPr>
          <p:cNvSpPr txBox="1"/>
          <p:nvPr/>
        </p:nvSpPr>
        <p:spPr>
          <a:xfrm>
            <a:off x="8749886" y="2895601"/>
            <a:ext cx="10712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Everyone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31F82FA-78F3-9814-3C85-61B58E24E9EE}"/>
              </a:ext>
            </a:extLst>
          </p:cNvPr>
          <p:cNvSpPr txBox="1">
            <a:spLocks/>
          </p:cNvSpPr>
          <p:nvPr/>
        </p:nvSpPr>
        <p:spPr>
          <a:xfrm>
            <a:off x="1154423" y="1702019"/>
            <a:ext cx="5814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Idea: rewrite the program to tattle on itself</a:t>
            </a:r>
          </a:p>
        </p:txBody>
      </p:sp>
    </p:spTree>
    <p:extLst>
      <p:ext uri="{BB962C8B-B14F-4D97-AF65-F5344CB8AC3E}">
        <p14:creationId xmlns:p14="http://schemas.microsoft.com/office/powerpoint/2010/main" val="3890317842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LLVM Custom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Developing LLVM Instrumentation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746284" y="1951716"/>
            <a:ext cx="649341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Let’s remove and Add some instructions!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CE0F8E-FD0F-C63A-F44C-3E1E1F594438}"/>
              </a:ext>
            </a:extLst>
          </p:cNvPr>
          <p:cNvSpPr txBox="1"/>
          <p:nvPr/>
        </p:nvSpPr>
        <p:spPr>
          <a:xfrm>
            <a:off x="831116" y="2601264"/>
            <a:ext cx="49268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a simple “add2” program:</a:t>
            </a:r>
          </a:p>
          <a:p>
            <a:endParaRPr lang="en-US" dirty="0"/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const char**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num;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", &amp;num);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("%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\n", num + 2);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94EA13-5751-6608-0793-4E8EE82BC13E}"/>
              </a:ext>
            </a:extLst>
          </p:cNvPr>
          <p:cNvSpPr txBox="1"/>
          <p:nvPr/>
        </p:nvSpPr>
        <p:spPr>
          <a:xfrm>
            <a:off x="6093698" y="3574155"/>
            <a:ext cx="3226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Let’s insert another </a:t>
            </a:r>
            <a:r>
              <a:rPr lang="en-US" b="1" dirty="0" err="1">
                <a:solidFill>
                  <a:schemeClr val="accent2"/>
                </a:solidFill>
              </a:rPr>
              <a:t>printf</a:t>
            </a:r>
            <a:r>
              <a:rPr lang="en-US" b="1" dirty="0">
                <a:solidFill>
                  <a:schemeClr val="accent2"/>
                </a:solidFill>
              </a:rPr>
              <a:t> here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9E75D2C-9628-06F0-5811-A363499E563E}"/>
              </a:ext>
            </a:extLst>
          </p:cNvPr>
          <p:cNvSpPr/>
          <p:nvPr/>
        </p:nvSpPr>
        <p:spPr>
          <a:xfrm>
            <a:off x="4201886" y="3625768"/>
            <a:ext cx="1850571" cy="919018"/>
          </a:xfrm>
          <a:custGeom>
            <a:avLst/>
            <a:gdLst>
              <a:gd name="connsiteX0" fmla="*/ 1850571 w 1850571"/>
              <a:gd name="connsiteY0" fmla="*/ 293089 h 919018"/>
              <a:gd name="connsiteX1" fmla="*/ 1317171 w 1850571"/>
              <a:gd name="connsiteY1" fmla="*/ 15503 h 919018"/>
              <a:gd name="connsiteX2" fmla="*/ 1121228 w 1850571"/>
              <a:gd name="connsiteY2" fmla="*/ 706746 h 919018"/>
              <a:gd name="connsiteX3" fmla="*/ 440871 w 1850571"/>
              <a:gd name="connsiteY3" fmla="*/ 521689 h 919018"/>
              <a:gd name="connsiteX4" fmla="*/ 0 w 1850571"/>
              <a:gd name="connsiteY4" fmla="*/ 919018 h 91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0571" h="919018">
                <a:moveTo>
                  <a:pt x="1850571" y="293089"/>
                </a:moveTo>
                <a:cubicBezTo>
                  <a:pt x="1644649" y="119824"/>
                  <a:pt x="1438728" y="-53440"/>
                  <a:pt x="1317171" y="15503"/>
                </a:cubicBezTo>
                <a:cubicBezTo>
                  <a:pt x="1195614" y="84446"/>
                  <a:pt x="1267278" y="622382"/>
                  <a:pt x="1121228" y="706746"/>
                </a:cubicBezTo>
                <a:cubicBezTo>
                  <a:pt x="975178" y="791110"/>
                  <a:pt x="627742" y="486310"/>
                  <a:pt x="440871" y="521689"/>
                </a:cubicBezTo>
                <a:cubicBezTo>
                  <a:pt x="254000" y="557068"/>
                  <a:pt x="127000" y="738043"/>
                  <a:pt x="0" y="919018"/>
                </a:cubicBezTo>
              </a:path>
            </a:pathLst>
          </a:custGeom>
          <a:ln w="28575">
            <a:headEnd type="none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43577"/>
      </p:ext>
    </p:extLst>
  </p:cSld>
  <p:clrMapOvr>
    <a:masterClrMapping/>
  </p:clrMapOvr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Example: LLVM CUSTOM Instrumentation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Developing LLVM Instrumentation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24EBFF-6B93-EC97-AB89-9AB25983BF3E}"/>
              </a:ext>
            </a:extLst>
          </p:cNvPr>
          <p:cNvSpPr txBox="1">
            <a:spLocks/>
          </p:cNvSpPr>
          <p:nvPr/>
        </p:nvSpPr>
        <p:spPr>
          <a:xfrm>
            <a:off x="1214244" y="2966247"/>
            <a:ext cx="512453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Let’s take it to the terminal!</a:t>
            </a:r>
          </a:p>
        </p:txBody>
      </p:sp>
      <p:pic>
        <p:nvPicPr>
          <p:cNvPr id="2" name="Picture 1" descr="Windows Terminal Vector Icons free download in SVG, PNG Format">
            <a:extLst>
              <a:ext uri="{FF2B5EF4-FFF2-40B4-BE49-F238E27FC236}">
                <a16:creationId xmlns:a16="http://schemas.microsoft.com/office/drawing/2014/main" id="{59E5CD8A-7828-9E91-1FAF-71D489D52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164" y="1509354"/>
            <a:ext cx="3599584" cy="359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60287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5"/>
            <a:ext cx="5431971" cy="552428"/>
          </a:xfrm>
        </p:spPr>
        <p:txBody>
          <a:bodyPr>
            <a:normAutofit/>
          </a:bodyPr>
          <a:lstStyle/>
          <a:p>
            <a:r>
              <a:rPr lang="en-US" b="1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2923775"/>
            <a:ext cx="5973911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We’ve Described The theory and practice of program instrumentation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30</a:t>
            </a:fld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5B91B-E94E-AE64-A04A-1B8A362F0721}"/>
              </a:ext>
            </a:extLst>
          </p:cNvPr>
          <p:cNvSpPr txBox="1"/>
          <p:nvPr/>
        </p:nvSpPr>
        <p:spPr>
          <a:xfrm>
            <a:off x="5968311" y="3690737"/>
            <a:ext cx="5383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Next time: Consider how we generate test cases</a:t>
            </a:r>
          </a:p>
        </p:txBody>
      </p:sp>
    </p:spTree>
    <p:extLst>
      <p:ext uri="{BB962C8B-B14F-4D97-AF65-F5344CB8AC3E}">
        <p14:creationId xmlns:p14="http://schemas.microsoft.com/office/powerpoint/2010/main" val="3441257069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A97235-BEC4-4F82-87A8-2F5DAD53B5F9}">
  <ds:schemaRefs>
    <ds:schemaRef ds:uri="71af3243-3dd4-4a8d-8c0d-dd76da1f02a5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230e9df3-be65-4c73-a93b-d1236ebd677e"/>
    <ds:schemaRef ds:uri="16c05727-aa75-4e4a-9b5f-8a80a1165891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17119</TotalTime>
  <Words>1464</Words>
  <Application>Microsoft Office PowerPoint</Application>
  <PresentationFormat>Widescreen</PresentationFormat>
  <Paragraphs>248</Paragraphs>
  <Slides>30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Courier New</vt:lpstr>
      <vt:lpstr>Tenorite</vt:lpstr>
      <vt:lpstr>Times New Roman</vt:lpstr>
      <vt:lpstr>Monoline</vt:lpstr>
      <vt:lpstr>Exercise</vt:lpstr>
      <vt:lpstr>Exercise solution</vt:lpstr>
      <vt:lpstr>Administrivia and  Announcements</vt:lpstr>
      <vt:lpstr>Static Instrumentation</vt:lpstr>
      <vt:lpstr>Previously: Program Instrumentation</vt:lpstr>
      <vt:lpstr>This Lesson: Static Instrumentation</vt:lpstr>
      <vt:lpstr>Static Instrumentation Tools</vt:lpstr>
      <vt:lpstr>Lecture Outline</vt:lpstr>
      <vt:lpstr>Test Coverage</vt:lpstr>
      <vt:lpstr>Test Coverage</vt:lpstr>
      <vt:lpstr>Assessing Coverage</vt:lpstr>
      <vt:lpstr>Efficient Path and Branch Counters</vt:lpstr>
      <vt:lpstr>Branch Frequency</vt:lpstr>
      <vt:lpstr>Path Frequency</vt:lpstr>
      <vt:lpstr>Example: Coverage / Frequency</vt:lpstr>
      <vt:lpstr>Lecture Outline</vt:lpstr>
      <vt:lpstr>Setup / Assumptions</vt:lpstr>
      <vt:lpstr>LLVM Coverage Instrumentation</vt:lpstr>
      <vt:lpstr>LLVM: Inserting PGO Probes</vt:lpstr>
      <vt:lpstr>LLVM: Inserting PGO Probes</vt:lpstr>
      <vt:lpstr>LLVM Coverage Instrumentation</vt:lpstr>
      <vt:lpstr>LLVM: Coverage Report</vt:lpstr>
      <vt:lpstr>Putting it All together</vt:lpstr>
      <vt:lpstr>Example: LLVM Coverage Instrumentation</vt:lpstr>
      <vt:lpstr>Custom Instrumentation</vt:lpstr>
      <vt:lpstr>Lecture Outline</vt:lpstr>
      <vt:lpstr>Custom Instrumentation</vt:lpstr>
      <vt:lpstr>Example: LLVM Custom Instrumentation</vt:lpstr>
      <vt:lpstr>Example: LLVM CUSTOM Instrumentation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94</cp:revision>
  <dcterms:created xsi:type="dcterms:W3CDTF">2023-08-21T14:00:41Z</dcterms:created>
  <dcterms:modified xsi:type="dcterms:W3CDTF">2026-10-23T19:50:56Z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