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6" r:id="rId4"/>
  </p:sldMasterIdLst>
  <p:notesMasterIdLst>
    <p:notesMasterId r:id="rId31"/>
  </p:notesMasterIdLst>
  <p:handoutMasterIdLst>
    <p:handoutMasterId r:id="rId32"/>
  </p:handoutMasterIdLst>
  <p:sldIdLst>
    <p:sldId id="296" r:id="rId5"/>
    <p:sldId id="256" r:id="rId6"/>
    <p:sldId id="295" r:id="rId7"/>
    <p:sldId id="1056" r:id="rId8"/>
    <p:sldId id="343" r:id="rId9"/>
    <p:sldId id="1055" r:id="rId10"/>
    <p:sldId id="1097" r:id="rId11"/>
    <p:sldId id="1084" r:id="rId12"/>
    <p:sldId id="1057" r:id="rId13"/>
    <p:sldId id="1062" r:id="rId14"/>
    <p:sldId id="1064" r:id="rId15"/>
    <p:sldId id="1101" r:id="rId16"/>
    <p:sldId id="1082" r:id="rId17"/>
    <p:sldId id="1061" r:id="rId18"/>
    <p:sldId id="1091" r:id="rId19"/>
    <p:sldId id="1094" r:id="rId20"/>
    <p:sldId id="1099" r:id="rId21"/>
    <p:sldId id="1105" r:id="rId22"/>
    <p:sldId id="1103" r:id="rId23"/>
    <p:sldId id="1104" r:id="rId24"/>
    <p:sldId id="1063" r:id="rId25"/>
    <p:sldId id="1090" r:id="rId26"/>
    <p:sldId id="1106" r:id="rId27"/>
    <p:sldId id="1107" r:id="rId28"/>
    <p:sldId id="1109" r:id="rId29"/>
    <p:sldId id="1052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13" y="69"/>
      </p:cViewPr>
      <p:guideLst>
        <p:guide orient="horz" pos="33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2A77B-D33C-49B3-A83C-450AA2ED72B3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9A36D-7FAC-478F-9944-F324014F6F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1T19:46:46.192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21873 4261 40 0,'-17'0'88'0,"17"0"-62"0,0 0 61 0,0 0-51 0,0 0-19 0,0 0 15 0,0 0-17 16,0-20 44-16,0 20-53 0,0 0 11 15,0 0-13-15,0 0 0 0,0 0 1 0,0 0 0 0,0 0 6 16,0 0-8-16,0 0 3 0,0 0 4 0,0 0 35 31,0 0-39-31,0 57 30 16,0 20-16-16,0-59-13 0,-20 79 3 15,0-79-8-15,20 1 0 0,0-19-2 0,0 19 2 16,0-19-1-16,0 18 0 0,0-18 0 16,0 0 0-1,77-227 6-15,-77 207-6 16,37-18-1-16,20-95-3 15,3 38 2 1,-60 77 1-16,34 18 4 16,-14 18-3-16,-20-18-2 0,0 19 1 0,0 1 2 0,0 17-1 0,20 0 0 15,3 97 0 1,-23-134-2-16,0 19 3 0,14 20-2 16,-14-20 1-16,20-19 0 31,37-38 1-31,-40 18-4 0,23-18 4 31,37 38-1-31,-60 19-3 16,6 0 0-16,-23-19 0 0,0 39-15 15,0-20-7-15,17 19-30 0,-17-19 4 16,0-19-18-16,0 58-256 31,0-58 243-31</inkml:trace>
  <inkml:trace contextRef="#ctx0" brushRef="#br0" timeOffset="364.98">22654 4298 61 0,'0'0'69'0,"0"0"2"0,0 0-14 0,-20-19 13 0,20 19-33 0,0-18-6 0,-20 18-6 0,20-20-5 0,0 20-10 16,0-19 6-16,-17 19 11 0,17-18-22 15,0 36 21-15,0-18-22 0,0 0 1 16,0 76 14 0,0-57-14-16,0 20-2 0,17 18 10 15,-17-38-7-15,20-1 6 16,0-18-5-16,-3 0-2 0,-17 0-2 0,37-57 7 47,3-19 2-47,-40 76-12 0,0 0 2 0,0-19-2 0,0 19 1 0,0 0 0 31,0 39-7-31,0-20 2 0,0 0-12 16,0-1-21-16,0 2 21 0,0-20-6 0,0 19 0 0,23-19-5 15,-9 37-259 1,-14-16 233-16,0-21-51 0,20 0 94 0,-20 0 6 16,20 0-22-16</inkml:trace>
  <inkml:trace contextRef="#ctx0" brushRef="#br0" timeOffset="513.21">22919 4279 27 0,'23'-18'220'0,"-23"18"-159"0,0-20 23 15,0 20 0 1,0 0-71-16,0 0 17 0,0 38-2 47,0 115-5-47,0-95-85 0,0-58 8 0,-23 0-66 16,23-21-57-16,0-16 55 15,0-20 87-15</inkml:trace>
  <inkml:trace contextRef="#ctx0" brushRef="#br0" timeOffset="880.61">23050 3804 122 0,'-17'0'275'0,"17"18"-237"0,0 1 5 15,0-19-33-15,-17 77 19 16,-3-20-22-16,20 19-4 16,0-37-8-16,0-39-1 0,-20 18-16 0,20 1-13 15,0 0 13-15,0-1-31 0,0 3-12 0,0-21 29 0,0 0-2 16,0 0-38-16,0 19-17 0,20-38 50 15,0 19 44-15,-3-21 1 0,-17 21 4 16,17 0 35-16,-17-18 26 0,20 18-28 0,0 0 57 31,-20 18 40-31,20 3-93 0,-3-21-21 16,-17 19-10-16,57 18 14 16,-17-17-16-1,-40-20-7-15,57-20 16 16,-57 20-15-16,17 0 2 0,3-19 9 0,-20 19-2 0,20 0-2 15,-3-18 3-15,6 18-9 0,-23 0 4 16,17 18 10-16,0 21-17 16,-17-2 4-16,0 2-1 0,0-20-5 0,20 18 0 0,-20 39 1 15,0 95-44-15,0-150 6 16,0-3-21 0,0 1-362-16,20-77 319 15</inkml:trace>
  <inkml:trace contextRef="#ctx0" brushRef="#br0" timeOffset="1847.3">21189 3367 30 0,'0'0'4'0,"0"0"21"0,0 0-22 0,0 0 3 0,0 0 0 0,0 0-2 16,0 0-1-16,0 0-3 0,0 0 0 0,0 0-2 16,0 0-3-16,0 0-6 15,0 19 3-15,0-19-9 0,0 19-21 16</inkml:trace>
  <inkml:trace contextRef="#ctx0" brushRef="#br0" timeOffset="4297.12">20941 3710 28 0,'0'0'13'0,"0"0"2"0,0 0-15 47,0-19 92-31,0-2 6-16,0 42-9 0,0-21-77 0,0 19 2 15,0-1-9-15,0-18 9 0,0 19-7 0,0 1-1 0,0 35 3 16,20 4-6-16,-20-22-4 15,0 153 1-15,-20 0-1 16,-34 133 1 0,34-189 0-16,-17 55-2 15,37-36 2-15,0-115-1 0,-18 134 2 16,18-135-1-16,-22 210 10 16,22-152-10-16,-17-57 2 0,17 59-1 0,0-61 0 0,0 21 1 15,-20 1-1-15,20-2 0 0,0 2 0 0,0-20 3 16,0-19-3-16,0 56 6 15,0-36 0-15,0-19 1 16,0-2 3-16,0 2 13 31,0-20 4-31,0 0-27 16,0-20 1-16,0 20 2 0,0 0-2 0,20 0 5 31,-20 0 3-31,17 0-7 0,23 0 0 0,17 0-4 16,-57 0 1-16,37 20 2 0,-37-20-2 0,17 0 1 0,25 0 0 15,50 17 0 1,-72-17-1-16,37 19 0 0,74-19 0 0,-91 0 0 0,57 0 1 16,34-19-2-16,-71 2 1 0,88-3-1 15,23 2 0 1,117-41 2-16,-157 21-2 0,-17 38 2 0,131-75 2 16,97 36-1 15,-74 21-2-31,-231 18-1 0,114 0 1 0,3 0 1 15,-74 0-2-15,-66 0 1 0,26 0-1 0,14 18 2 0,-14-18-1 16,94 20 0-16,-97-20 1 0,0 0 1 16,60 0-1-16,-60 0 4 15,1 0-4-15,-1 0 0 0,-17 19-1 16,-1-19 0-16,78 19 0 47,-22 75 5-47,-75-55-6 0,0-39 2 15,0 0-1-15,0 20 0 0,0-20-1 0,0 0 1 16,0 0-2 0,0-20 2-16,0 0 0 0,0 1-3 0,-18 2 4 0,18-4-1 15,0 21-1-15,-22-37-1 0,22 37 2 0,0-38 1 16,0-19-3-16,-17 18 0 16,17 2 3-16,0-134-1 0,-18 20 3 0,18 92-3 15,0-131 4-15,0 133-4 0,0-76 0 0,0-228-8 16,18 38-1-16,-18 265 6 15,0-18 1-15,17-56 1 0,5 56 1 0,-4-19 1 0,-18 38-3 16,37-58 6-16,-37 78-1 0,20-77-1 16,-1 75-2-16,1-75 5 15,-20 96-4-15,0-2 1 0,0 20 0 16,0-19 1-16,0 19-2 0,0 0 0 0,0-18 1 0,0 18 2 16,-39-40 4-16,4 22-4 15,35 18-4-15,-40-19 3 0,-56-19-2 16,-170-96-3-1,-130 40 7-15,333 73-5 0,-125-15 2 16,-3-2 2 0,117 38-4-16,-194 0 0 0,3 19 0 15,-17 57-3-15,202-56 2 0,23 17-1 0,-71 0 3 16,11 20 0-16,63-37-2 0,-103 37 1 0,63-19 1 16,57-19-2-16,-37-1 0 0,-63 22-7 15,43-40-11-15,37 0 1 16,-17-20-59-16,54 20 56 0,0 0-106 15,0 0 22 1,-17-20-107-16</inkml:trace>
  <inkml:trace contextRef="#ctx0" brushRef="#br0" timeOffset="5147.35">21400 5249 24 0,'0'0'210'0,"0"0"-205"0,0 0 2 0,0 0 1 0,0 0-3 0,0 0-1 0,-20 19 16 15,20 20 11-15,0 37 7 47,0 38 33-47,0-96-60 0,0 20 30 16,0-19-17-1,20-19-4 1,0-19-12-16,-20-19 5 0,0 20-10 0,34-41 5 16,6-16-4-1,-20 56-1-15,-20-18-4 0,37-2 0 16,-17 1-9-16,-3 38-47 16,6 0 13-16,-23 0-17 0,0 19 23 0,0-19-58 15,0 19 37-15,17-1-47 0,-17-18 55 16,0 21 17-16</inkml:trace>
  <inkml:trace contextRef="#ctx0" brushRef="#br0" timeOffset="5463.92">21856 5363 37 0,'0'0'8'0,"17"0"118"31,-17 0-87-31,20-19-13 0,-20 1-20 0,0-22 37 15,0 40-36-15,0 0 1 16,0-18 21-16,0-1 3 0,0 19-22 16,0-19 19-16,0 19-23 0,-20-19 8 0,20 19 1 15,-37 0 18-15,17 0-24 0,3 38 8 16,17-38-16-16,-17 0 1 0,17 0-2 62,-43 172 18-62,103 18-21 0,-43-151 2 16,23-22-5-16,-23 2-6 0,3-19 3 0,-20 0-17 16,17 0-34-16,23-36-120 15,-40 16 73-15,37-19-4 16</inkml:trace>
  <inkml:trace contextRef="#ctx0" brushRef="#br0" timeOffset="5781.42">22312 4755 92 0,'0'0'93'0,"0"0"67"0,-20-19-124 0,20 19-7 16,0 0 4-16,0 0-25 0,0 0 6 0,0 0-7 0,0 19 18 0,0 39-6 16,0-39-14-16,0 36-1 15,0-16-2-15,20 208 1 16,-20-113-10-16,0-97 0 0,-20 134-88 16,20-151 61-16,-20 36-52 0,0 3-15 15,20-42 54-15,-17 2 7 0,17 0-25 0,-17-19 56 0,-3 19-3 16,20-38 6-16,-20 0-15 0</inkml:trace>
  <inkml:trace contextRef="#ctx0" brushRef="#br0" timeOffset="5897.81">22081 5363 30 0,'-17'-77'361'0,"17"59"-307"0,17 18-26 0,-17 18-20 0,20-18-2 16,0 0 1-16,3 0-3 0,-9 0-2 16,63 21-1-1,-20-21-27-15,-20 0-12 0,-37 0 11 0,80 0-147 0,-63-21 112 16,40 21-89-1,-57-18 128-15</inkml:trace>
  <inkml:trace contextRef="#ctx0" brushRef="#br0" timeOffset="6365.46">23033 4944 90 0,'-17'96'440'0,"17"-21"-431"0,0 40-9 0,0-1-157 0,0-37-225 0</inkml:trace>
  <inkml:trace contextRef="#ctx0" brushRef="#br0" timeOffset="6564.96">22996 4832 71 0,'0'0'222'0,"0"0"-151"0,0 0-18 16,0 0-23-16,0 0-22 16,0 18 6-16,0 19 17 15,0-17-25-15,0 17-4 16,-20 3-13-16,20-22 1 0,-20 1-26 15,-17 0-23-15,17 19-20 0,-34 19-177 16,-6-19 199-16</inkml:trace>
  <inkml:trace contextRef="#ctx0" brushRef="#br0" timeOffset="6714.27">22691 5383 55 0,'114'55'448'0,"-57"-55"-430"15,-57 0-15-15,37 0 0 0,6-17-3 0,-9 17 1 32,40-38-86-32,-54 38 53 0,-20-20-48 0,20 20 29 0,0 0-9 0,17-19-127 15,-37 1 167-15</inkml:trace>
  <inkml:trace contextRef="#ctx0" brushRef="#br0" timeOffset="7747.5">21950 6295 35 0,'0'0'30'0,"23"0"21"0,-23 0-34 0,0 0 0 16,0-18 13-16,0 18 9 0,0 0 12 0,0-20-37 0,0 20-2 0,0 0 0 0,0 0 23 15,0-39 19-15,-23 1-16 32,3 38-26-32,0 0-7 0,-17-18 15 0,20 18-15 0,-23-19 8 15,23 19-9-15,-23 0 1 0,20 0-3 0,-108 0 11 31,31 19-11-31,37-1-1 0,-34 39 1 0,17-37-1 16,23 18 0-16,-63 18-1 0,6 40 1 16,-23 0-1-1,-37 74 2 1,114-111-1-16,-132 243 3 16,149-208-3-16,21-54-2 15,4-3 1-15,-65 135 1 0,60-116 2 0,-37 96-1 16,23 19 0-16,-8-113-3 0,-53 247 22 15,78-174-17-15,0-71-3 0,-6 34 1 16,23-36-2-16,0 36 1 0,0 154 1 16,57 55 15-1,0-190-15-15,40 80-2 47,206 166 0-47,-303-359 0 47,211 192 0-31,131 93-4-16,-211-152-105 0,-111-95 57 0,-20-38 21 0,40 18-49 0,-23 2-26 15,40-1-98 32</inkml:trace>
  <inkml:trace contextRef="#ctx0" brushRef="#br0" timeOffset="8080.79">20733 10402 259 0,'0'20'132'0,"0"-20"-119"0,0 38 23 0,20-20-24 0,17 38 16 0,3 22-14 0,34 35 6 15,-74-74-17-15,79 55 5 0,-79-75-6 16,35 38 2-16,5 1-4 0,14 19 2 0,-14-40 5 16,-3-18 2-1,-17-19-1-15,20-38 14 16,-23-115-6 0,0 20-9-16,-17-75 7 0,0 75-14 0,-17-76 4 15,17 36-4-15,0 135 1 16,0 38-2-16,17-18-7 0,-17 18-18 15,0 0 16-15,0 18-17 0,20 2 8 16,-20 18-61-16,0 57-100 0,20-57 114 16,-20-18 1-16,23 131-57 15,-23-112 105-15</inkml:trace>
  <inkml:trace contextRef="#ctx0" brushRef="#br0" timeOffset="8773.28">21973 11486 66 0,'0'95'359'0,"0"-95"-349"0,14 19 4 0,6-19-4 0,-20 0-4 0,40 0 10 0,-23 19-12 16,0-19 10-16,3 0-7 15,0-19 5-15,-20 19-7 0,0-37-1 16,0 17-1-16,-20 0 0 15,-17-17 4-15,20 17-3 16,17 20-2-16,-40-18 8 0,20 18-4 16,-17 0 3-16,37 0-7 0,-40 57 5 15,40-57-6-15,0 18 1 0,0 40 1 16,0 76-3 46,97 56-245-62,-40-133-78 0</inkml:trace>
  <inkml:trace contextRef="#ctx0" brushRef="#br0" timeOffset="8950.45">22386 11466 127 0,'23'77'306'0,"-23"-1"-264"16,0-76-39-16,17 38 1 0,-17-19-2 0,0 20-1 15,17-20-2-15,-17-1-1 0,0-18 0 0,0 39-27 0,20 18-188 16,-20-39 98 0,0-18 73-16,0 0 16 0,0 0-9 0</inkml:trace>
  <inkml:trace contextRef="#ctx0" brushRef="#br0" timeOffset="9147.83">22443 11258 74 0,'0'0'46'0,"0"0"59"0,0 0-62 0,0 0-10 16,0 19-4-16,-17 19 57 0,17 39-37 15,-17-40-37-15,17 20-6 0,-40 57 0 16,20-76-10-16,-17 58-71 16,37-96 46-16,-20 18-51 0,20-18-101 15,0 0 181 48,-20 0-120-63</inkml:trace>
  <inkml:trace contextRef="#ctx0" brushRef="#br0" timeOffset="9830.94">22708 11296 92 0,'0'38'315'0,"0"-20"-274"0,0 2-21 0,0 0-12 0,0-1 5 0,0 18-4 0,0-37-5 0,20 57 5 0,-20-19-8 15,0 38 1-15,0 20-116 32,0-96 75-32,0 19-62 0,-20-1-113 15,20-36 168-15</inkml:trace>
  <inkml:trace contextRef="#ctx0" brushRef="#br0" timeOffset="9964.52">22691 11069 66 0,'0'-21'138'16,"0"21"4"-16,0 0-119 0,0 39 22 0,-20 18-12 31,20-19-33-31,0 1-51 16,0-20-13-16,0-19-239 15,0-40 274-15</inkml:trace>
  <inkml:trace contextRef="#ctx0" brushRef="#br0" timeOffset="10163.84">22996 10498 114 0,'0'0'153'0,"0"19"1"16,0-2-120-16,0 3-21 0,20 19 17 0,-20 16-12 15,34 61 3-15,-14-3-13 16,20 97-6-16,-40-115-5 16,17 19-21-1,-17 153-265-15,-17-249 222 0,17 20-61 16,-20-19 92-1</inkml:trace>
  <inkml:trace contextRef="#ctx0" brushRef="#br0" timeOffset="10282.89">22919 11106 97 0,'0'0'264'0,"0"0"-201"0,0 0-37 0,0 0 19 0,23 19 41 32,51 38-50-32,-40-39-31 15,26 3-2-15,-3-21-21 0,57 0-137 16,-57 0-94-16,-17-58 46 15</inkml:trace>
  <inkml:trace contextRef="#ctx0" brushRef="#br0" timeOffset="11783.58">21209 7283 52 0,'0'0'133'0,"0"-17"-32"0,0 17-53 0,0 0-34 0,0 0 44 0,-20 0-19 16,20 17-20-16,0 22-3 0,0 36 2 31,0 39-8-31,0-57-8 0,0-57-1 32,0 76 1-32,40 20 24 0,-40-96-20 0,20 0 1 15,-3-18 2-15,0 18-6 0,3-20 2 16,-20 20-4-16,20 0 0 0,3-20 0 0,-9 20 7 31,26 0 4-31,-3 40 0 0,-37-3-6 0,0-37-4 16,0 20 0-16,0-3-1 0,0 4 1 0,0-21-1 15,-17 19 3-15,17-1-2 0,-60 22 0 16,-17-23-20-16,60-17-12 16,-20 0-11-16,37 0 27 0,0-17-21 0,-20-4-6 15,20-16-63-15,0 18 71 0,20-19-196 16,17-1 174-1,-37 21 29-15</inkml:trace>
  <inkml:trace contextRef="#ctx0" brushRef="#br0" timeOffset="12081.7">21685 7113 47 0,'0'0'97'0,"0"0"-21"0,0 18 75 0,0-18-123 0,0 57 16 0,0-57-35 16,0 57 22-16,0-36-24 0,0 35 16 16,0 59-3-16,0-98-19 15,0 23 0-15,0-23-1 0,0 40 2 0,0-17-1 0,0-23 0 16,0 23-3-16,0-23 1 0,0 137-68 15,0-154 46-15,0 58-76 0,0-58 55 16,0 17-67-16,0-17 53 0,0 0-24 16,0 0 32-1</inkml:trace>
  <inkml:trace contextRef="#ctx0" brushRef="#br0" timeOffset="12381.37">21950 7340 53 0,'0'19'218'0,"0"2"-159"0,0-4-13 0,0 3-22 16,0 36 21-16,0-35-31 31,-40 73 23-31,40-94-30 0,-17 37 10 0,-3-18-4 16,20 2-9-16,-17-21 1 0,17 0 4 0,-20 17-1 0,20-17-4 15,0 20 1-15,0-20-2 0,-20 0 7 16,20 20 2-1,20-2-9-15,0-18-3 0,-3 19 1 0,20-19 0 16,-37 20-1-16,40 18 0 16,-17-19-5-16,-9-19 2 0,6 18-26 15,-20-18 16-15,20 19-38 0,-20 2-177 32,0-42 26-32,0 2 165 15,0 1 7 1</inkml:trace>
  <inkml:trace contextRef="#ctx0" brushRef="#br0" timeOffset="12998.29">22272 7417 28 0,'0'0'9'0,"0"0"23"0,0 0 21 0,0-20 6 0,0 20-33 0,0 0 20 0,0 0-5 0,20 0 10 0,-20 0-36 15,0 0-2-15,0 0 9 0,0 0-11 0,20-17 48 16,-20 17-35-16,17 0 15 31,-17 0-36-31,20 0 19 16,0 0-19-16,-20 0-2 0,0 0 2 0,0 0-2 0,0 0 0 0,0 17 1 16,0-17 0-16,0 20 2 15,0 0 0-15,0-20-2 16,0 17 0-16,-20-17-1 0,0 40 4 15,20-23-5-15,-17-17 0 0,17 0 4 16,0 20-6-16,0-20 2 0,0 0 3 16,0 0-2-16,0 0-1 0,0 0 0 0,17 0 1 15,3 20-2-15,-20-20 4 0,20 0-1 0,20 37 8 16,-40-17-6 0,17-20 1-16,-17 17 0 0,0 2 0 0,0 2 0 0,0-4-1 31,-17 41 0-31,-6-58-4 0,6 19-2 0,17-19-2 15,-20 0-1-15,0 20-9 0,20-20-1 0,-17 0 2 16,17 0 7-16,-20 0-5 0,0 0-15 16,20 17-41 15,0 4-145-31,0-21 135 0,20 0-41 16,-20 0 95-16,20 0 4 0,-3 0-6 0</inkml:trace>
  <inkml:trace contextRef="#ctx0" brushRef="#br0" timeOffset="13314.83">22825 7551 111 0,'-20'0'239'0,"20"17"-204"0,0-17-21 0,0 0 15 0,0 0-23 0,0 20 0 0,0-20-4 0,0 0-1 0,0 0-2 0,0 0 1 0,0 0-6 0,0 0-14 0,0 0-141 15,0 0 105-15,0 0-143 63</inkml:trace>
  <inkml:trace contextRef="#ctx0" brushRef="#br0" timeOffset="13398.56">22862 7665 101 0,'0'0'154'0,"0"17"-88"0,0 23 25 16,0-22-69 0,0 21-16-16,0-22-8 0,0 4-2 0,0-2-18 0,0-19 4 0,0 18-77 15,0 1-143 1,0 2 177-16</inkml:trace>
  <inkml:trace contextRef="#ctx0" brushRef="#br0" timeOffset="14631.39">21346 6846 53 0,'0'0'62'0,"0"0"-18"0,0 0-22 0,0 0 0 0,-23 0 19 0,3 0-9 0,0 0 31 15,-14 0-32 1,14 0-3-16,0 0-12 16,0 0-14-16,20 0 4 0,0 0-3 15,0 0 23-15,0 38 10 16,0 1-27-16,0-19-5 0,-15-3 0 16,15 2-1-16,0 59 4 0,-22-22-4 0,22 39-2 15,-20-37 2-15,0 56 2 0,-17 57 0 0,0-40-4 16,17-17-1-16,3 1 3 0,-1 19-3 0,-4 188 0 15,2-93 0-15,20-172 0 16,0 115 1-16,0-153-1 0,20 55-1 0,-20-35 2 16,22 19 7-16,-4-41-3 0,-18 4-4 0,17-3-3 15,3 0 2-15,0-18 0 0,-20 20 0 0,94 18 0 16,-72-38 2 0,-22 0-3-16,75 0 1 0,-75 0 0 0,34 0-2 0,29 0 3 31,618-38-2-31,-644 38-1 15,57 0-2-15,-34 0 3 0,-6 0-1 0,43 21-1 16,17-21 2-16,-77 0 2 0,57 0 0 0,63 17 2 16,-9-17-3-16,-91 20 0 0,0-20 0 0,37 18 0 0,-37-18-1 15,40 39 0-15,-40-21 2 0,188 40-2 0,40 54 1 47,191-15 9-47,-399-79-9 0,-39-18 1 0,41 20 1 0,-25-20 1 16,-16 0 0-16,-1 0 1 0,117 19 6 15,-97-19-3-15,17 17-2 0,-17 4-1 0,0-21 1 16,20 37 5-16,-55-37-7 0,13 0 1 0,59 40 4 16,-37-3 1-1,-17-18-6-15,54-2 7 16,-57 5-4-16,-37-22 0 0,40 0-4 0,-40 0-1 16,0 19 0-16,17-19 1 0,6 0 3 0,-23-19-4 15,0 19 1-15,17-22 0 0,-17 5 0 0,0 17-2 0,0-39 2 16,0 39-1-16,-17-17 0 0,17-23-2 0,0 3 1 15,-40-96 3 1,40 74-4-16,0 42 2 0,-20-40-3 0,20 37 3 0,0-17-2 16,-37-135 3-16,37 116-5 0,-20-40-6 0,-20-208 5 62,6-267 7-62,-6 211-2 0,40 246 0 0,-20-40-1 0,20 40-1 0,-14 40 2 16,14 16 2-16,-23 38-1 0,3-17-2 0,20 17-1 15,-20 2 2-15,20 18-2 0,0 0 2 0,-17-39 3 16,0 39-3-16,-43-17 2 0,45 17-2 0,-7 0 0 16,-18 0 1-16,-14 0-1 0,14-20-2 0,5 20 1 15,-4 0 1-15,-1 0-1 0,-225-58 0 16,111 22 1-16,22 16-1 0,75-19-2 0,-19 39 0 16,-56-38-2-16,58 20 4 0,-100-21 1 0,3 1 1 15,-399-76-1 1,476 95-2-16,-345-39-3 0,365 41 2 15,-60 17-6-15,20 0 0 0,23 0 2 0,-26 37-1 0,40 1-2 16,-114 76-22-16,154-95 23 16,0 19-2-16,-3 19-10 0,-17-19-5 0,-37 57-62 15,94-76 50-15,-20-19 17 0,-17 19-219 16,37-19 159-16,0-19 5 31</inkml:trace>
  <inkml:trace contextRef="#ctx0" brushRef="#br0" timeOffset="16314.75">23033 8350 57 0,'-17'17'66'0,"17"-17"26"0,0 0-4 0,0 0-54 0,0 0-19 0,-20-17 55 0,20 17-59 16,-20 0 20-16,20 0-14 0,0 0-9 0,-20 0-2 15,20 0 10-15,-14 0-2 0,-9 0-10 0,23 0-2 16,0 0 3-16,-20 0 1 0,0 0-1 0,20 17-2 16,-17-17-4-16,17 21 1 0,0-21 2 15,0 17 0-15,0 2-1 0,0-19 1 16,17 0-1-16,-17 0 0 0,20 0 1 15,23 20 8-15,-9-20-3 0,-34 0-3 16,40 0 8-16,-6 0 0 0,-14 0-9 0,-20 0 1 16,20 17 0-16,-20-17-1 0,20 0 1 0,-20 21-1 15,0-21-3-15,0 0 2 0,0 37-1 0,0-37-1 0,0 0 1 16,-40 57-2-16,40-57-1 0,-20 20 1 0,20-20-1 16,-34 19-13-16,34-1 8 0,-20 2-12 0,0-20 8 15,0 0-18-15,20 20 13 0,-37-20-110 16,17 0 91-16,20 17-139 0,-20-17 81 15,20 0 26-15,0 0 35 16</inkml:trace>
  <inkml:trace contextRef="#ctx0" brushRef="#br0" timeOffset="16699.56">23395 8461 98 0,'0'0'141'0,"0"21"-52"0,0-21-67 16,-17 0 15-16,-6 20 37 0,23-20-74 62,-37 151 35-46,37-74-36-16,94-211 45 0,-94 57-36 15,0 19-5-15,40-150 10 16,-40 172-11-16,0-214 12 31,17 177-2-31,-17 33 30 0,0 40-34 16,0 0-1-16,0 19 1 0,0 19-1 0,0-18-3 16,0-1-2-16,0-2 1 0,0 21 2 0,0 2-3 0,0-20 0 0,20 168 4 15,-20-151-5-15,0 23-2 0,0-22 0 16,0-2 1-16,17 42-1 0,-17-21-5 0,0-20-13 15,0 0 6-15,0-17-19 0,20 38-161 16,-20-58 138-16,0 19-207 16,20-19 190-16,-20-19 39 0</inkml:trace>
  <inkml:trace contextRef="#ctx0" brushRef="#br0" timeOffset="16881.7">23717 8236 75 0,'0'0'85'0,"0"0"-40"0,0 17 144 16,0-17-165-16,0 20 55 0,0-3-63 0,0-17-1 0,0 41 23 15,23 52 6 1,-23-73-40-16,0 18 1 0,0-1-2 0,0-18 0 16,0 19-3-16,0-38 0 0,0 20 1 0,0-1-4 0,0-1-1 15,0-18-2-15,0 20-14 0,0-20 7 0,0 20-78 16,0-60-131 0,-23-17 0-16,23-17 177 15</inkml:trace>
  <inkml:trace contextRef="#ctx0" brushRef="#br0" timeOffset="17014.88">23740 7911 50 0,'0'0'58'0,"0"0"-23"16,0 0-2-16,0 0 21 0,0 0-31 0,0 39 86 16,0-22-93-16,0 4-1 15,0-21-13-15,0 17-1 0,0 3 2 0,0-20-2 0,0 40-1 16,0-23-9 0,0-17 2-16,0 20-34 0,0-20-14 0,0 0-23 15,0 0-15-15,0 0 26 0,0 0 53 0,14 0-1 16,-14 0-6-16</inkml:trace>
  <inkml:trace contextRef="#ctx0" brushRef="#br0" timeOffset="17268.32">23848 7967 33 0,'0'0'68'0,"20"0"22"0,-20 0-61 0,0 58 106 15,0-38-124-15,20 0-1 0,-20 34 27 16,0-35-28-16,0 22 6 0,20-24 0 0,-20 23-10 0,0-23 0 16,0 20 1-16,0-37-6 62,0 0 0 1,37 171 11-32,23-73 22-31,88-498 72 0,-125 360-103 0,-23 23 0 0,35-118-99 0,-16 250-390 0,-19-95 471 0,0-3-5 0</inkml:trace>
  <inkml:trace contextRef="#ctx0" brushRef="#br0" timeOffset="18472.38">21739 10212 64 0,'0'0'100'0,"0"-19"15"0,0 1 19 15,0-21-13-15,0 21-109 0,0 18-6 0,0 0 3 16,0 0-6-16,-17 57 9 0,-3-20-8 0,20 2-1 16,-74 93 5-16,34-74-6 0,23-1 0 15,-40 57-5-15,17 20-1 0,3-61 5 0,20 6-1 0,-3-23 0 16,-57 172 0-16,-17 76 0 0,39-38 0 15,55-209-1-15,-22 133 2 16,2 1 2-16,20-153-3 0,20 56-2 0,-20-36 0 16,37 18 7-16,97 0-10 15,-97-57 6-15,3-19-1 0,14 0 2 16,43 0-3-16,399-77 0 16,-345 59 2-16,-77-2-1 0,80 1 0 15,-80 19 0-15,23-18 0 0,54 18 1 0,-54-19-1 0,54 19 0 0,-77-18 0 16,3 18-1-16,74 0 2 0,3 0 0 0,54 0-4 15,0 0 0-15,-71-20 3 0,-83 20-1 16,3 0 1-16,-20-20-2 0,78 1 8 0,-39 1-2 0,56-39-8 16,-92 38 3-16,91-39 0 15,-131 40 1-15,20-2 1 0,0-17-1 0,0 37-1 16,-3-57 3-16,-17 18-3 0,0-36 4 31,-57-96-1-31,37 132-1 0,3-18 0 16,17 38-1-16,-18 0-1 0,18-18 1 0,-20-21 1 0,1 19 0 0,19-16 0 15,-20-116-1-15,-35-97 1 16,55 212 0-16,-22-2-1 0,22 1 2 0,-55-266 15 16,-22 152-15-16,38 76-2 0,21 58 2 15,-19-40-1-15,-60-38-3 0,60 98 3 16,-74-22 0-16,-26-19 4 0,43 41-3 16,20-3 0-16,-43 20 1 0,60-20-1 0,-74 3 1 0,-3-2 1 15,-208 19 3 1,131 0-3-16,-111 56-5 0,248-56 0 15,-211 115-3-15,231-96 2 16,-120 55-15-16,40 4-21 0,57-42 8 0,40-15 15 16,0-3-1-16,-57 58-58 0,74-76 47 15,0 38-37-15,20-19 23 0,-20 1-4 0,20-2-70 0,0 20 15 16,20 1 35-16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1T19:48:19.897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008000"/>
    </inkml:brush>
  </inkml:definitions>
  <inkml:trace contextRef="#ctx0" brushRef="#br0">28966 1257 27 0,'0'0'15'0,"0"0"-13"15,0 17 4-15,0-17-5 0,0 0 2 0,0 0 5 0,0 0-5 16,0 0 6-16,0 0 26 31,17 0-1-31,-17 0 26 31,17 21 23-31,-17-21-50 0,0 0-24 0,0 0-1 0,0 0 1 0,0 0 6 0,0 0-7 16,0 0-1-16,0 0 5 0,0 0-7 0,0 19 0 0,0-19 5 16,0 0-6-16,0 0 8 0,0 0-5 15,0 0 1-15,0 18-4 0,-17-18 3 0,17 0 2 0,0 0-7 16,-57 77 14 0,57-59-13-16,-57 41 4 15,57-42-6-15,0-17 1 0,-40 38 2 0,23-20-2 0,17-18-1 0,-40 39 0 16,40-39-1 46,0 0 0 1,-37 58 7-63,-77 37 12 0,77-37-6 0,37-40-10 0,19 20 5 0,76 0-1 0,-78-38-7 15,117 56 5-15,-77-35-7 0,-37-3 3 0,-3-18-1 0,-17 0-1 0,0 0 0 0,40 19-29 16,-40 0-4-16,0-19-19 0,0 0 19 16,17 0-114-16,-17 17 83 0,0-17 3 0,0 0-55 15</inkml:trace>
  <inkml:trace contextRef="#ctx0" brushRef="#br0" timeOffset="1098.5">29342 1751 34 0,'0'0'18'0,"-14"0"-13"0,14 0 10 0,0 17-5 0,0-17 12 0,0 0-11 0,0 0 24 0,-23 0 12 16,23 0-36-16,0 0 2 0,0 0 11 0,0 0-14 15,0 0-1-15,0 0 8 0,0 0-8 0,0 0-1 0,0 0-8 63,0 0 22-63,0 20 79 0,0-20-88 0,0 21 0 0,0-21-4 0,0 0-6 0,0 18 10 15,0-18-13-15,0 0 2 0,0 18 1 0,0-18-2 16,0 0 0-16,0 0 1 0,23 0-2 0,-23 0 3 0,0 0-1 16,14 0-2-16,6-18 6 15,-20 18-6-15,20-18 0 0,-20-3 4 16,20-16-2 0,-20 37-1-16,0-21 0 15,0-15 1-15,0 16 0 16,-20 2 2-16,20 18-4 0,0 0 1 15,-40 0 9 1,40 18-8-16,-14-18 3 0,14 20 0 0,-23 16 5 16,23-36-8-16,-20 21 2 0,20-21-2 0,-20 58 6 15,20-58-7-15,0 36 0 16,0-36 0-16,0 20-1 0,0 18 0 16,20 18-5 15,-20-35-33-31,20-21 5 0,-20 18-10 0,0-18 18 0,0 0-4 0,23 0-39 15,-23 0-12-15,0-18-87 0,14 18 119 16</inkml:trace>
  <inkml:trace contextRef="#ctx0" brushRef="#br0" timeOffset="1417.25">29459 1845 43 0,'0'0'12'0,"0"0"24"0,0 0 16 0,0 0-35 0,0 20 13 0,0-20-18 0,0 38 39 15,0-38-33 1,0 0-12-16,0 19 24 16,0-19-17-16,0 0 5 0,0 0-12 0,17 0 6 0,-17 0 2 15,0 0 1-15,0 0-7 0,20 0 11 0,-20-19-3 32,17-1 4-32,3 2-12 0,0 18 0 0,-20-20-4 0,0 20 0 0,17-18 4 15,-17 0 8 16,40 36 26-31,-40 20-34 0,0-38-5 16,0 38 4-16,0 0-4 0,0 38-4 16,0-76-1-16,0 19-1 15,0-2 2-15,0-17-12 0,0 0 4 0,0 0-23 16,0 21 12-16,0-21-36 0,0 0-62 0,0-21 8 16,17-34-52-16,-17 37 130 0</inkml:trace>
  <inkml:trace contextRef="#ctx0" brushRef="#br0" timeOffset="1681.99">29895 1257 46 0,'0'0'42'0,"0"0"56"16,0 0-76-16,0 0 36 0,0 0-43 0,0 0 0 0,0 0-2 0,0 0-13 62,0 0 38-62,0 38 45 0,0-38-76 0,0 93 29 16,0 99-24-16,0-116-12 0,0-58 0 0,0 153-33 15,-20-151 21-15,20 18-26 16,0 0-12-16,0-38 21 0,-20 18-69 0,20-18 63 16,0 21 1-16,0-21-65 0,-17 0 87 0,17-21-33 15</inkml:trace>
  <inkml:trace contextRef="#ctx0" brushRef="#br0" timeOffset="1865.59">29781 1751 43 0,'0'0'6'0,"0"0"2"0,0 0 26 0,0-21 28 16,-17 3 109-16,17 0-78 16,0 18-79-16,0 0 1 0,0 0 13 0,0 0-3 15,0 0-4-15,0 0-13 0,17 0 1 0,0 0 9 16,3 0-14-16,-20 0-2 0,20 0 0 16,-3 0-1-16,23 0 0 0,-40 0 0 0,37-20-1 15,-14 20-5-15,-9-18-7 0,-14 18 0 16,20 0-4-16,20-19-234 47,-23 19-21-47</inkml:trace>
  <inkml:trace contextRef="#ctx0" brushRef="#br0" timeOffset="2232.53">30063 1845 41 0,'0'0'26'0,"0"0"41"0,0 0-11 15,0 20-4-15,0-20-28 0,0 0-2 0,0 0-2 0,0 0-1 16,0 0 15-16,0 0 31 16,0 18-54-16,20-18 58 15,-20 0-57-15,20 0 4 0,3 0-7 0,-23 0-6 16,0 0 2-16,14-18 3 0,-14 18-5 0,20 0 3 15,-20-20-1-15,20 20-1 0,17-18 3 16,-20 0-4 0,6 18-2-16,-6 0-2 15,-17 0 0-15,0 18-4 16,0 20-35 15,0 0-176-31,0-19 156 0,0-19 27 16,0 0-33-16,0 0 36 0,0 19-46 15,0-19 68-15,20 18-2 32,-3-18-32-32</inkml:trace>
  <inkml:trace contextRef="#ctx0" brushRef="#br0" timeOffset="3015.66">30465 1809 39 0,'0'0'40'0,"0"0"28"0,0 0-43 0,0 0 22 0,0 0-24 0,0 0 19 0,0 0 15 16,0 0-27-16,0 0-5 0,0 0-2 0,0 0 13 16,0 0-25-16,0 0-2 0,0 0 1 0,0 0 10 15,0 0-14-15,0 0-1 0,0 18 6 0,0-18-3 16,0 0-3-1,17 38 8-15,3 0-9 16,-20 0-7 0,20 1-85-16,-20-39 21 15,0 0-87-15,0 18 90 0,17-18-41 0,-17 0 76 16,0 0-18-16</inkml:trace>
  <inkml:trace contextRef="#ctx0" brushRef="#br0" timeOffset="3215.99">30693 1751 57 0,'0'0'279'32,"-20"17"-221"-32,20 3-32 0,0 19 15 15,-20-21-23-15,20 20-3 0,-17-18-2 0,17 36-3 0,-20-35-8 16,20-3 1-16,-37 58 2 0,-60 132 0 0,40-73-2 31,23-42 0-31,-6-15-2 0,20-21-4 0,-17 18-10 0,17-36 2 0,3-21-3 16,-6 21-23-16,23-21 14 0,-17 1-31 0,17-19 21 0,-17 20-3 15,17-20-55-15,-20 38-80 0,0-38 155 0,20 0-21 16</inkml:trace>
  <inkml:trace contextRef="#ctx0" brushRef="#br0" timeOffset="3982.25">30844 2094 16 0,'0'0'8'0,"0"0"-2"0,0 0-4 0,0 0 5 0,0 0-8 0,0 0 2 0,0 0-2 0,0 0 2 15,0 0-1-15,0 0-1 0,0 0 0 16,0 0 0-16,0 0-12 0,0 0-10 16</inkml:trace>
  <inkml:trace contextRef="#ctx0" brushRef="#br0" timeOffset="4751.33">30861 2131 30 0,'0'0'9'0,"0"0"-6"0,0 0 3 0,0 0-3 0,0 0 6 0,0 0 15 0,0 0-3 0,0 0 14 15,0 0-23-15,0 0 10 0,0 0 20 16,0 0-32-16,0 0 11 0,0 0 7 15,0 0 1-15,0 0 3 0,0-19 25 32,0 19-25-32,0 0-25 0,0 0 13 0,0-18-12 15,0 18 41 17,0 0-1-32,0 0-34 0,0 0-7 15,0 18-5 1,-17 1 0-16,17 18 0 0,-17-37-2 0,-23 97-24 15,20-80 12-15,-17 23-75 0,37-40 52 16,-20 17-44-16,-17 3-216 16,37-20 243-16</inkml:trace>
  <inkml:trace contextRef="#ctx0" brushRef="#br0" timeOffset="6916.7">31109 1371 39 0,'0'0'25'0,"0"0"43"0,0 0 93 16,0 0-38-16,-17 17-88 15,17 4-19-15,0-3-9 16,0 21-3-16,0-2-1 0,0 19 4 16,0-17-7-16,0 114 6 15,-20-39-5 1,20-57 0-16,0 38-3 0,-17-38 0 0,17 0 4 15,0-20-2-15,0 2 2 0,0-1 4 16,0-18 3-16,0-20-5 16,0 17 13-16,0-17-14 0,17-57 10 15,20 20-7 1,3 0 0-16,0-2-3 16,-6 1 12-16,-14 38-8 0,-20 0 2 15,20 0 2-15,-20 0-6 0,17 77 27 16,-34-60-26-16,17 3 1 0,-20 37-4 47,-94 75-40-47,94-92-45 0,3-40-8 0,17 0 54 15,0 0-50-15,0 0-150 0,17-40 145 32</inkml:trace>
  <inkml:trace contextRef="#ctx0" brushRef="#br0" timeOffset="7265.29">31565 1332 63 0,'0'0'103'0,"0"0"90"0,0 0-175 0,-14 0 33 0,-9 20 20 31,23 55-28-31,-20 1-22 0,20-56-15 0,0-2-3 16,0 0 1-16,0 21-3 0,0 0 1 0,-17 18 0 15,17-39-2-15,0 21-1 0,-20 37-1 16,20-20-6-16,0-17-12 0,0-20 3 0,-20-1-4 0,20 3-4 0,0 16-38 16,0-1-24-16,0 23-99 15,0-20 67-15,0-22 87 16</inkml:trace>
  <inkml:trace contextRef="#ctx0" brushRef="#br0" timeOffset="7556.36">31662 2053 75 0,'0'0'145'0,"0"0"41"0,0 0-154 0,-20 21 27 0,20-21-49 0,0 0-3 15,-17 20 1-15,17-20-6 0,-20 0 2 16,20 18-1-16,0-18 0 0,0 0-3 0,0 0 0 16,0 19 1-16,0 1 6 15,20-3 1 16,17-17 17-31,-20-37-15 0,3 18-7 0,-20 1 4 0,0-2-1 16,0-18-3-16,0 0-2 16,0 20-3-16,0 18-3 15,0-21-6-15,0 21 3 0,0 0-3 0,0 0-47 16,0 21-2-16,0-3 39 0,0 20-85 16,0 20-57-16,0-21 42 15,23-17 112-15,-23-3-21 16</inkml:trace>
  <inkml:trace contextRef="#ctx0" brushRef="#br0" timeOffset="13000.12">32061 1922 37 0,'0'0'110'0,"0"0"-26"0,0 0-61 0,0 0-2 0,-20-19 12 16,20 19 6-16,0 0-19 0,0 0-11 0,-19 0 15 15,19 0-17-15,-35 19 28 16,35 0-29-16,-23-1 19 16,23 3-8-16,-17-3-5 0,-3 20 12 15,0 20 32 1,20-40-50-16,-17-18 7 0,17 19-2 0,0 1-1 0,0-3 0 16,0 22 5 30,57 19-5-46,-40-41-19 0,-17-17 2 0,0 0-4 16,38 0-133-16,-18-17-3 16,-1-23 5-16,-19 22 19 15,38-38 49-15</inkml:trace>
  <inkml:trace contextRef="#ctx0" brushRef="#br0" timeOffset="13482.8">32270 1523 49 0,'0'0'345'0,"0"-20"-304"0,0 20-19 0,0 0-13 0,0 0 23 0,0 0 5 0,0 0-19 0,19 20-7 16,-19-20 1-16,0 18 1 0,18 21 6 15,-18-2-10-15,0-17-8 16,0 37 2-16,0-21-3 0,0-36 1 0,-18 115-2 15,18-95 1-15,-39 113-66 47,21-19-193-47,18-132 226 0,0-23 11 0,0 41 13 0,0-17 3 0,0 17 1 16,18-77-1-16,2 40 8 0,17-58 29 31,5 19 68-31,-42 55-82 0,35-15 65 0,-35 16-66 16,20 2 32-16,-20 18-21 0,0 0-6 15,0 18 3-15,0 2-4 16,0 37-4-16,-20-20-10 0,0 20-3 16,5 20 1-1,15-40-4-15,0 21-1 16,0-39 3-16,15 19-2 16,5-18 0-16,0-20-2 0,-20 18-1 15,19-18-7 1,19 39-182-16,-1-39-170 31,-37 0 299-31</inkml:trace>
  <inkml:trace contextRef="#ctx0" brushRef="#br0" timeOffset="13883.27">32706 1580 43 0,'0'0'24'0,"0"0"92"0,0 0-42 0,-17 0 62 0,17 0-109 0,0 0-15 0,0 0 1 0,0 0 10 15,0 0-10-15,0 0 5 0,0 0-2 0,0 0-8 0,17 0 0 16,-17-21 13-16,20 21 8 16,0 0-25-16,-20 0 3 15,39 0 12-15,-24 39-14 0,-15-20-3 31,0 76 4-31,0-56-5 0,0-22-1 0,-15 24 1 16,-7-5 2-16,-15 41-1 16,0-40 0-1,0 2-2-15,14-39 2 0,6 0-1 16,-1 0-1-16,18-18 1 0,-19-3 5 31,19 21 1-31,19 0-2 0,-19 21 0 0,18-21-2 0,-1 18-2 0,-17 1 0 16,60 38 3-16,-43-37-3 0,3-20-2 0,17 57-13 15,-37-40 5-15,22 3-21 16,-7-20 10-16,-15 19-4 0,0-19-41 0,40 18-162 16,-40-18 147-16,0 0-49 0,20 0 81 15,-20 0 25-15</inkml:trace>
  <inkml:trace contextRef="#ctx0" brushRef="#br0" timeOffset="14102.15">33031 2151 79 0,'0'131'515'0,"0"-131"-512"0,0 21-1 0,-40 15 2 0,40-16-10 0,-17 17-63 0,0-37-52 16,-6 21-9-16,6-21-147 16</inkml:trace>
  <inkml:trace contextRef="#ctx0" brushRef="#br0" timeOffset="16099.79">31189 3196 86 0,'0'0'140'0,"0"0"-53"0,0-21-47 0,0 21 15 0,-23 0-21 0,23 0-29 0,0 0 0 0,-17 21 7 16,17-1-12-16,-20-2 0 0,20 1 0 0,0-1-1 15,0 21 1-15,0-21 0 0,0 21-1 0,-20 18-1 0,20-38 1 16,0 37 0-16,0 41 6 16,0-41-3-1,0-17 5-15,0-20-5 0,0-1 6 0,20-18 5 16,-20 0 2-16,0-18-8 15,37-22 23 17,20-34 7-32,-17 54-15 15,-40 20-15-15,0 20 3 0,0-2-8 0,0-18-1 0,0 19 1 16,0 0-1-16,0-19 1 0,0 18-1 0,0 3 1 0,-20 16 1 0,20-37-2 16,-20 19-1-16,-14 19 1 0,34-38-2 0,0 19 0 15,-23-19-6-15,6 0-4 16,-23-37-207 15,23-2-15-31,17-37 65 0</inkml:trace>
  <inkml:trace contextRef="#ctx0" brushRef="#br0" timeOffset="16349.96">31414 3157 68 0,'-20'0'225'0,"20"0"-167"0,0 0-35 0,0 0 95 47,0 39-69-47,0-19-47 0,0-2 8 0,0 19-9 0,0-37-1 16,0 39 0-16,0 56-1 15,0-38-12-15,-17-20-3 16,17-37 3-16,0 40-23 0,0-40 15 0,0 37-5 0,0-37-38 0,0 20 24 15,0 36-220-15,0-56 224 0,0 18 8 16</inkml:trace>
  <inkml:trace contextRef="#ctx0" brushRef="#br0" timeOffset="16716.68">31662 3576 51 0,'0'0'168'31,"-20"38"23"-31,20-38-185 0,0 0 13 16,0 0-16-16,-17 19 1 0,17-19-3 15,0 19 0-15,0-19-1 0,0 18 5 0,0 3 0 16,0-21 0-16,0 0-2 0,17 19 22 15,-17-19-18-15,0 0 1 0,20 0 5 0,-20 0 1 16,17 0 3-16,-17-19-13 0,0 19 2 0,20-21-4 16,-20 3 6-16,0 18-4 0,23-38 2 15,-23 20-6-15,0-2 1 0,0 20 0 0,0 0 1 0,0-19-1 0,-23 19-2 16,23-18-1-16,0-2-1 0,0 20 0 0,-37 0-64 31,17 20-10 0,20 17-199-15,0 20 124-16</inkml:trace>
  <inkml:trace contextRef="#ctx0" brushRef="#br0" timeOffset="16937.02">31890 3614 41 0,'0'0'76'0,"0"0"74"0,0 0-126 0,0 0 21 0,-20 0 52 46,-19 0-59-46,21 0-35 0,18 38 0 0,-17-38-3 16,17 18 1-16,0 3 1 0,0-21-2 0,0 19 1 0,0-1-1 16,0-18 0-16,0 19 0 0,0 1 2 15,17-2-1-15,23 1 3 16,-40-19-3-16,0 0-1 0,17 0-2 0,-17 0-1 16,20 0-9-16,-20 0 1 0,17 0-24 0,-17 0 10 0,0-19-6 15,20 19-49-15,-20-18-26 0,20 18 51 0,-20-20-39 16,17 1 59-16</inkml:trace>
  <inkml:trace contextRef="#ctx0" brushRef="#br0" timeOffset="17234.59">32175 3290 39 0,'-17'-19'329'0,"17"19"-312"0,0 0 27 16,0 0-13-1,0 0-7-15,0 0-9 0,0 0-2 0,0 19-1 0,0 1-8 0,0-20 0 16,0 37 2-16,0 2 3 0,0-39-8 0,0 57 4 16,0 19 0-16,0-56-3 0,-22-2-2 15,22 1 0-15,0 1-1 0,-18 75-49 16,18-76 13-16,0 18-5 0,0-17-7 15,-20-2-93-15,20-18 96 0,0 0-41 0,0 0 54 16,0 0-1-16,0-18 29 0,0-2 1 0,0 20 2 0,0-19-2 16,0 1-1-16,0-1-14 0</inkml:trace>
  <inkml:trace contextRef="#ctx0" brushRef="#br0" timeOffset="17417.71">32212 3499 28 0,'0'0'19'0,"20"0"80"0,-20-18-14 0,18 18-49 0,-18 0 55 16,20 0-8-1,-20 18-36-15,0-18-29 0,0 0-10 0,0 20 4 0,0 18 7 16,0-19-15-16,0 1-2 15,0-2-2-15,-20 20 7 16,2 1-7-16,18-2-3 47,0 2-18-47,18-2-34 0,2-19-73 0,-1-18 44 16,19 0-183-16</inkml:trace>
  <inkml:trace contextRef="#ctx0" brushRef="#br0" timeOffset="17966.47">32520 3216 69 0,'0'0'182'0,"0"0"-38"0,0 0-125 0,0 0-4 0,0 0 11 0,0 0-3 0,0 0-14 0,0 0 1 0,0 0-2 0,-22 37 21 0,22-37-26 16,0 18 0-16,0 1 5 0,0 1-6 0,0-2-1 0,-20 1-1 0,20-19 1 16,0 20 0-16,0 18 1 0,-17-19 0 15,17 0 2-15,0 0-3 0,0-19-1 0,17 19 2 16,40-1 3 15,77-18-28-31,-134 0 11 0,37 0-27 0,-17 0-44 16,0 0 1-16,-3-18-152 15,5 18 194-15,-22 0 18 0,0 0 12 0,15 0-14 16</inkml:trace>
  <inkml:trace contextRef="#ctx0" brushRef="#br0" timeOffset="18149.88">32726 3175 136 0,'0'0'124'0,"0"0"-44"0,0 0-51 0,0 0-4 15,-20 21 18-15,20-21-24 0,0 20-3 0,0-20-3 0,-17 74 32 16,17-36-36-16,0 1-4 0,0-20-2 15,0 19-1-15,0 19-1 0,0-39 0 0,0 2-1 0,0 18 2 0,0 19-5 16,0 20-19 0,0-40 11-16,0 2-48 0,0-21 31 0,0 1-3 0,0 18-43 15,0-16-25-15,0-21-17 0,0 19 45 0,0-19 59 16,0 0-15-16</inkml:trace>
  <inkml:trace contextRef="#ctx0" brushRef="#br0" timeOffset="18917.14">32957 3157 78 0,'0'0'111'0,"0"0"-55"0,0 0 25 0,0 0-51 0,-23 0 71 0,23 0-61 0,0 0-32 15,0 0 9-15,0 0-4 16,0 0-1 0,23 39 34-16,11-19-32 15,-14-2-12-15,-20-18-3 0,37 19 1 0,-17-19 1 16,0 18 1-16,40 21-1 16,-26-21 0-16,-14-18-1 15,0 19 7-15,-3-19-6 0,-17 0 3 0,20 20 15 31,-57 37 2-31,-3-19-11 0,40-19-7 16,-94 96 11 0,37-41-16-16,0 41-69 15,57-115 44-15,-17 19-4 0,17-1-47 16,0 1-28-16,0 2 39 0,-23-2-201 16,23-1 226-16</inkml:trace>
  <inkml:trace contextRef="#ctx0" brushRef="#br1" timeOffset="21399.6">25579 2017 40 0,'0'0'25'0,"0"0"12"16,0 0-16-16,0 19 40 0,-17-2 20 0,17-17-70 0,0 21 0 0,0-1 25 0,0-20-28 0,0 0-1 15,0 18 0-15,0 1 9 0,0-19-11 0,17 20 4 0,6 17 16 16,-23-37-21-16,0 37 5 16,17 3-2-16,-17-40-6 0,0 57 6 0,0-40-4 0,0 97 3 15,0-18-3-15,-17-39-2 0,-6 57 2 0,6-57-1 16,-3 77-1-16,-151 625 1 31,114-530-4-31,-17 189 1 16,91-132 2-16,-17-210-2 0,17 37 1 15,-17-73-1-15,40 15 1 0,-40-35 0 0,0-1 0 16,23 39 0-16,-23-40-2 0,34 20 3 0,-14 0-2 0,17-19 2 0,0-1-1 16,-17 2 0-16,17-20 1 0,-17 20-2 0,17-20 1 0,20 18 0 15,0-18 2-15,-17 0-2 0,34 0 2 0,-34 0-1 16,-3 0 0-16,0 0-2 0,114-18 1 15,-74 18 1-15,134-40 2 0,-137 22 1 0,-17 18-3 16,40 0 6 0,356-57 32-16,-222 1-31 15,-194 56-7-15,40-21 2 0,-3 2-1 0,3-18-1 16,-20-1 0-16,-17 38 1 0,-6-56 0 0,-14 35 0 16,23-54 1-16,-43 37-1 0,34 20-1 0,6-59 4 15,-23-38-1-15,23 2-2 0,-23 74-2 0,20-93 3 16,-17 37-5-16,0 56 3 0,-3-94 1 0,6 96-2 15,31-211 10-15,-34-38 0 47,-117-188 14-47,40 398-22 0,40 38-2 16,-20-39 1-16,-137-152-6 16,-71-36 8-1,131 171-3-15,-248-155-3 0,305 213 3 0,0 15-1 16,0-16-2-16,-151-40-5 0,94 40 5 0,-97 17-2 15,157 20 3-15,-6 20-1 0,3-20 1 0,-151 93-6 16,57-35 2-16,-137 134-6 0,137-78 6 16,0-1-6-16,94-55 3 0,-20-1-3 0,-54 57-18 0,74-58 13 15,-152 134-84-15,56 58-205 16,115-210 263-16</inkml:trace>
  <inkml:trace contextRef="#ctx0" brushRef="#br1" timeOffset="22117.33">26434 5173 48 0,'0'-115'317'0,"-17"97"-281"0,17-1-26 0,0 0-2 0,0-57 43 0,0 37-46 0,0 39 3 0,0-18 3 16,0 18 0-16,0-19-5 0,0 19-1 0,0-18 4 0,0 18-5 15,17 0 0-15,-17 0 1 0,0 0 7 0,0 0 9 16,0 0-15-16,0 0-1 0,0 0-3 0,0 18 2 16,0-18 0-16,0 0 2 0,0 19-2 0,0-19 0 15,0 18 0-15,0-18-3 0,20 39 6 16,-20 19-5 0,20-2 0-16,-3 59-1 0,-17-21 0 0,20-36 0 15,0 170-3-15,-3-1-5 16,-17-36 5-16,23-116 1 0,-23 59 1 0,0-78-1 15,17 21 1-15,-17 75-2 0,0 2 0 0,17-81 2 0,-17 81-2 16,20-22-1-16,-20 96-5 0,20-76 6 0,-3-19 1 16,-17-75 0-16,40 133-4 0,-23-59 4 15,-17-75 1-15,0-1 0 0,43 156 0 0,-29 111-2 47,-14-114-54-47,-14-173 4 16,14-16 38-16,-23 0-78 15,3-20 48-15,3 0-36 0,-3 0 47 0,20 0-3 0,-20 0-1 0,3 0-54 16,-3-20 72-16,0 20 16 0,3-20-23 16</inkml:trace>
  <inkml:trace contextRef="#ctx0" brushRef="#br1" timeOffset="22385.01">26169 8025 50 0,'0'0'61'0,"0"0"-22"0,0 0 59 0,0 57-10 15,0 20-51-15,0-57-28 0,0 54 12 16,0-37-16-16,20 23 2 0,0 14-2 0,14-16-1 16,-14 19-1-16,57 37-1 15,-77-76-1-15,37-19 0 0,-14 18-1 0,-23-17 0 0,54 37 5 0,-34-40-1 16,-3 4 9-16,23 15 7 0,17-36 18 0,-57 0-26 16,37 0 1-16,-37 0 0 0,77-36 25 15,-40-21-24-15,77-135 3 0,-77 118-14 0,60-195 2 16,34-54-10 15,-111 267-106-31,-20 56 72 0,20 0-65 0,-20 0 37 0,0 20-233 47</inkml:trace>
  <inkml:trace contextRef="#ctx0" brushRef="#br1" timeOffset="23067.14">26933 8976 46 0,'0'0'55'0,"0"0"-21"0,0 0-1 0,0-38-3 0,0 38-1 0,0-20 25 0,0-16-31 0,0 36-1 0,0-38 14 0,0 19-19 0,0-2 11 0,0 4-14 0,0-3 6 0,0 20-10 0,0-37 6 0,0 37-9 15,0 0-2-15,-23 0 7 0,23-19-6 0,0 19 5 0,-20 0-5 16,-94 19 25-1,20 38-19-15,57-19-10 16,-97 19 2-16,40-1-1 0,-20 2 3 0,-225 131 10 16,276-150-17-1,-48 37 1-15,54-19-2 0,0-19 3 0,17-1 0 0,-54 40-3 0,57-20 2 16,-40 38 1-16,0-2 3 0,-34 136-3 16,71-172-1-16,-17 115-1 0,37-77 2 0,-17 0-1 15,17-37 0-15,20-1-1 0,-17 95-9 0,71 285-6 31,100-171 7-31,-137-209 8 0,120 152-2 16,-43-113 1-16,-57-59 0 0,114 115-1 31,761 287-2-15,-778-402 3-16,-3-37 1 0,-54 0 0 0,57 0 2 0,0-37 0 0,-60 17-1 16,40-19 2-16,-37 1 4 0,228-341 29 15,-228 208-29-15,-40-1 3 0,-20 77-3 16,23-19-1-16,-40 20 0 0,17-117 4 0,-17 98-4 0,23-116 6 0,-23 117-5 15,0-3 1-15,0 1-1 0,-40-305 0 16,0 153-4-16,3 94 0 0,-37-57 2 0,34 154-4 16,6 20 0-16,11-22-3 0,-17 20-1 0,-91-114-8 0,94 133 10 15,-60-19 0-15,-245-20-14 16,228 97-13-16,100-3 17 0,-83 80-30 16,57-2 6-16,-37 94-35 0,60-113 36 0,-23 1-5 15,23-20-5-15,-23 94-66 0,-54 154-65 0,74-230 165 16,-17 20-11-16</inkml:trace>
  <inkml:trace contextRef="#ctx0" brushRef="#br1" timeOffset="23717.67">26662 11734 24 0,'0'0'20'0,"0"0"-5"0,0 0 7 0,0-19 32 0,0 19 25 0,20 0-56 0,-20 0-1 0,0 0-2 0,0-20 15 0,0 20-20 0,0 0 15 15,0 0 12-15,0-19 34 47,0 19 19-47,0 58-84 0,0-40-10 16,0 21 3-16,20-21-2 0,-20 59 4 0,0-40-5 0,0 2 1 15,17-2-1-15,-17 58 0 0,0-38 0 0,20-18 0 0,-20 303 4 16,23-286-4-16,-23 21-1 0,0-20 1 16,34 303-1-16,-34-283 0 0,0-1-1 0,0 0 1 15,20 77 1-15,0-78-2 0,-3 173 5 0,0-2 6 16,3 96-10-16,0-113-3 16,-20-152 0-16,0-1 1 0,0-1 0 0,0-17-2 0,0 75-2 0,23 18-7 15,-46-93 8-15,3 171-60 16,0-193 47-16,20 5-5 0,-34 89-164 31,-6-72-105-31</inkml:trace>
  <inkml:trace contextRef="#ctx0" brushRef="#br1" timeOffset="24017.43">26360 15346 88 0,'0'0'44'0,"0"0"3"0,0 0-10 0,0 0 33 0,-20 0-52 0,20 0 17 0,0 0-6 16,0 0 8-16,0 21-15 0,0-4-13 15,0 2 6-15,0 18-10 0,0 1-6 0,0 1 1 16,20 19 5-16,-3-21-4 0,23 19 0 0,-40 2 0 0,37 19 1 16,40 37-1-16,-3 18 8 15,-54-113-5-15,0-19 1 0,-3 21 10 0,-17-21-6 0,77 0 42 16,-40-40-43-16,23-55 24 15,14-96-18-15,-37 118-7 0,40-156 15 16,37-77-21-16,-114 268 0 16,37-39 1-16,-14 4-58 31,-6 33-378-31,-17 59 299 0,-17-19 114 0</inkml:trace>
  <inkml:trace contextRef="#ctx0" brushRef="#br1" timeOffset="24641.24">26987 15517 32 0,'0'0'32'0,"0"-56"100"16,0-2-39-16,0 39-62 0,0 19-16 0,0-17 17 0,0 17-14 15,-20-21 17-15,20 1 7 0,-20 3-17 0,6-3 16 16,-9 20-24-16,3-20-4 15,-34 20 4-15,14 0-5 0,-37 20 6 16,-94 0-8-16,114-3-6 0,-265 97 8 16,265-93-8-16,-114 35-3 0,114-35-5 15,-54 35 0-15,-6 18 2 0,3 4 5 0,57-21-2 16,-91 94-3-16,105-93 1 0,-71 150 0 16,-17 60-4-16,56 15 2 0,36-186 0 0,19-3 3 15,-17 135-11-15,37-21 2 0,-20 20 6 0,20 96-2 16,20-114 3-16,76 207 0 15,-41-225 2-15,136 131 2 0,225-77 0 32,-74-207 2-32,-248-39-4 0,77-39-1 0,-94 20 3 0,94-75 2 15,-91 35-1-15,316-377 1 16,-262 207-4-16,37-131 6 31,0-1885 37-31,-211 2187-43 16,-54-113 3-16,74 115-1 0,-71-18 8 0,51 33-3 15,-77 5 2-15,-185-22-7 0,151 58-3 16,74 20-1-16,-191 54-12 0,117 4-13 0,-40 37-32 16,97-2 8-16,-37 116-44 0,91-155 56 15,-34 117-61-15,-117 397-177 16,157-490 257-16</inkml:trace>
  <inkml:trace contextRef="#ctx0" brushRef="#br2" timeOffset="36154.39">27956 10705 32 0,'0'41'277'0,"0"-23"-215"0,0-18-53 0,0 0 1 0,17 37 39 0,-17-37-41 15,23 18 14-15,-23-18-17 16,17 21 14-16,-17-3-16 0,17-18 7 0,-17 0-6 0,20 19 3 0,-20-19 5 16,37 21-3-16,3-3 10 31,0 0-13-31,-40-18-4 0,35 20 2 0,-16-20 1 0,1 0-1 0,17 18 1 16,-17-18-3-16,-20 0 1 0,38 20 3 15,-1-20-2-15,57 19 11 16,-74-1-13-16,0-18 1 0,2 0-2 0,13 0 1 0,4 19 0 0,-4-19 0 15,-13 0 1-15,16 0 0 0,-1 0-1 0,0 21 0 0,20-21 0 16,20 0 1-16,-57 0-2 0,37 0 2 16,-40 0-2-16,154-40 5 31,117-35 3-31,-120 19-1 0,-128 35-8 16,-23 21 1-16,23 0-1 0,-23-19 2 0,40 1-1 0,0 18 2 0,0-21-2 15,20 3 2-15,-37 0-2 0,-23 18 0 0,0-19-1 16,177-76 9 15,88-96 2-31,-148 77-5 16,74-38-4 15,-57 58-3-31,-128 74 3 0,125-112-1 0,-88 93-1 16,-3-19 0-16,-40 21 0 0,23 0 0 0,17-21 3 0,-20 19-4 15,57-76-1-15,-34 41 4 0,-23 54-2 16,23-57 2-16,14-35-2 0,-39 72-1 0,41-53 2 15,-19-21-11-15,-34 76 7 0,31-76-6 16,-16 74 8-16,1-34 2 0,1-23 0 0,-5 22-1 0,22-58 0 16,-18 56-1-16,21-18 4 15,-60 58-1-15,35-40-1 0,22-37-2 0,-57 77 1 0,20-3 1 16,17-54 0-16,-15 19-1 0,-7-2 1 0,5-17 0 16,19 17-1-16,19-94 2 15,-41 134-3-15,-17-3 1 0,20-92 4 16,-3-19-4-16,-17 111 0 0,0-17 1 15,-37-246 4 17,-3 189-3-32,23 37 0 15,-20-17 1-15,-3-21-3 0,40 76 0 16,-15 22 1-16,-7-60 0 0,22 58-3 0,-20-38 0 16,3 37 4-16,17-17-2 0,-38-19 1 15,19 35-5-15,-21-16 5 16,3-2-3-16,17 39 4 15,-17-17-2-15,-21 17 1 0,58-20-1 0,-54 20 1 16,-25-39 0-16,61 20 0 16,-21 19 0-16,39 0 0 0,-20-19-1 0,5 19 1 0,15 0-1 0,-40-19 0 15,40 19 0-15,-40-19-1 0,-14 19-1 0,14-19 2 16,23 2 2-16,-23-3-1 16,-17 1-1-16,20 19 2 0,37 0 1 0,-37 0-2 15,17 0-1-15,0 0 1 0,0 0-4 0,-74 0 1 16,94 0 1-16,-37 0 1 0,17 0 0 15,0 0-1-15,3 0 1 0,17 0 1 0,-17 0-2 0,17 0 1 0,-23 0-1 16,-51 19-7 15,34-19-118-31,60 0-45 16,17-19-171 0,-37-1 265-16</inkml:trace>
  <inkml:trace contextRef="#ctx0" brushRef="#br2" timeOffset="36470.3">31565 5135 115 0,'0'0'45'0,"0"0"19"0,0 0-41 0,-14 0 13 0,14 0-3 0,-23 0-17 0,3 38 55 0,3-38-64 0,-3 19 4 15,20 19-4-15,-20-38-4 0,3 38 2 0,-3 1-3 16,0-39-1-16,-14 76 0 0,34-58-1 15,-60 78 4-15,23-58-5 0,17-1 3 0,-34 41 16 16,-6-42 4 0,23 40 28-16,17-37-30 15,20-19-5-15,0-3-2 0,20-17 2 16,17 19-8-16,-37-19-1 0,208 57 17 47,80 1-16-47,-157-21-55 0,-91-37-33 0,-23 0 3 15,23 19-330 1,-40-19 382-16</inkml:trace>
  <inkml:trace contextRef="#ctx0" brushRef="#br0" timeOffset="39235.05">9863 3862 32 0,'20'0'22'0,"-20"0"104"0,0 0-75 0,0 0-14 15,0 0-26-15,0 0 9 0,0 0 3 16,0 0-4-16,0 0-7 0,17 0 5 16,-17 0-7-16,0 0-2 0,0 0 2 0,20 0-2 15,-3 0 2-15,3 0 0 16,0 0-2-16,-20-21 0 0,23 21-6 0,-23 0 4 16,0 0-3-16,14-19 9 0,6 19-9 0,-20 0 1 0,20-37 24 15,-20 19-23 1,0 18 0-16,-20-20 0 0,20 20-2 15,-20-19 0-15,20 19-2 0,-14 0 1 0,-9-18 3 16,23 18-3-16,-40-19 0 16,23 19 2-16,-3 19-4 0,3-1 3 0,17-18-3 0,0 19 1 15,-20-19-1-15,20 20 2 0,-20-2-1 0,20 1 0 0,0 18-1 16,-17-16-1-16,17 16 0 16,0 1-2 15,37 39-120-31,20-77-84 0,-20-21 113 15,-37 21 68-15,20-37-20 0,3 37 40 0,-9-57 3 16,-14 57 3-16,20-18 1 0,0-41-1 16,17-16 16-1,-37 75 10-15,17-37 57 0,3 37-62 16,-20 0 33-16,0 0-37 0,0 0 0 0,0 0 14 0,20 37 27 16,-20-17-40-16,0-2-11 0,23 1 8 15,-23 18-3-15,0 3 0 0,0-40-7 0,0 0 1 16,0 37 7-16,0-37-9 0,14 19 5 0,6 0 7 15,-20-19-11-15,0 0 3 0,57-94 15 16,-57 73-20-16,37-53 2 16,-37 74-3-16,20-39 1 0,0-37-1 15,-3 57 4-15,3 0-2 0,-20 19-4 63,17 0 6-63,3 267 9 0,-20-173-27 0,0-76-1 0,23 22-73 31,-23-40-89-31,17-19 133 0,-17-2-50 0,17 3 49 0,-17-20-23 16,20 19 37-16</inkml:trace>
  <inkml:trace contextRef="#ctx0" brushRef="#br0" timeOffset="39419.51">10698 3347 28 0,'0'0'34'0,"0"0"54"0,0 0-46 0,0 0-23 0,0 0 0 0,0 0-1 0,20 0 32 0,-20 20-35 0,0-20-2 0,0 38 19 16,0 38 0-16,17-38-20 0,-17 0-4 0,0 19-3 16,0-1 0-16,0 115-1 15,0-113-7-15,-17 18-20 32,17-37-15-32,-20 55-159 0,3-56 59 0,17-38 113 15</inkml:trace>
  <inkml:trace contextRef="#ctx0" brushRef="#br0" timeOffset="39585.56">10607 3822 26 0,'-23'-131'299'0,"23"110"-284"0,0 21 12 0,0-18-13 0,0 18 46 16,0 0-51-16,23 18 7 0,-23-18-9 0,17 21 2 15,40 16 9 1,-57-18-16-16,54 1 1 0,-14-2-2 16,-17 1-5-16,11-19-18 0,-34 18-14 0,20-18-15 15,0 19-66-15,-3-19 66 0,-17 0-59 0,17 0 37 16,3 0 31-16</inkml:trace>
  <inkml:trace contextRef="#ctx0" brushRef="#br0" timeOffset="39835.11">11043 3747 25 0,'0'0'21'0,"0"20"39"32,0 17 88-32,0 0-97 0,-23-16-32 15,23-2-12-15,0 18 9 0,-17-18-10 0,17 37 1 16,0-35-5-16,0-2 2 0,0-19-2 0,-20 37 4 0,20 20 45 47,60-151 2-47,-60 75-47 0,17-20 0 0,77-95 8 15,-57 78-12 1,-37 56-2-16,20-18 0 0,-20 18-2 0,23 0-2 16,-6 0-10-1,0 18-58-15,-17 1-3 0,0-19 44 0,20 37-214 16,-20-37 221-16,0 0 12 15,20 21-15-15</inkml:trace>
  <inkml:trace contextRef="#ctx0" brushRef="#br0" timeOffset="40003.01">11345 3841 27 0,'0'0'158'0,"0"0"-137"0,0 0 34 0,0 58 12 47,17-20-63-47,3-19-3 15,-20-19-2-15,0 19 0 0,0-19-1 0,23 0-19 16,-23 0-6-16,17 18-34 0,0-18 9 0,-17 0 23 16,40 0-79-1,-23-18 77-15</inkml:trace>
  <inkml:trace contextRef="#ctx0" brushRef="#br0" timeOffset="40168.75">11650 3633 37 0,'0'0'83'0,"0"0"25"0,0 0-81 0,0 0 17 15,0 0-9-15,0 0-21 0,0 19 0 0,-20-19 9 0,20 18-12 16,0 3-1-16,-20 35 20 0,20 19-13 0,-37 2-5 16,-40 132 6-16,-14 39-5 15,68-191-14-15,-14 76-4 0,17-39-14 0,-17 21-49 16,37-78 31-16,-20-16-9 0,20-2-75 0,0 18 57 16,-17-37-26-16,17 18 45 0</inkml:trace>
  <inkml:trace contextRef="#ctx0" brushRef="#br0" timeOffset="40535.35">11704 4222 40 0,'0'0'73'0,"0"0"-27"0,0 0 33 15,0 0-21-15,0 0-33 0,0 0 18 0,0 0-24 0,20 0 13 16,-20 19 6-16,0 1-29 0,0-2-7 16,0 1 0-16,0 20 2 0,0-1-5 0,-20-20-12 15,20 2-3-15,-17 17-35 0,-40 40-271 16,37-77 289-16,20 0-1 16</inkml:trace>
  <inkml:trace contextRef="#ctx0" brushRef="#br0" timeOffset="45268.08">12143 3386 29 0,'0'0'23'0,"0"0"27"0,0-19-18 0,0 19 29 0,0 0-10 0,-20-39 32 16,20 39-71-16,0-18 17 0,0 18-12 15,0-20 4-15,0 1-6 0,0-18 11 32,0-1 3-32,0 38-22 0,20-21 6 15,-20 21-5-15,0 0-4 0,0 0 0 0,0 0-1 0,0 21 7 16,0 17-8-16,0-1 0 0,0-37-2 0,0 39 3 16,0 37-2-16,0 0-2 0,0-57 1 0,0 152 2 15,0-132-2-15,0-2 0 0,0 2 0 0,0 35-1 16,0-16 2-16,0-58 0 0,0 38-1 0,0-38 0 15,0 19 1-15,0 0 0 0,0-19-1 0,17 0 1 16,3 0 0-16,3 0 2 16,11-38 0-16,6 19 2 0,15-18 15 15,-36 37-18-15,-19-19 1 0,0 19 0 16,57 0 11 0,-57 37-3-16,-14 1-11 0,-9 0 4 0,23-20-4 15,-20-18 0-15,1 40 1 0,19-40-1 0,-38 37 0 0,38-37-1 16,-17 0-2-16,-3 20-11 0,-17-20-44 15,37 0 39-15,-17 0-5 0,17-20-4 0,0 1-40 0,0 1 28 16,-23-1-55-16,23-20-23 0,23 20 66 0,11-56-38 47</inkml:trace>
  <inkml:trace contextRef="#ctx0" brushRef="#br0" timeOffset="45469.81">12694 3120 51 0,'0'0'28'0,"0"0"48"0,0 0 27 0,-18 0-34 0,18 0-32 0,0 0 10 0,-20 37-9 0,20-19-17 0,0 3-3 16,0-1-11-16,0-2 5 0,-17 19-7 0,17 20 3 0,0 20 0 16,-22-39-6-16,4 171 2 15,18-170-5-15,0-20 0 0,0 38-7 16,0-2-12-16,0 60-100 15,0-96 86-15,0 39-100 0,0 18-82 16</inkml:trace>
  <inkml:trace contextRef="#ctx0" brushRef="#br0" timeOffset="45756.42">12885 3710 38 0,'0'0'319'0,"0"0"-281"0,-20 0-11 15,20 0-16-15,0 0-1 0,0 18 9 0,-18-18-11 0,18 19 5 16,-17 1-5-16,-5-2 3 0,22 1-9 16,0-1 2-16,0 1-3 0,-20-19 0 0,20 21 0 0,0-2-1 0,0 18-1 15,20-18 2-15,-20 0 2 0,22-19 0 16,-22 0 1-16,17 19 12 0,-17-19-2 0,18 0-8 16,-18-19-2-16,0 19 0 0,20-38 6 0,0 38-6 0,-20-19-3 15,0 1 0-15,17 18 1 0,-17-19 0 0,0-2 1 0,20-35 1 16,-20 38-7-1,0 18 0-15,0-20 1 0,0 20-4 0,0 0 0 0,0 0-1 16,-20 0-13-16,20 20-11 0,0-20 11 0,-17 37-232 31,17 40 10-31</inkml:trace>
  <inkml:trace contextRef="#ctx0" brushRef="#br0" timeOffset="45985.78">13113 3841 37 0,'0'0'198'0,"0"-19"-143"0,0 19-30 16,0 0-2-16,0 0 22 0,0 0 23 0,0 0-42 16,0 0-16-16,-20 0 37 15,20 0-39-15,-17 19 12 0,-3-19-9 0,20 21-6 16,-20-2 2-16,20-19-6 0,-17 37 1 0,-1-18-3 16,18 0 3-16,0 39-2 15,0-58 0-15,0 19 1 0,35 18-5 16,-35-37 3-16,0 20-1 0,20-20-6 0,-20 0 1 0,20 0-2 15,17 18-95 1,20-56-142-16,-57 38 185 0,22-19-32 0,-22 1 70 16,15-1 13-16,-15-2-12 0</inkml:trace>
  <inkml:trace contextRef="#ctx0" brushRef="#br0" timeOffset="46351.81">13418 3386 34 0,'0'0'84'0,"0"0"-46"0,0-19 54 0,0 19-23 16,0 0-32-16,0 0-22 0,0 0-1 0,0 0 9 15,0 0-12-15,0 0-3 0,0 0 3 0,0 0 9 0,-20 0 0 16,20 19-4-16,0 0-9 0,0-19-1 0,0 38 18 16,0 0-2-16,-20 0-19 0,20 0 5 15,0-19-5-15,0-19-2 0,0 38 0 0,0 39 1 16,0-1-2 0,0 19-3-16,0-76-4 0,0 18-4 0,0-18 6 0,-15 0-3 0,15 58-26 15,0-77 23-15,0 0-1 0,0 37-18 16,0-37 13-1,-22 20-105-15,22-2-16 0,0-18 87 0,0-18-69 32</inkml:trace>
  <inkml:trace contextRef="#ctx0" brushRef="#br0" timeOffset="46686.46">13532 3691 61 0,'0'0'121'0,"0"0"50"0,0 0-106 0,0 0-42 16,0 0-4-16,-20 19 12 15,20-19-24-15,0 18 3 0,-20 1-1 0,20-19-4 16,0 0-2-16,-17 20 0 0,-3 17 10 15,3-37-11-15,17 18 5 0,0 1-5 0,-20 21 12 16,20-22-12-16,0 1 1 16,37 19 1 15,57 39 1-31,-74-77-8 0,17 18-9 16,-37-18 1-16,0 0-4 0,23 0-30 0,-6 0-253 15,-17-18 174 1,0-22 52-16</inkml:trace>
  <inkml:trace contextRef="#ctx0" brushRef="#br0" timeOffset="47318.67">13991 3424 32 0,'0'0'27'0,"0"0"46"0,0 0 4 0,0 0-46 0,0 0 21 0,0 0-29 0,0 0 18 16,0 0 58-16,0 0-70 0,0 0-20 0,0 0-1 0,0 0 0 16,0 0 10-16,14 0-3 0,-14 0-9 0,0 0 4 0,0 0-5 15,20 38 18-15,-20-1-11 16,20-17-11-16,-20 0 2 0,0-2-1 16,0 1-3-16,0 19 2 0,0-38-1 0,-20 77 5 15,0-58-3-15,6 18 1 16,-29-17-1-16,6-2-1 31,-40-75 12-31,60 39-8 0,17 18-3 16,0 0 2-16,0-19 2 0,0 19-3 0,17 0 2 0,-17 0 2 15,20 0-5-15,0 19 1 0,-3-1 0 16,60 58 0-16,0-39-6 16,-77-16 1-16,20-2-6 0,14-1-20 0,-14 1 7 0,23 0-31 0,-29 0 21 15,63 18-192-15,-77-16 135 0,57-2-97 16,-57-1 153-16</inkml:trace>
  <inkml:trace contextRef="#ctx0" brushRef="#br0" timeOffset="50541.66">14615 4014 23 0,'17'0'82'0,"-17"0"-66"0,0 0 15 0,20 19 51 0,0-19-48 0,-20 0-18 0,0 18 55 15,17-18-20-15,-17 0-39 0,0 19 2 0,0-19-2 16,0 0 13-16,20 20-4 0,-20-2-2 0,0-18 0 15,0 19-12-15,0 39 33 16,0-58-37-16,0 19-1 0,0-1 2 0,0 1 1 0,0 1-3 16,-20-2-2-16,20-18 1 0,0 19 0 0,-17-19 1 0,17 19-2 0,-20-19 0 15,-17 58-18 17,-3-40-372-32,40-18 326 0,0-37-59 0</inkml:trace>
  <inkml:trace contextRef="#ctx0" brushRef="#br0" timeOffset="51170.42">15128 3139 55 0,'0'0'138'0,"0"-19"-15"0,0 19-104 0,-20 0 12 0,20 0-5 0,0-19-3 0,0 19-14 16,0 0 0-16,0-19 34 0,0 19-32 15,0 0-1-15,0 0-6 0,0 0 4 0,0 0-1 0,0 0-3 16,0 0 0-16,0 0-1 0,0 19 3 0,0 19 1 15,0 19-1-15,0 0-6 0,0 0 1 16,0 57 4-16,-20-19-4 0,20 0 0 16,-20 38-1-16,20-58 0 0,0-16 3 15,-17 16-3-15,17-56 0 16,0-1 4-16,0-18-3 0,0 0 1 0,0 0 9 0,0 0-7 16,0-56-1-16,17 18-4 0,-17 38 2 15,97-171 8 16,-37 113-3-31,-60 79-5 16,0-2 1-16,0-1-1 0,0 1-1 0,0-19 0 16,0 20-1-16,0-2 1 0,0 1 0 0,0-19 0 0,-23 18-3 0,3 1-12 15,3 2-18-15,17-2-24 16,0-19 7-16,0 0-8 0,0 0 24 0,0 0-3 16,17-19-204-16,3 19 212 0,3 0 9 0,-23-21-3 15</inkml:trace>
  <inkml:trace contextRef="#ctx0" brushRef="#br0" timeOffset="51670.64">15621 3043 55 0,'-20'0'77'0,"20"0"-32"0,0-19 121 0,-14 19-127 0,14 0 21 0,-23 0-1 16,23 0-45-16,-20 19 16 15,20 1-24-15,0-20 4 0,0 38-6 0,0-38-2 16,0 95 11-16,-20 37-10 15,20-93-1 48,-37 322-95-63,37-208-312 0,37-153 344 0,-37 0 57 0,0 0-18 16</inkml:trace>
  <inkml:trace contextRef="#ctx0" brushRef="#br0" timeOffset="51920.78">15772 3614 34 0,'0'0'115'16,"0"0"-11"-16,0 0-80 0,20 0 44 0,-20 0-50 0,0 0-1 0,0-18 9 16,0 18-15-16,0 0-2 0,0 0 8 0,0 0-5 0,0 0-7 15,0 0 0-15,0 0-1 0,0 0 5 0,-20 0-6 0,20 0 1 16,0 0-2-16,0 18 11 16,0-18-11-16,0 0-2 0,0 19 2 0,0-19 0 15,0 37 8 1,20-16 15-16,0-21-20 0,-20 0 3 0,20-21-1 15,-20 3-1-15,17-1 0 0,-17 19-4 0,0-37 1 16,0 37-3-16,17-77 4 16,-17 77-5-16,0-20-13 15,-17 20-8-15,17 0-3 0,0 0-11 0,0 0 15 16,-17 40-177 0,17-3 4-16,0-17 154 0,0-2 9 15</inkml:trace>
  <inkml:trace contextRef="#ctx0" brushRef="#br0" timeOffset="52202.4">16097 3519 27 0,'0'0'78'0,"-20"0"55"15,20 0-86-15,0 0-27 0,0 0-1 0,0 0 15 0,-20 0-20 0,20 0 1 16,0 20 11-16,-17-20-15 0,17 0 15 0,-17 0-18 15,-6 37 31-15,23-17-29 0,-20-2-1 16,20 20 5-16,0-20-13 0,0-18 1 16,0 40 1-16,0-22 0 15,0 21 0-15,20-2-3 0,-20-37 1 0,23 37 1 16,-6-37-3-16,-17 0 1 0,0 21-3 16,17-21-5-16,-17 0 1 0,20 0-4 0,37-40-187 31,3 3-96-31,-60 37 271 15</inkml:trace>
  <inkml:trace contextRef="#ctx0" brushRef="#br0" timeOffset="52769.08">16342 3120 27 0,'0'0'16'0,"0"0"-5"0,0 0 4 0,0 0 22 0,0 0 0 0,0 0-19 0,-19 0 115 15,19 0-57-15,0 0-65 16,-18 0 11-16,18 0-13 0,0 0 8 0,0 0 3 16,0 0-2-16,0 19-13 0,-20-19 8 15,20 0-7-15,0 18 1 0,0-18-4 0,0 18 1 16,0-18 3-16,0 21-5 0,0-1 5 0,0 17-2 16,0 0-1-16,0 1-1 15,0 1-1-15,0-1-1 0,0-19 0 0,0 0 0 0,0 0 0 0,0 0-1 0,0 39 0 16,0-40 0-16,0 39 1 0,-17-19 0 0,17-20-1 15,0 3 0-15,0 55 0 16,-20 19-12-16,20-58 6 0,0 1-33 16,0-19 2-16,0 18-187 31,0-55 1-31</inkml:trace>
  <inkml:trace contextRef="#ctx0" brushRef="#br0" timeOffset="53008.98">16494 3539 58 0,'0'0'197'0,"-18"0"-56"16,18 0-130-16,0 18 7 15,-17-18-10-15,17 0 5 0,-20 0 0 0,20 0 0 16,-39 19 10-16,24-19-16 0,-8 0 19 16,23 0-19-16,-20 0-1 0,20 20 2 15,-19 17 8-15,1 40 1 16,18-20-4-1,0-2-8-15,18-36-3 0,1 2 0 0,-19-2-3 16,20-1-1-16,18 39-32 31,56 20-492-31,-74-77 485 0</inkml:trace>
  <inkml:trace contextRef="#ctx0" brushRef="#br0" timeOffset="53635.73">16896 3253 23 0,'0'0'21'0,"0"0"-4"0,0 0 7 0,0 0 4 0,0-19 119 0,0 1-87 0,0-2-11 0,0 20-36 0,0-21 13 0,0 21-13 15,0 0-2-15,0-18 0 0,0 18 0 0,0 0-2 0,0-18 9 0,0 18-9 16,0 0 6-16,0 0 20 0,0 0-11 16,0 18-20-16,0-18 0 15,0 59 8-15,0-22-10 31,0 115 4-31,0 19-9 0,0-95-6 0,0-18-9 16,0-40 4-16,0 21-20 0,0 16-8 0,0 41-111 16,0-96 107-16,0 57-122 15,0-39 100-15,0 3 56 0,0-21-13 16</inkml:trace>
  <inkml:trace contextRef="#ctx0" brushRef="#br0" timeOffset="54254.65">17238 4146 33 0,'0'0'22'0,"0"0"100"0,20 0-61 0,-3 0 30 0,-17 0-79 0,17 18 6 0,-17-18-10 0,0 0 0 16,0 40 14-16,0-3-4 15,0-17-15-15,0-2-1 0,0 20 3 0,0-38-4 0,-17 58-3 16,0-40-10-16,-3 2-25 0,0-1-34 16,0-1-38-16,5-18-59 15,-7 0 141-15</inkml:trace>
  <inkml:trace contextRef="#ctx0" brushRef="#br0" timeOffset="55304.86">17768 3216 35 0,'0'0'110'0,"0"0"-61"0,0 0 14 0,0 0-28 0,0 0-20 0,0 0 33 0,0 0-39 15,0 18 10-15,0-18-10 0,0 0 24 0,0 19-18 16,0-19-2-16,0 18-2 0,0-18-6 0,0 0 0 16,0 39 8-16,0-21-10 0,0-18 0 0,0 19 1 0,0 20 0 15,0 56 0 1,0 115-3-16,0-134-1 0,0 150-19 31,0-168 14-31,0 37-1 0,0-56 6 16,0-39 0-16,0 19 2 0,0-19-1 0,0 0 0 0,0 0 0 15,0 0 0-15,0 0 0 0,0-19 1 0,0-39-1 16,0 58 0-16,23-37 0 16,-6-2 6 15,0 39-6-31,3-37 10 0,54-2 24 0,-34 39-12 31,-40 0-20-31,23 18 2 0,-23-18-2 0,0 21 0 0,0-2 3 0,0 18 5 16,0-37-8-16,0 0-1 0,-23 20-1 0,23-2 0 15,-20 1 0-15,0-19-2 0,20 19-3 0,-17-19-15 16,17 18 7-16,-20-18-100 16,3 21 37-16,17-21-154 0,0 0 135 0,0 0 71 15,0 0 12-15,0 0-13 0</inkml:trace>
  <inkml:trace contextRef="#ctx0" brushRef="#br0" timeOffset="59071.48">18056 3271 42 0,'0'0'21'0,"0"0"39"0,0 0 1 0,0 19-18 0,0 1 21 0,0-2-47 0,17 1-9 0,-17 1 5 0,0 18-2 16,17 38 16-16,-17-58-23 0,20 40 6 15,-20-39-7-15,20 57 10 0,-20-18-6 0,0-1-1 16,23-2 1-16,-23 98 32 16,0-58 7-16,0-75-34 0,0 75 21 15,0-76-19-15,0-1-11 16,0-18 7-16,0 0-5 0,0 19-1 0,0-19-1 0,0 0 1 15,0 0 1-15,0-19-2 0,34-57 12 16,6 20-5-16,-40 56-6 16,17-39-1-16,0 39-3 0,-17-18 2 0,20 18-1 0,0 0 1 15,0 0 0-15,-3 37 3 16,-17-37-4-16,0 38-1 0,0-19-1 0,0 18-1 16,0-16 0-16,0-2-29 15,-17 38-87-15,-3-39-61 16,20-36-108-16,0 18 264 15</inkml:trace>
  <inkml:trace contextRef="#ctx0" brushRef="#br0" timeOffset="59852.11">18130 3216 20 0,'0'0'12'0,"0"-20"18"0,-20-1 5 0,20 21-22 0,0 0 32 16,0-18 38-16,0 18-67 0,0 0-1 0,0 0 0 15,0 0-2-15,0 0-1 0,0 0 32 0,0 0 5 16,-20 0-33-16,20 0-8 0,0 18 8 15,0 3-3-15,0-1-4 0,0-2-2 0,0 1-4 16,0-19 1-16,0 18-1 0,0 1 4 0,0 19-4 0,0 39 11 16,20-58-9-16,-20 38 0 0,0-39-2 15,0 2-1-15,0 0-2 0,20 74 5 0,-20-36-3 16,0 18 0-16,0-58-1 0,23 59-3 0,-9 54 0 16,-14-91 4-16,0-3-2 0,0-17 1 15,20 75-1-15,-20-76 0 0,0 18 0 0,20-17-2 0,-20 56-24 16,20-57-1-16,-20 0-38 15,0-38-201 1,0 0 178-16,0 19 67 0,0-20 12 0,17 20-16 0</inkml:trace>
  <inkml:trace contextRef="#ctx0" brushRef="#br0" timeOffset="60152.23">18566 4033 37 0,'0'0'59'0,"0"0"-18"0,0 0 35 0,0 0-21 15,-20 0 22-15,20 0-33 0,0 0-11 16,-17 0-23-16,17 0-3 0,0-19 0 0,-20 19 3 16,20 0-2-16,-17 0-4 0,17 0-2 15,-20 0 3-15,20 0-4 0,0 19 5 16,0-19-1-16,0 0 1 0,20 18 2 0,-20-18 1 16,17 0 2-16,3 19 10 15,-20-19-11-15,17 0-1 0,-17-19-3 0,20 19-4 16,-20-18 4-16,0 18-4 0,23-19 3 0,-23 19-2 0,0-21-1 15,0 21-1-15,0-18 0 0,0-1 0 0,0 0-2 16,0 19-9-16,0 0-6 16,0 0-9-16,-23 19-37 0,23 0 3 0,-20-19 25 15,20 0-6-15,0 18-5 0,-17 22-221 32,17-22 234-32</inkml:trace>
  <inkml:trace contextRef="#ctx0" brushRef="#br0" timeOffset="60386.78">18871 3862 37 0,'0'0'21'0,"0"0"54"0,-17-21 50 0,17 21-68 15,0 0-34-15,0 0-1 0,-20 0 13 0,20 0-8 0,0 0-16 16,-20 0-2-16,0 0 22 0,20 21-20 16,-14-21-6-16,14 37 3 15,-23 1-3-15,3 18 1 0,20-16-3 0,0-40-2 0,0 37 0 0,0-37-1 16,20 57 3-16,-20-38-3 0,0-19-1 15,23 18 1-15,-23 3 1 0,14-21-2 0,-14 19-1 0,20-19-1 16,-20 0 0-16,0 0 0 0,20 18-10 0,0-18-11 0,-3-18-87 16,-17 18 76-16,0-19-6 15,17 19-61-15,3-21 2 0,-20 3 51 0,20-1 20 16</inkml:trace>
  <inkml:trace contextRef="#ctx0" brushRef="#br0" timeOffset="60839.21">19176 3347 37 0,'0'0'22'0,"0"0"50"0,0 0 8 0,0 0-16 0,0 0-10 16,0 0-30-16,0 20-2 0,0 37 78 15,0-38-74-15,0 95 38 16,0-95-58-16,-20 19-2 0,20-19 0 15,0 76 4-15,0-19-4 16,-20 38-8-16,20-95 4 0,-17 77-22 16,17-78 9-16,0 58-52 0,0-76 29 0,0 19-8 15,0-19 19-15,0 0-2 0,0 0-64 0,0-19 32 0,0-18 7 16,0 17 31-16,0-17-21 0,0-3 34 0,37 3-3 16,-17 18 11-16,-20-19 2 0,40 20 3 0,-40-1 4 15,54-39 139-15,-54 39-115 0,37 1 72 16,-37 18-68-16,20 0-19 0,-3 0 59 15,-17 18-57 1,20 1-3-16,-20-1-3 0,-20 41 6 0,20-41-17 16,-54 58 17-1,54-58-19-15,-20 3 3 0,20-21-3 0,-37 56 5 16,37-36-4 0,-17-2-2-16,17 1 0 0,17 0-13 15,0-19 3-15,3 18-48 0,0-18-43 16,-3 21-127-16,3-21 163 0,-3-21-26 15,-17 21 73-15,20-18-11 0</inkml:trace>
  <inkml:trace contextRef="#ctx0" brushRef="#br0" timeOffset="61203.23">19555 3424 46 0,'0'0'24'0,"0"0"49"0,0 0-1 0,0 0 4 0,0 0-55 0,0 0 15 0,0 0-20 0,23 0 24 15,-9 0 12-15,6 0-45 0,-20 0 0 0,40 0 27 16,-23 57-18-16,-17-57-15 0,17 18 2 16,3 59 5-16,-20-39-5 0,0-19-2 15,0 76 6-15,0-38-2 0,0-57-3 16,0 77 4-16,-20-58-6 0,-34 75 8 31,34-76-6-31,0 3 2 0,20-21-3 0,-37 0 8 31,17-39 39-31,20 39-48 0,20 0 1 16,17 0 1-16,-17 18 0 0,-20-18-2 0,40 21 1 16,-23-2-5-16,0-1 0 0,23 21-29 0,-3-2-82 15,23 0-42-15,-60-37 85 0,34 40-122 16,-14-40 168-16,0 18-3 0</inkml:trace>
  <inkml:trace contextRef="#ctx0" brushRef="#br0" timeOffset="62152.94">20105 2911 28 0,'0'0'29'0,"0"0"38"0,20 0 2 0,-20 0-28 0,0 0 30 0,18-19-42 0,-18 19-16 0,0 0 0 15,19 0 38-15,4-19-27 16,-23 19-5-16,0 0-14 0,17 0 11 16,-17 0-10-16,0 0-1 0,0 0 4 0,0 0-2 0,0 0-2 15,0 0 5-15,0 0-5 0,0 0 3 16,0 0-6-16,17 0 7 0,-17 0-7 0,0 0 15 47,20 0 26-47,-20 0-27 0,0 19-9 0,0-19-3 0,0 0-1 15,0 0 4-15,20 0-3 0,-20 19 1 0,0-19-3 0,17 0 12 16,-17 19-11-16,0-19 2 0,0 0-3 16,20 0 1-16,-20 19-1 0,0-19 5 15,0 0-5-15,0 0-1 0,18 19 9 16,2-19-5-16,-20 0-4 15,0 19 1-15,0-19-2 0,0 18 1 0,19 1-1 0,4 0 2 0,-23 1-1 16,0-1-1-16,15 19 1 0,44 58 0 16,-42-41-1-16,63 136-2 15,-65-134 2-15,5-37 0 0,-20 37 1 0,19-39-2 16,1 59-1-16,-20-40 2 0,0-18 1 0,18 115-2 16,-18-116 0-16,0 20-1 0,0-19 0 0,0 0 3 15,-18 57-1-15,18-57 0 0,-20 38 0 0,20-38-1 0,-19 20 0 16,19-39 0-16,-20 37-1 0,-57 20-4 15,22-19-8-15,16-18-24 32,-18-1-74-32,19-19 1 15,38 19 36-15,0-19-15 0,0 18-133 16,0 2 191-16</inkml:trace>
  <inkml:trace contextRef="#ctx0" brushRef="#br0" timeOffset="63220.84">14917 2739 19 0,'0'0'8'0,"0"0"-3"0,20 0 28 16,-20 0-18-16,0 0-6 0,0 0 14 0,0 0 16 0,0 0-14 16,0 0 21-1,0 0-23 1,0 0-17-16,0 0-2 0,0 0 9 0,0 0-4 0,0 0-6 0,0 0 4 16,0 0-5-16,0 0 8 0,0 0-7 0,0 0 11 15,0 20 9 16,0-20-5-31,0 18 3 0,-20-18-14 16,20 20 9-16,0-20-7 0,0 0-5 16,0 19 1-16,0-19 0 0,-20 0 5 0,20 0-4 0,0 0 4 0,0 0-5 15,0 0 1-15,-17 0-1 0,17 18 4 0,0-18 2 16,-17 0-1-16,-3 19-8 0,20-19 0 0,-20 0 0 16,0 20 3-16,20-1-4 0,0 0-1 0,-14 0 1 0,14 0 0 15,-23-19-1-15,23 19 0 0,-20 37 2 16,0-17-1-16,3 18 1 0,17-20-2 15,0 2 1-15,-20 55-1 0,3-56 2 16,17 1-2-16,0-20 1 0,0 0 0 0,0 115 2 16,17-40 0-16,-17-75-1 15,37 57-2-15,-17 18 1 0,0-54-1 16,57 112 0-16,-57-133 1 0,-3 18 1 0,20 39-2 16,-17-58 0-16,37 40 1 0,-37-1-1 0,17-38 0 15,0 58-1-15,-17-59-1 0,0 2-3 16,-3-1-7-16,63-1-178 31,-26-18-111-31,-54 0 279 0</inkml:trace>
  <inkml:trace contextRef="#ctx0" brushRef="#br0" timeOffset="64088.14">20639 3043 51 0,'0'0'68'0,"0"0"8"0,0 0-45 0,0 0-4 0,0 0 38 0,0 20 22 16,0-20-78-16,0 0 1 0,0 19 25 0,0-19-20 16,0 0-9-16,17 19 13 0,-17-19-13 15,0 0 31-15,0 0-30 0,20 0 0 0,-20 0 15 16,20 0-16-16,-20 0 2 0,20 0 8 0,-20 0-3 16,17 0-1-16,-17 0-6 0,40 19 11 15,-40-19-14-15,17 0-1 0,5 19 2 0,-22-19-3 0,18 0 1 16,-1 0-1-16,-17 0 0 0,40 18-1 0,-23-18 1 15,3 0 0-15,17 0-4 0,-37 0 1 16,40 0-1-16,-23 0-3 0,3 0-15 16,0 0 13-16,-20 0 0 0,17-18-21 15,3-1-11-15,-20 0-71 16,0 0 20-16,0 0-114 0,0-1 127 16,-20 20 44-16,3-19 16 15</inkml:trace>
  <inkml:trace contextRef="#ctx0" brushRef="#br0" timeOffset="64254.05">20847 2873 26 0,'-17'0'97'0,"-1"-20"94"0,18 20-168 0,-22 0-2 0,22 0-2 16,0 0 33-16,0 0-37 0,0 0 12 0,-17 0-15 15,17 20 17-15,0-20-20 0,0 0 0 0,0 19-1 16,0 38 22-16,0-19-20 0,0-38-6 16,17 37 2-16,-17-18-4 0,22 1 3 0,-22-1-3 0,18 0 0 0,-18 0 1 15,17 0-1-15,-17-19-1 0,0 18-1 0,40 59 0 16,-23-58-9-16,-17-19 3 15,20 0-2-15,-20 18-14 0,17-18-9 0,-17 19-10 0,0-19-9 16,0 0-8-16,0 20-229 16,0-20 255-16,0 0 12 0,0 0 7 0,20 0 7 15,-20 0-16-15</inkml:trace>
  <inkml:trace contextRef="#ctx0" brushRef="#br0" timeOffset="64519.88">21018 3234 24 0,'57'-59'157'0,"-57"41"-113"0,20 0-28 16,-20 18-9-16,0-19 4 0,0 19 0 0,0-19-5 16,0 19 1-16,0 0 1 0,0 0 10 0,0-19 10 15,0 19-20-15,0 0 7 0,0 0-8 0,0-19 8 0,-20 19 25 16,3 0-24-16,-3 0 7 0,0 0-10 16,-15 0 19-1,13 19-21-15,22 0-6 0,0-19-1 0,-20 38 6 0,3-38-5 0,17 18-1 16,-20 0 1-16,20 23-1 0,-17-23-1 0,17 19-2 15,-40 39 4-15,40-56-4 0,-17-1-2 16,17 0-2-16,0 0-4 0,0-19-2 0,-18 0-2 16,18 19-28-16,0-19-169 0,0 0 72 15,0-19 16-15,0 19 108 0,0 0-6 0</inkml:trace>
  <inkml:trace contextRef="#ctx0" brushRef="#br0" timeOffset="64770.78">21058 2834 56 0,'0'0'168'0,"0"0"-104"0,0 0-36 0,-20 0 23 16,20 0-28-16,0 0 37 15,0 0-12-15,-20 19-35 0,3 1 55 16,17-1-56-16,-18-19-6 0,-4 57 18 15,22-38-15-15,-20 37-1 0,20-17-6 0,-17-20-1 16,17-19 1-16,-37 134-2 16,37-134-6-16,-20 37-24 0,20-19 14 0,-20 21-48 15,20-39 37-15,0 18-40 0,0-18 26 0,0 19-8 0,0 1-76 16,0-20 56-16,0 19-30 0,0-19 49 0</inkml:trace>
  <inkml:trace contextRef="#ctx0" brushRef="#br0" timeOffset="65255.51">21174 4337 75 0,'0'0'132'0,"0"0"-32"0,0 0-66 0,0 19 1 0,0 18 48 47,-136 78-306-47,136-115 157 0,-20 19-42 15,3-19 79-15,17 0-4 0</inkml:trace>
  <inkml:trace contextRef="#ctx0" brushRef="#br0" timeOffset="74071.58">21571 3310 35 0,'0'0'31'0,"0"0"6"0,0 0-17 0,0 0 1 0,0-20 1 0,0 20 39 0,0 0-41 0,0-19 33 0,0 19-37 0,0 0-1 0,0 0-1 16,0 0 28-1,0-18 7-15,0 18-10 0,0 0-23 0,0 0-8 0,0 0 7 0,0 0 4 16,0 0-14-16,0 0 12 16,0 0 2-1,0 37-9-15,-20 40-7 16,20 37 1 0,-20 57 1-16,20-153-3 15,0 59 4-15,0-57-4 0,0-20 1 16,0 18-3-16,0-18 2 0,20 0 2 15,17 0 1-15,-14-18-2 0,-6-2 1 0,0 1-2 0,-17 1 1 16,20 18-2-16,-20 0 0 0,0 0 1 0,20-19 5 47,-94 95 12-47,14-39-26 0,60-19-5 16,-20-18 4-16,20 0-5 0,-17 0-18 0,17 19-28 15,-20-19-12-15,20 0 13 0,20-19-17 0,-20 19 30 16,17 0-6-16,-17-18-4 0,20-1-44 0,17 1 36 15</inkml:trace>
  <inkml:trace contextRef="#ctx0" brushRef="#br0" timeOffset="74370.72">21973 3101 58 0,'0'0'79'0,"0"0"36"0,0 0-86 0,0-19 18 0,0 19-26 0,0 0-3 0,0 0-2 0,0 0 11 0,-23 0 4 0,23 38 25 32,-20 38-29-32,20-56-23 0,-20 17 3 0,20-19-5 0,0-18 0 15,0 96 2-15,-17-58-1 0,17-19-1 0,-20 96-3 16,20-78 2-16,-17 97-7 15,-3-3-34-15,20-110 23 0,-20 54-81 16,20-75 62-16,0 19-51 16,0 18-109-16,0-16 151 0,0-21 22 0</inkml:trace>
  <inkml:trace contextRef="#ctx0" brushRef="#br0" timeOffset="74653.98">22158 3728 44 0,'0'0'57'0,"0"0"18"0,0 0-42 0,0 0 23 0,0 0-34 0,0 0-4 0,0 0 16 16,0 0-16-16,0 0 29 0,-14 0-25 0,14 0-4 16,-23 0 12-1,23 19-23-15,-20 1-1 32,40 35 6-32,-20-36-6 15,23-19-2-15,-23 0 0 0,0 0-1 0,14 0 5 0,6-19 1 16,-20 19-7-16,20 0 1 0,-20-18-1 0,0 18-1 15,0 0 1-15,20-19 1 0,-20 1-2 0,0 18 0 16,17-20-1-16,-17 20 0 0,0 0 0 0,0-19 0 16,0 19-6-16,0 19-81 31,-17 19-103-31,17-1-1 0,0-18 164 0,0 2 3 0,17-21 1 0</inkml:trace>
  <inkml:trace contextRef="#ctx0" brushRef="#br0" timeOffset="74871.1">22426 3785 45 0,'0'0'82'0,"0"0"-52"16,0-18 86-16,0 18-96 0,0 0-2 0,0 0 35 15,-17 0-37-15,17 0-2 0,0 0 10 0,-40 0 36 16,20 18-43 15,-17 115 20-31,37-114-36 0,0 19 0 16,0-20-2-16,17-18 2 0,-17 21 0 0,20-21-1 0,-20 19-1 0,20-19 2 15,-20 0 0-15,17 18-1 0,23-18-21 16,-3-18-53-16,0-22-123 16,-17 3 85-16,-20 18 64 0,20-19-4 0,-3 1 20 15</inkml:trace>
  <inkml:trace contextRef="#ctx0" brushRef="#br0" timeOffset="75139.53">22805 3196 29 0,'0'0'19'0,"0"0"29"0,0 0 7 0,0 0-13 16,0 0 5-16,-20 0-20 0,20 0-15 0,-14 0 61 16,14 0-55-1,0 0-9-15,0 0 9 0,0 0-11 0,0 0 0 0,0 0 0 0,-23 0 5 16,23 0-3-16,0 0-2 0,0 0 0 16,0 20-2-16,0-2-1 15,0 19 0-15,-20 2-2 16,20-21-3-16,0 21 2 0,-20 93-11 15,20-112 6-15,0 37-13 0,0-19 5 0,-17-19-3 16,-3 170-130 31,-17 3-75-47,17-155 175 0</inkml:trace>
  <inkml:trace contextRef="#ctx0" brushRef="#br0" timeOffset="75437.09">22899 3519 66 0,'0'0'80'0,"0"0"-38"0,0 0-6 0,0 20 18 0,-20-2-30 0,20-18-4 0,0 19 16 0,0-19-21 16,-17 20 0-16,17-20-3 0,0 0-1 0,-17 37 15 0,-3 0 1 15,0-16-7-15,0-21-14 16,20 19 1-16,0-19-2 0,-14 18 7 0,-29 39 19 15,43-57-27-15,0 0-1 0,0 19 0 0,0 18 17 32,0 3-12-32,20-3-3 15,3-37-6-15,-23 0 0 0,34 38-2 0,-14-19 0 16,0 20-5-16,-3-39-9 0,-17 19 4 0,17-19-18 16,3 18-9-16,-20-18 16 0,20 0-3 0,-20 19-4 0,23-19-7 0,-23 0-4 15,34 0-126-15,-14 0 79 0,0 20 37 16</inkml:trace>
  <inkml:trace contextRef="#ctx0" brushRef="#br0" timeOffset="76070.23">23412 3271 33 0,'0'0'12'0,"0"0"28"0,0 0 42 0,0 0-31 15,0 0-28-15,-17-18 38 0,17 18-27 0,0-19 24 16,0 1 36 15,-17 18-8-31,17 18-61 16,0 1-22-16,-23-1-1 0,23 21 1 0,-17-2 0 0,17-17-1 15,0 18 0-15,-20 38 0 0,0-38-1 16,20 19-1-16,-17 0 1 16,-3 20 2-16,20-59-3 0,0-18 1 15,0 76 1-15,0-58-2 0,0-18 1 0,0 0 0 0,0 0 1 0,37 0-1 16,-37 0-2-16,57-18-1 0,-34 18 2 0,-6 0 0 16,0-19-2-16,3 19-3 0,17-18-15 0,-17 18-13 15,17-20-40-15,-17 1 12 0,3 1 27 0,-9-1-95 16,26-20-86-16,-20 1 161 15</inkml:trace>
  <inkml:trace contextRef="#ctx0" brushRef="#br0" timeOffset="76339.56">23623 3175 39 0,'0'0'67'0,"-20"0"69"0,20 0-136 63,0 0 0-1,-34 21 110-46,-29 169 32-16,-11 76-97 31,20 57-44-31,31-37-541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D8F9A-F5CB-4EF8-A859-ED5E107B9763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9A9E5-4F7F-4A7D-9DE1-8992323292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86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anchor="b">
            <a:noAutofit/>
          </a:bodyPr>
          <a:lstStyle>
            <a:lvl1pPr algn="l">
              <a:defRPr sz="3600" cap="all" spc="1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3171825" cy="2519363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7332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5279" y="6356350"/>
            <a:ext cx="1808712" cy="365125"/>
          </a:xfrm>
        </p:spPr>
        <p:txBody>
          <a:bodyPr/>
          <a:lstStyle>
            <a:lvl1pPr>
              <a:defRPr sz="900"/>
            </a:lvl1pPr>
          </a:lstStyle>
          <a:p>
            <a:pPr algn="l"/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8728"/>
            <a:ext cx="12192000" cy="1325563"/>
          </a:xfrm>
        </p:spPr>
        <p:txBody>
          <a:bodyPr anchor="b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Exercise #1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880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anchor="ctr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129698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26261" y="5280763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938210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3834606"/>
            <a:ext cx="3924300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10173" y="3834606"/>
            <a:ext cx="3943627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250D272-9B39-4C2D-B0F5-21010D11E43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8749" y="1361938"/>
            <a:ext cx="6765925" cy="49688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08AF2DB4-A973-4307-B59C-6058A138835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286002"/>
            <a:ext cx="6094270" cy="3542143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39C283A-EC40-421C-8A0E-F9A3161C8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58125" y="2284624"/>
            <a:ext cx="3147332" cy="306388"/>
          </a:xfrm>
        </p:spPr>
        <p:txBody>
          <a:bodyPr>
            <a:noAutofit/>
          </a:bodyPr>
          <a:lstStyle>
            <a:lvl1pPr marL="0" indent="0">
              <a:buNone/>
              <a:defRPr sz="1400" cap="all" spc="15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05CA2B1-D510-4949-A638-C1A064DA41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858125" y="2779713"/>
            <a:ext cx="3148013" cy="30956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0030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46070C-E825-43D0-99F4-8B4614131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A35437-CCDE-4D92-B879-F23B329C8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Date Placeholder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20XX</a:t>
            </a:r>
          </a:p>
        </p:txBody>
      </p:sp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Pitch Deck</a:t>
            </a:r>
          </a:p>
        </p:txBody>
      </p:sp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988B2D-0240-4256-8268-4B9FF1E72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EEAAE1-3D04-41C3-B2D2-B3BEF34C3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4CE0E97-85AE-BE9D-BB93-C4A7A78A64A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38200" y="2138363"/>
            <a:ext cx="10515600" cy="3695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780" y="-3935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>
            <a:lvl1pPr>
              <a:defRPr sz="14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8 Peo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7" name="Picture Placeholder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19EE98D-9541-4F21-8952-3026DEF75E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10">
            <a:extLst>
              <a:ext uri="{FF2B5EF4-FFF2-40B4-BE49-F238E27FC236}">
                <a16:creationId xmlns:a16="http://schemas.microsoft.com/office/drawing/2014/main" id="{AB843230-A4E3-4E21-AA93-998E28EB9018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1139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62665" y="5120722"/>
            <a:ext cx="2342205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10">
            <a:extLst>
              <a:ext uri="{FF2B5EF4-FFF2-40B4-BE49-F238E27FC236}">
                <a16:creationId xmlns:a16="http://schemas.microsoft.com/office/drawing/2014/main" id="{3AE0369E-A275-4E5A-AE0F-B1F9A54DEDF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2437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8609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10">
            <a:extLst>
              <a:ext uri="{FF2B5EF4-FFF2-40B4-BE49-F238E27FC236}">
                <a16:creationId xmlns:a16="http://schemas.microsoft.com/office/drawing/2014/main" id="{CCA3A81E-171B-4946-B8BA-B2F406CF0939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023074" y="5120366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82546"/>
            <a:ext cx="5111750" cy="152558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2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88" r:id="rId4"/>
    <p:sldLayoutId id="2147483694" r:id="rId5"/>
    <p:sldLayoutId id="2147483701" r:id="rId6"/>
    <p:sldLayoutId id="2147483697" r:id="rId7"/>
    <p:sldLayoutId id="2147483673" r:id="rId8"/>
    <p:sldLayoutId id="2147483676" r:id="rId9"/>
    <p:sldLayoutId id="2147483672" r:id="rId10"/>
    <p:sldLayoutId id="2147483699" r:id="rId11"/>
    <p:sldLayoutId id="2147483671" r:id="rId12"/>
    <p:sldLayoutId id="2147483700" r:id="rId13"/>
    <p:sldLayoutId id="2147483679" r:id="rId14"/>
    <p:sldLayoutId id="2147483692" r:id="rId15"/>
    <p:sldLayoutId id="2147483681" r:id="rId16"/>
    <p:sldLayoutId id="2147483674" r:id="rId17"/>
    <p:sldLayoutId id="2147483675" r:id="rId18"/>
    <p:sldLayoutId id="2147483696" r:id="rId19"/>
    <p:sldLayoutId id="2147483677" r:id="rId20"/>
    <p:sldLayoutId id="2147483678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9.png"/><Relationship Id="rId4" Type="http://schemas.openxmlformats.org/officeDocument/2006/relationships/customXml" Target="../ink/ink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9C1FF-4CEC-9147-967D-0BDB8A1AC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786"/>
            <a:ext cx="12192000" cy="557951"/>
          </a:xfrm>
        </p:spPr>
        <p:txBody>
          <a:bodyPr>
            <a:normAutofit/>
          </a:bodyPr>
          <a:lstStyle/>
          <a:p>
            <a:r>
              <a:t>Exercise 8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9392F4E-CF18-2798-A0E9-113D6411105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73FBC6E-908B-4525-4A20-17B2F2482BE9}"/>
              </a:ext>
            </a:extLst>
          </p:cNvPr>
          <p:cNvSpPr txBox="1">
            <a:spLocks/>
          </p:cNvSpPr>
          <p:nvPr/>
        </p:nvSpPr>
        <p:spPr>
          <a:xfrm>
            <a:off x="0" y="459710"/>
            <a:ext cx="12192000" cy="557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i="1" dirty="0"/>
              <a:t>Computability Review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2E091EF-9DC4-1B0A-87B3-766DB9DB570A}"/>
              </a:ext>
            </a:extLst>
          </p:cNvPr>
          <p:cNvCxnSpPr>
            <a:cxnSpLocks/>
          </p:cNvCxnSpPr>
          <p:nvPr/>
        </p:nvCxnSpPr>
        <p:spPr>
          <a:xfrm>
            <a:off x="363747" y="566473"/>
            <a:ext cx="11464506" cy="859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E1E8CEC-C565-16C4-6EA4-22057F24E1CA}"/>
              </a:ext>
            </a:extLst>
          </p:cNvPr>
          <p:cNvSpPr txBox="1">
            <a:spLocks/>
          </p:cNvSpPr>
          <p:nvPr/>
        </p:nvSpPr>
        <p:spPr>
          <a:xfrm>
            <a:off x="1198063" y="1085997"/>
            <a:ext cx="9967520" cy="54137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Write your name and answer the following on a piece of paper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B0FD66-90EC-7349-E979-709C6CC835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853" y="1837353"/>
            <a:ext cx="10887958" cy="4409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2400" dirty="0">
                <a:effectLst/>
              </a:rPr>
              <a:t>Consider a simple bug-finding analysis that looks for null pointer dereferences in C programs. The analysis raises an alert on any program that has ANY pointer operation and does not raise an alert on any other program.</a:t>
            </a:r>
          </a:p>
          <a:p>
            <a:r>
              <a:rPr lang="en-US" sz="2400" dirty="0">
                <a:effectLst/>
              </a:rPr>
              <a:t>Is this analysis sound, complete, neither, or both? Justify your answer.</a:t>
            </a:r>
          </a:p>
        </p:txBody>
      </p:sp>
    </p:spTree>
    <p:extLst>
      <p:ext uri="{BB962C8B-B14F-4D97-AF65-F5344CB8AC3E}">
        <p14:creationId xmlns:p14="http://schemas.microsoft.com/office/powerpoint/2010/main" val="1925151343"/>
      </p:ext>
    </p:extLst>
  </p:cSld>
  <p:clrMapOvr>
    <a:masterClrMapping/>
  </p:clrMapOvr>
</p:sld>
</file>

<file path=ppt/slides/slide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6040" y="4434840"/>
            <a:ext cx="5570014" cy="1122202"/>
          </a:xfrm>
        </p:spPr>
        <p:txBody>
          <a:bodyPr/>
          <a:lstStyle/>
          <a:p>
            <a:r>
              <a:rPr lang="en-US" dirty="0"/>
              <a:t>Static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1122202"/>
          </a:xfrm>
        </p:spPr>
        <p:txBody>
          <a:bodyPr>
            <a:normAutofit/>
          </a:bodyPr>
          <a:lstStyle/>
          <a:p>
            <a:r>
              <a:rPr lang="en-US" sz="2000" dirty="0"/>
              <a:t>EECS 677: Software Security Evaluation</a:t>
            </a:r>
          </a:p>
          <a:p>
            <a:r>
              <a:rPr lang="en-US" sz="2000" dirty="0"/>
              <a:t>Drew Davidson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760" y="4156405"/>
            <a:ext cx="3356538" cy="1325563"/>
          </a:xfrm>
        </p:spPr>
        <p:txBody>
          <a:bodyPr>
            <a:normAutofit/>
          </a:bodyPr>
          <a:lstStyle/>
          <a:p>
            <a:r>
              <a:rPr lang="en-US" b="1" dirty="0"/>
              <a:t>Administrivia</a:t>
            </a:r>
            <a:br>
              <a:rPr lang="en-US" b="1" dirty="0"/>
            </a:br>
            <a:r>
              <a:rPr lang="en-US" b="1" dirty="0"/>
              <a:t>and </a:t>
            </a:r>
            <a:br>
              <a:rPr lang="en-US" b="1" dirty="0"/>
            </a:br>
            <a:r>
              <a:rPr lang="en-US" b="1" dirty="0"/>
              <a:t>Announcements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9E448A-FFFE-3AE4-CF1C-EA2717D0F8C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>
            <a:noAutofit/>
          </a:bodyPr>
          <a:lstStyle/>
          <a:p>
            <a:r>
              <a:rPr lang="en-US" sz="3800" dirty="0"/>
              <a:t>H2 out now</a:t>
            </a:r>
          </a:p>
        </p:txBody>
      </p:sp>
    </p:spTree>
    <p:extLst>
      <p:ext uri="{BB962C8B-B14F-4D97-AF65-F5344CB8AC3E}">
        <p14:creationId xmlns:p14="http://schemas.microsoft.com/office/powerpoint/2010/main" val="922657321"/>
      </p:ext>
    </p:extLst>
  </p:cSld>
  <p:clrMapOvr>
    <a:masterClrMapping/>
  </p:clrMapOvr>
</p:sld>
</file>

<file path=ppt/slides/slide4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Last Time: Analysis Definitions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D1693C3-03FC-DC5E-FBE5-AEA8B52B8304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Computability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CC56EF-211D-80FD-8EDF-6EB2AB8EE1BE}"/>
              </a:ext>
            </a:extLst>
          </p:cNvPr>
          <p:cNvSpPr txBox="1"/>
          <p:nvPr/>
        </p:nvSpPr>
        <p:spPr>
          <a:xfrm>
            <a:off x="453081" y="2372687"/>
            <a:ext cx="7242608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600" b="1" i="0" dirty="0">
                <a:solidFill>
                  <a:srgbClr val="333333"/>
                </a:solidFill>
                <a:effectLst/>
                <a:latin typeface="halyard-text"/>
              </a:rPr>
              <a:t>Analysis Target – The system being analyzed</a:t>
            </a:r>
            <a:endParaRPr lang="en-US" sz="2000" dirty="0">
              <a:solidFill>
                <a:srgbClr val="333333"/>
              </a:solidFill>
              <a:latin typeface="halyard-tex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333333"/>
                </a:solidFill>
                <a:latin typeface="halyard-text"/>
              </a:rPr>
              <a:t>For us this will usually be a software program</a:t>
            </a:r>
          </a:p>
          <a:p>
            <a:r>
              <a:rPr lang="en-US" sz="2600" b="1" i="0" dirty="0">
                <a:solidFill>
                  <a:srgbClr val="333333"/>
                </a:solidFill>
                <a:effectLst/>
                <a:latin typeface="halyard-text"/>
              </a:rPr>
              <a:t>Analysis Engine – The system doing analysis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333333"/>
                </a:solidFill>
                <a:latin typeface="halyard-text"/>
              </a:rPr>
              <a:t>For us this will usually be a software program</a:t>
            </a:r>
          </a:p>
          <a:p>
            <a:r>
              <a:rPr lang="en-US" sz="2600" b="1" i="0" dirty="0">
                <a:solidFill>
                  <a:srgbClr val="333333"/>
                </a:solidFill>
                <a:effectLst/>
                <a:latin typeface="halyard-text"/>
              </a:rPr>
              <a:t>Analysis Goal – The phenomenon we are detecting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333333"/>
                </a:solidFill>
                <a:latin typeface="halyard-text"/>
              </a:rPr>
              <a:t>The existence of a certain (program) behavior?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333333"/>
                </a:solidFill>
                <a:latin typeface="halyard-text"/>
              </a:rPr>
              <a:t>The absence of a certain (program) behavior?</a:t>
            </a:r>
          </a:p>
        </p:txBody>
      </p:sp>
      <p:pic>
        <p:nvPicPr>
          <p:cNvPr id="3074" name="Picture 2" descr="How to do a content analysis [7 steps] - Paperpile">
            <a:extLst>
              <a:ext uri="{FF2B5EF4-FFF2-40B4-BE49-F238E27FC236}">
                <a16:creationId xmlns:a16="http://schemas.microsoft.com/office/drawing/2014/main" id="{CA70AAAC-6923-2D17-833E-03EF41354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7231" y="1750509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1919966"/>
      </p:ext>
    </p:extLst>
  </p:cSld>
  <p:clrMapOvr>
    <a:masterClrMapping/>
  </p:clrMapOvr>
</p:sld>
</file>

<file path=ppt/slides/slide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Last Time: Analysis Limits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D1693C3-03FC-DC5E-FBE5-AEA8B52B8304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Computability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CC56EF-211D-80FD-8EDF-6EB2AB8EE1BE}"/>
              </a:ext>
            </a:extLst>
          </p:cNvPr>
          <p:cNvSpPr txBox="1"/>
          <p:nvPr/>
        </p:nvSpPr>
        <p:spPr>
          <a:xfrm>
            <a:off x="453081" y="2513838"/>
            <a:ext cx="6351373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600" b="1" i="0" dirty="0">
                <a:solidFill>
                  <a:srgbClr val="333333"/>
                </a:solidFill>
                <a:effectLst/>
                <a:latin typeface="halyard-text"/>
              </a:rPr>
              <a:t>The limits of computability</a:t>
            </a:r>
            <a:endParaRPr lang="en-US" sz="2000" dirty="0">
              <a:solidFill>
                <a:srgbClr val="333333"/>
              </a:solidFill>
              <a:latin typeface="halyard-tex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333333"/>
                </a:solidFill>
                <a:latin typeface="halyard-text"/>
              </a:rPr>
              <a:t>The Halting Problem: No decision procedure for halting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333333"/>
                </a:solidFill>
                <a:latin typeface="halyard-text"/>
              </a:rPr>
              <a:t>Rice’s Theorem: The Halting Problem implies no decision procedure for any reachability problem</a:t>
            </a:r>
          </a:p>
          <a:p>
            <a:r>
              <a:rPr lang="en-US" sz="2600" b="1" i="0" dirty="0">
                <a:solidFill>
                  <a:srgbClr val="333333"/>
                </a:solidFill>
                <a:effectLst/>
                <a:latin typeface="halyard-text"/>
              </a:rPr>
              <a:t>Analysis without decision procedures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333333"/>
                </a:solidFill>
                <a:latin typeface="halyard-text"/>
              </a:rPr>
              <a:t>Approximation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333333"/>
                </a:solidFill>
                <a:latin typeface="halyard-text"/>
              </a:rPr>
              <a:t>How do we approximate? Soundness / Completeness</a:t>
            </a:r>
          </a:p>
        </p:txBody>
      </p:sp>
    </p:spTree>
    <p:extLst>
      <p:ext uri="{BB962C8B-B14F-4D97-AF65-F5344CB8AC3E}">
        <p14:creationId xmlns:p14="http://schemas.microsoft.com/office/powerpoint/2010/main" val="2765977812"/>
      </p:ext>
    </p:extLst>
  </p:cSld>
  <p:clrMapOvr>
    <a:masterClrMapping/>
  </p:clrMapOvr>
</p:sld>
</file>

<file path=ppt/slides/slide6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Last Time: Analysis Design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D1693C3-03FC-DC5E-FBE5-AEA8B52B8304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Computability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CC56EF-211D-80FD-8EDF-6EB2AB8EE1BE}"/>
              </a:ext>
            </a:extLst>
          </p:cNvPr>
          <p:cNvSpPr txBox="1"/>
          <p:nvPr/>
        </p:nvSpPr>
        <p:spPr>
          <a:xfrm>
            <a:off x="453081" y="2280637"/>
            <a:ext cx="635137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600" b="1" i="0" dirty="0">
                <a:solidFill>
                  <a:srgbClr val="333333"/>
                </a:solidFill>
                <a:effectLst/>
                <a:latin typeface="halyard-text"/>
              </a:rPr>
              <a:t>NO analysis can be both sound and complete</a:t>
            </a:r>
            <a:endParaRPr lang="en-US" sz="2600" dirty="0">
              <a:solidFill>
                <a:srgbClr val="333333"/>
              </a:solidFill>
              <a:latin typeface="halyard-text"/>
            </a:endParaRPr>
          </a:p>
        </p:txBody>
      </p:sp>
      <p:pic>
        <p:nvPicPr>
          <p:cNvPr id="2050" name="Picture 2" descr="Pobody's Nerfect (@Nerfect1) / X">
            <a:extLst>
              <a:ext uri="{FF2B5EF4-FFF2-40B4-BE49-F238E27FC236}">
                <a16:creationId xmlns:a16="http://schemas.microsoft.com/office/drawing/2014/main" id="{56FB33CA-7A81-2504-7419-2955DCDDF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7231" y="1665149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8BB6D9-E1DD-853D-851D-EE4DE121BBB2}"/>
              </a:ext>
            </a:extLst>
          </p:cNvPr>
          <p:cNvSpPr txBox="1"/>
          <p:nvPr/>
        </p:nvSpPr>
        <p:spPr>
          <a:xfrm>
            <a:off x="458194" y="3924312"/>
            <a:ext cx="6351373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600" b="1" i="0" dirty="0">
                <a:solidFill>
                  <a:srgbClr val="333333"/>
                </a:solidFill>
                <a:effectLst/>
                <a:latin typeface="halyard-text"/>
              </a:rPr>
              <a:t>Building an analysis that is </a:t>
            </a:r>
            <a:r>
              <a:rPr lang="en-US" sz="2600" b="1" i="0" u="sng" dirty="0">
                <a:solidFill>
                  <a:srgbClr val="333333"/>
                </a:solidFill>
                <a:effectLst/>
                <a:latin typeface="halyard-text"/>
              </a:rPr>
              <a:t>either</a:t>
            </a:r>
            <a:r>
              <a:rPr lang="en-US" sz="2600" b="1" i="0" dirty="0">
                <a:solidFill>
                  <a:srgbClr val="333333"/>
                </a:solidFill>
                <a:effectLst/>
                <a:latin typeface="halyard-text"/>
              </a:rPr>
              <a:t> sound </a:t>
            </a:r>
            <a:r>
              <a:rPr lang="en-US" sz="2600" b="1" i="0" u="sng" dirty="0">
                <a:solidFill>
                  <a:srgbClr val="333333"/>
                </a:solidFill>
                <a:effectLst/>
                <a:latin typeface="halyard-text"/>
              </a:rPr>
              <a:t>or</a:t>
            </a:r>
            <a:r>
              <a:rPr lang="en-US" sz="2600" b="1" i="0" dirty="0">
                <a:solidFill>
                  <a:srgbClr val="333333"/>
                </a:solidFill>
                <a:effectLst/>
                <a:latin typeface="halyard-text"/>
              </a:rPr>
              <a:t> complet</a:t>
            </a:r>
            <a:r>
              <a:rPr lang="en-US" sz="2600" b="1" dirty="0">
                <a:solidFill>
                  <a:srgbClr val="333333"/>
                </a:solidFill>
                <a:latin typeface="halyard-text"/>
              </a:rPr>
              <a:t>e is trivial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333333"/>
                </a:solidFill>
                <a:latin typeface="halyard-text"/>
              </a:rPr>
              <a:t>Complete – Always report positive, no false negatives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333333"/>
                </a:solidFill>
                <a:latin typeface="halyard-text"/>
              </a:rPr>
              <a:t>Sound – Always report negative, no false positives</a:t>
            </a:r>
          </a:p>
        </p:txBody>
      </p:sp>
    </p:spTree>
    <p:extLst>
      <p:ext uri="{BB962C8B-B14F-4D97-AF65-F5344CB8AC3E}">
        <p14:creationId xmlns:p14="http://schemas.microsoft.com/office/powerpoint/2010/main" val="527621161"/>
      </p:ext>
    </p:extLst>
  </p:cSld>
  <p:clrMapOvr>
    <a:masterClrMapping/>
  </p:clrMapOvr>
</p:sld>
</file>

<file path=ppt/slides/slide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DE79C-4F45-BB2E-1519-7F0152785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E07E497-8ACA-D4DA-7381-6B5D61623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-32144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7</a:t>
            </a:fld>
            <a:endParaRPr lang="en-US" sz="1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BDF3F9-87FE-04FD-3B73-17561FDFA3BA}"/>
              </a:ext>
            </a:extLst>
          </p:cNvPr>
          <p:cNvSpPr txBox="1"/>
          <p:nvPr/>
        </p:nvSpPr>
        <p:spPr>
          <a:xfrm>
            <a:off x="839525" y="2513838"/>
            <a:ext cx="5436089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600" b="1" i="0" dirty="0">
                <a:solidFill>
                  <a:srgbClr val="333333"/>
                </a:solidFill>
                <a:effectLst/>
                <a:latin typeface="halyard-text"/>
              </a:rPr>
              <a:t>Given the limitations of analysis, how might we still provide useful tools for </a:t>
            </a:r>
            <a:r>
              <a:rPr lang="en-US" sz="2600" b="1" dirty="0">
                <a:solidFill>
                  <a:srgbClr val="333333"/>
                </a:solidFill>
                <a:latin typeface="halyard-text"/>
              </a:rPr>
              <a:t>s</a:t>
            </a:r>
            <a:r>
              <a:rPr lang="en-US" sz="2600" b="1" i="0" dirty="0">
                <a:solidFill>
                  <a:srgbClr val="333333"/>
                </a:solidFill>
                <a:effectLst/>
                <a:latin typeface="halyard-text"/>
              </a:rPr>
              <a:t>oftware </a:t>
            </a:r>
            <a:r>
              <a:rPr lang="en-US" sz="2600" b="1" dirty="0">
                <a:solidFill>
                  <a:srgbClr val="333333"/>
                </a:solidFill>
                <a:latin typeface="halyard-text"/>
              </a:rPr>
              <a:t>s</a:t>
            </a:r>
            <a:r>
              <a:rPr lang="en-US" sz="2600" b="1" i="0" dirty="0">
                <a:solidFill>
                  <a:srgbClr val="333333"/>
                </a:solidFill>
                <a:effectLst/>
                <a:latin typeface="halyard-text"/>
              </a:rPr>
              <a:t>ecurity evaluation?</a:t>
            </a:r>
            <a:endParaRPr lang="en-US" sz="2000" dirty="0">
              <a:solidFill>
                <a:srgbClr val="333333"/>
              </a:solidFill>
              <a:latin typeface="halyard-tex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C7167C-5347-3595-618A-33BF7C86EE06}"/>
              </a:ext>
            </a:extLst>
          </p:cNvPr>
          <p:cNvSpPr txBox="1"/>
          <p:nvPr/>
        </p:nvSpPr>
        <p:spPr>
          <a:xfrm>
            <a:off x="8046228" y="5283880"/>
            <a:ext cx="2414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Static Analysis, get it?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81F9B10-1C32-A4E1-1A35-DBA883882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263856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This Time: Working With Constraints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FD551C8-7426-2F34-5083-9BFDDA70EB9E}"/>
              </a:ext>
            </a:extLst>
          </p:cNvPr>
          <p:cNvSpPr txBox="1">
            <a:spLocks/>
          </p:cNvSpPr>
          <p:nvPr/>
        </p:nvSpPr>
        <p:spPr>
          <a:xfrm>
            <a:off x="7588" y="571704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Today’s Lecture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2DA84E8-A1D5-F51E-AC36-F0482425F47A}"/>
              </a:ext>
            </a:extLst>
          </p:cNvPr>
          <p:cNvGrpSpPr/>
          <p:nvPr/>
        </p:nvGrpSpPr>
        <p:grpSpPr>
          <a:xfrm>
            <a:off x="6953232" y="1708849"/>
            <a:ext cx="4697217" cy="3535515"/>
            <a:chOff x="7100191" y="1474805"/>
            <a:chExt cx="4697217" cy="3535515"/>
          </a:xfrm>
        </p:grpSpPr>
        <p:pic>
          <p:nvPicPr>
            <p:cNvPr id="13" name="Picture 12" descr="A close-up of a chalkboard&#10;&#10;AI-generated content may be incorrect.">
              <a:extLst>
                <a:ext uri="{FF2B5EF4-FFF2-40B4-BE49-F238E27FC236}">
                  <a16:creationId xmlns:a16="http://schemas.microsoft.com/office/drawing/2014/main" id="{32EF068D-05E7-3EDE-559B-32B3FCDEE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22955" b="14762"/>
            <a:stretch>
              <a:fillRect/>
            </a:stretch>
          </p:blipFill>
          <p:spPr>
            <a:xfrm>
              <a:off x="7660409" y="2036882"/>
              <a:ext cx="1620012" cy="1920075"/>
            </a:xfrm>
            <a:prstGeom prst="rect">
              <a:avLst/>
            </a:prstGeom>
          </p:spPr>
        </p:pic>
        <p:pic>
          <p:nvPicPr>
            <p:cNvPr id="15" name="Picture 14" descr="A hand holding a magnifying glass&#10;&#10;AI-generated content may be incorrect.">
              <a:extLst>
                <a:ext uri="{FF2B5EF4-FFF2-40B4-BE49-F238E27FC236}">
                  <a16:creationId xmlns:a16="http://schemas.microsoft.com/office/drawing/2014/main" id="{DC2CD173-DA31-9417-3447-2995B9FB6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00191" y="1474805"/>
              <a:ext cx="4697217" cy="35355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9777012"/>
      </p:ext>
    </p:extLst>
  </p:cSld>
  <p:clrMapOvr>
    <a:masterClrMapping/>
  </p:clrMapOvr>
</p:sld>
</file>

<file path=ppt/slides/slide8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20445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3" y="2368759"/>
            <a:ext cx="4868105" cy="3203569"/>
          </a:xfr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Contextualizing Rice’s Theorem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Program Guarantees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Analysis Specificity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Dataflow analysis</a:t>
            </a:r>
          </a:p>
        </p:txBody>
      </p:sp>
    </p:spTree>
    <p:extLst>
      <p:ext uri="{BB962C8B-B14F-4D97-AF65-F5344CB8AC3E}">
        <p14:creationId xmlns:p14="http://schemas.microsoft.com/office/powerpoint/2010/main" val="2185682863"/>
      </p:ext>
    </p:extLst>
  </p:cSld>
  <p:clrMapOvr>
    <a:masterClrMapping/>
  </p:clrMapOvr>
</p:sld>
</file>

<file path=ppt/slides/slide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15F6ED5E-4C25-30C2-69A0-8A673928ECD5}"/>
              </a:ext>
            </a:extLst>
          </p:cNvPr>
          <p:cNvSpPr/>
          <p:nvPr/>
        </p:nvSpPr>
        <p:spPr>
          <a:xfrm>
            <a:off x="3035753" y="2728232"/>
            <a:ext cx="5373461" cy="949686"/>
          </a:xfrm>
          <a:prstGeom prst="wedgeRectCallout">
            <a:avLst>
              <a:gd name="adj1" fmla="val -44596"/>
              <a:gd name="adj2" fmla="val 9097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AD5B6F4-0A90-447A-A1AE-D75C934B6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-32144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9</a:t>
            </a:fld>
            <a:endParaRPr lang="en-US" sz="14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BD29C9D-DF66-F944-99AB-B42342FD6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Rice’s Theorem (Non)assertions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00C464A-FEF3-5542-AC64-C1ADD5035254}"/>
              </a:ext>
            </a:extLst>
          </p:cNvPr>
          <p:cNvSpPr txBox="1">
            <a:spLocks/>
          </p:cNvSpPr>
          <p:nvPr/>
        </p:nvSpPr>
        <p:spPr>
          <a:xfrm>
            <a:off x="7588" y="232711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Contextualizing Rice’s Theorem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814ECC-5CB7-B07C-251C-7AD4D94EF7D0}"/>
              </a:ext>
            </a:extLst>
          </p:cNvPr>
          <p:cNvSpPr txBox="1"/>
          <p:nvPr/>
        </p:nvSpPr>
        <p:spPr>
          <a:xfrm>
            <a:off x="3090181" y="2717551"/>
            <a:ext cx="53734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00" dirty="0"/>
              <a:t>All non-trivial semantic properties of programs are undecidable. </a:t>
            </a:r>
          </a:p>
        </p:txBody>
      </p:sp>
      <p:pic>
        <p:nvPicPr>
          <p:cNvPr id="7" name="Picture 6" descr="A cartoon of rice with a graduation cap on top of it&#10;&#10;AI-generated content may be incorrect.">
            <a:extLst>
              <a:ext uri="{FF2B5EF4-FFF2-40B4-BE49-F238E27FC236}">
                <a16:creationId xmlns:a16="http://schemas.microsoft.com/office/drawing/2014/main" id="{1A3112E2-DDB8-BF48-E8C1-C2AEE3E4D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859" y="3779445"/>
            <a:ext cx="2227489" cy="2227489"/>
          </a:xfrm>
          <a:prstGeom prst="round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CF93A85-7BC0-B06F-33A7-880D0A0E43DA}"/>
              </a:ext>
            </a:extLst>
          </p:cNvPr>
          <p:cNvSpPr txBox="1"/>
          <p:nvPr/>
        </p:nvSpPr>
        <p:spPr>
          <a:xfrm>
            <a:off x="7917996" y="1742714"/>
            <a:ext cx="33487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Excludes properties that do not regard program's </a:t>
            </a:r>
            <a:r>
              <a:rPr lang="en-US" b="1" u="sng" dirty="0">
                <a:solidFill>
                  <a:srgbClr val="7030A0"/>
                </a:solidFill>
              </a:rPr>
              <a:t>behavior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5F66F29-2843-0094-3E08-D9F33BB5D13B}"/>
              </a:ext>
            </a:extLst>
          </p:cNvPr>
          <p:cNvSpPr txBox="1"/>
          <p:nvPr/>
        </p:nvSpPr>
        <p:spPr>
          <a:xfrm>
            <a:off x="342900" y="6006934"/>
            <a:ext cx="33051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j/k: Rice’s Theorem is named </a:t>
            </a:r>
          </a:p>
          <a:p>
            <a:r>
              <a:rPr lang="en-US" b="1" i="1" dirty="0"/>
              <a:t>      after Dr. Henry Gordon Rice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3809E9F-93A7-9C8F-BF41-09FB6E8DDE6A}"/>
              </a:ext>
            </a:extLst>
          </p:cNvPr>
          <p:cNvSpPr txBox="1"/>
          <p:nvPr/>
        </p:nvSpPr>
        <p:spPr>
          <a:xfrm>
            <a:off x="649741" y="1679392"/>
            <a:ext cx="33507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Excludes properties that are true or false for </a:t>
            </a:r>
            <a:r>
              <a:rPr lang="en-US" b="1" u="sng" dirty="0">
                <a:solidFill>
                  <a:schemeClr val="accent2"/>
                </a:solidFill>
              </a:rPr>
              <a:t>every</a:t>
            </a:r>
            <a:r>
              <a:rPr lang="en-US" dirty="0">
                <a:solidFill>
                  <a:schemeClr val="accent2"/>
                </a:solidFill>
              </a:rPr>
              <a:t> program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D829717-A5D8-5A2E-CFAB-8FB4291426EC}"/>
              </a:ext>
            </a:extLst>
          </p:cNvPr>
          <p:cNvSpPr/>
          <p:nvPr/>
        </p:nvSpPr>
        <p:spPr>
          <a:xfrm>
            <a:off x="5236029" y="2770414"/>
            <a:ext cx="1436914" cy="446314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6E66109-020E-6C16-D464-421938144EFE}"/>
              </a:ext>
            </a:extLst>
          </p:cNvPr>
          <p:cNvSpPr/>
          <p:nvPr/>
        </p:nvSpPr>
        <p:spPr>
          <a:xfrm>
            <a:off x="6008914" y="1666588"/>
            <a:ext cx="1872343" cy="1114712"/>
          </a:xfrm>
          <a:custGeom>
            <a:avLst/>
            <a:gdLst>
              <a:gd name="connsiteX0" fmla="*/ 1872343 w 1872343"/>
              <a:gd name="connsiteY0" fmla="*/ 445241 h 1114712"/>
              <a:gd name="connsiteX1" fmla="*/ 212272 w 1872343"/>
              <a:gd name="connsiteY1" fmla="*/ 4369 h 1114712"/>
              <a:gd name="connsiteX2" fmla="*/ 751115 w 1872343"/>
              <a:gd name="connsiteY2" fmla="*/ 684726 h 1114712"/>
              <a:gd name="connsiteX3" fmla="*/ 206829 w 1872343"/>
              <a:gd name="connsiteY3" fmla="*/ 662955 h 1114712"/>
              <a:gd name="connsiteX4" fmla="*/ 0 w 1872343"/>
              <a:gd name="connsiteY4" fmla="*/ 1114712 h 111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72343" h="1114712">
                <a:moveTo>
                  <a:pt x="1872343" y="445241"/>
                </a:moveTo>
                <a:cubicBezTo>
                  <a:pt x="1135743" y="204848"/>
                  <a:pt x="399143" y="-35545"/>
                  <a:pt x="212272" y="4369"/>
                </a:cubicBezTo>
                <a:cubicBezTo>
                  <a:pt x="25401" y="44283"/>
                  <a:pt x="752022" y="574962"/>
                  <a:pt x="751115" y="684726"/>
                </a:cubicBezTo>
                <a:cubicBezTo>
                  <a:pt x="750208" y="794490"/>
                  <a:pt x="332015" y="591291"/>
                  <a:pt x="206829" y="662955"/>
                </a:cubicBezTo>
                <a:cubicBezTo>
                  <a:pt x="81643" y="734619"/>
                  <a:pt x="40821" y="924665"/>
                  <a:pt x="0" y="1114712"/>
                </a:cubicBezTo>
              </a:path>
            </a:pathLst>
          </a:cu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3C7EE5EF-0E4B-853E-FE16-D5842417C188}"/>
              </a:ext>
            </a:extLst>
          </p:cNvPr>
          <p:cNvSpPr/>
          <p:nvPr/>
        </p:nvSpPr>
        <p:spPr>
          <a:xfrm>
            <a:off x="3586843" y="2803074"/>
            <a:ext cx="1621971" cy="397269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43D72121-6FEB-8186-4FE4-8A43C919675E}"/>
              </a:ext>
            </a:extLst>
          </p:cNvPr>
          <p:cNvSpPr/>
          <p:nvPr/>
        </p:nvSpPr>
        <p:spPr>
          <a:xfrm>
            <a:off x="3803564" y="2011525"/>
            <a:ext cx="948360" cy="791549"/>
          </a:xfrm>
          <a:custGeom>
            <a:avLst/>
            <a:gdLst>
              <a:gd name="connsiteX0" fmla="*/ 1872343 w 1872343"/>
              <a:gd name="connsiteY0" fmla="*/ 445241 h 1114712"/>
              <a:gd name="connsiteX1" fmla="*/ 212272 w 1872343"/>
              <a:gd name="connsiteY1" fmla="*/ 4369 h 1114712"/>
              <a:gd name="connsiteX2" fmla="*/ 751115 w 1872343"/>
              <a:gd name="connsiteY2" fmla="*/ 684726 h 1114712"/>
              <a:gd name="connsiteX3" fmla="*/ 206829 w 1872343"/>
              <a:gd name="connsiteY3" fmla="*/ 662955 h 1114712"/>
              <a:gd name="connsiteX4" fmla="*/ 0 w 1872343"/>
              <a:gd name="connsiteY4" fmla="*/ 1114712 h 1114712"/>
              <a:gd name="connsiteX0" fmla="*/ 213576 w 1639607"/>
              <a:gd name="connsiteY0" fmla="*/ 378969 h 1119197"/>
              <a:gd name="connsiteX1" fmla="*/ 1100762 w 1639607"/>
              <a:gd name="connsiteY1" fmla="*/ 8854 h 1119197"/>
              <a:gd name="connsiteX2" fmla="*/ 1639605 w 1639607"/>
              <a:gd name="connsiteY2" fmla="*/ 689211 h 1119197"/>
              <a:gd name="connsiteX3" fmla="*/ 1095319 w 1639607"/>
              <a:gd name="connsiteY3" fmla="*/ 667440 h 1119197"/>
              <a:gd name="connsiteX4" fmla="*/ 888490 w 1639607"/>
              <a:gd name="connsiteY4" fmla="*/ 1119197 h 1119197"/>
              <a:gd name="connsiteX0" fmla="*/ 0 w 1426029"/>
              <a:gd name="connsiteY0" fmla="*/ 0 h 740228"/>
              <a:gd name="connsiteX1" fmla="*/ 1426029 w 1426029"/>
              <a:gd name="connsiteY1" fmla="*/ 310242 h 740228"/>
              <a:gd name="connsiteX2" fmla="*/ 881743 w 1426029"/>
              <a:gd name="connsiteY2" fmla="*/ 288471 h 740228"/>
              <a:gd name="connsiteX3" fmla="*/ 674914 w 1426029"/>
              <a:gd name="connsiteY3" fmla="*/ 740228 h 740228"/>
              <a:gd name="connsiteX0" fmla="*/ 0 w 881743"/>
              <a:gd name="connsiteY0" fmla="*/ 0 h 740228"/>
              <a:gd name="connsiteX1" fmla="*/ 881743 w 881743"/>
              <a:gd name="connsiteY1" fmla="*/ 288471 h 740228"/>
              <a:gd name="connsiteX2" fmla="*/ 674914 w 881743"/>
              <a:gd name="connsiteY2" fmla="*/ 740228 h 740228"/>
              <a:gd name="connsiteX0" fmla="*/ 0 w 674914"/>
              <a:gd name="connsiteY0" fmla="*/ 0 h 740228"/>
              <a:gd name="connsiteX1" fmla="*/ 674914 w 674914"/>
              <a:gd name="connsiteY1" fmla="*/ 740228 h 740228"/>
              <a:gd name="connsiteX0" fmla="*/ 0 w 767442"/>
              <a:gd name="connsiteY0" fmla="*/ 0 h 1197428"/>
              <a:gd name="connsiteX1" fmla="*/ 767442 w 767442"/>
              <a:gd name="connsiteY1" fmla="*/ 1197428 h 1197428"/>
              <a:gd name="connsiteX0" fmla="*/ 0 w 1115309"/>
              <a:gd name="connsiteY0" fmla="*/ 0 h 1197428"/>
              <a:gd name="connsiteX1" fmla="*/ 767442 w 1115309"/>
              <a:gd name="connsiteY1" fmla="*/ 1197428 h 1197428"/>
              <a:gd name="connsiteX0" fmla="*/ 0 w 911513"/>
              <a:gd name="connsiteY0" fmla="*/ 0 h 832757"/>
              <a:gd name="connsiteX1" fmla="*/ 522513 w 911513"/>
              <a:gd name="connsiteY1" fmla="*/ 832757 h 832757"/>
              <a:gd name="connsiteX0" fmla="*/ 0 w 948360"/>
              <a:gd name="connsiteY0" fmla="*/ 0 h 832757"/>
              <a:gd name="connsiteX1" fmla="*/ 522513 w 948360"/>
              <a:gd name="connsiteY1" fmla="*/ 832757 h 832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48360" h="832757">
                <a:moveTo>
                  <a:pt x="0" y="0"/>
                </a:moveTo>
                <a:cubicBezTo>
                  <a:pt x="462643" y="404586"/>
                  <a:pt x="1545771" y="156028"/>
                  <a:pt x="522513" y="832757"/>
                </a:cubicBezTo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816765B-F04E-AF99-DAC4-5C51E394BBBA}"/>
              </a:ext>
            </a:extLst>
          </p:cNvPr>
          <p:cNvSpPr txBox="1"/>
          <p:nvPr/>
        </p:nvSpPr>
        <p:spPr>
          <a:xfrm>
            <a:off x="8752114" y="2532885"/>
            <a:ext cx="28109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Notably, the theorem ignores </a:t>
            </a:r>
            <a:r>
              <a:rPr lang="en-US" b="1" u="sng" dirty="0"/>
              <a:t>syntactic </a:t>
            </a:r>
            <a:r>
              <a:rPr lang="en-US" dirty="0"/>
              <a:t>properties</a:t>
            </a:r>
          </a:p>
        </p:txBody>
      </p:sp>
    </p:spTree>
    <p:extLst>
      <p:ext uri="{BB962C8B-B14F-4D97-AF65-F5344CB8AC3E}">
        <p14:creationId xmlns:p14="http://schemas.microsoft.com/office/powerpoint/2010/main" val="189876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5" grpId="0"/>
      <p:bldP spid="29" grpId="0" animBg="1"/>
      <p:bldP spid="33" grpId="0" animBg="1"/>
      <p:bldP spid="34" grpId="0" animBg="1"/>
      <p:bldP spid="35" grpId="0" animBg="1"/>
      <p:bldP spid="36" grpId="0"/>
    </p:bldLst>
  </p:timing>
</p:sld>
</file>

<file path=ppt/slides/slide1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Syntactic Static Analysis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D1693C3-03FC-DC5E-FBE5-AEA8B52B8304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Contextualizing Rice’s Theorem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CC56EF-211D-80FD-8EDF-6EB2AB8EE1BE}"/>
              </a:ext>
            </a:extLst>
          </p:cNvPr>
          <p:cNvSpPr txBox="1"/>
          <p:nvPr/>
        </p:nvSpPr>
        <p:spPr>
          <a:xfrm>
            <a:off x="543699" y="2007770"/>
            <a:ext cx="635137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600" i="0" dirty="0">
                <a:solidFill>
                  <a:srgbClr val="333333"/>
                </a:solidFill>
                <a:effectLst/>
                <a:latin typeface="halyard-text"/>
              </a:rPr>
              <a:t>Some troubling </a:t>
            </a:r>
            <a:r>
              <a:rPr lang="en-US" sz="2600" dirty="0">
                <a:solidFill>
                  <a:srgbClr val="333333"/>
                </a:solidFill>
                <a:latin typeface="halyard-text"/>
              </a:rPr>
              <a:t>behavior of a program may be discoverable via simply observing its text</a:t>
            </a:r>
            <a:endParaRPr lang="en-US" sz="2000" dirty="0">
              <a:solidFill>
                <a:srgbClr val="333333"/>
              </a:solidFill>
              <a:latin typeface="halyard-tex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0B8CB4-7E60-1679-3A9A-714BE6E859E9}"/>
              </a:ext>
            </a:extLst>
          </p:cNvPr>
          <p:cNvSpPr txBox="1"/>
          <p:nvPr/>
        </p:nvSpPr>
        <p:spPr>
          <a:xfrm>
            <a:off x="785523" y="3241999"/>
            <a:ext cx="5698996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main(int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const char *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[]){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const char * password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[1];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int good;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if (password == “supersecret”){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	good = 1; 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} else 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good = 0;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}  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authenticate(good);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84776132"/>
      </p:ext>
    </p:extLst>
  </p:cSld>
  <p:clrMapOvr>
    <a:masterClrMapping/>
  </p:clrMapOvr>
</p:sld>
</file>

<file path=ppt/slides/slide1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Insights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D1693C3-03FC-DC5E-FBE5-AEA8B52B8304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Contextualizing Static Analysis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CC56EF-211D-80FD-8EDF-6EB2AB8EE1BE}"/>
              </a:ext>
            </a:extLst>
          </p:cNvPr>
          <p:cNvSpPr txBox="1"/>
          <p:nvPr/>
        </p:nvSpPr>
        <p:spPr>
          <a:xfrm>
            <a:off x="543699" y="2007770"/>
            <a:ext cx="635137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600" i="0" dirty="0">
                <a:solidFill>
                  <a:srgbClr val="333333"/>
                </a:solidFill>
                <a:effectLst/>
                <a:latin typeface="halyard-text"/>
              </a:rPr>
              <a:t>Software engineering “code smells” / stats</a:t>
            </a:r>
            <a:endParaRPr lang="en-US" sz="2000" dirty="0">
              <a:solidFill>
                <a:srgbClr val="333333"/>
              </a:solidFill>
              <a:latin typeface="halyard-tex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0B8CB4-7E60-1679-3A9A-714BE6E859E9}"/>
              </a:ext>
            </a:extLst>
          </p:cNvPr>
          <p:cNvSpPr txBox="1"/>
          <p:nvPr/>
        </p:nvSpPr>
        <p:spPr>
          <a:xfrm>
            <a:off x="644375" y="2964127"/>
            <a:ext cx="2437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Cyclomatic complexity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F26DE2-719F-BA90-3D42-920D59330DBF}"/>
              </a:ext>
            </a:extLst>
          </p:cNvPr>
          <p:cNvSpPr txBox="1"/>
          <p:nvPr/>
        </p:nvSpPr>
        <p:spPr>
          <a:xfrm>
            <a:off x="637213" y="3312911"/>
            <a:ext cx="1637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Long functions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2E3B43-4839-8E4B-F3EB-0A2A5007CAFC}"/>
              </a:ext>
            </a:extLst>
          </p:cNvPr>
          <p:cNvSpPr txBox="1"/>
          <p:nvPr/>
        </p:nvSpPr>
        <p:spPr>
          <a:xfrm>
            <a:off x="630051" y="2587736"/>
            <a:ext cx="4175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 of the forbidden / arcane constructs</a:t>
            </a:r>
          </a:p>
        </p:txBody>
      </p:sp>
      <p:pic>
        <p:nvPicPr>
          <p:cNvPr id="10" name="Picture 9" descr="A close-up of a newspaper&#10;&#10;AI-generated content may be incorrect.">
            <a:extLst>
              <a:ext uri="{FF2B5EF4-FFF2-40B4-BE49-F238E27FC236}">
                <a16:creationId xmlns:a16="http://schemas.microsoft.com/office/drawing/2014/main" id="{0255EBAD-F1CF-7E25-F13B-D3596307FB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53" t="8672" r="5175" b="8553"/>
          <a:stretch>
            <a:fillRect/>
          </a:stretch>
        </p:blipFill>
        <p:spPr>
          <a:xfrm>
            <a:off x="7010399" y="1442661"/>
            <a:ext cx="4414744" cy="541534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924521"/>
      </p:ext>
    </p:extLst>
  </p:cSld>
  <p:clrMapOvr>
    <a:masterClrMapping/>
  </p:clrMapOvr>
</p:sld>
</file>

<file path=ppt/slides/slide1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18306-DE51-54E2-29E0-D803293A3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8653EBC9-1AE3-DE8D-A571-D91BDB288A57}"/>
              </a:ext>
            </a:extLst>
          </p:cNvPr>
          <p:cNvSpPr/>
          <p:nvPr/>
        </p:nvSpPr>
        <p:spPr>
          <a:xfrm>
            <a:off x="3035753" y="2458071"/>
            <a:ext cx="5373461" cy="949686"/>
          </a:xfrm>
          <a:prstGeom prst="wedgeRectCallout">
            <a:avLst>
              <a:gd name="adj1" fmla="val -44596"/>
              <a:gd name="adj2" fmla="val 9097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FACDF01-9687-F7BA-894B-8943F2EB2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-32144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12</a:t>
            </a:fld>
            <a:endParaRPr lang="en-US" sz="14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C0D546F-458D-2EB8-546B-CFF8E6635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Rice’s Theorem (Non)assertions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64A550C-6632-F253-DCB7-120D303FE692}"/>
              </a:ext>
            </a:extLst>
          </p:cNvPr>
          <p:cNvSpPr txBox="1">
            <a:spLocks/>
          </p:cNvSpPr>
          <p:nvPr/>
        </p:nvSpPr>
        <p:spPr>
          <a:xfrm>
            <a:off x="7588" y="232711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Contextualizing Rice’s Theorem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9F6F26-DF59-26F6-105F-2720B07DEBAB}"/>
              </a:ext>
            </a:extLst>
          </p:cNvPr>
          <p:cNvSpPr txBox="1"/>
          <p:nvPr/>
        </p:nvSpPr>
        <p:spPr>
          <a:xfrm>
            <a:off x="3090181" y="2447390"/>
            <a:ext cx="53734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00" dirty="0"/>
              <a:t>All non-trivial semantic properties of programs are undecidable.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E071D2-4DDB-3D58-5EB2-0866B6F65B2F}"/>
              </a:ext>
            </a:extLst>
          </p:cNvPr>
          <p:cNvSpPr txBox="1"/>
          <p:nvPr/>
        </p:nvSpPr>
        <p:spPr>
          <a:xfrm>
            <a:off x="7917996" y="1472553"/>
            <a:ext cx="33487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Excludes properties that do not regard program's </a:t>
            </a:r>
            <a:r>
              <a:rPr lang="en-US" b="1" u="sng" dirty="0">
                <a:solidFill>
                  <a:srgbClr val="7030A0"/>
                </a:solidFill>
              </a:rPr>
              <a:t>behavior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55B825-44B7-2155-662F-B60EA0E19F6E}"/>
              </a:ext>
            </a:extLst>
          </p:cNvPr>
          <p:cNvSpPr txBox="1"/>
          <p:nvPr/>
        </p:nvSpPr>
        <p:spPr>
          <a:xfrm>
            <a:off x="342900" y="5764982"/>
            <a:ext cx="33051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j/k: Rice’s Theorem is named </a:t>
            </a:r>
          </a:p>
          <a:p>
            <a:r>
              <a:rPr lang="en-US" b="1" i="1" dirty="0"/>
              <a:t>    after Dr. Henry Gordon Rice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37CED9-59D6-BA4E-1FAF-1F1B78513FF0}"/>
              </a:ext>
            </a:extLst>
          </p:cNvPr>
          <p:cNvSpPr txBox="1"/>
          <p:nvPr/>
        </p:nvSpPr>
        <p:spPr>
          <a:xfrm>
            <a:off x="2112786" y="1212061"/>
            <a:ext cx="33507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Excludes properties that are true or false for </a:t>
            </a:r>
            <a:r>
              <a:rPr lang="en-US" b="1" u="sng" dirty="0">
                <a:solidFill>
                  <a:schemeClr val="accent2"/>
                </a:solidFill>
              </a:rPr>
              <a:t>every</a:t>
            </a:r>
            <a:r>
              <a:rPr lang="en-US" dirty="0">
                <a:solidFill>
                  <a:schemeClr val="accent2"/>
                </a:solidFill>
              </a:rPr>
              <a:t> program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150CCA19-2347-C042-2E8E-5472D77357CD}"/>
              </a:ext>
            </a:extLst>
          </p:cNvPr>
          <p:cNvSpPr/>
          <p:nvPr/>
        </p:nvSpPr>
        <p:spPr>
          <a:xfrm>
            <a:off x="5236029" y="2500253"/>
            <a:ext cx="1436914" cy="446314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7EB78D6-9A89-1664-7E0D-9D0323E0777D}"/>
              </a:ext>
            </a:extLst>
          </p:cNvPr>
          <p:cNvSpPr/>
          <p:nvPr/>
        </p:nvSpPr>
        <p:spPr>
          <a:xfrm>
            <a:off x="6008914" y="1396427"/>
            <a:ext cx="1872343" cy="1114712"/>
          </a:xfrm>
          <a:custGeom>
            <a:avLst/>
            <a:gdLst>
              <a:gd name="connsiteX0" fmla="*/ 1872343 w 1872343"/>
              <a:gd name="connsiteY0" fmla="*/ 445241 h 1114712"/>
              <a:gd name="connsiteX1" fmla="*/ 212272 w 1872343"/>
              <a:gd name="connsiteY1" fmla="*/ 4369 h 1114712"/>
              <a:gd name="connsiteX2" fmla="*/ 751115 w 1872343"/>
              <a:gd name="connsiteY2" fmla="*/ 684726 h 1114712"/>
              <a:gd name="connsiteX3" fmla="*/ 206829 w 1872343"/>
              <a:gd name="connsiteY3" fmla="*/ 662955 h 1114712"/>
              <a:gd name="connsiteX4" fmla="*/ 0 w 1872343"/>
              <a:gd name="connsiteY4" fmla="*/ 1114712 h 111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72343" h="1114712">
                <a:moveTo>
                  <a:pt x="1872343" y="445241"/>
                </a:moveTo>
                <a:cubicBezTo>
                  <a:pt x="1135743" y="204848"/>
                  <a:pt x="399143" y="-35545"/>
                  <a:pt x="212272" y="4369"/>
                </a:cubicBezTo>
                <a:cubicBezTo>
                  <a:pt x="25401" y="44283"/>
                  <a:pt x="752022" y="574962"/>
                  <a:pt x="751115" y="684726"/>
                </a:cubicBezTo>
                <a:cubicBezTo>
                  <a:pt x="750208" y="794490"/>
                  <a:pt x="332015" y="591291"/>
                  <a:pt x="206829" y="662955"/>
                </a:cubicBezTo>
                <a:cubicBezTo>
                  <a:pt x="81643" y="734619"/>
                  <a:pt x="40821" y="924665"/>
                  <a:pt x="0" y="1114712"/>
                </a:cubicBezTo>
              </a:path>
            </a:pathLst>
          </a:cu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4EFC2A6-6556-215A-A6C0-B934B946B618}"/>
              </a:ext>
            </a:extLst>
          </p:cNvPr>
          <p:cNvSpPr/>
          <p:nvPr/>
        </p:nvSpPr>
        <p:spPr>
          <a:xfrm>
            <a:off x="3586843" y="2532913"/>
            <a:ext cx="1621971" cy="397269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D6F66E1-E4BC-64FA-1345-787A3F979248}"/>
              </a:ext>
            </a:extLst>
          </p:cNvPr>
          <p:cNvSpPr/>
          <p:nvPr/>
        </p:nvSpPr>
        <p:spPr>
          <a:xfrm>
            <a:off x="3803564" y="1886360"/>
            <a:ext cx="948360" cy="646553"/>
          </a:xfrm>
          <a:custGeom>
            <a:avLst/>
            <a:gdLst>
              <a:gd name="connsiteX0" fmla="*/ 1872343 w 1872343"/>
              <a:gd name="connsiteY0" fmla="*/ 445241 h 1114712"/>
              <a:gd name="connsiteX1" fmla="*/ 212272 w 1872343"/>
              <a:gd name="connsiteY1" fmla="*/ 4369 h 1114712"/>
              <a:gd name="connsiteX2" fmla="*/ 751115 w 1872343"/>
              <a:gd name="connsiteY2" fmla="*/ 684726 h 1114712"/>
              <a:gd name="connsiteX3" fmla="*/ 206829 w 1872343"/>
              <a:gd name="connsiteY3" fmla="*/ 662955 h 1114712"/>
              <a:gd name="connsiteX4" fmla="*/ 0 w 1872343"/>
              <a:gd name="connsiteY4" fmla="*/ 1114712 h 1114712"/>
              <a:gd name="connsiteX0" fmla="*/ 213576 w 1639607"/>
              <a:gd name="connsiteY0" fmla="*/ 378969 h 1119197"/>
              <a:gd name="connsiteX1" fmla="*/ 1100762 w 1639607"/>
              <a:gd name="connsiteY1" fmla="*/ 8854 h 1119197"/>
              <a:gd name="connsiteX2" fmla="*/ 1639605 w 1639607"/>
              <a:gd name="connsiteY2" fmla="*/ 689211 h 1119197"/>
              <a:gd name="connsiteX3" fmla="*/ 1095319 w 1639607"/>
              <a:gd name="connsiteY3" fmla="*/ 667440 h 1119197"/>
              <a:gd name="connsiteX4" fmla="*/ 888490 w 1639607"/>
              <a:gd name="connsiteY4" fmla="*/ 1119197 h 1119197"/>
              <a:gd name="connsiteX0" fmla="*/ 0 w 1426029"/>
              <a:gd name="connsiteY0" fmla="*/ 0 h 740228"/>
              <a:gd name="connsiteX1" fmla="*/ 1426029 w 1426029"/>
              <a:gd name="connsiteY1" fmla="*/ 310242 h 740228"/>
              <a:gd name="connsiteX2" fmla="*/ 881743 w 1426029"/>
              <a:gd name="connsiteY2" fmla="*/ 288471 h 740228"/>
              <a:gd name="connsiteX3" fmla="*/ 674914 w 1426029"/>
              <a:gd name="connsiteY3" fmla="*/ 740228 h 740228"/>
              <a:gd name="connsiteX0" fmla="*/ 0 w 881743"/>
              <a:gd name="connsiteY0" fmla="*/ 0 h 740228"/>
              <a:gd name="connsiteX1" fmla="*/ 881743 w 881743"/>
              <a:gd name="connsiteY1" fmla="*/ 288471 h 740228"/>
              <a:gd name="connsiteX2" fmla="*/ 674914 w 881743"/>
              <a:gd name="connsiteY2" fmla="*/ 740228 h 740228"/>
              <a:gd name="connsiteX0" fmla="*/ 0 w 674914"/>
              <a:gd name="connsiteY0" fmla="*/ 0 h 740228"/>
              <a:gd name="connsiteX1" fmla="*/ 674914 w 674914"/>
              <a:gd name="connsiteY1" fmla="*/ 740228 h 740228"/>
              <a:gd name="connsiteX0" fmla="*/ 0 w 767442"/>
              <a:gd name="connsiteY0" fmla="*/ 0 h 1197428"/>
              <a:gd name="connsiteX1" fmla="*/ 767442 w 767442"/>
              <a:gd name="connsiteY1" fmla="*/ 1197428 h 1197428"/>
              <a:gd name="connsiteX0" fmla="*/ 0 w 1115309"/>
              <a:gd name="connsiteY0" fmla="*/ 0 h 1197428"/>
              <a:gd name="connsiteX1" fmla="*/ 767442 w 1115309"/>
              <a:gd name="connsiteY1" fmla="*/ 1197428 h 1197428"/>
              <a:gd name="connsiteX0" fmla="*/ 0 w 911513"/>
              <a:gd name="connsiteY0" fmla="*/ 0 h 832757"/>
              <a:gd name="connsiteX1" fmla="*/ 522513 w 911513"/>
              <a:gd name="connsiteY1" fmla="*/ 832757 h 832757"/>
              <a:gd name="connsiteX0" fmla="*/ 0 w 948360"/>
              <a:gd name="connsiteY0" fmla="*/ 0 h 832757"/>
              <a:gd name="connsiteX1" fmla="*/ 522513 w 948360"/>
              <a:gd name="connsiteY1" fmla="*/ 832757 h 832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48360" h="832757">
                <a:moveTo>
                  <a:pt x="0" y="0"/>
                </a:moveTo>
                <a:cubicBezTo>
                  <a:pt x="462643" y="404586"/>
                  <a:pt x="1545771" y="156028"/>
                  <a:pt x="522513" y="832757"/>
                </a:cubicBezTo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D5BE3D0-7D62-B1B4-D666-AC1EC68AF40B}"/>
              </a:ext>
            </a:extLst>
          </p:cNvPr>
          <p:cNvSpPr txBox="1"/>
          <p:nvPr/>
        </p:nvSpPr>
        <p:spPr>
          <a:xfrm>
            <a:off x="8752114" y="2262724"/>
            <a:ext cx="28109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Notably, the theorem ignores </a:t>
            </a:r>
            <a:r>
              <a:rPr lang="en-US" b="1" u="sng" dirty="0"/>
              <a:t>syntactic </a:t>
            </a:r>
            <a:r>
              <a:rPr lang="en-US" dirty="0"/>
              <a:t>properties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CA71FE78-7BFA-090F-8DB1-9804B4FC1AF5}"/>
              </a:ext>
            </a:extLst>
          </p:cNvPr>
          <p:cNvSpPr/>
          <p:nvPr/>
        </p:nvSpPr>
        <p:spPr>
          <a:xfrm>
            <a:off x="6486536" y="3314703"/>
            <a:ext cx="911791" cy="1089150"/>
          </a:xfrm>
          <a:custGeom>
            <a:avLst/>
            <a:gdLst>
              <a:gd name="connsiteX0" fmla="*/ 911791 w 911791"/>
              <a:gd name="connsiteY0" fmla="*/ 1080654 h 1089150"/>
              <a:gd name="connsiteX1" fmla="*/ 174037 w 911791"/>
              <a:gd name="connsiteY1" fmla="*/ 1018309 h 1089150"/>
              <a:gd name="connsiteX2" fmla="*/ 724755 w 911791"/>
              <a:gd name="connsiteY2" fmla="*/ 561109 h 1089150"/>
              <a:gd name="connsiteX3" fmla="*/ 28564 w 911791"/>
              <a:gd name="connsiteY3" fmla="*/ 368877 h 1089150"/>
              <a:gd name="connsiteX4" fmla="*/ 200014 w 911791"/>
              <a:gd name="connsiteY4" fmla="*/ 0 h 108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791" h="1089150">
                <a:moveTo>
                  <a:pt x="911791" y="1080654"/>
                </a:moveTo>
                <a:cubicBezTo>
                  <a:pt x="558500" y="1092777"/>
                  <a:pt x="205210" y="1104900"/>
                  <a:pt x="174037" y="1018309"/>
                </a:cubicBezTo>
                <a:cubicBezTo>
                  <a:pt x="142864" y="931718"/>
                  <a:pt x="749000" y="669348"/>
                  <a:pt x="724755" y="561109"/>
                </a:cubicBezTo>
                <a:cubicBezTo>
                  <a:pt x="700510" y="452870"/>
                  <a:pt x="116021" y="462395"/>
                  <a:pt x="28564" y="368877"/>
                </a:cubicBezTo>
                <a:cubicBezTo>
                  <a:pt x="-58893" y="275359"/>
                  <a:pt x="70560" y="137679"/>
                  <a:pt x="200014" y="0"/>
                </a:cubicBezTo>
              </a:path>
            </a:pathLst>
          </a:cu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C31E16-F0D0-6AEF-84BC-1BE983966F66}"/>
              </a:ext>
            </a:extLst>
          </p:cNvPr>
          <p:cNvSpPr txBox="1"/>
          <p:nvPr/>
        </p:nvSpPr>
        <p:spPr>
          <a:xfrm>
            <a:off x="7320400" y="4187537"/>
            <a:ext cx="4240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No decision procedure: that’s a high bar!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F63AA8-8EE0-0193-0157-EEC9D73B4E6F}"/>
              </a:ext>
            </a:extLst>
          </p:cNvPr>
          <p:cNvSpPr txBox="1"/>
          <p:nvPr/>
        </p:nvSpPr>
        <p:spPr>
          <a:xfrm>
            <a:off x="8141118" y="4573865"/>
            <a:ext cx="28109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can design analyses that work perfectly in some cases, but admit uncertainty in others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F24536B-DC03-98A2-E39D-18BDF7B0F4A2}"/>
              </a:ext>
            </a:extLst>
          </p:cNvPr>
          <p:cNvSpPr/>
          <p:nvPr/>
        </p:nvSpPr>
        <p:spPr>
          <a:xfrm>
            <a:off x="5585852" y="2974770"/>
            <a:ext cx="1999511" cy="339933"/>
          </a:xfrm>
          <a:prstGeom prst="round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A33EBC5-51C2-1817-1DA1-B7E777A69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09" y="3677398"/>
            <a:ext cx="2057153" cy="206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362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2" grpId="0"/>
      <p:bldP spid="4" grpId="0"/>
      <p:bldP spid="5" grpId="0" animBg="1"/>
    </p:bldLst>
  </p:timing>
</p:sld>
</file>

<file path=ppt/slides/slide13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20445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3" y="2368759"/>
            <a:ext cx="4868105" cy="3203569"/>
          </a:xfr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Contextualizing Rice’s Theorem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Program Guarantees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Preciseness vs Efficiency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Dataflow analysis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FCC6345-FF02-E545-3DE0-9E617F7F4A07}"/>
              </a:ext>
            </a:extLst>
          </p:cNvPr>
          <p:cNvSpPr/>
          <p:nvPr/>
        </p:nvSpPr>
        <p:spPr>
          <a:xfrm>
            <a:off x="713014" y="3701147"/>
            <a:ext cx="4430486" cy="495300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243336"/>
      </p:ext>
    </p:extLst>
  </p:cSld>
  <p:clrMapOvr>
    <a:masterClrMapping/>
  </p:clrMapOvr>
</p:sld>
</file>

<file path=ppt/slides/slide1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AD5B6F4-0A90-447A-A1AE-D75C934B6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-32144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14</a:t>
            </a:fld>
            <a:endParaRPr lang="en-US" sz="14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BD29C9D-DF66-F944-99AB-B42342FD6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STATIC Analysis - Opportunities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00C464A-FEF3-5542-AC64-C1ADD5035254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Static Analysis Philosophy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2A6723-9BAA-4614-8553-A86679FEB37A}"/>
              </a:ext>
            </a:extLst>
          </p:cNvPr>
          <p:cNvSpPr txBox="1"/>
          <p:nvPr/>
        </p:nvSpPr>
        <p:spPr>
          <a:xfrm>
            <a:off x="5206619" y="1689594"/>
            <a:ext cx="59519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security analysis, we want to lock out “bad” programs</a:t>
            </a:r>
          </a:p>
          <a:p>
            <a:r>
              <a:rPr lang="en-US" dirty="0"/>
              <a:t>(even at the cost of locking out some “good” programs)</a:t>
            </a:r>
          </a:p>
        </p:txBody>
      </p:sp>
      <p:pic>
        <p:nvPicPr>
          <p:cNvPr id="15" name="Picture 14" descr="A warning sign with red text and white text&#10;&#10;Description automatically generated">
            <a:extLst>
              <a:ext uri="{FF2B5EF4-FFF2-40B4-BE49-F238E27FC236}">
                <a16:creationId xmlns:a16="http://schemas.microsoft.com/office/drawing/2014/main" id="{78E1BFC8-3BEF-F7A1-6B05-440316AE4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3965" y="1230188"/>
            <a:ext cx="2121383" cy="252787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FF4829D-F5EC-EB9D-D29D-FBEB3109F17A}"/>
              </a:ext>
            </a:extLst>
          </p:cNvPr>
          <p:cNvSpPr txBox="1"/>
          <p:nvPr/>
        </p:nvSpPr>
        <p:spPr>
          <a:xfrm>
            <a:off x="3194770" y="4186146"/>
            <a:ext cx="609500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600" b="1" i="0" dirty="0">
                <a:solidFill>
                  <a:srgbClr val="333333"/>
                </a:solidFill>
                <a:effectLst/>
                <a:latin typeface="halyard-text"/>
              </a:rPr>
              <a:t>Provide </a:t>
            </a:r>
            <a:r>
              <a:rPr lang="en-US" sz="2600" b="1" dirty="0">
                <a:solidFill>
                  <a:srgbClr val="333333"/>
                </a:solidFill>
                <a:latin typeface="halyard-text"/>
              </a:rPr>
              <a:t>a</a:t>
            </a:r>
            <a:r>
              <a:rPr lang="en-US" sz="2600" b="1" i="0" dirty="0">
                <a:solidFill>
                  <a:srgbClr val="333333"/>
                </a:solidFill>
                <a:effectLst/>
                <a:latin typeface="halyard-text"/>
              </a:rPr>
              <a:t>ssurances about what a program will NEVER or ALWAYS do</a:t>
            </a:r>
            <a:endParaRPr lang="en-US" sz="2000" dirty="0">
              <a:solidFill>
                <a:srgbClr val="333333"/>
              </a:solidFill>
              <a:latin typeface="halyard-tex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333333"/>
                </a:solidFill>
                <a:latin typeface="halyard-text"/>
              </a:rPr>
              <a:t>Static analysis might report EVERY program that (possibly) has a problem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333333"/>
                </a:solidFill>
                <a:latin typeface="halyard-text"/>
              </a:rPr>
              <a:t>Static analysis might certify EVERY program that (definitely) has no problem</a:t>
            </a:r>
          </a:p>
        </p:txBody>
      </p:sp>
    </p:spTree>
    <p:extLst>
      <p:ext uri="{BB962C8B-B14F-4D97-AF65-F5344CB8AC3E}">
        <p14:creationId xmlns:p14="http://schemas.microsoft.com/office/powerpoint/2010/main" val="4256015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5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0BBBB-BC66-48B8-5B32-8FAA7CFA9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A40A401-74AE-1CE7-8BF0-082C709C9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-32144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15</a:t>
            </a:fld>
            <a:endParaRPr lang="en-US" sz="14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C07B43F-F46E-89D1-6A18-807D56A48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STATIC Analysis - Opportunities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FDB6F25-9834-46F6-A358-90C3C5FF3C5A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Static Analysis Philosophy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AE9E462B-A13E-2F84-0C15-2CB163F93776}"/>
              </a:ext>
            </a:extLst>
          </p:cNvPr>
          <p:cNvSpPr/>
          <p:nvPr/>
        </p:nvSpPr>
        <p:spPr>
          <a:xfrm>
            <a:off x="6141027" y="4675421"/>
            <a:ext cx="2239570" cy="1447791"/>
          </a:xfrm>
          <a:prstGeom prst="roundRect">
            <a:avLst>
              <a:gd name="adj" fmla="val 6577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FFDE422-4D61-D5D6-1D53-4CCB303D0195}"/>
              </a:ext>
            </a:extLst>
          </p:cNvPr>
          <p:cNvSpPr txBox="1"/>
          <p:nvPr/>
        </p:nvSpPr>
        <p:spPr>
          <a:xfrm>
            <a:off x="8523509" y="5131385"/>
            <a:ext cx="2834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Complete bug finder - flag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A7F3A7A-540F-F906-56D2-57A2205A11D7}"/>
              </a:ext>
            </a:extLst>
          </p:cNvPr>
          <p:cNvSpPr txBox="1"/>
          <p:nvPr/>
        </p:nvSpPr>
        <p:spPr>
          <a:xfrm>
            <a:off x="8441866" y="4047258"/>
            <a:ext cx="3171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Complete bug finder – no flag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B6E7DB2-AB97-0B71-9F4C-35D7842E0194}"/>
              </a:ext>
            </a:extLst>
          </p:cNvPr>
          <p:cNvSpPr txBox="1"/>
          <p:nvPr/>
        </p:nvSpPr>
        <p:spPr>
          <a:xfrm>
            <a:off x="5900055" y="6046629"/>
            <a:ext cx="2781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lump “unsure” into “bad”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C72F9135-B893-B173-1AA5-63D9E45328EA}"/>
              </a:ext>
            </a:extLst>
          </p:cNvPr>
          <p:cNvGrpSpPr/>
          <p:nvPr/>
        </p:nvGrpSpPr>
        <p:grpSpPr>
          <a:xfrm>
            <a:off x="1722912" y="3997780"/>
            <a:ext cx="6526890" cy="2060130"/>
            <a:chOff x="1722912" y="3997780"/>
            <a:chExt cx="6526890" cy="2060130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4D503E9A-CF06-A58A-48ED-215FAAA9BAA8}"/>
                </a:ext>
              </a:extLst>
            </p:cNvPr>
            <p:cNvSpPr/>
            <p:nvPr/>
          </p:nvSpPr>
          <p:spPr>
            <a:xfrm>
              <a:off x="3766452" y="4577450"/>
              <a:ext cx="1567543" cy="9144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Analysis</a:t>
              </a: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107363FB-F366-C384-697A-58EAE113CDFC}"/>
                </a:ext>
              </a:extLst>
            </p:cNvPr>
            <p:cNvSpPr/>
            <p:nvPr/>
          </p:nvSpPr>
          <p:spPr>
            <a:xfrm>
              <a:off x="6320728" y="3997780"/>
              <a:ext cx="1912745" cy="462643"/>
            </a:xfrm>
            <a:prstGeom prst="roundRect">
              <a:avLst/>
            </a:prstGeom>
            <a:solidFill>
              <a:schemeClr val="accent6"/>
            </a:solidFill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Definitely Good </a:t>
              </a: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13BA6543-C5C9-3A8D-90C4-DF2BDC1EA263}"/>
                </a:ext>
              </a:extLst>
            </p:cNvPr>
            <p:cNvSpPr/>
            <p:nvPr/>
          </p:nvSpPr>
          <p:spPr>
            <a:xfrm>
              <a:off x="6320727" y="5595267"/>
              <a:ext cx="1912745" cy="462643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Definitely Bad </a:t>
              </a:r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BDDFDA56-0FA9-DBFA-3BB5-E03DA9DF712F}"/>
                </a:ext>
              </a:extLst>
            </p:cNvPr>
            <p:cNvSpPr/>
            <p:nvPr/>
          </p:nvSpPr>
          <p:spPr>
            <a:xfrm>
              <a:off x="6337057" y="4800607"/>
              <a:ext cx="1912745" cy="462643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b="1" dirty="0">
                  <a:solidFill>
                    <a:schemeClr val="tx1"/>
                  </a:solidFill>
                </a:rPr>
                <a:t>¯\_(</a:t>
              </a:r>
              <a:r>
                <a:rPr lang="ja-JP" altLang="en-US" b="1" dirty="0">
                  <a:solidFill>
                    <a:schemeClr val="tx1"/>
                  </a:solidFill>
                </a:rPr>
                <a:t>ツ</a:t>
              </a:r>
              <a:r>
                <a:rPr lang="en-US" altLang="ja-JP" b="1" dirty="0">
                  <a:solidFill>
                    <a:schemeClr val="tx1"/>
                  </a:solidFill>
                </a:rPr>
                <a:t>)_/¯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DAC185EE-9C31-1467-17AA-8A3664F4608D}"/>
                </a:ext>
              </a:extLst>
            </p:cNvPr>
            <p:cNvCxnSpPr>
              <a:stCxn id="22" idx="3"/>
              <a:endCxn id="23" idx="1"/>
            </p:cNvCxnSpPr>
            <p:nvPr/>
          </p:nvCxnSpPr>
          <p:spPr>
            <a:xfrm flipV="1">
              <a:off x="5333995" y="4229102"/>
              <a:ext cx="986733" cy="805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3582BF58-E030-14B7-D806-DA4E436C556E}"/>
                </a:ext>
              </a:extLst>
            </p:cNvPr>
            <p:cNvCxnSpPr>
              <a:cxnSpLocks/>
              <a:stCxn id="22" idx="3"/>
              <a:endCxn id="25" idx="1"/>
            </p:cNvCxnSpPr>
            <p:nvPr/>
          </p:nvCxnSpPr>
          <p:spPr>
            <a:xfrm flipV="1">
              <a:off x="5333995" y="5031929"/>
              <a:ext cx="1003062" cy="272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1EAB762B-CE3C-7065-3372-45F1A500FDD2}"/>
                </a:ext>
              </a:extLst>
            </p:cNvPr>
            <p:cNvCxnSpPr>
              <a:cxnSpLocks/>
              <a:stCxn id="22" idx="3"/>
              <a:endCxn id="24" idx="1"/>
            </p:cNvCxnSpPr>
            <p:nvPr/>
          </p:nvCxnSpPr>
          <p:spPr>
            <a:xfrm>
              <a:off x="5333995" y="5034650"/>
              <a:ext cx="986732" cy="79193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1B7B7B6C-5481-0088-888E-4D550A387987}"/>
                </a:ext>
              </a:extLst>
            </p:cNvPr>
            <p:cNvSpPr/>
            <p:nvPr/>
          </p:nvSpPr>
          <p:spPr>
            <a:xfrm>
              <a:off x="1722912" y="4587549"/>
              <a:ext cx="1567543" cy="914400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Target Program</a:t>
              </a: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E1106F5C-1FC9-CC37-11CB-3B46C5A8BAD1}"/>
                </a:ext>
              </a:extLst>
            </p:cNvPr>
            <p:cNvCxnSpPr>
              <a:cxnSpLocks/>
              <a:stCxn id="36" idx="3"/>
              <a:endCxn id="22" idx="1"/>
            </p:cNvCxnSpPr>
            <p:nvPr/>
          </p:nvCxnSpPr>
          <p:spPr>
            <a:xfrm flipV="1">
              <a:off x="3290455" y="5034650"/>
              <a:ext cx="475997" cy="1009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8" name="Picture 4" descr="Safety Hard Hat Labels - Safety First Last Always">
            <a:extLst>
              <a:ext uri="{FF2B5EF4-FFF2-40B4-BE49-F238E27FC236}">
                <a16:creationId xmlns:a16="http://schemas.microsoft.com/office/drawing/2014/main" id="{D005BEAA-EA51-C7A5-B330-E40885438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769" y="5595267"/>
            <a:ext cx="1191985" cy="1191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B4357CED-5BF2-B978-2407-3F3EBB68254F}"/>
              </a:ext>
            </a:extLst>
          </p:cNvPr>
          <p:cNvSpPr txBox="1"/>
          <p:nvPr/>
        </p:nvSpPr>
        <p:spPr>
          <a:xfrm>
            <a:off x="3194770" y="1245502"/>
            <a:ext cx="609500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600" b="1" i="0" dirty="0">
                <a:solidFill>
                  <a:srgbClr val="333333"/>
                </a:solidFill>
                <a:effectLst/>
                <a:latin typeface="halyard-text"/>
              </a:rPr>
              <a:t>Provide </a:t>
            </a:r>
            <a:r>
              <a:rPr lang="en-US" sz="2600" b="1" dirty="0">
                <a:solidFill>
                  <a:srgbClr val="333333"/>
                </a:solidFill>
                <a:latin typeface="halyard-text"/>
              </a:rPr>
              <a:t>a</a:t>
            </a:r>
            <a:r>
              <a:rPr lang="en-US" sz="2600" b="1" i="0" dirty="0">
                <a:solidFill>
                  <a:srgbClr val="333333"/>
                </a:solidFill>
                <a:effectLst/>
                <a:latin typeface="halyard-text"/>
              </a:rPr>
              <a:t>ssurances about what a program will NEVER or ALWAYS do</a:t>
            </a:r>
            <a:endParaRPr lang="en-US" sz="2000" dirty="0">
              <a:solidFill>
                <a:srgbClr val="333333"/>
              </a:solidFill>
              <a:latin typeface="halyard-tex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333333"/>
                </a:solidFill>
                <a:latin typeface="halyard-text"/>
              </a:rPr>
              <a:t>Static analysis might report EVERY program that (possibly) has a problem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333333"/>
                </a:solidFill>
                <a:latin typeface="halyard-text"/>
              </a:rPr>
              <a:t>Static analysis might certify EVERY program that (definitely) has no problem</a:t>
            </a:r>
          </a:p>
        </p:txBody>
      </p:sp>
    </p:spTree>
    <p:extLst>
      <p:ext uri="{BB962C8B-B14F-4D97-AF65-F5344CB8AC3E}">
        <p14:creationId xmlns:p14="http://schemas.microsoft.com/office/powerpoint/2010/main" val="15189470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  <p:bldP spid="29" grpId="0"/>
      <p:bldP spid="30" grpId="0"/>
    </p:bldLst>
  </p:timing>
</p:sld>
</file>

<file path=ppt/slides/slide16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93C34-4818-4AB0-4255-A210C9EA7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3F6EC19-E266-66AC-DF15-DA40AC0BF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-32144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16</a:t>
            </a:fld>
            <a:endParaRPr lang="en-US" sz="14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6266F60-D88D-7B79-896B-039A6F42D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STATIC Analysis - Opportunities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574E8DE-D519-2C63-9F8B-63AD3C561D49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Static Analysis Philosophy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62D870-F5A1-8DF0-746B-025B3D6E091F}"/>
              </a:ext>
            </a:extLst>
          </p:cNvPr>
          <p:cNvSpPr txBox="1"/>
          <p:nvPr/>
        </p:nvSpPr>
        <p:spPr>
          <a:xfrm>
            <a:off x="4080117" y="3701933"/>
            <a:ext cx="3271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Goal: minimize the uncertainty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433E391-D18D-C1F5-CD90-E0FD1AB86C2C}"/>
              </a:ext>
            </a:extLst>
          </p:cNvPr>
          <p:cNvSpPr/>
          <p:nvPr/>
        </p:nvSpPr>
        <p:spPr>
          <a:xfrm>
            <a:off x="6141027" y="1864673"/>
            <a:ext cx="2239570" cy="1447791"/>
          </a:xfrm>
          <a:prstGeom prst="roundRect">
            <a:avLst>
              <a:gd name="adj" fmla="val 6577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249138-AAAF-6C08-7B8E-FF8616A22898}"/>
              </a:ext>
            </a:extLst>
          </p:cNvPr>
          <p:cNvSpPr txBox="1"/>
          <p:nvPr/>
        </p:nvSpPr>
        <p:spPr>
          <a:xfrm>
            <a:off x="8523509" y="2320637"/>
            <a:ext cx="2834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Complete bug finder - flag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306262-9427-A96B-71A0-328A5A54D507}"/>
              </a:ext>
            </a:extLst>
          </p:cNvPr>
          <p:cNvSpPr txBox="1"/>
          <p:nvPr/>
        </p:nvSpPr>
        <p:spPr>
          <a:xfrm>
            <a:off x="8441866" y="1236510"/>
            <a:ext cx="3171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Complete bug finder – no flag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0E067E-ADC4-A0D3-F2EA-721BCCE1CCAD}"/>
              </a:ext>
            </a:extLst>
          </p:cNvPr>
          <p:cNvSpPr txBox="1"/>
          <p:nvPr/>
        </p:nvSpPr>
        <p:spPr>
          <a:xfrm>
            <a:off x="5900055" y="3235881"/>
            <a:ext cx="2781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lump “unsure” into “bad”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7E10D9C-6F20-DA97-7C6B-A2E8E8490AC6}"/>
              </a:ext>
            </a:extLst>
          </p:cNvPr>
          <p:cNvGrpSpPr/>
          <p:nvPr/>
        </p:nvGrpSpPr>
        <p:grpSpPr>
          <a:xfrm>
            <a:off x="1722912" y="1187032"/>
            <a:ext cx="6526890" cy="2060130"/>
            <a:chOff x="1722912" y="3997780"/>
            <a:chExt cx="6526890" cy="2060130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00E56B6D-E35D-2D1C-4D2C-EA290E82D307}"/>
                </a:ext>
              </a:extLst>
            </p:cNvPr>
            <p:cNvSpPr/>
            <p:nvPr/>
          </p:nvSpPr>
          <p:spPr>
            <a:xfrm>
              <a:off x="3766452" y="4577450"/>
              <a:ext cx="1567543" cy="9144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Analysis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2EF354DC-4BF8-6FCC-1AA5-58C8DC5D606C}"/>
                </a:ext>
              </a:extLst>
            </p:cNvPr>
            <p:cNvSpPr/>
            <p:nvPr/>
          </p:nvSpPr>
          <p:spPr>
            <a:xfrm>
              <a:off x="6320728" y="3997780"/>
              <a:ext cx="1912745" cy="462643"/>
            </a:xfrm>
            <a:prstGeom prst="roundRect">
              <a:avLst/>
            </a:prstGeom>
            <a:solidFill>
              <a:schemeClr val="accent6"/>
            </a:solidFill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Definitely Good 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4C1D5522-87B6-A02B-B1A9-D0675158D5A1}"/>
                </a:ext>
              </a:extLst>
            </p:cNvPr>
            <p:cNvSpPr/>
            <p:nvPr/>
          </p:nvSpPr>
          <p:spPr>
            <a:xfrm>
              <a:off x="6320727" y="5595267"/>
              <a:ext cx="1912745" cy="462643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Definitely Bad 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F907E348-E271-7BBD-9192-CE28D952EFE2}"/>
                </a:ext>
              </a:extLst>
            </p:cNvPr>
            <p:cNvSpPr/>
            <p:nvPr/>
          </p:nvSpPr>
          <p:spPr>
            <a:xfrm>
              <a:off x="6337057" y="4800607"/>
              <a:ext cx="1912745" cy="462643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b="1" dirty="0">
                  <a:solidFill>
                    <a:schemeClr val="tx1"/>
                  </a:solidFill>
                </a:rPr>
                <a:t>¯\_(</a:t>
              </a:r>
              <a:r>
                <a:rPr lang="ja-JP" altLang="en-US" b="1" dirty="0">
                  <a:solidFill>
                    <a:schemeClr val="tx1"/>
                  </a:solidFill>
                </a:rPr>
                <a:t>ツ</a:t>
              </a:r>
              <a:r>
                <a:rPr lang="en-US" altLang="ja-JP" b="1" dirty="0">
                  <a:solidFill>
                    <a:schemeClr val="tx1"/>
                  </a:solidFill>
                </a:rPr>
                <a:t>)_/¯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FE5A09AB-A5A5-3C53-1D3E-A18C7597DC6D}"/>
                </a:ext>
              </a:extLst>
            </p:cNvPr>
            <p:cNvCxnSpPr>
              <a:stCxn id="17" idx="3"/>
              <a:endCxn id="18" idx="1"/>
            </p:cNvCxnSpPr>
            <p:nvPr/>
          </p:nvCxnSpPr>
          <p:spPr>
            <a:xfrm flipV="1">
              <a:off x="5333995" y="4229102"/>
              <a:ext cx="986733" cy="805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57ED7436-65A6-B1DC-20F0-C8D264AE36E4}"/>
                </a:ext>
              </a:extLst>
            </p:cNvPr>
            <p:cNvCxnSpPr>
              <a:cxnSpLocks/>
              <a:stCxn id="17" idx="3"/>
              <a:endCxn id="20" idx="1"/>
            </p:cNvCxnSpPr>
            <p:nvPr/>
          </p:nvCxnSpPr>
          <p:spPr>
            <a:xfrm flipV="1">
              <a:off x="5333995" y="5031929"/>
              <a:ext cx="1003062" cy="272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E7928083-4E1D-9438-68CD-C85B5A3F952D}"/>
                </a:ext>
              </a:extLst>
            </p:cNvPr>
            <p:cNvCxnSpPr>
              <a:cxnSpLocks/>
              <a:stCxn id="17" idx="3"/>
              <a:endCxn id="19" idx="1"/>
            </p:cNvCxnSpPr>
            <p:nvPr/>
          </p:nvCxnSpPr>
          <p:spPr>
            <a:xfrm>
              <a:off x="5333995" y="5034650"/>
              <a:ext cx="986732" cy="79193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4B1BDD28-2405-A35A-EC72-E278F08820A3}"/>
                </a:ext>
              </a:extLst>
            </p:cNvPr>
            <p:cNvSpPr/>
            <p:nvPr/>
          </p:nvSpPr>
          <p:spPr>
            <a:xfrm>
              <a:off x="1722912" y="4587549"/>
              <a:ext cx="1567543" cy="914400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Target Program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481AF556-29B6-2EA6-E404-69F251DA9A70}"/>
                </a:ext>
              </a:extLst>
            </p:cNvPr>
            <p:cNvCxnSpPr>
              <a:cxnSpLocks/>
              <a:stCxn id="39" idx="3"/>
              <a:endCxn id="17" idx="1"/>
            </p:cNvCxnSpPr>
            <p:nvPr/>
          </p:nvCxnSpPr>
          <p:spPr>
            <a:xfrm flipV="1">
              <a:off x="3290455" y="5034650"/>
              <a:ext cx="475997" cy="1009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380773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4="http://schemas.microsoft.com/office/powerpoint/2010/main" xmlns:a16="http://schemas.microsoft.com/office/drawing/2014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389CD-2E9C-C0AC-8982-08CB9BF1A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7DF8E-AE84-055B-3B61-ACA72B7B355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20445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99017C4-4EA8-305A-FDB1-0790ACB0E63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3" y="2368759"/>
            <a:ext cx="4868105" cy="3203569"/>
          </a:xfr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Contextualizing Rice’s Theorem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Program Guarantees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Analysis over CFG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Preciseness vs Efficiency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C1939B1-9B42-5B6F-6499-9007DAE42814}"/>
              </a:ext>
            </a:extLst>
          </p:cNvPr>
          <p:cNvSpPr/>
          <p:nvPr/>
        </p:nvSpPr>
        <p:spPr>
          <a:xfrm>
            <a:off x="713014" y="4386949"/>
            <a:ext cx="4800600" cy="495300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25513"/>
      </p:ext>
    </p:extLst>
  </p:cSld>
  <p:clrMapOvr>
    <a:masterClrMapping/>
  </p:clrMapOvr>
</p:sld>
</file>

<file path=ppt/slides/slide1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67475-4DB8-B471-471C-2D6719C72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7A0E33C-BD12-FB63-C3E2-69A08CD4A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-32144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18</a:t>
            </a:fld>
            <a:endParaRPr lang="en-US" sz="14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36C9FA6-6ED7-67AD-0D21-3FA14B287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STATIC Analysis - Opportunities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D4398F5-0762-44CA-C8F5-99741ED2FD50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Static Analysis Philosophy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E6CC3E-C157-C88E-3DDE-658A421030D2}"/>
              </a:ext>
            </a:extLst>
          </p:cNvPr>
          <p:cNvSpPr txBox="1"/>
          <p:nvPr/>
        </p:nvSpPr>
        <p:spPr>
          <a:xfrm>
            <a:off x="4080117" y="3701933"/>
            <a:ext cx="3271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Goal: minimize the uncertainty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B55DA3B-2BA1-F92A-65EB-918BA7727A6C}"/>
              </a:ext>
            </a:extLst>
          </p:cNvPr>
          <p:cNvSpPr/>
          <p:nvPr/>
        </p:nvSpPr>
        <p:spPr>
          <a:xfrm>
            <a:off x="6141027" y="1864673"/>
            <a:ext cx="2239570" cy="1447791"/>
          </a:xfrm>
          <a:prstGeom prst="roundRect">
            <a:avLst>
              <a:gd name="adj" fmla="val 6577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87DAF8-4D19-5B23-DDDB-24479B0574B3}"/>
              </a:ext>
            </a:extLst>
          </p:cNvPr>
          <p:cNvSpPr txBox="1"/>
          <p:nvPr/>
        </p:nvSpPr>
        <p:spPr>
          <a:xfrm>
            <a:off x="8523509" y="2320637"/>
            <a:ext cx="2834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Complete bug finder - flag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E7B302-E0F9-A214-C0B8-F459C0837014}"/>
              </a:ext>
            </a:extLst>
          </p:cNvPr>
          <p:cNvSpPr txBox="1"/>
          <p:nvPr/>
        </p:nvSpPr>
        <p:spPr>
          <a:xfrm>
            <a:off x="8441866" y="1236510"/>
            <a:ext cx="3171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Complete bug finder – no flag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8537E3-B232-A59B-B64D-17E75B74AC8F}"/>
              </a:ext>
            </a:extLst>
          </p:cNvPr>
          <p:cNvSpPr txBox="1"/>
          <p:nvPr/>
        </p:nvSpPr>
        <p:spPr>
          <a:xfrm>
            <a:off x="5900055" y="3235881"/>
            <a:ext cx="2781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lump “unsure” into “bad”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9AC37DB-DBAA-6528-87EB-43DBC60078AF}"/>
              </a:ext>
            </a:extLst>
          </p:cNvPr>
          <p:cNvGrpSpPr/>
          <p:nvPr/>
        </p:nvGrpSpPr>
        <p:grpSpPr>
          <a:xfrm>
            <a:off x="1722912" y="1187032"/>
            <a:ext cx="6526890" cy="2060130"/>
            <a:chOff x="1722912" y="3997780"/>
            <a:chExt cx="6526890" cy="2060130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8CE2E8B5-5154-2284-4215-A1D8DD44983C}"/>
                </a:ext>
              </a:extLst>
            </p:cNvPr>
            <p:cNvSpPr/>
            <p:nvPr/>
          </p:nvSpPr>
          <p:spPr>
            <a:xfrm>
              <a:off x="3766452" y="4577450"/>
              <a:ext cx="1567543" cy="9144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Analysis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7314DD99-9DE5-1943-6365-975AE91C23C5}"/>
                </a:ext>
              </a:extLst>
            </p:cNvPr>
            <p:cNvSpPr/>
            <p:nvPr/>
          </p:nvSpPr>
          <p:spPr>
            <a:xfrm>
              <a:off x="6320728" y="3997780"/>
              <a:ext cx="1912745" cy="462643"/>
            </a:xfrm>
            <a:prstGeom prst="roundRect">
              <a:avLst/>
            </a:prstGeom>
            <a:solidFill>
              <a:schemeClr val="accent6"/>
            </a:solidFill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Definitely Good 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0A1C055C-8A68-1EF5-343D-D631806D4996}"/>
                </a:ext>
              </a:extLst>
            </p:cNvPr>
            <p:cNvSpPr/>
            <p:nvPr/>
          </p:nvSpPr>
          <p:spPr>
            <a:xfrm>
              <a:off x="6320727" y="5595267"/>
              <a:ext cx="1912745" cy="462643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Definitely Bad 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94C4D22E-875A-37E8-EBC9-EDF2F7D3359F}"/>
                </a:ext>
              </a:extLst>
            </p:cNvPr>
            <p:cNvSpPr/>
            <p:nvPr/>
          </p:nvSpPr>
          <p:spPr>
            <a:xfrm>
              <a:off x="6337057" y="4800607"/>
              <a:ext cx="1912745" cy="462643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b="1" dirty="0">
                  <a:solidFill>
                    <a:schemeClr val="tx1"/>
                  </a:solidFill>
                </a:rPr>
                <a:t>¯\_(</a:t>
              </a:r>
              <a:r>
                <a:rPr lang="ja-JP" altLang="en-US" b="1" dirty="0">
                  <a:solidFill>
                    <a:schemeClr val="tx1"/>
                  </a:solidFill>
                </a:rPr>
                <a:t>ツ</a:t>
              </a:r>
              <a:r>
                <a:rPr lang="en-US" altLang="ja-JP" b="1" dirty="0">
                  <a:solidFill>
                    <a:schemeClr val="tx1"/>
                  </a:solidFill>
                </a:rPr>
                <a:t>)_/¯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7AF48A8F-4CC2-A2CA-6B7C-6718FEA47E41}"/>
                </a:ext>
              </a:extLst>
            </p:cNvPr>
            <p:cNvCxnSpPr>
              <a:stCxn id="17" idx="3"/>
              <a:endCxn id="18" idx="1"/>
            </p:cNvCxnSpPr>
            <p:nvPr/>
          </p:nvCxnSpPr>
          <p:spPr>
            <a:xfrm flipV="1">
              <a:off x="5333995" y="4229102"/>
              <a:ext cx="986733" cy="8055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E7D93F07-9C25-DA1D-EE85-E82A92E9483B}"/>
                </a:ext>
              </a:extLst>
            </p:cNvPr>
            <p:cNvCxnSpPr>
              <a:cxnSpLocks/>
              <a:stCxn id="17" idx="3"/>
              <a:endCxn id="20" idx="1"/>
            </p:cNvCxnSpPr>
            <p:nvPr/>
          </p:nvCxnSpPr>
          <p:spPr>
            <a:xfrm flipV="1">
              <a:off x="5333995" y="5031929"/>
              <a:ext cx="1003062" cy="272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D2687653-AAD3-4297-4609-3281F1EE4255}"/>
                </a:ext>
              </a:extLst>
            </p:cNvPr>
            <p:cNvCxnSpPr>
              <a:cxnSpLocks/>
              <a:stCxn id="17" idx="3"/>
              <a:endCxn id="19" idx="1"/>
            </p:cNvCxnSpPr>
            <p:nvPr/>
          </p:nvCxnSpPr>
          <p:spPr>
            <a:xfrm>
              <a:off x="5333995" y="5034650"/>
              <a:ext cx="986732" cy="79193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C4D659F3-2585-CE60-CAA7-85347E98D7DF}"/>
                </a:ext>
              </a:extLst>
            </p:cNvPr>
            <p:cNvSpPr/>
            <p:nvPr/>
          </p:nvSpPr>
          <p:spPr>
            <a:xfrm>
              <a:off x="1722912" y="4587549"/>
              <a:ext cx="1567543" cy="914400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Target Program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B7EC5F45-1FA9-3CA2-347A-4DBAA932AFD4}"/>
                </a:ext>
              </a:extLst>
            </p:cNvPr>
            <p:cNvCxnSpPr>
              <a:cxnSpLocks/>
              <a:stCxn id="39" idx="3"/>
              <a:endCxn id="17" idx="1"/>
            </p:cNvCxnSpPr>
            <p:nvPr/>
          </p:nvCxnSpPr>
          <p:spPr>
            <a:xfrm flipV="1">
              <a:off x="3290455" y="5034650"/>
              <a:ext cx="475997" cy="1009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DA71A63A-5DC7-F6AE-7F95-4542D8711B88}"/>
              </a:ext>
            </a:extLst>
          </p:cNvPr>
          <p:cNvSpPr txBox="1"/>
          <p:nvPr/>
        </p:nvSpPr>
        <p:spPr>
          <a:xfrm>
            <a:off x="3998726" y="3937458"/>
            <a:ext cx="3533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(comes in part from reachability)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2F34195-B8A7-F103-D19D-E92B5050A080}"/>
              </a:ext>
            </a:extLst>
          </p:cNvPr>
          <p:cNvSpPr txBox="1"/>
          <p:nvPr/>
        </p:nvSpPr>
        <p:spPr>
          <a:xfrm>
            <a:off x="3818674" y="4572004"/>
            <a:ext cx="41903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Key idea: Build the Control-Flow Graph, </a:t>
            </a:r>
          </a:p>
          <a:p>
            <a:r>
              <a:rPr lang="en-US" dirty="0"/>
              <a:t>explore routes through the graph to </a:t>
            </a:r>
          </a:p>
          <a:p>
            <a:r>
              <a:rPr lang="en-US" dirty="0"/>
              <a:t>(over)approximate reachability</a:t>
            </a:r>
          </a:p>
        </p:txBody>
      </p:sp>
    </p:spTree>
    <p:extLst>
      <p:ext uri="{BB962C8B-B14F-4D97-AF65-F5344CB8AC3E}">
        <p14:creationId xmlns:p14="http://schemas.microsoft.com/office/powerpoint/2010/main" val="3611690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</p:bldLst>
  </p:timing>
</p:sld>
</file>

<file path=ppt/slides/slide1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B18BE-0713-4615-B27F-30793B53F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315336B-8173-1AEF-2E53-D151941D8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-32144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19</a:t>
            </a:fld>
            <a:endParaRPr lang="en-US" sz="14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7100087-5C6C-C9C2-BF8F-8D1D89A45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Building the CFG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5562403-5A73-F516-1C21-76A34382EAD8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Control Flow Graph Analysis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9CAFDA-F506-EC07-FD76-B7513DA277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41" t="7674" r="13953" b="5726"/>
          <a:stretch>
            <a:fillRect/>
          </a:stretch>
        </p:blipFill>
        <p:spPr>
          <a:xfrm>
            <a:off x="7489156" y="1922317"/>
            <a:ext cx="2886166" cy="33926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D3243D1-0882-3128-5FB3-EC4CCDA246BA}"/>
              </a:ext>
            </a:extLst>
          </p:cNvPr>
          <p:cNvSpPr txBox="1"/>
          <p:nvPr/>
        </p:nvSpPr>
        <p:spPr>
          <a:xfrm>
            <a:off x="1196843" y="1752154"/>
            <a:ext cx="604734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600" b="1" dirty="0">
                <a:solidFill>
                  <a:srgbClr val="333333"/>
                </a:solidFill>
                <a:latin typeface="halyard-text"/>
              </a:rPr>
              <a:t>In general, an iterative process:</a:t>
            </a:r>
            <a:endParaRPr lang="en-US" sz="2600" dirty="0">
              <a:solidFill>
                <a:srgbClr val="333333"/>
              </a:solidFill>
              <a:latin typeface="halyard-tex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BDAE83-907E-E4C1-C302-E0AAE3AE861D}"/>
              </a:ext>
            </a:extLst>
          </p:cNvPr>
          <p:cNvSpPr txBox="1"/>
          <p:nvPr/>
        </p:nvSpPr>
        <p:spPr>
          <a:xfrm>
            <a:off x="1196843" y="2212493"/>
            <a:ext cx="590534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200" dirty="0">
                <a:solidFill>
                  <a:srgbClr val="333333"/>
                </a:solidFill>
                <a:latin typeface="halyard-text"/>
              </a:rPr>
              <a:t>Pass over instructions, mark leaders/ terminators</a:t>
            </a:r>
          </a:p>
          <a:p>
            <a:pPr algn="l"/>
            <a:r>
              <a:rPr lang="en-US" sz="2200" dirty="0">
                <a:solidFill>
                  <a:srgbClr val="333333"/>
                </a:solidFill>
                <a:latin typeface="halyard-text"/>
              </a:rPr>
              <a:t>	Might create new leaders / terminators, 	so keep doing passes until no more found</a:t>
            </a:r>
          </a:p>
          <a:p>
            <a:pPr algn="l"/>
            <a:r>
              <a:rPr lang="en-US" sz="2200" dirty="0">
                <a:solidFill>
                  <a:srgbClr val="333333"/>
                </a:solidFill>
                <a:latin typeface="halyard-text"/>
              </a:rPr>
              <a:t>Build basic blocks by boundaries</a:t>
            </a:r>
          </a:p>
          <a:p>
            <a:pPr algn="l"/>
            <a:r>
              <a:rPr lang="en-US" sz="2200" dirty="0">
                <a:solidFill>
                  <a:srgbClr val="333333"/>
                </a:solidFill>
                <a:latin typeface="halyard-text"/>
              </a:rPr>
              <a:t>Connect control source to control destination</a:t>
            </a:r>
          </a:p>
          <a:p>
            <a:pPr algn="l"/>
            <a:r>
              <a:rPr lang="en-US" sz="2200" dirty="0">
                <a:solidFill>
                  <a:srgbClr val="333333"/>
                </a:solidFill>
                <a:latin typeface="halyard-text"/>
              </a:rPr>
              <a:t>Refine based on analyses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FB432C-78CE-9C17-FDD5-AF614AD53BE5}"/>
              </a:ext>
            </a:extLst>
          </p:cNvPr>
          <p:cNvSpPr txBox="1"/>
          <p:nvPr/>
        </p:nvSpPr>
        <p:spPr>
          <a:xfrm>
            <a:off x="1196843" y="4336151"/>
            <a:ext cx="604734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600" b="1" dirty="0">
                <a:solidFill>
                  <a:srgbClr val="333333"/>
                </a:solidFill>
                <a:latin typeface="halyard-text"/>
              </a:rPr>
              <a:t>For LLVM </a:t>
            </a:r>
            <a:r>
              <a:rPr lang="en-US" sz="2600" b="1" dirty="0" err="1">
                <a:solidFill>
                  <a:srgbClr val="333333"/>
                </a:solidFill>
                <a:latin typeface="halyard-text"/>
              </a:rPr>
              <a:t>Bitcode</a:t>
            </a:r>
            <a:r>
              <a:rPr lang="en-US" sz="2600" b="1" dirty="0">
                <a:solidFill>
                  <a:srgbClr val="333333"/>
                </a:solidFill>
                <a:latin typeface="halyard-text"/>
              </a:rPr>
              <a:t>, even easier</a:t>
            </a:r>
            <a:endParaRPr lang="en-US" sz="2600" dirty="0">
              <a:solidFill>
                <a:srgbClr val="333333"/>
              </a:solidFill>
              <a:latin typeface="halyard-tex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83AD5D-7F05-37DD-1B34-FD9A7A936522}"/>
              </a:ext>
            </a:extLst>
          </p:cNvPr>
          <p:cNvSpPr txBox="1"/>
          <p:nvPr/>
        </p:nvSpPr>
        <p:spPr>
          <a:xfrm>
            <a:off x="1196843" y="4796490"/>
            <a:ext cx="590534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200" dirty="0">
                <a:solidFill>
                  <a:srgbClr val="333333"/>
                </a:solidFill>
                <a:latin typeface="halyard-text"/>
              </a:rPr>
              <a:t>All blocks (except possibly entry) have labels</a:t>
            </a:r>
          </a:p>
          <a:p>
            <a:pPr algn="l"/>
            <a:r>
              <a:rPr lang="en-US" sz="2200" dirty="0">
                <a:solidFill>
                  <a:srgbClr val="333333"/>
                </a:solidFill>
                <a:latin typeface="halyard-text"/>
              </a:rPr>
              <a:t>Connect control source to control destination</a:t>
            </a:r>
          </a:p>
          <a:p>
            <a:pPr algn="l"/>
            <a:r>
              <a:rPr lang="en-US" sz="2200" b="1" dirty="0">
                <a:solidFill>
                  <a:srgbClr val="FF0000"/>
                </a:solidFill>
                <a:latin typeface="halyard-text"/>
              </a:rPr>
              <a:t>One deviation from LLVM: split after a call!</a:t>
            </a:r>
          </a:p>
          <a:p>
            <a:pPr algn="l"/>
            <a:r>
              <a:rPr lang="en-US" sz="2200" dirty="0">
                <a:solidFill>
                  <a:srgbClr val="333333"/>
                </a:solidFill>
                <a:latin typeface="halyard-text"/>
              </a:rPr>
              <a:t>Refine based on analyses</a:t>
            </a:r>
          </a:p>
        </p:txBody>
      </p:sp>
    </p:spTree>
    <p:extLst>
      <p:ext uri="{BB962C8B-B14F-4D97-AF65-F5344CB8AC3E}">
        <p14:creationId xmlns:p14="http://schemas.microsoft.com/office/powerpoint/2010/main" val="112772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78E77-1C1D-2204-3FD7-2F206095E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DA991F7-EB43-D503-2BDC-660A7EBFE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-32144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20</a:t>
            </a:fld>
            <a:endParaRPr lang="en-US" sz="14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0CC72E4-2622-CAB1-D7E2-BECB9158B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CFG Notation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84E5B75-6F11-D39B-DF73-A0E819188F10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Static Analysis Philosophy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0F80C1-63F7-6CD0-0E67-116CD9869E09}"/>
              </a:ext>
            </a:extLst>
          </p:cNvPr>
          <p:cNvSpPr txBox="1"/>
          <p:nvPr/>
        </p:nvSpPr>
        <p:spPr>
          <a:xfrm>
            <a:off x="1196843" y="1752154"/>
            <a:ext cx="604734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600" b="1" dirty="0">
                <a:solidFill>
                  <a:srgbClr val="333333"/>
                </a:solidFill>
                <a:latin typeface="halyard-text"/>
              </a:rPr>
              <a:t>We’ll enforce a couple of constraints on the CFG</a:t>
            </a:r>
            <a:endParaRPr lang="en-US" sz="2600" dirty="0">
              <a:solidFill>
                <a:srgbClr val="333333"/>
              </a:solidFill>
              <a:latin typeface="halyard-tex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47B1B4-2D43-F952-D70A-8975EDB279F3}"/>
              </a:ext>
            </a:extLst>
          </p:cNvPr>
          <p:cNvSpPr txBox="1"/>
          <p:nvPr/>
        </p:nvSpPr>
        <p:spPr>
          <a:xfrm>
            <a:off x="1196843" y="2634068"/>
            <a:ext cx="590534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200" dirty="0">
                <a:solidFill>
                  <a:srgbClr val="333333"/>
                </a:solidFill>
                <a:latin typeface="halyard-text"/>
              </a:rPr>
              <a:t>It must be a hammock –</a:t>
            </a:r>
          </a:p>
          <a:p>
            <a:pPr algn="l"/>
            <a:r>
              <a:rPr lang="en-US" sz="2200" dirty="0">
                <a:solidFill>
                  <a:srgbClr val="333333"/>
                </a:solidFill>
                <a:latin typeface="halyard-text"/>
              </a:rPr>
              <a:t>One entry point, one exit block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490F05-7FAC-A5D0-546A-2066D2542C78}"/>
              </a:ext>
            </a:extLst>
          </p:cNvPr>
          <p:cNvSpPr txBox="1"/>
          <p:nvPr/>
        </p:nvSpPr>
        <p:spPr>
          <a:xfrm>
            <a:off x="1188925" y="3457425"/>
            <a:ext cx="590534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200" dirty="0">
                <a:solidFill>
                  <a:srgbClr val="333333"/>
                </a:solidFill>
                <a:latin typeface="halyard-text"/>
              </a:rPr>
              <a:t>Call sites and return points are connected via a special link edge</a:t>
            </a:r>
          </a:p>
        </p:txBody>
      </p:sp>
    </p:spTree>
    <p:extLst>
      <p:ext uri="{BB962C8B-B14F-4D97-AF65-F5344CB8AC3E}">
        <p14:creationId xmlns:p14="http://schemas.microsoft.com/office/powerpoint/2010/main" val="3363583406"/>
      </p:ext>
    </p:extLst>
  </p:cSld>
  <p:clrMapOvr>
    <a:masterClrMapping/>
  </p:clrMapOvr>
</p:sld>
</file>

<file path=ppt/slides/slide2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171578"/>
            <a:ext cx="12172220" cy="1325563"/>
          </a:xfrm>
        </p:spPr>
        <p:txBody>
          <a:bodyPr>
            <a:normAutofit/>
          </a:bodyPr>
          <a:lstStyle/>
          <a:p>
            <a:r>
              <a:rPr lang="en-US" sz="3200" b="1" dirty="0"/>
              <a:t>Visualizing the CFG: DOT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D1693C3-03FC-DC5E-FBE5-AEA8B52B8304}"/>
              </a:ext>
            </a:extLst>
          </p:cNvPr>
          <p:cNvSpPr txBox="1">
            <a:spLocks/>
          </p:cNvSpPr>
          <p:nvPr/>
        </p:nvSpPr>
        <p:spPr>
          <a:xfrm>
            <a:off x="7588" y="150821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Control Flow Graph Analysis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21D0F61-477E-26EA-5539-9C4D591BA85B}"/>
              </a:ext>
            </a:extLst>
          </p:cNvPr>
          <p:cNvSpPr txBox="1">
            <a:spLocks/>
          </p:cNvSpPr>
          <p:nvPr/>
        </p:nvSpPr>
        <p:spPr>
          <a:xfrm>
            <a:off x="847848" y="1867437"/>
            <a:ext cx="10302922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Flow-sensitive analysis relies heavily on the Control-Flow Graph concept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BEE22A-72FD-FFA9-3BC2-4C84031D3949}"/>
              </a:ext>
            </a:extLst>
          </p:cNvPr>
          <p:cNvSpPr txBox="1"/>
          <p:nvPr/>
        </p:nvSpPr>
        <p:spPr>
          <a:xfrm>
            <a:off x="847848" y="2460902"/>
            <a:ext cx="4185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It’s pretty helpful to have a CFG in hand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00A611-3C2C-EB63-B17A-3BC3770E4FFA}"/>
              </a:ext>
            </a:extLst>
          </p:cNvPr>
          <p:cNvSpPr txBox="1"/>
          <p:nvPr/>
        </p:nvSpPr>
        <p:spPr>
          <a:xfrm>
            <a:off x="853033" y="3013224"/>
            <a:ext cx="7032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Good news! You know how to automatically induce the CFG structure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7D425E-8453-F7D6-CA2B-016BB6876F63}"/>
              </a:ext>
            </a:extLst>
          </p:cNvPr>
          <p:cNvSpPr txBox="1"/>
          <p:nvPr/>
        </p:nvSpPr>
        <p:spPr>
          <a:xfrm>
            <a:off x="858145" y="3355871"/>
            <a:ext cx="4980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Gooder</a:t>
            </a:r>
            <a:r>
              <a:rPr lang="en-US" dirty="0"/>
              <a:t> news! There’s a format to visualize CFGs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D5040C-8D47-F192-F174-6A03A9D83A87}"/>
              </a:ext>
            </a:extLst>
          </p:cNvPr>
          <p:cNvSpPr txBox="1"/>
          <p:nvPr/>
        </p:nvSpPr>
        <p:spPr>
          <a:xfrm>
            <a:off x="1018726" y="4320387"/>
            <a:ext cx="3079689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digraph name {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nodeA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[…];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nodeB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[…];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nodeA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-&gt;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nodeB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[…];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05699F-08C0-20A4-5BF7-A98A8695664D}"/>
              </a:ext>
            </a:extLst>
          </p:cNvPr>
          <p:cNvSpPr txBox="1"/>
          <p:nvPr/>
        </p:nvSpPr>
        <p:spPr>
          <a:xfrm>
            <a:off x="4521877" y="4304765"/>
            <a:ext cx="4733988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dot –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Tpdf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graph.dot –o graph.pdf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DE3B24-62CC-2520-E179-9DDDEA4F21A1}"/>
              </a:ext>
            </a:extLst>
          </p:cNvPr>
          <p:cNvSpPr txBox="1"/>
          <p:nvPr/>
        </p:nvSpPr>
        <p:spPr>
          <a:xfrm>
            <a:off x="957355" y="3970579"/>
            <a:ext cx="1586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File graph.dot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9AE89FA-9759-1DF8-DF0A-43D6E15EFA50}"/>
              </a:ext>
            </a:extLst>
          </p:cNvPr>
          <p:cNvSpPr txBox="1"/>
          <p:nvPr/>
        </p:nvSpPr>
        <p:spPr>
          <a:xfrm>
            <a:off x="4495759" y="3970579"/>
            <a:ext cx="982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err="1"/>
              <a:t>cmdline</a:t>
            </a:r>
            <a:endParaRPr lang="en-US" b="1" u="sng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CCAACF9-885A-218F-8D0B-7514E0E25569}"/>
              </a:ext>
            </a:extLst>
          </p:cNvPr>
          <p:cNvSpPr/>
          <p:nvPr/>
        </p:nvSpPr>
        <p:spPr>
          <a:xfrm>
            <a:off x="9684047" y="426362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328276C-F2A1-B8C4-F4BC-019420402CC2}"/>
              </a:ext>
            </a:extLst>
          </p:cNvPr>
          <p:cNvSpPr/>
          <p:nvPr/>
        </p:nvSpPr>
        <p:spPr>
          <a:xfrm>
            <a:off x="9684047" y="5649539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D8A69A9-80D1-0322-D855-7466F84145B4}"/>
              </a:ext>
            </a:extLst>
          </p:cNvPr>
          <p:cNvCxnSpPr>
            <a:stCxn id="19" idx="4"/>
            <a:endCxn id="20" idx="0"/>
          </p:cNvCxnSpPr>
          <p:nvPr/>
        </p:nvCxnSpPr>
        <p:spPr>
          <a:xfrm>
            <a:off x="10141247" y="5178020"/>
            <a:ext cx="0" cy="471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2A26276-CDFD-382A-0F87-07EEC65DC252}"/>
              </a:ext>
            </a:extLst>
          </p:cNvPr>
          <p:cNvSpPr txBox="1"/>
          <p:nvPr/>
        </p:nvSpPr>
        <p:spPr>
          <a:xfrm>
            <a:off x="9255865" y="3894288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408085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5" grpId="0" animBg="1"/>
      <p:bldP spid="16" grpId="0"/>
      <p:bldP spid="18" grpId="0"/>
      <p:bldP spid="19" grpId="0" animBg="1"/>
      <p:bldP spid="20" grpId="0" animBg="1"/>
      <p:bldP spid="24" grpId="0"/>
    </p:bldLst>
  </p:timing>
</p:sld>
</file>

<file path=ppt/slides/slide2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171578"/>
            <a:ext cx="12172220" cy="1325563"/>
          </a:xfrm>
        </p:spPr>
        <p:txBody>
          <a:bodyPr>
            <a:normAutofit/>
          </a:bodyPr>
          <a:lstStyle/>
          <a:p>
            <a:r>
              <a:rPr lang="en-US" sz="3200" b="1" dirty="0"/>
              <a:t>Existing CFG Tools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D1693C3-03FC-DC5E-FBE5-AEA8B52B8304}"/>
              </a:ext>
            </a:extLst>
          </p:cNvPr>
          <p:cNvSpPr txBox="1">
            <a:spLocks/>
          </p:cNvSpPr>
          <p:nvPr/>
        </p:nvSpPr>
        <p:spPr>
          <a:xfrm>
            <a:off x="7588" y="150821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Control Flow Graph </a:t>
            </a:r>
            <a:r>
              <a:rPr lang="en-US" sz="1600" b="1" dirty="0" err="1"/>
              <a:t>AnalySiS</a:t>
            </a:r>
            <a:endParaRPr lang="en-US" sz="16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00A611-3C2C-EB63-B17A-3BC3770E4FFA}"/>
              </a:ext>
            </a:extLst>
          </p:cNvPr>
          <p:cNvSpPr txBox="1"/>
          <p:nvPr/>
        </p:nvSpPr>
        <p:spPr>
          <a:xfrm>
            <a:off x="853033" y="3013224"/>
            <a:ext cx="7032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Good news! You know how to automatically induce the CFG structure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7D425E-8453-F7D6-CA2B-016BB6876F63}"/>
              </a:ext>
            </a:extLst>
          </p:cNvPr>
          <p:cNvSpPr txBox="1"/>
          <p:nvPr/>
        </p:nvSpPr>
        <p:spPr>
          <a:xfrm>
            <a:off x="853033" y="3355871"/>
            <a:ext cx="4980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Gooder news! There’s a format to visualize CFGs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A8B024-2BA7-21AF-5AF5-595090113105}"/>
              </a:ext>
            </a:extLst>
          </p:cNvPr>
          <p:cNvSpPr txBox="1"/>
          <p:nvPr/>
        </p:nvSpPr>
        <p:spPr>
          <a:xfrm>
            <a:off x="853033" y="3712929"/>
            <a:ext cx="6983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Goodest</a:t>
            </a:r>
            <a:r>
              <a:rPr lang="en-US" dirty="0"/>
              <a:t> news! </a:t>
            </a:r>
            <a:r>
              <a:rPr lang="en-US" dirty="0" err="1"/>
              <a:t>llvm</a:t>
            </a:r>
            <a:r>
              <a:rPr lang="en-US" dirty="0"/>
              <a:t> can output a dot-format CFG for .</a:t>
            </a:r>
            <a:r>
              <a:rPr lang="en-US" dirty="0" err="1"/>
              <a:t>ll</a:t>
            </a:r>
            <a:r>
              <a:rPr lang="en-US" dirty="0"/>
              <a:t>-format code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9D22DE-EA7A-0438-C38B-C0FB4FA43F36}"/>
              </a:ext>
            </a:extLst>
          </p:cNvPr>
          <p:cNvSpPr txBox="1"/>
          <p:nvPr/>
        </p:nvSpPr>
        <p:spPr>
          <a:xfrm>
            <a:off x="1089302" y="4964203"/>
            <a:ext cx="6106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opt -passes=dot-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cfg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prog.ll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&gt; /dev/null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905EF5-345B-4A14-4BE1-11E91EA1739B}"/>
              </a:ext>
            </a:extLst>
          </p:cNvPr>
          <p:cNvSpPr txBox="1"/>
          <p:nvPr/>
        </p:nvSpPr>
        <p:spPr>
          <a:xfrm>
            <a:off x="1088279" y="4466090"/>
            <a:ext cx="6106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opt -dot-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cfg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prog.ll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&gt; /dev/null</a:t>
            </a:r>
          </a:p>
        </p:txBody>
      </p:sp>
    </p:spTree>
    <p:extLst>
      <p:ext uri="{BB962C8B-B14F-4D97-AF65-F5344CB8AC3E}">
        <p14:creationId xmlns:p14="http://schemas.microsoft.com/office/powerpoint/2010/main" val="3906583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</p:bldLst>
  </p:timing>
</p:sld>
</file>

<file path=ppt/slides/slide23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977D7-CF1B-E46C-1520-81BF41D6E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A6092EE-356E-A633-1B4B-9FAF2EA70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-32144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23</a:t>
            </a:fld>
            <a:endParaRPr lang="en-US" sz="14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50D36C9-B7FD-3758-F654-193FFDA19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Overapproximating Reachability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4FD0B16-7CB6-F74E-1797-5D7CB977BC33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Static Analysis Philosophy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4CBFC34-BA6E-3B62-0374-4ABFE13CC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1151" y="2062580"/>
            <a:ext cx="2378591" cy="109404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D73E31F-142F-C7F9-B9F9-1ED769FFC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1151" y="3681167"/>
            <a:ext cx="4408830" cy="257998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9C9B35F-1EC1-299B-6E96-A06A091EA7E6}"/>
                  </a:ext>
                </a:extLst>
              </p14:cNvPr>
              <p14:cNvContentPartPr/>
              <p14:nvPr/>
            </p14:nvContentPartPr>
            <p14:xfrm>
              <a:off x="7196760" y="1116360"/>
              <a:ext cx="2026440" cy="3402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9C9B35F-1EC1-299B-6E96-A06A091EA7E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87400" y="1107000"/>
                <a:ext cx="2045160" cy="3421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47487277"/>
      </p:ext>
    </p:extLst>
  </p:cSld>
  <p:clrMapOvr>
    <a:masterClrMapping/>
  </p:clrMapOvr>
</p:sld>
</file>

<file path=ppt/slides/slide24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308BE-072E-8A13-C400-3C1CC6818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D582C-90DD-F560-DC28-2889586029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20445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03CAE96-AEC3-72C3-B04D-0EAD0C1FC6C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3" y="2368759"/>
            <a:ext cx="4868105" cy="3203569"/>
          </a:xfr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Contextualizing Rice’s Theorem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Program Guarantees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Analysis over CFG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Preciseness vs Efficiency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5560E38-8BD3-D4D1-CD63-E9B2D9AA6688}"/>
              </a:ext>
            </a:extLst>
          </p:cNvPr>
          <p:cNvSpPr/>
          <p:nvPr/>
        </p:nvSpPr>
        <p:spPr>
          <a:xfrm>
            <a:off x="713014" y="5063846"/>
            <a:ext cx="4800600" cy="495300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9005"/>
      </p:ext>
    </p:extLst>
  </p:cSld>
  <p:clrMapOvr>
    <a:masterClrMapping/>
  </p:clrMapOvr>
</p:sld>
</file>

<file path=ppt/slides/slide25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8EA0E-1C6E-5D75-66FC-DD2464260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27123A5-3DB0-E023-A1B3-B6B35EC7B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-32144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25</a:t>
            </a:fld>
            <a:endParaRPr lang="en-US" sz="14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016E39A-8380-7868-FBAA-3AA226A8B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Path Notation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C86B85F-BD13-9FF4-F9F6-0DFFD922B3DD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Static Analysis: Dataflow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739F24-BB9A-23F7-AF7E-8B2650D22EFE}"/>
              </a:ext>
            </a:extLst>
          </p:cNvPr>
          <p:cNvSpPr txBox="1"/>
          <p:nvPr/>
        </p:nvSpPr>
        <p:spPr>
          <a:xfrm>
            <a:off x="411389" y="2326148"/>
            <a:ext cx="320633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f(int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int b = 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int c = 0;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if 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&gt; 0){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b = 0;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c = 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if (b &amp;&amp; c) 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2 / 0; 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47C8ECF-1B77-7BA3-89EF-A40959DC8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939" y="1912090"/>
            <a:ext cx="5149078" cy="489325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61B6C4E-747D-C348-F877-2C8D58C23014}"/>
              </a:ext>
            </a:extLst>
          </p:cNvPr>
          <p:cNvSpPr/>
          <p:nvPr/>
        </p:nvSpPr>
        <p:spPr>
          <a:xfrm>
            <a:off x="9174481" y="788924"/>
            <a:ext cx="914400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entry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3322797-9EEC-91DA-4673-DF8918678882}"/>
              </a:ext>
            </a:extLst>
          </p:cNvPr>
          <p:cNvSpPr/>
          <p:nvPr/>
        </p:nvSpPr>
        <p:spPr>
          <a:xfrm>
            <a:off x="10290738" y="1921357"/>
            <a:ext cx="914400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block1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2731DF-27AD-C488-59E4-7F47EE51BFAB}"/>
              </a:ext>
            </a:extLst>
          </p:cNvPr>
          <p:cNvSpPr/>
          <p:nvPr/>
        </p:nvSpPr>
        <p:spPr>
          <a:xfrm>
            <a:off x="9174481" y="3235349"/>
            <a:ext cx="914400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block2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36BA54-C6BB-745D-87C3-D29400668EEA}"/>
              </a:ext>
            </a:extLst>
          </p:cNvPr>
          <p:cNvSpPr/>
          <p:nvPr/>
        </p:nvSpPr>
        <p:spPr>
          <a:xfrm>
            <a:off x="10313569" y="4413974"/>
            <a:ext cx="914400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block3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789777-06D9-6BBB-CDDD-87AF4B457D79}"/>
              </a:ext>
            </a:extLst>
          </p:cNvPr>
          <p:cNvSpPr/>
          <p:nvPr/>
        </p:nvSpPr>
        <p:spPr>
          <a:xfrm>
            <a:off x="9174481" y="5688856"/>
            <a:ext cx="914400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block4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D2C6E56-318B-39BA-055E-3D00DE4159B3}"/>
              </a:ext>
            </a:extLst>
          </p:cNvPr>
          <p:cNvCxnSpPr>
            <a:stCxn id="15" idx="2"/>
            <a:endCxn id="18" idx="0"/>
          </p:cNvCxnSpPr>
          <p:nvPr/>
        </p:nvCxnSpPr>
        <p:spPr>
          <a:xfrm>
            <a:off x="9631681" y="1703324"/>
            <a:ext cx="0" cy="153202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EFA5FEA-12F0-48F3-48D7-374C8B71F187}"/>
              </a:ext>
            </a:extLst>
          </p:cNvPr>
          <p:cNvCxnSpPr>
            <a:cxnSpLocks/>
            <a:stCxn id="15" idx="2"/>
            <a:endCxn id="16" idx="0"/>
          </p:cNvCxnSpPr>
          <p:nvPr/>
        </p:nvCxnSpPr>
        <p:spPr>
          <a:xfrm>
            <a:off x="9631681" y="1703324"/>
            <a:ext cx="1116257" cy="21803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E198176-DA44-52CE-CBD2-75F767016DC5}"/>
              </a:ext>
            </a:extLst>
          </p:cNvPr>
          <p:cNvCxnSpPr>
            <a:cxnSpLocks/>
            <a:stCxn id="16" idx="2"/>
            <a:endCxn id="18" idx="0"/>
          </p:cNvCxnSpPr>
          <p:nvPr/>
        </p:nvCxnSpPr>
        <p:spPr>
          <a:xfrm flipH="1">
            <a:off x="9631681" y="2835757"/>
            <a:ext cx="1116257" cy="39959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1FF695A-0E14-039B-1966-7907A739FC53}"/>
              </a:ext>
            </a:extLst>
          </p:cNvPr>
          <p:cNvCxnSpPr>
            <a:cxnSpLocks/>
            <a:stCxn id="18" idx="2"/>
            <a:endCxn id="19" idx="0"/>
          </p:cNvCxnSpPr>
          <p:nvPr/>
        </p:nvCxnSpPr>
        <p:spPr>
          <a:xfrm>
            <a:off x="9631681" y="4149749"/>
            <a:ext cx="1139088" cy="26422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B83D9E1-4F3A-2EB4-469E-875DB330AD2E}"/>
              </a:ext>
            </a:extLst>
          </p:cNvPr>
          <p:cNvCxnSpPr>
            <a:cxnSpLocks/>
            <a:stCxn id="18" idx="2"/>
            <a:endCxn id="20" idx="0"/>
          </p:cNvCxnSpPr>
          <p:nvPr/>
        </p:nvCxnSpPr>
        <p:spPr>
          <a:xfrm>
            <a:off x="9631681" y="4149749"/>
            <a:ext cx="0" cy="15391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E02D50E-F9A9-AC0E-29F1-97D20C43B21C}"/>
              </a:ext>
            </a:extLst>
          </p:cNvPr>
          <p:cNvCxnSpPr>
            <a:cxnSpLocks/>
            <a:stCxn id="19" idx="2"/>
            <a:endCxn id="20" idx="0"/>
          </p:cNvCxnSpPr>
          <p:nvPr/>
        </p:nvCxnSpPr>
        <p:spPr>
          <a:xfrm flipH="1">
            <a:off x="9631681" y="5328374"/>
            <a:ext cx="1139088" cy="3604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401226C-0F37-B5D7-5047-E60B86075950}"/>
                  </a:ext>
                </a:extLst>
              </p14:cNvPr>
              <p14:cNvContentPartPr/>
              <p14:nvPr/>
            </p14:nvContentPartPr>
            <p14:xfrm>
              <a:off x="3537360" y="452520"/>
              <a:ext cx="8436240" cy="65239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401226C-0F37-B5D7-5047-E60B8607595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28000" y="443160"/>
                <a:ext cx="8454960" cy="6542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31092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 animBg="1"/>
      <p:bldP spid="16" grpId="0" animBg="1"/>
      <p:bldP spid="18" grpId="0" animBg="1"/>
      <p:bldP spid="19" grpId="0" animBg="1"/>
      <p:bldP spid="20" grpId="0" animBg="1"/>
    </p:bldLst>
  </p:timing>
</p:sld>
</file>

<file path=ppt/slides/slide2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05AF1-623C-4E09-AB5D-8DD057148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169" y="2006214"/>
            <a:ext cx="5431971" cy="846301"/>
          </a:xfrm>
        </p:spPr>
        <p:txBody>
          <a:bodyPr>
            <a:normAutofit/>
          </a:bodyPr>
          <a:lstStyle/>
          <a:p>
            <a:r>
              <a:rPr lang="en-US" b="1" dirty="0"/>
              <a:t>Next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DDEF-20C4-4F65-BAC9-0A763DF7E0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0168" y="2712269"/>
            <a:ext cx="6099379" cy="24072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An applied Static analysis tool: </a:t>
            </a:r>
            <a:r>
              <a:rPr lang="en-US" dirty="0" err="1"/>
              <a:t>CodeQL</a:t>
            </a:r>
            <a:endParaRPr lang="en-US" dirty="0"/>
          </a:p>
          <a:p>
            <a:r>
              <a:rPr lang="en-US" dirty="0"/>
              <a:t>- Dominic Tassio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32F697-D1D4-4B0A-B960-D1869BF86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26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17859745"/>
      </p:ext>
    </p:extLst>
  </p:cSld>
  <p:clrMapOvr>
    <a:masterClrMapping/>
  </p:clrMapOvr>
</p:sld>
</file>

<file path=ppt/theme/theme1.xml><?xml version="1.0" encoding="utf-8"?>
<a:theme xmlns:a="http://schemas.openxmlformats.org/drawingml/2006/main" name="Monoline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22318419 Minimalist sales pitch_Win32_v3" id="{94A97C69-66A9-4087-9F82-0ACADC7B1165}" vid="{910C8C3F-0EFE-4D8C-9BA0-48E193664E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2C1F447F-FAA8-4106-988B-648F3C8EDB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9BF405E-7930-4D5C-ABB3-493E9D6D6CE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EA97235-BEC4-4F82-87A8-2F5DAD53B5F9}">
  <ds:schemaRefs>
    <ds:schemaRef ds:uri="71af3243-3dd4-4a8d-8c0d-dd76da1f02a5"/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230e9df3-be65-4c73-a93b-d1236ebd677e"/>
    <ds:schemaRef ds:uri="http://purl.org/dc/elements/1.1/"/>
    <ds:schemaRef ds:uri="http://schemas.microsoft.com/sharepoint/v3"/>
    <ds:schemaRef ds:uri="http://schemas.openxmlformats.org/package/2006/metadata/core-properties"/>
    <ds:schemaRef ds:uri="16c05727-aa75-4e4a-9b5f-8a80a1165891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Minimalist sales pitch</Template>
  <TotalTime>5243</TotalTime>
  <Words>1208</Words>
  <Application>Microsoft Office PowerPoint</Application>
  <PresentationFormat>Widescreen</PresentationFormat>
  <Paragraphs>226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Courier New</vt:lpstr>
      <vt:lpstr>halyard-text</vt:lpstr>
      <vt:lpstr>Tenorite</vt:lpstr>
      <vt:lpstr>Monoline</vt:lpstr>
      <vt:lpstr>Exercise 8</vt:lpstr>
      <vt:lpstr>Static Analysis</vt:lpstr>
      <vt:lpstr>Administrivia and  Announcements</vt:lpstr>
      <vt:lpstr>Last Time: Analysis Definitions</vt:lpstr>
      <vt:lpstr>Last Time: Analysis Limits</vt:lpstr>
      <vt:lpstr>Last Time: Analysis Design</vt:lpstr>
      <vt:lpstr>This Time: Working With Constraints</vt:lpstr>
      <vt:lpstr>Lecture Outline</vt:lpstr>
      <vt:lpstr>Rice’s Theorem (Non)assertions</vt:lpstr>
      <vt:lpstr>Syntactic Static Analysis</vt:lpstr>
      <vt:lpstr>Insights</vt:lpstr>
      <vt:lpstr>Rice’s Theorem (Non)assertions</vt:lpstr>
      <vt:lpstr>Lecture Outline</vt:lpstr>
      <vt:lpstr>STATIC Analysis - Opportunities</vt:lpstr>
      <vt:lpstr>STATIC Analysis - Opportunities</vt:lpstr>
      <vt:lpstr>STATIC Analysis - Opportunities</vt:lpstr>
      <vt:lpstr>Lecture Outline</vt:lpstr>
      <vt:lpstr>STATIC Analysis - Opportunities</vt:lpstr>
      <vt:lpstr>Building the CFG</vt:lpstr>
      <vt:lpstr>CFG Notation</vt:lpstr>
      <vt:lpstr>Visualizing the CFG: DOT</vt:lpstr>
      <vt:lpstr>Existing CFG Tools</vt:lpstr>
      <vt:lpstr>Overapproximating Reachability</vt:lpstr>
      <vt:lpstr>Lecture Outline</vt:lpstr>
      <vt:lpstr>Path Notation</vt:lpstr>
      <vt:lpstr>Next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Drew's Cool 677 Slides</dc:title>
  <dc:creator>Davidson, Drew</dc:creator>
  <cp:lastModifiedBy>Davidson, Drew</cp:lastModifiedBy>
  <cp:revision>24</cp:revision>
  <dcterms:created xsi:type="dcterms:W3CDTF">2023-08-21T14:00:41Z</dcterms:created>
  <dcterms:modified xsi:type="dcterms:W3CDTF">2026-09-12T00:39:12Z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