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35"/>
  </p:notesMasterIdLst>
  <p:handoutMasterIdLst>
    <p:handoutMasterId r:id="rId36"/>
  </p:handoutMasterIdLst>
  <p:sldIdLst>
    <p:sldId id="296" r:id="rId5"/>
    <p:sldId id="1230" r:id="rId6"/>
    <p:sldId id="295" r:id="rId7"/>
    <p:sldId id="1060" r:id="rId8"/>
    <p:sldId id="1115" r:id="rId9"/>
    <p:sldId id="1231" r:id="rId10"/>
    <p:sldId id="256" r:id="rId11"/>
    <p:sldId id="1188" r:id="rId12"/>
    <p:sldId id="1224" r:id="rId13"/>
    <p:sldId id="1185" r:id="rId14"/>
    <p:sldId id="1226" r:id="rId15"/>
    <p:sldId id="1227" r:id="rId16"/>
    <p:sldId id="1229" r:id="rId17"/>
    <p:sldId id="1223" r:id="rId18"/>
    <p:sldId id="1207" r:id="rId19"/>
    <p:sldId id="1228" r:id="rId20"/>
    <p:sldId id="1189" r:id="rId21"/>
    <p:sldId id="1206" r:id="rId22"/>
    <p:sldId id="1203" r:id="rId23"/>
    <p:sldId id="1205" r:id="rId24"/>
    <p:sldId id="1215" r:id="rId25"/>
    <p:sldId id="1225" r:id="rId26"/>
    <p:sldId id="1211" r:id="rId27"/>
    <p:sldId id="1214" r:id="rId28"/>
    <p:sldId id="1216" r:id="rId29"/>
    <p:sldId id="1217" r:id="rId30"/>
    <p:sldId id="1218" r:id="rId31"/>
    <p:sldId id="1221" r:id="rId32"/>
    <p:sldId id="1222" r:id="rId33"/>
    <p:sldId id="116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40" y="69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880" units="cm"/>
          <inkml:channel name="Y" type="integer" max="1800" units="cm"/>
          <inkml:channel name="T" type="integer" max="2.14748E9" units="dev"/>
        </inkml:traceFormat>
        <inkml:channelProperties>
          <inkml:channelProperty channel="X" name="resolution" value="95.36423" units="1/cm"/>
          <inkml:channelProperty channel="Y" name="resolution" value="95.2381" units="1/cm"/>
          <inkml:channelProperty channel="T" name="resolution" value="1" units="1/dev"/>
        </inkml:channelProperties>
      </inkml:inkSource>
      <inkml:timestamp xml:id="ts0" timeString="2026-09-30T19:14:27.48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13399 11427 0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9:07:38.258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16194 8310 23 0,'0'0'7'0,"0"0"2"0,0 0-3 0,0 0 7 0,0 0-3 0,0 0 64 15,-23 0-51-15,23 0-4 0,0 0-11 0,-20 0 14 16,20 0-16-16,0 0 1 0,0 0 5 0,-17 21 23 31,17-21-11-31,-20 19-11 0,20-2 6 16,-17-17-13-16,17 21 1 0,-20 15 4 31,20-16-9-31,0 38 1 0,0-58-3 0,0 17 1 0,0 2 1 16,20 2-2-16,-20-4 1 0,0 3-1 15,17 17 3-15,3-17 0 0,-20-20-3 16,17 0 4 0,26-20 0-16,-43 20-3 0,17-95 3 15,-17 76-2-15,0-56 2 32,0 55-2-32,0 1 2 0,0 2 3 15,0-4-3-15,0 21-4 0,0 0 2 0,0 0 3 16,0 0 1-16,0 21-2 0,0-21-2 0,0 36 5 15,0-16-1-15,0-20-6 63,0 75 14-63,-60 288 5 0,60-344-20 0,-37 95 15 0,20-114-13 0,-3 38-1 16,20-20 0-16,-20 0-1 0,3 2-13 15,0 1-12-15,-26-21-86 16,43 0 93-16,0 0-97 15,20-21 83-15,20 1-99 0,-40 2 120 16,0 18-7-16</inkml:trace>
  <inkml:trace contextRef="#ctx0" brushRef="#br0" timeOffset="633.79">16591 8405 54 0,'0'0'31'0,"0"0"-17"0,0 0 14 0,0 0-14 0,-20 0 16 0,20 0 11 0,0 0-28 0,-15 0 15 16,-8 0-14-16,23 0 0 0,-19 0 2 15,19 19-3 17,-20 59 6-32,20-21-12 0,0-20-4 15,0 0 0-15,0-37-1 0,0 20 0 0,20 0 6 16,-1-20-4-16,4 0 13 15,-8 0 1-15,5-20-14 16,-1 0 2-16,-19 20-4 0,20-37 2 0,-20 37-3 16,18-37 0-16,-18 16 0 0,0 2 0 0,17 19 0 0,-17-37 0 15,0 16 2-15,0 4 0 16,0-3 2-16,0 20-3 0,0 0 9 16,0 0-7-16,0 0 3 0,-17 20-4 0,17-20-4 15,0 17 5-15,0 24 5 0,0-24-8 16,0 2 1-16,0 2 0 0,0-4-1 15,0-17-3-15,0 39-1 0,0-39 4 0,0 18-1 0,0-18 0 16,17 40 0-16,3-40-2 16,-20 0 3-16,0 0-2 0,0 0 1 15,20 0 2-15,-20 0-2 0,19 0-4 16,-19-20-2-16,0 0 1 0,0 20 3 0,18-18-12 16,-18 18 8-16,0 0-18 15,0-19-17-15,0 19 0 0,0 0 17 0,0-20-4 0,0 20-3 16,0 0-169 15,-18-17 159-31</inkml:trace>
  <inkml:trace contextRef="#ctx0" brushRef="#br0" timeOffset="1232.84">16533 8502 26 0,'0'0'124'0,"0"0"-106"0,0 17-3 0,0-17 28 0,0 0-17 15,0 0 14 17,0 0-9-32,0 0-27 0,0 0 0 0,0 0-1 0,23 0 2 0,-23 0 4 15,15 0-2-15,5-17 1 16,-20 17 1-16,19-20-7 0,-19-1 2 15,38-35 2-15,-38 56-7 0,0-38 4 16,0 21-2-16,0-2 0 0,0 19 0 16,0-21 0-16,0 1 1 0,0 3-1 0,0-3 0 15,0 3 2-15,0-2-2 0,-18-2 7 16,18 21-6-16,0 0-1 0,-20-17 3 0,20 17-2 16,0 0 0-16,-19 0 2 0,19 0 0 0,-20 0-1 0,5 17 2 0,15 4 0 15,-42 35 6 16,4 21 3-31,38-60-9 0,-17 21-2 0,17 1 6 16,-20-1-6-16,20 39 1 16,0-77-3-16,0 17 2 0,0-17-4 0,0 39-1 0,20-39 1 0,15 38 3 31,27-1-2-31,30-16-6 16,-92-21 3-16,17 0-1 0,-17 0-14 0,20 0 6 15,0-38-51-15,-1 38 40 0,-19 0-2 0,18-20-33 16,19-18-145-16,-37 38 176 15,20-39-20-15</inkml:trace>
  <inkml:trace contextRef="#ctx0" brushRef="#br0" timeOffset="1633.3">16950 7494 29 0,'0'0'128'0,"0"0"-112"0,0 0-1 15,0 0-1-15,0 0 21 0,0 0-16 0,0 0-9 0,0 0-2 0,0 0 23 16,0 0-14-16,0 17-6 0,0 3 1 0,0 17 8 16,0 3-11-16,-17-40-5 0,17 74 9 0,0-54-9 15,0 18 1-15,0-19-1 0,0 18-1 16,0 21 3-16,0-18-5 0,0-23 1 0,0 39 0 0,0-18 0 0,0 22 0 16,0-43-1-16,0 39-1 0,0-15 1 0,0-24-1 0,0 40 1 0,0-20 1 15,0 97-3-15,0-97-1 16,0-16 1-16,0-1 0 0,-20 54-14 0,20-74 5 15,-17 77-140 1,17-77 68-16,-20 0-48 0,20-20 117 0,0 20-9 16</inkml:trace>
  <inkml:trace contextRef="#ctx0" brushRef="#br0" timeOffset="1818.58">16648 8159 74 0,'-18'20'218'15,"-2"18"-171"-15,20-19-23 0,20-2-5 16,-20 3-15-16,35-20 3 0,62 37 3 16,-60-37-8-16,3 0-2 0,-23 0-1 15,3 0 0-15,0 0-5 0,76 0-108 32,-41-20-142-32,-35 20 229 0</inkml:trace>
  <inkml:trace contextRef="#ctx0" brushRef="#br0" timeOffset="2433.4">17332 7702 37 0,'0'0'34'0,"0"0"-6"0,-20 0 44 15,20 0-62-15,0 0-1 0,0 0-2 16,0 0 10-16,0 0-11 0,0 0 5 0,0 20-5 15,0-2 27-15,0 1-18 16,-20 18 18-16,20-16-27 0,0-2 6 16,0-19-6-16,0 18 6 0,0 22-3 0,0-23-5 15,0-17 0-15,-17 171 19 32,0-151-20-32,-3 151 11 31,20 115-8-31,20-212-7 0,-3-34 6 15,20 17 1-15,-17 0 0 16,-20-57-6 47,57 17 9-63,77-188 32 0,-77-1-36 0,17-301-1 15,-74 452-2-15,0 4-1 0,0-79-3 16,0 59 5-16,0 37-3 0,-17-21-5 47,17 42-16-47,-17 16-59 31,17 97-310-31</inkml:trace>
  <inkml:trace contextRef="#ctx0" brushRef="#br0" timeOffset="2900">18056 8405 43 0,'0'-17'107'0,"0"17"-107"47,-20-38 111-47,-57 38-7 0,77 0-104 63,-20 17 8-16,0 21-2-47,20 18 9 15,0 21 36-15,0-56-28 0,0-4-18 0,0 3 21 0,20 17-10 0,-20 20-13 0,-57 40-10 0,40-97-49 0,17 0 41 16,-20-20-65-16,20-36-70 15,20-2-17 17,-3 38 126-32</inkml:trace>
  <inkml:trace contextRef="#ctx0" brushRef="#br0" timeOffset="3232.97">18187 8576 42 0,'20'0'97'0,"-20"0"-68"0,0 0 37 16,20 0-57-16,-20 0 3 0,0 0-8 0,0 0 2 0,17 0-3 16,-17-17 2-1,17-60 1 1,-17 19 8-16,0 39-3 0,0-36 43 16,0 55-45-16,-17 17 56 46,-20 60-35-46,17-2-14 0,0 39-4 16,20-74-12-16,0-40 2 0,0 74-2 16,20-54-5-16,0 38-60 15,-20-58 51-15,0 19 0 0,20-19-19 16,14-19-202 0,-34-2 192-16,20-36-40 31</inkml:trace>
  <inkml:trace contextRef="#ctx0" brushRef="#br0" timeOffset="3499.85">18378 8461 90 0,'0'0'118'0,"0"0"-74"0,0 0-27 16,0 21 0-16,0-21-2 0,0 0 26 0,0 20-30 0,0-20-2 15,0 17 12-15,0 2-13 0,0 2-4 0,0-4 4 16,0 22-4-16,0-21-1 0,0 22-3 16,0-40 0-16,0 38 1 0,0-38 0 0,0 19 1 0,0-2-1 15,0-17 1-15,0 20 3 31,40-97 50-31,-40 40-47 0,0 37-4 16,17-38 4-16,0-58 11 16,3 96-17-16,-20-17 3 0,20-3-1 0,-20 20-1 0,17 0-3 15,3-21 1-15,-3 21 1 0,-17 0-1 0,20 0 0 16,3 0-1-16,-6 21-6 0,-17-21 2 0,17 0-10 16,-17 0 4-16,20 0-74 0,-20 0 50 0,20 20-55 15,-20-20 33-15,17 0-115 0,-17 17 104 16</inkml:trace>
  <inkml:trace contextRef="#ctx0" brushRef="#br0" timeOffset="4150.09">19119 7779 31 0,'0'0'61'0,"0"0"-17"0,0-20 95 0,0 1-128 0,0 19-1 0,0 0 26 0,0 0-23 0,0 0 10 16,0 0-18-16,0 0 1 0,0 0-2 16,0 0 4-16,0 0-4 0,0 0 0 0,0 0 6 0,0 0-6 0,0 19 11 15,0 1-11-15,0-3 4 16,17 41 3-16,-17-18-6 0,0-23-2 0,0 39 0 15,0-18-3-15,-17 2 1 0,17-3 0 0,0 0 0 0,0 3 1 0,-20 54-1 32,-20 114 3-32,40-208-2 0,0 41 1 0,-17-24 0 0,17 2 0 15,0-19-1-15,0 21 1 0,0-4 1 0,0-17 1 16,0 0-3-16,17 0 0 0,-17 20 0 0,20-20 11 16,0 19-8-16,-20-19-4 0,37 0 9 15,-37 18-8-15,40-18 0 16,-40 0 0-16,0 0-1 0,57 40 1 15,-40-40-3-15,-17 17 1 0,20-17-2 0,0 21-13 0,-20-21 3 16,17 0-22-16,-17 19-18 0,20-19-20 0,-20 0 27 16,17 0-138-16,3 0 58 15</inkml:trace>
  <inkml:trace contextRef="#ctx0" brushRef="#br0" timeOffset="4533.13">19592 8596 129 0,'0'0'130'0,"0"0"-107"16,-14 0-10-16,14 0 0 0,0 0 1 0,0 0-1 0,-23 0 14 16,3 0-14-16,20-20-3 0,0 20-3 15,-20-38 6-15,20 38-10 0,-17 0 0 0,17 0-2 16,0 0 2-16,0 0 1 0,-20 0 4 16,20 21-3-16,0-4-2 0,0 60 4 15,0-40-5 1,0 3 2-16,0-40-1 0,0 37 4 15,20 21 12-15,-20-58-17 0,17-21 6 16,3 4-5-16,0-3-1 16,3-36 0-16,-23 18 0 0,34-76 4 15,-14 93-4 1,-20 2 11-16,0 2-7 16,0 17 6-16,0 0-9 0,0 36 8 0,0 2-8 15,0 1 2-15,0 19 0 16,20-41-3-16,-3 97-1 47,-17-36-51-47,17-59 19 0,-17-2 14 0,20 3-81 0,-20-20 63 0,20 0-59 0,-20 0 31 0,23-20-81 15,-23 3 128-15,0-2-1 0</inkml:trace>
  <inkml:trace contextRef="#ctx0" brushRef="#br0" timeOffset="4833.27">19823 7779 78 0,'0'0'60'0,"0"0"-37"0,0 0 9 0,0 0-19 0,0-20 12 0,0 20-12 0,0 0 0 0,0 0-1 16,0 0 30-16,17 37 0 16,-17-16-37-16,0 35 8 0,17-18-4 15,-17 18 2-15,20-18-6 0,0 174 1 31,0-62-7-31,-20-112 1 0,0 1 0 16,17-1 0-16,-17 39-3 16,0 17-14-16,0-36-5 0,0 75-91 15,-17-59 0 1,17-74 63-16,-20 20 0 0,20-40 38 16,-20-16-9-1</inkml:trace>
  <inkml:trace contextRef="#ctx0" brushRef="#br0" timeOffset="5033.62">19706 8559 21 0,'0'0'8'0,"0"0"2"0,0-21 39 16,0 2 59-16,0 19-58 16,0-17-20-16,0 17 9 0,0 0-19 15,20 0 27 1,3 0-39-16,-9 0 12 0,6-20 0 16,20 20-6-16,-40 0-8 0,54-21 3 15,-14 4-4 1,-3-3-5-16,-17 20 1 0,-20-19-1 0,17 2-1 15,23 17-8-15,-23-21-19 0,3 21-28 16,-20 0 29-16,20 0-143 0,-3 0 71 16,-17 0 67-16,0 0 14 0,0 0-7 15</inkml:trace>
  <inkml:trace contextRef="#ctx0" brushRef="#br0" timeOffset="5600.45">20353 8482 46 0,'0'0'19'0,"0"0"27"0,0 0-22 0,0 0-2 0,0 0 18 0,0 0 9 0,-19 20 1 0,19-20-39 16,0 0 7-16,0 17 0 0,0-17 0 0,0 0-10 0,0 0 8 15,0 0-10-15,0 40 27 16,0-23-12-16,0 3-15 16,0-20-3-16,0 0-1 0,19 19 1 0,-19-1-1 15,0 2-2-15,0 0 1 0,0-3-6 0,0 4 1 16,0-2-13-16,0-2-32 0,0-17 26 0,0 20-4 16,0-20-37-16,0 0-20 0,0 0 37 0,0 0-31 0,0-37 14 31</inkml:trace>
  <inkml:trace contextRef="#ctx0" brushRef="#br0" timeOffset="5733.52">20376 8179 41 0,'0'0'52'0,"0"0"-20"0,0 0 104 16,0-20-95-16,0 20-24 0,0 0-1 0,0 0-3 0,0 0 10 15,0 0-6-15,0 0-11 0,0 20-1 0,0-3 8 0,0-17-9 16,0 21-1-16,0-2-1 0,0-19-1 0,0 17-2 16,0 3-2-16,0-20-1 0,0 17-29 0,0 3 14 15,0-20-34-15,0 21 19 0,15-21-141 0,-15 0 138 16,0 0 13-16,19 19-15 0</inkml:trace>
  <inkml:trace contextRef="#ctx0" brushRef="#br0" timeOffset="6166.92">20733 7682 53 0,'0'0'146'0,"-17"0"-67"0,17 0-49 0,-20 0-3 16,20 0 6-16,0 0-19 0,0 0-9 15,-20 20 1-15,20 95 21 32,40 187-6-32,-40-242-20 0,0 14 3 0,17 23-3 15,-17 149 6 1,0-38-9-1,-17-111-15 1,-23-22-159-16,40-75 107 16,-20-19-9-16,20 0 21 0,-17-18 42 0,-21-153-25 15</inkml:trace>
  <inkml:trace contextRef="#ctx0" brushRef="#br0" timeOffset="6616.68">20562 8424 21 0,'0'-19'106'0,"20"19"-79"0,-20 0 13 15,0 0-23-15,0 0 28 0,19 0-16 0,-19 0-16 0,38 0 34 16,-38 0-38-16,17 19 6 0,3-19-3 15,-20 20-8-15,40-20 2 0,-23 17 0 0,-17-17-5 0,0 0 1 16,40 21 0-16,-23-21-1 0,-17 20-1 0,22-20-3 16,-4 17-11-16,39-17-74 15,-40 19 40-15,3-19-8 0,-20 0-2 16,17 0 32-16,-17 0-6 0,0 0 24 0,42-19-13 16,-42 19 14-16,0 0-1 0,18 0 5 15,-18-17 2-15,0 17 1 16,0 0 0-16,0 0 0 0,17-20 1 15,-17 20-1-15,0 0 2 0,0 0 0 0,0 0 5 16,0 0 8-16,0 0 21 0,0 20-24 0,0-20 9 16,0 17-10-16,0 2 12 0,0 19 0 15,0 1-1-15,0-1 5 0,0 56 22 32,20-16 11-32,0-59-29 0,-20-19-27 15,17 0-2-15,-17-19 6 0,20-19-5 0,-20 38-1 16,0-20 1-16,0 20-1 0,17-56 2 0,3-59 2 15,-20 95-4-15,20-18 0 16,-20 38 2-16,0-19-2 0,0 19 2 0,0 0 7 16,0 0-2-16,0 0-1 0,0 0-5 0,0 77 13 15,0-20-11 1,0-20-3-16,22 3-2 16,-22-23 0-16,0-17-2 0,0 20 0 0,0-20-1 0,0 58-76 15,0-58 56-15,15 0-2 0,-15 0-3 0,0 0-2 16,0 0-4-16,0 0-6 0,0 0-8 0,0 0-39 0,0 0 40 0,0 0 21 15</inkml:trace>
  <inkml:trace contextRef="#ctx0" brushRef="#br0" timeOffset="7000.52">21323 8615 103 0,'-20'18'168'0,"20"22"-128"0,-20-40-28 0,20 17-8 0,0 23 1 0,0-3-3 0,0-37-2 0,0 0 0 15,0 37-1-15,0-37 1 0,0 21 0 0,0-21 0 16,20 57 0-16,-20-57 0 0,0 19 1 16,20-19 4-16,-20 0-3 0,23 0 4 0,-23-19-3 0,0-19 5 15,0 19-5-15,14-2 0 0,-14-16-1 0,0 37-1 16,0-37-1-16,20-20 5 0,-20-1-4 0,0 2 0 16,0-1-1-16,0 16 1 0,0-130 3 15,0 98-4-15,0-79 9 16,0 92-5-16,0-34 7 0,0 77-3 15,0-4-3-15,0 21 0 0,0-19 0 0,0 1 13 0,0-1-12 16,0 19 4-16,-20-21 0 0,20 4-1 0,0 17 1 16,0 0 1-16,0 0-1 15,0 0-8-15,0 0 1 0,0 0 2 0,0 17-1 0,0-17-3 0,0 21-1 16,0-21 0-16,0 77 3 0,0-21-1 16,0-39-2-16,0 233 0 15,0-79-1-15,0-135 0 0,0 22-3 0,0-21-1 16,0 77-17-16,0-57-3 0,0-17 8 0,20-3-4 0,0 78-155 15,-20-96 119-15,0 18-54 16,20-18 36-16,-20 0 60 0</inkml:trace>
  <inkml:trace contextRef="#ctx0" brushRef="#br0" timeOffset="7334.55">21571 8653 86 0,'0'0'73'0,"0"0"-31"0,17 37 7 16,-17-16-26-16,0-2-19 0,23-19-1 0,-23 0-1 16,17 17 5-16,-17-17-5 0,17 0 4 0,-17 0-2 15,0-17 2-15,40-98 8 32,-40 2 1-32,0 72-7 0,0-89 36 15,0 130-39 1,0 0-5 46,-20-21 20-62,-17 78 38 0,20 37-45 0,-6 60-2 0,23-22-6 0,23-92-6 0,-23-2-1 0,0-2 0 16,17-36 0-16,20 115-105 16,-37-115 76-16,74 20-292 15,-14-40 291 1</inkml:trace>
  <inkml:trace contextRef="#ctx0" brushRef="#br0" timeOffset="8117.92">22218 8253 25 0,'0'0'21'0,"0"0"-12"0,0 0 3 0,0 0 62 0,0 0-37 0,0 0-19 0,0 0-3 0,-20 0 32 16,0 0 21-16,20 0-52 15,-20 0-2-15,20 0-8 0,-14 0 14 0,14 0-14 0,-23 0-1 16,23 0 0-16,0 0 4 0,-20 0 2 0,20 20-3 16,-20-20-4-16,20 37 4 0,-17 3 0 15,0 92 11 1,17-95-9-16,0 20-5 16,17-57-7-16,20 39-8 15,-37-39 2-15,0 0-4 0,20 0-4 0,3 0-28 16,-9 18-46-16,26-18 3 0,-3-37-124 15</inkml:trace>
  <inkml:trace contextRef="#ctx0" brushRef="#br0" timeOffset="8350.43">22483 8138 156 0,'0'0'59'0,"0"0"22"0,0 0-68 0,0 0 20 16,0 0-8-16,0 0-13 0,0 0 0 0,0 0 20 15,0 21-23-15,0-21-1 0,37 37 16 16,23 40-13-16,-60-60-9 0,74 175 9 31,-74-115-9-31,17 17 0 32,-17-36-1-32,-37 113 1 15,-97 0-62-15,77-153-126 0,0-18-63 16</inkml:trace>
  <inkml:trace contextRef="#ctx0" brushRef="#br0" timeOffset="13684.46">11308 7779 25 0,'-20'0'17'0,"20"0"31"0,0 17-14 0,0-17-9 16,0 0 1-16,0 0 3 0,0 0-19 0,0 0 31 0,-20 0-20 15,20 0 5-15,0-17-10 0,0 17-8 16,-17 0 27 31,0-20 31-47,-6 57-47 0,3 3-14 0,3 18 0 15,-40 36 3-15,57-57-7 0,-37 3 1 0,0 14 1 0,14-14-2 0,-14-3 0 0,-40 117 0 16,43-80-1 0,34-54 0-16,-40 38-4 0,20-22-19 0,20-36 9 0,0 21-23 15,0-4 12-15,0-17-3 0,0 20-45 0,0-20-25 0,0 0 48 16,0 0 7-16,20 0-3 0,-20 0 33 0,20 0-6 16</inkml:trace>
  <inkml:trace contextRef="#ctx0" brushRef="#br0" timeOffset="13934.24">11596 8179 44 0,'0'0'18'0,"0"0"-3"0,0 0 2 0,-23 38 55 15,23-19-42-15,-20-19-16 0,20 0 0 16,-20 0-1-16,3 17 15 0,17-17-22 0,-20 0 0 0,20 0-1 16,0 0 1-16,-17 20 8 0,-23-3 18 15,23-17-26-15,17 20 12 0,-17 1-3 16,-6 15-5-16,23-36-4 0,0 21-3 0,0-21-2 15,0 36 4-15,0-36 0 0,0 37 5 16,0-37-7-16,0 0-1 0,0 0 1 0,0 21 0 0,23-21 0 16,-23 0-4-16,0-21-6 0,0 4 0 0,0-3-16 15,0-94-159 1,-23 57 98-16,23 40 47 0,-20-23-7 0,3 3 26 16,17-3-6-16</inkml:trace>
  <inkml:trace contextRef="#ctx0" brushRef="#br0" timeOffset="14251.1">11020 7836 47 0,'0'0'10'0,"0"0"44"15,-17 0-11-15,17 0-7 16,-20 0 10-16,20 0-37 0,-14 0 8 16,14 0-10-16,0 0 7 0,0 0-4 0,0 0-4 0,-23 0-1 15,23 0 1-15,0 0 5 0,0 0-3 0,0 0-4 0,0 0 16 16,0 0-15-16,0 0 0 15,0-19-4-15,0 19-1 63,-20-21 5-63,-17-150 30 0,0 134-21 0,37 37-13 0,-20 0 0 0,20 0 1 16,0 20 0-16,0 16-2 0,-20-36-2 15,20 21 2-15,0-4-1 0,0-17 1 0,0 58 1 0,0-58-3 16,0 39-4-16,0-22 1 0,0 4-11 0,20 35-43 15,-20-56 39-15,0 38-58 16,40 1-71-16,-23-22 104 0,0 4 3 0</inkml:trace>
  <inkml:trace contextRef="#ctx0" brushRef="#br0" timeOffset="15102.14">11972 7931 56 0,'0'0'42'0,"0"0"40"0,0 0-43 0,0 0-21 0,0 0 28 0,0 0-10 15,0 0-1-15,0 0-27 0,0 0 8 0,0 0-16 63,0 0 35-63,151 248 24 15,-114-191-57-15,-17-20-2 0,3 40-3 16,-23-60-1-16,0 4-2 0,17 35-42 0,0-18-35 16,-17-18 21-16,0-20 24 0,0 0-8 15,0 0-98 1,0-20 131-1,0 20-14-15</inkml:trace>
  <inkml:trace contextRef="#ctx0" brushRef="#br0" timeOffset="15268">12277 7988 74 0,'0'0'105'0,"-40"37"9"47,40-37-101-47,-57 113 46 0,-17-15-39 0,54-81-18 0,-34 80 3 15,11-42-3-15,26-36-1 0,-3 18-1 0,20-16 0 16,-37 16-5-16,17-18 1 0,20 2-6 15,-17-4-19-15,17-17 14 0,-20 20-128 32,134-114-46-17</inkml:trace>
  <inkml:trace contextRef="#ctx0" brushRef="#br0" timeOffset="15601.21">12959 8065 70 0,'0'0'125'0,"-17"0"-100"0,17 0 16 0,0 0 14 15,0 0 1 1,77 0-10 31,131-20-21-47,-188 20-24 16,17-20-10-16,0 0-27 0,5 3-42 15,-42-4-87-15,0 21 50 16,-22 0 105-16,22 0 4 0,-20 0-19 0</inkml:trace>
  <inkml:trace contextRef="#ctx0" brushRef="#br0" timeOffset="15768.97">13056 8217 36 0,'0'0'13'0,"0"0"3"0,-20 0 43 0,20 19-39 0,-17-19 0 15,-1 37 72-15,-4-20 18 16,44 3-76-16,-4-20-20 0,-18 0-8 16,17 0-1-16,3 21 4 0,17-21 1 0,0 0-3 15,-17 0-5-15,22 0 0 0,87 0 2 16,-109 0-6-16,17 0-6 0,-17 0 0 0,57 0-47 15,-40-21-21-15,-17 21 21 0,-3-20-12 0,40-17-84 16,-34 37 114-16</inkml:trace>
  <inkml:trace contextRef="#ctx0" brushRef="#br0" timeOffset="16701.23">14253 7967 10 0,'0'21'17'0,"0"-4"-14"0,-17-17 0 0,17 0 0 0,0 0-2 0,0 20 2 0,-20-20 0 16,20 0-3-16,0 0-1 15,0 0 1-15,0 0 0 0,0 0 0 16,0 0 0-16,0 0 0 0,0 0 6 16,0 0-4-16,-20 20 10 15,20-20-6-15,0 0 10 0,0 0-1 0,0 0 0 16,-20 0 2-16,20 0 2 0,0 0 2 0,-14 0 9 15,14 0-24-15,0 0 1 0,0 0 26 16,0 0-25-16,-23 0 14 0,23 0-11 0,0-20-1 16,-20 20 3-16,20 0-2 0,0-20-5 15,0 20-3-15,-20 0 4 0,20 0 1 0,0 0-4 0,-17-17 12 16,17 17-12-16,0 0 5 0,-17 0-4 16,17-21 3-16,-20 21 7 0,20 0-9 15,-20 0-2-15,20 0-2 0,0 0 3 0,-20 21 7 31,6-21-12-31,14 17-1 0,0 60 1 16,0-57 0-16,0-20 0 0,0 17-1 0,0 2-2 16,0 2 2-16,14-1-6 0,6-20 2 0,-20 0-1 0,40 17-22 15,-6 4-37-15,-34-2 42 16,63-19-164-16,-29 17 78 16</inkml:trace>
  <inkml:trace contextRef="#ctx0" brushRef="#br0" timeOffset="17085.09">14538 8138 38 0,'0'0'16'0,"0"0"58"0,0 0-57 0,0 0-1 0,-20-19 13 0,20 19-3 16,-17 0 16-16,-3-17-19 0,20 17-17 0,-20 0 0 0,20 0-3 15,-17 0 7-15,17 17 0 16,-17 2-4-16,34 22 13 31,0-3 0-31,3-38-15 0,-20 0 1 0,20 19 7 16,-20-19-10-16,17 0 6 0,-17 0-6 16,0-19 0-16,0 19 0 0,20-21 1 0,-20 21 0 15,0-17-2-15,0 17 1 0,0-20 3 0,0 20-3 0,0 0 0 16,0-21 2-16,-20 21 8 15,20 0-9-15,0 0 0 0,0 21-1 0,0-21 4 0,0 20-4 16,0 54 3-16,0-54-6 0,37 74 2 16,-37-73-3-16,20-4-7 15,-20 22-22-15,0-22 16 0,23-17-3 0,-23 21-4 16,0-21-2-16,17 37-179 0,0-37 159 16</inkml:trace>
  <inkml:trace contextRef="#ctx0" brushRef="#br0" timeOffset="17318">14823 7702 65 0,'0'0'91'0,"0"0"-49"0,0 0-5 16,0 0-14-16,0 0-13 0,0 0 0 0,0 20 8 0,0-2 1 15,0 21-3-15,0-22-5 0,0 23 8 16,0-3-9-16,0 1 0 0,0 18 1 15,0-35-9-15,0-4-1 0,0 80 1 16,0-20-1-16,0-60-1 0,0 23 0 0,0-3 0 0,0 21-3 16,0-1-4-16,0 16-25 0,0 4-35 0,0-39-42 15,20 1-42 1</inkml:trace>
  <inkml:trace contextRef="#ctx0" brushRef="#br0" timeOffset="17484.24">15165 7359 88 0,'0'0'72'0,"0"21"-59"0,-20 16 16 0,20-17 9 15,0-3-19-15,0 2-2 0,-17 19-3 0,-23 153 35 32,-14 172-24-32,14-97-27 15,20-230-3-15,20 21-15 0,-14 1-19 0,14-21-20 16,0 20-131-16,0-57 141 15</inkml:trace>
  <inkml:trace contextRef="#ctx0" brushRef="#br0" timeOffset="18685.4">15430 8253 27 0,'0'0'26'0,"0"0"9"16,0 0-15-16,-17-17 88 15,17-2-83-15,0 19-3 0,0 0-17 16,0 0 13-16,0 0 10 31,0 36 17-31,0-16-17 16,0-3-17-16,0-17-8 0,-17 20 14 15,17 1-15-15,-23-21 7 16,3 19-8 0,20-2-1-16,0-17 0 0,0 38 4 15,0 1-1 1,20-39 0-16,20 17 4 15,-40-17-5-15,17 0 0 0,23 0 10 32,-23-17-8-32,20-39 3 15,-37 35-7-15,0 21 1 16,20-36 1-16,-20 36-1 0,20-41 0 16,-20 4-1-1,0 37 1-15,0-17 1 16,0 17 1-16,0-19-3 47,-20-39 3-47,0 58-2 0,20-21-2 0,0 21 1 0,0 0-1 15,0 0 3 1,0 0-3-16,0 0-1 16,0 0 3-16,0 0 0 0,-17 21 0 0,17-21-1 0,0 0 0 15,0 20 1-15,-20-20-1 0,20 0 1 16,0 17 0-16,-17-17-2 0,17 21 3 15,0-21-2-15,-20 0-1 0,20 0 2 0,0 0 0 16,-20 19-1-16,20-19-1 0,0 0 0 0,-17 0 3 0,17 0-1 16,0 17-1-16,-17-17-1 0,-6 20 1 15,23-20 0-15,0 0 2 0,-20 0-2 0,20 0 0 0,0 0 0 0,0 0 0 16,0 17-1-16,-17-17 2 0,17 0-2 0,0 20 1 16,0 1 0-16,0-21 0 0,0 0 1 0,0 0-1 15,0 0-1-15,0 19 2 0,0-19 0 0,0 0-1 16,0 0 1-16,17 0-1 0,-17 0 0 0,0 17-1 0,20-17 1 15,3 0 2-15,-6 0-2 16,-17 21 1-16,17-21 0 0,-17 0 0 0,40 0 0 16,-3 0 1-1,-20 0-1-15,3-21-1 16,0 21 1-16,3-17 0 0,-9 17-1 16,-14-19 1-16,20 19 1 0,-20-41-1 0,20 41 0 0,-20-37 0 15,20 1-2-15,-3-2 2 16,-17-3-1-16,0 41 0 0,0-19 0 0,17-18 1 0,-17 37 1 15,0-37-1-15,0 17-1 0,0 0 0 0,0 3-1 0,0 17 1 16,0-57 3-16,0 37-2 0,0 20-1 0,0-17 0 0,0-4-1 0,-17 21 3 16,0-37-1-16,17 18 1 0,-20 19-3 0,0-21 3 15,20 21-2-15,-77-17 2 16,40 17-1-16,37 0-1 0,-20 0 1 0,-37 0-2 16,40 0 2-16,0 17-2 0,-26 4 1 0,43-21 1 15,-37 37-2-15,0 20 2 0,17-37-2 16,3 16 1-16,0-15 0 0,-6-4 0 0,23 3-1 0,-20 0 1 15,3 17 1-15,17 0-1 0,-20-37 0 0,3 77 1 16,-3-56-1-16,0 15 0 0,20-16 0 0,-20 17 0 16,20-16 0-16,-17 72-1 31,34 21 2-31,23-56 0 0,-20-39-1 16,-20-1 0-16,17 2 1 0,3 0-2 0,-20 18 2 0,17-38-1 15,3 19 0-15,3-2 0 0,-23 3 1 0,0 0 0 0,54 18-1 16,-54-19 0-16,20-2 1 0,-3-17-1 15,-17 21 0-15,37-21 0 16,6 19-3-16,-26-19 2 0,-17 0-1 0,0 0-1 0,57-19-57 16,-57 19 45-16,37-21-65 15,-20 21 21-15,-17 0 21 0,0 0-5 0,20 0-8 16,-20 0 0-16,20 0 7 0,3 0-18 16,-9 0 39-16</inkml:trace>
  <inkml:trace contextRef="#ctx0" brushRef="#br0" timeOffset="29151.69">11767 15820 15 0,'0'0'6'0,"0"0"0"0,0 0 0 0,0 0 9 0,0 0 3 0,0 0 3 16,0 0 5-16,0 0 0 0,0 0-1 15,0 0 13-15,-23-17 53 32,23 17-38-32,0 0-45 0,0 0 7 0,0 0-7 0,0 0-2 15,0 0 8-15,0 0-6 0,0 0 0 0,0 0-1 16,-20 0 8-16,20 0-10 0,0 0 8 0,0 0-2 15,0 0-7-15,0 0 2 0,-20 0 0 0,20 17-3 16,0-17-1-16,-17 0 0 0,17 19 2 16,0-19-3-16,0 22 2 15,-17-22-3-15,17 0 1 0,0 0-2 0,0 17 4 0,0-17-3 0,0 0 0 16,-20 19 0-16,20-19-1 0,0 0 2 0,0 20-1 0,0-20 1 0,0 0-1 16,0 18-1-16,0-18 2 0,0 19 0 15,0 1-1-15,0-20 0 0,0 17 2 0,0 4-1 16,0-21-1-16,0 0 0 0,0 20-2 0,0-20 2 0,20 17 0 0,-20-17 0 15,17 19 4-15,-17-19-5 16,0 21 1-16,17-21 0 0,-17 0 1 0,20 17-1 16,-20-17 3-16,20 0-3 0,-20 20-1 0,0-20 2 15,23 19 3-15,-23-19-3 0,0 17 1 16,0 4-1-16,-23 16 1 0,23-37-2 47,-114 57-51-47,94-57 19 15,20 0 7-15,-14 0-6 0,14 0-8 0,0 0 17 16,0 0-60-16,0 0 16 0,14 0-61 31,-14 0 84-31</inkml:trace>
  <inkml:trace contextRef="#ctx0" brushRef="#br0" timeOffset="30201.89">11818 15839 18 0,'0'0'4'0,"0"0"0"0,0 0-2 0,0-19 80 15,0 2-20-15,0 17-22 16,0 0-4-16,0-20-12 0,0 20-14 0,0 0 10 0,0-20-10 0,0 20 21 16,0-17-13-16,0 17 0 0,0-20 5 15,0 20-10-15,0 0 0 0,-17-17 15 16,17 17-24-16,0 0 1 0,-20 0-1 0,20 0-2 15,-14 0 14-15,14 0-13 0,-23 0 3 0,3 0-3 16,20 0-1-16,-20 17 2 0,20 3-1 16,-17-3 1-16,17-17-2 0,-17 57 4 15,17-38-5-15,0 3-1 0,0-22 1 0,-20 17 0 0,20 2 0 0,0 1 2 16,0-2-3-16,0 1 3 0,0 1-2 0,0-3 0 0,0 4-1 16,0-1 2-16,20 37 4 15,-20-40-4-15,17 22 2 0,-17-1-2 16,17-38 2-16,-17 20-3 0,20-20-1 0,-20 0 1 0,57 17 4 15,-37 3-5-15,-3-20-1 16,23 0 3-16,-3 20-2 16,3-20-3-1,-3 0-3-15,0 0-60 16,-14-20 33-16,-23 20-32 0,17 0 4 0,0 0-153 16,-17-20 144-16,20 20 28 15</inkml:trace>
  <inkml:trace contextRef="#ctx0" brushRef="#br0" timeOffset="30602.38">12220 15954 30 0,'0'0'15'0,"0"0"110"0,0 0-107 0,0 0 0 0,-17 0 85 16,17-19-84-16,-23 19-10 0,23 0-1 0,-20-18 25 15,20 18-28-15,-17 0 10 16,17 0-3 15,-37 209 18-31,54-173-21 16,20 22 13 0,-17-58-9-16,3 0-8 0,-23-17 8 15,17-41-8-15,-17 58-4 0,17-19 1 0,-17-1 2 0,0 3-3 16,0-4 3-16,0 2-3 0,20-39 4 15,-20 58-3-15,0-17 0 0,0 17 3 0,0-20-1 0,0 1 7 16,0 19-10-16,0 0 3 0,0 0 3 0,0 19-1 16,0-19-3-16,0 58 5 0,0-38-6 15,0 16 1-15,20 2-4 0,-20-18 1 0,0 16 1 16,17-36-4-16,-17 21 3 0,20 16-15 0,-20-37 5 16,18 40-50-16,-18-40 12 0,19 17-77 15,1-17 85-15,-20-17-53 0,23-3-2 16,-23 0 59-16,14-55-22 0</inkml:trace>
  <inkml:trace contextRef="#ctx0" brushRef="#br0" timeOffset="30802.04">12565 15538 23 0,'0'0'8'0,"0"0"70"0,0-21-51 0,0 1 62 16,0 1-40-16,0 2-23 16,-23 17 7-1,23-21 29 1,0 98-17-16,0-56-43 0,0 73 14 15,0-77-14-15,0 43 0 0,23 109-1 16,-23-93 0-16,15 115-12 16,4-59-55-1,-19-132 44-15,0 39-32 0,18 0-158 16,4-39 139-16,-22-39 64 0,0 20-8 0</inkml:trace>
  <inkml:trace contextRef="#ctx0" brushRef="#br0" timeOffset="31018.93">12714 15384 29 0,'0'0'21'0,"19"0"-5"0,-19-17 29 0,0 17-20 0,0-21 25 16,18 1 0-16,-18 3 23 16,0 17 16-16,20 58-8 15,-20-58-70-15,17 36 5 0,-17 1-3 0,20 78-10 16,-20-2 6 0,0-72-8-16,0 33 1 0,0 97 3 15,0 58-14 1,0-172-8-16,0 114-231 15,0-171 171-15,0 0 6 0</inkml:trace>
  <inkml:trace contextRef="#ctx0" brushRef="#br0" timeOffset="31934.8">13854 15861 27 0,'0'0'92'0,"0"0"-27"0,-20-22 109 16,20 22-145-16,0 0-3 0,-17 0 12 15,17 0-27-15,-40 0 26 16,20 0-34-16,20 0 2 0,0 0-2 0,-17 22-1 16,17-22 5-16,-20 17-5 0,20 2 2 0,-17 1-1 0,17-2-2 15,0-18 1-15,0 19-1 0,-20 1 1 0,20-3 0 0,0 4 0 0,0-1-1 16,0-3-1-16,0 23 2 0,0-40 0 0,0 17-1 15,0 3-2-15,0-1 0 0,0-2 1 0,20-17 0 16,-20 0 1-16,17-56 0 16,3-18-1-16,-3 33 0 0,-17 4 1 15,0 0-2-15,20-60 4 32,-20 40-4-17,-20 77 5-15,3 0-3 0,17 55 3 16,0-56-4-16,-20 116 2 15,20-135-2-15,0 36 1 0,37 58 2 16,-37-94-4-16,20 21 2 47,57-59-2-47,-20-58 1 31,23-321 13-31,-66 360-9 16,-14-1-3-16,0-19-1 0,0 60 1 0,0-3 0 15,-37-74 2-15,17 37-1 0,-17 18-4 16,17 20 3-16,-17-1 0 0,17 20-3 16,-14-19 0-16,34 19 3 0,-43-17 1 15,-51 17-2-15,60 17-1 0,-9 41 5 16,26-39-5-16,-77 246 2 16,74-224-5-16,-37 282-9 15,37-287 14-15,20 2-2 0,0 76 1 16,40 20 0-16,34 18 1 15,-34-96-4 1,-3-36 1-16,-20-20 1 0,3 20 1 0,-20-20 0 0,57 17-11 16,-17 3-7-16,-3-20-10 0,-20 0-11 15,3 0 15-15,171-133-421 16</inkml:trace>
  <inkml:trace contextRef="#ctx0" brushRef="#br0" timeOffset="32557.51">14461 15668 35 0,'0'-19'51'0,"0"19"66"0,0 0-96 0,-17 0 13 0,17 0-18 0,0 0 12 0,-17 0-16 0,-26 0 40 31,26 0-33-31,-3 19-6 0,3 3-1 16,-3-3-4-16,20-2-4 0,0 3 5 15,0 17 16-15,0-17-20 16,20-3 5-16,-3 24 8 0,3-24 1 16,-20-17-14-16,17 0 3 0,3 19 4 15,-20 1-8-15,23-20 2 0,-23 18-2 16,0 1-1-16,0 1-1 0,0-3 0 0,0-17-3 0,0 21 1 15,0 16-1-15,-23-18 4 0,23 19-3 0,0-38-1 16,-37 56-3-16,17-35-20 0,20-21 13 16,-17 20-15-16,-3-20 11 0,0 17-60 0,20-17 24 15,-17 0-49-15,17-37-57 16,17 37 133-16,-17-21 5 0,20 21-3 0,-20-17 18 0,20 17-18 16</inkml:trace>
  <inkml:trace contextRef="#ctx0" brushRef="#br0" timeOffset="33102.19">14672 15974 16 0,'0'0'26'0,"0"0"110"15,0 0-82-15,17 17-20 0,3-17 18 16,-20 0-49 0,0 0 11-16,17 0 4 0,-17-17-3 15,0 17-11-15,20-20 5 0,-20 1 2 16,20-38 4-1,-20 40-12-15,0-5 5 0,0 22-2 16,-20-19 15-16,20 19-14 0,0 0-3 16,-20 0 1-16,20 0 0 0,0 0 5 15,-17 19-1-15,-3 39 0 0,3-58-6 0,17 38 0 16,0-19 1-16,0 1-3 0,-20 18 2 0,20-18-2 0,0-20-2 16,0 74-2-16,0-54-3 15,0-20 2-15,20 36-17 0,-20-36 11 0,0 21-34 16,17-1 5-16,-17-3-9 0,0-17 20 0,20 0-61 15,-3 20 4-15,-17-40 63 0,0 20-9 0,20-17 22 16,-20-3 2-16,20-1-3 0,-20-15 8 0,0 16 0 0,23 20 2 16,-9-38 3-16,6 19 7 0,-20 2 1 0,40-3 54 15,-40-1-46-15,0 21-19 63,17 0 141-63,0 21-49 0,23-1-6 0,-3-40-71 15,-17-1-7-15,-20 21-7 0,40-37 13 16,-23 37-9-16,-17 0-4 16,17 0 3-16,-17 20 0 0,20-3-1 0,-20 24 0 15,0-24-3-15,0 2 0 0,20 75 4 16,-20-53-5-16,0-4-4 0,0-17 3 0,0-3-3 16,0 3-3-16,0-20-15 0,0 19 10 0,0-19-23 0,0 0 13 0,0 0-4 15,0 0-3-15,20 0-250 16,-20 0 245-16,0-19 14 0,17 19-7 15</inkml:trace>
  <inkml:trace contextRef="#ctx0" brushRef="#br0" timeOffset="33468.97">15316 15974 60 0,'0'17'151'0,"-17"24"-66"0,17-5-29 0,-20-15-45 0,20 93 3 0,0-114-12 0,0 37-1 0,0-37 1 0,0 37-2 15,0-17-1-15,0-1 2 0,0 0 0 16,0-19 0-16,0 20-1 0,37-59 14 16,-37 39-6-16,0-39-1 0,20 22-5 15,-20-23 5-15,17-74 7 16,-17 20-11-16,0 56 0 0,0-58 5 16,0-36-2-16,0 95-4 0,0-40 8 0,0 39-3 0,0-1-1 15,0-19-2-15,0 22-5 0,0-2 2 0,0 18 1 0,0-16-1 0,0 15 4 16,-17-36 2-16,17 20-4 0,-20-21 10 15,3 38 2-15,17 20-5 0,-20 0-5 16,20 0 1-16,0 20 1 0,0-1-4 0,0 0 0 16,0 38 6-16,0 0-6 0,0 58 3 15,0 18-19-15,20 19 10 0,-20-95 3 16,17 37-2-16,-17-37 0 0,0-20-2 0,0 21 0 0,20 76-35 16,-3-97 17-16,-17 40-31 0,43 37-166 15,-26-57 23-15,0-57 170 16</inkml:trace>
  <inkml:trace contextRef="#ctx0" brushRef="#br0" timeOffset="34068.75">15832 15384 11 0,'0'-17'16'0,"0"17"-14"0,0 0-1 0,0 0 5 0,0 0-3 0,0 0 8 0,0 0-4 0,0-21 3 0,0 21 31 0,0 0-6 0,0-20-19 16,0 20 1-16,0-17 44 15,0-3 2-15,0 0-50 0,0 20-3 0,0 0 2 16,0-17 17-16,0-3-10 0,0 20-11 0,0 0 7 16,0-19 28-1,0 19-22-15,17 0 9 0,-17 0-20 16,0 0-8-16,0 0 4 0,0 19 3 0,17 1-2 0,-17-3-4 16,0 40 5-16,20-16-5 0,-20-5 0 15,0-16 0-15,0 95 3 0,20-78-10 0,-20 20 4 16,0-21 1-16,0 5 0 0,0 70 1 0,0-53 0 15,0 76 1-15,0-78-5 0,0 2-2 16,0-39 1-16,-20 76-15 0,20-75 11 0,-20 36-135 31,3-56-8-31,0-19 75 16,17-1 36-16,-40-54-86 16</inkml:trace>
  <inkml:trace contextRef="#ctx0" brushRef="#br0" timeOffset="34602.25">15564 15309 36 0,'-20'0'139'0,"20"-20"-120"0,-20 20 17 0,20 0-1 0,-17-20 58 16,17 20-66-16,0-17 2 0,0 17-16 15,0 0 11-15,0-20 14 0,0 1-28 16,0 19-3-16,0-19 14 0,0-1 18 15,0-16-9-15,17 36-23 16,3 0-3-16,23 0 3 31,142-21 13-31,-91 42-17 0,-74-21-2 0,0 0 0 16,0 0 0-16,34 17-2 0,-34-17-8 0,3 0 2 16,-6 0-10-16,57 19-133 15,-17 76-306 1</inkml:trace>
  <inkml:trace contextRef="#ctx0" brushRef="#br0" timeOffset="35052.19">16385 15974 52 0,'0'0'122'15,"0"0"-99"-15,-23-20 127 16,23 20-135-16,-20 0 42 31,-17 0-11-31,37 20-41 0,-20-20 1 0,3 38 9 16,17-18-13-16,0-3 3 0,0 40 7 0,0-57-10 15,0 56 4-15,0-15 0 0,0-24-3 16,0 3 0-16,0 0-1 0,0 17 5 16,17-18-3-16,-17-19-1 0,0 19 0 0,20-19-1 0,-2 20 4 0,-18-20 1 0,19 0-2 15,-19 0 2-15,0-20-4 0,20 1 2 0,3-20 2 16,-23 2-7-16,15 0 4 15,-15-60-5-15,0 97 0 0,0-38-6 0,0 19 2 16,0 2-17-16,0 17 3 0,-15-20 9 0,15 20-20 16,0 0-17-16,0 0-52 0,-23 0-50 15,23 0 89-15,0 20-33 0,0-3 68 0,0-17-2 16</inkml:trace>
  <inkml:trace contextRef="#ctx0" brushRef="#br0" timeOffset="35568.76">16821 15461 31 0,'0'-21'182'0,"0"21"-163"0,0 0 13 0,0 0-19 0,0 0 22 0,0 0-7 0,0 0-20 0,0 0 10 0,0 0-8 0,0 21 1 15,0-21 8-15,0 36-1 0,18-36-4 16,-18 41-8-16,0 15-3 0,0-18 1 15,0-21-1-15,17 173 7 16,-17-151-11-16,20 37 2 0,-20-18-1 0,0-2-4 16,20 2-9-16,-20 19-29 0,0-60 1 15,0 23 18-15,0-40-31 0,0 17 24 0,0 3-122 32,0-57 47-32</inkml:trace>
  <inkml:trace contextRef="#ctx0" brushRef="#br0" timeOffset="35885.21">16856 15367 34 0,'0'0'7'0,"0"0"1"0,0 0 16 0,0 0-9 0,0 0 20 0,0 0-14 16,0 0 0-16,0-21 1 0,0 21 20 0,0 0 50 15,0 0-67-15,0 0-18 16,0 0 13-16,0 0-13 0,0 21 0 0,0-21-2 0,0 17 6 16,20 96 7 15,114 364-29-31,-117-439 12 15,3 56 0-15,17-17 3 16,-37-77-1-16,20 0 1 0,-20 20 6 0,0-20-4 0,17 17 0 0,-17-17 9 16,20 0 2-16,-20 0-10 0,0-17-1 0,20-3 3 0,2-18 0 15,-22-1-6-15,35-113 13 0,-35 18-10 16,20 23-1-16,-20 34 8 0,0 39-6 16,0-18-6-16,0-42-6 0,0 98 4 15,0-17-17-15,0 17 5 0,0 0 6 16,0 0-1-16,0 0 0 0,0 17-21 0,0-17 18 0,20 38-34 15,-20-19 24-15,0 22-65 0,0-4-2 16,17 37-93-16,-17-55 163 0,0 3-2 0</inkml:trace>
  <inkml:trace contextRef="#ctx0" brushRef="#br0" timeOffset="36236">17446 15935 56 0,'-17'0'52'0,"17"0"-26"0,0 0 18 0,0 0-7 0,0 0-22 15,0 0 12-15,-20 0-14 0,20 0-2 0,0 0 5 0,0 19-5 16,-20 1 12 0,20-3-22-16,0 4 1 0,0 16 8 15,0 3-5-15,0 16 3 0,0-39-7 0,0 24 3 0,0-24-2 16,20-17-1-16,0 57 12 0,-3-18 10 15,0-39 1-15,-17 0-10 16,20-39 8-16,-20 22-13 0,0-23-1 0,0 23-6 16,20 17 0-16,-20-77 6 15,0 40-7-15,0-3-1 0,0 23 1 0,0-24 1 0,0-53-8 32,0 75-27-32,0 38-13 15,0-19 14-15,0 38-70 16,0-19 64-16,0 1-51 0,0-3 44 0,0 4 8 0,0 16-29 15</inkml:trace>
  <inkml:trace contextRef="#ctx0" brushRef="#br0" timeOffset="36952.31">17369 16032 72 0,'0'0'130'0,"0"17"-45"0,0-17-71 0,0 0 0 0,0 0 23 16,0 0-31-16,0 0 7 0,0 19 3 16,0-19-5-16,20 0 1 0,-20 0-7 0,20 0 4 15,0 0-3-15,-3 0-1 0,0 0 1 0,-17 0-3 16,20 0 2-16,-20 0-3 0,40 0 12 15,-23 0-6-15,3-19 4 0,-20 2-6 16,20-3-3-16,-20-38 4 31,-20 1-6-31,20 38 1 0,-20 19-2 0,20-17 1 0,-17 17 2 16,17 0-4-16,-20 0 2 0,0 0 2 16,0 0-2-16,3 17 0 0,17-17-1 0,0 19 2 0,-17 1 0 15,-3 37 6-15,0-40-7 0,20 4 3 0,0 16-3 0,-20 3 4 16,20-3-2-16,0-1-1 0,0 5 0 15,0 53 2 1,20-56-3-16,-20-38-1 0,0 20 1 0,20-1-1 0,-20-2 0 16,20 3 0-16,-3-20-2 0,-17 0-1 0,17 0-7 15,-17 20 1-15,20-40-68 0,0 0 51 16,-20 20-3-16,0-17-45 0,20-41-85 16,-20 58 103-16,17-56-37 0</inkml:trace>
  <inkml:trace contextRef="#ctx0" brushRef="#br0" timeOffset="37235.83">17694 15346 73 0,'0'0'122'0,"0"0"-60"0,-20 21 31 0,20-21-59 16,0 17-12-16,0-17-15 0,0 0 8 15,0 19-1-15,0 1 0 0,0-3-6 16,0 4 3-16,0 15-7 16,0 22-7-16,0-1 8 0,20 40-2 15,-20-43-2-15,0-14 0 0,0-23-1 0,0 41-1 0,0-19 1 16,0-2 0-16,0 58-2 16,0 18-11-16,0-55-7 0,0-18 5 0,0-23-3 0,0 41-32 0,0-38 18 15,0 93-175-15,0-113 172 0,0 20-10 0,0-20 28 16,-20 0 4-1,0 0-1-15</inkml:trace>
  <inkml:trace contextRef="#ctx0" brushRef="#br0" timeOffset="37418.91">17540 16068 28 0,'0'0'8'0,"0"-19"66"0,0 19-54 0,0 0 44 0,0 0-19 16,0 0-22-16,0 0 18 0,0 0-22 0,0 0-2 16,20 0 60-16,40 0-18 15,-6 0-33 16,-17 0-23-31,43 0 1 0,-80-17-9 0,17 17-7 16,0-20-13-16,-17 20 7 0,20 0-5 0,0-21-66 0,-3 4 1 16,-17 17 34-16,20-20-53 0,-20 20 47 0,0-19 33 31</inkml:trace>
  <inkml:trace contextRef="#ctx0" brushRef="#br0" timeOffset="37836.33">18016 15954 108 0,'0'0'181'0,"-20"0"-156"0,20 0 4 0,0 0-21 0,0 0 6 16,0 20-1-16,0-3-2 15,0-17-7-15,0 21-1 16,0 16 0-16,0 3-2 0,0-23 0 16,0 80 1-16,0-97-2 0,20 37 0 0,-20-37-1 0,0 37 2 15,0-37 0-15,40 114 13 47,14-208 13-47,-54 57-24 0,43-61 5 0,-43 98-8 16,0-36 2-16,14-41 1 0,-14 60-2 15,20-24 4-15,0 41-5 16,-20 0 1-16,20 41 6 16,-20-24-6-16,0 40-1 15,17 77 2-15,0-77 0 0,3-19 6 16,-20 1 1-1,40-22 19-15,-23-34-5 16,3-22-14 0,0-19-5-16,20-16 0 0,-23-3-7 15,0-17-12 1,3 53-21-16,0-15-48 0,-20 56 60 16,37-18-151-16,-37 18 127 0,0 0-3 0,17 0-28 15,-17 18 58-15,20 1-8 16</inkml:trace>
  <inkml:trace contextRef="#ctx0" brushRef="#br0" timeOffset="38202.86">18814 16106 46 0,'0'0'95'0,"0"0"-55"0,-20 0 17 0,20 0-45 0,0 0-1 0,-14 0 39 16,14 0-43-16,0 0 0 0,0 0 6 0,-23 0-9 15,23 0 6-15,0 0 10 0,0 0-3 16,0 0-1-16,0 39 10 16,0-22-19-16,0 4 5 31,0 36 4-31,0 0-1 16,0-38-10-16,23 0-3 0,-23-19 4 0,14 0 1 15,-14 0-6-15,20 0 1 0,-20-38-2 16,0 18 1-16,20-54 4 0,-20 16-1 15,20-55 2 1,-20 93-5-16,0-18 0 0,0 38-1 0,0 0 0 16,0-20 0-16,0 20-1 0,0 0 0 0,0 0-1 0,-20 0 1 15,20 20-14-15,0 55-92 47,20 59-263-47,-20-114 353 0</inkml:trace>
  <inkml:trace contextRef="#ctx0" brushRef="#br0" timeOffset="38486.24">19025 16145 73 0,'0'0'51'0,"0"0"0"0,0 0-11 0,0 17 27 15,0-17-53-15,0 0 2 0,0 21 1 0,0-21-2 0,0 0-1 0,0 20-3 16,-20-20 8-16,0 57 14 16,20-40-28-16,0-17-4 0,0 39 4 15,0-39-5-15,0 0 1 0,0 0 0 0,20 0 5 16,0-39 14-16,-20 39-15 0,17-37 6 15,-17 17-6-15,17-17 11 0,3-1-8 0,-20-1 0 16,20-35-1-16,37-23 12 16,-37 97-16-16,-20 0-4 15,40 0 2-15,-40 0-1 0,0 0-1 0,34 19 8 32,23 59-57-17,-37-61-16-15,-20-17 2 0,0 19 40 0,0-19-3 0,0 0-111 16,0 0 97-16,0 0-30 0,0 0 48 0,0-19-21 15</inkml:trace>
  <inkml:trace contextRef="#ctx0" brushRef="#br0" timeOffset="38919.26">19478 15269 32 0,'0'-17'391'0,"0"17"-365"0,0 0-9 0,0 0 0 0,0 0-11 0,0 37 17 0,0-37-19 16,0 20 2-16,0-3 1 0,0-17-5 0,0 20 3 0,0-20-3 15,0 38 3-15,0-38-4 0,0 39 5 0,0 16-4 16,20 5-3-16,-20-4 4 0,0-1 0 16,0-14 1-16,17 72 4 0,-17-55-8 0,0 16-1 15,0-35 1-15,20 76 2 0,-20-78-1 0,0 77-2 16,20-38 0-16,-20-37 2 0,0 17-3 0,0-19 2 15,0 77-22-15,0-75-41 16,0-39-193 0,0 0 204-16,0-113-123 15</inkml:trace>
  <inkml:trace contextRef="#ctx0" brushRef="#br0" timeOffset="39237.07">19783 15954 144 0,'-20'0'154'0,"20"0"-151"0,0 20 1 0,0-20-1 16,-14 0-2-16,14 0 1 0,-23 0-2 0,23 0 2 0,-20 17 0 16,0-17 9-1,3 21-2-15,0-21 4 0,-3 0-10 0,20 0 2 0,-20 20 6 16,20-3-6-16,-20-17 8 0,20 19 0 15,0 2 0-15,0 16 16 0,0-37-21 16,0 36 7-16,0-15-5 0,20-1-5 0,-20-20-1 0,0 17-1 16,20 3 1-16,0-20 2 0,-20 20-3 0,34-3 5 0,-34-17-5 15,40 20 1-15,-40-1-1 0,37 0 1 0,-17-19-3 0,0 20 0 16,0-20-1-16,-3 19 3 0,0-2-3 0,23 3 1 16,-20 0-1-16,17 17 0 15,57 40-76-15,-94-77 60 16,0 17-28-16,20-17 14 0,-20 21-104 0,0-21 13 15,0 0 47-15,0 18 47 0</inkml:trace>
  <inkml:trace contextRef="#ctx0" brushRef="#br0" timeOffset="45002.67">20812 15309 27 0,'0'0'11'0,"0"0"-10"0,0 0 1 0,0 0 3 0,18 0-4 0,-1 0 7 16,3 0 11 31,0 0-11-47,-3-20 20 15,40-17 25-15,-17 17-4 16,-40 1-35-16,17 19-4 0,3 0 12 16,0 0-4-16,-20-19-15 15,17 19-1-15,-17 0 1 0,0 0 0 0,0 0-1 0,0 0-2 0,0 0 0 0,0-20-1 16,20 20 3-16,-20 0-2 0,17-19 1 15,-17 19-1-15,0 0 6 0,0 0-3 0,20-17 1 16,-20 17 13-16,0 0 0 0,0 0-10 0,20-21 3 0,-20 21-5 16,0 0 6-16,0 0 22 31,0 0-9-31,0 0 0 0,0 0-15 0,0 0-1 16,0 21 5-16,-20-21-12 0,20 0 6 15,-37 17 3 1,37-17-7-16,-20 0-1 0,-17 39 5 15,-18 56-1 1,33-75-9-16,22-3 2 0,-37 41 7 16,0 19 2-1,-77 56-11 1,37-18-1 0,37-78 7-16,5 37-2 0,-24 23 5 0,44-40-4 15,-7 18 0-15,22-35 0 16,0-3-1-16,0-1-2 0,0-15 1 0,0-1 0 0,0-3 2 15,37 40-3-15,-17-18 3 16,74 19 1-16,-54-21 1 0,-23-37-2 16,23 20 2-16,54 17 1 0,-74-17-2 15,34-2 4-15,-34 2-6 0,77 16 4 16,-80-15-5-16,3-21 0 0,-3 18 0 0,3 0 0 16,22-18-1-16,-42 20 1 0,15-20-1 0,5 0-2 15,-20 21-10-15,20-21 2 0,0 17-199 16,-20 3 159-16,0-2-233 31</inkml:trace>
  <inkml:trace contextRef="#ctx0" brushRef="#br0" timeOffset="46253.24">21987 15423 24 0,'0'0'9'0,"0"0"-2"0,0 0-6 16,0 0 1-16,0 0 3 0,0 0-2 0,0 0 5 31,0 0 31-31,0 0 39 0,0 0-34 0,0 0 37 16,0 0-59-16,0 0 31 15,0 0-44 1,0 0 33-16,0 0-37 0,0 0 0 16,0 0 15-16,0 0-11 0,0 0-6 0,0 0 0 0,0 0 3 15,-14 0 8-15,14 0 3 16,-23 0-8-16,23 17 3 15,-20-17-4-15,20 21-1 0,-20-4-5 0,3 2 2 16,17-19-1-16,0 20 4 0,-20 1-1 0,-17 16-12 16,37 0 4-16,-20-37 3 0,-37 97 11 47,0 33-8-47,20-52-2 0,0-21-7 0,37-57 5 0,-17 17-3 15,17 4-13-15,0-21 7 0,-23 0-3 0,23 0-16 16,0 0 8-16,0 0-28 0,0 0-65 15,0 0-63-15,0-21 79 0,23 21 46 0</inkml:trace>
  <inkml:trace contextRef="#ctx0" brushRef="#br0" timeOffset="46653.09">22081 15783 68 0,'-17'0'333'0,"17"-20"-322"0,0 20 10 0,-17 0 8 0,17 0-15 0,-20 0 19 16,20 0-29-16,-20 0 3 0,20 0-1 16,-20 0-1-16,6 0 4 0,14 20-3 15,0-20-6-15,-23 20 2 0,23-20-1 0,0 36 3 16,-20 3 0-16,20-20-3 0,-20 38-1 16,20-37 0-16,0-20 0 0,0 38-1 0,0-38 1 15,20 20 1-15,-20-20-1 0,20 17-1 16,-20-17 1-16,23 0 1 0,-23 0-1 0,34-17-2 15,-34-3 2-15,20 20-1 0,-20 0-1 0,20-38-10 0,-20 18-10 0,17 1 6 16,-17 19-3-16,17-74-146 0,-17 52 54 16,0 3 47-16,0 2-30 0,0-3 44 0</inkml:trace>
  <inkml:trace contextRef="#ctx0" brushRef="#br0" timeOffset="47086.62">21782 15232 30 0,'0'0'41'0,"0"0"-21"15,0 0 23-15,0-19-7 0,-23 19-18 0,23 0-1 0,0-19 16 0,0 19-17 16,-20 0-3-16,20 0 13 0,-17-20 13 15,-3 20-10-15,20 0-21 0,-17 0 9 0,17 0-9 16,0 0 15-16,0 0-10 0,-20 20-5 16,20-20-4-16,0 19 6 0,0-19-7 0,-20 19 17 15,20 1-7-15,0-20-4 0,0 17-5 16,0 3 11-16,0-20-7 0,0 20-1 16,20-20-1-16,-20 0 5 0,20 0-9 0,-20 0 10 15,17 0-6-15,-17 0-2 0,0 0 2 0,20 0 0 0,-3-20 6 16,-17 0-6-16,0 20-2 0,0-37 0 15,0 37-2-15,0-19 0 0,0 19 0 0,0-19 0 16,0-20 2-16,-17 22-3 0,17 17-1 63,-37-40 1-63,-60 40-49 0,80 96-144 15,17-21-73-15,0-75 217 0,17 40-7 16</inkml:trace>
  <inkml:trace contextRef="#ctx0" brushRef="#br0" timeOffset="47854.45">22500 15709 46 0,'0'0'79'0,"0"0"-49"0,0 0 24 0,-17 0 19 0,17 0-33 0,-20 0 39 16,20 0-68-16,0 0 11 0,0 0-13 0,0 0 17 0,0 0-19 15,0 0 7-15,0 0 0 0,0 0 5 0,0 0-12 16,0 17 4-16,0 3 2 0,20 17 0 16,-3-17-7-16,-17-3-1 0,0 2-2 15,20 3-2-15,-20 14 4 0,20-16-2 0,-3-2-2 16,-17 1 0-16,23 1-1 0,-23-20 0 0,17 38-3 31,57 76-281-31,-54-114 229 0,-20 0-75 16,17-20 10-16</inkml:trace>
  <inkml:trace contextRef="#ctx0" brushRef="#br0" timeOffset="48137.52">22919 15612 108 0,'0'0'151'0,"0"0"-48"15,0 0-87-15,0 0 2 0,0 0 29 0,0 0-24 0,0 0-14 0,0 0-1 16,0 0 10-16,-20 20 1 15,0-3-7-15,20 2-8 0,0-19-1 16,-17 41 2-16,0-4 0 0,-3 37 5 16,0-55-9-16,20 3 1 0,-57 52 3 0,0 40-2 15,37-57-1-15,-54 134 4 0,57-153-7 0,17 1 0 16,-40 55 2-16,0-17 1 0,-17 111 0 16,57-150-3-16,-34 59-10 15,34-60 7-15,-23-37-1 0,6 95-73 16,17-76 39-16,0-19 15 0,0 0-108 47,40 0-128-47,-40 0 233 0</inkml:trace>
  <inkml:trace contextRef="#ctx0" brushRef="#br0" timeOffset="48588.31">23050 14890 51 0,'0'0'79'0,"0"0"-24"0,0 0-10 0,0 0-9 0,20-21-6 0,-20 21-17 0,0-17 56 47,57-3 19-47,-37 20-73 0,-20 0-8 0,0 0-2 0,37 0 20 16,-37 0-10-16,40 20-1 0,-23-20-10 15,3 17 7-15,37 41 16 16,-37-18-22-16,-3-23-3 0,40 154 13 15,-37-132-12-15,0 36 0 0,-3 2 0 0,20 94-4 16,-37-76-2-16,0-17-5 0,0-22 9 16,-37 210-2-16,20-229 2 15,-3 20-1-15,0 20 1 0,3-40-1 0,-23 59-1 0,23-77-1 16,-40 57-15-16,57-76 6 0,-40 37-13 0,23-37 8 0,-23 20-44 16,23 0 5-16,-40-20-53 15,57 0 66-15,-40 0-61 0,20 0 49 0,3 0 10 0,17 0 13 0,-17 0 16 0,-3 0-12 16</inkml:trace>
  <inkml:trace contextRef="#ctx0" brushRef="#br0" timeOffset="66187.67">12408 10972 30 0,'0'0'40'0,"0"0"-6"0,0 0 1 0,0 0-2 0,0 0 45 0,0 0-49 16,0 0-5-16,0 0-13 0,0 0 0 0,0 0 34 15,0 0-31-15,0 0-7 0,0 20 12 16,0-20-15-16,-14 0 12 0,-9 19 8 16,23-19-19-16,-20 18 8 15,20-18-11-15,-19 19 3 0,1 2 1 0,18-3-3 16,-20 1 1-16,3 19-1 0,17-38-1 16,-40 77 5-16,23-58-5 0,17-1 0 0,-17 1-1 0,-26 56 1 15,-85 154 11 16,31 56-7-31,40-152-9 16,37-113-1-16,3 18-3 0,17-1-4 0,0-37 4 0,-23 0-1 16,23 39-25-16,0-39 19 0,-17 18-45 15,17-18 33-15,0 0-132 16,0 0 8-16,0-18 100 0</inkml:trace>
  <inkml:trace contextRef="#ctx0" brushRef="#br0" timeOffset="66520.92">12351 11809 25 0,'0'0'17'0,"0"0"49"15,0 0-53-15,0 0 0 0,0-18 33 0,0-2-15 16,0 1 24-1,0 19-27-15,0 0 26 16,0 0-31 0,0 0-19-16,0 0 4 0,-19 19 0 0,19-19-2 15,0 38 6-15,0-38-7 0,-18 77 22 16,18-58-19-16,0 18-3 0,0 1 1 16,18 1-2-16,-18-20 0 0,0-19-3 15,19 19 3-15,-19-19-1 0,0 0-1 0,43-58 1 16,-43 21-6-1,0-39-10-15,0 18-20 0,0 1-2 0,0 38 14 0,0-38-25 0,-23-19-44 16,3 38 52-16,20 20-4 0,-19-22-34 16,19 22 50-16,-18-21 11 0,-2 2 0 0,20 19-7 0</inkml:trace>
  <inkml:trace contextRef="#ctx0" brushRef="#br0" timeOffset="66921.09">11878 11048 40 0,'-37'0'215'0,"14"0"-173"0,23 0-29 0,-17 21 22 16,-3 16 5 0,20-37-34-1,0 0 32 1,0-19-13-16,20 1-19 15,-20-3-2-15,0 2-1 0,17-56 5 16,-17 75-6-16,0-20 4 0,0 2-1 16,0 0-3-16,0-3 3 0,0 21-3 15,0 0-1-15,0-19 0 0,0 1 5 16,-17 18-5-16,17-21 3 16,-20 21-3-16,20-18 0 15,0 18-1-15,-37-18 7 16,17 18-3-16,0-19-7 15,3 19 1-15,0 0-2 0,-3-18-4 0,-20 18-41 16,26 18-10 0,14-18 40-16,-23 94-146 15,3-54 49-15,40 34 18 16</inkml:trace>
  <inkml:trace contextRef="#ctx0" brushRef="#br0" timeOffset="67604.24">12905 11429 43 0,'0'0'31'0,"0"0"5"0,-20 0-3 0,20 0 14 0,-20 0 62 16,20 0-99-16,-18 0 22 31,1 19 37-31,17-1-49 0,0 2-3 16,55 75 9-16,-55-76-24 0,20 0 0 0,-20 19 2 15,17-19-3-15,20 76 3 0,-37-75-3 0,20 17-2 0,2 40 1 16,13-2-2 0,5 2-37-16,-40-58 24 0,17 18-122 15,3-37 97-15,-20 0-8 0,0 0-54 0,0 0 63 16,17-56-25-1</inkml:trace>
  <inkml:trace contextRef="#ctx0" brushRef="#br0" timeOffset="67904.42">13398 11392 116 0,'0'0'84'0,"-20"19"7"15,20-19-78-15,-15 37 24 0,15 1-25 0,-42 19 27 31,-72 228 17-31,99-190-43 16,-64 58 16 0,59-96-17-16,20-19-6 0,-37 56 6 0,17-37-8 0,3-37-1 15,-23 94 4-15,20-96-5 0,3 40 2 0,17-39-4 16,-37 57 2-16,17-18 0 0,0-21 2 0,20-18-4 16,-35 76 2-1,35-95-1-15,-22 76-2 0,22-57 1 0,0 0-1 16,0 1-3-16,0-20 2 0,0 18-5 15,0 2-8-15,0-20-8 0,0 19 10 0,0-1-108 16,22-18-141 0,-5 0 221-16,-17 0-20 0</inkml:trace>
  <inkml:trace contextRef="#ctx0" brushRef="#br0" timeOffset="68921.2">13928 11486 37 0,'0'0'7'0,"0"0"13"0,0 0-5 0,0-20 4 0,0 20-8 0,0 0 1 16,0 0 0-16,0 0 0 0,20 0 11 0,-20-18 26 16,43-1-3-1,-43 19-38-15,14 0 18 0,6 0-4 16,20 0 4-16,34 0 13 31,3 19-23-31,-20-19-4 16,-20 0-8-16,-37 0-3 0,20 0 2 0,-3 0-2 15,-17-19 0-15,57 19 2 0,-34-18-3 16,-23 18 1-16,17 0-4 0,0 0-3 0,-17-19-7 16,20 19 1-16,0 0-40 0,-20 0 31 0,0-20-27 15,0 20-92-15,0 0 74 0,0 0 33 16,0 0 1-16</inkml:trace>
  <inkml:trace contextRef="#ctx0" brushRef="#br0" timeOffset="69304.14">13874 11791 26 0,'0'0'110'0,"0"0"-86"0,0 0 44 0,0 0-37 15,0 0 11-15,0-20-37 0,17 20 1 16,-17-19 34-16,20 19-12 16,-20 0-21-16,0-18 5 0,17 18-2 15,-17 0 0-15,40 0 5 0,-40 0-6 0,77 0 16 47,94 0-7-47,-151 18-17 16,54-18-6-16,-54 0-1 0,-3 0-10 15,3 0-14-15,17 0-206 16,-37 0 176-16,0 0-30 0,23 0 46 16</inkml:trace>
  <inkml:trace contextRef="#ctx0" brushRef="#br0" timeOffset="72121.19">15524 11638 48 0,'0'0'78'0,"0"0"-66"0,0 0-1 0,-17-19 44 0,17 19-44 0,-37-19 28 0,37 19-23 15,-20 0-1-15,0 0 7 0,20 0-17 16,-34 0 9-16,-26 0 22 31,40 76-21-31,20-37-13 16,0-20-1-16,0-19 0 0,20 37 1 0,-20-17-1 0,17-2 1 15,3 1-1-15,3 1 5 0,-6-20-4 16,20 0 17-16,-17-20-7 0,-3-17-3 16,20-20 0-16,-17 18-4 15,-20-56 9 1,0 95-11-16,0 0-1 0,0-19 1 0,0 1 2 0,0 18-3 15,0 0 5-15,-20 0 14 16,20 18-14-16,-17 20 4 16,17-19-10-16,0 0 2 0,0 0-2 0,0 20 1 15,0-20-1-15,0-19 0 0,0 37-2 0,0-37 1 0,17 20-1 0,-17-2-1 0,0-18-1 16,0 19-1-16,20 1-7 16,23 18-59-16,-43-38 22 0,34 19-52 15,6-19-40-15,34-19-13 0</inkml:trace>
  <inkml:trace contextRef="#ctx0" brushRef="#br0" timeOffset="72521.21">16151 11563 67 0,'-17'18'106'0,"17"-18"-85"0,0 0 41 0,-20 0-37 0,20 0-13 16,0 0 1-16,-17 0-2 0,-3 0 29 15,-17 19-24-15,20-19-15 0,17 19 1 0,-23-19 3 16,23 19-4-16,-20 19 2 0,3-19-1 0,-3 77 3 15,20-39-2 1,0 0-2-16,20 0 2 16,-3-39 1-16,43-36 29 15,-43-21-25-15,3-36 3 16,0 18-7-16,34-171 5 16,-34 170-7-16,-20-36 2 0,23 55-3 0,-6-170 2 15,-17 115 0-15,0 54-1 0,0 3-2 0,0-39 3 16,-17-57 6-1,17 96-6-15,-23 16 7 16,-14 1 8-16,37 20-18 0,0 0 5 0,-20 0-4 16,20 0 1-16,0 0 0 0,-17 0-2 0,-3 96 12 47,0 114-8-47,3 190-6 15,54-154-2-15,0-75-12 16,0-133 1-16,-37 19-6 0,77 19-148 15,-77-76 82 1,20 20-22-16,0-20 61 16,-3-20-33-16</inkml:trace>
  <inkml:trace contextRef="#ctx0" brushRef="#br0" timeOffset="72954.64">16665 11581 70 0,'-17'-18'165'0,"17"18"-136"0,-18 0-19 0,18 0 7 0,-20 0-10 0,20-20 4 0,-19 20-3 0,-1 0 3 16,20 0-2-16,-38 20 18 47,-1 112 6-47,39-93-27 0,0 36 5 0,0-36-5 0,20 55 10 31,-1-56-5-31,4-19 4 0,-8 1-4 0,-15-20-5 0,39-20 15 16,-39 1-16-16,55-133 14 15,-55 115-16-15,20-211 4 16,-20 153-5-16,20-1 0 0,-20 59-2 0,0-38 2 16,0-40 0-16,0 96-2 0,-20-115 2 15,20 39 2-15,0 58-2 0,-20 16 1 0,20-15-1 16,-17 17 1-16,17 1-1 0,0 18 1 0,0 0 4 15,0 0-4-15,0 18 10 16,0 37-7-16,0-16-5 0,0-20 1 0,0 58 0 0,17 246 3 31,23-77-6-31,-40-169 1 0,57 285-44 16,-57-325 27-16,17 2-2 0,3 56-24 0,2-19-16 16,13 57-170-16,-15-113 107 0,0 17 54 15</inkml:trace>
  <inkml:trace contextRef="#ctx0" brushRef="#br0" timeOffset="73371.49">17560 11600 87 0,'0'0'88'0,"-20"0"-5"31,20 57 18-31,0-19-88 16,0 1-6-16,0-2 9 0,0-17-12 0,0-2 1 16,0 21-2-16,0-39-2 0,0 18 0 0,0 78-34 15,0-78-3-15,0 1 13 16,0 1-39-16,0-1-29 0,0-19 41 0,0 0 8 0,0 0-30 15</inkml:trace>
  <inkml:trace contextRef="#ctx0" brushRef="#br0" timeOffset="73537.48">17523 11087 98 0,'0'0'195'0,"-20"0"-151"0,20 0-9 15,0 19-23-15,-20 19 2 16,20-38-12-16,0 0-1 0,0 19 0 0,0 0-2 15,0-1-10-15,0 3-15 16,0-2-92-16,0-1-33 0,0-18 56 31</inkml:trace>
  <inkml:trace contextRef="#ctx0" brushRef="#br0" timeOffset="73937.58">17902 10992 102 0,'-20'0'57'0,"20"0"-37"0,0 0 48 16,20 0-47-1,-20 0-1-15,17 0-12 0,-17 19-7 0,20-19 3 0,-20 0-3 16,20 18 5-16,3 1-2 0,-9 2 5 16,-14-21-5-16,40 94 24 15,-40-75-24-15,0 57 16 16,-54 58 0-1,31-78-8 1,-34 1-2-16,37-39-11 0,3 2-2 0,17-20 1 16,-40 0-7-16,40 0 6 15,-17 0 4-15,17-57 1 16,17 57-1-16,-17 0-1 16,57 0 17 15,43 171 12-31,-86-76-19 0,-14-38 0 0,0 20 11 15,0 17 0-15,0-75-19 0,-14 20 1 16,-9 36 7-16,-17-17-11 0,40-58 1 0,-17 19-1 0,-40 19-40 31,37-38-13-31,-37-77-137 16,57 59 154-16,0-2-5 0,-20-17-37 0,20 18 51 0,20-19-26 16</inkml:trace>
  <inkml:trace contextRef="#ctx0" brushRef="#br0" timeOffset="74288.52">18187 11315 99 0,'0'0'122'0,"0"-19"-106"0,0 0 20 0,20 0 25 31,74 19 33-31,-94 38-89 0,37 58 1 16,-37-59-4-16,20 57-2 0,-20-54-1 0,0 16-4 16,0 20-9-16,0-56 8 0,-20 74-1 0,20-75 7 15,-17 19 1-15,17-18 0 0,-20 17 0 0,0-18 0 16,-17 19-2 0,20-38-7-16,-3-18-13 0,20-2 11 0,-20-17 6 15,20 18 6-15,-20-19 5 0,20 38-2 0,0-20 0 0,0 1-2 0,0 1 7 16,20-2 8-16,-20 1-12 0,20 19 5 0,-20 0-7 15,20 0 0-15,-20 0 0 0,17 0 4 0,0 19-1 0,3 1-4 16,0-2 0-16,17 21 2 0,3-1-5 0,34 56-26 16,-34-55-60-16,-3-1-14 15,-37-19 34-15,37-1 0 0,-14-18-28 0,-6 19 59 0</inkml:trace>
  <inkml:trace contextRef="#ctx0" brushRef="#br0" timeOffset="75021.45">20376 11392 30 0,'0'0'91'15,"0"-20"-12"-15,15 20-28 16,-15 0-34-16,0-20-9 0,0 20 8 16,19-18 27-16,-19 18-31 0,0-19 10 15,0 19-10-15,20-19 8 0,-20 19 5 0,0-19-18 16,0 19 39 0,0 38-22-16,0-1-18 15,-54 59 4-15,12-39-8 0,-33 95-1 16,18-94-2-16,40-21 1 0,-80 134-59 15,97-152 39-15,-20 19-31 0,0-19 19 16,20 20-45-16,-17-39 27 0,17 19-7 0,0-19-47 0,0 19 33 16</inkml:trace>
  <inkml:trace contextRef="#ctx0" brushRef="#br0" timeOffset="75288.28">20505 11771 158 0,'-20'0'148'0,"2"20"-75"0,1-20-52 0,-57 75 20 31,51-75-38-31,-16 57 0 32,39-18-9-32,39-2 2 31,38-17-12-31,-77-20 12 0,37-39-27 0,-19-18-27 0,-18 39 41 15,0-1 0-15,0-152-184 47,-18 56 133-47,18 58 43 0</inkml:trace>
  <inkml:trace contextRef="#ctx0" brushRef="#br0" timeOffset="75555.52">20068 10972 46 0,'0'0'69'15,"-20"0"-35"-15,20 0-15 0,0 0 17 0,0 20-21 0,0-1 8 16,-17 57 22 0,17-76-39-16,-17 113 11 0,17-113-13 0,0 21 0 15,0 54 19-15,17-37 0 16,-17-38-11-16,17 18-6 0,3-55 16 16,0-20-14 30,17-476 24-46,-37 513-24 0,-20 2-1 16,3 18-10-16,-3 0 1 0,20 18 0 0,-20 2 3 0,3 1 1 0,17 34-3 16,-17 2-4-16,-6 154-36 15,23-59-32-15,23-115 48 16,-6 20-34-16,0-38 23 0,60 113-179 16</inkml:trace>
  <inkml:trace contextRef="#ctx0" brushRef="#br0" timeOffset="75988.38">20867 11563 103 0,'0'0'40'0,"0"0"-7"0,0 0-33 47,-20-20 114-47,3 0 4 0,54 40-56 0,-17 0-47 0,17 17-4 15,-37 1-6-15,37-19-3 0,-37-19-1 0,22 38 1 0,13 1-1 16,42 55 0 0,-77-56-4-16,17-18 1 0,3 17-12 0,0 2-32 15,2-2-7-15,-22-17-18 0,15-20 30 0,-15 38-169 16,0-38 178-16,0 0 12 15</inkml:trace>
  <inkml:trace contextRef="#ctx0" brushRef="#br0" timeOffset="76171.75">21189 11277 58 0,'-15'38'275'0,"-101"113"-183"15,96-112-86-15,-35 56 4 0,-4 20 0 0,22-21-7 16,-38 116-1-1,36-58-20-15,19-114 1 0,20-38 4 0,0 19-19 16,0 0 13-16,0-19-26 0,0 0 21 0,0 0-3 16,37-19-162-16,3-38 117 31</inkml:trace>
  <inkml:trace contextRef="#ctx0" brushRef="#br0" timeOffset="76455.31">21816 11886 117 0,'0'19'175'0,"0"-19"-160"0,20 18 19 0,-20 1 0 0,0 19 8 15,0 1-16-15,0-20-15 0,0 0-7 16,0 37 4-16,0-56-8 63,-37 134 4-63,-40-59-141 0,57-75-46 0,-17-57 33 0</inkml:trace>
  <inkml:trace contextRef="#ctx0" brushRef="#br0" timeOffset="76888.63">22825 11221 84 0,'0'0'89'16,"0"0"-14"-16,-20 0-64 0,20-21 23 0,0 21-23 16,0 0 10-16,-20 0-10 0,6-18 18 15,14 18-20-15,-23 0-1 0,3 0 3 0,20 0-8 16,-20 18 1-16,3 3 3 0,-3 54 15 16,3-56-18-16,-3 58 2 0,-114 169 14 15,117-150-13-15,-23 75 3 16,23-96-8-16,17-36-1 15,-17 207 8-15,34-169-10 0,77 37 14 47,191-590 34-47,-245 267-33 16,-23 57-2-16,-17 56-5 0,0-16-3 62,-134-41-120-62,97 153 23 32,-74 114-282-32</inkml:trace>
  <inkml:trace contextRef="#ctx0" brushRef="#br1" timeOffset="83955.32">22996 11125 61 0,'-399'684'486'0,"342"-531"-492"0,-114 188 9 0,131-227-1 0,3-75-2 15,-3 56-1-15,23-58 1 0,0 2-1 0,-3-20 1 16,0 20-1-16,-14-2-4 0,11 0-7 0,3-17-11 0,0-1 9 16,-14 19-183-1,34-38 23-15,0 0 127 0,0 0 14 0,0 0-1 0</inkml:trace>
  <inkml:trace contextRef="#ctx0" brushRef="#br1" timeOffset="85605.62">23643 10422 29 0,'-20'0'237'0,"20"19"-193"0,0 0 2 0,0-1-23 0,0 58 44 32,0-18-39-32,-20 35-5 0,20 3-4 0,0-39-13 15,0 39 2-15,-20-21-6 0,20-17-1 0,0-39-1 16,-14 19 0-16,14 0 1 0,0 38-14 16,-23-76 4-16,23 0-3 0,0 0-53 15,0-18-3-15,0 18 28 0,0-40-5 0,0 40-6 0,0-94-104 0,0 75 124 16,23-57-14-16</inkml:trace>
  <inkml:trace contextRef="#ctx0" brushRef="#br1" timeOffset="85989.03">24022 10326 111 0,'0'0'64'0,"0"0"-50"0,0 0 7 15,0 0 4-15,0 20 19 0,0-20-29 0,17 0 12 0,-17 0-16 16,0 18 15-16,20-18-19 0,-20 19 6 0,0 0-7 0,20-19 0 15,37 96 25-15,-57-60-17 16,17 23-9-16,6-21-2 0,-6 18 2 0,1 21-1 16,-18-40-2-16,0 96 3 15,-18-56-1-15,-22 56 2 0,-17-37-3 16,40-78-2-16,17 1 1 0,-40 0 1 0,23 0 2 0,0 0-2 16,17-19-2-16,-23 18 0 0,23-18-1 0,-37-18 2 15,0-20-3-15,17 0 2 0,0 20 1 16,20-22-1-16,0 3 0 0,0-1 1 0,0 19 1 15,57-76 25 1,23 76-2-16,-63 38-14 16,0-19-7-16,23 58 7 0,-40-40-8 0,57 95 3 15,0 59-6 1,-20-115-11-16,-37-57-12 0,20 19 6 16,-2-19-90-16,-18 0 67 0,0 0-5 0,19-19-62 15,-19 1 41-15,18-1 1 0,2-77-40 0,-20 77 86 16</inkml:trace>
  <inkml:trace contextRef="#ctx0" brushRef="#br1" timeOffset="86338.46">24630 10441 231 0,'0'0'130'0,"-38"19"-81"16,38-19-26-16,0 0-13 0,0 18 9 0,-19-18-14 15,19 20 0-15,0-20-1 0,0 19 9 0,0-2-12 16,0-17 3-16,39 20 2 0,-39 1-3 15,0-21 1-15,18 0 1 0,-18 0 0 0,17 0-1 0,3 18 4 16,-20-18-6-16,20 19 1 0,-20-19-4 0,20 19 1 0,-20-2 4 16,0 22 1-16,0-1-4 0,0-38 0 15,0 21-1-15,-20-3 2 0,20-18-1 0,-20 19-1 0,-17 17 1 0,37-36 0 16,0 21-1-16,-18-3 1 0,-21 22 1 0,-18 16-5 16,39-38-4-16,18-18 2 15,-22 20-11-15,22-1 8 0,0-19 6 0,0 0 0 0,0 0 0 16,0 0 2-16,0 18 0 0,0-18 0 0,0 0 1 0,22 0 1 15,33 19 3 1,-35 2-3-16,37 168 17 16,-57-132-14-16,0 20-1 15,-38 17-1 1,38-57-2-16,-39 21-2 0,-16-20-33 16,55-38 9-16,-22 0-9 0,5 0-179 15,-21 0-3-15,38 0 190 0</inkml:trace>
  <inkml:trace contextRef="#ctx0" brushRef="#br0" timeOffset="134442.06">10074 9947 54 0,'0'0'55'0,"0"0"-25"0,0 0 24 0,0 0-30 15,0 0 0-15,0 0-4 0,0 0 25 0,0 0-25 0,-20 0-6 16,20-20-2-16,0 20-1 16,0-20-10-16,0 20 0 0,0 0-1 0,-20 0-35 47,20-18-280-47</inkml:trace>
  <inkml:trace contextRef="#ctx0" brushRef="#br0" timeOffset="147979.1">11405 9032 14 0,'0'0'7'0,"0"0"2"0,0 0 5 0,17 0 31 0,-17 0-24 15,0 0 23-15,0 0-34 0,0 0 11 0,0 0-12 16,0 0 26 0,0 0 11-16,0 0-34 0,0 0-2 0,0 0 6 15,0 0-13-15,0 0 1 0,0 0 0 0,0 0 9 16,0 0-8-16,0 0-2 16,0 21 15-16,-17-3-4 15,17-18-10-15,-23 38 7 0,23-17-4 16,-37 34 7-1,0 41 6-15,-3-59-17 16,23 2 2-16,-23-1-5 16,3 20 2-16,0-22-2 0,37-36 0 0,-20 20-4 15,20-2 4-15,-20-18-2 0,20 0 1 0,-17 20-5 0,17-1 3 0,-20-19-2 16,20 17-5-16,-17-17 2 0,17 21-22 16,-23-21 3-1,6 0-235-15,17 0 224 0,0 0 28 16,0 0 2-16,17 0-21 0</inkml:trace>
  <inkml:trace contextRef="#ctx0" brushRef="#br0" timeOffset="148409.74">11496 9300 29 0,'-17'0'62'0,"17"0"-23"0,0 0-20 0,0 0-1 0,0 0 12 0,-20 0-16 0,20 0-1 0,0 0 28 15,0 0-25-15,0 0-9 0,-20 18 29 16,20 2-19-16,0-20-13 16,-17 0 5-16,17 0-2 0,-17 19 12 15,17-19-14-15,0 18 7 16,0-18-11-16,0 20 2 0,0-3 1 16,17-17-4-16,-17 20 1 0,0-20-1 0,0 0 1 15,0 0 2-15,17 21 0 0,-17-21 1 16,0 0-2-16,20-21 2 0,-20 21-6 0,0-20 2 0,0 20-1 15,0-17-5-15,0-21-49 16,0 19 34-16,0 19-35 0,-54-57-167 16,11 36 164-16</inkml:trace>
  <inkml:trace contextRef="#ctx0" brushRef="#br0" timeOffset="148776.85">10926 9130 31 0,'0'0'13'0,"0"0"19"15,0 0-19-15,0 0 13 0,0 0-15 0,0 0 9 0,0 0-13 16,-20 0 0-16,20 0-2 0,0 0 4 0,0 0 11 15,0 17-4-15,0-17-9 0,0 0-1 16,0 0 13-16,0 0 7 0,0 0-15 0,0 0-5 16,0 0 4-16,0 0-7 0,0-17-1 0,0 17-2 62,0-41 8-62,-17-33 0 0,-40 16 15 0,0 39-14 16,57 19-9-16,0 0 0 0,-20 19 0 15,20-19-1-15,0 19-1 0,0 37-18 16,0-56 10-16,20 57-197 16,3-37 131-16,-9 1 44 0</inkml:trace>
  <inkml:trace contextRef="#ctx0" brushRef="#br0" timeOffset="149376.78">12086 8938 25 0,'0'0'66'0,"0"0"-54"0,0-20 15 0,0 20 11 0,0 0-15 0,0-17-12 0,0 17-1 16,0 0 29-16,0 0-4 15,0 0-26-15,0 0 6 0,0 0-8 0,0 0 16 16,0 0-4-16,0 0-10 16,0 17-4-16,-20-17 3 0,20 39 6 0,0-39-12 15,-17 75 22 32,0 23-15-47,-6-43-6 0,3 60 3 0,20-77-6 0,0-19 0 0,0 19 4 0,0-1-2 16,0 2-4-16,0-39 3 0,0 38 1 15,0-38 0-15,0 18-2 0,20 21 0 0,-20-39 2 16,23 0-2-16,-23 17 0 0,17-17-1 0,-17 0 1 0,17 0 0 0,-17 0 0 16,20 0 0-16,0 0-1 0,-3 0-2 0,3-36-21 15,-3-2 5-15,3 0-31 16,-20 38 2-16,0-39-13 0,23-18-58 15,-23 39 53-15,0 18 48 0,0-39-1 0,0 21-2 16</inkml:trace>
  <inkml:trace contextRef="#ctx0" brushRef="#br0" timeOffset="149543.49">11841 9281 37 0,'0'0'39'0,"0"0"18"0,0 0-37 15,-23 0 21-15,23 0-21 0,0 0-3 0,0 0 48 16,0 0-42-16,0 0-19 0,60 0 7 15,-23 0-7-15,-17-21-2 0,-20 21-2 16,17 0 1-16,20-18-1 0,-17 18 0 16,94-57-104-1,-57 19-133-15</inkml:trace>
  <inkml:trace contextRef="#ctx0" brushRef="#br0" timeOffset="149943.2">12865 9260 49 0,'0'0'21'0,"0"0"27"0,0 0-39 0,0 0-1 0,0 0 8 16,0 0 5-16,0 0-9 0,0 0 0 0,0 0 13 15,20 0 26-15,-20 0-28 0,20 0 19 16,-20 0-37-16,17 0 1 15,-17 0-2-15,20-18 1 0,39-20 9 16,-24 19-6 0,-15 19-8-16,-20 0 0 0,20 0 1 0,-3-18-2 0,-17 18-1 15,20 0-3-15,-3 0-22 16,3 0-6-16,-20 0 12 0,0 0-3 0,0 0-56 0,0 0 17 16,0 0-8-16,0 0 51 0,0 0-13 0</inkml:trace>
  <inkml:trace contextRef="#ctx0" brushRef="#br0" timeOffset="150143.47">12788 9318 37 0,'0'0'39'0,"-17"0"-12"0,17 0 4 15,0 0 5-15,0 0 56 16,37 0-28 0,2 0-41-1,19 0 3-15,-41 0-18 0,3 0-3 0,-3 0-3 0,25 0 0 16,13-18 0-16,-35-1-2 0,17-2-14 15,-20 3-12-15,23-39-103 0,-18 39 76 0,-22 18 0 16,15-37-24-16,5 37 35 16</inkml:trace>
  <inkml:trace contextRef="#ctx0" brushRef="#br0" timeOffset="150960.22">13928 9357 17 0,'0'0'8'0,"0"0"-6"0,0 0 2 0,20 0-3 0,-20 0-1 15,0 0 1-15,0 0 0 0,0 0 0 0,0 0 0 0,20 0 3 16,-20 0 0-16,0 0-2 0,0 0 0 0,0 0 1 0,23-19 2 16,-23 19 18-16,0-20-13 0,14 20 28 15,-14-18-25-15,0 18 1 0,0 0 0 0,0-19 15 0,0 19-3 16,0-21-14-16,0 21-1 0,0-18 29 0,0 18-31 16,0-18 31-16,0-2-30 15,0 20-3-15,-14 0-3 0,14 0 4 0,0 0 0 0,-23 0-4 16,23 0 0-16,0 0 1 0,0 0-2 0,-40 0 13 15,23 20-7-15,-3-2-2 16,-17 40 3 15,17-20-6-31,20-1-3 0,0-37-1 0,0 20 0 0,0-20 0 0,0 17-1 16,0 3-5-16,0 1-3 0,20-3 2 0,-20 0-36 16,20-18 21-16,-20 0-34 0,17 0-18 15,20 20-88-15,-17-20 126 0</inkml:trace>
  <inkml:trace contextRef="#ctx0" brushRef="#br0" timeOffset="151293.62">14290 9375 34 0,'0'0'19'0,"-17"0"21"0,17 0 1 0,0 0 20 16,0 0-41-16,-20 0 19 0,3 0 7 0,17 0-35 15,-40 0 35-15,40 0-40 16,0 0-1-16,0 0-4 0,-20 0 1 0,20 0 1 0,0 0 1 15,0 0-4-15,0 0-1 16,0 0 4-16,20 0-1 0,-20 0-1 0,0 0-1 16,0 0 1-16,0 0-1 0,0 0 1 0,20 0 0 0,-20-18-1 0,20-1 8 31,-20-1-4-31,0 20 25 16,0 0-26-16,0 20 5 0,0-20-5 15,0 0 1-15,0 19 3 0,0-1 2 0,0 19 0 16,0-17-4-16,0 1-4 0,0-21 2 0,37 74 0 15,-37-74-3-15,0 20-2 16,17-1-2-16,-17-19 2 0,20 0-1 0,0 17-51 16,-20-17-29-16,0-17-157 15,0-22 203-15,0 39 14 0,0-18 8 0,17 18-4 16</inkml:trace>
  <inkml:trace contextRef="#ctx0" brushRef="#br0" timeOffset="151510.69">14555 8976 69 0,'-17'20'117'31,"17"-20"-85"-31,-20 36 66 0,3 21-47 0,17-16-34 16,0 129 2-1,0-95-19-15,0-38 0 16,17 22-2-16,-17-21-4 0,0 0-19 15,0-2-65-15,0-36 58 0,20 21-47 16,-20-21 37-16,0 0 5 0,0 0-10 0,0 0 38 0,17-38-25 0</inkml:trace>
  <inkml:trace contextRef="#ctx0" brushRef="#br0" timeOffset="151676.81">14746 8996 28 0,'0'0'13'0,"0"0"-5"0,0-20 4 15,0 20 53-15,0-19-5 0,0 38 36 16,0 1-62-16,0-1-4 0,0 19-18 0,0-2 7 15,0-16-12-15,0 1-1 0,-20 149 9 16,20-95-12-16,0-18-2 0,0-18 0 0,-17-1-2 0,17 19-1 16,0 38-16-16,0-75 2 0,0 36-44 0,0-39 16 15,0-17-12-15,0 58-101 0,0-58 125 0</inkml:trace>
  <inkml:trace contextRef="#ctx0" brushRef="#br0" timeOffset="152693.51">15735 9471 39 0,'0'0'37'0,"0"-18"1"0,0-3 16 0,0 1-45 0,0 20 4 0,0-17-8 0,0 17 0 15,0-20 18-15,0 20-16 0,0-18 30 16,0 18-23-16,0 0-5 0,0 0-2 0,-20 0 14 16,20 0 0-16,0 0-15 0,0 0-1 0,-20 18 3 0,20-18-4 15,0 20 2-15,-17 17 3 0,17-16-8 16,-17-3 2-16,17 0-1 0,0 20 1 0,0-38-3 15,0 39 1-15,0-1 6 32,34-18 11-32,-14-20-16 0,0-20-2 15,-20-1 2-15,23 4 0 16,-23-22 0 0,14 21-2-16,-14-2 2 0,0 20-2 0,0 0 1 0,0-18 0 0,0 18-2 0,0-18 2 0,0 18 1 15,0 0-2-15,-14-21 1 0,14 21-2 0,-23 0 4 16,23 21 0-1,-20 15-2-15,20-36 0 0,0 20 0 16,0-2-2-16,0-18 2 0,0 20-1 0,0-1 0 0,20 19 3 16,-20-38-4-16,23 20 0 15,-23-20 0-15,14 0 2 0,46 17 2 16,-60-17-2-16,54-37 2 16,-14-58-2-1,-23 18-2 1,-17 40 1-16,0-40-1 15,0 59-1-15,-37-40 1 16,-20-17 4 0,40 75-2-16,-43-37 1 15,23 37-1-15,17-21 1 0,0 21-1 16,-34 21 0 15,-23 53-4-31,37-18 4 0,40-35 0 0,-17-2 0 0,-3-1-1 0,3 21 0 16,17-21-1-16,-20 19 2 0,20-37 0 0,0 41 0 15,-20 33-3-15,40-35 3 16,-20-22-1-16,20-17-1 0,-20 41 0 0,17-24 0 16,3 3 0-16,-3 0 2 0,3-3-2 0,23 22-7 0,-29-39 4 15,-14 0 1-15,60 17-23 0,-43 5-23 16,0-22 28-16,3 0-2 0,0 0-4 0,-20 0-6 0,23 0-53 0,-9 0 38 0,26-22-23 16,-40 22 52-16,20 0-10 0</inkml:trace>
  <inkml:trace contextRef="#ctx0" brushRef="#br0" timeOffset="153428.45">16362 9412 25 0,'0'0'28'0,"0"0"6"0,0 0-3 0,0 0-14 0,0 0 1 0,-20 0 15 0,20 0-2 0,0 0-17 0,0-17-1 15,0 17-1-15,0 0 9 0,0 0-11 0,0 0 59 32,0 0-35-32,0 17-28 15,0 3 3-15,0 19-4 16,0-21-4-16,0 2 1 0,0-20-2 0,0 18 4 0,20 38-2 16,-20-56 0-16,0 21 2 0,0-1 7 15,0-20-4-15,23-20 12 0,-23-18-10 16,0 19-8-16,0-19 3 0,15 38-3 0,4-56 4 47,1-22-2-47,17-37-6 0,-19 115-6 0,-18 0 4 0,20-18-10 0,-20 18 4 0,0 0-2 15,19 0-20-15,-19 18-80 0,0-18 70 0,23 21-110 16,-23-2 66 0</inkml:trace>
  <inkml:trace contextRef="#ctx0" brushRef="#br0" timeOffset="154010.15">16799 9547 63 0,'0'0'25'0,"0"0"0"0,0 0 10 16,-20 0-21-16,20-20 13 0,0 20-14 0,-17-18 43 16,17 18-51-16,0-20 7 0,-20 20-4 15,20 0-1-15,0-18 17 16,-18 18 5-16,18 18-3 15,0 20-1 1,0-18-12-16,18 16 34 31,2-36-39-31,-20 0-6 0,17-36 13 16,-17-2-12-16,20 18-2 0,-20-37 3 16,0 37-2-16,22 3-2 0,-22 17 1 15,0-20-2-15,0 20 3 0,0 0 1 0,0 0-1 16,18 0-1-16,-18 20 0 0,0 17 1 0,0-37-2 15,0 21 0-15,0 53-6 0,0-54 2 0,0-20-8 16,0 19 1-16,0-2-19 0,0-17 13 0,0 21-24 0,0-1-9 16,0-20 18-16,17 17-6 15,-17-34-181-15,40-41 208 16,-40 58 11-16,0 0-1 0,0-39 1 0,17 39 0 0,-17 0 0 0,20-18 2 16,-20-2-1-16,0 20 1 0,17-18 51 15,3 18 96-15,-20 0-133 16,22 0 0-16,-22 0-2 0,0 0-2 0,0 0-1 0,0 18 10 0,0 2-15 15,0-20-2-15,0 0 1 0,0 18 4 0,0-18-5 0,0 20 6 0,0-1 6 16,18-19-11-16,-18 0 1 0,0 0-3 16,0 0 0-16,17 0 6 0,-17 0-7 0,0 0 3 0,20 0-1 15,-20 0-3-15,20-19 3 0,-20 19-3 0,17-20 6 16,3 20 7-16,-20 0-9 0,17 56 17 31,-17 22-21-31,0-21-6 16,0-38-7-16,0-2 2 0,0-17-4 0,0 0-4 15,0 58-185 1,20-58 48-16,-20 0 128 0,0 0 21 0,0-17-15 16</inkml:trace>
  <inkml:trace contextRef="#ctx0" brushRef="#br0" timeOffset="154393.48">17369 9489 34 0,'-15'0'95'0,"15"0"-80"15,0 20 13-15,0-20-16 0,0 18 0 0,0-18-1 0,0 20-2 0,-22-20-1 16,22 36 10-16,-20-15-12 16,20-1-4-16,0 17 2 0,0-37-3 0,-20 20 0 0,20-20-1 15,0 17 1-15,0 3-1 0,0-20 0 0,0 19 1 0,0-19 1 16,0 17 5-16,0-17-1 0,0 22 1 0,0-22 6 0,0 0 8 16,20-22-10-16,-20-34 6 15,0 19-9-15,20-58 5 16,2 0-10-16,-22-38-2 31,15-1 9-31,-15 97-4 0,0 17-6 0,0 3 2 0,0-4-1 0,0-17 6 16,0-1 4-16,0 3 1 0,0 36-6 15,0-39 5-15,0 20-2 0,0-1-4 0,0 3 10 0,0-2 0 16,0 19-2-16,0 0-8 0,0 0 6 0,0 0-8 16,0 19-1-16,0-2 6 0,0 3-6 0,0-20 0 0,-15 94 17 15,15 21-11-15,0-2-5 16,-22 116-2-16,22-152-5 15,0-2-5-15,0 38-59 16,22-91 6-16,-22-3 20 0,0-19-7 0,15 17-85 0,5-17-52 16</inkml:trace>
  <inkml:trace contextRef="#ctx0" brushRef="#br0" timeOffset="155193.96">17711 9130 24 0,'0'17'25'0,"0"-17"-20"0,0 0-1 0,0 0 5 0,0 0-9 0,0 0 3 16,0 0 0-16,0 0-1 0,0 0 5 0,0 0 21 15,0 0 1 1,0 0-14-16,0 0 4 0,0 0 15 15,0 0-30-15,0 0 1 0,0 0-2 0,0 0 7 16,0 0-8-16,0 0 6 16,0 0-7-16,0 0 0 0,0 0-1 0,0 0-5 15,0 0-6-15,0 0-20 16,0 0 13-16,0 0-158 16</inkml:trace>
  <inkml:trace contextRef="#ctx0" brushRef="#br0" timeOffset="156777.93">17731 9147 21 0,'0'0'12'0,"0"0"-6"0,0 0 3 0,0 0 16 0,0 0-9 0,0 0 19 0,-20 0-17 0,20 0-2 0,0-17 77 15,0 17-76-15,0 0 0 0,0 0 24 16,0 0-17-16,0 0-11 0,0 0 18 16,0 0-12-16,0 0-9 0,0 0 14 0,0 0-16 0,0 0 27 15,0 0-27-15,0 0 27 16,-17 0-16-16,17 0-14 16,0 0-2-16,0 0 0 0,0 0 11 15,0 37-10-15,-20 0-3 16,20-17-1-16,0-2-3 0,-20 78 1 15,3-59 3-15,17 0 0 0,-40 60-3 16,40-23 3-16,-17-33-1 0,17-4 3 0,0-17-6 0,0-20 3 16,-20 73-2-16,20-73 4 0,0 22 0 0,0 14-4 47,60-16 8-47,-26-40-3 0,-34 20-4 0,20 0 1 0,17-17 0 15,20 17-4 1,-57 0 5-16,23 0 1 0,-6 0-6 0,0 0-1 15,-17 0 2-15,20 0-5 0,0 0-13 0,17 0-115 32,-37-19 54-32,0 19 32 0,17-22-75 0,-17 5 26 0,0 17 47 0</inkml:trace>
  <inkml:trace contextRef="#ctx0" brushRef="#br0" timeOffset="157177.04">18187 9583 32 0,'0'0'12'0,"0"0"27"0,0 0 13 0,0 0 62 0,0 0-36 16,0 0-42-16,-20 0 6 31,6 21-9-31,-9-21-30 0,23 57 2 16,-20-37-1-1,20-3 0-15,0 3-4 0,0 16 2 0,0-36 0 0,0 22 1 16,0-3 0-16,0 18 20 16,0-37-19-16,20 20 20 15,3-20-22-15,-23 0 3 0,14-76 5 31,6-19-13-31,0 38-57 16,-20 37 1-16,0-1-111 16,0 21 127-16,0 21-2 0,0-1-57 15,0 17 74-15,0-17 21 0,0-20-8 16</inkml:trace>
  <inkml:trace contextRef="#ctx0" brushRef="#br0" timeOffset="157477.59">18358 9604 41 0,'0'0'21'0,"0"0"68"0,0 0-34 15,0 0-10-15,0 0-4 0,0 0-21 0,0 0-2 0,0 0 31 16,0 0-2-16,0 37-26 31,0 3-17-31,0-3-1 0,0-37-3 0,0 19 0 0,0 20 3 16,0-20-3-16,0-19 1 0,0 17-1 0,0 3 9 15,0-20-4-15,20 0 1 0,-20 0-3 0,0-20 7 16,17-16-1 0,6-3-2-16,-6 20-6 0,0-1-1 0,-17 20 1 0,20-17 3 15,-20-3-5-15,20 20 2 0,-20 0-1 0,17 0-2 16,-17 0 0-16,20 20-8 0,-20-3 4 16,0-17-3-16,0 20-14 0,0-1-14 0,0-2 13 0,0-17-5 15,0 0-3-15,0 22-40 0,0-3-56 0,0-19 87 16,0 17 7-16,0-17-1 0,0 0 6 0</inkml:trace>
  <inkml:trace contextRef="#ctx0" brushRef="#br0" timeOffset="157777.46">18623 9737 52 0,'0'0'26'0,"0"0"5"0,0 0 70 16,0 0-93-16,0 17 8 0,0-17-9 16,0 0 14-16,0 0-15 0,0 0-1 0,0 22 5 0,0-22-6 15,-17 36 16-15,17 4-10 16,0-23-8-16,0-17 1 0,0 38 21 15,0-18-16-15,0-20 10 0,0 0 14 16,17 0-8-16,-17-20-13 16,0 20-7-16,0-18 0 0,0 18-1 0,0-20-1 0,20-37 4 15,-20 21-4-15,20-22 0 16,-20 21-1-16,0 17 5 16,0 40 0-16,17-20-4 0,-17 56 9 15,0 2-3-15,0-41-5 0,0 23 0 16,-17 130 5-16,17-132-7 0,0 0 0 0,-20 0-2 0,-17 77 0 0,37-77 0 15,-17-1 1-15,-6-17-1 0,3 36-7 0,-17 2-51 16,20-40 34-16,-3-18-45 0,0 20 25 0,3-20-83 16,-23-38-33-16</inkml:trace>
  <inkml:trace contextRef="#ctx0" brushRef="#br0" timeOffset="159061.72">19042 9357 19 0,'0'0'12'0,"0"0"55"16,-17-19 167-16,17 19-214 16,0 0-13-16,-20 0 17 0,0 0-10 0,20 0-8 15,-20 19 22-15,6-19-23 16,14 18 3-16,-23 2-3 0,23-20-2 0,0 17 1 0,-20 3 1 15,20 1-3-15,0-3-1 0,-20 38 2 0,3 98 1 16,17-154-6-16,0 56-5 16,17 2-21-16,3-41-8 0,-20-17 10 15,20 20-6-15,3-20-52 0,-9 20-33 0,26-40-22 16</inkml:trace>
  <inkml:trace contextRef="#ctx0" brushRef="#br0" timeOffset="159294.31">19327 9338 61 0,'-20'0'67'0,"20"0"42"15,0 0-90-15,0 0 33 32,0 0 48-32,0 0-93 0,20 0-3 0,-3 0 6 0,-17 19-6 0,20-1 7 15,3-18-9-15,-23 20 1 0,0-3-2 0,17 3 3 0,0 37-1 16,-17-57-2-16,0 20 0 0,0 37 8 15,0-19-6-15,0-38-2 0,0 37-1 0,0-37 1 0,0 20-1 16,-17 17 3-16,-23 2-10 0,20 0-17 16,-34 17-183-1,34-36 13-15,20-20 158 16</inkml:trace>
  <inkml:trace contextRef="#ctx0" brushRef="#br0" timeOffset="170094.87">11596 9832 21 0,'0'0'21'0,"0"0"12"0,0 0-23 0,0 0 11 0,-23 0 13 15,23-20-12-15,0 20-12 0,0 0 9 0,0 0-9 16,0 0 43-16,0 0-43 0,0 0 0 0,-20 0 8 16,20 0 29-1,0 0-18-15,0 0-12 0,0 0 0 0,0 0-9 32,0 20 27-32,0 55-5 0,0-75-28 0,0 20 0 15,0 19 3-15,0-1-3 0,0-20 0 0,0 20-2 16,20 56 2-16,-20-73-1 15,23 73 3 1,-23-94-3-16,0 20 1 31,14-2 3-31,26-36 0 0,-40 18-4 0,20-20 2 0,14 2 1 0,-14 18-2 16,0 0-1-16,3 0 4 16,28-20 7-16,-11 58 6 31,-40 39-10-31,0-77-6 0,-17 18 0 15,-6 1 6-15,6 20-3 0,-3-39-5 0,20 19-1 16,-37 0 0-16,17-19 0 0,20 0 1 0,-54 0-49 31,34 0-38-31,40-19 14 0,-3 0 31 16,-17 19 21-16,17-20-24 0,-17 20 18 16,40-19-64-16,-40 19 62 0,0 0 4 0,23 0 5 0,-9-37-21 15,6 37 35-15,-20 0-14 16</inkml:trace>
  <inkml:trace contextRef="#ctx0" brushRef="#br0" timeOffset="170461.19">12009 10326 19 0,'0'0'6'0,"0"0"-3"0,0 0 0 0,0 0 19 0,0 0 0 16,0 0-13-16,0 0 18 0,0-19 8 15,0 19-11-15,0 0-10 0,0 0 5 16,0 0 11 0,0 0-23-16,0 0 8 0,0 0-1 0,0 0-8 0,0 0 7 0,0 19 21 15,0 1-26-15,23-20 5 0,-23 18 24 32,0 1-31-32,0-19 11 0,0 0-13 0,0 0 5 0,0 0 0 15,0 0-2-15,0 0 1 0,0 0-1 0,0 0-4 0,17 0 0 16,-17 0 1-16,0-19 7 0,0 1-4 0,17 18-4 15,-17 0 0-15,20-39 8 0,-20 39-8 16,20-18 5-16,17-20 0 0,-37 38-6 16,37-39 3-16,3 20 0 15,-40 19-5-15,17-18-1 0,3 18 2 0,-20 0-1 16,0 0-2-16,20 0-1 0,-20 0-8 0,0 0-6 0,17 18-63 16,-17-18-2-16,0 0 45 15,0 0-7-15,0 0-58 0,0 19-6 0,0 0 71 16</inkml:trace>
  <inkml:trace contextRef="#ctx0" brushRef="#br0" timeOffset="174545.56">7656 11200 20 0,'0'0'8'0,"0"-18"-5"0,0 18-1 0,0 0 4 0,0 0-1 0,0-19 0 0,0 19 0 0,0 0 2 0,0 0 0 16,23-19 10-16,-23 0 46 16,0 0-42-16,0 19 6 0,0 0-18 15,0 0-1-15,0 0 1 16,0 0 23-16,0 0-17 0,0 0-8 0,0 0 11 16,0 0 3-16,0 0-16 0,0 19 13 0,0 0-13 0,0-19 4 15,0 19-6-15,0 0 0 0,0-1 2 0,0 3 1 0,0 16-1 16,0 1 0-16,0 58 6 0,0-2-5 15,0-37-4-15,0-19 1 0,0 115 2 47,17 93 22-47,-17-246-23 16,37 39 4 0,6-39 3-16,-43 0-8 0,14 0 1 15,46 0 2-15,-23-20-4 0,0 20 0 16,-17 0-1-16,-20 0 0 0,17 0-1 0,80 0 3 15,-80 0-3-15,3 0-1 0,17 0-17 32,-37 0-11-32,0 20-137 15,-17-20 81-15,-3 0-2 0,0 0 33 16,3 0 16-16</inkml:trace>
  <inkml:trace contextRef="#ctx0" brushRef="#br0" timeOffset="175045.26">8437 11296 29 0,'0'0'16'0,"0"0"-3"0,0 19 3 0,0-19 13 0,0 0-7 0,0 19-10 0,0-19 0 0,0 0 0 16,0 58 64-16,0-58-54 0,0 19-12 0,20-1 12 15,-20-18-3-15,0 19-2 32,37 114 55-32,-19-95-65 15,-18-19-5-15,39 58 5 0,-39-58-6 0,0-19-1 16,23 18-1-16,-23 39 2 0,15 20-2 15,-15-77-1-15,0 37-11 16,0-37 4-16,0 0-102 16,-15-18-44-16,15-1 125 15,-23-19-24-15,23-1 42 0,-20 1 0 16,20 1-5-16</inkml:trace>
  <inkml:trace contextRef="#ctx0" brushRef="#br0" timeOffset="175429.44">8417 11240 26 0,'0'0'7'0,"0"0"4"0,0 0 7 15,0 0-6-15,0 18 49 16,0-18-49-16,0 0 26 0,20 19 45 31,20 0-33-31,-23-19-37 0,20 0-3 0,-17 0-1 16,3 0-4-16,-8 0 1 0,4 0-4 0,-1 0 3 16,-18 0-2-16,22 0-2 0,15 19 4 0,-19 0-1 15,1 58-1 16,-19-2-2-15,0-56-1-16,-19 39 0 0,1-40-1 0,18 1-1 16,-20-19 0-16,20 0 3 0,-17 0 1 15,17 0-1-15,0 0-1 0,17 0 4 16,-17 0-4-16,20 0 5 0,17 0 5 16,-17 0-5-16,-2 0 0 0,19 38 7 15,-17 0-5 1,2 1-3-16,-22-2-3 0,0 2 0 0,0-39 0 0,0 37-1 15,-22 40 0-15,2-40-1 0,3-17-3 16,-3 17 0-16,20-37-1 0,-57 58-41 16,57-58 16-16,-38 0-85 15,21 0 58-15,17 0 29 0,0-19-22 0,-22 0 18 0,22 19 11 16,0-57-25 0</inkml:trace>
  <inkml:trace contextRef="#ctx0" brushRef="#br0" timeOffset="175815.12">9102 11352 60 0,'0'0'20'0,"0"0"-3"0,0 0 4 0,0 0 65 0,20 20-36 0,-20 0-35 0,0-1 10 16,0-19-4-16,17 55 14 16,-17-35-29-16,0-1-2 0,20-1 0 0,-20 40 7 0,0-39-7 15,0 76 9-15,-37 96 5 16,37-154-14-16,-20-18-2 0,20 19 0 0,0-19-2 0,-17 1 2 0,17 18-1 16,-20 18 6-16,20-36-5 0,0-2 2 0,-20 2 12 15,20-1-7 1,0-19 0-16,0 0-6 0,20 0 1 0,-20 0 2 0,37-19 0 15,-37 19-4-15,20 0 0 0,17-38 3 16,5 18-3-16,67-36 2 16,-47 18-1-16,-27 18-3 0,22-17-35 15,0-2-53 1,-57 39 30-16,0 0 23 0,20-18-101 16,-20 18 88-16,17 0-19 0,3 0 48 0,-20 0 0 0</inkml:trace>
  <inkml:trace contextRef="#ctx0" brushRef="#br0" timeOffset="176528.49">10074 11240 33 0,'0'0'43'0,"0"0"-33"0,0 0 8 0,0 0-6 0,0 0 15 0,0 0-12 0,0 0 1 0,0 18 30 0,0-18-32 0,0 0 10 16,0 0-14-16,0 0-1 0,0 0 1 0,0 19-2 0,17-19 2 0,-17 0-1 0,0 0 8 16,0 0-9-16,0 19 7 0,0-19-2 0,0 38 5 15,0-38-12-15,0 18 0 0,0-18-1 0,0 40 4 0,17-3 2 16,-17 0-5-16,0-17-1 0,0-1-3 16,0 19 4-16,20-18-1 0,-20 17-2 0,0-37 0 0,0 76 2 15,20-37-1-15,-20 55-4 16,0-75 1-1,0 39-8-15,0-39-46 16,0-19 17-16,-20 0-73 16,0-39-51-16,3-36 65 15</inkml:trace>
  <inkml:trace contextRef="#ctx0" brushRef="#br0" timeOffset="176745.29">10054 11221 44 0,'0'0'38'0,"0"0"23"0,0 0-28 0,0 0-17 0,0 19 30 16,0-19-31-16,0 0 20 0,0 18-16 16,0-18-9-16,0 0 0 0,0 38 32 0,0-38-37 15,0 38 6-15,-20-20-7 0,20 22 2 0,-20-40-4 16,20 37 2-16,-14-37-3 0,-9 19 1 0,23-1-2 0,-20 2-1 16,0 17-1-16,3-37 0 0,17 0 0 15,-20 20-1-15,20 0-6 0,0-20 2 0,-17 0-2 0,17 37-37 16,-20-37-6-16,20 19-17 0,0 0-14 15,0 19-36-15</inkml:trace>
  <inkml:trace contextRef="#ctx0" brushRef="#br0" timeOffset="176961.87">9957 12038 136 0,'0'0'51'0,"0"0"-6"0,0 0-30 16,0 0 13-16,20 0-9 0,-20 0 2 0,23 0-2 0,-23 0 12 15,54-19 12-15,77-20-13 32,-54 21-24-32,-20-2 0 0,-20 20-5 15,-17 0 0-15,-3-19-1 0,43 19-12 16,-60 0-1-16,17 0 3 0,-17 0-45 16,0 0-12-16,20 0-32 0,-20-18-48 15,0 18 122-15,0 0 1 0</inkml:trace>
  <inkml:trace contextRef="#ctx0" brushRef="#br0" timeOffset="177211.93">10641 11448 54 0,'0'0'52'0,"0"0"-12"0,20-37 103 47,-20-2-81-47,0 39-59 0,0 0-1 0,0 0-1 0,0 0 3 0,0 0-7 16,0 39-50 0,0 16-75-16,0-55 82 0,0 39-31 15,0-21 26-15</inkml:trace>
  <inkml:trace contextRef="#ctx0" brushRef="#br0" timeOffset="177346.12">10681 11848 150 0,'0'18'182'0,"0"-18"-173"0,0 20 7 16,0 17-4-16,0 2-29 0,0-21-14 16,0-18-29-1,0 19 17-15,0-19-65 0,0 20-2 0</inkml:trace>
  <inkml:trace contextRef="#ctx0" brushRef="#br0" timeOffset="178745.59">13378 9927 12 0,'0'0'4'0,"0"0"-3"0,0 0 0 31,0 0-19-31</inkml:trace>
  <inkml:trace contextRef="#ctx0" brushRef="#br0" timeOffset="179128.51">13341 9983 19 0,'0'0'13'16,"0"0"-11"-16,0 0 1 0,0 0 0 0,0 0 3 0,0 0-2 0,0 0-2 0,0 0 2 0,0 0-1 16,0 0 0-16,0 0 12 0,0 0-2 15,-20 0-8-15,20 0-4 16,0 0 1-16,0 0 0 0,0 0 0 0,0 0 3 0,0-17-2 16,0 17 0-16,0 0 17 0,0 0-11 0,0 0 15 15,0 0-8-15,0 0-8 0,0 0 1 0,0 0-1 0,0 0 20 16,0 0-7-16,0 0-12 0,0 0 0 0,0 0 20 15,-20 17-8-15,20-17-8 0,0 0 0 16,0 0-8-16,0 21 1 0,-17-21 1 0,17 0-2 0,-17 18 11 16,17-18-11-16,0 18-1 0,0-18-1 0,-20 20 3 15,0-2 0-15,20 2-2 0,-20-20-3 0,5 20 2 0,15-2-2 16,-22-18 0-16,2 39 0 0,0-21-2 0,3 1 1 16,17-19 0-16,-20 19-9 0,20 1-6 15,-17-2-128 1,-3-18 38-16,20 0 39 15,0 0 11-15,0 0 25 0</inkml:trace>
  <inkml:trace contextRef="#ctx0" brushRef="#br0" timeOffset="179862.15">13418 10136 23 0,'0'0'15'0,"0"0"-10"0,0 0 20 0,0 0-1 0,0 0 5 0,0 0-12 0,-20 0 50 15,20 0-19-15,0 0-22 0,-20 0 28 16,20 0-28-1,-15 0-3-15,15 0-10 16,0 0-8-16,0 0 5 0,-22 18 5 0,22 3-6 16,0-3-6-16,0 1 0 0,0 0 0 0,0-19-3 15,0 20 1-15,0-20 0 0,0 18-1 0,22 20 1 16,-22-19-4 0,35 1-29-16,-35-20 4 15,0 0-122-15,0-39-46 16,0 21 187-16,0-2-19 15</inkml:trace>
  <inkml:trace contextRef="#ctx0" brushRef="#br0" timeOffset="180178.72">13056 9869 32 0,'0'0'15'0,"0"20"5"0,0-2 24 0,0 2-17 16,0-20 1-16,0 0 5 0,0 0 6 16,0 0-12-1,0 0-12-15,20-20-9 0,-20 20 0 0,0-38 11 16,17 21-13-16,-17-3-1 0,0 0-1 0,20 3-1 16,-20-41 14-16,0 58-10 0,0-19 9 15,-20-1-2-15,20 20-8 0,0-17 5 0,0 17-5 16,-17 0 7-16,17-20-5 0,0 20-4 15,-20 0 5-15,20 0-6 0,0 20 0 0,0-20 0 16,0 17-1 15,0 22-5-15,20 56-129-16,34-20-138 0</inkml:trace>
  <inkml:trace contextRef="#ctx0" brushRef="#br0" timeOffset="180612">13800 9776 33 0,'0'0'21'0,"0"0"6"16,0 0 3-16,0 0 34 0,0 0-50 16,0 0 12-16,-23 0-14 0,23 0 30 0,0 19-2 15,-20 18-8 1,20-37-18-16,-17 57 11 0,17-57-20 16,0 38 1-16,0-18-2 0,-20 37 10 46,3 190 23-46,17-247-35 0,0 75 6 16,17-55-3-16,-17-2-3 0,0 1 3 0,20 0-1 16,-20 20-4-16,17-20 2 0,-17-19-3 15,0 18 1-15,20-18 0 0,-20 20 1 0,23-20 1 16,-23 0-1-16,17 19-4 0,0-19 0 0,3 0-4 16,-20 0 2-16,0 0-20 0,0-19-1 0,20 19 10 15,-20 0-1-15,0-20-2 0,0 2-2 0,0-1-24 16,0 0-3-16,0-1-7 0,0 1 24 0,-20-18-58 15,20-2 48-15,0 1 15 0</inkml:trace>
  <inkml:trace contextRef="#ctx0" brushRef="#br0" timeOffset="180778.75">13663 10136 52 0,'0'0'44'0,"0"0"-4"0,-17 0-23 0,17 18 68 16,0-18-67-16,0 0-1 0,0 0-1 0,0 21 11 31,0-21 50-31,17 0-53 0,23 0-9 0,-23 0-14 15,-17 0 0-15,37 0-1 0,-17-21-16 16,20 21-59-16,-40 0 44 0,17 0-106 16,3 0 7-16,-20-18 85 0</inkml:trace>
  <inkml:trace contextRef="#ctx0" brushRef="#br0" timeOffset="181445.73">14481 10078 29 0,'0'0'169'0,"0"0"-105"0,0 0-54 0,0 20 19 0,0 57 25 0,20-77-49 16,-20 56 15-16,0-18-8 0,17-18-10 16,-17 17 7-16,0-17-7 0,0-20-2 0,0 18 0 0,0 20-13 31,-17-38-231-31,-3 0 159 0,20 0 60 16,0 0-13-16</inkml:trace>
  <inkml:trace contextRef="#ctx0" brushRef="#br0" timeOffset="181595.58">14481 9966 142 0,'0'0'120'0,"0"0"-102"0,0 0 11 0,0 0-16 0,-20 17 22 16,20-17-26-16,0 21-4 16,0-21-8-16,-17 0-8 0,17 18-71 31,0-18-45-31,-17 0-21 0</inkml:trace>
  <inkml:trace contextRef="#ctx0" brushRef="#br0" timeOffset="182145.55">15014 9907 50 0,'0'0'71'0,"0"0"-29"0,0 0-23 0,-20 0 58 16,20 0-32-16,0 0-22 0,-20 0-5 16,20 0-10-16,-14 0 14 0,-29 0 16 15,43 0-33-15,-20 20 5 16,20 0-7-16,0-1 4 16,-17 19-2-16,0-2-1 0,17-36-1 0,-20 96 10 15,20-57-11-15,0-2 0 16,-20-37 1-16,20 39-2 0,0-1 3 0,0-20-4 0,0 1 0 0,20 57 1 15,0-37 1-15,-20-20 0 0,34 75 0 16,-34-94 0-16,0 0-1 16,20 21 2-16,-20-21 0 0,0-41-1 15,20 24 0-15,-20-22-1 0,0 39-1 0,0-37 0 0,0-2 2 16,0 1-1-16,0-37 0 0,-20 55-1 16,20 2-1-16,0-2 0 0,-20-18-2 0,20 38 0 0,-34-18-2 46,14 112-63-46,20-74 49 0,0-20-5 0,0 37-37 0,20 1-19 16,-3-19-17-16,-17 0 53 0,17 1-28 0,3-1 50 16</inkml:trace>
  <inkml:trace contextRef="#ctx0" brushRef="#br0" timeOffset="182562.28">15165 10022 28 0,'0'0'13'0,"0"0"43"0,0-18-44 15,0 18 10-15,0 0 0 0,0 0-14 0,0 0 0 16,0 0 26-16,0-21-21 0,0 21-6 15,0 0 5-15,0 0 47 16,0 0-37-16,0 0-13 0,0 0 35 16,0 0-12-16,17 0-18 15,-17 0 2-15,0 21-5 0,0-3-6 16,0-18-4-16,0 38 3 0,0-20-3 16,0 22 3-16,0-22-3 0,0 21 0 0,0-39-2 0,-17 94 5 15,17-56-2-15,0 1-1 31,0-21 4-31,0-18-2 0,0 0-1 0,17-18 3 16,-17 18-1-16,60-39-2 16,-23 21-6-16,-17-2-6 0,-3 2-9 15,20-40-140 1,-17 58 85-16,3-18-59 0,-23-3 78 16,0 21 23-16</inkml:trace>
  <inkml:trace contextRef="#ctx0" brushRef="#br0" timeOffset="182795.41">15413 10022 124 0,'0'0'108'0,"0"0"-84"16,-17 18 3-16,-6 2 38 16,3-2-56-16,3 22 22 31,-3 35-8-31,20-17-14 0,0-20-7 0,0-1 0 15,0-17 0-15,0-2-1 0,0 78 1 0,0-22-5 16,0 40-5-16,0 2-25 16,0-61-36-16,0-34 32 15,0-3-7-15,0-18-9 0,0 19-48 0,0-19 67 0,0 21-13 16</inkml:trace>
  <inkml:trace contextRef="#ctx0" brushRef="#br0" timeOffset="183762.26">16385 9947 32 0,'0'0'10'0,"0"0"-2"0,0 0 12 0,0 0 61 0,0 0-69 0,0 0 61 16,0 0-64-16,0 0 10 16,0 19-10-16,0-19-5 0,0 0 4 0,0 0-4 0,15 38 11 15,-15-38-11-15,0 56 34 16,0 20 2 0,0 0-26-16,0-37-9 15,0-21-3-15,0 20-1 0,-15 19-1 0,15-38 1 16,0 96-15 31,0-20-381-47</inkml:trace>
  <inkml:trace contextRef="#ctx0" brushRef="#br0" timeOffset="184095.63">16705 10346 54 0,'0'0'96'0,"0"0"-82"0,0 0 32 15,-20 18-32-15,20-18 11 0,0 19-15 0,0-19 7 16,-37 19 15-16,37 1-25 16,-18-1-3-1,18-19-1-15,0 0 0 0,0 0 3 0,0 0-4 16,0 0 5-16,0 0-4 0,0 0 9 0,18 0-5 16,-18-19 11-1,17 19-10-15,-17-20 0 0,20 1 5 16,-20 0 7-1,0 19-15 1,0 0-1-16,20 58 19 31,37 37 0-15,-57-78-22-16,0 3-2 0,0-20 1 0,17 21-1 0,-17-21-2 0,0 0 0 16,0 0-10-16,20 0-96 15,-20 0 78-15,0-21-51 0,0 21 31 0,0-37-81 16,0 18 91-16</inkml:trace>
  <inkml:trace contextRef="#ctx0" brushRef="#br0" timeOffset="184395.52">16913 10004 66 0,'0'0'110'0,"0"0"-92"15,-17 18 63-15,17 0-65 0,0-18-12 16,0 0 0-16,0 58 2 0,0-38-5 0,0-2 0 0,0 39 0 15,0-38-2-15,37 38 4 16,-37-37-2-16,17-20 5 16,-17 18 2-16,20-18 2 0,-20 0-6 0,0 0 1 0,22 0 5 15,-22 0 3-15,0-18-7 0,18 18 5 16,-1 0 6-16,-17 0-11 0,0 0-3 16,0 0 6-1,-17 75 3-15,-1-56-13 16,-24 20-5-16,42-20 2 0,-17 0-7 0,17-19-7 15,-20 0 6-15,20 18-5 0,0-18-48 0,0 0 13 0,0 0 20 16,0 20-3-16,20-20-111 16,-20-20 138-16,17 20-16 0</inkml:trace>
  <inkml:trace contextRef="#ctx0" brushRef="#br0" timeOffset="184694.88">17161 10402 31 0,'0'0'14'0,"22"0"121"16,-22 0-79-16,15 0-14 0,-15 0-34 15,0 0 13-15,0 0-15 0,20 0 0 0,-20 0 11 16,0 0-13-16,20-38 11 16,-20 38-15-16,20-38 5 0,-20 1-2 15,0 37-2-15,0-38 10 31,-20 38-1-31,20 0 3 0,-20 0-4 16,20 18-3-16,0-18-4 0,-20 20 3 0,20-2-4 0,0 1 2 16,0-19-1-16,0 20-1 0,0-2 2 0,0 40-5 15,0-39-1-15,0 0-11 0,0 19-77 16,20-38-44-16,-20 0 83 0,20 0 4 0,-20 0-7 16,0 0 25-16</inkml:trace>
  <inkml:trace contextRef="#ctx0" brushRef="#br0" timeOffset="184895.66">17389 9983 62 0,'0'0'52'0,"0"0"-9"0,0-17-26 0,0 17 0 0,0 0 80 16,0 0-55-16,0 0-29 16,0 0 11-16,0 0-15 0,0 0 0 0,0 38 12 0,0-2-15 15,0-36-4-15,0 38 3 0,20 115 13 16,0-115-13-16,-20 0-2 0,17 77 3 0,-17-39-6 0,0-40-1 15,0 5-1-15,17 71-40 0,-17 2-223 32,0-114 179-32,0 0 31 0</inkml:trace>
  <inkml:trace contextRef="#ctx0" brushRef="#br0" timeOffset="186679.99">18090 10231 31 0,'-17'0'90'0,"17"0"-21"0,-17 0-54 0,17 0-1 0,0 0-6 16,0 0 8-16,0 0-7 0,-20 20 43 16,20-20-32-16,0 0-2 0,0 0-10 15,-20 18 15-15,20-18-17 0,0 0 5 0,0 0-7 16,-20 20 13-16,20-2-4 0,-14 21 3 15,14-39-15-15,0 18 0 0,0-18 1 16,14 38-1 0,-14-18-1-16,0-20 1 0,20 0 0 15,0 0 3-15,-20 0-3 0,0 0-1 0,20 0 2 16,-20-20-1-16,0 1-2 0,0 0 2 0,0 19-1 0,17-18-1 16,-17-2-1-16,0 1-3 0,0 19 2 0,0-18 1 0,0-2-4 15,0 20 2-15,0-18 1 0,0-2 0 16,0 20 2-16,0 0 1 0,0 0 1 15,0 0 0-15,0 58 3 16,0-40-3-16,0 1 1 0,0 1 0 0,0 36 2 16,0-56-3-16,0 39 0 0,0-20-1 0,0-1 0 0,0-18 0 15,0 20 1-15,17-1 3 0,-17-19-4 0,0 0 2 16,20-19-1-16,-20-1 0 0,0 2-1 16,0-1 1-16,0 19-1 0,20-58 0 15,-20 1-1-15,0 20 0 0,0-21-4 0,0 39 3 16,0-18-1-16,0-2-1 0,0 39 2 0,0-76-3 15,0 38 5-15,0-18 1 0,0 56-1 16,-20-59 1-16,-17 4 10 16,20 35-5-16,-23 20 0 15,-57 115 23 17,80-79-26-32,-20 135 8 0,17-132-8 15,-17 151 0 1,37-132 0-16,0-21 0 0,37 19 1 15,-17-15-2-15,-3-41-2 0,-17 18 1 0,37 1-5 16,-17-19-2 0,37 0-20-16,20 19-92 0,-77-19 85 15,94-38-257 1,-74 38 272-16,-20 0-3 0</inkml:trace>
  <inkml:trace contextRef="#ctx0" brushRef="#br0" timeOffset="187196.08">18566 10193 58 0,'0'0'77'0,"0"0"-55"0,0 0 33 0,0 0-20 0,-20 0-17 0,20 0-2 0,0 0-2 0,0 0 0 0,0 0-4 0,0 19 57 16,0-19-63-16,0 19 4 0,0-19-5 16,0 76 13-1,-17-37-10-15,17-21-4 0,0 40 6 16,0-39-5-16,-20 94 1 0,20-92-3 0,0 35 2 16,-17-18 2-16,17 18 3 0,-20-17 2 15,20-20-9-15,0-1 11 31,0-18 23-31,37 0-27 0,0 0-3 16,6-18 1-16,-43 18-5 16,17 0-1-16,0 0 0 0,-17-19-2 0,20 19-1 15,-20 0-1-15,20 0-38 0,-3 0 4 16,-17-18-120-16,20 18 3 16,-20 0 49-16,0 0 79 0</inkml:trace>
  <inkml:trace contextRef="#ctx0" brushRef="#br0" timeOffset="187545.83">18871 10231 58 0,'0'0'49'0,"0"0"-28"0,0 0 13 16,0 0-3-16,0 0 49 15,0 20-67-15,0-20-3 0,0 18 26 16,0 2-30-16,0-2 4 0,0-18 0 0,0 19-5 16,17 19 8-16,-17 58 13 15,0-58-18-15,0-2-5 0,0-16-4 0,0 38-3 16,0-39 5-16,0 19-1 0,0-2-1 0,20-16-2 15,-20 19-4-15,0-2-20 16,0 20-35-16,0-57 42 0,0 19-57 0,0 2-43 16,-20-61 60-1,20 22 52-15,0-3 3 0,0 3-14 0</inkml:trace>
  <inkml:trace contextRef="#ctx0" brushRef="#br0" timeOffset="187912.57">18888 10346 36 0,'0'0'38'0,"0"0"-15"0,0-20 109 0,0 1-49 31,0 19-13-31,20 0-56 16,-20 0-1-16,0 0 0 15,20 0-10-15,3 0 7 0,-23 0-8 0,14 0 1 32,6 95 0-32,-20-56 1 15,0-20-4-15,0-1-1 0,0 2-1 0,0-20 0 0,0 0 0 0,0 36-6 16,-20-16 0-16,20-20 2 0,-14 0-5 15,14 21-11-15,0-21 14 0,0 0-4 0,-23 0 3 0,23 0 3 16,0 0 4-16,0 0 3 0,0 0-1 0,0-21 5 16,0 21-4-16,0 0 6 15,23 0-1-15,-23 0-3 0,14 0 10 16,6 0-3-16,0 0 5 0,0 21-13 16,-3 16-2-1,20 134 21-15,-37-114-14 0,0-39-7 0,0 1 0 16,0 2 0-16,0-3-2 0,-20 0-4 15,3 2-9-15,17-20 4 0,-17 18-3 0,17-18-3 0,-20 0-21 0,20 0 17 0,-40 0-62 47,26-56-146-47</inkml:trace>
  <inkml:trace contextRef="#ctx0" brushRef="#br0" timeOffset="188345.52">19250 10402 29 0,'0'-38'195'0,"0"38"-177"0,0-18 79 0,0-2-57 0,20 20-20 0,-20 0-4 0,0 20-9 0,0 75 29 31,0 112-23-31,0-72-8 15,0-117-4-15,0 21 2 0,0 19 2 16,0-40 23 0,0-18-18-16,0 0 0 0,0 0-3 0,0-18-5 15,0 18 0-15,0 0 0 0,20-40 1 0,17 22-2 0,0-21-20 16,-37 39 7-16,0 0-3 16,77-37-230-1,-40 37-14-15</inkml:trace>
  <inkml:trace contextRef="#ctx0" brushRef="#br0" timeOffset="189012.66">19498 10004 33 0,'0'0'10'0,"0"-21"65"0,0 21-14 0,0 0-24 0,0 0-22 16,0 0 10-16,0 0 19 16,0 0-13-16,17 21-17 0,-17 15 13 15,0-16-22-15,0-20 1 0,0 38 6 0,20 0 7 16,-20-38-14-16,0 18 0 0,20 79 16 16,-20-97-19-16,0 38-1 0,0-1 2 0,0-17 0 15,0-2-4-15,0 20 2 0,0-18-2 16,0-20-1-16,0 38-46 15,0-20 27-15,0 2-76 0,0-20 52 0,0 19-195 32</inkml:trace>
  <inkml:trace contextRef="#ctx0" brushRef="#br0" timeOffset="189246.35">19578 9907 37 0,'0'0'55'0,"-23"0"50"16,23 0-61-16,0 20-3 16,0-20-30-16,-20 39 12 15,20-22-17-15,0 4-1 0,-37 73 14 16,-20 1-7 0,37-57-11-16,-14 0 0 15,34-18-3-15,-23-2 0 0,23 1-12 16,0-19 0-16,0 38-188 15,0-38 160-15,0 0-10 0,0 19 20 16</inkml:trace>
  <inkml:trace contextRef="#ctx0" brushRef="#br0" timeOffset="189429.68">19515 10593 122 0,'-17'-18'96'0,"17"18"-70"0,0 0 9 16,0 0-18-16,0 0 0 0,0 0 18 0,0-21 12 15,0 21-34-15,17 0-3 0,-17 0-1 0,20-20 17 0,23 20-22 16,31-17 8 0,-20-2-16-16,-34 19-10 0,17-20-13 15,-37 20-12-15,40 0-78 0,-20-18 75 16,14-1-184-16</inkml:trace>
  <inkml:trace contextRef="#ctx0" brushRef="#br0" timeOffset="189763.4">20505 10460 40 0,'0'0'134'0,"0"0"-90"0,0 0-23 0,0 0 20 0,0 0-3 16,0 18-22-16,0 2 46 15,0 36-17-15,0-35-41 0,0-3-1 0,0-18-1 16,0 55 3-1,-20-16 1-15,2 38-72 16,18-58 41-16,-17-19-6 0,17 18-5 0,-20-18-9 0,20 0-12 0,-20 18-57 0,20-18 73 0,0 0-5 16</inkml:trace>
  <inkml:trace contextRef="#ctx0" brushRef="#br0" timeOffset="191595.94">21095 10004 11 0,'0'0'6'0,"0"0"-2"0,0 0-4 0,0 0 0 0,0 0 0 0,0 0 0 0,0-21 0 0,0 21 1 0,0 0-1 0,0 0 0 16,0 0 0-16,0 0 0 0,0 0 0 0,0-17 0 0,0 17 0 0,0 0 0 15,0-19 0-15,0 19 1 0,17 0 1 16,-17 0 12-16,0-20-8 0,0 20 0 16,0 0 18-16,0 0-13 0,0 0 15 0,0 0 47 31,0 0-5-31,0-20-28 16,0 2-11-16,0 18-12 0,20 0 1 15,-20-20 34 1,20 20-33-16,-20-17-4 15,0 17 19 17,0 95-15-32,0 56-17 15,0-74 2-15,0 55-4 16,0-56-7-16,0 1-19 0,0-39 2 16,0 18-46-16,0-35 19 0,0-3-14 15,22 1-100-15,-22 0 71 16</inkml:trace>
  <inkml:trace contextRef="#ctx0" brushRef="#br0" timeOffset="192028.92">21494 10441 30 0,'0'0'20'0,"0"0"-7"0,0 0 20 0,0 0-15 0,0 0 1 0,0-19 46 16,0 19-39 15,-40-20 96-31,23 20-109 0,17 0-5 16,0 39 7-16,-17-2-4 0,17-37-8 15,0 76 16-15,17 1-5 47,20-39 46-47,-37-38-51 0,0-21-6 0,20-15 2 16,-20 17-4-16,0-20 0 0,0-37 3 15,0 76-4-15,0-37 0 0,0 37 1 16,0-19 0-16,0 19 2 0,20 0-2 16,-20 0 0-16,17 76 6 15,-17-57-6-15,0-2 0 0,0 3 2 0,0 1-5 0,20-3-2 16,-20-18 1-1,20 94-52-15,-20-76 4 0,0 2 29 16,0-20-4-16,0 0-5 0,17 0-41 0,-17 21 29 0,0-21-54 0,0-21 20 16,0 21 57-16,23-20-8 0</inkml:trace>
  <inkml:trace contextRef="#ctx0" brushRef="#br0" timeOffset="192363.08">21759 9889 103 0,'0'0'85'0,"-20"-20"-22"0,20 20-48 16,0 0 16-16,0 0-1 0,0 0-5 0,0 0 8 15,0 0-30-15,0 97 17 16,20-41-14-16,-20-38-5 16,0 2 3-16,0 38-1 0,23 93 0 15,-23-74 0-15,17-21-2 0,-17 117-3 16,17-136 5-1,-17-37 1-15,0 0-2 0,0 0 1 16,0-58-4-16,20 21 3 0,-20-2-1 16,0 21 0-16,0-1-1 0,20 19 1 0,-20-19 0 15,0 19 5-15,17 0-4 0,-17 0-1 0,0 19 0 16,-17 57 4 0,-3-39-7-16,0 2-4 0,20-39 2 15,-17 38-65-15,0-21-211 31,17-34 205-31,0 17 52 0</inkml:trace>
  <inkml:trace contextRef="#ctx0" brushRef="#br0" timeOffset="192631.04">21973 10498 22 0,'0'0'18'0,"0"0"-7"0,0 19 18 0,14-19 39 0,-14 0-56 15,0 0 1-15,0 0-9 0,20 0 0 0,-20 0-3 0,20 0 1 16,-20 0 0-16,0 0 0 0,0-19 1 0,0 19 3 15,20-38 16-15,-20-20-1 16,0 39-17-16,0-18 22 16,0-20 21-16,0 37-37 0,0 20 10 15,-20-18 3-15,20 18-13 0,0 0-4 0,0 18 12 16,-20 2-13-16,20-2-1 0,0-18 0 0,0 39-2 0,0-21 3 16,-20 20-1-16,20-18-2 0,0 36 4 15,0 20-5-15,0-76-2 0,0 77-2 16,20-60 3-16,-20 22-1 0,20-1-82 47,17-58-266-47</inkml:trace>
  <inkml:trace contextRef="#ctx0" brushRef="#br0" timeOffset="193396.52">22386 9718 31 0,'0'0'21'0,"0"0"-6"0,0 0 29 0,0 0 29 0,0 0 9 0,0 0-68 16,0 0 10-16,0 0-13 0,23 0 0 0,-23 0 18 0,0 0-20 15,0 0 20-15,17 77 23 32,-17-60-44-32,0 23 16 15,0 74-3-15,0-40-13 0,0-16-5 0,0 75 2 16,0 0-6-16,0-114-1 15,0 20-6-15,0-1-9 0,0-20 4 0,0 21-26 0,0-2-23 16,0-37 20-16,0 0-9 0,0 21-71 0,-17-3 21 16,17-18 72-16,0 0 2 0</inkml:trace>
  <inkml:trace contextRef="#ctx0" brushRef="#br0" timeOffset="199446.96">23167 9947 13 0,'0'0'11'0,"0"0"1"0,0 0 6 0,0 0-5 0,0 0 18 0,0 0 4 0,0-20-17 0,0 20 13 16,0-20 41-1,0 20-20-15,0 0-41 0,0 0-2 0,0 0-2 0,0 0 12 16,-20 0-13-16,20 20 4 0,0-20-7 0,0 0 1 0,-20 39 12 16,20-22-11-16,0 22 1 15,-17 37 4-15,17-56-9 16,0-2 0-16,0 0-1 0,0 40 3 16,0-39-2-16,17 1 0 0,-17-20-2 15,0 0 2-15,20 0 1 0,-20 0 3 0,20 0-4 16,-20-39-1-16,17 39 1 0,6-58 4 15,-23 2-1-15,0 36-3 0,17-36 2 0,-17 38-3 0,0-79 2 16,17 79-2-16,-17-39 2 16,0-38 0-16,0 76-1 15,0 19 7-15,0 0-7 0,0 0 2 16,0 36 1-16,0-14-3 0,0-3 2 0,0 93 4 31,20-36-6-31,0-55 0 0,17 15-2 0,-17-16 3 0,37-2 0 47,17-113 12-47,-54-19-8 0,-20-1-4 16,0 42-2-16,0 53 0 0,-20-37-2 0,20 36 1 0,-37-91-3 15,-17-2 3 1,31 95-1-16,6-1 2 0,-23 20-4 16,23-18 0-16,-40 18 2 0,40 18 0 15,-80 96 3 1,-17 115 0-16,94-136 0 15,20-52 0-15,-20 53-2 0,6-17 4 0,14-39-2 0,0 94-1 16,0-93 1-16,14 17-1 0,6-36 1 16,37 75-4-16,-40-77 4 15,23 20-2-15,-3-18 0 0,-17-1-2 0,0-19 1 0,37 0-27 16,-20 0 14-16,-17 0-30 0,37 0-52 0,0-19-100 16,-40-1 158-1,23 20-19-15</inkml:trace>
  <inkml:trace contextRef="#ctx0" brushRef="#br0" timeOffset="199963.32">24079 9509 39 0,'0'0'18'0,"0"0"54"0,0 0-27 0,0 0-23 0,0 0 19 0,0 0-4 15,0 0 23-15,0 0-53 0,0 0 1 0,0 18 14 32,0 173 6-32,-20-57-21 15,20-117-6-15,-20 21 1 0,20 2 3 0,-17-21-2 0,17-2 0 16,0 4 4-16,-17 15 3 0,-6 2 19 15,23-38-19 1,-17 20 6-16,17-20-2 0,0 0-7 0,0 0-5 0,0 0 5 0,17 0-4 16,6 0 0-16,-6 0 0 0,-17 0-2 0,37 0 1 15,40 20-8 1,-37-20-11-16,-40 0 8 0,17 0-18 0,1 18 8 16,1-18-28-16,-19 0-17 0,20 0 25 0,-20 0-7 0,18 0-66 0,1-18-36 15</inkml:trace>
  <inkml:trace contextRef="#ctx0" brushRef="#br0" timeOffset="200313.98">24459 9583 44 0,'0'0'121'0,"0"0"-53"0,0 0-56 0,0 0 16 0,0 0-14 0,0 0-2 15,0 0 11 1,0 0-16-16,0 58 43 15,17 38-18-15,-17 19-13 16,0-98-15-16,0 80 4 0,0-59-5 0,0 151 1 16,0-151-5-16,0-18-2 15,0 18-18-15,0-20-8 0,0-18-17 0,-17 0-23 16,17 0 26-16,0 0-6 0,0 0-2 0,0 0 5 0,0-38-11 0,-18 20 23 16</inkml:trace>
  <inkml:trace contextRef="#ctx0" brushRef="#br0" timeOffset="200680.76">24459 9527 56 0,'0'0'65'0,"0"0"-31"0,0 0 35 16,0 0-40-16,17-18 70 31,-17 18-52-31,40 0-41 0,-40 0-3 0,22 0 5 0,-7 0-5 16,-15 18 1-16,20-18-3 0,-20 20-1 0,0-1 2 15,39 133-2 1,-39-133 2-16,0-2-2 0,0 61-1 0,0-41 3 15,0-37-3-15,-39 78-33 16,19-78 20-16,20 0 5 0,-15-20-28 16,-7 0 32-16,22 20 4 15,0-38-16-15,22 21 18 16,-22 17 5-16,15 0 1 16,-15 0-3-16,20 17 0 0,-1 61 8 15,1-42-8-15,-2 79 16 31,-56 56-3-31,19-133-14 16,-38 1-66 0,39-39 4-16,18 0 24 0,-22 0-5 0,22 0-40 0,-17-20 47 15,17 1-16-15,0 1 37 0,0 18-6 16</inkml:trace>
  <inkml:trace contextRef="#ctx0" brushRef="#br0" timeOffset="201127.87">24915 9681 101 0,'0'0'91'0,"0"0"20"0,0 0-94 0,0 0 13 0,0 0-6 0,0 0-14 16,0 0-1-16,0 0-1 0,0 17 9 0,0 22-8 0,0-39-4 16,0 132 14-1,0-74-17-15,0-38-1 0,0 16 1 0,0 41-1 0,-20-1 1 16,20 0 2-16,-17 58-6 0,17-116 3 15,-20 40 0 1,20-20 17-16,0-38-6 0,0 0-6 16,0-19 0-16,20 19 2 0,-20-19-6 0,17 19 2 15,3-20-1-15,0 1-1 0,19 0-1 0,-39 1-5 16,35 18-9-16,5-20-34 0,-40 1 25 0,0 19-4 16,37 0-41-16,-37 0-22 0,37 0-22 0,-17-18 18 15,2 18 40 32</inkml:trace>
  <inkml:trace contextRef="#ctx0" brushRef="#br0" timeOffset="205580.67">25220 9604 47 0,'0'0'76'0,"-40"-21"83"15,40 4-144-15,0-2 0 0,0 19-10 0,0 0 22 63,77 19 28-63,-20-2-30 0,-34 24-19 0,31 16 11 15,-17 38-6 1,-20 36-6 0,-17-91-4-1,-34 91 5-15,34-111-4 0,-20 18-1 16,0-20 0-16,20 21 2 0,-20-39-1 0,6 19-2 0,14-19 1 0,-23 19 1 16,-34-19 1-1,40-19-1 1,-3-18 5-16,20 16-5 0,0 21 1 0,0-18 1 0,20 18-2 15,-3 0 2-15,63 18 7 16,-66 3-8-16,6-21 0 0,20 37 1 0,-23-18 3 0,20 1-2 16,-37-20-3-16,40 18 1 0,-40 2-3 0,57 17 7 0,-17-17-5 0,-40-2-2 15,34 1 1 1,43 20-2-16,-77-39-3 0,37 0-52 0,-37 0 24 0,0 0-10 0,23-20-8 16,-23 20-93-16,17-19-4 0,0 19 65 0</inkml:trace>
  <inkml:trace contextRef="#ctx0" brushRef="#br0" timeOffset="207930.79">7850 13482 18 0,'0'0'6'0,"0"0"-1"0,0 0-3 0,0-18 5 0,0 18 17 16,0 0-2-16,0-20-9 0,0 20 32 16,0-19 8-16,0 19-35 0,0 0 14 0,0 0-5 15,0 0-16-15,0 0 70 16,0 0-71-16,17 19 17 31,3 267 49-31,-20-229-72 16,0 58 4-16,0-78-6 0,0 40 13 0,17 94 0 15,-17-96-10-15,0-56-5 16,20 116-1-16,-20-99-1 0,0-16 0 0,20-2-1 0,-20-18-3 16,0 38-52-16,17-38 20 15,-17 18-50-15,0-18 50 0,0 0-50 0,0 0 38 16,37-56-102-16</inkml:trace>
  <inkml:trace contextRef="#ctx0" brushRef="#br0" timeOffset="208351.7">7981 14357 19 0,'0'0'31'15,"0"0"42"-15,-20-19-54 0,20 19 1 0,0 0 2 0,0 0 19 16,0 0-23-16,0 0 0 0,-17 0 14 0,17 0-4 0,0 0-5 0,0 0 13 31,0 0-5-31,0 0-10 0,0 0-1 0,0 0-9 0,0 0-5 0,0 0 11 16,0 0-4-16,0 0-6 0,17 0-1 0,3 0 6 0,-20 0-9 15,77 0 16-15,-77 0-16 0,37 0 2 0,-17 0-4 16,-20 0 2-16,74 0-2 0,-34 0-1 16,-23 0 2-16,40 0-10 0,-57 0 8 62,77-19-90-31,0 2-373-31</inkml:trace>
  <inkml:trace contextRef="#ctx0" brushRef="#br0" timeOffset="208663.98">8760 13653 37 0,'0'0'125'0,"0"0"-107"0,0 0 15 0,0 0-17 0,-18 0 27 0,18 0-18 16,-20 39 46 0,20-1-54-16,0 0 5 0,0-38-16 0,0 38 6 15,0-19-6-15,0 1 5 0,0-3-6 0,0 40 8 16,0-37-5-16,75 208 12 16,-75-208-22-16,42 95 1 0,-42-98 2 0,0-17-1 62,35 114 3-46,-15-38-24-16,-1 1-126 15,-1-77-162-15,-18-19 297 0</inkml:trace>
  <inkml:trace contextRef="#ctx0" brushRef="#br0" timeOffset="209017.57">8894 13862 20 0,'-20'-37'106'0,"2"37"-82"0,18-38 1 15,0 38 24-15,-17-19-10 0,-5-1 3 0,22 2-19 16,-20 18-13-16,3-20 37 31,17 2-15-31,0 18 15 16,17 0-43-16,3 0 11 15,2 18-9-15,33 2 11 16,-36-20-17-16,19 38 4 16,-38-19-4-16,0 19-4 0,0-18 4 15,0 74 6 1,-20-37 10-16,2-20-17 0,-1-18-2 0,-1-19 0 0,20 0 1 15,-18 0-5-15,1 0-13 16,17 0 14-16,-22-19 8 0,44 2-2 16,52 17 11 31,23 75 17-47,-22 172-28 0,-58-133 6 0,-17-94-5 0,0-2-1 15,-37 115 1-15,17-113-4 0,20-2 0 0,-17-18 0 16,-1 20-14-16,-4-20-5 0,22 0 9 0,-20 0-1 15,20 0-2-15,-17-20-35 0,-3 2-3 0,20-2 17 16,-18 1-6-16,18-39-146 0,0 40 143 16,0-1 22-16</inkml:trace>
  <inkml:trace contextRef="#ctx0" brushRef="#br0" timeOffset="209530.54">9541 13673 42 0,'0'0'66'0,"0"0"-45"0,0 0 16 0,0 0-1 0,0 0 2 16,0 0-21-16,0 0-1 0,0 0 0 0,0 37 44 15,0-17-38-15,0-2-12 0,0 40 20 16,0-2-17-16,0 1 5 0,-20-37-7 0,20 37 10 0,0-37-14 15,0 94 3-15,-20 37 3 16,20-130-11-16,0 52 5 0,-17-53-6 16,17 18 3-16,0-38-2 0,0 39 26 15,17-59-15 1,-17 20-9-16,57-19-5 0,-37 2 2 16,17 17 1-16,-37 0-1 0,134-21 4 31,17 21-174-31,-131 0 58 0,17 0-90 15,6 0 109-15</inkml:trace>
  <inkml:trace contextRef="#ctx0" brushRef="#br0" timeOffset="209963.96">10319 13845 59 0,'0'0'26'0,"0"-20"44"0,0 20-53 0,0 0-6 15,-20-19 27 16,40-57 131-31,-20 76-158 0,20 18 36 32,54 115-7-32,-34 96-16 15,-40-191-22-15,0 116 4 16,0-81-3-16,-17-15 3 0,-43 37 5 16,40-56-4-16,3-2-1 0,-3-18-3 0,0 19 0 15,3-38-1-15,17 0 2 0,-20 20-2 0,20-20-1 0,-40 0 2 16,3 0 2-16,37 0-4 0,-14-38-1 0,-9 18-1 0,-17-36 4 15,40 17-2-15,-17 39 1 0,17-38-1 0,0 20 1 16,17-21 0-16,-17 1 0 0,20 38 1 0,0-20-2 0,-20 20 1 16,57-37-6-16,-17 37 4 0,71-19 2 15,-74 38-2 1,60 18-86-16,-60-17 58 0,0-20-86 16,80 38-239-1</inkml:trace>
  <inkml:trace contextRef="#ctx0" brushRef="#br0" timeOffset="210164.63">10755 13996 55 0,'0'0'70'0,"0"0"-1"0,0 0-39 0,0 0 21 15,0 0-12-15,0 0 40 16,0 20-67-16,20-3 44 15,3 22-45 1,-23-20-23 0,0-19-13-16,0 19-19 0,0-19-59 0,0 20 4 0,0-20-6 15,-23 0 68-15,23 0 13 0,0 18 1 0</inkml:trace>
  <inkml:trace contextRef="#ctx0" brushRef="#br0" timeOffset="210282.08">10812 14243 125 0,'0'19'194'0,"0"0"-161"0,0 2 4 15,0-21-31-15,0 17-1 0,0-17 1 0,0 56-10 32,20 21-398-32</inkml:trace>
  <inkml:trace contextRef="#ctx0" brushRef="#br0" timeOffset="-214599.24">12049 13558 34 0,'0'0'42'0,"0"0"-13"0,-40-19 28 0,40 1-16 31,-20-97 114-31,20 96-145 15,0 19-2-15,20-19 9 0,3 1 4 0,-23 18-14 0,17 0 8 16,-17 0-8-16,0-20 1 0,0 20 9 0,17 0-3 0,-17 0 30 16,0 0-40-1,0 0 2-15,0 0 1 0,0 0-4 0,0 0 0 0,0 0 3 0,0 20-4 16,-17-2 0-16,17-18 0 0,-17 57 1 16,-120 134-1-16,137-154-1 0,-77 58-2 15,40-18-2-15,0-21-7 0,37 2-9 16,-20-38 8-16,0 17-7 0,3 19-19 15,0 2-119-15,17-38 45 16,-20 17-21-16,20-37 104 16,20 0-13-16</inkml:trace>
  <inkml:trace contextRef="#ctx0" brushRef="#br0" timeOffset="-214315.89">12143 13959 46 0,'0'0'29'0,"0"0"6"0,0 0 8 0,0 17 31 0,0-17 2 16,0 0-44-16,0 20-16 0,0-20 23 16,0 0-25-16,-20 0-7 0,20 20 3 15,-17 16 17-15,-3-16-17 0,20-1-5 16,0-19-2-16,0 19 2 0,0 1-4 0,0-20 0 16,0 18 2-16,0 1-3 0,0-19 1 0,20 20-3 15,-20-20 2-15,0 0 1 0,17 0 2 0,3 0-4 0,-20-20-8 16,0 20 6-16,0-19-6 0,17 1-17 0,-17-21-17 15,0 20 14-15,-17-94-223 16,-3 73 200-16,3-34 23 16,-3 54 3-16</inkml:trace>
  <inkml:trace contextRef="#ctx0" brushRef="#br0" timeOffset="-214048.84">11767 13444 38 0,'-23'0'60'0,"23"0"6"15,0 0-30-15,0 0-17 0,-20 20 15 16,20-20-4-16,0 0 5 16,-37 38 27-1,37-19-49-15,17 18 12 16,3-56-6 0,-20 1-16-16,20-21 1 0,-20 39-4 0,0-57 4 0,0 19-2 15,23 19-1-15,-23 1 0 0,0-2 0 0,0 1 0 0,0-57 3 0,-23-38 12 16,23 95-13-1,-20 19 1-15,20-38 4 0,-20 38-3 0,3 0-1 16,0 0-1-16,-23 18-1 0,40-18-2 0,-20 39 0 0,6 20 2 16,-29 14-9-16,43-53 4 0,0 18-7 15,0 1-7-15,0-21 5 0,20 1-3 0,3 38-42 0,11-37 36 16,6 37-68-16,-6-20 2 0,-14-17 38 0,0-2 4 16,77 39-48-16</inkml:trace>
  <inkml:trace contextRef="#ctx0" brushRef="#br0" timeOffset="-213632.28">12733 13653 91 0,'0'0'44'0,"0"0"-1"0,0 0 32 0,0 0-55 0,-19 0 16 16,19 0-20-16,0 0-2 0,-20 0 20 0,2 0-19 0,18 0-7 15,0 20-1-15,0-20 0 0,-20 0 22 16,58 37 6-16,56 40-20 16,-74-58-14-1,19 20 2-15,-21 18-1 0,2-57 5 0,-20 57 10 16,0 17-13-1,-20-35-2-15,20-20-1 0,-18-19 0 0,1 19 0 0,17 1 0 0,-42-20-1 16,5 18-2-16,37 1 2 0,-37 1-2 16,17-20 1-16,2 0 2 0,-2 17 0 0,-19-17 0 31,2 0 5-31,37 0 2 0,19 0 3 0,-1 0-8 16,4 0-1-16,-5 0 2 0,21 19 1 0,1-19-5 0,-1 0-1 15,-38 0 0-15,76 0-5 0,-76 20-3 0,18-20-6 16,96 0-166-16,-114 0 127 0,22-20-77 15,13 20 70-15,-35-19 15 0,20-18-15 0</inkml:trace>
  <inkml:trace contextRef="#ctx0" brushRef="#br0" timeOffset="-213382">13854 13787 122 0,'0'0'94'0,"0"0"-58"0,0 0-26 0,0 0-1 0,0 0 7 15,0 0 1-15,0 0 28 0,0 0-35 16,57-19 42-16,23-1-34 47,-6-18-87-47,-57 20-71 0,-17 18 90 0,0-19 0 15,0 19-23-15,0 0 26 0</inkml:trace>
  <inkml:trace contextRef="#ctx0" brushRef="#br0" timeOffset="-213232.4">13777 13996 107 0,'0'0'123'0,"-20"20"-33"0,20-3-74 0,43 2 62 15,-43 1-68-15,17-20-3 0,-17 0-2 16,0 19 0-16,17-19 0 0,40 0-5 0,-57 0-1 0,57 19-15 15,20-19-237 1,-37-19 77-16</inkml:trace>
  <inkml:trace contextRef="#ctx0" brushRef="#br0" timeOffset="-212265.11">15259 13768 27 0,'0'0'22'0,"0"0"-5"0,0 0 50 15,-17 0 69-15,17 0-107 0,-17-20 27 16,-6 20-3-16,23-18-44 15,-20 18 32-15,20 0-35 0,0 0 0 16,-17 0-1-16,17 0 1 0,-20 18-2 0,3 2 4 0,-3 37-3 16,-20 20 1-16,40-60 3 15,0 3-4-15,0 17 8 0,0-17-13 0,0 17 0 0,0-37 2 0,0 39-1 16,0-39 1-16,20 0 0 0,-20 19 3 0,57 0 12 16,-37-19-14-16,-3-19-3 0,3 0-3 0,-20 19 0 15,57-56 5-15,0-58 14 16,-57 114-15-16,37-115 5 15,-37 96-2-15,20 19-2 0,-20 0 0 0,0 0 4 16,0 0 1-16,-20 0 0 0,20 19-5 16,0-19-1-16,0 38 1 0,0-38-1 0,-17 77 3 15,17-60 9-15,0 3-9 0,0 74-1 32,17-17-31-32,43 0-145 15,-60-60 143-15,17-17-44 0,23 19-73 0,-3-19 4 16,-20-19 122-16,3 19-2 0</inkml:trace>
  <inkml:trace contextRef="#ctx0" brushRef="#br0" timeOffset="-211915.32">16023 13825 51 0,'0'0'182'0,"-23"0"-134"0,23 0-27 0,0 0-3 0,0 0 16 0,0 0-19 0,-37 20 30 16,0-3-35-16,37 2-4 0,-77 59 32 15,60-41-36-15,-23 19 2 16,40-56-4-16,0 20-1 0,-20-1-1 0,20 0 0 0,0 19 1 15,0-19 3-15,20 1-3 0,37 36 3 16,-20-76 4 0,-17-36 2-16,0-1-6 0,17-1-8 15,-37 39 2-15,17-55 3 0,3-175 12 16,-20 174-5-16,0 18 1 0,0 18-3 16,0-56 5-16,0 76-7 0,0-38 5 0,0 19-2 15,0 2-2-15,0-5 1 0,0 23-2 0,0-37 6 31,-20 16 11-31,3 39-1 0,17 112-1 32,-20-35-14-32,20 132-2 0,0-75 0 15,0-77-3-15,20 152 1 0,-20-172 1 0,17 59-12 0,-17-38-2 16,0-21-5-16,20 19-29 0,37 96-172 16,-57-132 160-16,20-20-7 0,-20 0 6 0,20 38-31 15</inkml:trace>
  <inkml:trace contextRef="#ctx0" brushRef="#br0" timeOffset="-211598.46">16419 13845 103 0,'0'0'156'0,"0"0"-141"0,0 17 11 16,-19-17-11-16,4 19 47 0,-8 19-17 16,3 39-20-16,20-40-24 15,-19-37 2-15,19 19-2 0,0 59 7 0,0-21-9 16,0-57-1-16,0 56 0 0,19-18 4 15,1 0 4-15,3-38 1 0,-8-17 0 16,44-137 27 15,-42-359-16-31,-17 474-15 0,0-113 17 16,0 133-16-16,0-19 0 0,0-19 2 0,0 21-1 0,0 36-2 16,0-41 2-16,0 23-2 0,0 18-1 0,0-19 3 15,0 19-1-15,0 0 0 0,-17 0 0 0,17 37 1 16,0-17-3-16,-20 1 2 0,20 15-4 0,0-16 0 0,0 55 0 15,0 21 1-15,0 208-19 16,0-170-5-16,37 74-90 0,-19-152 62 0,2-17-11 16,-1 1-9-16,19 33-85 0,1-15 66 0,16-19 61 0</inkml:trace>
  <inkml:trace contextRef="#ctx0" brushRef="#br0" timeOffset="-211115.46">17483 13825 45 0,'20'0'62'0,"-20"0"-2"0,0 0-18 0,0 0-24 0,0 0-1 0,0-19 57 15,0 0-1-15,0 38-8 16,0-19-48-16,0 19 0 16,0 18-7-16,20 40 18 0,-20-40-21 15,0 3-4-15,0-4-3 0,0 3-10 16,0 0-20-16,0-21 16 0,0 21-89 0,0-39 66 15,0 17-62-15,-20-17-77 0,20 0 141 0,0 0 1 16</inkml:trace>
  <inkml:trace contextRef="#ctx0" brushRef="#br0" timeOffset="-210947.74">17503 13235 66 0,'0'-19'194'0,"-20"19"-91"15,0 0-72-15,3 0 4 16,17 0-26-16,-17 37 22 0,-3-17-22 15,0 1-3-15,20-4-5 0,0 2 0 0,-20 19 2 16,5-19-3-16,15-19-5 0,0 38-27 16,0-38 14-16,0 0-7 0,-22 19-39 0,22-19 23 0,0 20-215 15,22-20 208 1</inkml:trace>
  <inkml:trace contextRef="#ctx0" brushRef="#br0" timeOffset="-210448.6">18073 13311 84 0,'0'0'37'0,"-17"-17"82"0,17-4-87 0,-20 21 2 0,20-20-16 15,0 20-1-15,0 0-1 0,-20-18 12 0,20 18-16 0,0 0-1 0,0-19-1 16,-20 19 7-16,20 0 5 0,0 0-16 0,0 0 34 16,20 0-36-1,20 57 16-15,-23-36-14 16,0-21-2-16,3 56 4 0,23 76-4 31,-66-18-4-31,3-75 0 16,20-1 1-16,-20-1-1 0,-34 21-7 15,34-39 0-15,0-19-1 0,6 0 0 16,-9-19 5-16,3-1 1 16,20 2 4-16,-20-2-2 0,20 20 0 0,0-18 0 15,20-1 3-15,-20 19-1 0,20 0 0 0,17 0 2 16,-37 19 1-16,40 37-1 0,-40-56-2 15,37 77 1-15,-20-40 4 0,3 153 4 16,-20-170-10-16,0 18-1 0,-20 39-5 0,3-41-7 16,-20 3-44-16,-17-20-73 15,54-19 68-15,-43 0-86 0,6 0-4 16</inkml:trace>
  <inkml:trace contextRef="#ctx0" brushRef="#br0" timeOffset="-209764.98">18472 13482 48 0,'0'-38'208'0,"20"19"-147"0,17-19-30 0,23 38-11 32,51-19 17-17,23 95-3-15,-97-38-28 0,20 115 13 16,-34-78-13-16,-66 96-6 47,-128 58 19-47,77-191-20 0,74-38 2 0,3 0 0 31,-60-18 1-31,20-21 0 16,37 0 16-16,40 20 4 15,74 2-3-15,3 34-6 0,74 80-8 16,-77-60-5 0,57 58-13 15,77-55-545-31</inkml:trace>
  <inkml:trace contextRef="#ctx0" brushRef="#br0" timeOffset="-204581.48">20696 13482 59 0,'0'0'36'0,"0"0"44"0,0 0-30 0,0 0-26 0,0 0 93 16,0 0-50-16,0 0-41 15,0-18-18-15,0 18-2 0,-20-20 32 16,20 20-33-16,0 0 0 0,-20-19 7 0,20 19 1 0,-17-38 25 47,-40 38 0-47,37 0-35 0,5 0 1 0,15 0-2 16,-42 57 2-16,22-37-1 0,20-2-3 0,-109 135 4 15,109-115-3 1,-42-19 0-16,22 57-3 0,20-38 1 0,-18-19 0 15,-2 58 12-15,20-60-5 0,0 3-2 0,0 74-6 16,20-75 2-16,-2 39 2 16,21-1-4-16,-1-20 4 0,-38-18 1 0,59 1-2 0,-24-1 0 0,-15-19-3 15,22-19 4-15,87-208-10 16,-89 56 11-16,-23 132-1 16,-17-57-5-16,20 59 0 0,-20-40 1 0,0 20 0 15,0 20 0-15,0 17-1 0,0 2 1 0,-20-21-3 0,20 20-3 16,0 0 0-16,-17 19-49 47,-60 343-473-47,77-286 506 15</inkml:trace>
  <inkml:trace contextRef="#ctx0" brushRef="#br0" timeOffset="-204380.99">21266 14016 78 0,'-17'0'113'0,"17"0"-65"0,0 0-12 0,0 0-8 0,0 0-5 0,0 17 33 0,-20 2-29 0,20 1 5 16,-20 38-12-1,-15-21-13-15,35 0-9 0,-22-18-6 0,2 1-3 0,0-1-36 0,20-19 8 16,-37 40-135-16,37-23 59 0,0-17 80 15,-17 0-2-15</inkml:trace>
  <inkml:trace contextRef="#ctx0" brushRef="#br0" timeOffset="-203948.27">22047 13273 74 0,'0'0'168'0,"0"0"-70"0,-20-20-35 0,20 20-50 0,0 0-2 15,-20 0 33-15,-14 20-6 16,11 1-32-16,3 15 7 15,-17 21 5-15,17 20-14 0,-17 75 7 0,-60 265 16 32,97-320-26-32,0-40 3 0,0 18-1 15,43 20 0-15,-43-95-3 0,17 38 2 16,0-38 0-16,40-38 32 16,-37 19-21-16,-3-17-8 0,3-23 5 0,-20 39-8 0,20-16-5 15,17-79-5-15,-17-18 9 31,20-400 4-31,-40 495-8 0,-20 20-7 0,20 18 5 16,0 0 0-16,-20-20-7 0,20 20 4 0,-20 0-6 0,6 0 2 16,-29 38-33-16,23 0-13 15,3 0 30-15,-3 0-52 0,20-18 26 0,-17 36-97 16,-3 2 25-16,0-39 93 0,3 19 15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9:18:29.73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10128 10098 32 0,'0'0'21'0,"0"0"28"0,0 0 5 0,0 0-30 0,0-20 105 15,0 20-115-15,0 0-2 0,0 0 8 0,0 0-13 0,-20 0 13 16,20 0-6-16,0 20-9 0,0-20 0 0,-17 38 2 0,17-20 2 15,-17 3-5-15,17-3 1 0,-20-18-1 0,0 76 7 16,0-56-7-16,6 17-1 0,-86 154 22 16,83-174-21-16,-3 42 1 0,-17-21-8 0,20 18-1 15,-6 3 6-15,-34 35-1 16,40-36-2-16,-40 16-6 16,40-17-5-16,-6-38-10 0,3 39-54 46,3 18-289-46</inkml:trace>
  <inkml:trace contextRef="#ctx0" brushRef="#br0" timeOffset="267.31">10054 10764 28 0,'0'0'26'0,"0"0"13"0,0 0 22 16,0 0-45-16,0 0-2 0,0 0 12 0,0 0-16 0,0 0-6 15,0 0 5-15,0 0-7 16,-20 37 3-16,20-37-3 0,0 39 1 0,0-21-3 0,0 1 1 16,0-19-1-16,0 39 3 0,0-39-2 0,0 38 0 0,0 19 3 15,0-57-2-15,0 18-1 0,0 22 12 0,20-22-8 16,-20 1 15-16,0 0-4 0,0-19-8 0,0 0-1 16,20 0 3-16,-20 0-7 0,0-19-2 0,17-18 1 15,-17 16-6-15,0-16-4 0,0-2-1 16,0-17-20-16,0 38 9 0,-17-116-122 15,-23 18 47-15,20 43 83 0,6 15-12 16</inkml:trace>
  <inkml:trace contextRef="#ctx0" brushRef="#br0" timeOffset="566.66">9484 10175 21 0,'0'18'14'0,"0"-18"-6"15,-20 19 13-15,20 20-3 16,0-39-1-16,0 18 4 0,0 2-9 0,0-20 14 0,0 18-1 15,0 1 7-15,0 1-22 0,0-20 8 0,0 18 0 16,0-18-9-16,20 19 20 0,-20-19-20 0,0 0 5 16,0 19-7-16,17-19 9 0,-17 0-11 0,20 0 15 15,-20 0-18-15,0-38 2 16,20 0-3-16,-3-95 0 16,-17 94 0-16,0 3-1 0,0-22 1 15,0 38 0-15,-17-54 1 16,-23 35 2-16,40 39-3 0,-37-20 0 15,20 20-4-15,-6 20 3 0,23 0 0 16,0 55-5-16,0 39-37 31,97 1-216-31,-77-77 207 0,-3-1 21 16</inkml:trace>
  <inkml:trace contextRef="#ctx0" brushRef="#br0" timeOffset="1033.24">10547 10460 73 0,'0'0'82'0,"0"0"-42"0,0 0-8 0,0 0-6 0,0 0 14 0,0-19-22 0,-20 19 15 0,20 0-19 16,0 0 23-16,0 0-23 0,0 0-7 0,0 0-2 16,0 37 14-16,0-17-6 0,37 36-1 15,-17-35-9-15,20 35-3 16,-3 0-3-16,0 3 3 16,-37-41-1-16,114 172-3 15,-94-172-3-15,0 21-25 16,17-2-119-16,-20-16 111 15,-17-21-52-15,0-21 13 0,0 21 56 0,0-19 12 16,20-18-14-16</inkml:trace>
  <inkml:trace contextRef="#ctx0" brushRef="#br0" timeOffset="1166.53">10926 10402 29 0,'-20'-56'187'32,"3"36"-70"-32,-20 58-56 15,-40 152-8 1,20-57-46-1,-20 96 2-15,43-58-12 16,11-114-7-16,23-38 0 0,0 0-5 0,-20-19-4 0,20 58-123 0,-17-58-122 16</inkml:trace>
  <inkml:trace contextRef="#ctx0" brushRef="#br0" timeOffset="1468.85">11687 10346 75 0,'0'0'72'0,"0"0"-39"0,0 0 30 0,17 0-34 15,23 18 24 1,17 1-30-16,-40-19-17 0,80 0 0 16,-60 0-6-16,20 0-9 15,0-19-98 1,-17 1 24-16,-40 18 40 0,17 0-42 0,-17 0 52 0</inkml:trace>
  <inkml:trace contextRef="#ctx0" brushRef="#br0" timeOffset="1633.56">11767 10648 70 0,'0'21'265'0,"0"-21"-234"16,14 18-6-16,23-18-18 0,3 0-1 16,-3 0-4-16,-37 0-3 0,94 0-26 0,-74 0-21 15,3 0 12-15,31 0-112 0,-54 0 98 16,74-18-46-16</inkml:trace>
  <inkml:trace contextRef="#ctx0" brushRef="#br0" timeOffset="2200.42">13284 10098 25 0,'-37'38'210'0,"37"-38"-172"0,-20 18-15 0,0 3-1 0,5-3 5 0,-7-18-19 0,2 19 9 0,0-19-11 0,20 19 0 16,-37 19 4-16,20-18-4 0,17 17-2 0,-20-17 4 16,0 17 4-16,20-18-9 0,-17-19 1 0,17 39 5 15,0-2 5-15,17 19 19 16,-17-36-29-16,20-20 2 0,-20 0 2 16,0 21-1-16,37-3 14 15,0 20 4-15,-17-21-16 0,0-17-3 0,2 21-4 0,-7 35 7 16,-15-35-7-16,0-3 3 0,0 19-2 0,0-37-2 15,0 57 2-15,-15-38-4 0,15 2 1 16,-62 35-4-16,-12 1-107 16,54-57 53-16,3 0-19 0,-1-19 31 15,-4-19-121-15,22 18 82 0,0-37 38 16</inkml:trace>
  <inkml:trace contextRef="#ctx0" brushRef="#br0" timeOffset="2534.21">13777 10517 25 0,'0'0'28'0,"0"0"21"0,0 0 6 16,0 0-8-16,-20 0-9 0,20 0-23 15,-17 0 28-15,17 0-30 0,0 0-2 0,-20 0 8 0,-17 17 4 16,37 3-18-16,-20 1 1 0,20-21-4 0,-17 56 1 15,0 0 4-15,-6-18-3 0,23-17-2 0,0 16 2 16,-20-1-1-16,20-15-1 0,0-3 1 0,0 1 7 16,20 2-3-16,-20-3 2 0,57 0 72 15,-57-18-72-15,20-36 5 0,-20 36-9 0,37-58 7 16,0-57 10 0,23 2-22 15,-60 94-3-31,0-40-35 0,0 23-34 0,0-2-148 31,0 56 0-31,0 2 215 0,0-20-13 0</inkml:trace>
  <inkml:trace contextRef="#ctx0" brushRef="#br0" timeOffset="3083.68">14082 10364 23 0,'0'0'48'0,"0"-18"27"0,0 18-48 0,-17 0 26 15,17 0-30-15,0-20 33 0,0 20-14 16,-20 0 7-16,20 20-28 0,-20 17 1 15,20 2-7-15,-20 93 24 32,20-55-35-32,0 75 8 15,0-134-10-15,0 21 2 0,40 37 8 0,-40-76-9 0,0 18 0 16,20 2 9-16,-3-2-5 0,0-18 0 16,3 20-1-16,0-20 0 0,-20-20-2 0,23 20-4 15,-23 0 0-15,14-38 1 0,-14 38 1 0,0-18-1 16,40-21 2-16,-40 2-5 0,20 16 3 0,-3-73 10 15,3 38-6-15,-3 18-5 0,-17 19 0 16,0 0 1-16,20 1 0 16,-20-3-2-16,0 1 2 0,0 20 1 0,0-17 5 15,0 17-6-15,0 0 4 16,0 0-6-16,0 17 1 0,0-17 2 0,0 20-1 16,0-20-2-16,0 39 0 15,0-20-2-15,0-19 3 0,0 57-6 0,0-39 7 16,0 41-2-16,0-22 0 0,0-37 1 0,0 18 0 15,0 39-1 1,0 57-9-16,0-94 6 0,0-20-4 0,0 56-40 0,0-35 31 16,0-3-25-16,20 39-140 15,-3-57-110 1</inkml:trace>
  <inkml:trace contextRef="#ctx0" brushRef="#br0" timeOffset="3883.75">14555 10441 20 0,'0'0'18'0,"0"0"5"0,0 0-8 0,0 0 1 0,0 0 2 0,0 0 21 0,0 0-21 0,0 0 15 0,0 0 17 0,0 0-40 15,0 0 8-15,0 19 8 0,0-1-4 0,0 2-3 16,0-20-13-16,0 36 7 0,0-16-2 0,0 38 4 16,0 17-1-16,0 21 1 15,0-60-10-15,0-15-3 0,-17 37 2 0,17 16-1 16,0 2-3-16,-20-55-2 0,20 73-18 15,0-75-7-15,-17-1 12 0,17-18-1 16,0 21-34-16,0-21 32 0,-20 0-22 0,20-39-31 16,0 39 43-16,0-38-22 0,0-19 12 15,0-19 11-15,0-77 21 0,0 135 7 16,0-21 1-16,0-37 11 16,20-74 98-16,17 53-2 31,40-17 63-31,-40 114-150 15,0 0 29-15,-37 0-41 0,20 0-3 0,17 96 13 16,-17-58-18-16,-20 39-1 0,23-59-3 16,-23 20 0-16,0-21 2 0,0 22 0 0,0-1 1 0,0-17 0 15,-23 34-3 1,-34 2 0-16,37-38-9 0,3-19 7 0,17 0-1 16,-20 0 6-16,20 0-1 0,-20-19 2 0,20 19-3 0,-17 0 1 15,17 0-2 1,0 19 4-16,0 2 0 0,0 15 5 15,0-16-5-15,17 18 4 0,-17-19-4 0,20 18-1 0,-20-16-1 0,20-3 0 16,-3 39 0-16,20 39 0 16,-37-78-3-16,20 20-6 0,-20 0 0 0,20 0-34 15,3-18 6-15,-23-1 15 0,14-19-34 0,-14 18-18 0,0-18 33 16,20 0-4-16,-20-37-110 16,20-40 107 30</inkml:trace>
  <inkml:trace contextRef="#ctx0" brushRef="#br0" timeOffset="4200.5">15128 10517 27 0,'0'0'17'0,"0"0"67"0,0 0-53 0,0 0 1 0,0-19 131 16,0 19-149-16,0 0 8 0,-20 0 0 15,20 0-4-15,0 0-11 0,-20 0-1 0,0 0 6 0,20 0-8 0,0 0 1 0,-17 0 3 16,0 19 3-16,17-19-7 0,-20 17 1 0,20 3 0 0,0 1-2 16,-20-21 0-16,0 94 7 15,6 20 10-15,-9 19 2 0,3-38-9 16,20-58-4-16,0 21-3 0,0-20-3 0,0 58 4 15,43-21-4 1,-43-38-2-16,34-17-4 0,23 19-76 31,0-98-141-31,-20-16-10 16,0-2 165-16</inkml:trace>
  <inkml:trace contextRef="#ctx0" brushRef="#br0" timeOffset="4567.35">15316 10534 55 0,'0'0'163'0,"0"0"-52"16,0 0 2-1,0 0-101-15,20 20 10 0,-20 1-13 0,0 35 18 16,0-18-17-16,0 39 1 16,-20 17-2-16,20-57-8 0,-17 192 5 47,-3-153-3-47,0 153 6 0,20-211-4 0,0-18-3 0,0 0 1 0,20 19 3 15,0-19-1-15,-3 0 1 0,-17 0-3 0,37 0 2 0,-17 0-1 16,3-19-2-16,31 1 2 15,-54-1-4-15,37 19 0 0,-17-20 1 0,-20 20-1 0,37-20-3 0,-17 20 1 16,3 0 0-16,11-18-7 0,-34-1 1 0,20 19-16 0,0-19 9 16,-3 19-1-16,0-38-23 0,-17 20-15 0,40-97-332 15,-40 115 361-15,0-38 1 16</inkml:trace>
  <inkml:trace contextRef="#ctx0" brushRef="#br0" timeOffset="4767.1">15470 10575 155 0,'0'0'57'0,"0"0"-20"0,0 0 23 16,0 0-44-16,0 0-1 0,0 18 15 0,0-18-19 0,0 0 2 15,37 19 18-15,-20-19-25 0,137 19 30 47,-20-38-33-47,-114 19-5 0,14-19-25 16,-14 19-4-16,-20 0-12 0,20 0-153 15,-20 0 143-15,-20 19-65 16</inkml:trace>
  <inkml:trace contextRef="#ctx0" brushRef="#br0" timeOffset="4950.22">15470 10972 142 0,'0'0'60'0,"0"0"-14"0,0 20 14 31,117-1 99-31,-83-19-151 0,6 0-2 0,-23 0-2 0,20 0-1 16,-37 0-2-16,43 0-1 16,11-19-37-16,-17 19-6 0,0-20-121 15,-37 2 40-15,20 18 37 0,0 0 53 0</inkml:trace>
  <inkml:trace contextRef="#ctx0" brushRef="#br0" timeOffset="11723.14">9900 12685 43 0,'0'0'24'0,"0"0"43"0,0 0-2 0,0 0-40 0,0 0-2 0,0 0 13 0,0-20-5 0,-17 20-1 0,-3-19 40 15,20 19-61-15,0 0 7 0,0-19 0 16,0 19-10-16,-20-19 6 0,3 19 0 0,17-20-7 15,-40 2 7 1,3 18-2-16,-20-19-1 0,37 19-7 0,3 0 2 16,0 0-4-16,-6 37 2 0,3-37-3 15,-17 97 2-15,20-60 2 0,17 0-3 0,-20 40-2 16,0 95 6 0,20-135-3-16,137 115 8 15,-120-152-8-15,20 38 15 16,-17-38-10-16,-3 18-1 0,20 2 12 15,6 1-13-15,-26 35 5 16,0-38-5-16,-17 39 2 16,-17 20-7-16,-23-40-3 0,40-37 2 0,-20 19-5 15,-34 19-66-15,54-38 54 0,-20 0-4 16,-34-57-187 0,71-38-63-16</inkml:trace>
  <inkml:trace contextRef="#ctx0" brushRef="#br0" timeOffset="11986.19">10282 13121 24 0,'0'0'11'0,"17"0"18"0,3-19 16 16,-20-1 7-16,0 20-35 0,0-18 15 15,0 18-18-15,20-19 11 0,-20 19-25 63,0-37 88-63,17 56 5 0,3 134-81 15,-20-22-9 1,0-74-3 0,0 267-88-16,-37-191-147 31,17-77 139-31,20-56 91 0,0 0-16 0</inkml:trace>
  <inkml:trace contextRef="#ctx0" brushRef="#br0" timeOffset="12167.33">10034 13748 54 0,'0'0'97'0,"0"0"-39"0,0 0-34 0,0 0 94 16,40 0-52 0,-40 0-57-16,17 0 8 0,20 0 4 0,-17 0-16 0,3 0 1 15,11 0 2-15,-34 0-4 0,77 0 4 0,-40-18-5 16,0-2-2-16,20 2 0 31,77-39-176-31,-117 38 97 0,-17 19 27 0,0-20-53 16,0 2 46-16,0 18 48 0,0-20 2 0,0 1-8 0</inkml:trace>
  <inkml:trace contextRef="#ctx0" brushRef="#br0" timeOffset="12351.99">10128 13216 80 0,'0'0'98'0,"0"0"-50"0,0 0 17 0,20 19-14 0,-20-19-38 16,23 0 7-16,-23 0-11 0,14 0-1 0,23 18 12 16,23-18-2-16,-60 0-13 0,74 20 5 0,-74-20-7 15,37 0-1-15,40 21-3 0,-57-21-4 16,-20 0-2-16,37 0-5 0,-37 0-5 0,20 0-34 0,17 0 18 16,-14 0-106-16,11 0 35 0,-14-21 23 15</inkml:trace>
  <inkml:trace contextRef="#ctx0" brushRef="#br0" timeOffset="12567.55">10832 12836 34 0,'0'0'18'0,"0"0"50"0,0 0-25 16,0 0-24-16,0 0 17 0,0 20-19 0,0-20 15 0,0 18-19 15,20-18 0-15,-20 38 6 0,0 0-6 0,0-18-6 16,0 112 7-16,0-93-12 0,0 93 2 15,0-18-1-15,0-76-4 0,0 39-2 0,0-40 0 0,0 2-3 0,-20 113-91 16,0-57-100 0,20-95 184-16,0 20-22 15</inkml:trace>
  <inkml:trace contextRef="#ctx0" brushRef="#br0" timeOffset="12834.32">10872 12798 38 0,'0'0'32'0,"0"0"-10"0,0-57 69 15,17 1-5-15,-17 36-50 16,0 20-21-16,17 0 37 0,-17 0-41 16,0 0 7-16,20 38 11 0,-20-19-25 0,0 18 6 15,20 21-6-15,-20-39-3 0,23 115 2 16,-23-116-3-16,14 115 0 0,83 210-6 47,-80-286 14-47,23-57 11 0,-23-39-8 15,3 1-8-15,-3 0 4 0,60-247 4 16,-77 228-9-16,20-57-1 0,-20 76-1 0,20-57 0 0,-20 19-4 16,0 38 0-16,0-38-20 15,0 76 11-15,17-57-46 0,-17 57 34 0,0-19-101 0,0 19 85 16,0 0-4-16,0 0 1 0,0 19-22 0,0-19 48 0,0 18 8 16,0 2 4-16,0-20-2 0,0 38-7 0</inkml:trace>
  <inkml:trace contextRef="#ctx0" brushRef="#br0" timeOffset="13135">11650 12703 103 0,'0'0'100'0,"0"-38"117"46,0 190-131-46,0-113-82 47,-54 663-57-47,31-550-61 16,23-94 54-16,0-20-3 0,0-38-2 16,0 19-73 15,0-19 121-31</inkml:trace>
  <inkml:trace contextRef="#ctx0" brushRef="#br0" timeOffset="13384.49">12032 12685 40 0,'0'37'234'0,"0"-37"-234"47,0 76 76-47,-43 114-44 0,26-114-21 16,-20 40 15-16,-57 72 2 0,71-188-25 0,23 19 1 0,-17-19 7 0,17 19-6 15,-20 19 15 17,57 96 7-32,-14-116-24 0,-6 2-2 0,3-1 0 0,-20-19-2 0,17 38 0 15,23-1-1-15,-23 1-4 0,20 1-12 0,23 19-80 16,-43-41 42-16,3 2-10 0,-20-19-10 0,37 21 3 0,-17-21-20 15,17 0 61-15</inkml:trace>
  <inkml:trace contextRef="#ctx0" brushRef="#br0" timeOffset="14084.54">13150 12322 28 0,'0'-19'119'0,"0"1"-58"0,-20-2-2 0,20 2-7 15,0 18-30-15,-17 0-1 0,17 0-2 0,0 0-12 16,-20 0 9-16,-17 18 26 0,17 2-29 16,3-20-9-16,17 37 1 0,-40 3 8 0,3-40-4 15,17 37-5-15,3-37-2 0,-41 75 14 16,41-55-13-16,-25 37 6 0,5 0-2 0,37-38-4 0,-37 19 0 0,37 0 2 16,-20 0-3-16,-18 38 3 0,38-19-5 0,-39 77 5 0,21-40 0 15,18-55-1-15,-19 0-4 0,38 263 8 16,-19-226-5-16,40-18-1 0,-23-21-2 15,-17-17-2-15,38 37 5 0,-18-19-4 0,-1 0 2 0,56 18-4 16,-53-37 1-16,13 2-13 16,-15-21 6-16,17 0-16 0,-37 17 8 0,37-17-2 15,-37 0-3-15,60 0-62 0,-23-17 1 0,-37-4 32 0,37 2-73 0,0 19 74 16,25-56-23 0</inkml:trace>
  <inkml:trace contextRef="#ctx0" brushRef="#br0" timeOffset="14401.08">14196 12817 57 0,'0'-19'222'0,"0"0"-122"16,0-1-18-16,-34 20-40 16,-29 77-16-1,29-1-16 17,-26-18-2-32,23 17-4 0,-40 60-6 0,40-62 4 15,17-32-3-15,-57 129-35 16,60-132 6-16,-3 18-37 15,3-18 2-15,17 1-74 0,0-21 34 0,0 2-3 16</inkml:trace>
  <inkml:trace contextRef="#ctx0" brushRef="#br0" timeOffset="14684.54">14330 13180 67 0,'0'0'85'0,"0"0"20"16,0 0-40-16,0 0-49 0,-20 0 47 16,20 17-36-16,-20-17-18 0,3 19 0 15,17 0-4-15,0-19-4 0,0 0 2 0,-20 18-2 0,20 2 0 16,0 18 1-16,-17-38 0 0,17 39 1 0,0-39 0 16,-20 37 2-16,20-18-2 0,0 19-2 0,0-38 2 15,0 20 1-15,0-20-2 0,0 0 1 0,0 0 0 0,0 0-2 16,0-20-3-16,0-18 3 0,0-18-7 15,0 36 0-15,0 1-5 0,-20-133-88 32,-14 1-85-17,-9 55 39-15,23 20 105 0</inkml:trace>
  <inkml:trace contextRef="#ctx0" brushRef="#br0" timeOffset="14934.21">13720 12741 111 0,'0'0'130'0,"0"18"-89"0,0 2-21 0,0-1 1 0,20-19-1 16,-20 38-3-16,0-18 13 0,0-2-19 0,0 1-1 0,0-19-1 0,17 19 5 16,-17 0 5-16,20-19-12 0,-20 19 0 0,23-38 13 15,-6-19-11-15,-17 19-4 16,17-38 6-16,-17 19-7 0,20-153 4 16,-40 20-6-16,3 96 1 0,0 36-3 15,17 1-1-15,-23 38 0 0,3-18-4 16,3 18 1-16,17 0-1 0,-20 0 0 0,20 18 0 0,-17-18-8 15,-3 57-7 1,0 1-11-16,3 75-101 31,91 95-175-31</inkml:trace>
  <inkml:trace contextRef="#ctx0" brushRef="#br0" timeOffset="15517.97">14632 13064 148 0,'0'0'61'0,"0"0"63"0,0 0-108 0,0 0 14 0,0 18-2 0,0-18-5 0,0 0-13 0,0 39 16 31,0-39-20-15,0 114 20-16,0-76-22 0,20 57-2 0,-20-57-3 0,0-19-3 15,20 0-2-15,-20 1-9 0,0 18-8 0,0-38 7 0,17 37-41 16,-17-37 31-16,0 19-34 0,0-19-11 0,20-19-51 15,-20 1 65-15,0-59 34 16,17 39 0-16</inkml:trace>
  <inkml:trace contextRef="#ctx0" brushRef="#br0" timeOffset="15700.43">14843 13045 26 0,'0'0'12'15,"0"0"82"-15,0-18-68 0,20 18-3 0,-20-19 60 16,0 19-48-16,0 0-21 0,0 0 0 0,0 0-1 16,0 0 8-16,0 0-3 0,0 74 31 15,0-35-42-15,0-19 1 0,-97 226 13 31,3 77-10-31,74-246-12 0,0-19 1 0,-94 399 36 16,97-402-33-16,-23 60-5 0,23-20-5 0,17-58 4 16,-17 40-7-16,17-60 0 0,0 3-4 0,0 0-2 0,0 17-22 15,0-37 19-15,17 21-20 16,20-79-190-16,-17 1 153 0,-20 19 56 0,0-1 9 0,17 2-8 0</inkml:trace>
  <inkml:trace contextRef="#ctx0" brushRef="#br0" timeOffset="16051.2">15068 12228 143 0,'0'0'57'0,"0"0"16"0,0-19-48 0,0 19-11 0,20 0 13 0,-20 0-13 16,0 0 22-16,20 0-14 0,-20 0-11 15,20 0 10-15,17 0 5 0,-37 0-19 0,17 0 1 0,3 19-2 0,3 18 12 16,-6-17-12-16,-17 17 3 0,37 3-1 16,0 92 1-16,0 20-3 0,-17-39-6 0,-20-16 2 15,0 74 0-15,0-116-1 0,0 4 1 0,-20 94 0 16,20-97-1-16,-17-19 1 0,-3 20-1 0,3-19 2 0,17 19-2 16,-74 114 6-16,31-133-8 0,-11 59 4 15,34-61 0-15,-20-15-4 0,23-4 1 0,0-17 3 0,-3 40-5 16,-57-23-81-16,20-17-129 15,40-37 21-15,-3 37 126 32,0-20 41-32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30T19:38:07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6744 10289 72 0,'-37'0'15'0,"37"0"-9"0,-37-20 1 0,17 20-1 0,-14-18 8 0,11 18-8 0,-34-39 11 0,40 39-11 0,-3 0-2 15,-77-19 14-15,60 1-11 0,-20-3 2 16,20 21-5-16,-3 0 1 0,-34-18 0 16,-97 18 3 30,-40 18-1-46,-168 40-3 0,228-58-1 0,94 0-3 0,-134 0 4 16,97 0-2-16,56 0-1 0,-76 0 3 0,57 0-2 16,-54 0 5-16,-160 0 18 0,157 19-14 15,-94 1 6-15,131-20-13 0,-131 38 3 16,74-1-4-16,77-37 0 0,0 20-1 0,-74-2 2 0,74 20-4 16,-3-38 0-16,-51 58 1 0,51-20-1 0,-185 133-9 15,34 18 8 1,157-131 1-16,34-20-1 0,-34 19 2 0,-6 1 0 0,40-21-1 15,-74 57 1-15,77-54-1 0,-100 72 1 16,80-72-2 0,20-3 2-16,-43 20 0 0,46-38-1 0,14 39 0 15,0-40 0-15,0 20 0 0,0 0-1 0,34 20 2 16,-17-2-2-16,23 21 3 16,-3-39-2-16,-17-19-1 0,54 38-1 0,-51-39 0 15,108 59 1-15,-37-21 3 0,20-18-2 0,20 1 1 16,265 36-3-16,-305-75 3 0,228 38-4 15,177-19 0 1,-254-19 1 15,248 40-1-31,1218-137-5 0,-1329 41 16 0,-285 37-3 16,71-38 11-16,-17 0 12 0,-77 38-14 0,3-19 0 0,57-19 6 16,245-96 12-1,-322 135-28-15,94-58 7 0,-108 56-8 0,105-75 5 16,-128 58-5-16,37-21 2 0,-17 19-2 0,-40-55 3 15,17-1-1-15,-54-19-1 16,-17 57-2-16,-46-57-1 0,43 76-2 16,23 0 0-16,-46-1 0 0,-54-37 2 0,-37 0-1 0,0-1 6 15,77 41-2-15,-20-1 0 0,-188-78-7 0,91 57-4 0,97 20 4 16,-684-75-24 0,684 93 25-16,-114 1 1 0,-322 38-39 15,438 1 24-15,-119 55-18 0,117-37 13 0,-228 96-66 16,231-78 51-16,-140 38-39 0,140-37 43 0,-6 2 9 0,-111 54-66 31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434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a14="http://schemas.microsoft.com/office/drawing/2010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t>Exercise 15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Review: Information Flow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E1E8CEC-C565-16C4-6EA4-22057F24E1CA}"/>
              </a:ext>
            </a:extLst>
          </p:cNvPr>
          <p:cNvSpPr txBox="1">
            <a:spLocks/>
          </p:cNvSpPr>
          <p:nvPr/>
        </p:nvSpPr>
        <p:spPr>
          <a:xfrm>
            <a:off x="1198063" y="1085997"/>
            <a:ext cx="9967520" cy="5413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Write your name and answer the following on a piece of paper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636115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i="1" dirty="0">
                <a:latin typeface="Arial" panose="020B0604020202020204" pitchFamily="34" charset="0"/>
              </a:rPr>
              <a:t>Provide an instance of a program with an information flow from a confidential (high-security) source to an untrusted (low-security) sink that a static analysis is likely to catch but a dynamic analysis is unlikely to catch</a:t>
            </a:r>
          </a:p>
        </p:txBody>
      </p:sp>
    </p:spTree>
    <p:extLst>
      <p:ext uri="{BB962C8B-B14F-4D97-AF65-F5344CB8AC3E}">
        <p14:creationId xmlns:p14="http://schemas.microsoft.com/office/powerpoint/2010/main" val="1925151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16="http://schemas.microsoft.com/office/drawing/2014/main" xmlns:a14="http://schemas.microsoft.com/office/drawing/2010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t>Exercise 15 Solution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Review: Information Flow</a:t>
            </a:r>
          </a:p>
        </p:txBody>
      </p:sp>
      <p:cxnSp>
        <p:nvCxnSpPr>
          <p:cNvPr id="16" name="ScrubfreeConnector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ScrubfreeDirections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175968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Provide an instance of a program with an information flow from a confidential (high-security) source to an untrusted (low-security) sink that a static analysis is likely to catch but a dynamic analysis is unlikely to catch</a:t>
            </a:r>
          </a:p>
        </p:txBody>
      </p:sp>
    </p:spTree>
    <p:extLst>
      <p:ext uri="{BB962C8B-B14F-4D97-AF65-F5344CB8AC3E}">
        <p14:creationId xmlns:p14="http://schemas.microsoft.com/office/powerpoint/2010/main" val="1922704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FEE7883-4669-E4C1-9D15-42D6F9A983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006214"/>
            <a:ext cx="5431971" cy="846301"/>
          </a:xfrm>
        </p:spPr>
        <p:txBody>
          <a:bodyPr>
            <a:normAutofit/>
          </a:bodyPr>
          <a:lstStyle/>
          <a:p>
            <a:r>
              <a:rPr lang="en-US" b="1" dirty="0"/>
              <a:t>Class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4" y="2948489"/>
            <a:ext cx="5433204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Showing some applications of Static Dataflow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4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27638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5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Dataflow Deployment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Previously: Information Flow</a:t>
            </a:r>
          </a:p>
        </p:txBody>
      </p:sp>
      <p:pic>
        <p:nvPicPr>
          <p:cNvPr id="4" name="Picture 3" descr="A close-up of a logo&#10;&#10;Description automatically generated">
            <a:extLst>
              <a:ext uri="{FF2B5EF4-FFF2-40B4-BE49-F238E27FC236}">
                <a16:creationId xmlns:a16="http://schemas.microsoft.com/office/drawing/2014/main" id="{83E17E79-33F1-D4D0-7872-912626FA8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142" y="2295040"/>
            <a:ext cx="3868931" cy="288681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7101620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Using Dataflow in practical contexts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345891"/>
            <a:ext cx="6104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- Ex. - Looking for secret-holding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255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Implicit Flow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Previously: Information Flow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F01036-7024-7B16-EE95-5C0B8809DB83}"/>
              </a:ext>
            </a:extLst>
          </p:cNvPr>
          <p:cNvSpPr txBox="1"/>
          <p:nvPr/>
        </p:nvSpPr>
        <p:spPr>
          <a:xfrm>
            <a:off x="4668903" y="2101303"/>
            <a:ext cx="197682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SOURCE();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(X == 1){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Y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(X == 2){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Y = 2;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SINK(Y)</a:t>
            </a:r>
          </a:p>
        </p:txBody>
      </p:sp>
    </p:spTree>
    <p:extLst>
      <p:ext uri="{BB962C8B-B14F-4D97-AF65-F5344CB8AC3E}">
        <p14:creationId xmlns:p14="http://schemas.microsoft.com/office/powerpoint/2010/main" val="1045762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Side Channels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8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1462518"/>
            <a:ext cx="5431971" cy="513904"/>
          </a:xfrm>
        </p:spPr>
        <p:txBody>
          <a:bodyPr>
            <a:normAutofit/>
          </a:bodyPr>
          <a:lstStyle/>
          <a:p>
            <a:r>
              <a:rPr lang="en-US" b="1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4" y="1976421"/>
            <a:ext cx="5433204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Contemplate other ways that Sneaky data flows can occur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8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96632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9.xml><?xml version="1.0" encoding="utf-8"?>
<p:sld xmlns:a16="http://schemas.microsoft.com/office/drawing/2014/main" xmlns:adec="http://schemas.microsoft.com/office/drawing/2017/decorative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Threat Models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Side Channels - Overview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Timing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 dataflow approach</a:t>
            </a:r>
          </a:p>
        </p:txBody>
      </p:sp>
    </p:spTree>
    <p:extLst>
      <p:ext uri="{BB962C8B-B14F-4D97-AF65-F5344CB8AC3E}">
        <p14:creationId xmlns:p14="http://schemas.microsoft.com/office/powerpoint/2010/main" val="2230348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0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Thinking About Attacks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Recall: Threat Models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574888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There’s no such thing as “Absolute Security”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3100C5-4DB2-0880-E1E5-58FF6F047ED9}"/>
              </a:ext>
            </a:extLst>
          </p:cNvPr>
          <p:cNvSpPr txBox="1"/>
          <p:nvPr/>
        </p:nvSpPr>
        <p:spPr>
          <a:xfrm>
            <a:off x="429973" y="2439425"/>
            <a:ext cx="61306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It’s always possible to come up with SOME (potentially wacky) scenario where the adversary can subvert a system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5D37212-9F80-BDA4-396C-E904E70E5B27}"/>
              </a:ext>
            </a:extLst>
          </p:cNvPr>
          <p:cNvSpPr txBox="1">
            <a:spLocks/>
          </p:cNvSpPr>
          <p:nvPr/>
        </p:nvSpPr>
        <p:spPr>
          <a:xfrm>
            <a:off x="429973" y="3711460"/>
            <a:ext cx="5837662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Consider the various attack classes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6422CD-B8C8-5A0B-7ADB-E3E0E1A767C2}"/>
              </a:ext>
            </a:extLst>
          </p:cNvPr>
          <p:cNvSpPr txBox="1"/>
          <p:nvPr/>
        </p:nvSpPr>
        <p:spPr>
          <a:xfrm>
            <a:off x="458083" y="4198688"/>
            <a:ext cx="8571627" cy="1425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Tenorite" panose="00000500000000000000" pitchFamily="2" charset="0"/>
              <a:buChar char="–"/>
            </a:pPr>
            <a:r>
              <a:rPr lang="en-US" sz="2000" b="1" dirty="0">
                <a:solidFill>
                  <a:srgbClr val="666666"/>
                </a:solidFill>
              </a:rPr>
              <a:t>Denial of Service:</a:t>
            </a:r>
            <a:r>
              <a:rPr lang="en-US" sz="2000" dirty="0">
                <a:solidFill>
                  <a:srgbClr val="666666"/>
                </a:solidFill>
              </a:rPr>
              <a:t> Availability is compromised</a:t>
            </a:r>
          </a:p>
          <a:p>
            <a:pPr marL="285750" indent="-285750">
              <a:lnSpc>
                <a:spcPct val="150000"/>
              </a:lnSpc>
              <a:buFont typeface="Tenorite" panose="00000500000000000000" pitchFamily="2" charset="0"/>
              <a:buChar char="–"/>
            </a:pPr>
            <a:r>
              <a:rPr lang="en-US" sz="2000" b="1" dirty="0">
                <a:solidFill>
                  <a:srgbClr val="666666"/>
                </a:solidFill>
              </a:rPr>
              <a:t>Exfiltration:</a:t>
            </a:r>
            <a:r>
              <a:rPr lang="en-US" sz="2000" dirty="0">
                <a:solidFill>
                  <a:srgbClr val="666666"/>
                </a:solidFill>
              </a:rPr>
              <a:t> Confidentiality policy is compromised</a:t>
            </a:r>
          </a:p>
          <a:p>
            <a:pPr marL="285750" indent="-285750">
              <a:lnSpc>
                <a:spcPct val="150000"/>
              </a:lnSpc>
              <a:buFont typeface="Tenorite" panose="00000500000000000000" pitchFamily="2" charset="0"/>
              <a:buChar char="–"/>
            </a:pPr>
            <a:r>
              <a:rPr lang="en-US" sz="2000" b="1" dirty="0">
                <a:solidFill>
                  <a:srgbClr val="666666"/>
                </a:solidFill>
              </a:rPr>
              <a:t>Compromise: </a:t>
            </a:r>
            <a:r>
              <a:rPr lang="en-US" sz="2000" dirty="0">
                <a:solidFill>
                  <a:srgbClr val="666666"/>
                </a:solidFill>
              </a:rPr>
              <a:t>Integrity policy is compromised</a:t>
            </a:r>
          </a:p>
        </p:txBody>
      </p:sp>
      <p:pic>
        <p:nvPicPr>
          <p:cNvPr id="9" name="Picture 8" descr="A person in a robe&#10;&#10;Description automatically generated">
            <a:extLst>
              <a:ext uri="{FF2B5EF4-FFF2-40B4-BE49-F238E27FC236}">
                <a16:creationId xmlns:a16="http://schemas.microsoft.com/office/drawing/2014/main" id="{4035D078-0E84-CF1E-3865-453334A521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33" r="12619"/>
          <a:stretch/>
        </p:blipFill>
        <p:spPr>
          <a:xfrm>
            <a:off x="6870786" y="2412581"/>
            <a:ext cx="4776718" cy="274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619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5" grpId="0"/>
      <p:bldP spid="16" grpId="0"/>
    </p:bldLst>
  </p:timing>
</p:sld>
</file>

<file path=ppt/slides/slide1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Thinking About Attacks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Recall: Threat Models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5748885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There’s no such thing as “Absolute Security”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3100C5-4DB2-0880-E1E5-58FF6F047ED9}"/>
              </a:ext>
            </a:extLst>
          </p:cNvPr>
          <p:cNvSpPr txBox="1"/>
          <p:nvPr/>
        </p:nvSpPr>
        <p:spPr>
          <a:xfrm>
            <a:off x="429973" y="2439425"/>
            <a:ext cx="61306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It’s always possible to come up with SOME (potentially wacky) scenario where the adversary can subvert a system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5D37212-9F80-BDA4-396C-E904E70E5B27}"/>
              </a:ext>
            </a:extLst>
          </p:cNvPr>
          <p:cNvSpPr txBox="1">
            <a:spLocks/>
          </p:cNvSpPr>
          <p:nvPr/>
        </p:nvSpPr>
        <p:spPr>
          <a:xfrm>
            <a:off x="429973" y="3711460"/>
            <a:ext cx="5837662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Consider the various attack classes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6422CD-B8C8-5A0B-7ADB-E3E0E1A767C2}"/>
              </a:ext>
            </a:extLst>
          </p:cNvPr>
          <p:cNvSpPr txBox="1"/>
          <p:nvPr/>
        </p:nvSpPr>
        <p:spPr>
          <a:xfrm>
            <a:off x="458083" y="4198688"/>
            <a:ext cx="8571627" cy="1425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Tenorite" panose="00000500000000000000" pitchFamily="2" charset="0"/>
              <a:buChar char="–"/>
            </a:pPr>
            <a:r>
              <a:rPr lang="en-US" sz="2000" b="1" dirty="0">
                <a:solidFill>
                  <a:srgbClr val="666666"/>
                </a:solidFill>
              </a:rPr>
              <a:t>Denial of Service:</a:t>
            </a:r>
            <a:r>
              <a:rPr lang="en-US" sz="2000" dirty="0">
                <a:solidFill>
                  <a:srgbClr val="666666"/>
                </a:solidFill>
              </a:rPr>
              <a:t> Availability is compromised</a:t>
            </a:r>
          </a:p>
          <a:p>
            <a:pPr marL="285750" indent="-285750">
              <a:lnSpc>
                <a:spcPct val="150000"/>
              </a:lnSpc>
              <a:buFont typeface="Tenorite" panose="00000500000000000000" pitchFamily="2" charset="0"/>
              <a:buChar char="–"/>
            </a:pPr>
            <a:r>
              <a:rPr lang="en-US" sz="2000" b="1" dirty="0">
                <a:solidFill>
                  <a:srgbClr val="666666"/>
                </a:solidFill>
              </a:rPr>
              <a:t>Exfiltration:</a:t>
            </a:r>
            <a:r>
              <a:rPr lang="en-US" sz="2000" dirty="0">
                <a:solidFill>
                  <a:srgbClr val="666666"/>
                </a:solidFill>
              </a:rPr>
              <a:t> Confidentiality policy is compromised</a:t>
            </a:r>
          </a:p>
          <a:p>
            <a:pPr marL="285750" indent="-285750">
              <a:lnSpc>
                <a:spcPct val="150000"/>
              </a:lnSpc>
              <a:buFont typeface="Tenorite" panose="00000500000000000000" pitchFamily="2" charset="0"/>
              <a:buChar char="–"/>
            </a:pPr>
            <a:r>
              <a:rPr lang="en-US" sz="2000" b="1" dirty="0">
                <a:solidFill>
                  <a:srgbClr val="666666"/>
                </a:solidFill>
              </a:rPr>
              <a:t>Compromise: </a:t>
            </a:r>
            <a:r>
              <a:rPr lang="en-US" sz="2000" dirty="0">
                <a:solidFill>
                  <a:srgbClr val="666666"/>
                </a:solidFill>
              </a:rPr>
              <a:t>Integrity policy is compromised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9A507BE9-3DFD-47C4-0240-F5287830484F}"/>
              </a:ext>
            </a:extLst>
          </p:cNvPr>
          <p:cNvSpPr/>
          <p:nvPr/>
        </p:nvSpPr>
        <p:spPr>
          <a:xfrm>
            <a:off x="6460671" y="2019300"/>
            <a:ext cx="821872" cy="3456214"/>
          </a:xfrm>
          <a:prstGeom prst="rightBrac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F62A4F-686C-3380-0E30-4262C3E2F489}"/>
              </a:ext>
            </a:extLst>
          </p:cNvPr>
          <p:cNvSpPr txBox="1"/>
          <p:nvPr/>
        </p:nvSpPr>
        <p:spPr>
          <a:xfrm>
            <a:off x="7266215" y="3340786"/>
            <a:ext cx="2699658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dirty="0">
                <a:solidFill>
                  <a:schemeClr val="accent2"/>
                </a:solidFill>
              </a:rPr>
              <a:t>These assumptions are captured by a threat model</a:t>
            </a:r>
          </a:p>
        </p:txBody>
      </p:sp>
    </p:spTree>
    <p:extLst>
      <p:ext uri="{BB962C8B-B14F-4D97-AF65-F5344CB8AC3E}">
        <p14:creationId xmlns:p14="http://schemas.microsoft.com/office/powerpoint/2010/main" val="3763737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Unconventional Adversaries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Recall: Threat Models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10831298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Our notions of completeness are ultimately tied to our assumptions</a:t>
            </a:r>
          </a:p>
        </p:txBody>
      </p:sp>
      <p:pic>
        <p:nvPicPr>
          <p:cNvPr id="9" name="Picture 8" descr="A black arrow pointing to a tree&#10;&#10;Description automatically generated">
            <a:extLst>
              <a:ext uri="{FF2B5EF4-FFF2-40B4-BE49-F238E27FC236}">
                <a16:creationId xmlns:a16="http://schemas.microsoft.com/office/drawing/2014/main" id="{9D6B81C1-9F28-20D8-B115-77D76BF50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138" y="3178628"/>
            <a:ext cx="7315200" cy="25431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7D8F45-F585-43ED-5AEF-2529ED4F4968}"/>
              </a:ext>
            </a:extLst>
          </p:cNvPr>
          <p:cNvSpPr txBox="1"/>
          <p:nvPr/>
        </p:nvSpPr>
        <p:spPr>
          <a:xfrm>
            <a:off x="4593771" y="5618387"/>
            <a:ext cx="2951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Deus </a:t>
            </a:r>
            <a:r>
              <a:rPr lang="en-US" b="1" dirty="0" err="1"/>
              <a:t>Deceptor</a:t>
            </a:r>
            <a:r>
              <a:rPr lang="en-US" b="1" dirty="0"/>
              <a:t> (Game over)</a:t>
            </a:r>
          </a:p>
        </p:txBody>
      </p:sp>
    </p:spTree>
    <p:extLst>
      <p:ext uri="{BB962C8B-B14F-4D97-AF65-F5344CB8AC3E}">
        <p14:creationId xmlns:p14="http://schemas.microsoft.com/office/powerpoint/2010/main" val="799313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3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Unconventional Adversaries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Recall: Threat Models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10831298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Our notions of completeness are ultimately tied to our assumptions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95F576-D6C9-5371-E6A5-5A2C19C8B11C}"/>
              </a:ext>
            </a:extLst>
          </p:cNvPr>
          <p:cNvSpPr txBox="1"/>
          <p:nvPr/>
        </p:nvSpPr>
        <p:spPr>
          <a:xfrm>
            <a:off x="429973" y="2243481"/>
            <a:ext cx="1072244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An adversary may have the ability to influence (or observe) phenomena that are outside of the threat model</a:t>
            </a:r>
            <a:br>
              <a:rPr lang="en-US" sz="2000" dirty="0">
                <a:solidFill>
                  <a:srgbClr val="666666"/>
                </a:solidFill>
              </a:rPr>
            </a:br>
            <a:endParaRPr lang="en-US" sz="2000" dirty="0">
              <a:solidFill>
                <a:srgbClr val="666666"/>
              </a:solidFill>
            </a:endParaRP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Anecdote: sensor input spoofing attacks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376A27F-F3E3-3338-9612-FD6A6FCF1647}"/>
              </a:ext>
            </a:extLst>
          </p:cNvPr>
          <p:cNvSpPr/>
          <p:nvPr/>
        </p:nvSpPr>
        <p:spPr>
          <a:xfrm>
            <a:off x="5445877" y="2618014"/>
            <a:ext cx="1961852" cy="1360715"/>
          </a:xfrm>
          <a:custGeom>
            <a:avLst/>
            <a:gdLst>
              <a:gd name="connsiteX0" fmla="*/ 1961852 w 1961852"/>
              <a:gd name="connsiteY0" fmla="*/ 1360715 h 1360715"/>
              <a:gd name="connsiteX1" fmla="*/ 682780 w 1961852"/>
              <a:gd name="connsiteY1" fmla="*/ 1170215 h 1360715"/>
              <a:gd name="connsiteX2" fmla="*/ 933152 w 1961852"/>
              <a:gd name="connsiteY2" fmla="*/ 713015 h 1360715"/>
              <a:gd name="connsiteX3" fmla="*/ 62294 w 1961852"/>
              <a:gd name="connsiteY3" fmla="*/ 468086 h 1360715"/>
              <a:gd name="connsiteX4" fmla="*/ 138494 w 1961852"/>
              <a:gd name="connsiteY4" fmla="*/ 0 h 136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1852" h="1360715">
                <a:moveTo>
                  <a:pt x="1961852" y="1360715"/>
                </a:moveTo>
                <a:cubicBezTo>
                  <a:pt x="1408041" y="1319440"/>
                  <a:pt x="854230" y="1278165"/>
                  <a:pt x="682780" y="1170215"/>
                </a:cubicBezTo>
                <a:cubicBezTo>
                  <a:pt x="511330" y="1062265"/>
                  <a:pt x="1036566" y="830036"/>
                  <a:pt x="933152" y="713015"/>
                </a:cubicBezTo>
                <a:cubicBezTo>
                  <a:pt x="829738" y="595994"/>
                  <a:pt x="194737" y="586922"/>
                  <a:pt x="62294" y="468086"/>
                </a:cubicBezTo>
                <a:cubicBezTo>
                  <a:pt x="-70149" y="349250"/>
                  <a:pt x="34172" y="174625"/>
                  <a:pt x="138494" y="0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5D09CA-02AA-822D-EE3C-5CB9E3E19B21}"/>
              </a:ext>
            </a:extLst>
          </p:cNvPr>
          <p:cNvSpPr txBox="1"/>
          <p:nvPr/>
        </p:nvSpPr>
        <p:spPr>
          <a:xfrm>
            <a:off x="7456714" y="3810000"/>
            <a:ext cx="3314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SISA: Extra-semantic influence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81EBEF-E5AC-5052-6456-225AE884C283}"/>
              </a:ext>
            </a:extLst>
          </p:cNvPr>
          <p:cNvSpPr txBox="1"/>
          <p:nvPr/>
        </p:nvSpPr>
        <p:spPr>
          <a:xfrm>
            <a:off x="7407729" y="2905200"/>
            <a:ext cx="448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Side-channels: Extra-semantic observation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9FA3E35-839E-704C-1DF9-3FE2B2B71B93}"/>
              </a:ext>
            </a:extLst>
          </p:cNvPr>
          <p:cNvSpPr/>
          <p:nvPr/>
        </p:nvSpPr>
        <p:spPr>
          <a:xfrm>
            <a:off x="6666061" y="2618014"/>
            <a:ext cx="790653" cy="532241"/>
          </a:xfrm>
          <a:custGeom>
            <a:avLst/>
            <a:gdLst>
              <a:gd name="connsiteX0" fmla="*/ 1961852 w 1961852"/>
              <a:gd name="connsiteY0" fmla="*/ 1360715 h 1360715"/>
              <a:gd name="connsiteX1" fmla="*/ 682780 w 1961852"/>
              <a:gd name="connsiteY1" fmla="*/ 1170215 h 1360715"/>
              <a:gd name="connsiteX2" fmla="*/ 933152 w 1961852"/>
              <a:gd name="connsiteY2" fmla="*/ 713015 h 1360715"/>
              <a:gd name="connsiteX3" fmla="*/ 62294 w 1961852"/>
              <a:gd name="connsiteY3" fmla="*/ 468086 h 1360715"/>
              <a:gd name="connsiteX4" fmla="*/ 138494 w 1961852"/>
              <a:gd name="connsiteY4" fmla="*/ 0 h 136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1852" h="1360715">
                <a:moveTo>
                  <a:pt x="1961852" y="1360715"/>
                </a:moveTo>
                <a:cubicBezTo>
                  <a:pt x="1408041" y="1319440"/>
                  <a:pt x="854230" y="1278165"/>
                  <a:pt x="682780" y="1170215"/>
                </a:cubicBezTo>
                <a:cubicBezTo>
                  <a:pt x="511330" y="1062265"/>
                  <a:pt x="1036566" y="830036"/>
                  <a:pt x="933152" y="713015"/>
                </a:cubicBezTo>
                <a:cubicBezTo>
                  <a:pt x="829738" y="595994"/>
                  <a:pt x="194737" y="586922"/>
                  <a:pt x="62294" y="468086"/>
                </a:cubicBezTo>
                <a:cubicBezTo>
                  <a:pt x="-70149" y="349250"/>
                  <a:pt x="34172" y="174625"/>
                  <a:pt x="138494" y="0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9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/>
      <p:bldP spid="10" grpId="0"/>
      <p:bldP spid="9" grpId="0" animBg="1"/>
    </p:bldLst>
  </p:timing>
</p:sld>
</file>

<file path=ppt/slides/slide14.xml><?xml version="1.0" encoding="utf-8"?>
<p:sld xmlns:a16="http://schemas.microsoft.com/office/drawing/2014/main" xmlns:adec="http://schemas.microsoft.com/office/drawing/2017/decorative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Threat Models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Side Channels - Overview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Timing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 dataflow approach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8DAA658-29CA-ACD9-038C-EB4AF6BA4B7E}"/>
              </a:ext>
            </a:extLst>
          </p:cNvPr>
          <p:cNvSpPr/>
          <p:nvPr/>
        </p:nvSpPr>
        <p:spPr>
          <a:xfrm>
            <a:off x="839223" y="3058886"/>
            <a:ext cx="4848563" cy="66402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473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Basic Idea of Side Channels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Side Channels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864980" y="2014343"/>
            <a:ext cx="905337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Abstraction is a key principle of Computer Science!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3100C5-4DB2-0880-E1E5-58FF6F047ED9}"/>
              </a:ext>
            </a:extLst>
          </p:cNvPr>
          <p:cNvSpPr txBox="1"/>
          <p:nvPr/>
        </p:nvSpPr>
        <p:spPr>
          <a:xfrm>
            <a:off x="864980" y="2341772"/>
            <a:ext cx="8571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As a programmer, you shouldn’t need to know underlying details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A67C51B-438F-EE3B-0070-1F36B8EE0B55}"/>
              </a:ext>
            </a:extLst>
          </p:cNvPr>
          <p:cNvSpPr txBox="1">
            <a:spLocks/>
          </p:cNvSpPr>
          <p:nvPr/>
        </p:nvSpPr>
        <p:spPr>
          <a:xfrm>
            <a:off x="864980" y="3056428"/>
            <a:ext cx="985656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As a security expert, these details might end up being important!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E4AEE9-9D8F-7AA3-57ED-A6E584049CDB}"/>
              </a:ext>
            </a:extLst>
          </p:cNvPr>
          <p:cNvSpPr txBox="1"/>
          <p:nvPr/>
        </p:nvSpPr>
        <p:spPr>
          <a:xfrm>
            <a:off x="864980" y="3375624"/>
            <a:ext cx="857162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The way a program accomplishes its tasks are important, especially from a security aspect</a:t>
            </a:r>
          </a:p>
          <a:p>
            <a:r>
              <a:rPr lang="en-US" dirty="0">
                <a:solidFill>
                  <a:srgbClr val="666666"/>
                </a:solidFill>
              </a:rPr>
              <a:t>- How long does it take for the program to do X ? </a:t>
            </a:r>
          </a:p>
          <a:p>
            <a:r>
              <a:rPr lang="en-US" dirty="0">
                <a:solidFill>
                  <a:srgbClr val="666666"/>
                </a:solidFill>
              </a:rPr>
              <a:t>- How hot does it make the processor when X happens?</a:t>
            </a:r>
          </a:p>
          <a:p>
            <a:r>
              <a:rPr lang="en-US" dirty="0">
                <a:solidFill>
                  <a:srgbClr val="666666"/>
                </a:solidFill>
              </a:rPr>
              <a:t>- How much power does it draw when X happens?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943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Unconventional Adversaries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Recall: Threat Models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429973" y="1676992"/>
            <a:ext cx="9312741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(Sadly) our software needs to be manifested in hardware </a:t>
            </a:r>
          </a:p>
        </p:txBody>
      </p:sp>
    </p:spTree>
    <p:extLst>
      <p:ext uri="{BB962C8B-B14F-4D97-AF65-F5344CB8AC3E}">
        <p14:creationId xmlns:p14="http://schemas.microsoft.com/office/powerpoint/2010/main" val="3995982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Side Channels – The Big Idea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Side Channels - Instances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1731CDE-47AD-75FE-1C63-3B2098D65F0A}"/>
              </a:ext>
            </a:extLst>
          </p:cNvPr>
          <p:cNvSpPr txBox="1">
            <a:spLocks/>
          </p:cNvSpPr>
          <p:nvPr/>
        </p:nvSpPr>
        <p:spPr>
          <a:xfrm>
            <a:off x="864980" y="1639516"/>
            <a:ext cx="985656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Computation may have effects outside of program semantics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88BE61-AD2A-98D9-4563-36C7B6C9ECE1}"/>
              </a:ext>
            </a:extLst>
          </p:cNvPr>
          <p:cNvSpPr txBox="1"/>
          <p:nvPr/>
        </p:nvSpPr>
        <p:spPr>
          <a:xfrm>
            <a:off x="864980" y="1958712"/>
            <a:ext cx="8571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Some operations (internally) take longer based on aspects of the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914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8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TEMPEST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Side Channels – History	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864980" y="2014343"/>
            <a:ext cx="905337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Electromagnetic Leakage of keys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3100C5-4DB2-0880-E1E5-58FF6F047ED9}"/>
              </a:ext>
            </a:extLst>
          </p:cNvPr>
          <p:cNvSpPr txBox="1"/>
          <p:nvPr/>
        </p:nvSpPr>
        <p:spPr>
          <a:xfrm>
            <a:off x="864981" y="2341772"/>
            <a:ext cx="48026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b="1" dirty="0">
                <a:solidFill>
                  <a:srgbClr val="666666"/>
                </a:solidFill>
              </a:rPr>
              <a:t>WWII:</a:t>
            </a:r>
            <a:r>
              <a:rPr lang="en-US" sz="2000" dirty="0">
                <a:solidFill>
                  <a:srgbClr val="666666"/>
                </a:solidFill>
              </a:rPr>
              <a:t> Bell Telephone discovers electromagnetic leakage in one-time pad teleprinters, detectable at 100-ft radius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b="1" dirty="0">
                <a:solidFill>
                  <a:srgbClr val="666666"/>
                </a:solidFill>
              </a:rPr>
              <a:t>1951:</a:t>
            </a:r>
            <a:r>
              <a:rPr lang="en-US" sz="2000" dirty="0">
                <a:solidFill>
                  <a:srgbClr val="666666"/>
                </a:solidFill>
              </a:rPr>
              <a:t> CIA rediscovers leakage, detectable at 200-ft radius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b="1" dirty="0">
                <a:solidFill>
                  <a:srgbClr val="666666"/>
                </a:solidFill>
              </a:rPr>
              <a:t>1964:</a:t>
            </a:r>
            <a:r>
              <a:rPr lang="en-US" sz="2000" dirty="0">
                <a:solidFill>
                  <a:srgbClr val="666666"/>
                </a:solidFill>
              </a:rPr>
              <a:t> TEMPEST shielding protocol established</a:t>
            </a:r>
          </a:p>
        </p:txBody>
      </p:sp>
      <p:pic>
        <p:nvPicPr>
          <p:cNvPr id="12" name="Picture 11" descr="A typewriter on a table&#10;&#10;Description automatically generated">
            <a:extLst>
              <a:ext uri="{FF2B5EF4-FFF2-40B4-BE49-F238E27FC236}">
                <a16:creationId xmlns:a16="http://schemas.microsoft.com/office/drawing/2014/main" id="{7F8EDF8F-AF6F-E5AD-DA06-1782948B3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594" y="1471579"/>
            <a:ext cx="5229749" cy="391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700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9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TEMPEST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Side Channels – History	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864980" y="2014343"/>
            <a:ext cx="905337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Electromagnetic Leakage of keys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3100C5-4DB2-0880-E1E5-58FF6F047ED9}"/>
              </a:ext>
            </a:extLst>
          </p:cNvPr>
          <p:cNvSpPr txBox="1"/>
          <p:nvPr/>
        </p:nvSpPr>
        <p:spPr>
          <a:xfrm>
            <a:off x="864981" y="2341772"/>
            <a:ext cx="48026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b="1" dirty="0">
                <a:solidFill>
                  <a:srgbClr val="666666"/>
                </a:solidFill>
              </a:rPr>
              <a:t>WWII:</a:t>
            </a:r>
            <a:r>
              <a:rPr lang="en-US" sz="2000" dirty="0">
                <a:solidFill>
                  <a:srgbClr val="666666"/>
                </a:solidFill>
              </a:rPr>
              <a:t> Bell Telephone discovers electromagnetic leakage in one-time pad teleprinters, detectable at 100-ft radius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b="1" dirty="0">
                <a:solidFill>
                  <a:srgbClr val="666666"/>
                </a:solidFill>
              </a:rPr>
              <a:t>1951:</a:t>
            </a:r>
            <a:r>
              <a:rPr lang="en-US" sz="2000" dirty="0">
                <a:solidFill>
                  <a:srgbClr val="666666"/>
                </a:solidFill>
              </a:rPr>
              <a:t> CIA rediscovers leakage, detectable at 200-ft radius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b="1" dirty="0">
                <a:solidFill>
                  <a:srgbClr val="666666"/>
                </a:solidFill>
              </a:rPr>
              <a:t>1964:</a:t>
            </a:r>
            <a:r>
              <a:rPr lang="en-US" sz="2000" dirty="0">
                <a:solidFill>
                  <a:srgbClr val="666666"/>
                </a:solidFill>
              </a:rPr>
              <a:t> TEMPEST shielding protocol established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ED04B6-3FDE-BD1B-CB17-CBAA10B92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010" y="1667167"/>
            <a:ext cx="5677260" cy="379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652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0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Van Eck Phreaking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Side Channels – History	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0C8835-0254-D850-850A-83B29CA742F9}"/>
              </a:ext>
            </a:extLst>
          </p:cNvPr>
          <p:cNvSpPr txBox="1">
            <a:spLocks/>
          </p:cNvSpPr>
          <p:nvPr/>
        </p:nvSpPr>
        <p:spPr>
          <a:xfrm>
            <a:off x="864980" y="2014343"/>
            <a:ext cx="5509187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Electromagnetic Leakage of Monitors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3100C5-4DB2-0880-E1E5-58FF6F047ED9}"/>
              </a:ext>
            </a:extLst>
          </p:cNvPr>
          <p:cNvSpPr txBox="1"/>
          <p:nvPr/>
        </p:nvSpPr>
        <p:spPr>
          <a:xfrm>
            <a:off x="864981" y="2812287"/>
            <a:ext cx="48026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Pick up the monitor’s electromagnetic emanations that differ depending on how the screen lights up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sz="2000" dirty="0">
                <a:solidFill>
                  <a:srgbClr val="666666"/>
                </a:solidFill>
              </a:rPr>
              <a:t>Originally determined for CRT (1985), also discovered for LCD monitors (2004)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9046A6-25EF-88F6-D77D-08ACDD016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537" y="1325469"/>
            <a:ext cx="6402215" cy="505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09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Side Channels – Partial Credit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Side Channels - Instances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1731CDE-47AD-75FE-1C63-3B2098D65F0A}"/>
              </a:ext>
            </a:extLst>
          </p:cNvPr>
          <p:cNvSpPr txBox="1">
            <a:spLocks/>
          </p:cNvSpPr>
          <p:nvPr/>
        </p:nvSpPr>
        <p:spPr>
          <a:xfrm>
            <a:off x="864980" y="1639516"/>
            <a:ext cx="985656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Even “Hints” about secret data can be problematic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88BE61-AD2A-98D9-4563-36C7B6C9ECE1}"/>
              </a:ext>
            </a:extLst>
          </p:cNvPr>
          <p:cNvSpPr txBox="1"/>
          <p:nvPr/>
        </p:nvSpPr>
        <p:spPr>
          <a:xfrm>
            <a:off x="864980" y="1958712"/>
            <a:ext cx="85716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Assume you’re trying to guess a password </a:t>
            </a:r>
          </a:p>
          <a:p>
            <a:r>
              <a:rPr lang="en-US" dirty="0">
                <a:solidFill>
                  <a:srgbClr val="666666"/>
                </a:solidFill>
              </a:rPr>
              <a:t>– knowing even 1 character massively reduces the search space</a:t>
            </a:r>
          </a:p>
          <a:p>
            <a:r>
              <a:rPr lang="en-US" dirty="0">
                <a:solidFill>
                  <a:srgbClr val="666666"/>
                </a:solidFill>
              </a:rPr>
              <a:t>– knowing the length of the password reduces the search space</a:t>
            </a:r>
            <a:endParaRPr lang="en-US" dirty="0"/>
          </a:p>
        </p:txBody>
      </p:sp>
      <p:pic>
        <p:nvPicPr>
          <p:cNvPr id="6" name="Picture 5" descr="A close-up of a logo&#10;&#10;Description automatically generated">
            <a:extLst>
              <a:ext uri="{FF2B5EF4-FFF2-40B4-BE49-F238E27FC236}">
                <a16:creationId xmlns:a16="http://schemas.microsoft.com/office/drawing/2014/main" id="{764487E0-68AE-B843-3275-008BFED5C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078"/>
          <a:stretch/>
        </p:blipFill>
        <p:spPr>
          <a:xfrm>
            <a:off x="4275438" y="3401370"/>
            <a:ext cx="3429000" cy="280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24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2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Covert Channels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Side Channels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1731CDE-47AD-75FE-1C63-3B2098D65F0A}"/>
              </a:ext>
            </a:extLst>
          </p:cNvPr>
          <p:cNvSpPr txBox="1">
            <a:spLocks/>
          </p:cNvSpPr>
          <p:nvPr/>
        </p:nvSpPr>
        <p:spPr>
          <a:xfrm>
            <a:off x="864980" y="1639516"/>
            <a:ext cx="985656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Sometimes a Program </a:t>
            </a:r>
            <a:r>
              <a:rPr lang="en-US" sz="2400" u="sng" cap="small" dirty="0"/>
              <a:t>Wants</a:t>
            </a:r>
            <a:r>
              <a:rPr lang="en-US" sz="2400" cap="small" dirty="0"/>
              <a:t> to Leak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88BE61-AD2A-98D9-4563-36C7B6C9ECE1}"/>
              </a:ext>
            </a:extLst>
          </p:cNvPr>
          <p:cNvSpPr txBox="1"/>
          <p:nvPr/>
        </p:nvSpPr>
        <p:spPr>
          <a:xfrm>
            <a:off x="864980" y="1958712"/>
            <a:ext cx="8571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Exfiltration 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464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3.xml><?xml version="1.0" encoding="utf-8"?>
<p:sld xmlns:a16="http://schemas.microsoft.com/office/drawing/2014/main" xmlns:adec="http://schemas.microsoft.com/office/drawing/2017/decorative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Threat Models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Side Channels - Overview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Timing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 dataflow approach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9A62DC0-CEAE-BECD-A511-5321E40F69F8}"/>
                  </a:ext>
                </a:extLst>
              </p14:cNvPr>
              <p14:cNvContentPartPr/>
              <p14:nvPr/>
            </p14:nvContentPartPr>
            <p14:xfrm>
              <a:off x="726480" y="3648960"/>
              <a:ext cx="2331720" cy="8017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9A62DC0-CEAE-BECD-A511-5321E40F69F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7120" y="3639600"/>
                <a:ext cx="2350440" cy="82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4914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Timing Side Channels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Side Channels - Instances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1731CDE-47AD-75FE-1C63-3B2098D65F0A}"/>
              </a:ext>
            </a:extLst>
          </p:cNvPr>
          <p:cNvSpPr txBox="1">
            <a:spLocks/>
          </p:cNvSpPr>
          <p:nvPr/>
        </p:nvSpPr>
        <p:spPr>
          <a:xfrm>
            <a:off x="864980" y="1639516"/>
            <a:ext cx="985656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Some computations take longer than others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88BE61-AD2A-98D9-4563-36C7B6C9ECE1}"/>
              </a:ext>
            </a:extLst>
          </p:cNvPr>
          <p:cNvSpPr txBox="1"/>
          <p:nvPr/>
        </p:nvSpPr>
        <p:spPr>
          <a:xfrm>
            <a:off x="864980" y="1958712"/>
            <a:ext cx="8571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Some operations (internally) take longer based on aspects of the data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C4B7B1-7819-FA26-3527-CB09D592AB46}"/>
              </a:ext>
            </a:extLst>
          </p:cNvPr>
          <p:cNvSpPr txBox="1"/>
          <p:nvPr/>
        </p:nvSpPr>
        <p:spPr>
          <a:xfrm>
            <a:off x="897920" y="2609237"/>
            <a:ext cx="514756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bool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checkPW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(const char * given){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const char * expected = “12345”;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(given);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(expected);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!=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 return false; }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for 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(given[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!= expected[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return false;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true;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54706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Timing Side Channels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Side Channels - Instances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1731CDE-47AD-75FE-1C63-3B2098D65F0A}"/>
              </a:ext>
            </a:extLst>
          </p:cNvPr>
          <p:cNvSpPr txBox="1">
            <a:spLocks/>
          </p:cNvSpPr>
          <p:nvPr/>
        </p:nvSpPr>
        <p:spPr>
          <a:xfrm>
            <a:off x="864980" y="1639516"/>
            <a:ext cx="985656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Some computations take longer than others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88BE61-AD2A-98D9-4563-36C7B6C9ECE1}"/>
              </a:ext>
            </a:extLst>
          </p:cNvPr>
          <p:cNvSpPr txBox="1"/>
          <p:nvPr/>
        </p:nvSpPr>
        <p:spPr>
          <a:xfrm>
            <a:off x="864980" y="1958712"/>
            <a:ext cx="8571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Some operations (internally) take longer based on aspects of the data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7E69D30-00FD-3F0F-74FA-49745ACA37CF}"/>
              </a:ext>
            </a:extLst>
          </p:cNvPr>
          <p:cNvSpPr txBox="1">
            <a:spLocks/>
          </p:cNvSpPr>
          <p:nvPr/>
        </p:nvSpPr>
        <p:spPr>
          <a:xfrm>
            <a:off x="864980" y="2805170"/>
            <a:ext cx="985656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Threat Model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D8FDA1-6736-9B5F-E624-4D037B786641}"/>
              </a:ext>
            </a:extLst>
          </p:cNvPr>
          <p:cNvSpPr txBox="1"/>
          <p:nvPr/>
        </p:nvSpPr>
        <p:spPr>
          <a:xfrm>
            <a:off x="864979" y="3206741"/>
            <a:ext cx="8571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Interactive, low-latency*, black-box access to the program, precise timer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5B06C8-002A-245C-AF3F-C158BE97003D}"/>
              </a:ext>
            </a:extLst>
          </p:cNvPr>
          <p:cNvSpPr txBox="1"/>
          <p:nvPr/>
        </p:nvSpPr>
        <p:spPr>
          <a:xfrm>
            <a:off x="864979" y="5805779"/>
            <a:ext cx="8571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*: May be overcome with more samples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CA7F18-0143-ECFD-024E-572F9364B816}"/>
              </a:ext>
            </a:extLst>
          </p:cNvPr>
          <p:cNvSpPr/>
          <p:nvPr/>
        </p:nvSpPr>
        <p:spPr>
          <a:xfrm>
            <a:off x="6149846" y="3970638"/>
            <a:ext cx="1762898" cy="1465809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Program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CD002B-A201-45C9-1EA9-0F1339D08C18}"/>
              </a:ext>
            </a:extLst>
          </p:cNvPr>
          <p:cNvSpPr/>
          <p:nvPr/>
        </p:nvSpPr>
        <p:spPr>
          <a:xfrm>
            <a:off x="1705232" y="4233726"/>
            <a:ext cx="1837037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Adversary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980A2F36-8260-2C64-C4A5-77C9EECC33DC}"/>
              </a:ext>
            </a:extLst>
          </p:cNvPr>
          <p:cNvSpPr/>
          <p:nvPr/>
        </p:nvSpPr>
        <p:spPr>
          <a:xfrm>
            <a:off x="3830593" y="4372395"/>
            <a:ext cx="2211561" cy="1853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751A3AAE-57B2-AEC4-B0B5-70BF4FF3BCF1}"/>
              </a:ext>
            </a:extLst>
          </p:cNvPr>
          <p:cNvSpPr/>
          <p:nvPr/>
        </p:nvSpPr>
        <p:spPr>
          <a:xfrm rot="10800000">
            <a:off x="3814118" y="4927081"/>
            <a:ext cx="2281882" cy="1853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81325E-C894-0EF5-DCB3-420B0A72CD6E}"/>
              </a:ext>
            </a:extLst>
          </p:cNvPr>
          <p:cNvSpPr txBox="1"/>
          <p:nvPr/>
        </p:nvSpPr>
        <p:spPr>
          <a:xfrm>
            <a:off x="3954195" y="4014856"/>
            <a:ext cx="2141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Password attempts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B6FC0B-C4EC-9175-42B8-3CAA475C140C}"/>
              </a:ext>
            </a:extLst>
          </p:cNvPr>
          <p:cNvSpPr txBox="1"/>
          <p:nvPr/>
        </p:nvSpPr>
        <p:spPr>
          <a:xfrm>
            <a:off x="4609758" y="4638305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timing</a:t>
            </a:r>
          </a:p>
        </p:txBody>
      </p:sp>
    </p:spTree>
    <p:extLst>
      <p:ext uri="{BB962C8B-B14F-4D97-AF65-F5344CB8AC3E}">
        <p14:creationId xmlns:p14="http://schemas.microsoft.com/office/powerpoint/2010/main" val="202229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Timing Side Channels - Fix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Side Channels - Instances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F623EE-9286-7142-0F37-C17C2399639E}"/>
              </a:ext>
            </a:extLst>
          </p:cNvPr>
          <p:cNvSpPr txBox="1"/>
          <p:nvPr/>
        </p:nvSpPr>
        <p:spPr>
          <a:xfrm>
            <a:off x="897920" y="2471354"/>
            <a:ext cx="514756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bool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checkPW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(const char * given){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const char * expected = “12345”;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(given);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(expected);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!=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 return false; }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for 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(given[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!= expected[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return false;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true;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FFCE82-6182-CE79-7037-AE3EAC90C302}"/>
              </a:ext>
            </a:extLst>
          </p:cNvPr>
          <p:cNvSpPr txBox="1"/>
          <p:nvPr/>
        </p:nvSpPr>
        <p:spPr>
          <a:xfrm>
            <a:off x="6020478" y="2479591"/>
            <a:ext cx="528542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bool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checkPW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(const char * given){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const char * expected = “12345”;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(given);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(expected);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bool ok = true;  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!=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){ ok = false; }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for (int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gIdx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math.min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gLen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- 1,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if (given[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gIdx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 != expected[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]){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  ok = false;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return ok;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AC98719-736A-FCBA-F215-7F7951D8A803}"/>
              </a:ext>
            </a:extLst>
          </p:cNvPr>
          <p:cNvSpPr/>
          <p:nvPr/>
        </p:nvSpPr>
        <p:spPr>
          <a:xfrm>
            <a:off x="8904515" y="3918860"/>
            <a:ext cx="1589314" cy="23404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7C32C8F-ACEC-86CE-659A-AE986F8AB2D9}"/>
              </a:ext>
            </a:extLst>
          </p:cNvPr>
          <p:cNvSpPr/>
          <p:nvPr/>
        </p:nvSpPr>
        <p:spPr>
          <a:xfrm>
            <a:off x="6629400" y="4452259"/>
            <a:ext cx="4629150" cy="23404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969A33B-00FD-9219-6829-26205A99239E}"/>
              </a:ext>
            </a:extLst>
          </p:cNvPr>
          <p:cNvSpPr/>
          <p:nvPr/>
        </p:nvSpPr>
        <p:spPr>
          <a:xfrm>
            <a:off x="6880859" y="5008518"/>
            <a:ext cx="2102575" cy="234041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803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3" grpId="0" animBg="1"/>
      <p:bldP spid="9" grpId="0" animBg="1"/>
      <p:bldP spid="10" grpId="0" animBg="1"/>
    </p:bldLst>
  </p:timing>
</p:sld>
</file>

<file path=ppt/slides/slide2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Timing Side Channels - Fix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Side Channels - Instances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DF28D03-6A5F-38A5-E020-DD4BE638B3F4}"/>
              </a:ext>
            </a:extLst>
          </p:cNvPr>
          <p:cNvSpPr txBox="1">
            <a:spLocks/>
          </p:cNvSpPr>
          <p:nvPr/>
        </p:nvSpPr>
        <p:spPr>
          <a:xfrm>
            <a:off x="864980" y="1639516"/>
            <a:ext cx="985656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Limitations of Uniform Execution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49CA13-8107-709D-F78C-162AE73E7CDD}"/>
              </a:ext>
            </a:extLst>
          </p:cNvPr>
          <p:cNvSpPr txBox="1"/>
          <p:nvPr/>
        </p:nvSpPr>
        <p:spPr>
          <a:xfrm>
            <a:off x="864980" y="1958712"/>
            <a:ext cx="85716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- Necessarily slow down your computation to the worst case</a:t>
            </a:r>
          </a:p>
          <a:p>
            <a:r>
              <a:rPr lang="en-US" dirty="0">
                <a:solidFill>
                  <a:srgbClr val="666666"/>
                </a:solidFill>
              </a:rPr>
              <a:t>- May require some pretty precise understanding of timing </a:t>
            </a:r>
          </a:p>
          <a:p>
            <a:r>
              <a:rPr lang="en-US" dirty="0">
                <a:solidFill>
                  <a:srgbClr val="666666"/>
                </a:solidFill>
              </a:rPr>
              <a:t>- May not always be obvious what the worst-case even 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461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8.xml><?xml version="1.0" encoding="utf-8"?>
<p:sld xmlns:a16="http://schemas.microsoft.com/office/drawing/2014/main" xmlns:adec="http://schemas.microsoft.com/office/drawing/2017/decorative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Threat Models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Side Channels - Overview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Instances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 dataflow approach</a:t>
            </a:r>
          </a:p>
        </p:txBody>
      </p:sp>
    </p:spTree>
    <p:extLst>
      <p:ext uri="{BB962C8B-B14F-4D97-AF65-F5344CB8AC3E}">
        <p14:creationId xmlns:p14="http://schemas.microsoft.com/office/powerpoint/2010/main" val="3337715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9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Timing Side Channels - Fix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Side Channels - Instances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DF28D03-6A5F-38A5-E020-DD4BE638B3F4}"/>
              </a:ext>
            </a:extLst>
          </p:cNvPr>
          <p:cNvSpPr txBox="1">
            <a:spLocks/>
          </p:cNvSpPr>
          <p:nvPr/>
        </p:nvSpPr>
        <p:spPr>
          <a:xfrm>
            <a:off x="864980" y="1639516"/>
            <a:ext cx="9856566" cy="40157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Can we fix this issue with our dataflow approach?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49CA13-8107-709D-F78C-162AE73E7CDD}"/>
              </a:ext>
            </a:extLst>
          </p:cNvPr>
          <p:cNvSpPr txBox="1"/>
          <p:nvPr/>
        </p:nvSpPr>
        <p:spPr>
          <a:xfrm>
            <a:off x="864980" y="1958712"/>
            <a:ext cx="85716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- Instruction transformers: how much time that instruction takes</a:t>
            </a:r>
          </a:p>
          <a:p>
            <a:r>
              <a:rPr lang="en-US" dirty="0">
                <a:solidFill>
                  <a:srgbClr val="666666"/>
                </a:solidFill>
              </a:rPr>
              <a:t>- Block composition: the sum total of instruction times</a:t>
            </a:r>
          </a:p>
          <a:p>
            <a:r>
              <a:rPr lang="en-US" dirty="0">
                <a:solidFill>
                  <a:srgbClr val="666666"/>
                </a:solidFill>
              </a:rPr>
              <a:t>- Merge operation: some sort of check that all paths are of comparable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065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0.xml><?xml version="1.0" encoding="utf-8"?>
<p:sld xmlns:a16="http://schemas.microsoft.com/office/drawing/2014/main" xmlns:adec="http://schemas.microsoft.com/office/drawing/2017/decorative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876123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69922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A97235-BEC4-4F82-87A8-2F5DAD53B5F9}">
  <ds:schemaRefs>
    <ds:schemaRef ds:uri="http://purl.org/dc/elements/1.1/"/>
    <ds:schemaRef ds:uri="http://schemas.microsoft.com/office/2006/documentManagement/types"/>
    <ds:schemaRef ds:uri="230e9df3-be65-4c73-a93b-d1236ebd677e"/>
    <ds:schemaRef ds:uri="http://purl.org/dc/dcmitype/"/>
    <ds:schemaRef ds:uri="http://schemas.microsoft.com/sharepoint/v3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71af3243-3dd4-4a8d-8c0d-dd76da1f02a5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10553</TotalTime>
  <Words>1262</Words>
  <Application>Microsoft Office PowerPoint</Application>
  <PresentationFormat>Widescreen</PresentationFormat>
  <Paragraphs>211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Courier New</vt:lpstr>
      <vt:lpstr>Tenorite</vt:lpstr>
      <vt:lpstr>Monoline</vt:lpstr>
      <vt:lpstr>Exercise 15</vt:lpstr>
      <vt:lpstr>Exercise 15 Solution</vt:lpstr>
      <vt:lpstr>Administrivia and  Announcements</vt:lpstr>
      <vt:lpstr>Class Progress</vt:lpstr>
      <vt:lpstr>Last Time: Dataflow Deployment</vt:lpstr>
      <vt:lpstr>Implicit Flow</vt:lpstr>
      <vt:lpstr>Side Channels</vt:lpstr>
      <vt:lpstr>Overview</vt:lpstr>
      <vt:lpstr>Lecture Outline</vt:lpstr>
      <vt:lpstr>Thinking About Attacks</vt:lpstr>
      <vt:lpstr>Thinking About Attacks</vt:lpstr>
      <vt:lpstr>Unconventional Adversaries</vt:lpstr>
      <vt:lpstr>Unconventional Adversaries</vt:lpstr>
      <vt:lpstr>Lecture Outline</vt:lpstr>
      <vt:lpstr>The Basic Idea of Side Channels</vt:lpstr>
      <vt:lpstr>Unconventional Adversaries</vt:lpstr>
      <vt:lpstr>Side Channels – The Big Idea</vt:lpstr>
      <vt:lpstr>TEMPEST</vt:lpstr>
      <vt:lpstr>TEMPEST</vt:lpstr>
      <vt:lpstr>Van Eck Phreaking</vt:lpstr>
      <vt:lpstr>Side Channels – Partial Credit</vt:lpstr>
      <vt:lpstr>Covert Channels</vt:lpstr>
      <vt:lpstr>Lecture Outline</vt:lpstr>
      <vt:lpstr>Timing Side Channels</vt:lpstr>
      <vt:lpstr>Timing Side Channels</vt:lpstr>
      <vt:lpstr>Timing Side Channels - Fix</vt:lpstr>
      <vt:lpstr>Timing Side Channels - Fix</vt:lpstr>
      <vt:lpstr>Lecture Outline</vt:lpstr>
      <vt:lpstr>Timing Side Channels - Fix</vt:lpstr>
      <vt:lpstr>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62</cp:revision>
  <dcterms:created xsi:type="dcterms:W3CDTF">2023-08-21T14:00:41Z</dcterms:created>
  <dcterms:modified xsi:type="dcterms:W3CDTF">2026-09-30T19:48:26Z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