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.xml" ContentType="application/vnd.openxmlformats-officedocument.presentationml.notesSlide+xml"/>
  <Override PartName="/ppt/ink/ink8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4">
  <p:sldMasterIdLst>
    <p:sldMasterId id="2147483666" r:id="rId4"/>
  </p:sldMasterIdLst>
  <p:notesMasterIdLst>
    <p:notesMasterId r:id="rId43"/>
  </p:notesMasterIdLst>
  <p:handoutMasterIdLst>
    <p:handoutMasterId r:id="rId44"/>
  </p:handoutMasterIdLst>
  <p:sldIdLst>
    <p:sldId id="296" r:id="rId5"/>
    <p:sldId id="1328" r:id="rId6"/>
    <p:sldId id="1329" r:id="rId7"/>
    <p:sldId id="295" r:id="rId8"/>
    <p:sldId id="256" r:id="rId9"/>
    <p:sldId id="1115" r:id="rId10"/>
    <p:sldId id="1309" r:id="rId11"/>
    <p:sldId id="1316" r:id="rId12"/>
    <p:sldId id="1310" r:id="rId13"/>
    <p:sldId id="1315" r:id="rId14"/>
    <p:sldId id="1322" r:id="rId15"/>
    <p:sldId id="1279" r:id="rId16"/>
    <p:sldId id="1320" r:id="rId17"/>
    <p:sldId id="1319" r:id="rId18"/>
    <p:sldId id="1318" r:id="rId19"/>
    <p:sldId id="1294" r:id="rId20"/>
    <p:sldId id="1321" r:id="rId21"/>
    <p:sldId id="1323" r:id="rId22"/>
    <p:sldId id="1298" r:id="rId23"/>
    <p:sldId id="1324" r:id="rId24"/>
    <p:sldId id="1297" r:id="rId25"/>
    <p:sldId id="1299" r:id="rId26"/>
    <p:sldId id="1327" r:id="rId27"/>
    <p:sldId id="1284" r:id="rId28"/>
    <p:sldId id="1288" r:id="rId29"/>
    <p:sldId id="1290" r:id="rId30"/>
    <p:sldId id="1281" r:id="rId31"/>
    <p:sldId id="1293" r:id="rId32"/>
    <p:sldId id="1291" r:id="rId33"/>
    <p:sldId id="1169" r:id="rId34"/>
    <p:sldId id="1317" r:id="rId35"/>
    <p:sldId id="1308" r:id="rId36"/>
    <p:sldId id="1311" r:id="rId37"/>
    <p:sldId id="1312" r:id="rId38"/>
    <p:sldId id="1314" r:id="rId39"/>
    <p:sldId id="1313" r:id="rId40"/>
    <p:sldId id="1307" r:id="rId41"/>
    <p:sldId id="1245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E9639D4-E3E2-4D34-9284-5A2195B3D0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58" y="353"/>
      </p:cViewPr>
      <p:guideLst>
        <p:guide orient="horz" pos="33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2A77B-D33C-49B3-A83C-450AA2ED72B3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A36D-7FAC-478F-9944-F324014F6F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06:59.22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  <inkml:brush xml:id="br2">
      <inkml:brushProperty name="width" value="0.05292" units="cm"/>
      <inkml:brushProperty name="height" value="0.05292" units="cm"/>
      <inkml:brushProperty name="color" value="#008000"/>
    </inkml:brush>
    <inkml:brush xml:id="br3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5396 7322 26 0,'0'0'8'0,"0"0"5"16,0 0-3-16,0 0 0 0,0 0 1 0,0 0-1 0,0 0 18 0,0 0-20 0,0 18 17 0,0-18-15 0,0 0 15 0,0 0-17 0,0 19 10 0,20-19-13 0,-20 0 6 0,0 0-6 0,0 21 11 0,0-4-6 15,0 3 12-15,0 0-10 16,0-20-5-16,17 17 2 0,-17 2-8 0,0 2 5 15,0-4-4-15,0-17 2 0,0 20-3 0,0 0 1 16,0-3-1-16,0 40 6 16,0-38-5-16,0 2-1 0,0-4 2 0,0-17-2 0,0 40 3 15,0-22-2-15,23 38 9 63,-23-16 2-63,17-97 16 0,-17 57-28 15,0-39 6-15,0 21 2 16,20-2-6-16,-20 0 1 0,0 3-3 0,0-4 6 16,17-55 4-1,3 39-6-15,-20 37-6 16,0-20 0-16,0 3-1 0,0 17 3 0,20-21 2 0,-20 2-2 16,17 19 1-16,3 0-2 15,-20 40-2-15,0-23-1 0,0 3 3 0,0-20 0 16,17 37 0-16,-17-17 1 0,0-20-1 0,0 20 1 15,20-3-1-15,-20 2 1 0,0 2-2 0,0-21-1 16,0 17 3-16,0-17 0 0,0 0 1 0,23 0-4 16,-23-17 3-16,0 17 0 0,17-21-2 0,-17 2 3 0,17-18 1 15,-17 17-4-15,20 3 1 0,-20 17 0 0,20-20 0 16,-3 0-1-16,3-18-1 0,-3 19 0 16,-17 19 1-16,20-17 1 0,20 17 7 15,-40 0-5-15,17 0-2 0,-17 17 2 0,0 2-3 16,20 2 1-16,-20-4 2 0,0 3 0 15,0 0-2-15,0-20-1 0,20 17-1 0,-20 3 3 32,17 36-21-32,-17-35-13 0,20-21-4 0,-20 17-21 0,0-17-26 15,0 0-22-15,17 0 61 0,-17 0 14 0,0 0-11 16</inkml:trace>
  <inkml:trace contextRef="#ctx0" brushRef="#br0" timeOffset="400.02">6231 7473 20 0,'0'0'4'0,"0"0"-2"0,0 0 15 0,0 0-6 0,0-19 44 0,0 19-40 0,0 0 15 0,0 0-17 0,0 0 10 16,0 0-13-16,0 0 32 0,0 0-31 0,0 0 8 16,0 0-9-16,0 0 6 0,0 0-8 0,0 0 10 15,0 19-8-15,0-19-4 0,0 0-2 0,0 21 6 16,0-4-7-16,0 3 7 0,0 0-8 0,0-3 2 15,0-17 1-15,0 20-5 0,0-20 2 0,0 20 5 16,0-20-5-16,23 0 6 0,-23 0-3 16,17 0-3-16,-17 0 0 0,0 0-1 0,20 0 2 0,-20-20-2 15,17 0-1-15,-17-17 1 0,0-21 0 16,0 39 0-16,0-18 9 31,0 37-9-31,0 0 4 0,0 0-2 0,0 0 5 0,20 20 0 16,-20 16-3-16,0-15 2 0,20 36 1 15,-20-57-7-15,0 17 1 0,0 3-2 0,17 0 0 16,-17-3 1-16,0-17-1 0,20 19-1 0,-20 2-2 16,0-4-2-16,17 3-6 0,3 0-41 15,-20-20 32-15,23 18-31 0,-23-18 18 0,0 0-7 0,17 0-107 16,-17 0 77-16,17-18 45 0,-17 18 10 0</inkml:trace>
  <inkml:trace contextRef="#ctx0" brushRef="#br0" timeOffset="551.07">6616 7437 37 0,'0'0'43'0,"0"0"-14"0,0 0 0 0,0 0 24 0,0 0-31 0,0 0 16 0,0 17-7 16,0-17-18-16,0 0 24 0,0 19-25 15,0-19-8-15,0 21 10 16,0-4-7-16,0-17-5 0,17 20-2 16,-17 0-4-16,0-20-8 0,0 0 0 0,0 0-30 0,0 0 10 15,0 0-160-15,0 0 140 16,0 0 27-16</inkml:trace>
  <inkml:trace contextRef="#ctx0" brushRef="#br0" timeOffset="683.39">6633 7017 23 0,'0'20'45'0,"0"-20"-36"0,0 20 10 16,-17-3-16-16,17 3 1 0,0-1-3 15,0-19-2-15,0 18-2 0,0 2-8 0,0-20 2 0,0 17-38 16,0-17 40-16,0 0-19 0</inkml:trace>
  <inkml:trace contextRef="#ctx0" brushRef="#br0" timeOffset="950.27">6821 7417 20 0,'0'0'13'0,"0"37"17"0,0-18-2 0,0-19-14 0,0 21-1 0,0-21 0 15,20 17 10-15,-20 3-2 0,0 0-1 0,0-3-10 16,17-17 17-16,-17 0-2 15,0 0-20-15,23-37 2 0,-23 17-5 0,17-18 3 16,0-18 0-16,3-2 11 0,0 21 8 16,-20 17-17-16,37 1 16 0,-17 2 15 15,20 17-18-15,-40 17-14 16,17 22 4-16,-17-39-6 0,37 58 10 16,-37-21-13-16,40 57 4 0,-23-54-6 0,-17 17 0 15,20-21-11-15,-3 42-77 16,-17-78 51-16,20 37-67 0,-20-17-11 0,23 18 53 0,-23-19 39 15</inkml:trace>
  <inkml:trace contextRef="#ctx0" brushRef="#br0" timeOffset="5717.26">5285 11676 28 0,'0'0'8'0,"0"0"0"0,0 0 14 0,0 19 21 0,0-19-29 0,0 0-1 0,0 0 12 0,0 0 7 0,0 0 4 15,0 0-7-15,0 0-22 16,0 0 1-16,0 0 6 0,0 0-6 0,0 0 11 0,0 0-14 16,-23 0 6-16,23 0-6 0,0 20 24 15,-17-1-16-15,17-1-8 0,0-18-3 16,-20 19 2-16,20-19-1 0,0 38 0 0,0 1 0 0,0-39 1 15,-15 38-1-15,15-1 1 0,0 2-4 16,0-21 0-16,0-18 0 0,0 19 2 0,0-19-2 16,35 39 5-16,-35-39-3 0,0 0-1 15,0 19-1-15,0-19 1 0,17 0 0 0,6 0 3 16,-23 0-4-16,0 19 1 16,17-19-1-16,-17 18 2 0,0-18-1 0,0 19-1 0,0-19 0 15,-17 38 0-15,17-18 0 16,-23-20-1-16,23 19 0 0,0-19-6 0,-17 19-2 0,17-19 1 15,-20 0-2-15,20 19-4 0,0-19-23 0,0 0 13 0,0 0-103 16,0 0 41-16,0-19-18 0</inkml:trace>
  <inkml:trace contextRef="#ctx0" brushRef="#br0" timeOffset="6517.13">5587 11791 23 0,'0'0'5'0,"0"0"7"0,0 0 10 0,0 0 10 0,0 0-15 0,0 0 15 0,0 0-17 0,0 0-2 0,0 0 22 0,0 0-11 16,0 18 30-16,0 1-34 0,0-19-11 16,0 0-1-16,0 20 5 0,0-2-8 0,0 2 5 0,0 17-1 15,0-18-2-15,0 1-1 0,0 37 5 16,0-38-9-16,0 0-1 16,0-19 0-16,0 19 1 0,0-19 0 0,17 18 1 0,-17-18-2 15,0 0 0-15,0 0 0 0,20 0 2 0,3-18-3 0,-6-1 2 16,-17 19-2-16,17-38 0 15,3 18-1-15,-20-17 3 0,0 17-2 0,20 1 1 16,-20 1-1-16,0-1 0 0,0-1 0 0,17 20 0 0,-17-38 5 16,0 38-3-16,0-19 2 0,0 19 1 15,0 0-3-15,0 0 14 0,0 0-13 0,0 0 0 16,0 0 0-16,0 19 7 0,0-19-7 0,0 20 5 16,0-20-6-16,0 0 0 0,0 18-1 0,0 21 0 0,0-39 0 0,0 18 0 15,20 1 2-15,-20 1-2 0,0-2 1 16,0 1 0-16,17 1-2 15,-17-1 0-15,20 0-1 0,-20-19 1 0,23 37-1 0,-23-37 0 16,17 57-20-16,-17-57 12 0,0 20-3 16,0-1-18-16,0-19 11 0,17 38-56 0,3-1-77 15,-20-37 107-15,0 20-23 0,0 17 19 16</inkml:trace>
  <inkml:trace contextRef="#ctx0" brushRef="#br0" timeOffset="6934.62">5966 11866 41 0,'0'0'108'0,"0"0"-69"0,0 0-6 0,0 0-19 0,0 0 12 15,0 0-15-15,0 0 7 0,0 0-2 16,0 0 1-16,0 0-9 0,0 0 8 0,0 0-9 0,0 20 7 0,0-20-2 15,0 19-6-15,0-19 3 0,0 18-4 0,0 21 8 16,20-21-6-16,-20 1-3 0,0 20 5 16,0 17-3-16,0-37-4 0,23 19 2 0,-23 1-1 0,0-20-3 0,0 37 0 15,14-36 0-15,-14-2-1 0,0 41-1 0,20 15-3 16,-3 3 1-16,6 18-9 0,-23-57-8 16,0-19 9-16,0 1-1 0,0-2-18 0,0 1-8 0,0-19 16 15,0 19-35-15,0-1-21 0,0-18-3 0,0 0 56 16,-23 0-13-16</inkml:trace>
  <inkml:trace contextRef="#ctx0" brushRef="#br0" timeOffset="7136.58">5946 11886 47 0,'0'0'25'0,"0"0"4"0,0-38 25 0,0-1 6 0,40 1 14 16,-17 1-6-1,-23 18-59-15,14 19 14 0,6 0-14 16,-3 0 7-16,6 19-6 0,-23-1-7 0,34 39 8 15,-14 0-4 1,-20-37-7-16,0 36 4 16,0-36-6-16,0-2-1 0,0 1 0 0,0-19-5 0,-20 58-74 15,3-21-70-15,17-37 50 16,-17 19 38-16,17-19 31 0</inkml:trace>
  <inkml:trace contextRef="#ctx0" brushRef="#br0" timeOffset="7534.29">6593 11372 22 0,'0'0'20'0,"0"0"-8"0,0 0 18 0,0 0 5 0,0-20 2 16,0 20-1-16,0 0 23 0,0-18-23 16,0 18-25-16,0 0 10 0,0 0-10 0,0 0 9 15,0 0-10-15,0 0 9 0,0 0-10 0,0 0 7 0,-37 38 17 16,17-38-29-16,3 20 2 0,17 17 0 16,-20 0 4-16,0-17-4 0,20 17-3 15,-17-37-1-15,0 96 10 0,17-77-9 0,-23 58 4 16,3-58-5-16,20-1-1 0,0 21 2 0,0-39-1 15,-17 57 2-15,17-39-3 0,0 2-1 0,0-1 0 16,0-1 1-16,0 1 0 0,17 19-1 0,3-19-2 16,3 39-3-16,11-39-24 15,-34-1 18-15,20-18-2 0,-20 0-2 0,20 0-24 0,-3 0-10 16,20-18-155 0,-37-1 117-16,20 19 49 0,3-19 19 0</inkml:trace>
  <inkml:trace contextRef="#ctx0" brushRef="#br0" timeOffset="7920.02">6841 11277 28 0,'0'0'238'0,"0"0"-228"0,0 19 8 0,0-19-10 0,0 0 0 0,0 19 0 0,0-19 0 0,0 19 0 0,0 19 15 16,0 1-5-16,0-21-14 0,0 19 6 0,0 2-1 16,17-1-7-16,-17 19 3 0,0-38-3 0,0 19-1 0,0 0 1 15,0-18-2-15,23 17 0 0,-23 2-1 0,0-2 0 16,0 77-37-16,0-114 24 16,0 38-45-16,17-19 4 0,-17 1-137 15,0-1 142-15</inkml:trace>
  <inkml:trace contextRef="#ctx0" brushRef="#br0" timeOffset="8267.81">7126 11619 40 0,'0'0'43'0,"-20"0"87"15,3 19-68-15,17-19-49 0,0 19-6 16,-20-19 19-16,20 19-17 15,-17-19-5-15,17 0 5 0,0 19 4 0,0 1-6 16,0-20-4-16,0 19 2 0,37 18 5 16,-37-37-8-16,0 0 0 0,17 20 5 15,-17-20-5-15,0 0-1 0,0 0 4 0,20 0-4 16,-20 0 3-16,0 0-3 0,0 0-1 0,0-20 1 31,20 20 0-31,-20 0 53 0,0 20-44 0,0-2 5 16,17 21-9-16,-17-21-1 0,0 58 3 15,0-56-7-15,20 17 2 16,-3 21-6-16,3-39 2 0,3-1-8 16,-23 1-10-16,17-19 8 0,-17 0-15 15,17 0-39-15,3-19-46 0,0-18 0 16,-3 18 13-16,3-20 58 0,-20 20 24 0</inkml:trace>
  <inkml:trace contextRef="#ctx0" brushRef="#br0" timeOffset="8534.23">7525 11466 34 0,'0'0'44'0,"0"0"-14"0,-20 0 27 0,20 0-31 0,0 20 38 15,-17-1 12-15,17-19-65 16,0 0 0-16,0 18 15 0,-20 2-12 0,20 0-7 16,0-2 11-16,0-18-12 0,0 57 22 15,0-57-22-15,0 19 8 0,0 0-10 0,0 0 3 16,0-19-4-16,0 20 0 0,0-1 5 0,0-19-6 0,0 18 2 15,0 1 0-15,0-19-3 0,0 20-1 0,20-20 0 0,-20 0 1 16,0 37 1 0,0-37-3-16,0 38-3 0,0-38-1 0,0 20-5 0,-20-20-12 15,20 19 8-15,0-19-3 0,-20 18-115 16,20 1 96-16,0-19-90 0,-17 20 23 0,0-20 89 16,17 0 1-16,0-20-1 0</inkml:trace>
  <inkml:trace contextRef="#ctx0" brushRef="#br0" timeOffset="8835.94">7696 11523 33 0,'0'0'17'0,"0"0"61"0,0 0-3 16,0 0-31-16,0 0-23 0,0 0 53 0,0 20-47 15,0-20-5-15,0 20-13 0,0-2 19 16,0-18-19-16,0 38 31 0,0-38-32 0,0 19-1 16,0-19-1-16,0 38 9 15,0-19-10-15,17 1-1 0,-17-1 1 0,0-19-4 0,0 18 2 0,0-18 2 0,20 19 0 16,-20 1-1-16,0-2-2 0,20-18 1 0,-20 19-3 0,0 39 3 16,0-39-4-1,0-19 2-15,0 18-3 0,0 1-5 0,0-19 2 0,0 0-2 16,0 20-2-16,0-20-3 0,-20 0-26 0,20 18 14 0,-20-18-153 15,3 19 75-15,17-19 47 0,-17 0-39 16,17 0 87-16,0 0-7 0</inkml:trace>
  <inkml:trace contextRef="#ctx0" brushRef="#br0" timeOffset="9067.7">7944 11905 79 0,'0'0'114'0,"0"18"-66"0,0-18-27 0,0 0 15 15,0 0-20-15,0 0 11 0,0 19 7 16,0-19-24-16,0 20-9 16,0-20-5-16,0 18 0 0,17-18-49 15,-17 0 24-15,0 0-9 0,0 19-162 16,0-19 172-16,0 20-2 0</inkml:trace>
  <inkml:trace contextRef="#ctx0" brushRef="#br0" timeOffset="12401.25">8722 11106 30 0,'0'0'64'0,"0"0"-38"0,0 0 20 0,0 0-25 0,0 0 14 0,0 0-6 0,0 0-15 0,0 0-3 0,0 0 0 0,-19 0 8 0,19-19 5 15,0 19-17-15,-18 0 24 0,18 0-23 0,0 0 7 16,0 0-9-16,0 0 1 0,0 0-1 0,-20 0 6 0,20 0-2 0,0 0-2 16,-17 0 1-16,17 0-6 0,0 0 2 0,-22 19 13 15,22-19-16-15,-18 0 3 0,18 0-2 16,0 19-1-16,-19 0 2 0,19-19-2 0,0 19-1 0,0 0 3 16,-15-1-1-16,15-18-2 0,0 21-1 0,0-2 3 15,-23 37 2-15,23-37-5 0,0 0 0 16,0 39 2-16,0-58-1 0,0 37-1 0,0 0 1 15,0 2-2-15,0 19 0 0,0-40 2 0,23 96-2 16,-23-57 0-16,15 0-3 16,-15-18-3-16,0-21 3 0,0 2-7 0,0 17-17 15,0 2 2-15,0-39 10 0,0 18-1 0,0 1-71 16,0-19 58-16,0 0-6 0,0 0-54 0,0 0 44 0,0 0-30 16,0-37 70-16,-15 37 3 0,15-39-20 0</inkml:trace>
  <inkml:trace contextRef="#ctx0" brushRef="#br0" timeOffset="12584.72">8417 11563 27 0,'0'0'7'0,"0"0"0"0,0 0 22 0,0 0-10 16,-14 0 96 0,14 0-81-16,0 0-17 0,0 0-3 0,0 0 0 0,0 0 11 0,0 0-5 0,0 0-13 15,0 0-1-15,14 0 7 0,-14 0-8 0,40 18 14 16,-20-18-15-16,-3 19-2 16,20-19 0-16,-37 0-1 0,20 0-1 0,3 19 0 15,11-19-2-15,-34 0 0 0,18 0-14 0,4 0-43 16,33 0-177-16,-55 0 211 15,19 0 5-15,-19 0-7 0</inkml:trace>
  <inkml:trace contextRef="#ctx0" brushRef="#br0" timeOffset="12985.16">8874 11505 33 0,'0'0'20'0,"0"0"-5"0,-18 0 77 16,18 0-72-16,0 18 16 15,0-18-21-15,0 20 9 0,-17 0-5 0,17-20-10 0,0 18 9 0,0-18-9 16,0 19 8-16,-22 0-8 0,22-19 7 0,0 38 7 15,-20-19-8-15,20 0-10 0,0 1 14 16,0-1-13-16,0-19-2 0,20 18 6 16,-20-18-8-16,0 19 1 0,39 19 6 15,-39-38-9-15,0 0 2 0,18 19-1 0,2-19 2 16,-20 20-3-16,19-20 1 0,-1 0 7 16,-18 0-7-16,37-20 2 15,-37 20-2-15,0 0-1 0,20-19 1 16,2 1 4-1,-22 18-4-15,0 0 2 0,0 0-3 0,0 0 2 16,0 0 1-16,18 0 5 0,-18 0-5 16,0 0 1-16,0 0 1 0,0 18-2 15,17-18 1-15,-17 19 3 0,0-19-5 0,0 20-1 16,20-2 2-16,-20 2-2 0,0-1 0 16,0-19-2-16,20 18 3 0,-20 21-3 31,17-39 1-31,-17 18-2 0,0-18 1 0,0 0-1 0,0 0 0 0,0 0-1 0,0 0-1 15,20 19-2-15,-20-19-10 0,0 0 6 0,0 0-31 16,17 0-70-16,-17 0 78 0,0 0-4 0,20-37-104 16,-20 17 43-16,0 1 80 15</inkml:trace>
  <inkml:trace contextRef="#ctx0" brushRef="#br0" timeOffset="13400.89">9330 11600 32 0,'0'0'48'0,"0"0"-19"0,0 0-1 0,0 0-5 0,0 0 31 0,0 19-11 0,0-19-31 0,0 0-1 0,0 19 16 0,0 0-12 15,0-19-8-15,0 19 5 0,0 0 13 16,0 20-12-16,0-39-9 0,20 37 8 15,-20-17-6-15,22 17 10 16,-22-17-9-16,0-20-4 0,0 18 3 0,15-18 15 16,-15 0-7-1,20-18-9-15,-20 18-1 0,17 0-2 0,-17-20 2 0,0 1-5 16,23 1 3-16,-23-2 0 0,0 1 1 0,17 1-1 0,-17-1 0 16,20-1 2-16,17-18 8 15,-37 38-7-15,20 0-1 0,-20 0-1 0,0 0 0 0,17 0-2 16,-17 19 2-16,20 0-2 0,-3 38 3 15,-17-38-3-15,0 1-2 16,20 75-19-16,-20-95 9 0,0 37-4 0,23-18-30 0,-23 19-22 0,0-38 24 16,17 39-67-16,-17-39 46 0,0 19-39 0,0 0 75 0,0-19 2 15</inkml:trace>
  <inkml:trace contextRef="#ctx0" brushRef="#br0" timeOffset="16267.7">3665 14643 43 0,'0'0'16'0,"0"0"3"0,0 0 59 0,0 0-61 0,0 18 27 15,0-18-19-15,0 0-3 0,0 20 14 16,-17-20-26-16,17 0 45 16,-20 0-47-16,6 0 20 0,14 0-6 15,-23 0-11-15,23 0-7 0,-40 0 8 0,40 0-7 16,0 0 4-16,-17 17-3 0,17 3-2 0,-37 37 5 15,37-36-11-15,-20 15 6 16,20-16-4-16,0 18 3 0,-20-1-3 0,20-37 1 16,0 19 1-16,0-19-2 0,0 21 1 0,0-4 0 0,0-17-2 15,0 19 3-15,0-19-1 0,40 0-2 0,-40 0 0 16,0 0 2-16,17 0 0 0,3 0-2 0,-3 0 3 16,3 0-3-16,-20 0 2 0,0 0-1 0,43 0 0 0,-43 0 2 15,14 20-1-15,6-3-1 0,-3 4 3 0,-17 16-3 16,0-18 1-16,23 38 1 0,-23-18 0 0,0 0 3 15,-23 35 2-15,-14 3-12 16,23-57-2-16,-29-3-15 0,43-17 12 16,-20 0-1-16,20 0-22 0,-37-17-75 0,37 17 76 15,0-39-36-15,0-36-116 16,0 75 171-16,20-20 7 0,-3-17-14 0</inkml:trace>
  <inkml:trace contextRef="#ctx0" brushRef="#br0" timeOffset="16784.41">3990 14910 22 0,'0'0'20'0,"0"0"23"0,0 0 49 0,0 0-30 0,0-20-38 16,0 20-12-16,0 0 12 0,0 0 32 16,0 0-48-16,0 0-1 0,0 0-1 0,0 0-2 0,-20 0 14 15,20 0-12-15,0 0-3 0,0 0 7 0,0 20 3 0,0-3-5 16,0 59 9-1,0-76-13-15,0 37 2 0,0-16-6 0,0-21-1 0,20 37 3 0,-20-18-1 16,17 2 0-16,-17-4 2 0,20 22-3 0,-20-39 0 16,23 19 7-1,-23 0-6-15,34 1 4 0,-34-40-5 0,0 20 2 0,20-19 3 0,-20 0-7 16,20-20 1-16,-20 22 4 0,0-23-4 16,17-18 5-16,-17 41-5 15,0-22 2-15,0 22 1 0,0-4-2 0,0 21 1 16,0 0 0-16,0 0 3 0,0 0 2 0,0 0-2 0,0 0-2 15,0 21 0 1,0 52 12-16,20-32-14 0,-20-41 0 0,0 36 2 0,17-15-1 0,-17-4 0 16,20 22 0-16,-20-39-1 0,0 38-4 0,23-18-8 0,-6 17-52 15,0 0-8 1,-17-37 2-16,20 0 29 0,-20 0-58 0,0 0 44 0,20 0 8 16,-20-17 13-16,0-3 16 0,17 0 10 0,-17 20-3 0</inkml:trace>
  <inkml:trace contextRef="#ctx0" brushRef="#br0" timeOffset="17184.48">4412 14167 39 0,'0'0'23'0,"0"0"2"0,0 0 30 0,0 0-32 16,0-19 0-16,0 19 13 0,0 0-8 0,0 0 21 15,0 0-27-15,0 0 24 16,0 0-35-16,0 0-3 0,0 0-1 0,0 0 5 0,0 19-6 0,0-19 0 15,0 20 2-15,0-3 1 0,14 2-3 0,-14 1-3 0,0-1 0 16,0 0 0-16,0 19 1 0,20 59-1 0,-20-80 0 16,0 96 1-16,18-36 2 0,-18-39-5 0,22-1-2 15,-5 40-4-15,-17-39 6 0,18 1 0 0,1 36 0 16,-19-56 0-16,43 38 8 0,-29-20-1 16,6-37-7-16,-20 21-1 15,18-21-1-15,-18 0 2 0,22-21 4 0,-22 21-3 16,0 0-1-16,37-37 9 0,-37 37-8 15,0 0 1-15,18 0 0 0,-18 0 0 0,19 0 6 16,-19 0 5-16,0 20-12 0,0-20 3 16,-19 38 2-16,-19-1-8 15,38-37 1-15,-17 19 0 0,-5-19-7 0,4 0-4 16,-2 21 5-16,20-21-4 0,-14 0-2 0,-9 0-16 0,23 0 14 16,-20 0-95-16,20-21 48 0,0 2 29 0,20-39-203 31,-20 41 214-31</inkml:trace>
  <inkml:trace contextRef="#ctx0" brushRef="#br0" timeOffset="17784.68">4997 15174 48 0,'0'0'53'0,"0"0"-24"0,0 0 48 0,0 0-53 0,0 20-4 0,0-20-4 0,0 0 13 0,0 0-16 0,22 0 27 0,-22 0-33 0,0 0 0 16,0 0 6-16,0 0-2 0,17 0 6 0,-17 0-12 15,0 0-3-15,18-20 1 0,-18 20 2 0,20-19 0 0,-20 19 4 0,20-17-2 16,-3-40-1-16,-17 16-2 0,0 41-2 16,20-37-1-16,-20 1 1 0,17 15-3 0,-17-15 2 0,0-5-3 15,20 24 3-15,-20-60 3 0,0 40-4 0,20-58 4 16,-20 38 1-16,0 38-1 0,0-20 8 15,0 20-7-15,22-18-2 0,-22-2 2 0,0 39-1 0,0-38 5 16,0 18-2-16,0 2-1 0,0 18-1 0,15-19 9 16,-15 19-12-16,0 0 1 0,0-19 4 15,0 19-6-15,0 0 1 0,0 0 3 16,0 0-4-16,0 0 7 0,0 0-6 0,20 19-3 16,-20 0-1-16,0-19 2 0,0 18 3 0,0 2-4 15,17 1 1-15,-17-4 4 0,0-17-1 0,23 39 0 0,-23-39-3 0,17 37 2 16,-17-18-2-16,0-1-1 0,17 22 2 0,23 92-5 15,-18-75 0-15,-7-19 5 16,5 1 2-16,-20-1-5 0,40 18-2 0,-40-56 1 16,54 115-42-1,-34-95 18-15,-20-3 12 0,0-17-3 0,0 19 1 0,20 2-21 0,-20-21-13 16,0 0 21-16,0 0-35 0,0 0 26 0,0 0-58 0,0 0 14 16,0 0 61-16,0 0 8 0,0 0 5 0</inkml:trace>
  <inkml:trace contextRef="#ctx0" brushRef="#br0" timeOffset="17984.81">5285 14869 59 0,'-23'0'243'0,"23"0"-213"0,0 0-15 0,-17 0-4 0,17 0 10 0,0 0 2 0,0 0-10 0,0 0-6 0,0 0 4 0,0 0 2 0,17 0 8 15,-17 0-17-15,0 0 4 16,23 0-5-16,-6 0 0 0,-17 0-2 0,17 0-5 15,-17 0-1-15,0 0-1 0,0 0-20 0,0 21 8 0,20-21-66 16,-20 0 47-16,0 0-5 0,0 0-59 0,0 0 2 0,20 0 52 16,-20 0 30-16</inkml:trace>
  <inkml:trace contextRef="#ctx0" brushRef="#br0" timeOffset="18234.54">5818 14910 107 0,'0'0'90'0,"0"0"42"0,0 0-93 16,0 0-23-16,0 17 10 0,0-17-2 0,0 0 0 15,0 0-19-15,17 19 0 0,-17-19-2 0,0 21 1 16,0-4-8-16,0-17-1 0,0 19-2 15,0-19-2-15,0 20-60 0,0-20 3 0,0 17-25 16,0-17 35-16,0 0 1 0,0 0-24 0,0 0 45 16</inkml:trace>
  <inkml:trace contextRef="#ctx0" brushRef="#br0" timeOffset="18617.83">6499 14223 37 0,'0'0'94'16,"0"0"-67"-16,0 0 12 0,0 20-5 0,-20-20-17 0,20 0 13 15,0 0-3-15,0 0-16 0,-17 0 26 16,17 0-19-16,0 0-7 0,-17 0 9 0,17 0-3 0,-23 0-3 16,23 0 1-16,-37 0 0 0,37 0-12 15,-20 19 11-15,-17 0 2 0,17 2-4 16,20-21-8-16,-17 36 3 0,17-36-5 16,-20 57 1-16,20-19-1 0,-17 1 2 0,-6 93-7 31,23-55 7-31,0-20-6 0,0 1-1 0,0-22 0 0,-17 42-3 15,17-21-1-15,0-40 0 0,0 39-23 16,0-35 16-16,0 35-53 0,0-35 38 0,-20-4-32 0,20 2-15 16,0 1-23-16,-14-1-5 0,14-19 95 15,0 0 1-15</inkml:trace>
  <inkml:trace contextRef="#ctx0" brushRef="#br0" timeOffset="18788.78">6060 14813 22 0,'0'0'11'0,"0"-17"103"0,0 17-90 0,0 0 56 16,-17-21-52-16,17 21-1 0,0 0 13 15,0 0-12-15,0 0-3 0,0 0-6 16,17 0-5-16,-17 21-8 0,0-21-2 0,23 0 4 16,-6 0-5-16,20 0-1 0,-37 0 1 0,20 0-2 0,3 0 6 15,-9 0-6-15,23 17-6 16,-14-17-5-16,-6 0-15 0,3 0 6 0,-3 19-69 16,3-19 54-16,0 0-39 0,-3 0 31 0,-17 0-5 0,20 0-30 15,-3 0 46-15,3 0 15 0</inkml:trace>
  <inkml:trace contextRef="#ctx0" brushRef="#br0" timeOffset="19151.32">6616 14718 15 0,'0'0'7'0,"0"0"23"16,0 0-13-16,0-20 98 15,0 20-86-15,0-17 49 16,0 17-51-16,0 0-14 0,0 0 0 0,0 0-4 0,-23 0 1 0,23 0 8 0,0 17-2 16,0-17-11-16,-20 40 17 0,20-21-9 15,0-1-2-15,0 3-8 0,-17-21 0 0,17 36 0 0,0-36 0 16,0 20-1-16,0-3 3 0,0 4-2 0,0-1-1 0,0-3-1 0,0-17 0 15,17 76 6-15,-17-56-4 16,20 18-2-16,-20-38 1 0,23 20-1 0,-23-20-2 0,17 17 2 16,-17-17-1-16,17 0 1 0,-17 0 0 0,40 0 2 15,-23-37 6-15,3 16-9 0,-20 4-2 0,0 17 3 16,17-20 1-16,-17 1-2 0,0 2 1 0,0 17 1 0,20-40-7 16,-20 40 5-16,0-17 0 0,20-3 6 0,3-1-9 15,-23 21 7-15,0 0-1 16,14 21-3-16,-14 16 1 0,0-37 1 0,0 19 0 15,20 19 0-15,-20 1-1 0,17 19-1 16,-17-22-8 0,23-15 4-16,-23-21-1 0,0 17-11 0,17 22-40 15,-17-20-4-15,0-19 34 0,17 0-67 16,-17 0 56-16,0 0-3 0,20 0-5 0,-20-39-54 0,0 39 88 16,20-19 6-16,-20-19-9 0</inkml:trace>
  <inkml:trace contextRef="#ctx0" brushRef="#br0" timeOffset="19434.91">7089 14890 19 0,'0'0'25'0,"0"0"13"0,0 0-17 0,0 0 17 0,0 0-19 15,0 20-2-15,0-20 0 0,0 0-2 0,0 17-1 0,0 2 20 16,0-19-26-16,0 38 14 0,0-19-20 16,0 18 3-16,0-37-3 0,17 21-1 0,-17-21 0 0,0 20 3 15,0-20-2-15,20 17 7 0,-20-17-4 0,0 19 13 16,0-19-11-16,37-56 30 15,-17 35-29-15,-20-35 4 0,17 56-10 0,-17-38 0 16,20 19 9-16,20-39 4 0,-40 41-11 16,0 17-1-16,37-20 14 0,-17 20-12 0,-20 0 1 0,17 0 3 15,3 0 5-15,-20 20-12 0,17-3 1 0,3 24 2 16,3-5-4-16,-23-36-3 0,17 38-5 0,20 76-43 16,-37-114 30-16,20 40-26 0,-20-23 16 15,17-17-2-15,-17 39-7 0,0-39-59 0,0 19 40 0,20 0 9 0,-20 1-19 16</inkml:trace>
  <inkml:trace contextRef="#ctx0" brushRef="#br0" timeOffset="22534.84">11724 14110 49 0,'0'0'64'0,"0"0"-1"0,0 0-20 0,0 0-25 0,-20 0 27 0,20 0-12 15,-17 0 0-15,17 0-24 0,-17-19 18 0,17 19-20 0,-20 0 10 16,-20 0-1-16,26 0-1 15,-49 19 15 1,26 75-21 0,20-55-9-16,17-20 5 0,-20 57 3 31,20-39-5-31,20 4-2 0,-20-24 0 0,0-17 0 0,17 19 3 0,-17-19-3 0,37 38 0 16,-17-38-1-16,23 19 3 0,-43-19 1 15,34 19 0-15,-34-19 0 0,20 0-2 0,0 18 2 0,-20-18-4 16,17 21 4-16,0-2 1 0,-17-19-4 0,20 57 9 15,0-39-4-15,-20 19-5 0,0 3 1 0,0-40 0 0,-20 75 3 16,0-36-3-16,3-1 4 16,0-18-6-16,-23 16 3 0,40-15-3 0,-34-21-8 0,34 17 0 15,-23-17-1-15,-34-38-144 16,37 38 113-16,20-36-56 0,0 16-24 0,0-38 10 16,0 22 83-16</inkml:trace>
  <inkml:trace contextRef="#ctx0" brushRef="#br0" timeOffset="23201.52">12009 14546 38 0,'0'0'40'0,"0"-18"105"0,0 18-132 0,0 0-2 0,0 0 12 16,0-19-11-16,0 19 11 0,0 0-10 0,0 0-3 0,0 0 19 15,0-19-21-15,0 19 36 16,0 0-39-16,0 19 2 0,0 0 12 0,0-1-15 0,0 3 2 16,0-2 3-16,0-1-1 0,0 21 0 0,0-21-6 0,0 19 2 15,0-37-4-15,0 59 10 0,23-41-2 16,-23 20-3-16,17-19-1 0,-17 1 0 16,0-20 1-16,17 0-1 0,-17 0 2 0,20 0-3 15,-20-39 1-15,37-17 0 16,-37 56-3-16,20-39 1 0,-20-18 0 15,0 57 0-15,0-18 2 0,17-2-5 0,-17 20 1 16,0-19 1-16,0 19 10 0,0 0-6 0,0 0 4 0,0 0-7 16,0 0 2-16,0 19-1 0,0-19 0 0,20 20 0 0,-20 18 3 15,0-21-1-15,0 3-3 0,23 0 1 0,-23 17 0 16,17 1-3-16,-17-38 0 0,0 19-2 0,17 18 2 16,-17-37-1-16,20 21-6 0,-20-21 2 0,0 20-17 15,20-3-11-15,-20-17 13 0,0 0-3 0,0 0-4 0,17 0-5 0,3-17-220 16,-20-24 136-16,18 24 66 0,-18-22 32 15</inkml:trace>
  <inkml:trace contextRef="#ctx0" brushRef="#br0" timeOffset="23555.73">12371 13959 41 0,'0'0'61'0,"0"0"-26"0,0 0-4 0,0 0 18 16,0 0 3-16,0 0 5 15,0 17-14-15,0-17-36 0,0 0-1 0,0 0 0 0,0 0-2 16,0 20 7-16,23 0-2 0,-23-20-6 0,0 56 10 16,14 2-4-1,-14-1-5-15,0-21-2 0,0-16-1 0,20-1 0 0,-20 38 2 16,20 19 3-16,-20-55-3 0,20 35 0 0,-20-38-1 0,0 1 0 0,17 18 4 16,1-37-3-16,2 58 18 0,-20-58-17 15,19 0 0-15,-19 19 1 0,23-19-3 0,-23-19 0 16,15 1 7-16,-15 18-2 0,19-19-5 0,-1-2 9 15,-18 21-6-15,59-18 18 16,-59 18-18-16,0 0-1 0,0 18-2 0,18 3 4 16,-18-21 1-16,-18 76 2 15,18-76-8-15,0 18-1 0,-20 2-5 16,3-20 1-16,17 0 1 0,-22 17-19 0,22-17 6 0,-18 0-6 16,-1 0-46-16,19 0 40 0,-38 0-78 0,38-37-84 15,0 37 144-15,0-18 11 0,0 18 13 16,0-20-13-16</inkml:trace>
  <inkml:trace contextRef="#ctx0" brushRef="#br0" timeOffset="24001.98">12922 14091 69 0,'0'0'121'0,"0"0"-90"0,0 0-5 0,0 0-1 0,0 0 41 0,0 0-49 0,0 0 32 16,0 0-12-16,0 19-28 0,0-19 11 16,0 0-10-16,0 0 20 0,0 0-23 0,0 38 22 15,0-38-20-15,0 0-6 0,20 39 10 0,-20-39-8 0,0 36 5 16,0-36-8-16,17 20 1 0,-17 18 1 0,0 0 4 0,20 38-1 16,-20-55-2-16,0 35-7 0,22-19-2 15,-22 21 9-15,18-39-2 0,-1 38-1 0,-17-19-1 16,0 19-1-16,20-38 1 0,-20 56 3 0,0-55-5 0,20 38-3 15,-20-41 3-15,0 2-1 0,17-19-3 0,-17 21-12 16,0-4 6-16,0 2-36 0,0-19 25 0,0 0-36 16,0 0-12-16,0-19-60 0,0 2 76 0,-17-40-119 15,17 16 158-15,0 24 0 0</inkml:trace>
  <inkml:trace contextRef="#ctx0" brushRef="#br0" timeOffset="24418.76">12959 14148 43 0,'0'0'23'0,"0"0"43"16,0 0-32-16,0 0-3 0,0 0-4 0,0 0 20 0,0 0-28 15,0 0 29-15,0 0 10 16,0 0-35-16,0 0-4 0,0 0-9 0,0 0-1 0,0 0 7 16,0 0-9-16,0-18 7 0,0 18-7 0,20 0 7 0,2 0-5 15,-22 0-6-15,35-20 12 0,-35 20-12 0,40 0 11 16,-40 0-11-16,0 0 1 0,17 0-1 0,3 0-3 15,-20 0 3-15,0 0-3 0,17 0 1 0,3 20-1 16,-20-20 0-16,0 37 2 0,0-37 0 0,0 20 0 0,0-3 0 16,0 2-3-16,0-19-1 0,0 20-1 0,0-1 3 0,-20 0 2 15,20 2-2-15,-17-4-1 0,17 2 2 16,-20 0-3-16,20-19 4 0,-17 0-4 0,17 18 4 16,-20-18 3-16,20 0-5 0,0 0 1 0,-20 0-1 15,20 0 1-15,0 0-1 0,0 0 0 0,20 0 0 16,0 0 1-16,-20 0 0 0,17 0 2 0,3 0-1 15,17 0-2-15,-17 20 0 0,-20-20 3 0,22 21 2 16,-7-4-4-16,25 22 1 16,14 93 14-1,-54-93-11-15,0-1-3 0,0-21-1 0,0 42-4 0,-17-41 0 16,-20 59-35-16,-3-60-81 16,40-17 80-16,-15 21-55 0,15-21 38 0,-22 0-7 0,2 0-59 15,20 0 82-15,0 0 17 0,-20 0-3 0</inkml:trace>
  <inkml:trace contextRef="#ctx0" brushRef="#br0" timeOffset="24668.77">13475 14890 63 0,'0'0'102'0,"0"0"-13"0,0 0-56 0,0 0-3 0,0 0-2 0,0 0 37 0,0 0-16 0,0 0-33 16,17 0 51-16,-17 0-60 0,0 0 1 16,0 0 1-16,0 0 0 0,20 0-5 0,-20 20 1 0,0-20-3 0,0 0 1 15,0 17-2-15,0 2 1 0,0-19-2 0,0 21-1 16,0-21-4-16,0 0-1 0,0 0-8 0,0 0-21 0,0 17 10 16,0-17-133-16,0 0 97 0,0-17-81 0,0-4-3 15</inkml:trace>
  <inkml:trace contextRef="#ctx0" brushRef="#br0" timeOffset="25101.93">14236 13996 40 0,'0'0'69'0,"0"0"59"0,0-20-107 0,-20 20 12 0,20 0-5 15,0 0-15-15,0-17 12 0,0 17-15 0,-20 0 0 0,20-20 7 0,-20 20-3 16,6-20 16-16,-9 20-16 15,23 0-8-15,-20 0-1 0,20 0 6 0,-37 0 22 16,20 0-23-16,17 20-1 0,0-20-1 16,-20 20 8-16,0 17-2 0,20-17-9 0,0-3-2 0,-20 41 1 15,20-1 2-15,0-38-4 0,0 1 0 16,0-3 2-16,0 22-1 0,0-20-2 0,0 38 0 0,0-1-1 16,0-15 2-16,0-5-5 0,20 21 3 15,-20-20-3-15,20 3 5 0,-20 17-4 0,0-57-3 16,0 38-1-16,0-21-12 0,0 81-87 15,0-98 79-15,0 17-3 0,0 2-40 0,-20-19-12 16,20 20 32-16,0-20-4 0,-34-20-76 16,34 1 108-16</inkml:trace>
  <inkml:trace contextRef="#ctx0" brushRef="#br0" timeOffset="25254.38">13854 14546 20 0,'0'0'30'0,"0"0"-4"0,0-18 82 16,0 18-45-16,-20 0-16 0,20 0 42 15,0 0-77-15,0 0-2 0,0 0-2 0,0 0-2 0,0 0 10 16,20 0-8-16,-20 0 6 0,0 0-9 0,20 0 2 0,-3 0 7 15,60-19-7 1,-77 19-6-16,23 0 0 0,-23 0-3 0,34-19-5 0,-14 19-10 16,34-18-64-16,-34 18 47 0,-20 0-6 0,43 0-125 15,-29-20 112-15,6 20-21 0,0 0 55 16</inkml:trace>
  <inkml:trace contextRef="#ctx0" brushRef="#br0" timeOffset="25618.49">14367 14395 67 0,'0'0'124'0,"0"0"-33"16,0 21-43-16,-20-21-28 0,20 0-2 0,0 0 0 0,0 0-2 0,-17 36 39 15,17-16-37-15,0-2-9 0,-20 38 17 16,20-35-22-16,0-2-1 0,0-1 0 16,0 39 9-1,0-37-11-15,0-3 1 0,20 3 7 0,-3-20-5 16,3 0 9-16,-20 0-12 0,0 0 0 0,17 0 1 0,-17 0 0 15,20-20 6-15,-20 20-9 0,23-17 2 0,-23-3 4 0,0 20-2 16,17 0-3-16,-17-18-1 0,17-2 4 0,3 1-1 16,-20 19-4-16,20-18 4 0,-20 18-2 0,0 0 3 15,17 0 3-15,-17 0-1 0,0 0 1 0,0 0 5 0,0 0-8 16,0 0-1-16,20 18 9 0,-20 39 3 16,0-37-9-16,0-3-2 0,17-17-3 0,-17 40-1 15,0-40 0-15,0 37 4 0,20-16 0 0,-20-21-2 16,0 36-1-16,23-36-1 0,-23 37-14 15,17-37-17-15,-17 0 16 0,17 0-23 16,3 0-14-16,-20-17-18 0,0-3 28 0,20 20-6 0,-20-19-7 0,0 2-8 16,37-98-158-1</inkml:trace>
  <inkml:trace contextRef="#ctx0" brushRef="#br0" timeOffset="25885.86">14863 14472 35 0,'0'0'56'0,"0"0"-22"0,0 18 72 0,0-18-50 16,0 0-42-16,0 38 23 0,0-20-31 0,0 3 1 16,0-2-3-16,0-1-3 0,0 1 0 0,0 1-1 15,0-2 5-15,0-18-2 0,0 20-1 0,0-20 1 0,0 0 0 16,0 0 0-16,0 0 4 0,0 0-2 0,17 0 6 0,0-20-3 16,-17 2-4-16,20-2 5 0,0-17-7 0,-20 37-1 0,37-58 9 15,-17 39-6-15,-20 19-2 0,20-19 0 0,-20 1 4 16,37 18 0-16,-37 0-3 0,17 0 8 15,-17 0 8-15,20 18-3 0,-20 1-11 0,20 18 6 16,0 3-1-16,-20 17-7 0,17-19 1 16,-17-21-2-16,20 42 0 0,-20-20-10 0,0-22 1 0,0 2-3 0,17 18-20 15,-17-37 6-15,0 41-42 0,0-24 22 0,20 23-242 16,-20-40 254-16,0 0 17 0,0 0-2 0</inkml:trace>
  <inkml:trace contextRef="#ctx0" brushRef="#br0" timeOffset="52924.61">6841 6580 25 0,'0'0'15'0,"0"0"-6"0,0 0 10 0,0 0-8 0,0 0 14 0,0 0 13 0,0 0-27 0,0 0-2 0,-20 0 10 16,20-20-5-16,0 20-5 16,0 0-2-16,0-17 1 0,0 17 8 0,0-20 11 15,0 0-11-15,0 20 2 0,0 0-8 0,0 0 12 16,0 0 0-16,0 0-2 0,0 0-3 0,0 0-1 15,0 0 3-15,-14 0-1 16,14 0-15-16,-23 20 5 0,23-20-5 0,-40 0 6 16,-14 0-3-16,34 0-4 0,20 0-1 0,-77 0 1 15,57-20-1-15,-17 20 2 16,0-17-3-16,37 17 1 0,-37-20 0 0,20 1 0 0,-26 19 0 0,6-18 0 16,37 18-1-16,-17-20 1 0,-3 20-2 0,0 0 1 0,3-20 0 0,-43 20 2 15,43 0-2-15,-60 0 4 16,23 0-3-16,-6 0-2 0,46 0 1 0,-29 0-3 0,23 0 3 15,-34 0 0-15,34 20 0 0,-17-20 1 0,-97 20 5 16,-37 17-5 15,-114 20-1-31,250-37 0 0,-7-20 0 0,-32 37 1 0,34-37-1 16,5 38 0-16,-81 38 0 0,96-57 0 0,2 19-2 16,-21 0 2-16,1 19 1 0,19-38-2 0,-19 19 1 0,38-18 0 15,-19 36 4-15,1-37-1 0,18 0-3 0,-20 21 1 16,3 16-1-16,-23 39-1 15,20-37-2 1,6-2 1-16,-9 2 1 16,23-41 3-16,-20 80 1 0,1 53-1 15,-16 23-2-15,35-23 1 16,-22-15 1-16,22-99-2 0,0 79 0 16,0-78 0-16,22 4-1 0,-5-5 1 0,1 2 2 15,1-38-1-15,58 77 0 16,-37-77 0-16,-3 20-2 0,-19-20 0 0,58 17 0 0,58 23-2 15,-37-40 2-15,-42 17 1 0,39-17-2 0,0 20 2 0,3-20 1 16,-60 0 0-16,23 19-1 0,34-19-2 0,-57 0 1 16,23 0-1-16,31 0-3 0,23 0 1 15,57 0 5-15,-111 0-1 0,37 0-2 0,-46 0 2 0,9 0-1 0,34-39 0 0,0 1 2 16,0 2 2-16,3-22 0 0,-3 19-3 16,211-170 0-1,-248 172 1-15,-20 16-1 0,20-15 0 0,0-21 0 0,-17 17 3 16,-3-15-3-16,-20 55-1 0,26-39 2 0,-43 22-1 15,34-4 0-15,6-73 3 0,-3 17-2 16,-37 57-1-16,17-18 3 0,-17 19-2 0,20-38 0 16,-20 40-1-16,0 17 1 0,0-40-1 0,0 2 0 0,0 38-3 15,20-133 7 1,-40 95 2-16,20 2-2 0,0 36-3 0,0-39 1 0,-20 20-1 16,20-1 0-16,-17 20 0 0,17-37 2 0,-37-1 3 15,17-1 0-15,0 39-5 0,20-17 1 0,-17 17-1 16,-60-40 3-16,40 40-2 0,-3 0-1 0,-17-19-1 15,-37 0 1-15,-3-17 0 0,-34-4 0 0,-97-35 0 16,114 19-1-16,94 56-1 16,-37-40 1-16,40 40-1 0,-23-19 1 0,20 19-4 0,3-19 1 15,17 19-5-15,-20 0 2 0,3-20-9 0,-23 20-25 16,23 0 13-16,-3 0 10 0,3 20-4 0,-6-20-28 16,6 0-7-16,-17 0-8 0,34 19 24 0,-23-19-7 0,3 0 0 15,-17 19-38-15,20-19 64 0</inkml:trace>
  <inkml:trace contextRef="#ctx0" brushRef="#br1" timeOffset="78925.89">14444 5705 33 0,'0'0'24'0,"0"0"-13"0,0 0 2 0,0 0 1 0,0 0 16 0,-17 0-13 0,17 0 17 0,0-19-3 0,0 19 35 15,-23-19-44-15,23 19-15 0,0 0 7 16,0 0-8-16,-20 0 12 0,20 0-11 0,0-17-1 0,0 17 7 15,0 0-7-15,-17 0 0 0,17 0 0 0,0 0 0 0,-20 0 15 16,20 0-13-16,0 0-4 0,-17 0 8 16,-3 0-5-16,20 0-4 0,0 17 4 0,-20-17-1 15,20 19-4-15,-17-19 0 0,17 19 1 0,-57 57 15 16,57-36-12-16,-20-23-2 16,20-17-3-16,-20 19 2 0,20 19 1 0,-14-38 1 15,14 19-3-15,0-19-1 0,0 21 3 0,0-3-3 0,-23 20 7 16,23-38-5-16,0 18-1 0,0 21 2 0,23-21-2 15,-23 2 0-15,14 18 3 0,-14-19-4 0,20 0 0 16,-20-1-1-16,20 3 0 0,0-4 1 0,-20 2-1 0,37 21 3 16,-37-22-3-16,17 2 0 0,3-20 0 0,-20 17 0 15,37 23 1-15,-37-40-2 0,37 17 2 16,-17-17-2-16,3 0-3 0,11 20-52 16,-34-20 36-16,40 0-91 0,-23 0 76 15,-17-20-51-15,20 20 34 0,-3 0-48 0,-17-17 67 0,20 17-16 16</inkml:trace>
  <inkml:trace contextRef="#ctx0" brushRef="#br1" timeOffset="79288.97">14766 5857 43 0,'0'0'29'0,"0"0"-9"0,0 0 28 0,0 20 42 0,0-20-37 0,0 0-37 0,0 0-2 0,0 18 12 16,0-18-15-16,0 0 11 0,0 0-4 0,0 19-9 0,0-19 6 16,0 0-8-16,0 0 0 0,0 21 4 0,0-21-5 0,0 18 16 15,0-18-17-15,0 19 13 16,0 0-11-16,0-19-5 0,0 0 1 0,0 18 4 0,0-18-3 15,0 19 0-15,0 1-1 0,0 75 0 16,0-58-1-16,0-16-2 0,0-4 0 16,0 2 0-16,23 39-4 0,-23-21-4 15,0-18 1-15,0 19-12 0,0-38 7 0,14 40-39 16,-14-22 6-16,20 1-14 0,-20 1-19 0,0-20 28 16,0 0-3-16,20 0-86 0</inkml:trace>
  <inkml:trace contextRef="#ctx0" brushRef="#br1" timeOffset="79539.13">14994 5801 39 0,'0'0'57'0,"0"0"52"0,0 0-73 16,0 0-22-16,0 0 0 0,0 0 10 0,0 0-3 0,0 0 1 15,0 0 0-15,0 0-2 0,0 37 3 16,0-18-2-16,0 38-1 0,0-36-16 15,0-3 1-15,20 1-3 0,-20 18 2 0,0-37-3 0,0 39 1 16,0-21 0-16,20 21 0 0,-20-1-1 0,0-38-1 16,17 114 2-16,-17-76-2 0,17-18 0 15,-17-3-2-15,0 2 1 0,0 19-8 0,0-18 2 0,0 0-3 16,20-2-17-16,-20 1-8 0,0 18-106 16,0-17-46-16,0-20 160 15,0 0 6-15</inkml:trace>
  <inkml:trace contextRef="#ctx0" brushRef="#br1" timeOffset="79722.7">14803 6201 43 0,'0'0'22'0,"0"0"27"0,-14 0 26 15,14 0-33-15,0 0-22 0,-23 0-2 0,23 0 17 0,0 0-6 0,0 0-17 16,0 0 11-16,0 0-13 0,0 0-1 0,0 0 15 16,0 0-10-16,0 0-8 0,23 0 11 15,-9 0-14-15,6 0 0 0,-20 0-1 0,20 0-1 0,17 0 2 16,0 0-1-16,-17 0-1 0,17 0-2 0,-17 0-1 15,20-21-13-15,34 21-126 16,-74 0 86-16,20 0-10 0,-3-18-48 0,-17 18 80 0,20 0-5 16</inkml:trace>
  <inkml:trace contextRef="#ctx0" brushRef="#br1" timeOffset="91006.72">14615 7074 20 0,'0'0'14'0,"0"0"-3"0,0 0 6 0,0 0-7 0,0 0 12 0,0 0 12 0,0 0-21 0,0 0 11 0,0 0-12 0,0 0 0 16,0 0 13-16,0 0-13 0,0 0 34 0,0 0-26 16,0 0-2-16,0 0-10 0,0 0 7 0,0 0 14 15,-17 0-17-15,17 0-6 0,0 0 12 32,-23 0 13-32,3 0-19 0,20 0-9 0,0 0 2 15,0 20 0-15,0-20-2 0,-17 0-2 0,17 0 1 0,0 19 2 16,-20-1 4-16,20 2-5 0,0-20-2 15,-17 0 2-15,17 17 1 0,-40 23 4 16,40-40-8-16,0 0 0 0,0 19 2 16,-17 20 2-1,17-39-4-15,-17 36-1 0,17-16 1 0,0-20 1 16,0 18 0-16,0 1 0 0,0-19 0 0,17 38 1 16,-17-18-1-16,0-20-1 0,0 20 0 0,0-20 0 15,0 17 1-15,17 2-2 0,-17-19 2 0,0 21-1 16,20-21-1-16,-20 17 0 0,20-17 1 0,-20 0 0 0,17 20 0 15,3-20 1-15,-3 0-1 0,-17 0-1 0,0 0 1 16,20 0 1-16,-20 0-1 0,23 0-2 16,-6-20 3-16,-17 20 0 0,17-38 2 31,23-38-6-31,-40 38 4 0,0 19-1 0,0 1 0 0,17-2-1 0,-17 1 2 16,0-19-1-16,0 38 0 0,-17-77 3 15,17 77-4-15,0-37 1 0,0 37 0 0,0-18-1 0,-20 18 1 16,20-19 1-16,0 19-1 0,-20-20 1 0,20 3-1 15,0 17 1-15,-17 0-2 0,17 0-1 16,0 0 0-16,0 0 0 0,-17 0-7 0,17 0 1 0,0 0-2 0,0 17-22 16,-23-17-12-16,23 20-18 0,0-1 23 0,0-1-59 0,0 2-8 15,0-3 32-15,0 3 55 16</inkml:trace>
  <inkml:trace contextRef="#ctx0" brushRef="#br1" timeOffset="91556.17">14863 7037 34 0,'0'0'20'0,"0"0"73"0,0 0-77 0,-20-20 52 16,20 20-44-16,0 0 3 0,0 0 21 15,-20 0 3-15,20 0-22 16,0 0-10-16,0 20 1 15,0-20-17-15,0 0 0 0,0 20 1 0,0-3-2 0,0 3-1 0,0-1 2 16,0-1-1-16,0 2 0 0,0-3-2 0,0 23 2 16,0-21-1-16,0 37 2 15,0-56-2-15,0 19 0 0,0 1-1 0,0-20 0 0,0 18 1 0,0 1 1 0,0 2-2 16,0-21 0-16,0 0-1 0,20 17 1 0,-20-17 0 0,0 20 0 0,0-20 1 16,20 0 0-16,-20 0-1 0,17 0-1 0,-17 0 1 15,0-20 1-15,17 20 1 0,-17 0-1 0,20 0 0 16,-20-17 2-16,20 17 2 0,-20 0-1 0,23 0 14 15,-9 0-6-15,-14 0-4 16,0 17-1-16,0-17-4 0,0 20 0 0,0-20-1 16,0 0 0-16,-14 20 1 0,14-20-2 0,-23 0-2 0,3 17 1 15,20-17 0-15,-20 19-9 16,20-19 3-16,-17 0-1 0,17 0-14 0,0 0 8 0,0 0-2 0,-17 0-73 16,17 0 59-16,0-19-43 0,0 19 26 0,17-37-152 15,-17 37 163-15,0-20 19 0</inkml:trace>
  <inkml:trace contextRef="#ctx0" brushRef="#br1" timeOffset="91923.01">15145 7283 28 0,'0'0'6'0,"0"0"18"0,0 0-13 0,0 0 29 0,0 0-13 0,0-17 0 16,0 17 48 0,0 0-15-16,0 0-27 0,0 0-17 0,0 0-1 15,0 0 0-15,0 0-8 0,0 0 1 0,0 17 8 16,0 2 16-16,0-19-26 0,0 0 0 15,0 20 0-15,0-20-2 0,20 18 4 0,-20 22 1 0,0-23-5 16,0 3 0-16,0 17-1 0,0-37 0 0,0 40-1 0,0 17 0 16,0-20 0-1,0-17-1-15,0-3-2 0,0 23 2 0,0-3-3 16,-20-17-15-16,-17 17-96 31,-3-56-172-31,23-19 202 0</inkml:trace>
  <inkml:trace contextRef="#ctx0" brushRef="#br1" timeOffset="92106.57">15051 6943 47 0,'0'0'84'0,"0"0"-36"16,0 0-24-16,0 0 43 0,0 17-4 15,17-17-37-15,-17 0-20 0,0 0-1 0,0 0 0 16,0 0 2-16,0 0-5 0,20 0 0 0,-20 0-2 0,0 19 2 15,0-19-5-15,20 19-31 0,-20-19-15 16,0 0-32-16,20 19-22 0,-20-19 60 0,0 0 11 16,0 20 9-16</inkml:trace>
  <inkml:trace contextRef="#ctx0" brushRef="#br1" timeOffset="92489.08">15413 7397 22 0,'0'0'9'0,"0"0"-3"0,0 0 0 0,0 0 9 0,0 0-6 16,17 0 40-16,-17 0-41 0,20 0 16 16,0 0-10-16,-20 0-7 0,0 0 15 0,17 0-16 15,-17-17 11-15,0 17-1 0,0 0-8 0,20 0 12 16,-20-21-2-16,0 2-9 0,0 19-5 15,0-18 6-15,0 18-4 0,0 0-1 0,0 0 1 0,0-20 7 0,0 20-6 16,0-19 10-16,0 19-1 0,-20 0 15 16,20 0-26-16,-17 0 4 0,17 0-4 0,0 0-1 15,-20 0 4-15,0 39 8 0,20-39-12 0,-17 37 9 16,17-37-10-16,-40 58 8 16,40-58-9-16,0 37 2 0,0-37-1 0,0 19-2 15,0-19 0-15,-20 21 1 0,20 16 0 16,0-37-2-16,0 20-1 0,0-3 1 0,20 3-11 15,3 0 7-15,-23-20-2 0,0 0 0 0,17 0-4 0,0 17-35 16,23-17-136-16,-23 0 19 16,-17 0 132-16,20 0-7 15</inkml:trace>
  <inkml:trace contextRef="#ctx0" brushRef="#br1" timeOffset="92873.48">15943 7037 30 0,'0'0'10'0,"0"0"2"0,0 0 37 0,0 0-8 0,0 0 2 0,-17 0-3 16,17 0 7-16,0 0-34 0,-20 0 20 15,20 0-23-15,-20 0 7 0,0 20 2 0,20-3-10 16,-17-17-2-16,0 77 14 16,17-60-18-16,0 3 0 0,0-20 1 15,-20 39 7-15,20 0-7 0,0-39 2 0,-20 56 7 16,20 2 2-16,0-21-11 0,0-17-2 16,0-3-1-16,0-17 0 0,0 19 1 0,0 2 0 15,0-4 0-15,0 3-1 0,0 0-1 0,20-3 2 16,-20 3 0-16,0-20-3 0,20 20 1 0,-20-20 0 0,0 17 0 15,17-17 0-15,-17 0-3 0,0 19 1 0,17-19-5 0,3 0-11 16,-20 21-5-16,40-21-59 16,-40 0 10-16,17 0-29 0,3-21 2 0,-20 21 68 0,17-19-9 15</inkml:trace>
  <inkml:trace contextRef="#ctx0" brushRef="#br1" timeOffset="93173.44">16211 6674 45 0,'0'0'75'0,"0"0"-47"0,0 0 19 0,-17 0 28 16,17 0-60-16,0 0 12 0,0 0 5 15,0 0-21-15,0 0 8 0,0 20 0 0,0-20-9 16,0 0-2-16,0 19 14 0,0 19-10 0,0 19 8 15,0-37-11-15,0-2-5 0,0 20 2 16,0 1-3-16,0 17-1 0,0-37 0 0,0 20 0 16,0 18-2-16,0 17-1 0,0-15 0 0,17-3-1 15,-17-17-6-15,0-2 2 0,0 1-17 0,0-18 8 16,0 0-2-16,0-3-2 0,0 23-29 0,0-23 19 0,0 23-35 0,0-23-4 16,0 23-22-16,0-40 13 15,0 0 52-15</inkml:trace>
  <inkml:trace contextRef="#ctx0" brushRef="#br1" timeOffset="93339.99">16097 7359 32 0,'0'0'75'0,"-20"0"-14"0,20-19-15 0,-20 1-4 16,20 18-21-16,0 0 17 0,-17 0-8 0,17 0-17 0,0-20 17 15,17 20 11-15,-17 0-35 16,20 0 4-16,0 20-3 0,17-20-1 0,-20 0-3 16,26 0-1-16,-43 0-2 0,34 0 1 0,-14-20-1 15,17 20 1-15,-17-19-1 0,37-19-5 0,20 1-34 16,-57 37 23-16,15-20-21 0,-35 20 16 0,20-20-3 15,-1 20-30-15,4 0 21 0,-23-17-3 0,0 17-5 0,15 0-38 16,-15 0 51-16,0 0-2 0,0 0 8 0</inkml:trace>
  <inkml:trace contextRef="#ctx0" brushRef="#br1" timeOffset="93907">15470 8138 16 0,'0'0'7'0,"-20"0"4"16,20-19-1-16,-20 19 5 0,20 0-9 0,0 0 1 15,0 0 10-15,0 0-6 0,0 0 2 0,0 0 1 0,-17-17 33 16,17 17-30-16,0 0 16 0,0-20-17 0,0 20-2 0,0 0 11 15,0 0 7 1,0-17 6-16,0 17-31 0,0 0 1 0,0 0 14 0,0 0-9 0,0 0-6 16,0 0-1-16,0 0-1 0,0 0 0 0,0 0 6 0,0 0-5 0,0 0 4 15,0 0 0-15,0 0-2 0,0 17-4 0,0 3 5 32,0-3-7-32,0 2 1 0,0 22-2 0,0-41 0 0,0 74 0 15,0-74 1-15,0 37 0 0,17-17-2 16,-17 1 0-16,0 15 2 0,0 21 0 15,0-20-2-15,20-16 2 0,-20 16 0 0,0 3-3 0,0 16 2 16,0 19-2-16,0-54 1 16,0 15-2-16,0-16 0 0,0 0-3 0,0 18-10 0,0-19 4 15,0-2-17-15,0 4 12 0,0 15-101 16,-20-53-126 0,20 17 210-16,-17-40 6 0</inkml:trace>
  <inkml:trace contextRef="#ctx0" brushRef="#br1" timeOffset="94273.12">15145 8253 32 0,'0'0'9'15,"0"0"24"-15,0 0-19 0,0 0 16 0,0 0 7 0,0 0-2 16,0 0 24-16,20 0-46 0,-20 0 9 15,0 0-1-15,0 0-11 0,17 0 9 0,-17-17-3 16,0 17-10-16,20 0 0 0,-20 0-1 0,0 0 0 0,0 0-1 0,23 0 4 16,11-19 16-16,-14-19-11 15,0 38-9-15,-20-41 2 0,17 22 1 16,-17-18-1-16,0 0 5 0,20 17-9 16,-20-55 16-16,0 75-15 0,17-19-1 15,-17-1 5-15,0 20-4 0,0-17 4 0,20 17-4 0,-20 0 2 16,0 0-1-16,23 17 5 0,-6-17-8 0,0 56 9 15,3-56-9-15,0 38 0 0,-20 2 1 16,17-3 0-16,-17-37-1 0,20 37-2 0,-20-18 2 0,57 96-1 16,-57-115-1-16,23 20 2 0,-9 17-15 15,-14-16-7-15,20-2-10 0,-20-19 12 0,0 0-33 16,20 0 20-16,0 17-100 0,-20-17 69 0,0 0-45 16,17 0 77-16,-17 0 8 0</inkml:trace>
  <inkml:trace contextRef="#ctx0" brushRef="#br1" timeOffset="98473.72">14709 9281 23 0,'0'0'18'0,"0"0"-11"0,0 0 13 0,0 0 4 0,0 0 13 0,0 0-18 0,0 0-11 0,0 0 1 0,0 0 7 15,0 0 21-15,0 0-27 0,0 0 11 16,0 0-1-16,-20 0 38 16,20 0-49-16,-17 19 8 0,17-19-10 0,0 0 15 15,-20 38 10-15,20-38-26 0,0 19 1 16,-20-19-4-16,20 0-1 0,0 0 2 0,-17 18 5 0,17-18-9 16,0 20 4-16,0-20-4 0,0 17 1 0,-17-17-1 15,17 20 1-15,0-20 0 0,0 21 1 0,0-21-3 16,0 0 1-16,0 0 2 0,0 18 0 0,0-18-3 15,17 0 2-15,0 0-3 16,3 0 2-16,-20 0 2 0,20 0 1 0,-20 0-2 16,17 0-1-16,-17 0-1 0,0 18 1 0,20-18 0 0,-20 0 3 0,0 0-2 15,0 0 1-15,17 0 3 0,-17 20-2 0,0-2 1 16,0 2 4-16,0-1-6 0,0-2-1 0,0 4 2 16,0-21-3-16,0 20 3 0,0-20-2 0,0 17-1 0,-17 3 0 15,-3 17 0 1,20-17-3-16,-17-20-3 0,17 0 0 0,0 19-27 0,0-19 0 15,0 0 14-15,0 0-28 0,0 0 19 0,0 0-3 0,0 0-4 16,0 0-5-16,0 0-49 0,0-19-37 16</inkml:trace>
  <inkml:trace contextRef="#ctx0" brushRef="#br1" timeOffset="99206.94">14994 9566 25 0,'0'0'7'0,"-20"0"24"0,20 0 5 0,0 0-16 0,0 0 19 0,0 0-2 0,0 0 24 0,0 17-26 16,0-17-24-16,-14 0-2 0,14 0 17 0,0 0-20 15,0 21 3-15,0-21-1 0,0 0-5 0,0 0 0 0,0 0 0 0,0 20-2 16,0-20 4-16,0 0-1 0,0 17-2 16,0-17 1-16,0 0 1 0,0 20 2 15,0-20-2-15,0 0-2 0,0 0 5 0,14 20 2 16,-14-20-3-16,20 0 1 0,-20 0-4 16,0 0-2-16,20 0 1 0,-20 0 1 15,0 0-1-15,20 0 2 0,-20 0-4 0,0 0 1 0,0-20 3 16,17 0-3-16,-17 20 0 0,0-17-1 0,0 17 2 15,0-20-1-15,0 20 1 0,0-21 1 0,0 21 3 16,0 0-1-16,0-17 5 0,0 17-1 0,0 0-5 0,0 0 9 16,0 17-4-16,0-17-5 0,0 21 3 0,0-1-1 15,0-3-1-15,0-17 0 0,0 20-3 0,17 0 4 16,-17-3-5-16,0-17-1 16,0 20 0-16,20-20 0 0,-20 19 0 0,0-19 0 0,0 0 0 0,0 0-2 0,20 17-24 15,-20-17 14-15,0 0-3 0,0 0-29 0,20 0-16 16,-20 0-22-16,37-17-177 15,-37-2 208-15</inkml:trace>
  <inkml:trace contextRef="#ctx0" brushRef="#br1" timeOffset="99556.67">15373 9471 27 0,'0'0'26'0,"0"0"-7"0,0 0 25 0,0 0-1 0,0 18-24 0,0-18 13 0,0 0-5 0,0 20 11 0,0-20-5 15,0 0-27-15,0 18 6 0,0-18 0 16,0 20 4-16,0-1-5 0,0 19 1 15,0-38-6-15,0 57 6 0,0-37-9 0,23 94 6 16,-6-77-8-16,-17-17 1 0,0 17-2 16,0 1 0-16,0-18 0 0,0 16 0 0,17-15-1 0,-17 15 0 15,0 2-2-15,0 20-8 0,20-19-12 16,-20-21-1-16,0-18 10 0,0 0-2 0,0 19-27 16,0-19 14-16,0 0-3 0,0-19-97 0,0-20 106 0,0 39 7 15,-20-36 6-15,20-99-25 16</inkml:trace>
  <inkml:trace contextRef="#ctx0" brushRef="#br1" timeOffset="99743.6">15413 9566 23 0,'0'0'7'0,"0"0"3"16,0 0 10-16,17-57 112 16,-17 37-90-16,0 20-7 15,0-18-6-15,20 0-16 0,-20 18 1 0,0 0 12 0,0-21-14 0,20 21-2 16,-20 0 7-16,0 0-9 0,17 0 23 16,3 21-22-16,-20-21-6 0,17 18 3 15,-17 0-4-15,0-18 1 0,0 38 0 0,0-38-2 0,0 39 1 16,0-1 0-16,0-18-1 0,0-20-1 15,0 17 0-15,0 3-2 0,-37 17-29 16,37-17 2-16,0-20 10 0,-17 19-27 0,17-19-10 16,0 0-129-16,0 0 156 0,0-19 9 15,0 19 9-15,0 0 4 0,0-20-19 0</inkml:trace>
  <inkml:trace contextRef="#ctx0" brushRef="#br1" timeOffset="100190.66">16077 9109 26 0,'0'0'15'0,"0"0"88"0,-20 0-29 0,20 0-34 0,0 0-8 0,-17 0-7 16,17 21-3-16,0-21-4 0,-17 0 0 15,-6 0-1-15,3 17 5 0,20 3-7 0,-37-20 1 16,37 18-12-16,-17-18 1 0,-3 19 13 15,0 1-9-15,20-2-5 0,-20-18 0 0,20 18-1 0,-17 3 4 16,0 16 4-16,-3 20-3 0,20-37-1 16,0-3-4-16,0 3 1 0,-20 1-3 0,20-3 1 0,0 0 1 15,0 2 0-15,0-20-4 0,0 18 2 0,0 21 2 16,40-1-1-16,-40-38-3 0,17 20-3 0,0-20 0 16,-17 0-2-16,40 17-44 0,-40-17 28 15,20 0-30-15,-3 0-57 0,20-17 6 0,-37 17 46 16,20-41-79-16</inkml:trace>
  <inkml:trace contextRef="#ctx0" brushRef="#br1" timeOffset="100491.12">16194 9130 26 0,'0'0'13'0,"0"0"27"16,0 0-12-16,0 0 28 0,0 0-30 0,0 0 39 15,0 0-46-15,0 17 55 0,0-17-61 0,0 0-1 16,0 20 9-16,0-2-12 0,0-18 0 0,0 96 34 16,0-77-41-1,0-1 0-15,0-18-1 0,0 20 1 0,0-1-1 0,0-19-2 16,0 18 1-16,17 19 1 0,-17-17-1 0,0 1 0 0,0-21-1 15,0 36-3-15,0 2-16 0,0-38-1 0,0 39-25 16,17-39 27-16,-17 17-32 0,0-17-18 16,0 0-21-16,0 0 47 0,20 0-16 0,-20 0 20 15</inkml:trace>
  <inkml:trace contextRef="#ctx0" brushRef="#br1" timeOffset="100806.94">16494 9260 50 0,'0'0'32'0,"-18"0"190"16,18 0-199-16,0 0 12 0,-17 0-21 0,17 0 7 16,0 0-11-16,-20 0 7 0,0 0-13 0,20 0-1 15,0 0 1-15,-19 0-2 0,19 21 0 0,0-21 1 0,-15 0 4 16,15 19-2-16,0-1-3 0,-23 21 4 16,23-21-1-16,0 2-2 0,0-3-2 0,23 3 5 15,-23 1 3-15,15-3 8 16,-15 0-9-16,0-18-6 0,0 0 2 0,0 0-3 15,19 0 0-15,-19 0 1 0,0 0-1 0,0 0 1 0,0 0-1 0,0 0 0 0,20 0-1 16,-20 0 0-16,0 0 1 0,0 0 5 16,0 0-6-16,0 0 0 0,0 20 0 0,0-20 1 0,0 0-1 15,0 18 0-15,0-18 0 0,0 0-1 0,0 20 0 0,0-20 2 16,0 19-2-16,0-2-1 0,0-17-1 16,20 41-31-16,-3-41-35 0,-17 17 45 15,18-17-31-15,-18 0 23 0,0 0-5 0,20 0-111 16,-20 0 102-16,19 0 12 0,19-37-14 0</inkml:trace>
  <inkml:trace contextRef="#ctx0" brushRef="#br1" timeOffset="101207.36">16779 9130 41 0,'-17'0'177'0,"17"0"-137"0,-20 0 64 15,20 0-87-15,0 0-4 0,-18 37 34 16,18-19-42-16,-19 1 3 0,19 1 1 0,0-2-4 15,-20 21 7-15,20-20-2 0,0-19-5 0,0 18 6 16,0 2-8-16,0-20 0 0,0 19-2 0,0-1 5 0,0 2-2 16,0-20-3-16,0 17 0 0,0 24 4 15,0-41-6-15,20 0 1 0,-20 0-1 0,0 18-1 16,0-18-7-16,19 0-3 0,-19 18 5 16,0-18-10-16,0 0-5 0,0 0-52 15,0 0 57-15,0 0-88 0,0 0 68 16,0 0-5-16,0 0 0 0,0 0 3 0,0 0 7 0,0 0-4 0,0 0 26 15,0-18 9-15,0 0-2 0,0-3-2 16,18-16-1-16,-18 17 5 0,0 20 2 16,20 0 0-16,-20-18 1 0,0 18-1 0,0 0 1 0,17 0-1 0,-17-19 2 0,0 19-1 15,0 0 3-15,0 0-4 0,20 0 4 16,-20 0-4-16,0 0 0 0,22 0 1 0,-22 19 0 0,0-19 1 16,0 0 1-16,0 18-1 0,0-18-3 0,0 20 0 15,0-20 0-15,0 37 0 0,0-16-11 16,0-21 2-16,-22 18 8 15,22-18-1-15,0 0-3 0,0 0-14 0</inkml:trace>
  <inkml:trace contextRef="#ctx0" brushRef="#br1" timeOffset="101890.43">17010 9147 20 0,'0'0'83'0,"0"0"-41"0,0 0-21 0,0 0 0 0,0 0-1 0,0 0 19 0,0 0-5 0,0 0-2 15,0 0-19-15,0 0-2 0,0 0 25 0,0 0-23 16,0 0-13 31,0 0 64-47,-18 0-10 0,-4 38-34 0,2 37-4 0,20-75-14 0,0 21 2 16,0-21-2-16,0 19 1 0,0 19 6 15,0-1 4 1,0-17-11-16,20 17 3 15,2-16-3-15,-22-21 1 0,0 0-3 0,0 18 1 0,18 0-3 0,-18 2 3 16,0 18-6 0,0-19-39-16,-18-2-29 15,18-17 0-15,-42 21-138 16,42-1 151-16,-17-20-20 0,17 17 42 16</inkml:trace>
  <inkml:trace contextRef="#ctx0" brushRef="#br1" timeOffset="102477.59">15299 10441 24 0,'0'0'5'0,"0"0"13"0,0 0-3 0,0 0 4 0,0 0 51 0,0 0-47 0,0 0 21 0,0 0-8 15,0 0-21-15,-20 0 44 16,20 0-51-16,0-19 19 0,0 19-18 0,0 0 6 0,0 0-1 15,-20 0-1-15,20 0-1 0,0 0-1 0,0 0-6 16,0 0 4-16,-17 0-1 0,17 0 3 16,0 19-8-16,-17-19 3 0,17 19-2 0,0-1 0 0,0 2-2 15,-23-1-1-15,23-19 0 0,0 37 2 0,0-37-2 16,0 39 1-16,-20 37-10 0,20-40 9 0,0-16 0 16,-17 38-2-16,17-22 1 0,0 3-1 15,-20 1-1-15,20-22 0 0,0 20-4 0,0 0-2 0,-17-1-28 16,17-18 26-16,-20-19-20 0,20 0 11 15,-20 0-33-15,20 0-21 0,-20 0-19 0,20-19 10 16,0 1 54-16,-17 18 13 0,17-39-3 0,-17 21 2 0</inkml:trace>
  <inkml:trace contextRef="#ctx0" brushRef="#br1" timeOffset="102824.02">14843 10478 21 0,'0'0'7'0,"0"0"23"0,0 0 9 0,0 0 6 0,0 0-23 16,0 0 18-16,0 0 12 15,20-18-36-15,-3 18-5 0,0 0 0 0,46-19 15 47,122-76 47-47,-148 75-65 0,-17-17-2 0,3 17 0 0,-6 20-3 0,-17-18 0 16,0 18 0-16,17-39 9 0,3 20-7 0,-20 1 2 0,20-21 1 15,-20 21 2-15,17 18-7 0,-17 0 2 16,0 0-1-16,20 0 11 0,-3 36-3 16,3 22-6-16,-20-19-3 15,40 93-1-15,-40-93-1 0,17-1 0 16,-17 0 2-16,0-2 0 0,20-16-5 0,-20 1 1 0,20 35-18 16,-20-56 9-16,0 17-17 0,17-17 10 0,-17 21-4 0,20-21-33 15,-20 0-74-15,0 0-43 0,0 0 137 16,17 0 15-16,-17 0 0 0</inkml:trace>
  <inkml:trace contextRef="#ctx0" brushRef="#br1" timeOffset="103740.54">14404 11600 24 0,'0'0'9'0,"0"0"0"0,0 0 20 0,0 0 25 0,-20 0 31 0,20 0-70 0,0 0 13 15,0 0-5-15,-17 0 6 0,17 0-19 16,0 0 11-16,0 0-2 0,0 0-10 0,0 0 0 0,-20 0 9 16,20-19 1-16,0 19-4 0,0 0-7 0,-17 0-3 15,17 0 0-15,0 0 5 0,0 0-6 0,0 0 0 0,0 0-1 0,-20 0 4 16,20 19 1-16,-20-19-6 0,20 0 0 0,-17 19 4 15,-3-19-3-15,20 19-2 0,-17-19 0 16,17 19 1-16,-20 0 1 0,20-19-3 16,0 19 0-16,0 1 0 0,0-20 0 0,0 19 1 0,0-1 0 15,0-18-1-15,0 19 0 0,0 1 2 16,0-2-1-16,0-18-1 0,20 0 0 0,-20 19 0 0,0-19-1 16,17 0 2-16,3 0 1 15,17 20 6-15,-17-20-7 0,-20 18 2 0,0-18 1 16,0 0 0-16,0 20-4 0,0-1 2 0,0-19 2 15,0 18-2-15,0 21 1 16,-20-39-3-16,0 18-4 0,3-18-5 16,17 19 1-16,0-19-17 0,-20 0 10 0,20 0-2 0,0-19-19 0,0 19 18 15,-17-18-15-15,17 18 15 0,0-57-40 0,0 57 35 16,17-19-26-16,3-19-5 0,-20 18 1 0,17 1 34 0,3-19-5 16,17 19 3-16,-37 1 12 0,20-1 6 15,-3-1 2-15,3 20 1 0,3-19 1 0,-6 0 0 0,-17 19 0 16,17-19 6-16,3 19-4 0,-20 0 1 15,20-19 13-15,-20 19-6 0,0 0 14 0,0 0-1 16,17 19 54-16,-17-19-65 0,0 19 1 16,0-19 0-16,0 0-2 0,0 19 12 0,0-19-13 0,0 19 10 0,0 1-1 15,0-20-11-15,0 19-1 0,0-1 8 0,20 1 3 16,-20 1-6-16,0-20-10 0,0 18 3 16,17 1-1-16,-17-19-4 0,0 0 3 0,20 20 0 15,3-20-2-15,-23 0-2 16,17-20 2-16,-17 1-1 0,17 19 0 15,-17-18 1-15,0 18-2 0,0-20 0 0,20 1 0 0,-20 19 2 16,0-18 0-16,0 18-1 0,0 0 1 0,0-39 26 16,0 39-21-16,0 0-5 15,0 0 1-15,0 0 0 0,0 0 0 0,0 0 1 0,0 20 2 0,0-20-3 16,0 19 2-16,0-19-3 0,0 18 1 0,0 1 0 0,0 1 4 16,20-2-6-16,-20 1-1 0,0-19 2 0,17 20-1 15,-17-2-1-15,0 2 0 0,20-20 0 16,-20 19 1-16,0-19-3 0,17 18-12 15,-17-18 8-15,0 0-12 0,0 0-6 0,20 0-34 16,-20 0 0-16,0 0 22 0,0 0-6 0,0 0-63 0,0 0 7 16,0 0 69-16,0 0 13 0,0 0-6 15</inkml:trace>
  <inkml:trace contextRef="#ctx0" brushRef="#br1" timeOffset="104790.85">14789 11277 22 0,'0'0'5'0,"0"0"28"0,0-19 11 0,0 19-28 0,-23 0 14 0,23-18 12 0,0 18-16 15,0 0-4-15,0-19 29 16,0 19-42-16,0 0 1 0,0 0-1 0,0-21 19 0,0 21-12 16,0 0-7-16,0 0 21 0,0 0-22 15,0 0 2-15,0 0 9 0,0 0-14 0,0 0-2 16,0 0 0-16,23 0 0 0,-23 21 1 0,0-21-1 0,0 19 0 15,14 18-1-15,-14-18 1 0,20 19-2 0,-20-20-1 16,20 59 2-16,0-40-2 0,-20 2-2 16,17 19 3-16,0-2 0 0,-17-37 0 15,0 0 1-15,0 0-1 0,0-19 1 0,0 19-1 16,20 20 2-16,-20-39-3 0,0 0 0 0,0 0 2 16,20-19-1-16,-20 19-1 0,0-20-1 0,23 20 2 15,-9-38 1-15,6 19 0 0,0 0 1 16,0 19 0-16,-20-19 2 0,34 0 3 15,-34 19-5-15,20 0 6 0,-20 19 4 16,0 19-1-16,0-38-9 0,0 0 0 0,-54 38 0 16,34-19-3-16,0 1-1 15,-14-1-14-15,11-19-28 0,3 18 23 0,20-18-29 16,-20 0-11-16,3 0-50 0,17-37-97 16,0 17 178-16,0 20 10 0</inkml:trace>
  <inkml:trace contextRef="#ctx0" brushRef="#br1" timeOffset="105557.54">15182 11923 17 0,'0'0'15'0,"0"0"28"0,0 0-27 0,0 0 0 0,0 0 1 16,0 0 30-16,0 0-11 0,0 0-14 16,0 0 8-16,0 0-11 0,0 0-10 0,0 0 1 15,0-18 36-15,0 18-37 0,0-19 0 0,0 19 0 16,0-20 19-16,0 2-19 0,0 18 0 0,0-39 6 15,0 39-8-15,0-38 6 0,0 38-7 0,20-37 10 16,-20 37-12-16,23-19 5 0,-23-1-4 0,0 1 2 16,0 0 4-16,17-38 18 15,0 38-22-15,-17-39 11 16,0 58-14-16,0-18-2 0,0-1 6 0,0-19-2 16,0 38-3-16,0 0 0 0,0-19-2 0,0 1 3 0,0 18-2 15,0-19-1-15,0-1 3 0,0 20-2 0,20-20 4 16,-20 20-5-16,0 0 0 0,0 0 0 15,0 0 0-15,0 0 2 0,0 0-1 0,0 0-1 0,0 0 0 0,20 20-1 16,-20-20 1-16,0 39 3 16,17-39-3-16,-17 18 0 0,0 1 2 0,0-1-2 15,20 21 0-15,-20-39-1 0,17 18 0 0,-17-18 0 16,0 20 1-16,0-20-1 0,20 38 0 16,3-38-1-16,-6 57 2 0,-17-38-1 0,17-19 0 15,3 58 1-15,0-58-2 0,-3 56-1 0,3-18-1 16,-3-38 0-16,-17 39-9 0,20-1 1 15,0-19-2-15,-20-19 6 0,0 37-22 0,0-37 17 0,0 0-1 16,0 20-18-16,0-20 12 0,0 0 0 0,0 0-45 16,0 0 40-16,-20-20-88 0,0 1 4 15,3 1 73-15,-3-1-17 0,3-19 26 0,-3 18 15 16,0 1 7-16,20 1 3 0,-34-39 0 0,-9 18 3 16,26 20 1-16,-3 0 1 15,3 19 6-15,17 0-2 0,-20-19 27 16,20 19-20-16,-20-19 1 0,20 19 18 0,-17 0 22 0,0 19 46 31,17-19-76-31,0 19 7 0,0-19-13 0,0 0-10 0,0 0-2 0,0 0 7 16,17 19 11-16,40-19-4 31,-40 0-21-31,-17 0 0 0,20 0-1 0,-20 0-2 0,17 0 0 0,3 0-5 0,-20-19-13 16,23 19 2-16,-6 0-60 0,0 0-48 15,3-19 17-15,0 19 20 16,-20 0 72-16</inkml:trace>
  <inkml:trace contextRef="#ctx0" brushRef="#br1" timeOffset="106140.89">16476 10136 26 0,'0'0'17'0,"0"0"45"0,0 18-6 0,0-18-30 0,-17 0 21 0,17 0 13 15,0 21-12-15,-20-21-21 0,20 0-13 0,0 0 11 0,0 0-13 16,0 0 11-16,0 18-12 0,0-18 11 0,-20 0-3 0,20 0 7 16,0 19-19-16,0-19 14 0,0 0-16 15,0 19 6-15,0 1-7 0,0-2 0 0,20 2 1 16,-20-20-4-16,20 18 2 0,-3 1-2 0,-17 1 0 0,18-2 0 16,44 59-3-1,-47-40 4-15,5-17 0 0,-1 16-4 0,-19-16 2 0,20 1-1 16,15-3-2-16,-35 1 0 0,0 0 2 0,40 19-3 0,-40-20 3 15,37 20 2-15,0 1-4 0,-37-20 2 0,0-1-1 16,42 21-7-16,-24-21-3 0,-18 1-4 16,17 2 8-16,-17-21-1 0,20 36-24 0,0-16-13 15,-3-2-54-15,-17-18 25 0,20 0-26 16,-20 0 5-16,0 0 67 0,0 0-4 0</inkml:trace>
  <inkml:trace contextRef="#ctx0" brushRef="#br1" timeOffset="106524.26">16362 10422 24 0,'0'0'9'0,"0"0"40"16,-20 0 50-16,20 0-39 0,0 0-25 15,0 0-21-15,-19 0 11 0,19 0 27 16,-18 0-41-16,18 0 9 0,0 0 13 15,0 0-19-15,0 0 2 0,0 0-9 0,0 0-2 16,0 0 6-16,0 0-3 0,0 0-2 0,0 0 5 16,0 0-6-16,0 0-3 0,0-20 1 0,0 20 0 0,0 0-2 0,0-19 4 15,0 19-3-15,0-37 3 0,0-2-1 0,0 21-3 16,0-20 5-16,0-1 6 16,0 2-6-16,0 16-3 0,0 3 8 15,18 0-1-15,-18-2-5 0,0 20-2 0,19 0 6 16,-19 0-4-16,43 20 2 0,-28-2-4 15,4 0-2-15,1-18 4 0,17 21-3 0,-19-3-3 16,-18-18 2-16,39 0-2 0,-16 19 0 0,-23-19 1 16,54 19-2-16,1 1-19 0,-55-20-2 15,40 0-11-15,-40 0-11 0,19 18 17 0,-19-18-5 0,18 0-101 16,-18 0 77-16,20 0-72 0,-3 0 26 16,-17 0 86-16</inkml:trace>
  <inkml:trace contextRef="#ctx0" brushRef="#br1" timeOffset="107207.81">16724 11352 18 0,'0'0'11'0,"0"0"32"0,0 0 18 0,0-18 33 0,0 18-80 0,0 0 0 0,0 0 21 0,0 0-25 15,0 0 10-15,-19 0 8 0,19 0-18 0,0 0-1 16,0 0 0-16,-20 0 7 0,20 0-10 0,0 0 15 16,0 0-16-16,-20 18 11 0,20-18-7 0,0 20-3 15,-17 0-1-15,17-1 0 0,0-19-4 0,0 0 1 0,0 18 0 16,-18 1 0-16,18 19 0 15,0-38-2-15,0 19 1 0,18-19-1 0,-1 18 3 16,3-18 0-16,0 20 0 0,-20-20-1 16,37 20 1-16,-17-2 7 15,-3 1-7-15,-17-19-2 0,20 38 3 16,-20-38-2-16,0 19-1 0,0 0 1 0,0 0 0 16,-20-19-2-16,20 20 1 0,-17-1-8 0,17-19 1 15,0 0-2-15,-20 0-64 0,20 0 44 0,-18 0-40 16,-1 0-19-16,19-19-18 0,0-1 24 15,0 20 59-15,0-38-9 0</inkml:trace>
  <inkml:trace contextRef="#ctx0" brushRef="#br1" timeOffset="107540.91">16913 11466 24 0,'0'0'8'0,"0"0"4"0,0 0 72 0,0 20-37 0,0-20-24 0,0 0-1 0,-17 0-2 15,17 0-2-15,0 19 41 0,0-19-39 16,0 18 4-16,0-18 0 0,0 58 20 31,0-39-26-31,17-19-16 0,-17 19 8 16,20 0-7-16,-20-19-2 0,0 0 1 16,17 0 2-16,-17 0-3 0,0-19-1 0,0 19 0 15,0-19 1-15,20 0 1 16,-20 19 1-16,0-18 4 15,0 18-5-15,0 0 7 0,0 0-1 0,0 18-2 16,0-18-5-16,0 19 1 0,22-19-1 0,-22 19 4 16,0 0-4-16,0 0-1 0,18 0-1 0,-18-19 1 15,0 19-2-15,0-19-5 0,0 20 1 0,17-20-17 16,-17 0 7-16,0 0-6 0,20 19-84 0,-20-19 73 16,0-19-50-16,0 19 30 0,20-39-74 0,-20 39 110 0,0-19-5 15</inkml:trace>
  <inkml:trace contextRef="#ctx0" brushRef="#br1" timeOffset="107874.15">17161 10934 39 0,'0'0'67'0,"0"0"-28"0,0 0 74 0,0 0-74 0,0 0 7 15,0 0-34-15,0 0-1 0,0 20 8 0,0-2-9 0,0 2-1 16,0-20-1-16,0 19-1 0,0-1 4 0,0 22-3 0,0 35 0 15,22 21 2-15,-7-40-8 16,-15-37-2-16,0 38 4 0,0-37-1 0,0 36 6 16,20 1 2-16,-20-57-5 0,20 38 6 15,-20-38-9-15,0 0-1 0,0-20 0 16,20-17 1-16,-20 17-3 0,0 2 3 16,17-1-2-16,-17 1 0 0,0-1 4 15,0 19-3-15,17 0-1 0,-17 0 0 0,0 0 2 16,0 0-3-16,0 19 4 0,0-19-3 0,0 18 0 0,0-18-1 0,0 19 1 0,0-19-1 15,0 18 2-15,0-18-1 0,-34 39-17 16,34-39-23-16,-20 18-40 0,0-18 6 16,20 0 32-16,0-18-54 0,0 18 44 0,-20-19-34 0,20-1 45 15,0-17 19-15</inkml:trace>
  <inkml:trace contextRef="#ctx0" brushRef="#br1" timeOffset="108240.94">17503 10916 27 0,'0'0'76'0,"0"0"-50"0,0 0 29 0,0 0-30 0,0 0-1 0,0 0-4 0,0 18 9 0,0 2 17 16,0-2-16-16,0-18-20 0,0 20-1 0,0-1 10 15,0-1-9-15,0 1 3 0,0 2-7 0,0-3 14 16,0 1-13-16,0 0-2 0,20 77 16 16,-20-21-21-16,0-56 1 0,17 18 0 15,3 22 2-15,-20-41-4 0,0 1 2 0,20 19 0 16,-20-19 1-16,17 39-2 0,6 36-19 15,-23-56-3-15,17-18 9 0,-17-20-3 0,0 19 0 16,0-1-19-16,0 1 15 0,0 1-59 0,0-20 43 0,0 0-125 16,0 0 134-16,0-39-15 15</inkml:trace>
  <inkml:trace contextRef="#ctx0" brushRef="#br1" timeOffset="108690.7">17523 10992 34 0,'0'0'20'0,"0"0"89"16,0 0-62-16,0 0-26 0,0 0 78 15,0 0-89-15,0 0 12 16,0 0 0-16,0 0-6 0,0 0-8 16,0 0 5-16,17 0-7 0,-17 0 1 0,0 0-1 0,20 0 6 0,-20 0-8 15,20 0 16-15,-3 0-12 0,-17 0-5 16,23 0 4-16,-23 0-3 0,17 0-3 0,-17 0 1 0,17 0-1 15,-17 0 1-15,20 0 0 0,-20 0 0 0,0 0-2 16,0 37 3-16,20-18-3 0,-20-19 0 0,0 21-1 16,0-3 1-16,0-18 0 0,0 19 0 0,0 0 1 15,0 0 0-15,0 0-1 0,-20 39 0 16,20-39-1-16,-20-1 0 0,20-18 1 0,-17 19-1 16,17-19 2-16,0 0-1 0,-17 0 0 0,17 0 2 0,-23 0-2 15,23 0 0-15,0 0-1 0,0 0 5 16,0 0 0-16,23 0 1 0,-23 0-4 15,17 0 0-15,-17 0 2 0,17 19 2 0,3-19-3 16,0 19 2-16,17 18 7 16,-20 3-5-16,3-21-4 0,-20-1-1 0,0 1-1 0,23-19 1 15,-23 38 0-15,0-19 1 0,17-1 0 0,-17 22-1 0,0-40-1 16,0 37-1-16,-40 20-21 16,40-57 13-16,-20 19-1 0,20-19-1 0,-37 39-36 0,20-39 21 0,-3 19-41 15,-17 18-102-15,20-37 122 16,-6 20-39-16,6-2 30 0,17 1 40 0</inkml:trace>
  <inkml:trace contextRef="#ctx0" brushRef="#br0" timeOffset="148377.41">5074 8596 12 0,'0'0'14'0,"0"0"-10"0,0 0 24 0,0-20 25 0,0 20-46 16,0 0 0-16,0-17 18 0,0 17 4 16,0 0-20-16,-20 0 19 0,20 0-18 0,0 0-1 0,0 0 19 15,0 0 0-15,0 0-20 0,0 0 1 0,-18 0 7 16,18 0-3-16,0 0-1 0,0 0-7 0,-17 0 4 15,17 0-4-15,0 0-1 0,-22 0 14 0,22 0-14 16,-37 0 18 0,17 0-17-16,20 0-2 0,-18 0 4 31,-56 0 7-31,52 0-12 0,-53 17 7 16,36-17-5-16,39 20-2 0,-38-20 0 0,38 0-2 0,-39 19 3 15,21-1-2-15,-2-18 1 0,20 20-2 0,-37-20 2 0,37 20-1 0,-57 18 7 16,40-38-5-16,17 19 0 0,-40-2-1 0,6 23-4 0,11-40 1 15,-17 38-1-15,3-2 2 0,20 4 0 16,-23-23-1-16,40 3 1 0,-57 57 19 16,37-21-20-16,3-18 3 15,-3 0 0-15,3 39-2 0,-3-59 1 0,20 0 0 16,0 3 0-16,-20 36 0 0,3 37 5 16,17-55-7-16,0-1 2 0,-17-20-2 0,17 2 2 15,0-1 0-15,-23 56 0 0,23 2 2 16,0-58-2-16,-20 39 1 0,20-21-2 15,0 0 1-15,-17 1-1 0,17 2 0 16,0-4-1-16,0 21 3 0,0-37-2 16,0 18 0-16,0-18 0 0,0 16 0 0,0 3 0 0,0-39 0 15,0 38-1-15,17-18-2 0,-17 18 1 0,0-38 3 0,20 18 0 16,-20 1 0-16,23 19-1 0,-23-38 0 0,17 38 0 16,-17-18 1-16,17 36-2 0,3-36 1 15,-20-1 0-15,20-2 2 0,-20-17-3 0,17 20 0 16,3 19 1-16,-3-1-4 0,3-21-5 15,20 40 11-15,-40-57 0 0,17 41-3 0,-17-41 3 16,20 18-2-16,-20 1 1 0,20 17 0 0,17 3 1 16,-20-20-2-16,3 2 1 0,23 15 0 15,-43-16-1-15,14-2-1 0,6 2-2 16,-2-1 2-16,4-1 1 0,-22 1 1 16,17 2 0-16,-17-21-1 0,18 18-1 0,1 20-1 15,-19-38 3-15,43 19-1 0,-43-19-1 16,0 19 1-16,14-19 2 0,-14 0-1 0,20 19 1 0,-20-19-2 15,0 0-2-15,0 0 2 0,18 0 0 0,-18 0-1 0,22 18-6 16,-22-18-3-16,0 0 1 16,0-18-16-16,0-1-37 0,0 0 1 0,-22 0-19 15,22 0-22-15,-18-18-58 16</inkml:trace>
  <inkml:trace contextRef="#ctx0" brushRef="#br0" timeOffset="148748.31">4275 11163 19 0,'0'0'8'0,"0"0"32"16,0 19 61-16,0-19-86 0,0 18 13 15,0-18-2-15,0 0-14 0,0 0 1 0,20 0-1 0,-20 21 10 16,17-21 7-16,3 37-3 0,-20-37-19 15,17 19 12-15,-17 0-14 0,20-19 4 0,0 19-3 0,3 0-1 16,-23-19-1-16,0 18 0 0,34 2 7 0,6 19 4 16,-23-39-6-1,1 0-8-15,-18 0 3 0,39 0 4 0,-39-39-3 16,23 39-3-16,-23-38 3 0,14-19-2 16,6-20-1-16,-20 40 0 0,0-20-1 0,0 20-2 15,0-21 1-15,0 39 0 0,0-19 2 0,0 0-1 16,0 38-1-16,0-39 0 0,0 20 0 15,0 19-1-15,-20-18-2 0,20 36 1 16,0-18-2-16,0 0-1 0,0 19-9 0,0 2-11 16,0 15-68-1,20 2-111-15,-20-18 152 0,0 17-23 16</inkml:trace>
  <inkml:trace contextRef="#ctx0" brushRef="#br0" timeOffset="150893.71">5892 10819 18 0,'0'0'27'0,"0"0"-5"0,0 0 26 0,0 0-34 15,0 0 24-15,0 0-18 0,0 0-11 0,-20 21 16 16,20-21-16-16,0 0 2 0,0 0-1 0,0 0 0 0,0 0 0 0,-20 18 9 16,3-18 22-16,0 0-22 15,-6 0-11-15,23 0-4 0,-20 0-2 0,20 0 1 0,-17 0 4 16,-3 0 1-16,20 0-5 0,-17 0 6 15,-57 0 2-15,74 0-10 0,-23 0 2 0,3 0 0 16,-17 0 2-16,20 0-3 0,-3 0 1 0,0 0-1 16,3 0 0-16,-43 19 1 0,43 2-2 0,-18-21 3 0,-7 18-2 15,5 20 0-15,20-38-1 0,17 0 1 0,-75 38 2 16,33-38-2-16,22 19-1 0,-17-19 1 16,20 18 0-16,-23 1-1 0,5-19 0 15,-7 21 1-15,25-21-3 0,17 18 1 0,-77 1 3 16,59-19-3-16,1 19 0 0,-5 0 0 0,2-19 1 0,2 19 0 15,-1 0-1-15,1-1 0 0,-21 22 1 16,21-22-2-16,18 1 2 0,-20 0 0 0,3 19-1 0,17-38 0 16,-22 18 0-16,-16 59 0 0,38-58 1 15,-14 19 0-15,-9-1 0 0,23-17 0 0,-20 37-1 16,1-19 0-16,19-38 1 0,0 19-1 0,-18 19 2 0,18-38-2 16,-17 76 2-16,-5-56-2 0,22 17 3 15,0-17-3-15,0 18 1 0,0-38-1 0,-18 94 9 16,18-55-7-16,0-1-1 15,0-19 1-15,0 18 1 0,0-17-2 0,0 18-2 16,18 0 4-16,-18 0 1 16,22 0 1-16,-22-20-2 0,17 1-2 0,1 1-4 0,44 37 9 31,-48-39-4-31,6 1 0 0,-2 1 1 0,-18-20-2 0,22 18 0 16,-22-18-2-16,17 20-3 0,-17-1 4 0,20 0 1 15,-2-19 0-15,1 19 0 0,-19-19-1 0,20 19 1 0,-2-1-1 16,78 21 1-1,-58-20 0-15,-19-19-2 0,19 0 1 0,-1 19 0 0,2-19 0 16,-39 0 0-16,38 0 0 0,36 20 3 16,63-2-6-16,-120-18 4 15,20 0-1-15,20 0 1 0,-20 19-3 0,-37-19 3 16,40 0-3-16,-3 0 5 0,-17 0-4 0,0 0 2 0,-3 0-1 0,63 0-3 16,-46 0 4-16,6 0 2 0,-23 0-5 15,3 0 4-15,57 0-2 0,-60-19-1 0,3 19 1 0,0 0 0 0,-3 0 1 16,3 0-1-16,17-18 1 0,6 18-6 0,85-20 1 15,-85 20 5-15,8 0-1 16,-28 0 1-16,14 0-1 0,0 0-2 0,-37 0 1 16,37 0 2-16,0 0 0 0,40 20-1 15,-57-20-1-15,17 0 1 0,0 18 2 16,40-18-1-16,-37 0 1 0,14 0-4 16,-14 0 4-16,57 0-3 15,-43 0 1-15,3 0 1 16,-37 0-1-16,94 0-1 15,-94 0 1-15,54 0 1 16,-34 0 0-16,-3 0 0 0,0 19-1 0,0-19 0 16,-17 0 1-16,3 0-1 0,-6 0 0 0,20 0-2 0,37 0 5 15,3 0 0-15,-17 0-4 16,-43 0-3-16,20 0 5 0,6 0 3 16,31 0-4-16,-74 0-1 0,54 0 3 15,3 0 2-15,-37 0-5 0,-3 0 2 16,3 0-1-16,3 0 1 0,-6 0-3 0,77 0 3 15,-94 0-1-15,37 0-1 0,3 0 3 0,-23 0-3 16,40 19 3-16,-37-19-2 0,-3 0 0 0,46 0-1 16,-29 0 2-16,6 0 0 0,-40 0-2 0,35 0 2 15,4 0 0-15,-1 0-1 0,-19 0 0 0,-1 0 1 0,116 0-1 32,-97 0 4-32,-17 0-3 0,19 0-2 0,-1 0 0 0,-19 0 1 0,56 0 1 15,-53 0-1-15,-4 0 0 0,-1 0-1 0,23 0 1 0,-23-19 2 16,82 19 3-16,-64 0-5 0,-15 0 1 0,34-19-5 15,23 19 4-15,-17 0 1 0,-43 0-1 16,40 0-2-16,-20 0 4 0,0 0 0 16,40-18-3-16,-57 18 1 0,54 0 0 0,-14 0-1 15,-23-20 4-15,-17 20-2 0,-3 0-3 0,40 0 1 0,-14 0 0 16,-9-19 2-16,60-19 0 16,-74 38 1-16,17-38-2 0,-17 19 1 15,-20 0-1-15,17-19 2 0,-17 38-2 0,23-20 0 0,-6-37 2 16,3 2 3-1,-3-4-4-15,-17 41-1 0,0-20-1 0,0 19 2 16,0-19 0-16,0 19-1 0,0-58 3 16,0 59-2-16,-17-59 1 0,17 40-3 15,0 37 1-15,-20-39 0 0,20 21 2 0,-17-1-2 0,17-1 0 0,-23 20 1 16,23-38 0-16,-17 19 0 0,17 1-1 0,-20-2 0 0,20 20 1 0,-14-37 1 16,-9 18-1-16,3-1 0 0,-17-18 0 0,20 38 0 15,-23-38 0-15,40 38-1 0,-34-19 3 0,11 19-3 16,-17-19 0-16,23 19 0 0,-3-18 1 0,-37 18-1 15,57 0 0-15,-77-20 2 0,3 0 1 16,37 20-3-16,20 0 0 0,-26 0 1 16,26-18 1-16,-3 18-2 0,3 0-2 0,-3 0 3 0,-17 0-2 0,-40-19 7 15,42 19-6-15,13 0 0 0,22-20-1 16,-40 20-2-16,6 0 1 0,34 0 1 0,-40 0 1 0,5 0 5 16,-81 0-2-16,-1-18-2 15,23 18 3 1,76-19-3-16,-21 19 0 0,2 0-1 0,17 0 1 0,2 0-1 15,-2-18 1-15,-94 18-1 0,57-19 0 16,37 19 0-16,1 0 1 0,-36-20-1 0,35 20 1 16,-37-20-2-16,37 20 2 0,-54-18-2 0,17-1-1 15,-3 0 1-15,-14 0 3 16,54 19-3-16,-14 0 1 0,11-19 1 0,-14 19 0 0,-20-18 0 16,0 18-2-16,0-19 5 0,37 19-2 0,-17-21-2 15,17 21 0-15,-17 0 1 0,20-18-2 0,-80-1 0 16,57 19 2-16,3-19-1 0,20 19 0 0,-3 0 0 0,-17-19-1 15,-3 19 0-15,-34-19 1 0,34 19 2 16,-54-19-2 0,57 19 1-16,-3 0 0 0,3 0 0 0,37 0-2 0,-40 0 1 0,3 0-1 0,23 0 2 15,-66 19-1-15,63-19 1 0,-6 0-1 0,-51 0 0 16,-3 0 1-16,40 0-1 16,17 0-1-16,-14 0 1 0,-26 0-2 0,40 0 1 15,-37 0 3-15,57 19-2 0,-34-19 0 0,11 0 1 16,3 0-2-16,-17 0 0 0,-20 0-1 15,57 19 1-15,-37-19-3 0,37 0 1 0,-40 0 0 0,40 0 0 0,-37 0-3 16,23 0-2-16,-49 19-36 16,6 0-15-16,40-19-9 15,-3 0 34-15,6 18-60 0,14-18 31 0,-43 0-132 16,6 21 169-16</inkml:trace>
  <inkml:trace contextRef="#ctx0" brushRef="#br0" timeOffset="152494.09">4446 8273 13 0,'0'0'4'0,"0"0"-3"0,0 0-1 0,0 17 1 0,0-17-1 0,0 0 0 0,0 0 1 0,0 0-1 0,0 20 1 0,0-20-1 16,0 0 1-16,0 0-1 0,18 0 2 15,-18 0-2-15,0 0 1 0,0 0 0 0,0 0 0 0,0 0 0 0,0 0 3 0,0 0-2 16,0 0 3-16,0 0-3 0,0 0 4 16,0 0-3-16,0 0 1 0,0 0 4 0,22 21 6 15,-22-21-6-15,17 0-1 0,-17 19-4 16,18-19 3-16,-18 0 0 0,0 0-3 0,0 0 2 0,0 0 0 16,19 17 8-16,1-17 27 15,-20 0-36-15,0 0 0 0,0 0 1 0,0 0 4 0,0 0-5 0,0 0 7 16,0 0-6-16,0 0 7 0,0 0-6 0,0 0 3 0,0 0 0 15,0 0 12-15,0 0-8 0,-20 0 0 16,1 0-2-16,19 0-6 0,0 0 0 0,-18 0-1 0,1 0 8 16,17 21-6-16,0-21-1 0,-22 0 15 0,-16 17-1 15,24-17-11-15,14 0-3 0,-23 0-1 16,23 0 0-16,-40 19 8 0,40 1-11 0,-17-20 3 0,-3 17-1 16,3-17 2-16,-80 41 11 15,60-24-10-15,-20 2 0 16,37-19-4-16,3 0-1 0,17 0 1 0,-40 21 1 0,40-21-2 15,-20 17 0-15,3-17-1 0,-20 20-1 0,-40 17 3 16,77-17-1-16,-40 0 2 0,23 18-1 0,-3-38-1 16,6 19-1-16,-29-2 2 0,43 3-1 0,-54 17 3 15,31-16-4-15,6-21 0 0,-17 36-3 0,-9 4 3 16,23-3 1-16,-17-37 0 0,0 38 0 0,17-18-1 16,-14-1 5-16,11-19-2 0,-14 38 6 0,0-20-6 15,17 0-4-15,-57 40 5 16,77-58-4-16,-37 38 1 0,37-38-1 0,-20 39 0 0,3-39 1 15,-3 18-2-15,0 0 2 0,20 3-2 0,-17-2 4 0,-3-1-3 16,3 21 2-16,-43 36-2 16,23-54-1-16,37-3 1 0,-40 0 2 0,40 20-2 0,-17-18 1 0,0-1 0 15,-6 19-1-15,6-18 0 0,-3 17 2 0,6-17-1 0,-49 94 2 16,26-77-2-16,37-37-3 0,-17 20 3 16,17-3-2-16,-20 3 1 0,0 38 1 0,3-39 0 0,17-2-1 0,-17 4-1 0,-6 15 1 15,-14 22 2-15,37-20-1 0,-20-20-1 0,3 79-3 16,-40 54 5-16,17-55-2 15,40-77-1-15,-37 18-3 0,37-16 0 0,-20 35-3 0,20-39 7 16,-17 40 1-16,17-16 1 0,-20-4-1 0,0 20-1 0,-34 132 6 31,31-131-7-31,23-39 1 0,-17 38 2 0,-3-20-2 0,20 21 0 16,0-39 0-16,-14 38 0 0,14-19-1 0,0 56 3 16,-23-17-5-16,23-39 2 15,0-19 1-15,0 0 1 0,-20 57 1 0,20-37-1 0,0-39-1 16,0 37 0-16,0-17-1 0,0-2 2 0,0 39-2 15,0-18-2-15,0-2 0 0,0-17 4 16,20 56 0-16,-20-38 0 0,0-1-2 0,0-17 0 16,0 18-1-16,0 0-2 0,0 0 1 15,23 18 4-15,-23 21-1 0,14-40 0 0,-14-18 0 16,0 1 0-16,0-2 0 0,0 21 0 0,20-39 0 0,-20 38 0 0,40 19 0 16,-23-19-2-16,3 19 4 15,-20-57-2-15,17 19-1 0,-17 0 1 0,0-19-1 0,20 38 1 0,0 0-1 16,-20-38 2-16,17 39-2 15,3 36 3-15,17-18-4 16,-37-18 3-16,40 55 0 16,-23-94-1-16,-17 20 2 0,20 36-3 0,-20-37 1 0,20 38 0 15,-3-57-1-15,-17 38 4 0,20-19-2 16,-20-19-1-16,0 20-1 0,17-2 0 0,3 20 1 16,-20-38 1-16,0 19-3 15,40 38 3-15,-40-18 0 0,37-2 0 0,-17-17-2 16,-3 37 5-16,-17-39-8 0,20 2 2 15,-20-1 3-15,17 19 1 0,-17 0-2 16,20-19-1-16,-20 19 6 0,20-18-6 0,-20-20-1 16,0 17 0-16,0 2 1 0,0 2 0 0,23-21 5 15,-23 17-4-15,0-17 1 0,0 0 0 0,0 20-1 16,34 17 19 0,-17-17-19-16,-17 0-1 0,23-20-1 0,-23 17 2 0,17-17-2 0,-17 19 4 15,0 1 1-15,37 18-5 0,-37-18 1 16,20-20-1-16,-20 18 1 0,0-18-2 15,23 0-1-15,-23 0-3 0,0 19-1 0,0-19-28 0,0 0-6 16,0 0 16-16,0 0-33 0,0 0-148 16,0-19 167-16,-23 19 9 0,3 0-12 15,20 0 25-15</inkml:trace>
  <inkml:trace contextRef="#ctx0" brushRef="#br0" timeOffset="152810.43">2679 14110 24 0,'0'0'16'0,"0"0"4"0,-20 0-14 0,20 20 7 0,0-20-6 0,0 0-1 0,0 0 7 0,0 0 2 0,0 0-6 16,0 18 1-16,0-18 1 0,0 0 14 0,0 0-12 0,0 0 10 16,0 19 2-1,40 1 29-15,-40-3-44 0,17-17 2 0,-17 0 0 0,20 19 13 0,-3-19-13 0,-17 0-1 16,0 20 0-16,20-20 8 0,0 0-10 0,3 19 24 15,11-19 9 1,-17 0-37-16,-17-19 1 0,23-1 5 0,-23 1-9 16,17 2 9-16,-17-22-10 0,0-18-2 0,17-58-11 15,-17 58 12-15,0 40 1 16,0-40 0-16,0 18-3 0,0 20-1 0,0 19 0 16,0-19-1-16,0 19-10 0,0 0 6 0,0 0-4 0,0 0-21 0,20 0-42 15,-20 19 11-15,0-19 25 0,20 75-175 16,-20-56 174-16</inkml:trace>
  <inkml:trace contextRef="#ctx0" brushRef="#br0" timeOffset="154927.49">3648 14130 23 0,'0'0'20'0,"0"-20"-14"0,0 20 26 0,0 0-23 0,-20-19 20 0,20 0 14 0,-14-1 10 16,14 20-29-16,-23 0 12 0,3-19 7 15,0 19-17-15,3 0-14 0,-20-17 10 16,-3-3 0 0,6 0-8-1,-26 3-1-15,3-3-4 16,-20 0 6-1,57 20-13-15,-17 0 4 0,-37 40 4 16,37-23 9 0,37 3-17-16,-40 17-4 0,20-37 3 0,6 19-3 15,14 1 2-15,-63 38 7 16,46-21-3-16,0-17-3 0,-6-3 1 0,6 22-1 16,-3 20-2-1,6-23 4-15,14-17-3 0,-23 76-6 16,3-19 6-1,0-18-1-15,3 17 6 16,-3-18-5-16,3 0 5 16,-3-19-6-1,20-19 0-15,-20 39 2 0,20-38 1 0,-17 54-5 16,17 3 5 0,0-57-2-16,0-3-1 0,0 40 3 0,17 20-4 15,3-20 7 1,-20 21-6-16,20-61 4 0,-20-17-2 15,0 19-1-15,17 1-2 0,3-3 5 0,-20 21-1 16,17-19-7-16,-17 1 8 0,40 38-12 16,-40-39 5-16,23-1 4 0,11 2 0 15,-34-20 0-15,17 17 0 0,6 2 1 0,-6 3-1 0,-17-22 1 16,17 19 0-16,3-2-2 0,23 3 0 16,-43-20 1-16,14 17 1 0,6-17-1 0,-20 20 0 0,40 0 0 0,-40-20 0 15,0 17 1-15,17-17-1 0,3 0 0 0,-3 19 0 0,3 3-1 0,0-22 0 16,34 36 1-1,-11-16-1-15,-26-20 1 0,0 18 1 0,23-18-1 0,-23 19-1 0,20-19 1 16,-17 0 0-16,-20 20 0 0,114-3-1 16,-37 4 2-16,-40-21-2 15,77 0 0-15,3 0 0 16,-23 0 1 0,3 0-2-16,-63 0 1 15,-14 0 1-15,17-21 1 0,43 21 2 0,-46 0-1 16,-34 0-2-16,57 0 0 0,0 0-2 15,-37 0 1-15,17 0-1 0,-37 0 1 16,38 0 1-16,-16 0 0 0,-5 0 0 0,1 0-1 16,1 0 1-16,1 0 1 0,3 21 1 0,-9-21-1 0,83 0-2 15,-79 0 0-15,21 0 0 16,16 0 2-16,-13 0 0 16,-25 0 0-16,1 0-2 0,2 0 0 0,54 0-2 15,-32 0 4-15,-7 0 0 0,-15 0-2 16,54 20 5-16,-74-20-5 0,20 0 1 0,22 0 0 15,-7 0-1-15,-35 0 1 0,40 0 0 0,-40 0 0 0,34 0-1 16,6 0 2-16,-18 0-1 0,13 0 0 0,-18-20 1 16,6 20-2-16,-6 0 3 0,20 0-1 0,-17 0-3 0,-20-21 0 15,57 21 3-15,-20 0-2 0,3 0 0 16,17 0 2-16,-20 0-1 0,-20 0 1 0,26 0-2 16,-9 0 2-16,23 0-1 0,-20 0 0 15,-37 0 2-15,40 0 0 16,-3 0-1-16,-17-17-1 0,-3 17-1 0,23-20 1 0,-23 20 0 0,23-19 0 15,-17 1 0-15,11 18 2 0,6-20-4 0,-40 20 2 16,54-19 0-16,-14 2 1 0,-3 17 0 0,-20 0-1 16,26-22 0-16,-9 3 0 0,-14 19 0 0,17 0 0 0,0-17 1 15,-17 17-1-15,20-20 0 0,-3 20 0 0,57-37 1 16,-17 17-2 0,-37 20 2-16,-40-17 0 0,54-2 0 0,-11 19-2 15,-29-22 2-15,23 22-1 0,-14-19-2 0,14 19 2 16,20 0 2-16,-20 0-2 0,0 0 0 15,-14 0 1-15,11 0 1 0,-34-17-2 0,40 17 0 16,-23 0-1-16,20 0 4 0,6 0 7 0,11 0-10 16,20-20 8-1,-74 20-3-15,40 0-5 0,-17-18-4 0,11-1 6 0,-17 19-2 16,-17 0 1-16,40-20-3 0,-3 3-11 0,6-4 15 16,-29 1 1-16,6 20-1 0,20-19-2 15,-23 2 3-15,3 17 0 0,17-21-1 0,-37 21-1 16,20 0 0-16,-3-17-2 0,20 17-2 0,-17-20-1 15,20 1 3-15,-23 2 4 0,3-4-2 0,0 1 0 16,17 3 0-16,-20-3-1 0,3-17-2 16,3-2 3-16,-23 20-2 0,17-20 1 15,-17 1 4-15,0 19-5 0,0 2 1 0,0-24 4 16,0 24-3-16,0-3 0 0,0-16 0 0,0-4 0 0,0 23-3 0,0-3 3 16,0-38 2-16,-17-36-2 15,17 74-1-15,0-17 3 0,-43-40 0 0,26 59-3 16,-20-59 1-16,17 58-1 0,-77-114-1 15,60 95 2-15,0 0 0 16,0 0 4-16,0 38-3 0,37-20-1 0,-40-16 5 0,6 16 0 16,-9-17-7-16,23 37 1 0,-14-39 0 0,34 39 2 0,-40-19-1 15,6 19-2 1,-83-39 7-16,97 39-6 0,-34 0 2 0,31 0-1 0,-14 0-2 0,0 0 2 16,-80 0 4-1,43 0-7-15,-74 0 10 16,125 0-10-16,-17 19 3 0,-205 1 5 15,191-1-13-15,-6-19 11 16,-17 19 2 0,-74 1-6-16,94-2-1 0,0-18 0 0,23 0-3 15,34 0 4-15,-43 0 4 0,6 0 4 0,20 0-5 0,-80 0-3 16,77-18-2-16,0 18-2 16,-34 0 4-16,34 0 3 0,-57-20-3 0,57 20-1 0,3-19 0 15,-20 19 4-15,17 0-3 0,-17-19-4 0,-3-1-11 16,3 20 15-16,0-19-1 0,-3 19 1 0,23-17 0 15,-117 17 6 1,114 0-7-16,-17 0-1 0,-3 0 2 16,3 0 19-16,0 0-14 0,-3 0-6 0,23 0 3 0,-20 17-1 15,-38-17 1-15,16 0-3 0,2 19 0 16,2-19 2-16,-119 0-4 16,157 0 4-16,-80 0 0 0,58 0-3 0,-70 0 7 15,66 0-3-15,6 0-5 0,0 0 2 16,17 0-1-16,-94 39 3 15,114-39-2-15,-37 0 2 0,17 19-2 0,0 1 3 0,3-20-5 0,0 0 3 0,-6 18 1 16,-14 1 0-16,0 1-3 0,37-20 0 0,-40 0 2 16,-37 17-4-16,40-34 4 15,23 17 0-15,-9-39-8 0,3 39 2 0,20-18-2 0,-37-21-15 16,37 20-12-16,-17 19 17 0,-23-56-38 16,20-1-14-16,20 17-105 15,0 23 69-15,20-4 1 16</inkml:trace>
  <inkml:trace contextRef="#ctx0" brushRef="#br0" timeOffset="157394.13">7317 7931 24 0,'0'0'12'0,"0"0"-6"0,0 0 10 0,0 0 15 0,-20 0-18 0,20 0 2 0,0-20 18 0,0 20-17 0,0 0 16 0,0 0-18 0,-20 0 16 15,20 0-15-15,0 0 13 0,0 0-16 0,0 0 0 0,-17 0 22 16,17 0-8-16,0 0-19 0,-17-17 29 15,17 17-11-15,0 0-13 16,0 0-9-16,0 0 0 0,0 0 5 16,34 17-3-1,-34-17-5-15,40 0 1 0,-23 0 0 0,-17 0-1 16,20 0 0-16,-20 0 1 0,37 0-2 0,-37 0 2 0,40 20-1 0,-23-20 2 16,60 0 3-16,-40 0-2 0,20 0 0 15,-37 0-4-15,20 19-2 0,-6-19 2 0,-14 0 2 0,37 0 2 16,-37 0-1-16,20 17 0 0,-23-17-1 0,40 21 0 0,0-4 3 15,-20 3-2-15,20 0 0 0,-17-20 0 16,-3 20-1-16,0-3 1 0,20 3 1 0,-17-20-3 0,34 17 2 16,3 2 2-16,-57-19-3 0,149 41 7 15,-147-41-8-15,52 17 2 0,-36-17-1 0,41 21 1 0,-44-21-1 16,42 0 0-16,-40 19 0 0,40-19 1 0,-57 17-1 16,54-17 2-16,3 20-2 15,94 17-2-15,-131-16 1 0,14-2 2 0,-34-2-2 0,54 21 0 16,-14-19 1-16,14 39 0 0,-54-58-1 15,74 56 1-15,-37-18-1 0,-20-18 0 16,-17-1 0-16,0-1 0 0,3 2 0 0,-9 0-1 0,46 37 3 0,-43-40-2 16,0 40 0-16,3-36-1 0,-20-2-1 0,0 19 1 15,20-19-1-15,37 95 17 0,-17-20-13 16,-40-73-1-16,17-4-2 0,3 40 0 0,17-19 2 16,-37 20-1-16,37-20-1 0,-17-19 2 0,-20-1-1 0,37 39 1 31,40 77-2-31,-57-117 2 0,-3 24 0 0,3-41-1 0,-3 17 0 0,3 23-1 15,77 55 4 1,-60-39-5-16,-20-36 3 0,3-3 0 0,0 21-4 16,3-18 2-16,11 36 4 0,-14-17-1 15,0-21-3-15,-20 2 0 0,17 38 2 0,20-22 0 0,-37-15 0 0,43 55 3 16,-9 19-5-16,6-77 2 16,-3 59-2-16,-37-58 0 0,17 19 4 15,-17-2-1-15,40 23-3 16,-3-21-6-16,-20 0 3 0,3-2 4 0,3-16 1 15,-23 1-1-15,17-3 0 0,0 1 1 0,3 17-2 16,-20 3 1-16,37-20-1 0,-37 20 0 0,20-39 0 0,-3 76 0 16,3-57 0-16,3 18 2 0,-23-16-1 0,0-3 2 15,34 39-4-15,-34-19 3 0,20 20 1 16,0-2-3-16,-3 0 1 16,3-16 0-16,-3-21 0 0,3 56-1 0,0-38 2 15,-20-37-1-15,23 20 0 0,-23 18-1 0,14 0 0 0,6-19 0 16,-20 19 0-16,20 1 2 15,0-20-2-15,-3 18 3 0,-17-17-2 0,0 17 0 0,17 1-1 16,-17 1 3-16,20-2-3 16,0 1 0-16,-20 1 2 0,0-20-2 0,23 0 1 15,-23 18-2-15,14-18 2 0,-14 19 1 0,0-18-4 16,20-1 4-16,-20 0-1 0,0-19-2 0,17 19 2 16,-17 18 1-16,0-17-1 15,0-2 0-15,0 1 0 0,0 1 1 0,23 18-1 16,-23-19 0-16,0-1 0 0,0 21-1 0,17 37 1 15,3 0-1 1,-20-57 1-16,0-19-1 0,0 19 1 0,0 20 2 16,17-21-4-16,-17 1 3 0,0-19 0 0,0 0 1 15,0 19-3-15,0-19 1 0,0 0 1 0,0 0-1 16,0 18-1-16,0-18-1 0,0 0 4 0,0 20-4 16,0-20 0-16,0 0 2 0,0 19 2 0,0 0-4 15,0-19-5-15,0 19 2 16,0-19 2-16,20 20-2 0,-20-2-2 0,0-18 2 0,20 0-4 15,-20 19-2-15,0 0 0 0,0 0-16 16,0-19 14-16,0 19 5 0,0-19 1 0,0 0-2 16,0 20-22-16,0-2-8 0,0-18 6 15,0 20-65-15,0-20 62 0,0 19-76 16,0-19 87-16,0 0-12 0</inkml:trace>
  <inkml:trace contextRef="#ctx0" brushRef="#br0" timeOffset="157794.54">11573 12893 30 0,'0'0'21'0,"0"0"4"0,0 0-10 0,0 0 22 0,0 0 0 0,0 19-4 0,0-19-7 15,23 38 29-15,-23-18-22 0,0-2-25 16,14 2 6-16,-14-1-2 0,20-1-3 0,0 19 9 0,17 2 14 16,-20-19-27-16,-17-20 0 15,20 18 2-15,23 20 14 0,-9 0-9 16,-17-20-3-16,23 40 8 0,-3-19-3 16,-17-21-9-16,0 1-3 15,-20-19 2-15,17 19-2 0,3-19 3 0,17 0-1 16,-14 0-4-16,-6-19 2 0,20-38 7 15,37-171 0 1,-31 190-9-16,-43-56 2 0,17-2-1 0,-17 58 0 16,17-76 0-1,-17-20-2-15,20 134 0 0,-20 0-2 0,0 0 0 0,0-18-10 0,0 18-11 16,0 0-13-16,20 18-52 0,-20-18 45 0,0 20-8 16,0-1-77-16,0 19 2 15,17-18 108-15</inkml:trace>
  <inkml:trace contextRef="#ctx0" brushRef="#br0" timeOffset="159927.49">12771 13425 20 0,'0'0'16'0,"0"0"-7"0,0 0 1 0,0 0 33 0,0 0 1 0,0 0-12 0,-20 0 14 16,20 0-18-16,0 0-1 0,-18 0-14 0,18 0 10 16,-19 0-5-16,-1 0-1 0,2-19 6 0,-41 0 10 15,41 19-21-15,-1 0-7 0,4-19 1 16,-8 19 4-16,23 0-4 0,-19 0 0 0,-19 0 7 16,1-18-3-16,17 18-5 0,0 0-2 0,-56 0 11 15,76 0-11-15,-38 0 2 0,1 0-2 16,-77 37 8-16,77-18-7 15,-3-19 0-15,-17 19 0 0,-57 0 0 16,60 1 0-16,14-20-1 0,-17 0 1 16,37 18-2-16,-34-18 1 0,14 0 1 0,6 0-1 15,-9 0-2-15,6 20 3 0,-57-1 0 16,54 18-3-16,3-17 0 0,0-2 1 0,17-18-2 16,-17 77 0-16,-3-40 1 0,-17 1-2 15,20 1 2-15,-37 76-2 16,34-78 13-16,6 0-5 0,11-17-4 0,-17 17-2 15,6 40 2-15,14-77-4 0,0 20 4 16,0-2-2-16,-17 38 0 16,17-17-2-16,20-20 1 0,-20 21 4 15,20-23-4-15,0 21 0 0,0-20 2 0,0 2 0 0,0 1-2 16,0 35-1-16,0 58 1 16,0-77 0-16,0 1-1 0,0-18 0 0,20 17 5 0,-20 41-1 15,20-61-4-15,-20 2 3 0,0 1-1 0,23-3 0 0,-9 4 1 16,6-1 0-16,20 37-5 0,-23-21 0 0,0-16 4 15,23 18 2-15,-3-18-3 0,0 16 0 16,40 21-1-16,-37-18-2 0,34 57-2 16,-34-96 3-16,-23 37 3 0,23-16 0 15,-3-4 2-15,0 2-4 0,-14-19 0 16,11 37-1-16,6-37 3 0,-23 21-3 0,60 15 3 16,-77-36-2-16,37 0 3 0,3 20-3 0,-3 1 1 15,-20-4-2-15,23-17-2 0,-3 20 3 0,23-1-7 16,-23-1 8-16,0 2 0 0,-37-20 0 0,94 36 4 15,-54-36-5-15,-3 22-2 0,20 14 4 16,-20-36-1-16,3 20-2 16,-23-20 2-16,23 17-1 0,-3 3 2 0,43 17 1 15,-66-37-2-15,26 19 0 0,-40 3-1 0,55-22 0 16,-35 17 3-16,22-17-2 0,32 19 0 0,-37 1 3 16,-19-20-2-16,39 18 0 0,0-18-1 15,-35 0 1-15,-5 0 0 0,21 0-1 0,-1 0 1 0,0 0-3 16,5 0 2-16,-24 0 0 0,-1 0 0 0,23 0 3 0,54-18-1 15,3-2-3-15,-63 1 2 16,-14 2-1-16,22 17-1 0,-42 0 1 0,35-22 1 0,5 3 1 16,-23 2-1-16,20 17-2 0,-17-20 0 0,-20 0 2 15,74-17 0-15,3 20 0 16,-77 17-2-16,20 0 0 0,17 0-1 0,-17-19 2 16,17 19 2-16,-14 0 0 0,-6 0-3 0,0 0 2 15,3 0-2 1,74-22 2-16,-74 22 1 0,3 0-2 0,-23-19-2 0,54 19 1 15,-34-17 2-15,-3 17 0 0,0-20-1 16,23 20 1-16,-17 0-1 0,-9-18 3 16,6 18-3-16,-20 0 1 0,40 0-3 0,-23 0 2 15,3 0 0-15,-3 0-1 0,3 0 1 0,17 0-2 16,-17 0 1 0,-3 0 3-16,26 0 2 0,-43 0-4 0,34-19 2 15,6 19 9-15,-40 0-6 0,17-20-2 0,3 20-6 16,-3 0 2-16,3 0-3 0,-20 0 4 0,40-17 1 15,-23 17-1-15,3 0-1 0,-20 0 0 0,37-21-1 16,-17 21 3-16,37-20-6 16,-20 20 7-16,-37 0 0 0,20 0-2 0,20-19 0 15,-40 19 1-15,54 0 3 0,-34 0-8 0,17-17 5 16,-17 17 1-16,20-21-5 16,-6 21 3-16,-34 0 1 0,40-17-4 15,17-3 4 1,-40 1-3-16,3 19 2 0,3-17 1 15,-6-4 1-15,-17 21-4 0,17 0 3 0,-17-20-1 0,20 20 2 16,-20-17-1-16,0 17-2 0,37-20 0 0,-37 20 1 16,37-37 6-16,-37 37-10 0,20 0 5 15,-20-20 0-15,23 20 2 0,-23-19-2 0,17 0-3 16,-17 19-1-16,17-20 6 0,-17 1-3 16,0-19 2-16,0 2-2 0,0-22 4 15,0 58-4-15,0-56 2 0,0 56-1 0,0-21 0 16,0 2-1-16,0 2 1 0,0-24-2 0,0 41 0 0,0-37 1 0,-17 1 3 15,17-22-5-15,-17-19 4 16,17 20-3-16,0 57 1 0,0-18 1 16,-23-1 0-16,23-2-2 0,0 3 2 0,0 18 2 0,0-38-2 0,-20 20-1 0,3-38 7 15,-3 56-6-15,20-41 1 0,0 23-5 16,-17-20 5-16,-3 0 0 0,20 19 1 0,-20-20-2 16,3 39 0-16,17-19-1 0,-40-37 5 15,3-1-5-15,0 38 1 0,37 19 1 16,-40-39 0-16,20 39-1 0,3-37-8 0,-20 17 1 15,17 20 9-15,0-17-3 0,6-3 2 0,-29 20 1 0,-11-37 3 16,34-3-6-16,0 40 1 0,0-17 0 0,-57-22 3 16,40 39-5-16,0-19 3 15,17 0-7-15,-111-19 10 16,-3 18-1 0,97 2-4-16,-97-1 2 31,-94-19-2-31,171 19 3 0,20 19 0 0,-20 0-3 15,40 0 0-15,-26 0 0 0,26 0-2 0,-3 0 2 16,3 0 2-16,-80 0-1 16,23 0-1-16,74-20 3 0,-40 20-1 0,23 0-2 15,-3 0 0-15,-17 0-1 0,17 0 0 0,0 0 0 0,5 0 1 16,-27 0 2-16,-72 0 0 16,20 0-4-16,57 0 3 15,17 0-1-15,0 20 0 0,3-20-1 0,-117 57 3 16,134-57-2-16,-38 19-2 0,-38-1-1 15,19 2 8-15,37-20-6 0,-18 18 1 16,21-18-3-16,-5 0 2 0,-15 0 0 0,-75 0 0 16,38-18-5-16,12 18-12 15,44 0 6-15,-2 0 4 0,20 0-12 16,-17 0-4-16,-23 0-23 0,23 18-56 16,17-18 68-16,-17 0-52 15,17 0 31-15,0 0-11 0,0 20-2 0,0-20-29 0,17 0 58 0</inkml:trace>
  <inkml:trace contextRef="#ctx0" brushRef="#br2" timeOffset="190229.68">18227 10783 31 0,'0'0'9'0,"0"0"-7"0,0 0 1 0,0 0-1 0,0 0 3 0,0 0-2 0,0 0-2 0,0 0 0 0,0 0 0 16,0 0 0-16,0 0 6 0,0 0-1 16,0 0 4-16,0 0 8 0,0 0-5 0,0 0 23 0,0 0-16 15,0 0-4-15,0 0-4 0,0 0 13 0,0 0-10 0,0 0 23 16,0 0-32-16,0 0 4 16,0 18 1-16,0-18 6 15,0 0-2-15,0 0-5 0,0 0-2 16,0 0 8-16,0 0-8 0,0 0 4 15,0 0-5-15,0 0-4 0,0 0 4 0,0 0-3 16,0 0 3-16,0 0-3 0,17 18-4 0,-17-18 9 16,17 0-8-16,-17 0 3 0,20 0 0 15,0 21-2-15,-20-21-1 0,0 0 0 0,20 0 2 16,-3 0-3-16,3 0 1 0,0 0 3 0,20 0 1 16,-40 0-3-16,17 0-2 0,20 0 5 15,0 0-4-15,-17 0 0 0,-3 0 0 16,26 0 0-16,-26 0 0 0,0 0 0 0,40 18 2 15,-37-18-2-15,-3 0-1 0,3 0 0 0,0 0 2 16,17 0-1-16,-17 0-1 0,0 0 2 0,-20 0-1 16,37 0 1-16,0 0 1 0,6 0-1 15,11 0 5-15,-54 0-6 0,37 0 1 0,20-18 1 16,-20 18 0-16,43-39 1 16,31 39-1-1,-74-18-2-15,-14 18-1 0,11 0 1 0,-34 0 0 0,40 0 0 16,-23 0-1-16,3 0 0 0,-3 0-1 0,80 0 6 31,-40 0-5-31,-40 0 1 0,3 0-1 0,0 0 0 16,17 0 0-16,-37 0 1 0,20 0-1 0,20 0 3 0,14 0-3 15,-34 0 0-15,17 0 0 16,-17 0-1-16,17 0 1 0,3 0 0 0,-23 0 0 0,23 18-1 16,-23-18 1-16,3 0 2 0,17 0-1 0,-37 0-2 15,57 0 3-15,-37 0-2 0,17 0 0 0,-17 0 0 16,18 0 1-16,-19 0-1 0,4 0 0 0,-8 0 0 15,24 0 2-15,-2 0-1 0,1 0-2 0,19 0 1 16,-18 0 2-16,-1 0-1 0,39 0 1 16,-60 0 0-16,3-18-2 0,39 18 0 15,-24 0 2-15,42 0 2 16,-18 0-2-16,-24 0-2 0,121 18 3 16,-27 0-3-1,-12-18 2 1,-100 0-3-16,20 0 1 15,77 0 2-15,80 0 2 16,-66 0-5 0,-108 0 1-16,23 0 0 0,-29 0-1 15,26 21 2-15,14-21-1 0,-14 0-1 0,-17 0 1 16,11 0-1-16,-34 18 0 0,40-18 0 0,-6 0 1 0,-14 0 2 16,20 0-1-16,-40 0-2 0,37 19 0 0,0-19 3 15,-37 0-2-15,23 0 0 0,-6 0 0 0,-17 0 0 16,17 0-1-16,3 0-7 0,-20 0-4 15,0 0-12-15,0 0-33 0,0 0 3 16,0 0-11-16,-20-19-17 0,20 19 32 0,0 0-3 0,-17-18-30 16,17 18 61-16,-17-21-16 0</inkml:trace>
  <inkml:trace contextRef="#ctx0" brushRef="#br2" timeOffset="190613.06">22198 10648 41 0,'0'0'10'0,"0"0"19"0,0 0-11 0,0 0 1 0,20 0 35 0,34 0 7 15,-34 0-52-15,-20 0-2 0,37 0 5 0,-17 0-7 0,-20 0 0 16,37 0 5-16,-14 0 2 0,11 0 2 0,-14 21-1 15,17-21 2-15,3 0 0 0,17 18 6 16,0-18-2-16,-40 0-4 0,-17 0-8 16,37 18 15-16,-37-18-18 0,20 20 3 15,-20-20-1-15,0 0-3 0,0 21 3 16,0-3-3-16,-20 19 1 0,3-19-1 0,-20 3-4 0,-37 16 0 16,14 2 3-16,-17-1 0 0,20 0-2 15,20-1 0-15,-168 78-6 16,162-77-2-16,-11 1-4 0,34-20-7 15,-20-1-25-15,-17 20-53 16,20-19-86-16,37 0 126 16,0-19 12-16</inkml:trace>
  <inkml:trace contextRef="#ctx0" brushRef="#br2" timeOffset="198413.85">7468 14033 32 0,'0'0'67'0,"0"0"-40"0,0 0 23 0,0 0-30 0,0 0 18 0,0 19 29 0,0 1-53 15,0-20-2-15,0 0-8 0,0 0 3 0,0 0-3 16,0 19 0-16,0-19-3 0,0 0 1 0,0 0-1 0,20 19 4 16,-3-19 6-16,3 20 0 15,17-20 0-15,-37 0-5 0,20 0 10 16,3 18-11-16,-23-18 0 0,14 0 5 0,-14 0-6 0,20 0 6 0,-20 0-8 16,40 0 10-16,-40 0-12 0,17-18 2 15,20-2 2-15,-17 20 0 16,3-38 0-16,-23 38-3 0,0-20-1 0,14-16-5 0,-14 36 3 15,37-97 8-15,-37 59-2 0,23 19-3 0,-6-37 3 16,-17 18-3-16,20 0 0 0,-3 18 0 0,3-55 2 16,-20 36-1-16,20 39-2 0,-20-38-1 0,17-18 0 15,-17 36 3-15,0 2 0 0,0-21-1 0,20 20-2 0,-20 0 1 16,0 0 1-16,0 1 0 0,17-2 0 0,-17-37-1 16,0 37 3-16,0 2-2 0,20 18-1 0,-20-55 1 15,23 34-2-15,-23-17 2 0,0 38-2 0,17-19 3 16,-17-19-2-16,17 19 0 0,-17 1 3 0,0 18-3 0,20-19 0 15,-20-1 0-15,0-18-2 0,20-19 5 16,-20 57-3-16,0 0-1 0,0-19 2 0,0 1-1 0,17 18 0 0,-17 0 1 16,0-20-3-16,0 20 2 0,0-19-1 0,0 19-3 15,0 0 2-15,0 0-6 0,0 0 3 0,0 0-22 16,0 0 15-16,0 0-17 0,-17 0 13 0,17 0-54 16,0 0 39-16,-20 19-46 0,20 1 28 0,0-20-50 0,-20 18 65 15,20-18 15-15,0 0-1 0</inkml:trace>
  <inkml:trace contextRef="#ctx0" brushRef="#br2" timeOffset="198813.71">7904 13027 48 0,'0'0'67'0,"0"0"71"0,-17 0-121 0,17-19 13 0,0 19 7 15,-20 0-18-15,20-20-3 0,0 20-10 16,0 0 3-16,0 0 1 0,0-18 0 0,0 18-7 0,0 0 5 16,0-20-4-16,20 1 0 0,-20 19-2 15,0 0 1-15,0-19-1 0,0 19 5 0,17-19-4 16,-17 0-1-16,0 1-2 0,20-2 2 0,0-37 4 16,-20 37-4-16,0-17-2 0,0 37 1 15,17-19 1-15,-17-19 0 0,0 0 1 0,20 38 0 16,-20-19 4-16,0 19-5 0,17-20 8 15,-17 20-6-15,0 0 1 0,0 0 0 0,0 0 2 0,20 0-1 16,-20 20 4-16,0-20-4 0,0 19 0 0,23 19 2 16,-23-18-2-16,0-2-4 0,17 1 3 15,0 57 4-15,3-38-6 0,-20 0-1 0,20-19 1 16,-3 19-2-16,3 1-1 0,-3-39-1 0,-17 18 1 0,43 21-3 16,-26 16-39-1,0-35-3-15,3-1 14 0,-20-19-4 0,0 20-66 0,20-20 35 0,-20 18-82 16,17-18 65-16,-17 0 65 0</inkml:trace>
  <inkml:trace contextRef="#ctx0" brushRef="#br2" timeOffset="199613.9">8018 14832 40 0,'0'0'70'0,"0"0"-31"0,0 0 97 0,0 0-119 0,0 0 26 0,0-19 12 16,0 19-38-16,0 0-11 0,0 0 8 0,0 0-7 0,0 0-5 15,23 0 1-15,-23 0-2 0,17 0 2 16,-17 0 2-16,17 0-2 0,3 0-4 16,-20 0 0-16,37 0 3 0,0 19 1 0,6-19-8 15,-26 0 6-15,0 0-1 0,23 0 3 0,-40 0-2 16,37 0-1-16,-20 0 2 0,80 0 1 0,-22 0-3 16,39 0-1-16,-75 0 0 0,-1 0 2 0,133-36-4 15,-132 36 2-15,36-39 1 0,-35 39 1 0,-3-19-1 0,20 19 2 16,-20-20-2-16,5 20 3 0,-7-20 0 0,22 20 3 0,37-37-9 15,-34 19 0-15,-23 18 4 0,94-57 0 16,-74 57-1-16,-17-40 2 0,-3 22 0 0,23-20-3 16,-43 38 1-16,40-18 0 0,-40-2 1 0,40 1-2 0,0-19 1 15,77-38-1 1,-97 59 3-16,0-4-4 0,3 2 2 0,-20 0 0 16,17-1-1-16,-37 20-1 0,20 0 1 0,-3-19 0 0,3 2 5 0,-3 17-5 15,-17 0 4-15,43-20-4 0,-43 20 3 16,17 0-1-16,-17-19-1 0,17 19-2 0,-17 0-7 15,0 0-10-15,-17 0-10 0,17 0 12 16,-17 0-3-16,-26 19-266 16,26-19 218-16,-3 20 38 0</inkml:trace>
  <inkml:trace contextRef="#ctx0" brushRef="#br2" timeOffset="199970.12">9843 14187 68 0,'0'0'49'0,"0"0"7"0,0 0 32 0,0 0-58 0,0-20 31 0,0 20-45 0,20-19 26 0,-20 19-34 16,20-18 8-16,17-2-1 0,57 1-5 16,-54 19-9-16,-40 0-3 15,37 0 1-15,0 0 1 0,-37 0 0 0,77 0 4 0,-60 0-3 16,-17 0-1-16,77 0 3 0,-37 0-1 0,14-19-4 15,-34 19 0-15,3 0 4 0,11 0-3 16,-34 0 6-16,20 0-2 0,0 0-5 0,-3 0 3 16,-17 0 1-16,0 0-3 0,0 0 1 0,20 19 1 15,-20-19 2-15,0 0-1 0,17 0-1 0,-17 19 1 0,0-19 3 16,0 0-3-16,20 20 9 0,-20-20-1 0,0 18-7 16,-20 21 7-16,-17 76 3 15,-20-1-12 1,40-78 1-16,0 2-1 0,-26 0-1 0,26 1-1 0,-20 37 2 0,-97 133-93 31,114-192 61-31,6 41-56 0,-9-39-32 0,3 19 52 0,20-38 9 0,-20 19-9 16,3-19 49-16</inkml:trace>
  <inkml:trace contextRef="#ctx0" brushRef="#br2" timeOffset="208947.83">5795 13976 27 0,'0'0'56'0,"0"0"-40"0,0 20 13 0,0 0 34 16,0-20-47-16,0 17 26 0,0-17-15 0,0 0-12 0,0 0 0 15,0 19 14-15,0-19-15 0,-20 0 34 16,20 20-38-16,0-20 28 0,0 0-24 0,0 19-6 16,-17-19-1-16,17 0 11 0,0 0-13 0,0 0 2 0,0 0-2 15,0 0 7-15,0 0-9 0,-20 0 11 16,20-19-12-16,0 19 1 0,0 0 2 0,0-20-3 0,0 20 3 0,-17 0 1 15,17-36-17-15,0 36 13 0,-20-20 0 0,20 0-1 16,0 3 0-16,0-23 3 0,0 23-4 0,0-4 2 16,0-35 2-16,0 37-5 0,0-19 5 15,0-38-2-15,0 57-1 0,20-38 7 16,-3-20-9-16,-17 59 2 0,0 18-1 16,20-39 0-16,-3 21 2 0,-17-21-1 0,20 39-1 0,3-38 0 15,-23 19 0-15,17-19 2 0,0 19-1 0,3 2-2 16,37-42 4-16,-40 40-5 0,3 0 2 15,0 19-2-15,3-17-4 0,-9-4 3 0,46 3 5 16,-6-21-2-16,-11 39-1 16,-9-20 2-16,-17 20 0 0,6 0 0 0,14-18 0 15,-37 18-1-15,17 0-1 0,23 0 0 0,-40 0 0 0,17 0 3 0,20 0-2 16,-37 0 0-16,20 18-2 0,37 59 3 16,-37-56-3-16,-20-4 3 0,0-17 0 15,20 38-2-15,-20-38 1 0,0 38 0 0,0-17 0 0,0-4 0 0,17 22 2 16,-17-2-1-16,0 1-1 0,0 58 1 15,-17-39-2-15,17-19 2 0,0-19 0 16,0-1-2-16,0 2 1 0,-20 17 0 0,20-17 1 16,0-2-2-16,0 2 1 0,0-1 1 0,-20 0 0 0,20 20-1 15,0-39 0-15,-17 17 0 0,17 2-2 0,0-19 2 0,-17 21-2 16,-6-4-6-16,23 3 0 0,0-20-2 16,0 0-14-16,-20 20-3 0,20-20 11 0,-17 0-102 15,17 0 70-15,0 0-8 0,0 0 24 16,0 0-6-16,0 0-92 0,0-20 101 0,-20 20 13 0,20 0 9 0,0 0-5 15</inkml:trace>
  <inkml:trace contextRef="#ctx0" brushRef="#br2" timeOffset="209298.06">6180 13692 20 0,'0'0'92'0,"0"0"-77"0,0 0 0 0,0 0 11 0,0 0 5 0,0 18-21 0,0 2 22 0,0-20-22 0,0 57 29 16,0-19-27-16,0-1-1 0,0-18 2 16,0 19 4-16,0-18-8 0,0 0-1 0,0-3-2 0,0 3 1 15,0 17 5-15,0-18 5 0,0 20-1 0,0 0 12 16,0-21-17-16,14 1-1 0,-14-19-4 15,0 0 6-15,20 0-6 0,-20 0-1 0,0 0 1 0,17 0-1 0,6 0 7 16,-6-19-8-16,3 1 6 0,-3 18-6 0,77-78 0 16,-74 78-11-16,20-36 10 0,-23 36-3 15,3-40-1-15,0 40 0 0,-20-17 4 0,17 17-2 16,3-40-3-16,17 2-60 16,-37 38-34-16,0-19 5 0,0 19-29 15,0-17-23-15,23 17 118 0</inkml:trace>
  <inkml:trace contextRef="#ctx0" brushRef="#br1" timeOffset="-202097.68">7619 10898 28 0,'0'0'11'0,"0"0"-1"0,0 0-5 0,0 0 7 0,0 0 7 0,0 0 7 0,0 0-12 0,0 0 17 0,0 0-14 0,0 0 18 15,0 0 21-15,-14 0-6 16,14 0 9-16,-23 18-33 0,23-18-13 0,0 0 10 16,0 18-8-16,0 2 17 0,-20-20-18 0,20 18-7 15,0-18 0-15,0 0 8 0,-20 20-2 0,20-20 4 63,-37-58 8-63,20-18-15 0,17 76-9 0,-20-57 7 0,20-39 5 0,-20 96-11 0,20-36-1 0,0-21 1 15,0 38-1-15,0 1 1 0,-17-23 0 0,17 5-3 16,0-79 5-16,0 96-4 0,0-114 4 16,0 95-6-16,0-1 2 0,0 21 1 15,0-40 1-15,0-16-4 0,17 17 2 0,-17-38 7 16,40-39-8 0,-23 97 3-16,20-3 2 0,-17 23-4 15,0-3 0-15,3 20 0 0,-23-21 0 16,14 21 0-16,6 0 0 0,-20 0-1 0,17 0 1 0,6 21 0 15,-6-1-1-15,0-3 1 0,-17-17-3 0,20 20-2 16,0 17 3-16,3-17 2 16,-23-1 0-16,0-19-1 0,14 39 2 0,6-20 0 0,-3 38-1 15,6-57 0-15,-23 37 1 0,17 40-4 16,3-39 4-16,-3 56-1 16,-17-38-3-16,0-35 4 0,20 16-1 0,-20 20 0 0,0-37 0 0,0 17-1 0,20 39 0 15,-20-18 0-15,0-40 2 0,17 38 3 0,-17-36-4 16,0 1 2-16,0 16-1 0,20-1-5 0,-20 3-3 0,0-21 3 15,0 23 1-15,-20-4 2 0,20-19-3 0,0-18 0 16,0 18 0-16,0 3-14 0,-17 16-7 16,17-16 5-16,0 15-46 15,-20-36 50-15,20 0-25 0,0 0-8 0,0 0-8 0,-20 0 26 16,20 0-42-16,0 0-8 0,-17 0-7 0,17-18 53 16</inkml:trace>
  <inkml:trace contextRef="#ctx0" brushRef="#br1" timeOffset="-201780.93">7733 10687 34 0,'0'0'26'0,"0"0"33"0,0 0-39 0,0 0-1 0,-20 0 46 31,20 18 18-31,0-18-76 0,0 20-1 0,0 1 13 0,0-21-14 0,0 18 3 15,0 1-3-15,0-19 1 0,0 36 6 0,20 22 24 16,-20-37-30-16,0-3 0 0,20 0 6 0,-20-18-6 16,0 20 5-16,23-2 7 0,-9 2 2 15,6-20-13-15,-3 0 3 0,6 0-5 0,14-20 8 16,0 2-3-16,-37-2-8 0,37-16 3 0,0 36-3 0,-17-21 2 16,3-16-2-16,31-2 1 0,-34 2 2 0,-3 37-2 15,20-59 3-15,6 41-4 0,-26 0-2 0,20-3-5 16,-37 4-2-16,20 17-2 0,-3-19-5 0,3 0-27 0,-20 19 12 0,17 0-6 0,-17-18-57 15,20 18-41-15,0 0-70 16</inkml:trace>
  <inkml:trace contextRef="#ctx0" brushRef="#br1" timeOffset="-200964.39">4940 12722 19 0,'0'0'52'0,"0"0"-40"0,0 0 1 15,0-19 16-15,0 1 20 0,0-2 1 16,0 20-22-16,0-19-15 0,0 19 0 0,0 0-3 0,0-19 31 15,0 0-32-15,-18 19 9 0,18 0-10 0,0 0 1 16,-39-20 21-16,39 20-24 0,0 0 7 16,-18 0-1-16,-21-18 1 15,39 18-9-15,-20 0 0 0,2 0 3 0,-1 18 2 16,1-18-4-16,-2 20-2 0,-17 18 3 16,37-19-6-16,-20 19 5 0,20 0-4 0,-17 0 1 0,17 0-2 0,-40 38 7 15,40-38-5-15,0 19-1 0,-20-18 1 0,20 75 2 16,-14 18-1-1,14-75 0-15,0-37-1 0,-23 36-3 0,23-18 3 0,0-18-1 16,0-2-1-16,0 39 0 0,-20-57 1 0,20 39-2 0,0-1-3 16,-19-1 0-16,19-17 0 0,0-20 2 0,0 19-14 15,0-1-11-15,0-18-15 0,0 0-18 16,0 20 23-16,-18-20-56 0,18 0 38 0,0-20-47 0,-17 20 50 16,17-18 31-16</inkml:trace>
  <inkml:trace contextRef="#ctx0" brushRef="#br1" timeOffset="-200697.75">4275 13464 29 0,'0'18'61'0,"0"-18"-21"0,0 0-4 16,0 0-20-16,0 20-2 0,0-20-2 0,0 37 28 16,0-18-34-16,-20 1 2 0,20 18 4 0,0-38-6 0,0 76 19 15,20-38-9-15,-20 0-11 0,0-19 2 0,20 19 11 16,-20-1-12-16,17 40 17 0,3-57 0 15,-20-3-16-15,17 3 14 0,3-20-12 0,0 20 8 16,-20-20-10-16,23-20 6 0,-23 0-6 0,14-17 9 0,6 17-11 16,-2 3 0-16,21-60 3 0,18 0-3 0,18-36 2 15,-53 94-3-15,-5-19-1 0,21-1-1 0,-19-18-1 16,19 39-5-16,-19 18 2 0,-1-20-7 0,2 20-12 16,2 0-21-16,-22 0 11 0,17 0-55 0,1 0 26 0,2 0-87 15,-20 0 43-15</inkml:trace>
  <inkml:trace contextRef="#ctx0" brushRef="#br1" timeOffset="-199913.93">9766 12856 31 0,'0'0'18'0,"0"0"-7"0,0 0 15 0,0 0 5 0,0 0-14 0,0 0 0 0,0 0 19 0,0 0-18 0,-17 0 34 16,17-20-22-16,0 20-6 0,0 0-1 16,-20 0-13-16,20 0 1 0,0 0-1 0,0-19-1 0,-17 19 17 15,17-19-10-15,0 19-10 0,0-19 8 0,0 19-1 16,-20-20 8-16,20 2-5 0,0-1 7 31,0 19 0-31,0 0-20 0,20 0 4 0,-3 19-1 0,20 38 2 16,-17-38-7-16,3 0-1 0,-6 1 1 0,0 17 0 15,3-18 0-15,54 39-1 0,-54-40 1 0,0-18-2 0,3 39 4 16,68 36-2-16,-34-36-3 16,-20 0 3-16,0-22-1 0,-14 2 1 0,14 18 0 0,0 4 0 15,-17-24-2-15,54 40 3 0,-34-19-4 0,-23-19 1 16,3 20 0-16,0-39 3 0,17 57-3 16,-20-39 0-16,3 21-2 0,3-1-20 15,-23-19 0-15,0-19-11 16,0 0-16-16,0 0 16 0,0 0-288 15,-23 0 266-15,23 0 38 0</inkml:trace>
  <inkml:trace contextRef="#ctx0" brushRef="#br1" timeOffset="-199564.29">10282 13710 79 0,'0'0'38'0,"0"0"-1"0,0 0-5 0,0 0 21 0,0 20 53 0,0-2-72 0,0 2-7 16,0-20-16-16,17 19 7 0,-17 0-10 0,0-19-1 0,20 56 11 16,0-56-13-16,-20 19-1 0,74 39 23 15,-51-38-22-15,-6-3-2 0,0-17-2 0,3 0 2 0,17 40 3 16,-17-40-11-16,40 0 15 0,-26 0-12 15,-14-20-1-15,-20 0 6 0,57-75 16 16,-40 76-16-16,3-18-3 0,0-58 2 0,17-57 2 16,-17 18-1-16,-20 96-2 0,0 0-1 0,0-36-4 15,0-4 1-15,0 21-1 0,-20 0-5 16,20 37-2-16,0 20 4 0,0-18 1 0,0 18-28 0,0 0 19 16,0 0-38-16,0 0-21 0,0 18 40 15,0 21-106-15,40 37-23 16</inkml:trace>
  <inkml:trace contextRef="#ctx0" brushRef="#br3" timeOffset="-196314.03">14461 15440 35 0,'0'0'70'0,"-17"-37"100"0,17 37-140 0,0-19 2 0,0 19-24 0,-17-17 3 15,17 17-2-15,0 0 2 0,0-21 7 0,-23 1 18 16,23 20 26 0,-20 0-33-16,20 41-13 0,-17 32 11 15,-3-16-20 1,3 95 1-16,17-111-6 0,-20-22 1 0,20 18-1 0,-20 78 2 15,20-59-5-15,-17 1 4 0,17 1-2 0,0-1-2 16,0-20 2-16,0 40 1 0,0-40 1 0,17 171-7 31,23-150 4-31,-40-38-3 0,37 37 3 0,-37-39 1 0,37 20 2 16,-37-17-3-16,57 34 3 0,-57-16-2 0,20-22-3 0,17 2 2 16,-17 2 2-16,17-1 1 0,3-20-2 0,-40 0 1 15,17 0-2-15,23 0 2 0,-23-20-1 0,-17 20 0 0,57-40 4 16,-37 2-2-16,17 2-1 0,-37-1-3 15,20 16 3-15,37-92-2 0,-20 75 3 16,-17-59 0-16,17 22-2 0,-37 56 0 16,0-38 0-16,20 20 0 0,-20-4-1 0,20 41 0 0,-20-36-1 15,0 16 1-15,0 3 1 0,0 17-3 0,0-21-3 16,0 21-6-16,0 0 3 0,0-19 0 0,-20 19-16 0,20 0 9 0,0 0-19 16,0 0 16-16,-20-17-29 0,20 17 20 0,0 0-37 0,-14-20-135 15,-9-1 51-15,23 4 128 16</inkml:trace>
  <inkml:trace contextRef="#ctx0" brushRef="#br3" timeOffset="-195880.7">14652 15878 26 0,'0'0'36'0,"0"-17"79"0,0 17-88 0,0 0-2 0,0 0 20 15,0-22-6-15,0 3 17 0,0 19-46 0,0 0-1 16,0-17 24-16,20-3-20 0,-20 20-1 15,0-20-1-15,17 20-6 0,-17 0 2 0,20-17 8 16,-20-3-5-16,17 3 1 0,-17 17-6 0,0-19 12 16,20-39 13-16,0 38-13 15,-20 20-13-15,0-18 1 0,23-1 13 0,-23 19-7 16,0-20-5-16,14 20-1 0,-14 0 12 0,20 0-9 0,0 57-2 16,17-37 0-16,-37-3-2 0,17 2-1 15,3 3 1-15,0-3 2 0,3 18-2 0,-9-37-2 0,6 37 1 0,20-17-3 16,-40-20-1-16,17 17 3 0,0 24-4 0,80-5-26 15,-97-36 12-15,17 0-24 0,3 0 13 16,-20 0-4-16,23-19-49 0,-6 19-27 0,-17-17 40 0,17 17-90 16,-17-22 55-16,20 22 72 0</inkml:trace>
  <inkml:trace contextRef="#ctx0" brushRef="#br3" timeOffset="-194747.47">11479 13482 12 0,'-20'0'10'0,"20"0"-6"0,0 0 9 0,0 20 34 0,0-20-35 0,0 0 2 0,0 0 43 16,0 19-30-16,0-19-14 0,0 0-2 0,0 0 15 0,0 0-15 16,0 0 12-16,0 0-12 0,0 18 0 0,0-18-2 0,0 0 7 0,0 0 11 15,20 0 1 1,-20 0-24-16,0 0 1 0,0 0-1 0,0 0 3 16,0 0-4-16,17 0 1 0,-17 0 0 0,0 0 2 15,0 0-3-15,0 0-1 0,0 0 12 16,0 0-10-16,0-18 0 0,0 18 4 0,0 0-6 15,0 0 2-15,0-19-1 0,0 19 1 0,0-20 2 0,0 20-2 0,0 0 5 16,0-18-5-16,0-21 16 0,0 39-16 16,0 0 0-16,-17-19-2 0,17 0 6 0,0 19-5 0,0-19 3 15,-20-38 0-15,0 40 0 0,20-24 0 16,0 41-2-16,-34-56 3 0,11 56-6 0,23-38 2 16,-57-19 0-16,0 0 2 15,40 39-5-15,0-21 2 0,-26 1 2 16,-11-19 0-16,-3 20 0 15,-3-2-3-15,23 39 1 0,0-38-1 0,17 18-1 16,-17 20 1-16,20-18-2 0,-23-1 3 0,-37 0 4 16,20 1-4-16,20-2-1 15,17 20-1-15,-14-19 2 16,-9 0-3-16,26 19 2 0,-20-19 1 0,17-1-1 0,0 20-1 0,-37-18 1 16,20-20 0-16,17 38-1 15,20 0 0-15,-37-19-1 0,17 19 0 16,3 0-3-16,-3-19-8 0,20 19-24 15,-17 0 8-15,17 0-61 16,0 0 58-16,0 0-45 0,0 0-96 0,0 0 112 16,17 19-44-16</inkml:trace>
  <inkml:trace contextRef="#ctx0" brushRef="#br3" timeOffset="-194364.08">10319 12665 31 0,'0'0'47'16,"-20"0"43"-16,20 0-69 0,0 20 46 0,-17-2-38 0,17-18-17 15,0 0 0-15,0 19 1 0,0-19 0 0,-20 19 10 0,20-19-13 0,0 18-1 16,0 2 30-16,0 18-9 0,0-38-13 16,0 19-1-16,0 1-8 0,0-20 1 0,0 0 0 0,0 18-2 15,0-18 10-15,20 19 33 16,-20-38-17-16,0 19-25 0,17-18 3 16,-17-2-7-16,0 1 2 0,0 0-3 0,20 0-2 0,-20-19 4 15,0-18 1-15,0 36-3 0,0-37-1 16,0 19 1-16,0 0-3 0,0 19-1 0,0-20 0 15,0 39-2-15,0-18 2 0,0 18-4 0,0 0-7 0,20 0 4 16,-20 0-7-16,17 0 4 0,3 0-4 0,-20 0-2 0,77 57-102 16,-77-57 87-16,37 38-7 0,20-1-121 15,77 60-65 1</inkml:trace>
  <inkml:trace contextRef="#ctx0" brushRef="#br3" timeOffset="-193397.69">11097 15440 33 0,'0'0'38'0,"0"0"48"0,0 0-55 0,0 0 45 0,0 0-57 0,0 0-2 15,0 0-1-15,0 0-1 0,0 0 0 0,0 0 18 0,0 21-20 0,0-21 1 0,0 0-2 16,0 0-2-16,0 0 2 0,0 0-1 0,0 17-1 0,0-17 0 0,0 0 9 15,-17 19-11-15,17-19 12 0,0 20-1 0,-20-20-9 0,20 0-3 0,-17 21 10 16,-6-4-17-16,6-17 9 0,-17 20 0 0,11-1-2 16,-17-19-7-16,40 0-2 0,-34 18 0 0,-6-18 7 15,6 20 0-15,-9-20 0 0,-51 17 1 16,57 2-3-16,20 3-1 0,-43-3 2 0,40-19-1 16,-71 37 12-16,68-37-15 0,-34 17 2 0,40 3 1 15,-40 0 0-15,-3-20 1 0,-14 17-1 16,34 2-2-16,-205-19 6 15,94-19-5-15,131 19-1 0,-57-17 1 16,57 17 0-16,-54-20-5 0,37 0 3 0,17 20 0 0,-72-17 2 16,30 17-1-16,-47 0 0 0,-82 0 9 15,149 0-9-15,-32 0-2 0,-3 0 2 0,57 0-1 16,-92 0 2-16,92 0-1 0,-19 0-1 0,-36 0 0 16,36 0 1-16,-36-20 1 0,41 20-2 0,-29 0 2 15,26-17-3-15,-114-2 3 0,74 19 2 0,20-22 3 0,-17 3-6 16,54 19-3-16,-17 0 1 0,-23-17 4 0,23 17 3 0,0 0-2 15,-37-20 8-15,-80 2-10 16,43-1-4-16,88-1 2 0,3 20 0 16,3 0-1-16,-3 0-1 0,-17-17 1 0,0-4 1 0,20 21 0 0,-6-20 4 15,-14 1-7-15,17 19 3 0,3-17-3 16,-23-21 5-16,23 18-4 0,17 20 2 0,-20-36 1 0,-20-22-4 16,40 58 3-16,-17-20-5 0,17 0-3 0,0 3-7 15,-20 17-40-15,20-20-3 16,0 40-23 15,77 95-387-31,-77-115 441 0</inkml:trace>
  <inkml:trace contextRef="#ctx0" brushRef="#br1" timeOffset="-162028.39">18321 6808 33 0,'0'0'14'0,"0"0"1"0,0 0 3 0,-20 0 24 0,20 0-36 0,0 0 6 0,0 0 1 0,0 0-2 16,-20 0 1-16,20 0-10 0,0 0 1 0,0-19 1 0,-20 19 0 16,20 0-2-16,0 0 2 0,0-17 2 15,-17 17-2-15,17 0-1 0,0 0-1 0,0 0-1 16,0 0 1-16,0 0-2 0,0 0 0 0,0 0 1 15,0 0 0-15,0 0 5 16,0 0 4-16,0 0-4 0,0 0 0 0,0 0 28 16,0-21-7-16,0 21-18 0,0 0-4 15,0 0-1-15,0 0-1 0,0 0 3 0,17-19-1 0,3 19 4 16,0 0-1-16,17-19 9 16,-17 19-9-16,0 0 2 0,-20 0-6 15,17 0 1-15,6 0 3 0,-6 0 5 0,0 0-5 16,3 0 4-16,0 0-9 0,17 0 10 15,-37 0-11-15,17 0 2 0,3 0-2 0,-20 0 1 0,23 0 1 0,-6 0-2 16,0 0 0-16,-17 0-1 0,40 0 2 0,-23 0-2 16,3 0 2-16,17-19-3 0,60-1 6 15,-97 20-5-15,37 0 0 0,0 0-2 0,-37 0 1 0,20 0 1 16,17 0 0-16,-17 0 0 0,0 0-1 0,0 0 1 0,14 0 1 16,63 0 0-1,-77 20-3-15,20-20 3 0,-23 0-5 0,-17 0 3 16,17 19 0-16,3-19 1 0,0 0 6 0,-3 0-8 0,20 0 1 0,-17 19 1 15,3-19 0-15,-6 0-1 0,20 0 2 0,20 0 0 16,-57 0-2-16,37 0 0 0,-17 0 0 0,3 0 0 0,85-19 3 31,-88 19-3-31,-20 0 0 0,97 0 0 0,-60 0 2 16,0 0-3-16,3 0 0 0,-40 0 1 16,17 0 0-16,23 0 0 0,-23 0 1 0,6 0 1 0,-23 0-2 15,54 19 0-15,-17-19 0 0,-37 0 1 0,20 0-1 16,-20 0 1-16,37 0-1 0,-14 0 1 0,-6 0 0 15,0 0 1-15,3 0-2 0,0 0 0 0,-3 0 0 0,3 0 0 0,60 0 0 16,-80 0 0-16,34 0 0 0,-34 0 0 0,20 0 0 16,17 0 1-16,-37 0-2 0,38 0 1 0,-18 0 0 15,2 0 1-15,13 0 0 0,-16 0-1 0,36 0 1 16,-35 0-2-16,0 0 1 0,0 0-1 0,-3 0 1 16,-17 0 1-16,20 0-1 0,-20 0 1 0,37 0 0 0,-15 0-1 0,-4 0 1 15,-1 0-1-15,23 0 1 16,56 0 1-16,-78 0-2 0,19-19 1 15,-17 19 0-15,-3 0-2 0,3 0 2 0,17-19 0 16,-17 19-1-16,2 0 1 0,-7 0-1 0,62-20 0 16,-60 20 0-16,3 0 0 0,23 0 1 0,-43 0-1 15,34 0 2-15,-14 0-3 0,-20 0 2 0,37 0-2 0,-37 0 2 16,17 0-2-16,3 0 1 0,37 0 2 16,0 0-3-16,-34 0 4 0,11 0-3 15,-34 0 0-15,20 0 0 0,0 0 1 0,-3 0 0 0,20 0-2 0,-37 0 2 0,43 0-1 16,-43 0-1-16,111 0 0 0,-74 0 3 15,-37 0-1-15,20 0-2 0,3 0 1 0,-9 0 1 0,26 0 0 0,-3 0-1 16,-20 0 0-16,3 0 1 0,23 0-1 0,-29 0 1 0,63 0 4 16,-40 0 0-16,-17 0-3 15,0 0 0-15,-20 0-2 0,37 0 1 0,-17 0 0 16,20 0 0-16,-23 0 0 0,-17 0 0 0,17 0-1 0,3 0 0 0,37 20 2 16,-57-20-1-16,20 19-1 15,20-19 3-15,-40 0-2 0,17 0-2 0,-17 0 2 16,17 0-2-16,3 0 1 0,0 0 0 0,-20 0 0 15,37 0 1-15,-37 0-1 0,17 0 0 0,-17 0 0 0,20 0 1 16,-20 0-2-16,20 0-1 0,3 19 1 0,-9-19 3 16,6 0-1-16,0 0-2 0,0 0 2 15,-3 0-1-15,0 0 0 0,3 0-1 16,0 0 1-16,3 0 0 0,-23 0-1 0,14 0 1 0,6 0-2 16,0 0-3-16,0 0-2 0,-20 0 3 0,34-19-16 15,-14 19 8-15,0 0-1 0,-20 0-6 0,20 0 6 16,-20-19-19-16,0 19 10 0,17 0-58 0,-17 0 11 15,20-20-23-15,-20 3-59 16,0 17 125-16</inkml:trace>
  <inkml:trace contextRef="#ctx0" brushRef="#br1" timeOffset="-161694.62">22956 6409 64 0,'0'0'33'0,"0"-37"178"0,0 37-171 0,0-21-23 0,0 21-2 15,0 0 13-15,0-19-16 0,0 19-1 0,20 0-2 0,-20-17 5 0,40 17 28 32,-40 0-39-32,17 0 0 0,-17 0 0 0,0 0 0 0,37 0 10 15,-17 17-5-15,-20 2-5 0,20-19 0 0,-3 21 1 0,3-4 1 0,0 3 0 16,-3-20-4-16,6 20 1 0,-6-2-1 0,-17-18 2 15,17 19-1-15,-17-19 0 0,40 37 8 0,-40-17-6 16,0-20-2-16,17 20 1 0,-17-20-3 0,0 58-2 16,-17-58 5-16,17 17-2 0,-20 2 4 0,-17 18-4 15,-3 2-1-15,40-39 1 0,-37 19-2 0,0 21 1 0,-23-4-4 16,43-16 0-16,0-2-2 0,-80 39-19 0,40 0-21 16,40-38 25-16,-23-19 0 0,20 38-33 0,6-18-16 0,-29 0-87 15,43-3 49-15,-20 3 59 16,20-1 27-16</inkml:trace>
  <inkml:trace contextRef="#ctx0" brushRef="#br3" timeOffset="-141560.09">18378 14148 82 0,'-20'0'115'0,"0"0"-89"0,3-18-9 0,17 18-10 0,0 0-3 0,-20-20 6 0,20 20-6 0,0-19-4 16,0 19-1-16,0 0 2 0,0-19 7 16,0 19-7-16,0-20 4 0,0 20-1 0,20 0 7 15,-3-19 14-15,-17 19-15 0,0 0 0 0,20 0-2 0,-20 0 10 16,0 0 7-16,20 0-2 0,-20 0-17 16,0 0 5-16,0 19-3 0,0-19-6 0,0 0 1 0,0 0 1 15,17 0 4-15,-17 0-3 0,0 0-6 0,23 0 4 16,-23 0-2-16,34 0 3 0,-34 0-4 15,40-19-2-15,-40 19 2 0,37 0 4 0,-37-17-2 0,17 17 1 16,3 0-4-16,3-20 4 0,-6 20-1 0,40 0 9 16,-3 0 4-16,-34 0-12 15,0 0 2-15,-20 0-1 0,37 0-2 0,-17 0-2 0,20 0 4 16,-23 20-2-16,-17-20-1 0,37 17 0 0,-17-17 0 0,-20 0-1 0,37 19 0 16,40-19 4-16,-77 20-3 0,17-20-1 0,43 0 3 15,-23 19-2-15,-17-19 1 0,-20 0-4 0,57 0 5 0,-20 0 0 16,-17 0-5-16,-3 0 4 0,20 0 0 0,-17 0 0 0,77 0-2 15,-60 0 3-15,-37 19-2 0,37-19 1 16,6 0-2-16,-9 0 1 0,6 0 6 0,-6 20-3 16,29-20-6-16,-63 0 1 0,108 18 2 31,-11 1-4-31,-77-19 6 0,-3 0-3 0,6 0 0 0,-6 0 1 0,0 0-4 16,23 20 4-16,-3-20 3 0,-37 0-4 0,114 0 2 15,-77 0-4-15,21 0 2 16,-58 0 1-16,42-20-4 0,-8 20 5 0,-34 0-1 0,40 0 5 0,-5 0-3 15,5 0-7-15,-3 0 3 0,2 0 3 0,-39 0 0 16,38 0-1-16,-1 20-1 0,3-20-2 0,-23 0 3 0,3 0 0 0,0 0 0 16,-3 0 2-16,23 0 4 0,-3 0 1 0,20 0 0 0,-40 0-8 15,25 0 3-15,-7 0-1 0,-15-20 1 0,37 1-2 16,0 19 3-16,-20-18-2 0,40-2-4 0,-40 20 2 16,40-19 5-16,-37 0-3 0,-6-1 0 0,6 20-2 15,-20 0-1-15,-3-19 0 0,23 19 4 0,-23 0-3 16,6 0 1-16,11 0-1 0,-34 0 2 0,20 0-2 0,-20 0 1 0,37 19 3 15,-37-19-3-15,20 0 2 0,-20 0-3 0,37 20 2 16,-14-1-3-16,-23-19 2 16,17 0 0-16,-17 0-1 0,0 19 0 0,0-19-1 0,0 0-1 15,17 0 0-15,-17 20 0 0,20-20 3 16,-20 18-1-16,0-18 1 0,0 0-2 0,0 0 0 16,0 0-1-16,0 0-8 0,0 0 3 0,0 0-13 0,0 0-11 15,0 0 8-15,0 0-33 0,0 0-15 0,0 0 29 0,20-18-242 16,-20-21 228-16,0 39 25 15</inkml:trace>
  <inkml:trace contextRef="#ctx0" brushRef="#br3" timeOffset="-141193.29">21856 13748 47 0,'0'0'49'0,"0"0"-16"0,-20 0-18 0,20 0 0 0,0 0 14 0,0 0-16 0,0 0 13 0,0 0-15 0,-20 0 25 15,20 0-21-15,0 0-6 0,-17 0 0 16,17 0-5-16,0 0 0 0,0 20 3 0,0-1 1 0,0-19-5 16,0 19 0-16,17 0 1 0,-17-19-1 0,40 37 22 15,-23-18-22-15,3-19-2 0,-3 21 0 0,23-4 6 0,-17-17-2 16,11 20-3-16,40 0 1 16,-54-20-3-16,37 0 3 0,37 17 1 0,-74-17-5 15,20 0 5-15,-23 0-1 0,23 0 11 0,0 0 4 16,-23 0-8-16,77 0 76 15,-74 0-76-15,-3 0 32 0,-17 0-30 16,0 20-9-16,0-20 1 0,0 0 0 0,0 20 2 0,0-3-4 0,0 2 7 16,-17 1-2-16,17-1-4 0,-40 20 5 0,40-39-6 0,-37 57 4 15,0-40-6-15,-60 98 6 0,60-77-5 0,-37 38 2 16,0 19-5-16,31-56-1 0,6 17-1 0,20-36-3 16,-3-2-1-16,-20 19-4 0,26 3-26 0,-29-3-17 15,6 1-74-15,37-19 7 0,-20-19 45 0,20 20-51 0,0-3 54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13:08.68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20276 4298 30 0,'0'0'18'0,"0"0"54"0,0 0 13 0,0-19-22 0,0 19-36 16,0 0-13-16,0 0 13 0,20-18-15 0,-20 18 0 0,0 0 8 16,0 0-10-16,0 0 11 0,18 0-10 0,-18 0 0 15,0 0 1-15,0 0 2 0,20 18-5 16,-20-18 0-16,0 0-5 0,0 0 0 0,0 0-1 0,0 0 0 0,0 0-1 15,0 19 4-15,0-19-4 0,0 19 2 0,0 1 0 16,0 75 1-16,0-37-5 16,0-2 0-16,0-38 0 0,0 135 1 15,0-57-1-15,-20 17-1 0,20-76 1 16,0 230-13 0,-18-248 9-16,18 39-1 0,0-21 1 0,0-18-5 0,-20 1-5 0,20-2 5 15,0-18-3-15,0 20-58 0,-17-3 44 16,17-17-73-16,-20-37-70 0,20-1 142 15,0 38 11-15,0-56 3 0,0 35-11 16</inkml:trace>
  <inkml:trace contextRef="#ctx0" brushRef="#br0" timeOffset="333.68">20376 4413 37 0,'0'0'51'0,"15"-38"23"0,-15 19-51 0,19 0 35 16,-19-1-40-16,20 1 18 0,-20 0-4 0,0 19-17 15,20-18 11-15,-20-2-13 0,17 20 13 0,-17-19-14 0,18 19-2 0,2-18 8 16,0-1-1-16,17 19-10 0,22 0 22 15,-4 19-11-15,-55-1-16 16,20 1 0-16,0 19 2 0,-3 0-3 0,-17-38-1 0,20 76 2 16,-20-56-2-16,0 17 1 0,0 3 0 15,-20-3 0-15,20-18-1 0,-37 19 0 0,37-1 0 0,-20-37 0 0,0 40 1 16,3-22-1-16,-21 20 0 0,19-38-1 0,-16 19 1 0,13 0 0 0,-18 18-1 16,22-37 0-16,1 21 0 0,-80 16-2 15,78-18 4-15,-1-19-1 0,20 0 2 0,-38 0-3 0,21 18 2 0,-3-18 0 16,20 0 0-16,0 0-1 0,-20 20 1 0,20-1-1 0,0-1 5 15,0 1-3-15,40 96 3 0,-23-96-5 0,21 57 2 16,-18 0-2-16,22 19 0 0,-8-18-1 16,-14-40 0-16,35 58-2 0,-15-37-1 0,-18-19 3 0,-7-22 1 15,5 2-1-15,19 38-34 16,-4-38-33-16,-15 0-33 0,0-19 6 0,-20 0-21 0,20 0 34 16,-3-38 42-16</inkml:trace>
  <inkml:trace contextRef="#ctx0" brushRef="#br0" timeOffset="700.71">21174 5363 88 0,'0'0'43'0,"0"0"60"0,0 0-69 15,0 0-21-15,0 0 7 0,0 0-11 0,0 0 18 16,0 0-19-16,0 0 3 15,15 0-10-15,-15 20 1 0,0-20 0 0,0 0 0 0,20 0 3 0,20 0 29 32,-40 0-27-32,17 0 6 0,-17 0-4 0,17-20-6 0,-17 20 1 15,0-19 2-15,0 19-3 0,0-18 8 0,20-40 8 16,-20 39-10 0,0 0 4-16,-20 0-2 0,20 19-5 0,0 0-2 0,0-19 7 0,0 19-8 0,-17-19 3 15,17 19 1-15,-17 0-1 0,17 19-4 0,-20-19 4 16,20 19-5-16,-40 19 9 0,25 20-7 15,15-39 0-15,-22 18-1 0,22 1 0 0,0-1-2 16,-20 22 1-16,20-41-2 0,0 2-1 0,0-20 1 0,0 37 0 16,0 2 1-16,0 0-6 0,0-22-3 0,0 2-10 15,20 19-33-15,-20-19 6 0,22-19-11 16,-22 0 25-16,0 0-5 0,15 0-54 0,-15 0 36 0,20 0 1 0,-20 0 8 16,40-38-27-16</inkml:trace>
  <inkml:trace contextRef="#ctx0" brushRef="#br0" timeOffset="1017.69">21611 5268 61 0,'0'0'122'0,"0"0"-40"15,0 18-20-15,0-18-41 0,0 0 5 16,0 21-18-16,0-21 2 16,0 0-8-16,0 19 1 0,0-19 1 15,0 18-1-15,0 1-2 0,0-19 1 0,0 20 0 16,0-2 0-16,0 2 0 0,0 17 1 15,0-37-2-15,0 39 2 0,0-39-3 0,0 38 0 16,0-20 0-16,0 20 4 0,0-18-4 0,0-1 5 16,17 1 0-16,-17-20-2 0,0 17 4 0,0 2 1 15,0-19-5-15,17 0 5 0,3 0 6 16,0 0-7-16,-20-19-3 0,17-18 4 0,-17 37-6 0,20-19 0 16,-3-39 0-16,3 40 0 0,57-154-1 15,-40 116-3-15,-17-21-9 0,-3 58 3 16,3 0-18-16,0-18-8 0,-20 17-4 0,23 0-2 15,-9 2-8-15,6 18-10 0,-20 0 25 0,20 0-82 16,0 0 46-16,-20 0 46 0</inkml:trace>
  <inkml:trace contextRef="#ctx0" brushRef="#br0" timeOffset="1433.71">22329 5438 80 0,'0'0'194'0,"0"0"-165"0,0 0 20 0,0 0-28 0,-17 0-3 0,17 0 13 0,0 0 3 0,-20 20-19 0,20 0 0 15,0 17-3-15,-20 78-11 16,20-59-10 0,-20-18-8-16,20-19 2 0,0 19-69 15,0-38 41-15,0 20-120 0,0 0 107 0,0-20-19 0,0 0 38 16</inkml:trace>
  <inkml:trace contextRef="#ctx0" brushRef="#br0" timeOffset="1583.92">22426 5040 133 0,'0'0'121'0,"0"0"-75"0,0 0 20 0,0 0-18 0,0 18 2 16,-17 21-26-16,17-21-8 0,0 2-9 16,0 18 6-16,-23-19-3 0,23 0-9 0,0 38 3 15,0-18-3-15,0-39 0 0,0 37-1 0,0 2-23 16,0-21 8-16,23 2-59 0,-23-20 39 16,17 0-55-16,-17 17-30 0,17-17-24 0,23-17 104 15</inkml:trace>
  <inkml:trace contextRef="#ctx0" brushRef="#br0" timeOffset="1900.51">22691 5363 42 0,'0'0'46'0,"0"0"-18"0,0 20 25 0,17 18 65 32,-17-21-107-32,0 3 7 0,20-20-10 0,0 20-5 0,3-1-1 15,-23-19 1-15,14 0 0 0,6 0-1 0,-20 0 0 0,20 0 4 16,-20-19-3-16,20-21 5 0,-3 23-6 0,-17-21 3 15,17 18-3-15,-17 20-1 0,0-37 2 0,20 18 4 0,-20 19-3 16,0-21 1-16,0 3 4 0,0-1-4 0,0 19 1 0,0-19 6 16,0 0 20-1,0 19-21-15,0 0-1 0,0 19-5 0,-20 0 5 0,20-19-4 0,0 19 1 16,-17-1 4-16,17 3-7 0,-17-2 1 0,-3 18 4 0,20-17-5 0,-54 132 7 16,54-134-12-1,-23 20 2-15,23 38 0 0,0-57-2 0,0 0 1 16,0 0-1-16,0 19-6 0,0-19-9 0,0 1 4 0,0 0-3 15,23 16-62-15,-23-36 55 0,14 0-62 0,6 0 11 16,0-36-52-16,0 16 90 0,14-76-16 16,-14 21 44-16,0 36-10 0</inkml:trace>
  <inkml:trace contextRef="#ctx0" brushRef="#br0" timeOffset="2183.69">23050 5249 27 0,'0'0'22'0,"0"-19"27"0,0 19-17 0,0 0-1 0,20-19-3 0,-20 19-3 16,20 0 40-16,-20-19-45 0,0 19 1 0,0 0 53 15,0 19-59-15,0-19-3 0,0 19-1 0,0 0 5 0,0 18-3 16,0 21 3-16,0-19-5 0,0-1 1 15,0-1-2-15,0 77-3 16,0-114-6-16,20 39 1 0,-20 0-1 0,0-22-1 16,0 2 1-16,0-19 0 0,17 19 1 0,-17-19-3 0,20 0 2 0,0-19 2 15,-20 0 0-15,40-37 1 16,-40 36-5-16,17-18 3 0,0 20-3 0,-17-20 3 0,20 38-2 16,0-39 1-16,-20 19 0 0,0 20 0 0,17-17 1 0,-17-3-2 15,0 20 1-15,57 0 17 16,-57 0-13-16,0 20 3 0,23 37 6 15,-6-57-11-15,-17 37 3 0,17-17-1 0,-17-2-4 0,20 1 1 16,-20 0 0-16,37 1 11 16,0-40-13-16,-17 1-10 0,0-18-9 0,3-1-35 15,-9-1-1-15,6 19 21 0,-20-35-51 0,20 35 33 16,17-75-195-16,-20 38 202 16,6 38 26-16</inkml:trace>
  <inkml:trace contextRef="#ctx0" brushRef="#br0" timeOffset="3583.93">25827 4603 25 0,'0'0'12'0,"0"0"19"0,0 0 42 0,0 0-23 0,-20 0 79 16,3 0-100-16,17 0-3 0,0 0-13 15,0 0-2-15,0 18 12 0,-17-18-14 0,17 0 9 0,-23 0-10 16,23 19 8-16,-17-19-7 0,17 0-4 0,-20 21 3 15,-17-3 6-15,37 1-11 0,-20-19 0 0,-17 57 14 16,20-39-10-16,17 1-4 0,-23 2 7 16,6-2-7-16,17-19-1 0,-20 0 1 0,20 18 0 0,0-18-1 15,-20 37 8-15,20-17-5 0,-17-20-2 16,17 19-2-16,0-19 3 0,0 18 2 0,17 1 0 16,40 2 2-16,20 16 2 31,-57-18-8-31,-3 19 2 0,3-19-3 0,-20-1 0 0,20 2 1 0,-20 94 0 15,0-77-2-15,-40 21 0 0,3-1 1 0,37-20-1 16,-77 60-1-16,3-21-19 0,-3-37-54 16,77-22 49-1,-91-112-411 1,91-19 361 15</inkml:trace>
  <inkml:trace contextRef="#ctx0" brushRef="#br0" timeOffset="3934.17">26018 5268 28 0,'0'0'31'0,"0"0"-27"0,0 0-3 0,0 0-3 16,20-19-1-16,-3 19 1 0,40-19 2 31,20-19 24-31,-40 1 104 31,0-3-54-31,-17 22-44 0,-20-21 45 0,20 21-18 16,-20 18-48-16,0 0 1 0,-20 0 14 15,20 0-17-15,-20 0 8 0,0 0 1 16,-14 57 7-16,-26-19 9 0,46 0-28 16,-9-19 2-16,-34 38 0 0,57-57-6 15,-37 58 3-15,17-21-2 0,0 57-20 16,20-74 10-16,0-20-3 0,0 77-171 47,60-1-171-47,-60-76 330 31</inkml:trace>
  <inkml:trace contextRef="#ctx0" brushRef="#br0" timeOffset="4167.38">26645 5021 116 0,'0'0'208'0,"0"0"-83"0,-20 19-88 0,0-19-9 16,20 0-16-16,0 0-1 0,-17 0-2 0,0 0 5 0,17 18-9 16,-23-18 4-16,6 20 5 0,-3-1-12 0,0 19 2 15,3-18-2-15,-3 36 1 16,0 1-2-16,20-18 1 0,-17 75 0 47,-23-38-4-47,-17 18-43 31,0-35-429-31,57-98 391 47</inkml:trace>
  <inkml:trace contextRef="#ctx0" brushRef="#br0" timeOffset="4451.04">26947 5021 151 0,'0'0'285'0,"0"19"-247"0,0-19-8 16,0 0-8-16,-14 0-11 0,14 0-2 0,0 18 6 0,-23 2 1 15,-17 37-5 1,23-19-9-16,17-38 0 0,-17 38-1 0,17-38 0 0,-20 19-1 16,20 0 1-16,0-19 0 0,-20 37 0 0,20-16-1 0,-20-21 2 15,20 37 1-15,0 2-3 16,0-21 0-16,20-18 2 0,-20 0-1 0,20 0 0 0,-20 0 0 0,20 20 1 15,-3-20-1-15,-17 0 0 0,0 17-3 0,17-17 1 0,3 0 1 16,-20 20 2-16,20 19-2 0,-20-39 0 0,0 18-1 16,0 2 0-16,0-2-6 0,0 20-11 0,0-18 9 15,-20-1-22-15,20 1 8 0,-20-3-80 0,3 2 7 16,17-19 37-16,-17 38-184 0,17-38 224 16</inkml:trace>
  <inkml:trace contextRef="#ctx0" brushRef="#br0" timeOffset="4617.64">27289 5421 142 0,'0'0'64'0,"0"0"27"0,-17 0-40 16,17 17 45 0,-20 60-64-16,20-77-30 0,-20 20-4 15,20-2 0-15,0 1-7 0,0 0-8 0,-17-19-13 0,17 20-12 16,0-20 16-16,0 19-176 15,0-19 151-15,0 0-13 0,0 0 52 0,0-39-9 0</inkml:trace>
  <inkml:trace contextRef="#ctx0" brushRef="#br0" timeOffset="4751">27594 4603 50 0,'0'0'102'0,"0"58"6"0,0-40-97 15,-20 20 5-15,20 0-5 0,0-20-8 0,-14 1-1 0,14 21 0 16,-23-3-3-16,23-37-1 0,0 38-13 0,0-1-2 0,-20-37-9 15,20 96-172-15,0-78 152 16</inkml:trace>
  <inkml:trace contextRef="#ctx0" brushRef="#br0" timeOffset="5033.85">27574 5286 123 0,'-14'21'243'0,"-9"-2"-214"0,3-1 3 16,20-18-25-16,-17 39 2 0,17-39-7 0,-20 38 2 15,20-21-1-15,0 42-1 0,0-21-2 16,20-1-2-16,-20-18-4 0,17-19 4 16,-17 0 0-16,43 20 5 0,-29-20 2 0,63-114 15 31,-40-20-4-31,6 20 1 16,-43 76-14-16,0-38 6 0,0 76-7 0,0-38 4 15,0 38-5-15,0-19 1 0,0 19 0 16,0 0-2-16,0 0 0 0,0 19-3 0,0-1-1 0,0 2 2 15,0 0-7-15,0 17-5 0,0 1 6 0,-23 0-15 0,23 1-9 16,0-2-13-16,0 20-56 16,-20 20-96-16,20-40 138 0,-20-17 48 0,20-20-9 15</inkml:trace>
  <inkml:trace contextRef="#ctx0" brushRef="#br0" timeOffset="5267.17">27839 5192 73 0,'0'0'43'0,"0"0"4"0,0 0 31 0,0 0-50 16,0 0 23-16,0 0-29 0,0 57 42 0,0-20-33 15,0 21-11-15,0-19-10 0,-17-21-8 16,17 19 3-16,0-17-3 0,0 19 3 0,0-1-1 16,0-1-5-16,0 2 22 15,17-39-14-15,-17-20-3 0,40 1 3 16,17-75 8-16,-37 54-4 0,-3 23-5 0,60-60 27 16,-57 77-30-16,17 0 3 15,-17 0 5-15,94 228-3 31,-96-150-13-31,-18 93-59 0,0-115-2 16,0-19-94-16,0 2 86 0,0-39-7 0,0 19-65 0,0-19 126 16</inkml:trace>
  <inkml:trace contextRef="#ctx0" brushRef="#br0" timeOffset="6067.22">20467 7151 35 0,'0'0'51'0,"0"0"58"0,0 0-77 0,-17 0 17 0,17 0-8 0,0 0-22 0,0 0-1 0,0 17-2 0,-20-17 13 0,20 0-16 16,0 0 17-16,-20 20 9 15,20-20-32-15,0 0 1 0,0 20 4 0,0-20-7 0,-19 0 3 16,19 0-3-16,0 0 1 0,-15 58-4 31,15-41 0-31,15 40 2 0,-15 0-2 0,0 0-1 0,19-17-1 16,-19 34 2-16,0-17-2 0,20 77-3 0,-20-97 2 16,0 61 2-16,-20 110-8 15,20-191 4-15,0 43-8 0,-19-60 5 0,19 17-10 0,0 4 7 0,0-21-1 16,0 0-4-16,-15 19-42 0,15-19 33 0,0-19 0 0,-23-2-27 15,-16-110-108-15,21 54 105 16,-2 0 38-16,20 39 12 0,-17 19 2 0,17-18 0 16,-20-1 3-16,20-1 0 0,-37-36 7 0,37 54-1 0,-40-55 18 0,21 59-9 15,1-23 2-15,-93-131 68 16,71 114-59-16,0 1 3 0,23 56-16 0,-3-59 25 16,0 59-28-16,20 0-1 0,-20-17 7 0,3-3 40 46,94 2 16-46,-40 18-63 0,23 0 1 0,-26 0-9 0,43-19 4 0,17-1-3 16,-54 3-4-16,35-3 3 0,-18 20-3 0,-18-20-1 16,-19 20 1-16,35 0-4 0,22-19-28 0,-20 0-10 15,0 0-93-15,-57 19 87 0,57-17-221 16,-37 17 220 0</inkml:trace>
  <inkml:trace contextRef="#ctx0" brushRef="#br0" timeOffset="6435.71">20924 7208 62 0,'0'0'31'0,"0"0"41"0,0 0-41 0,0 19 16 0,0-1 1 0,0 59 11 16,0-40-49-16,0 1-7 0,0 2 1 0,0-23-3 0,-20 97 2 15,20-74-3-15,0 54 0 0,0-37 1 0,-17 78-1 16,17 36-1-16,-20-134 2 0,20 20 2 15,0-37-2-15,0 37 13 0,0-57-5 0,0 17 11 16,0 3-9-16,0-20 12 0,0 0-2 0,20 0 1 16,-3-37-1-16,62-97 1 15,-61 114-19-15,19-37 0 0,-37 37 0 16,20 20-2-16,-3-38 1 0,3 21 2 0,74-60 4 16,-74 77-6-16,-20-19 0 0,20 19 1 15,0 0-2-15,-20 0 1 0,17 19 0 0,0-19-1 0,3 58 0 16,-20-58-1-16,20 57 3 0,3 20-1 0,-9 75 3 15,-14-116-4-15,0-16-1 16,-14 57 0-16,14-60-1 0,0 77 1 16,0-73 0-16,-23-1-1 0,23 16-5 0,-20-15-7 0,20 35-43 15,0-56 34-15,-20 0-40 0,20 18 23 16,0-18-5-16,0 0-60 0,0 0-65 0,0-18 121 0,0 18 25 16</inkml:trace>
  <inkml:trace contextRef="#ctx0" brushRef="#br0" timeOffset="7084.14">21628 8102 60 0,'0'0'113'0,"0"-20"47"16,0 20-61-16,0-17-91 0,-17 17 27 0,17 0-20 16,-23 0-12-16,23 0 8 0,0 17-7 0,0-17-2 15,0 20 0-15,0-3 2 0,0 2-2 0,0 2 0 0,0-1-2 16,0 37 0-16,0-3 1 0,0-34 1 15,0 1 0-15,0 15 0 0,0-15 2 0,0-21 1 0,23 17 21 16,-23-17-20-16,0 0 2 0,17 0-4 16,-17 0 2-16,17-38-2 0,3 2-1 15,-20 36-1-15,20-58 1 0,-20 38-2 0,17-37 4 32,-17 20-2-1,57 95 5-31,-34 15-16 0,-23 4-11 0,0 38-49 15,0-95 15-15,0 16-8 0,0-15-14 0,0-4-6 16,17-17-70-16,-17-17 94 16,17-23 44-16,23-91 9 15,-23 74 5-15,3 16-1 0,-20 4 1 0,57-97 77 32,-34 97 10-32,-23 37-75 0,14 0 39 15,-14 0-36-15,0 37 29 0,0-18-23 0,0 2-13 0,0-1 5 16,0-3 2-16,0-17-7 0,0 21 13 0,0 15 14 15,20-16 19 1,0-57-36-16,17-80 2 16,-37 100-20-16,17-3 0 0,3 3 0 0,-20-3 2 0,43-20-2 15,-43 2-2-15,34 21-4 0,-14-2-4 0,-20-1-8 16,20 20-13-16,-3 0 10 0,-17 0-1 0,17 0-3 0,-17 0-26 16,0 0 21-16,20 0-4 0,-20 20-43 0,0-20 30 0,20 19-46 0,-20-2 56 15,37 4-24-15</inkml:trace>
  <inkml:trace contextRef="#ctx0" brushRef="#br0" timeOffset="7300.85">22443 8005 59 0,'0'0'83'0,"0"0"6"0,0 0 13 0,0 0-76 0,0 0 17 0,0 0-26 0,0 0 16 0,0 0-18 0,-17 0 18 0,17 20-25 0,-17-20 5 16,17 20-7-16,-23 0 3 0,23 17-4 0,-17-37-4 0,17 17 1 16,0 2 1-16,-20 22-2 0,0-3 2 0,20-19-2 15,-17 55 2-15,17-53-1 16,0 15-1-16,0 41-1 15,0-39 3-15,0-38-2 0,-20 20 0 16,20-3-1-16,0 2-1 0,-40 19-24 16,23-38 10-16,17 0-7 0,-17 0-6 0,-3 20-90 15,0-20-5-15,20 0 49 0,0 0 11 0,-20-20-7 0,20 3 53 16</inkml:trace>
  <inkml:trace contextRef="#ctx0" brushRef="#br0" timeOffset="8034.14">23110 8025 21 0,'0'0'4'0,"0"0"5"0,0 0 1 0,0 0 5 0,0 0 29 0,0 0 7 0,0-20 18 0,-20 3-29 16,20 17 14-16,0 0-37 0,0 0 16 0,-20-21-3 16,20 21-15-16,0 0 13 0,-20 0 19 15,-14 0-15-15,34 0-23 16,-20 0 1-16,0 21-1 0,20-21-5 0,-20 37 5 15,6-17-2-15,-9 0-2 0,3 17 0 0,0-20 0 16,20 23-3-16,-34 18 7 0,14-2-1 16,0-39-5-16,20 24 2 0,-20-5-2 0,20 2 0 15,0-19-1-15,0 18-2 0,0-16 7 16,0-21-4-16,40 37 7 0,-20-54-4 16,-3-3-2-16,20-18 1 0,-17-1-5 15,-20-16 3-15,23 15-1 0,-9-53-1 0,26-22 1 0,-20 58-2 16,14-192 8-16,-14 78-7 0,0 77-3 15,0 36 3-15,-20 2-3 0,17 19 3 0,3-77-1 0,0 16 0 16,-20 61 2-16,17-96 2 0,6 58-2 16,-23-59-1-16,0 117 0 0,0-23 1 0,0 21-2 15,17 19 1-15,-17-19-1 0,0 38 4 0,0 0-2 16,0 0-2-16,0 19 0 0,0-19 0 0,-17 152 4 16,-23-19-4-16,20-56 2 0,-17 171 4 15,37-193-6-15,-20 98-1 0,20-76 0 0,-20-21 0 0,20 19-1 16,-20 80-1-16,20-22-7 0,0-78 2 0,0 232-90 15,0-230 50-15,20-59-24 0,0 23-24 16,0-40-21-16,-20 17 51 0,0-17 6 0,17 0 11 16,3-17 4-16,-20-23 24 0</inkml:trace>
  <inkml:trace contextRef="#ctx0" brushRef="#br0" timeOffset="8351.08">23677 8082 130 0,'0'0'71'0,"0"0"-1"0,-17 20 13 0,-20 16 5 0,-17 43-30 16,11-23-42 0,23-19-10-16,3 3 3 0,-3 34-2 47,77-37-2-47,-57-54-4 0,20-3 0 0,-20 20-1 0,23-36 1 15,-23 15 1-15,34-73 5 0,-14 57-2 0,0-20 7 16,-3 16-5-16,-17-15 4 15,0 56-2-15,0-17-1 0,17 17-4 0,-17 0 4 16,0 17 16-16,0 3-21 0,0-3 1 0,0 23 0 16,23-3-2-16,-23 20 1 0,0-20-4 15,0 4-2-15,17-5 5 0,-17 41-2 0,23-19-16 16,-9 36-47-16,-14-75 40 0,0 19-32 16,20-18-14-16,-20-3 30 0,20 4-86 0,-20-21 77 15,20 0-130-15,-3-58 137 16</inkml:trace>
  <inkml:trace contextRef="#ctx0" brushRef="#br0" timeOffset="8650.7">24005 8159 43 0,'0'0'59'0,"0"58"154"16,17-58-193-16,-17 56 16 0,17 2-22 15,-17-22-7-15,57 135-1 32,23-19-33-32,-80-112 1 0,17-40-8 0,1 17-6 0,1 3-10 15,1-20 19-15,-20 0 0 0,55 0-62 16,-35-20 81-16,57-74-10 0,-58 74 21 15,1-17 2-15,-20 17 0 0,35-18 1 0,-13-18 7 0,-22 18 0 0,40-18 34 16,-40 18-8-16,15-22 43 0,5 23-42 0,19-37 51 16,-39 33-64-16,18 5 15 0,19-78 59 15,-17 114-78-15,-20-21-10 0,0 21-1 16,20 0 13-16,-3 0 12 0,-17 21-26 16,-17 56 23-16,17-23-18 0,-60 44 0 15,43-62-5-15,-1 42-2 0,-41 35 3 0,22-38-5 0,19 2 1 0,-59 94 5 16,38-77-5-16,-18 116 5 0,19-114-4 0,-19 94-4 0,-57 94-17 15,57-93-15-15,-37 17-39 16,74-150 40-16,20-20-8 0,-57 77-188 0,37-77 10 16,20-38 178-16,0 0 24 0,0 0-3 0</inkml:trace>
  <inkml:trace contextRef="#ctx0" brushRef="#br0" timeOffset="9286.69">26796 7397 33 0,'0'0'23'0,"0"0"4"0,0 0 34 0,0 0-36 0,0 0-3 0,0 0 51 0,0 0-57 16,0 0 28-16,0 20-32 0,0-20 5 0,20 0 12 16,0 0-19-16,-20 0-6 0,34 20 4 0,-34-20-5 15,63 0 7-15,-63 0-6 0,34 0 2 0,-14 0-3 0,17 0 7 16,-20 0-6-16,23 0 4 0,17-20 4 15,-37 20-9 1,20-20 3-16,14 3 3 0,-54-4-6 0,37 2 15 16,3 1 15-1,-40 18-22-15,-40 58 24 16,23-21-30-16,-3 0 1 0,0 3-3 0,-14 17 0 0,-26 17 1 16,23-34-4-16,-57 149 6 15,54-112-7-15,40-41 1 0,-57 116 2 0,37-92-2 16,-17-3-1-16,37-20-2 0,-17 0-2 0,-3 20-7 15,20-19-20 1,0-38 21-16,0 39-37 0,-20-22 28 0,20-17-25 0,0 21 19 16,0-21-4-16,0 20-42 0,0-3-26 0,0-17 42 0,0 19 3 15,0 2-45-15</inkml:trace>
  <inkml:trace contextRef="#ctx0" brushRef="#br0" timeOffset="9717.83">27651 8082 74 0,'0'0'127'0,"0"0"1"0,0 0-109 0,0 0-2 0,0 0 13 0,0 0 3 0,0 20-17 16,0-3-10-16,0 2 7 0,0 2-7 0,0-1 1 0,0 18 1 16,0-2-4-16,0 116 2 15,0-96-6-15,0 136-5 32,0-172 0-32,-37 94-41 15,-3 37-299-15,40-151 310 0,-14 0 12 16,14 0 4-16,0 0 3 0</inkml:trace>
  <inkml:trace contextRef="#ctx0" brushRef="#br0" timeOffset="9901.27">27614 8236 31 0,'0'0'35'0,"20"-19"58"0,-3-19 10 15,20-3-23-15,-17 22-58 0,3 2 18 0,-9-3-2 16,6 3 1-16,0 17-8 0,0 0-19 16,-3 0 8-16,0 0-7 0,-17 37-9 0,23-20 5 0,-23 2-5 15,17 79 5-15,-17-81-8 0,0 40 2 0,-17-36-2 16,17-2-2-16,-23 36 2 0,6-36-2 0,17 18-1 0,-17-16-4 0,-3 16-12 15,-57 20-138 1,57-57 118-16,20 0-6 0,-20 0-72 0,3-38 52 0,0-18-54 16,17 35 93-16</inkml:trace>
  <inkml:trace contextRef="#ctx0" brushRef="#br0" timeOffset="10401.35">28070 8065 85 0,'0'0'137'0,"0"0"-70"0,0 0-39 16,0 17 73-16,0 3-70 15,0-20-13-15,0 0-14 0,0 0 1 0,0 17-1 16,0 2-2-16,0 2-1 0,0-21-1 0,0 37 0 16,0-37-1-16,0 21 1 0,0-21-2 0,0 19 1 0,0-19 0 15,0 17-2-15,0-17 3 0,0 0 0 0,0 0 0 0,0 20 1 16,0-20 3-16,17-20-1 16,3-16 0-16,0 15 0 15,-20 21-2-15,0-17-1 0,18-3 2 0,-18-1 0 16,22 21-1-16,-22 0-2 0,0 0 2 15,17 21-1-15,-17-21 0 0,0 37 2 16,0 3-3-16,0-23 1 0,0 3 1 0,0-3-3 0,0 3 4 16,0 1-1-16,0-21-1 0,18 19 10 15,-18-19-4-15,19 0 2 0,-19-19-4 0,20-2 3 0,-20-16-1 16,18 0-1-16,21-3 0 0,-39 40-5 0,0-17 2 16,38-24-1-16,19-32 8 15,-57 73-7-15,19-20 2 0,1 20-1 0,-2 0 3 0,19 0-3 16,-17 20 0-16,2-3-2 0,-22 20-1 0,15 3 0 0,-15-20-2 15,40 132-82 1,-40-133 49-16,19 55-191 0,-19-37 80 0,0-37 99 16,0 21 4-16</inkml:trace>
  <inkml:trace contextRef="#ctx0" brushRef="#br0" timeOffset="10800.26">29000 7702 60 0,'0'0'108'0,"0"0"-77"0,0 0 22 0,0 0-28 0,0 0-2 0,20 20 19 0,-20-20-25 0,0 0-5 0,37 0 16 16,20 37 5-16,-37-17-27 15,17-3 15-15,23 4-5 16,-43-2-15-16,20-1 3 0,-17-18-5 0,17 19-2 0,-17-19-3 0,0 21-4 16,17-4-28-16,20 3-144 0,-20-1 2 15,-17-2 120-15</inkml:trace>
  <inkml:trace contextRef="#ctx0" brushRef="#br0" timeOffset="11334.47">30257 7322 69 0,'0'0'77'0,"0"0"18"15,0 0-71-15,0 0 39 0,0 0-28 16,-23 0-7-16,23 0-8 0,0 0-11 0,0 0 6 15,0 0 0-15,-17 0-7 0,0 0 11 0,17 18-14 16,-20 1 4-16,0 2-1 0,0-4-6 0,6 3 0 16,-9 17 1-16,23 3-1 0,-20-40-1 15,20 37 2-15,-20 20 0 0,20-37-2 0,0 16 5 16,0 2-4-16,-17 2 1 0,17-3-2 0,0-17 0 0,37-3 6 16,-37-17-3-16,0 0 0 0,20 0 7 15,3-17-1-15,11-40 3 0,-34 37-9 0,20-17 2 0,-20 16-4 16,37-72 5-16,-37 53-6 0,17 23 0 0,6-60 3 15,-23 57-1-15,17-18 1 0,-17 19 2 0,0 1-3 16,20-2-1-16,-20 20 0 0,0 0 0 0,0 0 4 0,-20 380 33 31,-37-37-30-31,40-266-7 0,-23 94 0 16,6 229-8-16,11-286-16 0,3-19-27 16,20-59 15-16,0 3-8 0,0-20-66 0,20 20-122 15,-20-39 98-15,23 0 98 0,-23 0 22 0,14 0-2 0</inkml:trace>
  <inkml:trace contextRef="#ctx0" brushRef="#br0" timeOffset="11850.81">30730 8196 106 0,'0'0'51'0,"0"0"-5"0,0 0 19 0,0 0-20 0,0 0-7 0,-20 0-20 0,20 0 17 0,-17 40 50 16,17-40-70-16,0 17-2 0,0 3-7 15,0-3 5-15,0 24 3 16,0-22-11-16,0 19 4 0,0 35-1 0,0 99 1 16,0 39-4-16,0-154-1 0,0-1 2 15,-20 96 8-15,0-94-12 0,3 75 0 0,17-95-2 16,-20 56-10-16,-34 57-106 16,31-151 90-16,6 21-224 15,-3-59 116-15,0-39 92 0</inkml:trace>
  <inkml:trace contextRef="#ctx0" brushRef="#br0" timeOffset="12036.91">30653 8217 62 0,'0'0'80'0,"0"0"-39"0,0 0-5 0,0 0 21 0,0-21-7 0,0 21-11 0,20 0-23 16,-20 0 35-16,20 0-31 0,-20 0-11 15,17 0 5-15,-17 0-4 0,43 0 7 0,-43 21-6 0,14-21-5 16,6 36 2-16,0-16-5 0,-20-3 0 15,20 43 3-15,-20-22-3 0,0-21-2 0,0 22-2 16,-20 19-4-16,0-22-7 0,0-15 2 0,6-4-4 0,-9 22-21 16,3-21 12-16,3 22-39 0,-23-23-22 0,-17 23-145 15,40-40 197-15,0 0 17 0,17 0-6 0</inkml:trace>
  <inkml:trace contextRef="#ctx0" brushRef="#br0" timeOffset="12618.03">31223 8119 62 0,'-20'0'74'0,"20"0"-35"0,0 0 55 16,0 0-44-16,0 0 7 0,0 19-43 16,0-19 10-16,0 21-7 0,0-21-10 0,0 20 0 0,0-20-1 0,-14 57 8 15,14-40-12-15,0-17 0 0,0 37-1 0,0 4-1 16,-23 33 1-16,23-35-1 16,-17 19 1-16,17-22 0 15,-20 2 2-15,20-18-1 0,0-1 0 0,0-1 2 0,0-18-2 16,0 0 10-16,0 0-6 0,0-18 0 15,0 18-3-15,0-39 0 0,20 39 0 0,-20-17-2 0,17-4 1 0,-17 2-1 16,23 2 0-16,11-61 3 0,23 4 0 16,-57 55-4-16,0 19 1 15,20 0 0-15,-20 0 0 0,20 0 1 0,-20 19 1 16,0-2-1-16,0 60-2 0,0-60 0 16,0 60 3-16,0-39-3 0,0 1 0 15,0-21 1-15,0 22 2 0,0-40 0 0,0 0 0 0,0 17 1 0,0 4 6 0,0-21 0 16,0 0-5-16,0 0 4 0,17-58-2 15,6 1-4-15,-6-1 1 0,0 39-2 0,23-56 0 16,-23 55 0-16,3-37 0 0,37 0 0 16,-57 37-2-16,37 3 3 0,40-3 5 15,-57 20-3-15,-3 0-2 0,3 37 0 16,3-17-2-16,-23 1 0 0,0-2 0 0,34 75-4 16,-34-36-4-16,20 36-26 15,0-57-32-15,-20 3 35 0,0-23-42 0,0 23-129 16,0-23 66-16,0-17 87 0,-20 0 0 0</inkml:trace>
  <inkml:trace contextRef="#ctx0" brushRef="#br0" timeOffset="13400.68">21759 10193 19 0,'0'0'13'0,"0"19"-10"0,-20-19-1 0,20 0 9 0,-17 0-4 0,17 0 0 0,-37 19 1 0,37-19-7 15,-20 0 1-15,-34 0-6 16,31 0 1-16,23 0 2 0,-17 0-20 31,-3 0 4-31,20 0 16 0,0 0-9 16,0 0-6-16</inkml:trace>
  <inkml:trace contextRef="#ctx0" brushRef="#br0" timeOffset="14468.02">21551 10060 43 0,'0'0'66'0,"0"0"-39"0,0 18 24 0,0-18-28 0,0 0 15 0,0 0-21 0,-20 20 28 16,20-20-32-16,0 0 0 0,0 20 19 0,0-20-21 0,-17 36 55 15,17-36-56-15,0 21 7 16,-20 16-3-16,20-18-3 0,0 19-8 0,-20 0 3 0,0-19-2 16,20 1 1-16,-54 94 8 0,14-57-10 0,-71 284-1 15,91-301-1-15,0 16 1 16,0 19 1-16,20-35-2 0,-15 16 1 0,-7 1 2 0,22-39-3 15,0 22 7-15,22-22 2 16,13-18-3-16,22 0 4 16,-57-18-10-16,114-1 3 0,-74 19-2 0,-6-21-1 15,43 3 0-15,-37 18-2 0,0 0 1 0,51-19-2 16,-34 19-4-16,-34 0-1 0,11 0-15 0,6 0-42 0,-3 19 34 16,-37-1-49-16,17-18 29 0,3 0-9 0,-20 21-80 0,20-2 83 15,3-1-1-15,-23 1 37 0</inkml:trace>
  <inkml:trace contextRef="#ctx0" brushRef="#br0" timeOffset="14751.41">22235 11029 140 0,'0'0'117'0,"0"0"-56"0,0 0 6 0,-17 0-40 16,17 19-15-16,-20-19 7 0,0 0-3 0,20 0-5 15,-20 21-3-15,6-21-4 0,14 0 1 0,-23 18 0 0,-17 1 0 16,23-19-3-16,17 19-2 0,-17 0-1 15,17 19 1-15,0-38-1 0,0 39 1 0,0-39 0 16,0 37 0-16,0-37-1 0,17 19 1 0,0 0 2 0,46 0 6 16,-29-19 9-16,-14-19-11 15,-20 0 1-15,20 0 5 0,-3 1-1 0,0-1-7 0,23-96 18 16,-40 78-22 0,0 16-6-16,-20 2-5 0,20 19-8 15,0 0 7-15,-20 0-4 0,20 0-25 0,0 0 14 0,-17 0-5 16,17 19-46-16,0 2-20 0,0-21 43 0,-17 56-114 15,17-37 148-15</inkml:trace>
  <inkml:trace contextRef="#ctx0" brushRef="#br0" timeOffset="15034.59">22862 10954 73 0,'0'0'79'0,"0"0"-10"0,0 0-40 0,0 0-3 0,0 0 44 0,-17 0-50 0,17 0 16 15,-20 0 12-15,20 0-39 0,0 0-2 16,-20 0 1-16,20 0 6 0,-20 0-9 0,20 0 3 0,-14 0-7 16,14 0 1-16,-23 18 1 0,23 2-2 0,-20-1 2 0,0-1-2 0,20 1-1 15,-17 39 2-15,17-39-2 0,0 19 0 16,-20-38-1-16,20 37 1 0,0-16-4 0,0 16 0 0,0 1-4 15,0 0-9-15,0-38 2 0,20 18 7 16,-3 22-70-16,3-40 56 0,-20 19-3 0,20-19-34 16,-20 0 24-16,23 18-6 0,-23-18-5 0,14 0-38 0,-14 0 57 15,20 0 10-15,-20 0-6 0</inkml:trace>
  <inkml:trace contextRef="#ctx0" brushRef="#br0" timeOffset="15401.51">23224 11258 102 0,'0'0'60'0,"-17"0"157"16,17 0-182-16,0 0-8 0,-23 0-8 0,23 0-11 15,-17 0 5-15,17 0-5 0,-20 0-6 0,20 0 0 16,0 0-1-16,-20 0 0 0,3 19 0 0,17 19-1 15,0-19 0-15,0-1 0 0,-20-18 0 16,20 40-1-16,0-21-1 0,0-19 3 0,0 18-2 0,0-18 1 0,20 19 1 16,-3-19 4-16,-17 0-4 15,20 0 1-15,0-19 3 0,-3 1 0 0,-17-1-2 0,23-21 7 16,-6-16 1-16,-17 18-5 0,17 38-4 16,-17-18 1-16,20-22 7 0,-20 40-7 0,0-18-2 15,0 18 0-15,0 0 0 0,0 0 0 0,0 18 1 0,0 22-1 16,0-40 0-16,0 56 0 0,0-37-2 0,0 95-2 0,20 20-23 15,-3-78 5-15,-17-18 7 16,20 0-29-16,0-18 13 0,-3 17-57 0,-17-37 32 0,40 19-131 16,-23-19 115-16,23 0 39 0</inkml:trace>
  <inkml:trace contextRef="#ctx0" brushRef="#br0" timeOffset="15685.12">23925 10231 70 0,'0'0'86'0,"-17"20"-10"15,17-2-45-15,0 59 39 0,-60 208 18 16,43-211-81-16,0 40 10 0,-3 21-6 16,0-20-6-16,0-40-3 0,6 21 0 0,-9 16-2 0,6-53-2 15,17-22-2-15,-57 172-143 16,37-190 103-16,0 0-64 0,20 1 15 0,0-20 66 16,-20 19 15-16,20-19 6 0,0 0 4 0,-14-19-1 0,14-1 0 15,-23-18-3-15,23-19 11 0,-20 20 10 0,0-78 47 16,3-75 125-16,17 132-148 15,0 40-22-15,0-20 12 0,0 19-7 0,17 19-6 16,-17-19-8-16,63 19 5 16,-29 19-12-16,-14-19-4 0,0 0 0 0,-3 0-3 0,0 19-12 15,23-19 4-15,17 19-59 0,-37-19 37 0,-20 0-5 16,37 19-51-16,40-19-18 0,-40 0 84 0</inkml:trace>
  <inkml:trace contextRef="#ctx0" brushRef="#br0" timeOffset="15818.4">24096 10916 65 0,'0'0'35'0,"0"0"3"0,0 0-3 0,0 18 22 0,0-18-31 0,0 20-2 0,-17-2-1 0,17-18-4 16,0 39 13-16,0-2-11 0,-20 21-7 0,0 94 0 16,3-133-14-16,17 0-1 0,0 19-7 15,-17-38-21-15,17 18-22 0,0-18-20 0,0 0 25 16,0 0-54-16,0-18 63 0,0-20 1 0,0 19 12 16</inkml:trace>
  <inkml:trace contextRef="#ctx0" brushRef="#br0" timeOffset="15935.06">24211 10441 54 0,'0'19'193'0,"0"-19"-179"16,0 38 11-16,0-19-6 0,0-2-14 0,0 3-4 0,0 1 0 0,0-3-2 16,0 1 2-16,0 0 0 0,0-2-1 0,0 4-1 0,0 15-4 0,0 60-102 15,0-78 62-15,0 21-40 0,0-39 58 16,0 40-16-16</inkml:trace>
  <inkml:trace contextRef="#ctx0" brushRef="#br0" timeOffset="16184.85">24367 10705 152 0,'0'0'108'0,"0"0"-82"0,-23 0 55 0,23 20-54 16,-19-20-17-16,19 39 7 0,0-39-11 0,-20 55 8 16,2 3-7-16,18-37-4 0,0 35-2 0,0-38 0 15,-19 116-3-15,38-96-7 16,-1 0 3-16,-18-38 5 0,20 0 2 16,-20 0 0-16,19 0 1 0,4 0-1 0,-23-19 3 0,35-19 3 15,-16-39 6-15,-19 77-10 0,20-37 3 16,-20-20 0-16,18 19 0 0,-18-59 15 15,0 79-17-15,0 18-3 16,0-18 0-16,0 18-2 0,0 0-2 16,-18 94-18-16,18-37-24 0,-20 20 7 15,20-59 17-15,0 59-31 0,0-58 17 0,0 114-204 16,0-114 200-16,0 0 21 16</inkml:trace>
  <inkml:trace contextRef="#ctx0" brushRef="#br0" timeOffset="16451.62">24553 10954 153 0,'0'0'58'0,"0"0"2"0,0-20-30 15,0 2 18-15,0 0 11 0,0 18-36 0,0-21 6 16,0 21-13-16,0 0-3 16,20 0 12-16,-20 39-11 0,0-21-11 15,19 2-3-15,-19-2 2 0,0 2-3 0,0-1 1 0,0-1 1 0,20 22-1 16,-20-22-3-16,0 1 1 16,35 38-3-16,-35-57 6 0,20 0 3 15,-20 0 1-15,20-19-4 0,0-19 10 16,-20 38-8-16,17-37 4 0,23 16 10 31,17 117 8-31,-40-40-23 0,-17 2-2 0,20-39 0 0,-20 19-6 16,20 39-21-16,-20-40 11 0,0-18-3 0,17-1-4 15,-17 2-40-15,0 17-89 0,20-17 4 16,-20-20 43-16,0 0 65 16</inkml:trace>
  <inkml:trace contextRef="#ctx0" brushRef="#br0" timeOffset="17051.68">26400 10402 25 0,'0'0'38'0,"0"0"15"0,0 0-25 0,0 0-2 0,0 0-2 0,0-19 21 0,0 19-24 0,0 0 18 0,0 0-19 0,0 0 33 16,17 0 17 0,-17 0-57-16,0 0 9 0,0 0-4 0,0 0-2 0,0 0-9 15,17 39 11-15,-17-20-9 0,0 18-5 0,20 2-2 16,-20-22-1-16,0 3-2 0,0 57-2 0,20-3 3 15,-20 4 1-15,0-42-1 0,0 99-4 0,0-97 3 16,0-1-1-16,0 40-7 0,0-58 2 0,0 19-2 0,0 20-18 0,-20-2-11 16,0-18-16-16,20-1-113 15,-17-17 55-15,17-20 19 0,-17 0 67 0</inkml:trace>
  <inkml:trace contextRef="#ctx0" brushRef="#br0" timeOffset="17268.29">26112 10307 97 0,'0'0'50'0,"0"0"45"0,-20 19 29 16,20-19-81-16,0 0-24 0,0 0 1 0,-20 20 15 15,20-20-20-15,0 0 22 0,0 0-31 0,0 0-3 16,0 18 6-16,0-18-5 0,20 19 3 0,0-19-5 16,17 19-1-16,-37-19 0 0,40 0 0 0,-3 0 2 0,-20 0-3 15,23 0 0-15,54 0-2 0,-54 0 1 0,-3-19-2 0,-17 19-2 16,54-19-16-16,-51 19 7 0,31-18-27 0,23-2-60 15,-40 1 0-15,0 1-29 0,-17 18 72 16,37-20-37 0</inkml:trace>
  <inkml:trace contextRef="#ctx0" brushRef="#br0" timeOffset="17801.95">27138 10269 18 0,'0'0'7'0,"0"0"-2"0,0-18-2 0,0 18 7 15,0-20 3-15,0 20 5 0,0-38 52 16,0-1-7 0,0 21 9-16,0 18-38 0,0 0-17 0,0 0 0 15,0 0 15-15,0 0-17 0,0 0 13 0,0 0-15 0,0 0-1 0,0 18 9 16,0 3-5-16,0-3-9 0,0-18 1 0,0 76 22 15,0-38-21-15,0-38-6 0,0 39 0 0,0-2 3 16,20-18-4-16,-20 39 1 0,0-40-3 0,0 38-2 0,0 41-6 16,17 283 6-1,-17-343 2-15,0 21 1 0,0 18 2 16,0-18-2-16,0-58 0 0,0 37 2 0,0-18-1 16,0-19 1-16,0 19-1 0,0-19 5 0,23-19-2 15,-23-19-3-15,0 20 0 0,0-22-1 16,17 3 0-16,0-20-2 0,3 20 1 0,0-21 0 15,-3 39 0-15,-17-19-1 0,20 0-3 0,17-1-8 16,3 20-19-16,-40 19 22 0,17 0-14 0,-17 0 6 16,0 40-3-16,0-22-28 0,0 0 22 0,0 40-34 0,0-21 23 15,0 21-59-15,-17-39 39 0,17 19 6 16,-40 58-33-16</inkml:trace>
  <inkml:trace contextRef="#ctx0" brushRef="#br0" timeOffset="18384.88">27118 10289 41 0,'0'0'69'0,"-17"0"-33"0,17 0 20 0,0 0-17 0,0 0-22 0,0 0 45 0,0 0-48 0,0 0 0 0,0 0 9 0,0-20-13 15,0 20 9-15,0 0-10 0,0 0 1 0,0 0 9 0,0 0-10 16,0-18-1-16,0 18 23 0,0 0-11 0,17-20 22 16,-17 20-35-16,20-19 7 0,-20 19-7 15,0 0 2-15,20 0 1 0,-20 0-6 0,17 0 0 0,6-19 5 16,-23 19-6-16,17 0 3 0,0-18-4 0,3 18-1 0,17-21 8 15,3 21-5-15,0 0-4 0,-23 0 2 16,-17 0-2-16,17 21 0 0,3-21-1 0,-20 37 1 0,20-18 0 16,-3 19 2-16,-17-18-2 0,0 55-4 15,-37 21 3-15,37-78-2 16,-20 21-1-16,3-39 0 0,17 17 2 0,-40 3 0 0,40-20 1 16,-37 21-4-16,37-21 4 0,-37 0 4 15,17-21-5-15,20 21 2 0,-20-20-2 0,20 3 1 0,-17-2 1 0,17-1 0 16,-17-17 4-16,17 37-2 0,0 0-1 0,0-39 0 15,17 39 2-15,0 0-2 0,40-38 1 0,-37 38 0 16,-20 0-1-16,37 0-1 0,3 0 5 0,-3 19-3 0,20 39 6 16,-37-39-6-16,17 55-4 0,0 79-5 15,-17 58 12-15,-40-137-2 0,20-35-2 16,-37 19 3-16,37-40-4 0,-37 39 2 16,-3-38 1-16,3 0 0 0,17-1-1 0,3-18 0 0,-40 0-1 15,37 21-4-15,-17-21-7 0,17 0 0 0,0 0-1 0,-14-21-22 0,34 21 14 16,-23-18 0-16,-14-1-23 0,37 0 19 0,-37 19-2 0,17-19-60 15,20 0 57-15,-20 19-31 0,20-19-17 0,0 19 27 0,-20-18-75 16,20 18 106-16,0-21 2 0,20 21 4 16</inkml:trace>
  <inkml:trace contextRef="#ctx0" brushRef="#br0" timeOffset="19018.46">27668 11182 45 0,'0'0'61'0,"-17"18"27"0,17-18-45 0,-17 0-4 0,17 21 5 0,0-21-20 16,-20 19 3-16,20-19-6 0,20 0 1 15,-3 0-1-15,0 0 5 0,23 0 6 16,-17-19-19-16,11-20-2 0,-34 20-4 16,74-172 23-1,-74 153-26-15,23-19-1 0,14-151 14 0,-20 114-4 16,23-40-9-16,-40 76-2 0,57-150 27 15,-57 187-26-15,0 3 2 0,17 18-3 16,-17 0-3-16,0-18 1 0,0 18 4 0,20 0 4 0,-20 18-3 16,0 0 3-16,20 21-5 0,-20 19 4 15,17 17-4-15,-17-37-3 0,0 39 3 0,0-40-3 0,20 39-5 16,-20-37 2-16,20 16 1 0,-20 22 4 0,18-56-1 0,21 149-4 16,-21-94 4-16,21 132-14 15,-21-187 4-15,1 92-25 0,-19-75 18 0,20 19-26 16,-20-38 15-16,0-1-3 0,0 2-3 0,0-1-34 0,0 19 6 15,0-38 34-15,-20 20-27 0,20-20 25 0,-76-97-155 16,58 60 166-16,1 0 14 16,-23-21 2-16,0-18 0 0,23 0 2 0,17 57 2 15,-20-19-1-15,20 19 2 0,-37-58 24 0,37 59-5 0,-57-77 134 16,37 95-95-16,20-18-31 0,-20 18-4 0,3 0 35 16,17 0-45-16,0 0 13 0,0 0-4 0,17 0-3 15,-17 0-13-15,20 0-1 0,0 0-2 0,37 36 12 16,-20-36-16-16,20 20-1 15,3-20-2-15,-43 18-2 0,20-18-19 0,1 20-27 0,-19-1 13 16,19-19-61-16,58 0-218 16,-76 0 298-16</inkml:trace>
  <inkml:trace contextRef="#ctx0" brushRef="#br0" timeOffset="20335.53">20547 876 12 0,'0'0'5'0,"0"0"-4"0,0 0 1 0,0-18 3 0,0 18 10 0,0 0 8 0,0 0-14 0,0 0 9 0,0-21-10 16,0 21 19-16,0 0-22 0,0 0 0 0,0 0-2 15,0-17-1-15,0 17-2 0,0 0 0 0,0 0 1 16,0 0 1-16,0 0 0 15,-22-20 7-15,22 20 7 0,0 0-4 0,0 0 17 0,0 0 0 16,0 0-15-16,-20 0 11 0,20 0-15 0,0 0 9 0,0 0-11 16,0 0 1-16,-20 0 36 15,2 0-37-15,18 0-1 0,0 0-2 16,0 0 4-16,-17 20 3 0,17-20-6 0,0 0-3 16,0 0 1-16,-20 0 2 0,20 0 3 15,0 0-7-15,0 0 5 0,0 0-5 16,0 0 3-16,0 0-1 0,0 0 0 0,0 0-1 0,0 0 5 15,0 0-4-15,0 0 5 0,0 0-2 16,0 0-4-16,0 0 1 0,0 0 9 0,0 0-9 0,0 0-1 16,-20 0-1-16,20 17 4 0,0-17-5 0,0 0 1 15,0 0 0-15,0 0 1 16,0 0-2-16,0 0-1 0,0 0 1 0,0 0-1 0,0 0 1 16,0 0 0-16,0 0 1 0,0 0-1 0,0 0 2 15,0 0-2 1,0 0-1-16,0 0 0 0,0 0 1 15,0 0 1-15,0 0 0 0,0 0 0 0,0 0-2 16,0 0 0-16,0 0-1 0,0 0 2 0,0 0 1 16,20 0-1-16,-20 0-1 0,0 21 0 0,0-21 5 15,0 0-4-15,0 0 0 0,0 0 3 16,0 0-2-16,0 18 4 0,0-18-5 0,0 0 1 0,0 0-1 16,0 18 1-16,0-18 0 0,0 20 1 15,0 18-2-15,0 0-4 0,0-19 3 16,0 18 2-16,0 77-1 0,0-37 0 0,0-19-1 15,0 18 0-15,0-20 0 0,0-38 0 16,0 40 2-16,0-20-2 0,20-20 1 0,-20 40 0 0,0-38-2 16,0 37 1-16,0-39 0 0,0 0 0 15,0 3-5-15,0-21 1 0,0 17-27 0,0-17-2 16,-20-17 13-16,20-4-54 0,0 3 45 16,-20-20-78-16,1-56-138 15,-19 0 200-15</inkml:trace>
  <inkml:trace contextRef="#ctx0" brushRef="#br0" timeOffset="20585.08">20068 858 29 0,'-54'-21'102'0,"14"-16"-56"0,20 37-29 0,-37-57 31 16,57 57-33-16,-20-20-2 0,-17-16 12 0,20 36-13 0,-3-21-2 16,0 1 10-16,20 3-12 0,-34-3 26 15,11 3-19-15,23-3 0 0,0 20 1 0,0-20-8 0,0 20 9 16,0 0-7-16,0 0 10 0,23 0-2 0,11 0-3 15,-14 0 0-15,54 40 3 0,23-3-7 16,-40-20-10-16,55 24 4 0,4 15 0 16,-41-39-5-16,-18 3-1 0,99 0-10 15,-64-20-41-15,-55 0 31 16,3 0-29-16,-23 0-15 0,23 0-19 0,-23 0 32 0,5 0-8 16,-4 0-48-16,19 0 58 0,-17 0 36 0</inkml:trace>
  <inkml:trace contextRef="#ctx0" brushRef="#br0" timeOffset="20951.82">20904 1559 67 0,'0'0'41'0,"0"0"33"15,0 0-37-15,0 21-14 0,0-21-1 0,20 0-10 16,-20 18 0-16,17-18 9 0,-17 0-13 0,60 19 28 16,-60-19-31-16,37 0 6 0,-37 0-6 15,20-19 7-15,-3 1-3 0,-17-3-7 0,0-15 2 16,20-1 0-16,-20-4-2 0,0-33 0 16,0 55-2-16,0-59 4 0,0 61-2 0,0-40 4 15,0 57-3-15,0 0 3 0,-20-19-4 0,20 19 5 0,0 0-4 16,-17 19 5-16,-3-19-3 0,-17 95 23 15,19-76-22-15,-41 55 13 0,22 4-10 0,37-41-5 0,-40 40 0 16,23-59-2-16,17 21-1 0,-40 92 2 0,40-90-2 16,0-5 0-16,0 99-3 0,22-79 2 15,-4-18-2-15,19 0-13 0,-17 1-11 0,-3-22-12 16,3-17 12-16,-20 20-1 0,37-20-86 0,-15 0 3 0,13 0 2 16,22-37 42-16</inkml:trace>
  <inkml:trace contextRef="#ctx0" brushRef="#br0" timeOffset="21185.08">21437 1388 101 0,'0'0'51'0,"0"0"34"0,0 0-31 0,-17 0 8 16,17 0-29-16,0 0-18 0,-20-17 28 15,20 17-25-15,0 0-14 0,-20 0 5 0,20 0-6 16,0 17 3-16,0-17-2 0,0 0-2 0,-20 21 1 0,20-21 1 16,0 36-2-16,0-36-2 0,0 41 2 0,0 32-1 15,0-15 0-15,0-19 0 0,20 17 0 16,-20-17 0-16,0 19 0 0,0-22-1 0,20 2 2 15,-20 20 1-15,-20 18 0 16,0-40-2-16,-17 23 0 0,17-59-2 16,0 19-1-16,20-19-4 0,-17 20-7 0,-20-20-72 0,17 0-12 15,0 0-37-15,20-20 67 0,-15-58-45 16</inkml:trace>
  <inkml:trace contextRef="#ctx0" brushRef="#br0" timeOffset="21435.56">22158 1103 11 0,'0'0'4'0,"0"0"-1"0,0 0-3 0,0 0 1 0,-14 0-2 0,14 0-17 0</inkml:trace>
  <inkml:trace contextRef="#ctx0" brushRef="#br0" timeOffset="21869.19">22027 990 17 0,'0'0'17'0,"0"-18"57"15,0 18 18-15,0 0-46 0,0-20-23 0,0 20 18 16,0 0-23-16,0-20 46 0,0 20-38 15,0 0-13-15,0 0 36 0,0 0-28 16,0 0-13-16,0 0-1 0,0 0 0 0,0 0 6 0,20 0-6 16,-20 0 6-16,0 20-1 0,0 18-5 0,0-19-2 15,17 18-2-15,-17 174 3 16,0-116-7-16,0 56 0 0,0-95 0 0,0-17 1 16,0 57-11-16,0-60 2 0,0 2-3 0,0 39-20 0,-17-39 11 0,17 20-28 15,-40 18-67-15,40-40 81 0,-20-36-2 16,20 21-47-16,-14-21 0 0,14 0 29 0,0 0 42 0,-23-21 3 15,23-15 6-15,-20-40 1 0,0-77 12 16,20 116 0-16,0-2 6 0,0-17 36 0,-17-2 14 16,17 1 1-16,0 19-34 0,0 21 26 0,-20-24-34 15,20 41 17-15,0-18-23 0,0 0 29 0,-17 18 6 16,17 0-41-16,0 0 16 0,0 0-22 16,17 18 7-16,3 0-4 0,-20 3-1 0,17-21-6 15,3 20 1-15,0-20-2 0,3 17 0 0,-23-17 0 0,14 20-1 0,6-20-1 16,37 18-17-16,97 39-325 15,-120-57 202-15,43 0 61 16</inkml:trace>
  <inkml:trace contextRef="#ctx0" brushRef="#br0" timeOffset="22352.5">22996 1066 71 0,'0'0'123'0,"0"0"-92"0,0 0 17 0,0 0-10 0,0 0-4 0,0-37 34 0,20 37-49 0,-20-20-9 0,17 20 8 16,0-19-9-16,-17 19-2 0,20 0 6 0,20-18-3 0,-3 18-1 16,23-20 14-16,31 40 2 15,-71 17-17-15,0 20-3 16,-20-37-2-16,17 37 3 0,-17 0-3 0,0-20-2 0,-17 21 1 16,-23 56 0-16,23 0 0 0,-40 0 1 0,-77 114 1 15,77-152-3-15,-20 0-1 16,63-57-1-16,-29 19-2 0,23-18 2 0,-14-20 0 0,14 0 2 15,20 0-1-15,-20 0 1 0,20 0-3 0,-57-58 0 16,37 2 3-16,20 35 1 16,0 3 1-16,20-1-2 0,-20 0 2 0,57-1 2 15,-57 2-4-15,171 18 6 16,-97 38-7-16,23-19 0 0,-20 39-1 16,54-2-7-16,-34 20-10 0,-60-57 4 0,0 1-3 0,20 17-28 15,20 0-15-15,17 20-142 16,-54-57 129-16,-3 0-43 0,20 0 72 0,-57 0 35 0</inkml:trace>
  <inkml:trace contextRef="#ctx0" brushRef="#br0" timeOffset="22902.07">21531 2701 35 0,'0'0'48'0,"0"0"16"0,0-19-25 0,0 19 11 0,0 0-36 0,0 0 8 0,0 0-12 0,0 0 10 0,0-19 9 15,0 19-19-15,-17 0 27 0,17 0-28 16,0 0-2-16,0 0 10 0,0 0-9 0,0 0 8 16,-20 0 6-16,20 0 6 0,0 19-17 15,0-19-5-15,0 57 18 0,0-37-20 16,0-2 3-16,0 39-1 0,0-18-1 0,0 18-1 0,0 37-2 16,0-75-1-16,0 20 0 0,0 18 0 15,0 94 0-15,0-94-1 0,0-37 0 16,0 37-2-16,0-19-6 0,0-1-7 0,0-17 4 0,0-20-2 15,0 20-3-15,0-2-54 0,0-18 41 0,0 0-34 16,0 0-68-16,0-38 27 0,-20 38 67 0,20-38 4 16,0 19 24-16,0 19-8 0</inkml:trace>
  <inkml:trace contextRef="#ctx0" brushRef="#br0" timeOffset="23102.04">21474 2739 66 0,'-20'0'143'0,"20"0"-19"0,-17 0-107 0,17 20 13 0,0-20-18 16,0 0 0-16,0 0 6 0,17 18 30 16,3 2-35-16,-20-20-9 0,40 0 4 0,-23 19-5 15,40-19 4-15,0 18-5 0,-17-18 1 16,57 19-5 0,14-19-12-16,-94 0 4 0,23 0-37 0,-3 0-108 15,-17 0 111-15,-20-19-5 0,0 19-48 0,20 0 5 16</inkml:trace>
  <inkml:trace contextRef="#ctx0" brushRef="#br0" timeOffset="23268.75">21420 3310 65 0,'0'0'100'0,"0"0"-71"16,0 0-2-16,0 0 59 0,17 0-55 0,-17 0-17 15,17-20-1-15,-17 20-2 0,40 0 5 0,-20 0-10 0,-3 0 2 16,-17 0-6-16,40-19 0 0,-40 19-2 0,40 0 1 0,-23 0-2 0,0 0-2 15,40-18-48-15,-20 18-4 0,-37 0 17 16,20-19-57-16,20 19 1 0,-40 0 63 0,17 0-12 0</inkml:trace>
  <inkml:trace contextRef="#ctx0" brushRef="#br0" timeOffset="23485.5">22101 3405 169 0,'0'0'77'0,"0"19"-54"15,-20-19-16-15,20 19 0 0,0 0 13 0,-34 38 26 16,34-37-41-16,0-2-3 0,0-18 0 16,0 19 0-16,0-19 0 0,0 0 2 0,0 0 0 0,0 0 0 15,0 0 2-15,34-19 15 0,6-19-1 16,-17 18-10-16,-9 20-7 0,6-37 3 0,0 18-2 0,17 0-3 16,-37 19 0-16,57-57 1 0,-20 18-6 15,-37 39 1-15,20-18-40 0,17-2-72 16,-14 20-34-16,-23 0 45 15,17 0 74-15</inkml:trace>
  <inkml:trace contextRef="#ctx0" brushRef="#br0" timeOffset="23652.33">22580 3405 94 0,'0'0'126'0,"0"19"-97"15,0-19-3-15,0 0 20 0,0 19-11 0,-23 0-3 16,23 38-12-16,0-37-18 0,0 17-1 15,0-37-2-15,-17 38-4 0,17-38-1 0,0 19-19 0,0-19 4 16,0 19-4-16,0-19-36 0,-20 0 23 0,20 0-55 0,-20-38-24 16,20 0 98-16</inkml:trace>
  <inkml:trace contextRef="#ctx0" brushRef="#br0" timeOffset="23785.48">22520 2987 39 0,'0'-19'143'0,"0"-19"-1"0,0 38-119 0,0-19 15 15,0 19-24-15,20 0-2 0,-20 19 15 0,0 0-12 16,0 0-11-16,0 0 3 0,0-1-6 0,0 78 7 15,17-77-13-15,-17 18 0 0,0-37-5 16,0 39-53-16,0-19-12 0,0-2-27 0,0 1 42 16,23-19-36-16,-23 0 39 0</inkml:trace>
  <inkml:trace contextRef="#ctx0" brushRef="#br0" timeOffset="24118.73">22771 3196 71 0,'0'0'78'15,"0"0"-41"-15,0 0 39 0,0 20-60 0,0-2 11 0,0-18-8 0,-23 37-9 16,23-18-6-16,0 1-3 0,0 17-3 16,-20 40-28-16,20-58 19 15,20 37-2-15,-20-56 14 16,0 20 4-16,23-20 8 0,-9 0 26 16,-14-38-11-16,0 19-16 0,20-38 23 0,-20 38-25 0,0-20 1 15,0 2-2-15,20-134 33 16,-20 114-32-16,0 18-4 0,20-55 12 0,-20 75-14 0,0 0 1 15,0-39 1-15,0-18 8 16,0 38-9-16,0 38-3 0,0 0 0 0,0 0 0 0,0 0 2 16,0 0-1-16,0 0 0 0,0 0-2 0,-20 38 3 15,20-18-1-15,0 36-1 0,0 2 2 16,0-20-1-16,0-19-3 0,0 56 3 16,0-36-3-16,0-20 1 0,0 37 2 0,0-38-3 0,0 23 0 0,0-4-1 15,0 0-1-15,0-17-1 0,0-2-3 0,0 40-15 0,20 37-69 16,-20-19-85-16,17-57 47 15,-17 1 67-15,0-2 14 0,0-18 18 0,17 19-4 0</inkml:trace>
  <inkml:trace contextRef="#ctx0" brushRef="#br0" timeOffset="24485.88">23184 3196 62 0,'0'0'76'0,"0"0"-39"0,0 0-5 0,0 0 20 0,0 0 11 31,-17-21 0-31,-3 21-44 0,20 0-12 0,0 0 5 0,0 0-7 0,-20 0 3 0,20 0-4 16,0 21-1-16,0-21 0 0,0 38 2 0,-17 18 2 16,17 21 3-16,0-39-5 15,0 0 2-15,0-19 2 0,0 0-4 0,17-1 14 16,-17-18-6-16,0 0 3 0,20 0-12 16,-20-37 6-16,0 37-7 0,0-19 0 15,20-19-1-15,-20 19-2 0,0-20 0 0,0 2-1 16,0-2 2-16,0 21-1 0,0-1 1 0,0 1 0 0,0-23-2 15,0-14 0-15,0 55 0 0,17 0 0 16,-17 0 1-16,0 0 0 0,23 37 1 0,-23-37 0 0,0 39 0 16,0 18 0-16,0-39-1 0,17 1 0 0,0 134 3 15,3-115-3-15,-20 0 0 0,0-18 0 0,20 17-1 16,-20-17 1-16,17 17-3 0,3 0-7 0,-20-16 1 16,0-21-17-16,20 19-10 0,-3-19-13 0,6 0-150 15,-6-19 99-15,0-39-12 16,-17 21 88-1</inkml:trace>
  <inkml:trace contextRef="#ctx0" brushRef="#br0" timeOffset="24885.59">23848 3139 12 0,'0'18'8'0,"0"-18"-6"0,0 18-1 0,0-18 0 0,0 41 3 0,0-23 1 0,0 1-1 0,0-1 6 15,0 21 1-15,0-39-4 0,0 37 5 0,0 2 0 16,0-1-10-16,-17 0 1 15,17-19-2-15,0 19-3 0,-17-38-1 0,17 20-13 16,0-2-24-16,0-18 31 0,0 19-16 0</inkml:trace>
  <inkml:trace contextRef="#ctx0" brushRef="#br0" timeOffset="25185.5">23469 3005 94 0,'0'0'48'0,"0"0"65"15,0 19-45-15,0-19-30 0,0 0-4 0,0 0-19 16,0 19 11-16,0-19-17 0,0 20 9 0,0-20-9 15,0 38 12-15,20-19-11 0,17 57 8 16,-17-38-16-16,-20-38-1 0,23 37-1 16,-9 20-4-16,6-38-6 0,0 1 1 15,-20-1-4-15,20 38-79 0,-3-38 58 0,0 38-280 16,6-37 266-16</inkml:trace>
  <inkml:trace contextRef="#ctx0" brushRef="#br0" timeOffset="25352.4">23965 2873 83 0,'0'0'122'0,"0"76"49"16,-20-57-151-16,0 56 39 0,-17 2-29 15,17-22-19-15,-74 137 14 0,74-135-18 0,-57 58 6 0,60-40-8 16,-60 58 0-16,40-76-2 0,-97 247 1 16,117-227-3-16,-40 55-4 0,17-56-1 0,23 58-19 0,-23 0-26 15,23 18-65-15,17-115 64 0,0 57-82 16,0-36 12-16,0-20 86 0,0-20 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20:28.28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17312 15213 26 0,'0'0'4'0,"0"0"4"0,0 0 4 0,0 0 4 0,0 0-16 47,0 0 0 16,0 0 89-32,0 0 0-31,0 0-30 16,0 39 51-16,0-39-72 0,0 37-2 0,0-17-31 0,0 17 3 0,-20 78 12 0,-14 73-23 0,34-128 2 15,-20 128 4-15,0-168-4 0,20-2 1 0,0 1 2 0,0-19-2 63,0 0 0-1,-20 114 4-30,5 78 9-32,15-175-11 0,0 3 8 0,55-20-5 0,-1 0-2 0,-14-20-1 0,17 20 1 0,0 0-2 15,20 0 0-15,-3 0 2 0,-17 20-2 0,-37-20 0 0,-20 0-2 0,20 0-1 0,17 0 3 16,-20 0 0-16,26 0 1 0,-43 0-1 0,17 0-1 0,-17 0 0 15,17 0-1-15,23 0 0 0,-40 0 1 0,37 0 1 0,0 0 0 16,6 0-1-16,-29 0-2 0,6 0 3 16,20 0 1-16,-6 19-3 0,-14-19 0 0,0 0 2 15,3 0 0-15,11 0-3 0,23 19 3 16,-40-19 0-16,3 0-1 0,0 0 0 0,-20 20 0 0,37-20 1 0,3 0-1 0,-23 0-1 16,-17 0 2-16,40 19 0 0,-3-19-1 0,0 17-1 15,0-17 1 1,80 20 4-16,-80 0-3 0,-20-20 0 0,3 17-1 15,23-17 1-15,-29 20 0 0,-14-20 0 0,20 0 0 0,20 0 1 16,-40 20-3-16,17-20 1 0,20 18 0 0,-37-18 1 16,43 0-1-16,31 20 5 47,-74-1-2-47,34-19 1 0,-34 0-3 15,20 17 1-15,20 4 4 0,-40-21-5 0,0 0 1 0,0 0 2 16,0 0-9-16,0 0 6 0,0 0 0 0,0-21 0 0,-20 21-3 15,20-17 4 1,0-2-2-16,0-1 0 0,0 2 1 0,0 18-1 0,0-20-1 0,0-17 0 16,-20 37 1-16,20-20 2 0,0 0-2 0,0 3-1 15,0-60-1-15,0 40 2 0,0-20 2 0,0 37-2 0,0-18 1 0,0-1-1 16,0-55 2-16,0 56-2 0,0-19 1 0,0 1-2 0,0-22-1 16,0 41 2-16,0-19 8 0,0 15-4 0,0-14-2 0,0 55-2 62,0 0 0 1,40-210 3-32,-40 172-6-31,17-19 9 15,3 20-3-15,-20 37-1 0,-20-20-2 0,20 20 2 0,-17 0-3 0,-23 0-1 0,20 0 0 0,-14 0 3 0,-40 0 1 0,11 0-1 16,-68 37-1-16,111-37 2 0,-17 0 0 0,37 0-4 0,-20 0 5 0,-17 0-4 0,0 0 1 16,20 0 0-16,-6 0-4 0,3 0 3 0,3 0 0 0,-3 0 2 15,3 0 0-15,-23 0 0 0,-17-17 3 0,0 17-1 16,40-20-2-16,-23 20-2 0,3-19 4 0,-20 0-4 16,23-1 2-16,34 20-1 0,-63-19-1 0,46 19 1 0,0 0 2 15,-3 0-3-15,-20-17 1 0,-54-4 0 16,74 21 1-16,3 0-2 0,-23-19-1 0,6 19 4 0,-26 0-1 15,23 0-4-15,17 0 1 0,0 0 1 0,3 0 3 0,-23 0-2 16,23 0 2-16,-23 0 3 0,23 0-6 0,-23 0 2 0,40 0-2 16,-37 0 1-16,-20 0-1 15,37 0 0-15,5 19 0 0,-7-19 3 0,2 0-4 0,0 0 2 0,20 0-6 16,-17 0 3-16,17 0-12 0,0 0 8 0,0 0-5 16,-17 0-9-16,17 0-132 31,111 21-259-31,-91-21 392 0</inkml:trace>
  <inkml:trace contextRef="#ctx0" brushRef="#br0" timeOffset="983.74">17808 13558 20 0,'0'0'31'0,"0"-19"-4"0,0 19 2 0,0 0-15 0,0-18 15 0,0 18-2 15,0 0 11-15,0 0-27 0,0 0 54 31,0 0-41-31,-17 0-4 0,-6 0 7 16,23 0-14-16,-20 0-1 0,20 18-1 0,-17 1 2 16,-3 1-6-16,20 18-4 0,0-38 0 15,-17 37 3-15,-3-17-3 0,20-1 1 0,0 19-2 16,0-38-2-16,-20 18 3 0,20 21-2 0,0 19 1 16,0-58 0-16,0 36 1 0,0 2-2 0,0-38 1 15,0 0-1-15,0 20 1 0,0 0 2 0,0-3 2 0,0-17 0 16,20 0 4-16,-20 0-9 0,0 0 2 15,20-37 3-15,-20 17-4 0,17 3 5 0,-17-4-3 16,0-15-3-16,0 36-1 0,20-77 6 16,-20 77-5-16,0-38-1 0,0-39 16 15,0 59-9-15,0 18-5 16,0-19 8-16,0-1-4 0,-20 20-3 0,20 0 0 0,0 0 0 16,0 20-2-16,0-1 7 0,0 19 6 15,0-1-7-15,0-17-6 0,0 18 3 0,20-38-3 16,-20 38-1-16,17-19 0 0,-17 1 1 0,20 16 5 15,3-15-3-15,-6 16 7 0,20 20 14 16,0-1-25-16,-17-36 4 0,-3-1-1 16,3-19-2-16,0 19 4 0,37 1-4 15,-37-20-6-15,-20 0-4 0,20 0-28 16,-3-20 0-16,-17 20 13 0,0 0-3 0,0 0-3 0,17-19-6 16,-17 19-54-16,0 0 31 0,20-19-81 0,-20 19 80 0,0-20 19 0,0 20 21 15,0 0 14-15,0 0-8 0</inkml:trace>
  <inkml:trace contextRef="#ctx0" brushRef="#br0" timeOffset="2217.17">14253 13976 38 0,'0'20'70'0,"0"-20"-47"0,0 0 0 0,0 0 18 0,0 0-8 0,-17 20 58 0,17-3-81 0,0-17 7 15,-20 0-6-15,20 0 24 0,0 0-30 16,0 0 10-16,0 19-2 0,0-19-9 0,0 0 7 16,0 0-3-16,0 20-1 0,0-1 4 15,0 38 0-15,0-18-6 16,0-3-3-16,0 3-2 0,0-20 2 0,0 19-3 0,20 18 4 15,-20 2-2-15,0-39 1 0,0 19-3 0,0 18 1 16,0-16 1-16,0 72 1 0,0-92-2 0,0 0 0 16,0 17-1-16,0-16-3 0,0-4-16 0,0 2-8 15,0-19-11-15,0 20-14 0,0-20-13 16,0-39-87-16,0 1 75 0,0 20 59 16,0-21 11-16,0 39-16 0</inkml:trace>
  <inkml:trace contextRef="#ctx0" brushRef="#br0" timeOffset="2449.69">14196 14281 28 0,'0'0'14'0,"0"0"7"0,0-19 10 16,-20 0 2-16,20 19-16 0,0-20 22 0,-14 1 23 16,14 2-40-16,0-3-13 0,0 20 10 0,0-19-11 15,-23 1 9-15,23-2 9 16,0 1-18-16,0 19-5 0,0-19 0 0,23-20 9 16,-23 39-8-16,14-17 3 0,6-3 2 0,0 20-3 0,-20-20 0 15,37 3 11-15,-17 17-6 0,17-20 4 16,0 40-1-16,-17-20 1 15,-20 17-6-15,17 3 4 0,-17-20-8 0,20 37-1 0,-20-18-2 0,0 20-3 16,0 0 3-16,0-2-1 0,0 0-3 0,-94 134-52 31,74-130-40-31,3-5-6 0,-3-16 38 0,3-2-54 0,-3-18 61 16,20 0 27-16</inkml:trace>
  <inkml:trace contextRef="#ctx0" brushRef="#br0" timeOffset="3517.38">13891 15081 74 0,'0'0'32'0,"0"0"1"0,-17 0 26 0,17 0 24 16,0 0-34-16,0 0-32 0,-20 17 23 0,20-17-31 0,0 0 0 15,0 0 9-15,0 0-10 0,0 0 8 0,0 19-12 0,0-19 2 16,0 38 24 0,0-38-27-16,0 19 0 0,0 1 2 0,0-1-3 0,0 20 3 0,0-2-2 15,0 20 1-15,0-36-3 0,-20 73 3 0,20-38-3 0,-57 173 3 16,57-155 0-16,-20-16 0 15,20 18-1-15,-17-39 0 0,17 4-2 16,-20-5-2-16,20-15 1 0,0-21 0 0,0 17 1 0,0 39 5 16,0-35-4-1,20-21-2 1,131-38 3 0,23-18-2-16,-140 35 0 15,6 21-1-15,17 0 1 0,20 0-7 16,-40 0 6-16,-17 0 0 0,17 21 2 0,0-4-2 0,40 39-1 15,-40-56 2-15,-17 41-2 0,-3-24 1 16,3 3 0-16,3 0 1 0,-6-3-1 0,0 3-1 0,23 18 3 16,-23-18-2-16,3 16 0 0,17 4 1 15,-37-40-3-15,20 17 1 16,-20 3 2-16,23 0 3 0,-9-2-7 47,26 21 6-47,-20-58-4 0,-20 19 0 0,0 0 1 0,0-20-1 0,17 20 2 15,0-58 1 1,3-16-4-16,-20 35 1 0,0 20 1 0,20-57 1 0,-20 56 0 16,23-38 0-16,-23 41 0 0,14-2-2 0,-14-1 1 0,20-37 0 0,0 20 1 15,0-1 1-15,-20 18-2 0,0-17-1 0,17-2 0 0,20-36 1 16,-17 18 1-16,0 37 3 0,-3 3-1 16,-17-60 6-16,20 39-5 0,-3-1-2 0,3 1-4 15,20-76 0-15,-23 78 4 16,3 15-3-16,-20-16 2 0,0 37-1 62,20-20 0-62,34-56 12 0,-54 76-10 0,0-19 9 0,0-1-8 0,0 20-1 0,-17 0 2 0,17 0-1 16,-57 0 2-16,57 0-6 16,-20 0 5-16,3 0-5 0,-23 0 2 0,20 0-3 0,3 0 5 15,-3 0-3-15,-17 0 3 0,17-19-3 0,0 19 1 0,-14 0-3 0,14 0 4 0,-20 0-1 16,-54-17 3-16,57 17-2 0,17-21-3 0,-77 21 2 0,23-19-1 15,37 19 1-15,-3 0 0 0,3-17-3 0,-40 17 2 0,60-20-1 16,-80 20 5-16,80 0-3 0,-23 0 2 0,-74 37-10 16,100-37 7-16,-9 0 1 15,3 19-3-15,0-19-1 0,20 0 0 0,-17 21-5 0,0-4-3 16,-3 2-14-16,-20 1-17 0,40-20 26 16,40 0-369 30,14 0 249-46</inkml:trace>
  <inkml:trace contextRef="#ctx0" brushRef="#br0" timeOffset="5400.1">14273 15538 27 0,'0'0'12'0,"0"0"3"0,0 0 2 0,0 0-2 0,0 0-8 0,0 0 6 0,0 0-5 0,0 0 11 0,0 0-8 0,0 0-6 15,0 0-1-15,0 0 16 0,0 0-11 16,0 0-5-16,17 0 8 0,-17 0 3 0,0 0-8 0,0 0 3 16,0 17 5-16,20-17 2 0,-20 0-8 0,0 0 9 15,0 0 2-15,20 20 18 0,-20-20-30 16,0 19 8-16,0-19-1 0,17 18-9 0,-17 2-2 15,0-3 6-15,0-17-7 0,0 19 5 0,0 3 6 16,0-3-11-16,0-19 0 0,0 17 4 0,0 3-2 16,0 17 3-16,0-37-4 0,0 20-2 0,-17 16 2 0,17-14-3 15,-20-22 1-15,20 0-1 0,-20 36 2 0,3-16 2 16,-3-20-3-16,3 18 1 0,-23-18-4 16,40 0 2-16,-20-18 1 0,6-2 0 0,14 20-2 15,-23-19 1-15,3-20-2 0,20 39 0 0,0-36 3 16,0 36-2-16,-20-20 0 0,20 20 0 0,0-20 0 0,0 3 0 0,0-3 7 15,0 3-5-15,20-24-2 0,-20 5 5 0,20 16 1 16,-20 2-4-16,23-21 0 0,-23 1 0 0,34-39 2 16,-34 40-3-16,20 18-3 15,-20-19 3-15,0 18-1 16,0 3-2-16,0-3 2 0,0 20 2 0,-20-76-5 16,0 76 4-16,20-19-2 15,0 19 1-15,0-20-2 0,-14 1 7 0,14 19-5 16,0 0 1-16,0 0-1 0,0 39-1 15,0-1 5-15,0-18-2 0,0 17-3 16,0-17 3-16,0 38 2 0,0-22-3 0,14 1-1 16,6 98 0-16,0-1 12 15,-20-117-10-15,37 60 1 0,-37-19-4 16,0-41 0-16,20 40 4 0,-3 20-1 0,-17-40-2 16,20 3 0-16,-20-23-1 0,20 39-6 15,-20-35 1-15,0-21 0 0,0 0-5 0,17 20-18 0,-17-20 10 16,0 0-2-16,0 0-31 0,20 17-66 0,-20-17 1 15,0-37-47 1</inkml:trace>
  <inkml:trace contextRef="#ctx0" brushRef="#br0" timeOffset="5900.26">14632 15632 36 0,'0'0'17'0,"0"-20"144"16,-17 20-21-16,0 0-128 0,17 0-8 0,0 0-3 15,0 0 4-15,0 0-3 0,0 20-3 0,0-3 9 16,0 24-2-16,0-22-5 0,0-2 4 16,0 3-2-16,0-20 0 0,0 17 0 0,0-17 1 0,0 20-2 15,0 0 4-15,0-20 3 0,0 17-4 0,0-17 5 0,0 0-5 16,0 0 0-16,0 0 4 0,17-17 6 15,-17-3-11-15,0 20-2 0,0-20-1 0,0 3 2 0,0-3 1 0,0 3 3 16,0-2 7-16,0-3-3 0,0 3-5 0,0 19-2 16,17 0 18-1,-17 19-12-15,20 3-5 0,-20 14 4 0,0-36-6 0,0 20 0 16,0-3 0-16,20 23 2 0,-3 54 5 31,20 0-9-31,-17-73-4 0,-20-21-20 0,0 20 10 16,20-20-24-16,-20 0-16 0,0 0 21 0,0-20-51 0,23-1-216 15,-23 21 270-15,0-17-2 16</inkml:trace>
  <inkml:trace contextRef="#ctx0" brushRef="#br0" timeOffset="11400.46">14917 16431 38 0,'0'0'97'0,"0"0"-61"0,0 0 23 0,-20 0 4 0,20 0-46 0,0 0 13 16,0 0-18-16,-17 0 18 0,17 0-22 0,0 0 1 15,0 0 4-15,0 0-2 0,-17 0 1 0,17 0-2 16,0 0-2-16,0 0-5 0,0 0 0 0,-20 0 1 0,20 0 5 16,0 0-4-16,0 0-4 15,0 0 0-15,0 0-1 0,0 0 1 0,0 17 3 16,0 3 1-16,0 0-2 16,-20 18 5-16,20-38-7 0,0 0 0 0,0 36 4 15,-20-36 1-15,20 21-4 0,0-3 2 0,0 0 1 16,0-18 1-16,0 20 0 0,0 1 1 0,40-4 2 15,-40-17-7-15,20 0 0 0,-3 20 0 0,0-2 2 16,3-18-2-16,-20 0 1 0,57 39 3 0,-57-39-4 0,20 17 2 16,20 2 0-16,-6 2 1 0,6-1 0 15,-20-3-5-15,-3 3 0 0,20-20 1 0,-17 17 0 16,20 3 0-16,-3 0 2 0,-17-20-3 0,-3 0 0 0,3 0 0 16,40 17-2-16,-26-17 4 0,60 20-2 15,-31 1-2-15,-49-21 2 0,26 17 0 0,-3-17 1 31,20 19-2-31,40 18 5 0,-23 3-4 16,-17-3 4-16,-20-16-5 0,-14-4 1 16,11 3 0-16,-14-1-2 0,-20-19 2 0,20 17 0 0,-3 4 1 15,3-21-2-15,-3 19 1 0,26-19 1 16,-26 18-1-16,20-18 1 0,0 0-1 16,20-18 0-16,-14 18 2 0,-9 0-3 15,-14 0 2-15,55-19-3 0,-56 19 2 16,58-21 2-16,-22 4-1 15,-55 17 0-15,40-19-1 0,-3-1 1 16,42-18-2-16,-24 18 3 16,2-37 1-16,2 1 1 0,-41 56-2 0,19-38-1 15,-17 18 1-15,34-37-1 0,8 20 1 16,13-57 0-16,-41 73-3 0,6-15 1 16,-18-1 1-16,-7 16 0 0,45-17 1 0,-26-1 0 15,-14 22-1-15,94-80 2 16,-114 80-3-16,23-3 0 0,-23 0 1 15,17 20 0-15,-17 0-1 0,17-17 2 0,-17-2-2 0,20 19-2 0,0-39 3 16,-20 39-2-16,17-39 4 16,3 39-5-16,-3-17 3 0,-17 17 0 0,20 0-6 15,-20-20 4-15,0 20 0 16,0-20-2-16,0 20-3 0,0 0-4 16,0 0 4-16,0-17-6 0,0 17-5 0,0 0-8 0,-20 0-139 31,3 0-20-31,-40 0 1 15,57 0 177-15,-20 0 3 0,20 0-12 0</inkml:trace>
  <inkml:trace contextRef="#ctx0" brushRef="#br0" timeOffset="11701.02">17292 16203 37 0,'0'0'31'0,"0"0"47"0,0 0-10 0,-17 0-19 0,17 0-28 0,0 0 29 0,-17 0-23 0,17 0 5 0,0 0-18 15,0-20 5-15,0 20-16 0,17 0 3 16,0 0-5-16,80-38 8 16,-77 19-9-16,-20 19 0 0,37-20 3 0,-20 3-2 15,60-40 5-15,-37 37-5 16,-40 20 0-16,40-21 11 0,-23 21 2 0,-17 0-8 0,17 0 11 16,3 21 12-16,0 93 41 15,-20-78-58-15,0-15-6 16,0-1-2-16,0 17 1 0,0-17-3 0,0-3 0 0,0 61 2 15,0-59-3-15,0 75-2 16,0-56-4-16,0-18-11 0,0-20 2 0,0 19-2 0,0-19-25 16,0 17-15-16,0-17 22 0,0 0-1 0,17 0-55 0,-17 0 32 15,20 0-82-15,-20-17 83 0,0 17 19 0,17-57-2 16</inkml:trace>
  <inkml:trace contextRef="#ctx0" brushRef="#br0" timeOffset="12301.35">17597 15326 38 0,'0'-17'129'0,"0"17"-91"0,0 0-21 0,-17 0 11 0,17 0-6 0,0 0-2 0,0 0-11 0,-20 0 5 0,20 0-1 0,0 0 3 16,-20 0-9-16,20 0-1 0,0 0 7 0,0 0-7 15,-17 0 5-15,17 0 2 0,0 0-6 0,-20 0 1 0,20 17 12 16,0-17-14-16,-20 0-1 0,20 0 3 0,0 20-1 0,-20-20 10 15,20 0-10-15,-17 21-2 0,17 15 5 16,-17-16-3-16,17-20-7 0,0 17 0 0,-20 4 2 16,20-4 1-16,0 2 0 0,0-19-2 0,0 20-2 15,0 1 3-15,20-4-3 16,-3 3-1-16,-17-20 2 0,0 0 1 0,17 19 6 16,-17-1-8-16,20 2 5 0,-20-3-2 0,-20 24 0 15,20-41-1-15,0 19-3 16,-17-19 1-16,17 17 0 0,-17 3-5 15,17-20-9-15,-20 0 4 0,20 17-19 0,-20-17-34 0,20 0 35 16,0 0-50-16,0 0-27 0,-20 0 1 0,20 0 71 16,0 0 6-16,0 0 9 0</inkml:trace>
  <inkml:trace contextRef="#ctx0" brushRef="#br0" timeOffset="12667.67">17731 15478 40 0,'-20'0'25'0,"20"0"84"0,0 0-75 0,0 19 104 15,0 1-96-15,0 18 1 16,0 1-40-16,0-1 2 0,0-38-2 0,0 36 0 0,0-14-3 16,0 51 0-16,0-33-2 15,0-23-6-15,0 2 3 0,0 3-10 0,-17 34-21 16,17-56 26-16,0 18-19 0,0-18 11 0,-20 19-7 15,20-38-139-15,-20 19 100 0,20-18 41 16,0-21 0-16,0 22 18 0,0-5-13 16</inkml:trace>
  <inkml:trace contextRef="#ctx0" brushRef="#br0" timeOffset="12936.12">17711 15497 26 0,'0'0'8'0,"0"0"7"0,0 0 46 0,20-19 23 16,-20 19-42-16,0 0-4 0,17 0 73 0,-17-17-54 15,20 17-10-15,-20 0-37 0,0 0-4 16,0 0 6-16,23 17-6 0,-23-17 0 0,0 19 1 0,0-19-4 0,0 41 8 15,17-41-12-15,-17 37-7 0,0 0 9 16,0-17 0-16,0-20-1 0,0 17 2 0,-17 2-2 16,17-19 0-16,0 0-5 0,0 22 4 0,0-22-1 0,-23 0-1 0,23 0-2 15,-20 0 3-15,20 0 1 0,-17 0-6 16,-3-22 9-16,20 22-2 0,0 0 0 16,0 0 0-16,0 0 0 0,0 0 0 0,0 0 1 0,0 0 0 0,0 22-1 0,0-22-1 15,0 36 3 1,0 21 2-16,20-37-3 0,-20-20-1 0,0 36 3 0,0-14-3 15,0-5-3-15,17 2 1 0,-17-19 1 0,0 38-3 16,0-19-4-16,20-19-13 0,-20 20 3 0,0-20-29 16,0 17 18-16,23-17-5 0,-23 0-5 0,0 0-131 15,17 0 69-15,-17 0 75 0,0-17-3 0</inkml:trace>
  <inkml:trace contextRef="#ctx0" brushRef="#br0" timeOffset="13267.44">18338 15478 33 0,'0'0'97'0,"0"0"-52"0,0 0 66 15,0-17-60-15,0 17 7 0,-17 0-27 16,17 0-18-16,0 0 0 0,0 0 9 0,-20 0 1 15,20 0-10-15,-20 0-2 0,20 0-8 0,-20 0 0 0,20 0 2 16,-17 17-1-16,-20 43 5 16,17-23-10-16,0 20 9 15,6 20 1-15,14-60-7 0,-23 20-1 0,23-37 0 16,0 40 2-16,0-23-2 0,0 2 2 0,0 20-2 0,0-20-1 16,23-19 0-16,11 38-26 15,-14-38 12-15,-20 0-2 0,37 19-64 0,-20-19 41 0,3 0-10 16,0-19-81-16,0 19 56 0,-20 0 13 0,17 0-2 0,3 0 42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21:26.51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  <inkml:brush xml:id="br2">
      <inkml:brushProperty name="width" value="0.05292" units="cm"/>
      <inkml:brushProperty name="height" value="0.05292" units="cm"/>
      <inkml:brushProperty name="color" value="#00800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8132 10251 22 0,'0'0'16'0,"0"0"-4"0,0 0 22 0,0 0 44 0,-17 0-61 0,17-20 27 0,0 20-32 0,0 0-1 0,0 0 0 15,-20 0 0-15,20-19 6 0,0 0-2 0,-20 1 19 16,20 18-16-16,-17-21 0 0,17 21-1 0,0-18-9 16,-17 18-1-16,17 0 7 0,-23-18-10 0,23 18 1 0,-20 0 7 0,20-20-7 15,0 20 5-15,-17 0-6 0,17 0 1 0,-20 0 7 16,3 0 1-16,-3 0-11 16,20 0 0-16,0 20 1 0,0 16 3 0,-20-36-4 0,20 77 3 31,0-1 6-16,0-19-8-15,20 1 0 0,-20-39-1 0,0 38 3 0,20-21-2 0,-20 5-3 16,17-23 1-16,-17 20-1 0,20 0-3 0,17 112 0 16,-37-111 2-16,23 19-4 15,-23-20-5-15,0-38 1 0,0 57-26 0,0-20 5 16,0-37 14-16,0 21-22 0,0-21 17 0,0 0-193 16,0-40 128-16,0 40 61 0,-23-18 14 15,23-59 0-15,0 59-2 0</inkml:trace>
  <inkml:trace contextRef="#ctx0" brushRef="#br0" timeOffset="133.6">7887 10554 20 0,'0'0'5'0,"0"0"-2"0,0 0 11 0,0 0-2 16,0 0 22-16,0 0 6 0,0-20-21 0,0 20 21 0,0 0-2 16,17 20 38-1,3-20-62-15,-20 0-9 0,20 21 0 0,-20-21 3 0,17 18-5 16,3-18-2-16,-20 0-1 0,17 0 1 0,3 0 0 0,3 19-3 16,31-19-26-16,-34 0-7 15,17 0-25-15,-37 0 16 0,17 0-5 0,3 0-27 0,3 0 58 16,-6 0-9-16</inkml:trace>
  <inkml:trace contextRef="#ctx0" brushRef="#br0" timeOffset="482.76">8551 10575 55 0,'0'0'151'0,"0"0"-111"0,-20 0-5 0,20-21-20 16,0 21-1-16,-19 0 19 0,19 0-24 0,-18 0 7 0,18-20-1 15,-17 20 0-15,17 0-7 0,0 0-1 0,-40 20 26 16,40-20-25-16,0 0 0 0,-20 21-1 0,20-3 3 16,-14 37 0-16,14 174 12 31,34-190-17-31,6-21-2 0,-40 2-1 16,17-20 5-16,1 0-2 0,-18 0-3 0,19-20 3 15,24 2 1-15,-43 0-5 0,0-3 2 0,52-55 6 16,-30 39-4-16,-22-22-3 0,17 41-1 15,-17-38-6-15,0 18 1 16,0-1-4-16,0 39 1 0,0 0-11 0,0-20-8 0,-17 20-5 16,17 0-2-16,0 0 16 0,0 0-24 0,0 20-11 0,0 1 24 15,0-21-1-15,0 18-1 0,0 1-42 0,0 17-7 0,0-36 47 16,0 39 1-16,0-21 26 0,17 23-14 16</inkml:trace>
  <inkml:trace contextRef="#ctx0" brushRef="#br0" timeOffset="766.19">9010 10669 64 0,'0'0'215'0,"0"0"-142"15,0-21-54-15,0 21 19 0,-22 0-5 0,22 0-18 16,0 0 9-16,0 0-13 0,-20 0 8 0,20 0-12 0,-17 0-1 16,17 0-1-16,-20 21 8 0,2-21-9 0,-1 36 7 15,-1-16-7-15,20 1-1 0,-18-21 0 0,18 37 2 0,0-19-1 16,-17 0-1-16,17 3-3 0,0-3 0 0,0-18 1 0,0 40 3 15,0-22-3-15,17 0-2 0,-17 2 2 0,18-20 0 16,2 0 0-16,17-20 0 0,-37 2 0 0,37 18 0 16,-17-39-1-16,-20 20 0 0,22 19 1 0,-22-39 2 0,35-34 6 15,-15 32-10-15,-20 5 1 0,20 15-4 16,-20 4-2-16,17-39-28 0,-17 56 23 0,-17-21-20 16,17 21-5-16,0 0 14 0,0 0-2 15,-20 0-105-15,20 0 27 0,0 0 39 0,0 21-33 0,-20-3 67 16,20-18 14-16</inkml:trace>
  <inkml:trace contextRef="#ctx0" brushRef="#br0" timeOffset="1449.4">10299 9947 18 0,'0'0'7'0,"0"0"-3"0,0 0 0 0,-37 0 36 15,20-20 2-15,17 20-32 0,-23 0 10 0,23 0 1 16,-17 0-10-16,17-20-1 0,0 20 13 0,-20 0-11 16,20 0 1-16,-37-18 54 15,17 18-55-15,20 0-3 0,0 0-1 0,-37-20 12 0,37 20-15 0,-17 0 1 0,17 0 6 16,-40 20 0-16,20-2-1 0,-17-18-6 0,37 0-1 15,-20 20-2-15,-74 57 23 16,94-77-20-16,-37 36 2 0,37 2-5 0,-40 2 2 0,20-4-1 0,-17 22 0 16,0 19 3-16,0-2 0 0,-3 21 1 0,40-58-2 15,-57 95 2 1,20 37-2-16,37-131-3 0,-20-21-1 0,20 58 3 0,-17-38-3 0,17 19 6 16,17 20 0-16,3-39-6 0,0 18 4 0,94 78 6 31,-40-76-8-31,-54-21-3 0,17-18 1 0,3-19 0 0,-23 18-2 15,3 2 2-15,17-20-2 0,0 19-4 0,-17-19-1 0,57 0-87 16,-37 0 61-16,-6 0-49 16,-14-19-38-16,37-19-44 0,-20 19 126 0</inkml:trace>
  <inkml:trace contextRef="#ctx0" brushRef="#br0" timeOffset="1800.15">10547 10669 27 0,'0'0'112'0,"0"0"-66"0,17 0-5 0,-17 0-2 0,0-21-19 0,0 21-2 0,0 0 18 0,0 0-21 0,0 0 0 0,0 0-1 0,0 0-3 0,20 0 1 0,-20 21 37 16,0 15-39-16,0 5-2 15,0-23-4-15,0 1-3 0,0 17 1 0,0 3-3 16,-20-20-1-16,20 2-3 0,0-3-12 0,0 20-16 0,-17-20-19 15,17 21-133-15,0-39 122 0,0 0-22 0,0-19 48 16</inkml:trace>
  <inkml:trace contextRef="#ctx0" brushRef="#br0" timeOffset="1933.42">10641 10212 40 0,'0'0'34'0,"-17"19"13"0,17 1-23 0,0 18 18 0,-17-38-24 16,17 37 10-16,-23-17-11 0,23 17-11 0,-20-37-1 15,20 19-2-15,-17 20 2 0,17-2-6 0,-20 2-52 16,3-2-75-16,17-37 72 0,0 21 25 16</inkml:trace>
  <inkml:trace contextRef="#ctx0" brushRef="#br0" timeOffset="2199.67">10798 10819 37 0,'0'0'17'0,"0"21"5"0,0-3 154 31,-23 1-72-31,23-38-99 16,0 1-1-16,0 18 0 0,23-39 5 0,-23 21-4 0,14-40 5 0,6 20-2 15,0-1-2-15,0-16 6 0,-3 37-5 0,-17-3 1 16,17 1-1-16,3-36 19 0,0 38-9 0,3 18-9 16,-9 0 14-16,6 18-6 0,-20-18-10 0,0 39 3 15,17-22-3-15,-17 3-1 0,23 38-4 0,-23-39-3 0,17 169 6 16,-17-167-4-16,20 37-2 15,-20 36-25-15,37 1-120 16,-37-76 44-16,37-77-141 16,-37 58 231-16,20-37-10 0</inkml:trace>
  <inkml:trace contextRef="#ctx0" brushRef="#br0" timeOffset="2366.48">11459 9927 108 0,'0'0'98'0,"0"20"-24"0,0-20-15 0,0 36 1 16,0-15-47-16,-20 15 12 0,20 22 0 16,0-20-20-16,0 38 4 0,-17 19-4 15,17-56-5-15,0-21 0 0,-17 135 1 0,17-116-4 16,-80 249-354 0,80-249 271-1,-17-16 50-15</inkml:trace>
  <inkml:trace contextRef="#ctx0" brushRef="#br0" timeOffset="2516.42">11191 10612 48 0,'0'0'67'0,"0"-19"60"16,-17 1-6-16,17 18-98 0,0-21-1 0,-20 21 0 0,20-20-2 0,0 20-3 16,-17-17 14-16,17 17-16 0,0 0-4 0,0-19 1 0,0 19-1 0,54-20 45 31,-34 2-53-31,20 18-3 0,-3 0 2 0,20 0-18 16,-20-19-13-16,3 19 6 0,-23 0-8 0,3 0-11 0,17 0-7 0,117-19-321 15,-117 19 342-15,-20 0 8 0</inkml:trace>
  <inkml:trace contextRef="#ctx0" brushRef="#br0" timeOffset="3200.18">12468 10154 24 0,'0'0'16'0,"0"0"1"0,0 0 48 16,0-18 42-16,0 18-81 15,0-18-3-15,0 18-12 0,0 0 7 0,0 0-9 16,0 0-2-16,0 0 16 0,0 0-16 0,0 18 10 0,0-18 0 16,0 18-9-16,0 3 8 0,-20 16 5 15,20 2-3-15,0-1-1 0,0-1-5 16,0 39 15-16,0-56-21 0,0 56 12 31,0-20-5-31,-40 230 0 0,26-210-9 16,-9-20-1-16,-16 1-2 0,1 1 2 0,-19 37 0 15,40-95-3-15,0 18 3 0,-6-18-1 16,3 21-2-16,3-21 0 0,-40-58-7 16,20 1 0-16,37 20 4 0,-40-40-4 15,20-114 0-15,3 38 8 0,17 98-1 0,0-21 1 0,17 19 0 16,26-96 1-16,-26 97-1 0,20-59 3 0,-17 39-2 16,17 20-1-16,-20 35 1 0,-17-15-2 0,20 16-1 0,37-112 8 15,-57 113-7-15,20-20 0 0,-20 20-1 16,20-38 3-16,-20 37-3 0,17-17 2 0,-17 16 1 15,0 21 0-15,0-17 1 0,0-2 0 0,-37-1 2 16,37 20-3-16,-20 0 0 0,3 0 4 0,0 0-4 0,17 0 0 16,0 0-1-16,-43 0 3 0,43 0-3 0,-17 0 2 0,-3 20 1 15,3 16-1-15,-23 118 4 16,23-96-8-16,17 16 1 0,0-16 1 0,37 37 0 16,-37-39 0-16,20 2 0 0,-3-1 0 0,-17-19 1 0,37 57-3 0,-17 1 2 15,20 57 3-15,17 73-15 16,-40-129 12-16,3-61-1 0,-2 59 0 0,1-18 1 15,-19-39-3-15,20 0 1 0,-20 1-2 0,23 17-14 0,-23-56 1 0,14 38-58 32,26-1-129-32,-20-37 71 0,-3 0 66 0,-17 0-16 0,18 0 73 0,2-37-5 15</inkml:trace>
  <inkml:trace contextRef="#ctx0" brushRef="#br0" timeOffset="3688.03">13247 10648 26 0,'0'0'49'0,"0"0"-16"0,0 0 31 0,0 0-38 0,0-17-4 0,-20 17 1 0,20-19 38 0,-20 19-44 0,20 0 13 0,-15-19-3 16,-7 19-3-16,22 0-13 0,0 0-1 0,-20 0 23 0,0 0-17 15,20 0-10-15,-17 0 6 0,17 19-5 0,0-19-2 0,-20 36 3 16,20-36-6-16,-17 39 6 0,17-21-5 0,-20 23 3 0,20-4-2 15,0-19-3-15,0 21 0 0,-20-21 0 0,20 1 1 0,0 2 0 0,0 15 0 16,0-36-2-16,0 20 2 0,20-2 3 0,-20 2-1 0,0-20 5 16,20 0 0-16,-20 0-4 0,54-115 16 15,-34 57-15-15,0-36 8 16,2 38-13-16,-22 35 0 0,15-34 3 0,-15 37-2 0,0-23 2 16,20 24 0-16,-20 17-3 0,0-19 0 0,0 19 3 0,0 0 4 15,0 0-5-15,20 19 5 0,-20-2-6 0,0 3 1 16,0 1-2-16,0 52-7 0,0-16 2 0,0-37 5 0,0 19-2 15,0 16 0-15,20-34 0 0,-20-3-3 0,0 22-1 0,0-22-6 0,34 58-54 16,-34-57 33-16,20-1-5 0,22 40-115 0,-7-39 7 16,5 0 12-16,34 0 77 0,-54-19 44 0</inkml:trace>
  <inkml:trace contextRef="#ctx0" brushRef="#br0" timeOffset="4232.99">14404 11087 36 0,'0'0'164'0,"0"0"-144"0,0 0 14 0,0 0-6 0,0 0-2 0,0 0-13 0,-20 0 13 0,20 0-14 0,0 0 12 0,0 0-1 15,0 0 43 1,0 19-42-16,0-19-19 0,0 0 5 0,0 19-3 16,0 133 5-1,-17-95-14-15,-3 1-25 16,3-21-21-16,-3-18-22 0,20-19 23 0,-20 0-10 0,3 0-148 16,17 0 164-16,0-37 8 0</inkml:trace>
  <inkml:trace contextRef="#ctx0" brushRef="#br0" timeOffset="4550.51">14880 10517 64 0,'0'95'343'0,"0"-59"-322"0,0-15-14 0,-17 15 11 16,17 60 2-16,0-96-19 0,0 39 1 15,-20-2 0-15,20-37-4 0,0 21-17 16,0-3-9-16,0-18 7 0,-20 18-5 0,20-18-6 0,0 0-118 15,0-18 86-15,0 0 9 0,0 18 16 0,-20-79-3 16</inkml:trace>
  <inkml:trace contextRef="#ctx0" brushRef="#br0" timeOffset="4666.78">14897 9947 22 0,'0'0'9'0,"0"0"11"0,20 19 131 31,-20-2-129-31,0 4-15 0,0-21-1 0,0 36 3 0,0 22-1 0,-20-2-7 16,20-35-2-16,-17 35-8 0,17-36-2 0,-17 18-35 15,-3 56-142-15</inkml:trace>
  <inkml:trace contextRef="#ctx0" brushRef="#br0" timeOffset="4916.89">15128 10422 96 0,'0'0'45'0,"0"19"-1"0,0-19 22 15,0 57 35-15,0-38-83 0,0-2-2 0,-20 24 8 16,20-41-14-16,0 18-1 0,0 20 2 0,0 0-1 15,0-38-6-15,0 0 0 0,0 18-3 0,0 0 4 0,0-18 3 16,20-36 1-16,-3-2-6 0,-17 38-2 16,20-38 0-16,-3-1 2 0,26-37 2 0,-43 39-2 15,17 18-2-15,0-1-1 0,-17 1 2 0,20 19-2 0,0-19 4 16,34 19 26-16,-54 38-23 16,20 1-5-16,-20 18 3 0,0-21-4 0,23 42-1 15,-23-21-2-15,0-1-1 0,0-17 3 0,0 16-6 0,0 42-36 16,0-79-2-16,0 2 14 0,0-20-97 15,0 18 64-15,17-18-72 0,0-56 38 16</inkml:trace>
  <inkml:trace contextRef="#ctx0" brushRef="#br0" timeOffset="5133.09">15792 9547 51 0,'-20'-20'87'0,"20"20"-38"0,0 0 30 0,0 0-21 16,0 56 41-16,0-15-75 15,0-4-13-15,0 20 8 0,0-21-11 0,0 22-1 0,0-18-1 16,0 55 3-16,0-20-3 0,0 1-3 0,0 1 0 16,0 170-7-1,0-209 1-15,0 0 1 0,0 76-19 0,-14-57-13 0,14-39 12 0,-23 41-33 16,3-41 0-16,20 19 6 0,-20-37 27 0,20 18-1 16,0-18-32-16,-34 0-87 0,14-18 133 15,0-37 0-15,20 34-5 0</inkml:trace>
  <inkml:trace contextRef="#ctx0" brushRef="#br0" timeOffset="5250.7">15544 10269 20 0,'0'0'14'0,"0"-38"82"0,-20 0-10 0,20 38-49 0,0-18-4 16,0-21 20-16,-17 39-32 0,17-18-3 0,0-2 14 16,0 20 1-16,0 0-17 0,17 0-1 0,3 0 9 0,77 20 20 15,-97-2-43-15,20-18 1 0,14 18-1 0,6 3 1 16,-3-3-2-16,-17-18 1 0,54 38-19 16,-34-18-13-16,-3-2 6 0,-17-18-8 0,57 38-119 0,54 1-138 15</inkml:trace>
  <inkml:trace contextRef="#ctx0" brushRef="#br0" timeOffset="5982.83">16856 10098 80 0,'-17'-20'183'0,"17"20"-138"0,0-18-5 0,0 18-5 0,0-20-20 0,0 20 60 0,0-18-65 0,0 18 1 0,0 0 8 0,0 0 0 0,0 0 1 15,0 0-10-15,-18 0-1 0,18 18 0 0,0 2 5 0,0-2-8 0,0 22 5 16,-22-22-7-16,22 21 5 0,0-2-6 0,-20 20 3 0,20-19-5 16,-17 1 2-16,-3 93 2 15,-17 2-6-15,17-77-5 0,20-21 4 0,-20-16 3 0,20 1 0 0,-17-3-1 0,17 1 0 16,-18-19 1-16,-2 18 1 0,1-18-6 0,19-18 3 16,-35-60-7-16,12 21-2 15,4-74-5-15,19 55 11 0,-20 18 0 0,20-18-1 0,0-38 0 16,0 39 3-16,0-21-3 0,0-19 4 0,0 60 0 0,20 15 1 15,-20 4-2-15,19-42 4 0,4-54 2 0,-8 113-3 16,-15-19 0-16,0 18 4 0,20-16 0 0,-20 15-4 0,0-16 2 16,0-1 0-16,0-1 1 0,19 2 1 0,-19-2-3 15,0 21 5-15,0-2-4 0,20 1 3 0,-20 1 1 16,0-2 4-16,-20 40 7 16,20-2-16-16,0-18 2 0,0 39 1 15,-19 94-1-15,19-95-3 16,0 56 2-16,0 21-1 0,19-58-2 0,-19 114 0 15,20-56 1-15,-20-79 0 0,18 21-1 0,-1 39 0 0,3 170-2 16,0-190-1-16,-20-56 3 16,0 36-6-16,0-17-5 0,0 16-28 0,0-34-7 15,19-3 18-15,-19 0-37 0,0 2-15 16,18-20-31-16,-18 21-102 0,0-21 169 0,20 0 25 0,-20 0 16 16,0-21-9-16</inkml:trace>
  <inkml:trace contextRef="#ctx0" brushRef="#br0" timeOffset="6516.63">17503 9661 61 0,'0'0'77'0,"0"-20"-5"0,0 3-16 0,0 17-11 0,0-20-23 0,0 20-2 0,0-21-1 0,0 21 15 0,0 0-19 0,0-17 1 0,0 17-1 0,0-19 10 15,0 19 3-15,0 0-19 0,0 0-3 0,0 0 10 0,0 19 0 16,0-2-2-16,0 24-4 0,0 16 2 16,0-20-10-16,0 40 2 0,-20 282-2 15,20-320-2-15,0 19 1 0,-20 55 3 16,20-55-3-16,0 37 2 0,0-19-1 0,0-21-2 16,0-16 0-1,0-57 20-15,0-3-15 0,0 21-2 0,20-55 0 0,0 16-5 0,0 2 4 16,37-154 0-16,-40 134-1 0,6 0 3 0,-6-37 0 0,20 16-2 15,0 4 0-15,0 55 1 16,-17 19 0-16,3 0 5 0,-23 19-3 16,0-2-3-16,0-17 3 0,0 57-2 0,0-19-5 15,-43 20 3-15,-11 57 2 0,54-97-7 0,-40 39-11 16,23 0-12-16,-23-38 5 0,40 1-3 0,0-1-3 0,-17-19-3 0,17 0-2 16,-20 19-50-16,0-19-32 0,20 0 41 0,0 0-2 0,0-19-33 15,0-20 77-15,20 20 22 16</inkml:trace>
  <inkml:trace contextRef="#ctx0" brushRef="#br0" timeOffset="6916.67">18073 9338 34 0,'0'0'59'0,"0"0"23"0,-17-20 19 0,17 20-75 0,-20-37 115 16,20 16-112-16,0 21-5 15,0-18-15-15,0 18 1 0,-20 0 16 0,20 0-16 16,0-18 0-16,0 18 15 0,0 0-10 0,0 18-8 0,0-18 2 15,0 39 7-15,20-39-7 0,-20 37-3 0,20-17-2 0,-20 37 5 0,34 19-1 16,6-20-3-16,-3 41 2 0,-17 16-1 0,0-38-4 0,0 40-3 16,-3 18 4-16,0 153 2 15,-34-172-5-15,0-57 2 0,-3 1-3 0,0-2 1 0,-14 38-4 16,-9 0-5-16,6-55 9 0,0 37 6 0,-3-38-7 16,-54 77-31-1,-40-77-100-15,134-38 99 0,-20 0-5 0,3 0-5 0,-3-19-70 16,3 0 44-16,-3-20-69 0,0 2 69 0,20-40 58 0,0 41 0 15</inkml:trace>
  <inkml:trace contextRef="#ctx0" brushRef="#br0" timeOffset="7536.14">18985 9583 41 0,'0'0'26'0,"0"0"37"0,0 0-10 0,0 0-31 0,0 0 17 0,0-17 8 15,0 17-21-15,0 0-15 0,0 0 1 0,0 0 10 0,0-19-12 0,0 19 0 0,0 0 9 16,0 0-3-16,0 0-6 0,0 0 27 16,-20 0-26-16,20 0-5 0,0 19 2 0,0-19-4 15,-14 17 0-15,14 4 3 0,-23 16-4 0,3 3-3 0,0-3 4 16,-14 57-1-16,34-74-2 16,0 0 1-16,-20-3-1 0,20-17-1 0,-20 38 0 15,20-18 1-15,0-20 0 0,0 20 3 0,-20-20-4 16,20 0 0-16,0 0 5 0,0-20-5 15,20 0 2-15,-20 20-2 0,0-18 0 0,0 18 1 16,0 0 1-16,0 0-2 0,0 0 1 0,0 0 1 0,0 0-1 16,0 0 2-16,0 38 12 0,0 1-4 0,0-39-6 15,-20 17 0-15,20 4 1 0,0 15-2 0,0 2 4 0,-14 20-3 0,14-40-3 16,-23 21 0-16,23-1 3 0,-20 114 12 16,20-133-12-16,20-19-5 15,-20 20-2-15,23-1 0 0,-9-19-1 0,6 0-3 0,-20 0-3 16,20 0-24-16,-20 0 10 0,37 0-38 0,0 0-200 15,-17-19 182-15,17 19-61 16,-37 0 132-16</inkml:trace>
  <inkml:trace contextRef="#ctx0" brushRef="#br0" timeOffset="8350.48">8551 13768 42 0,'0'0'79'0,"0"0"-53"0,0 0-2 0,0 0 19 0,0 0-7 0,0 0-20 0,0 0-1 0,0 0-3 0,0 0 24 0,0 19 2 15,0-19-32-15,0 0 9 0,0 0-3 0,0 0-8 0,0 19 0 16,0-19 7-16,0 19 1 0,0 1-8 0,0-20-1 16,0 17 0-16,0 2 2 0,0 39 9 15,0-38-3-15,0-3-3 0,0-17-5 0,23 40 18 0,-23-40-18 16,0 17-1-16,15 2 1 0,-15 1 3 16,0-20-2-16,0 19 5 0,0-19-3 0,0 0-4 15,0 19-2-15,-15-19 2 0,15 0-2 0,0 0 3 0,0 0-3 16,0 0 3-16,-23 0-5 0,23 0 4 0,0 0 2 0,0 0-3 15,-20 20-2-15,20-20 2 0,0 18 1 16,0-18 1-16,0 19-1 0,0-19-1 0,0 20-2 16,20-20 1-16,3 36 1 0,-23-36-2 0,15 39 5 15,22 37 3-15,-37-76-6 0,0 19 0 16,22-1 1-16,-22-18 0 0,0 20 3 0,0 1-3 0,0-4-2 0,0 2 6 16,0 1-1-16,0-20-2 0,-22 18 3 0,4 38 3 15,18-56-10-15,-19 21 4 16,4-21-2-16,15 19-2 0,-23-19 0 0,23 0 0 0,-20 18-2 0,20-18-1 15,-19 19-11-15,1 1 1 0,1-20-24 16,-3 0 27-16,20 18-38 0,-20-18 26 16,20 0 10-16,0 20-2 0,0-20-16 0,0 17-9 0,0-17 16 15,0 20-38-15,0 0 26 0,20 55-182 16,-20-56 214-16,0-19-7 0</inkml:trace>
  <inkml:trace contextRef="#ctx0" brushRef="#br0" timeOffset="9617.78">8323 15252 20 0,'0'0'9'0,"0"0"2"0,0 0 4 0,0 0 23 0,0 0-17 0,0 0 16 0,0 0-17 0,0 0 53 0,0 0-25 0,0 0-6 16,0 0-29-16,0 0 0 0,0 17-1 0,0-17 10 15,0 0-12-15,0 20-1 0,0-20 10 0,0 20-1 0,17 17 2 16,-17-16-14-16,20 15 9 0,-20 1-10 0,0-37-1 16,0 57 5-16,0-37-9 0,20 75-4 0,3-17 7 15,-23-5-4-15,0-33 0 0,0 74 7 16,0-96-5-16,0 1 2 16,14-19-2-16,-14 0 0 0,0 0 0 0,0 0-1 0,0-19 1 0,0 1-1 15,0-2 2-15,20 1 1 0,0-39-2 16,0 41 3-16,-3-23-1 0,1 23-2 0,1-3 3 15,1 20-3-15,-20-17 2 0,0 17-2 0,23 0 5 16,-23 0-4-16,15 0 3 0,-30 54 6 16,15-34-9-16,-23 17 0 0,3 4-1 0,-34 15 0 15,14 1-4-15,6-40-1 0,-83 81-90 16,97-98 67-16,20 17-1 0,-37-17-38 0,20-17-17 16,-6-40-122-16,23 57 174 0,0-41 17 15,0 4 7-15,0 37-4 0</inkml:trace>
  <inkml:trace contextRef="#ctx0" brushRef="#br0" timeOffset="10017.53">8817 15709 67 0,'-20'0'36'0,"20"0"196"15,-17 0-218-15,17 17 9 0,0 3-13 0,-20-20 1 0,20 0-3 16,0 17 1-16,-18 3 3 0,18 0 0 0,-39 16-3 15,39-14-5-15,-18 14 1 16,18-36-4-16,0 20 2 0,0-20-3 0,0 18 1 0,0-18 0 16,0 19 1-16,0-19 1 0,0 0-2 0,0 0-1 0,37-19 6 15,-37-19-5-15,20 19 0 0,-2-20 3 16,-18 3-4-16,0 16 2 0,20-17 1 16,-20 37 0-16,0-37 1 0,17 37 0 0,-17-19 10 15,0 19 14-15,0 0-22 0,20 19 8 0,-20-19-9 0,0 37 4 16,0 0 3-16,0-17-9 0,0 16 3 0,0-14-4 15,22 14 1-15,-22-16-2 0,0 54 3 16,0-53-3-16,0-1-4 0,0-20 1 16,0 57-21-16,0-57-12 0,0 17-11 0,0-17-13 0,0 0 23 15,17 0-55-15,-17-17 34 0,0-23-163 0,0 23 206 16,18-3 11-16,-18-1-8 0</inkml:trace>
  <inkml:trace contextRef="#ctx0" brushRef="#br0" timeOffset="10151.08">9085 15878 85 0,'0'0'48'0,"0"39"132"16,0-2-107-16,0-37-53 0,-20 20 12 0,20-3-20 16,0-17 0-16,0 21 0 0,0-21-3 0,0 0 7 0,0 0-9 0,0 0 1 15,0 0-2-15,0 0 7 0,20-38-5 0,-3-1-1 0,3 1-4 16,59-133 13 0,-44 113-2-16,5 22-9 0,-40 16 3 0,17 2-8 0,0 18-24 15,3 0-20-15,22 18-272 16,-27 19 138-16,5 4 146 0</inkml:trace>
  <inkml:trace contextRef="#ctx0" brushRef="#br0" timeOffset="10600.89">10319 14832 42 0,'0'0'32'0,"0"0"53"0,-20 0-9 0,20 0-43 0,0 0 26 0,0 0 8 16,-17 0-47-16,17 0 13 0,0 0-16 0,-77 20 84 15,57-3-83-15,-17 4 3 16,-3-1 1-16,6 16-4 0,-6 2-1 16,6-19-4-16,11 1-9 0,-34 38 5 0,37-41-4 0,3 23 0 0,-3-23-3 15,-57 117 0-15,40-39 9 0,37-1-7 0,-20 3-5 16,3-60-2-16,17 19 2 0,0 22-1 0,0-41 6 0,0 0-2 15,17 21 5-15,3-19-6 0,-3 35-1 0,60 61-1 16,0-58-2-16,-77-60 2 16,17-17-4-16,23 20-19 0,-3 0-18 0,3-20-15 0,-40 0 22 15,20 0-4-15,14 0-111 0,63-20-137 16,-80 0 243-16,23 3 20 0,-20-3 13 0</inkml:trace>
  <inkml:trace contextRef="#ctx0" brushRef="#br0" timeOffset="11336.4">9729 16962 43 0,'0'0'26'0,"0"0"36"0,0 0-6 0,-17 0-31 0,17 0-1 0,0 0 19 0,0 0-24 0,0-20-1 0,0 20 14 0,0 0-17 0,0 0-2 0,0 0 12 16,0 20 33-16,0 1-53 15,0-4 1-15,0-17-3 0,0 19-1 0,0 1 6 0,0-3-5 0,0 4 1 0,0-21-2 16,0 19-1-16,0 18 0 0,0-16-1 0,0 35-23 16,0-39-18-16,0-17 15 0,0 21-5 0,0-21-7 0,-20 19-206 15,20-38 198-15,0 19 23 0,0-38 1 0</inkml:trace>
  <inkml:trace contextRef="#ctx0" brushRef="#br0" timeOffset="11467.63">9786 16488 46 0,'0'0'35'0,"0"18"66"32,-20 95 6-32,20-93-95 0,0 18-6 0,-17 0-7 0,17 1-2 15,0-22-17-15,-20 2-36 0,20-19 9 0,0 21-7 0,0-21-29 16,0 20 40-16</inkml:trace>
  <inkml:trace contextRef="#ctx0" brushRef="#br0" timeOffset="11737.66">10054 16983 61 0,'20'0'34'0,"-20"0"3"0,0 0 28 0,0 17-15 16,-20 2-12-16,20 18 4 0,-20 3 9 15,20-23-46-15,0-17 4 0,0 0-5 16,0 0 0-16,0 0 2 0,0-17-4 0,0-2 1 0,0-19 2 16,0-1-3-16,0 1 0 0,40 1 3 0,-40-3 0 15,54-74 10-15,-11 76-10 0,-9-35 14 16,-17 14-5-16,6 59-7 0,-6-18-1 0,-17 18 1 0,20-21 7 0,-3 21-6 15,3 0 8-15,0 0-7 0,-20 0-3 0,0 0 7 0,54 115 18 32,-34-38-29-32,-20-20-2 0,0 0 2 0,23-40-1 0,-23 23-3 15,0-23-2-15,0 24-2 0,0-5-12 0,0-16 4 0,0 95-167 16,0-98 136-16,0-17-3 0,0 0-8 16,17 0-8-16,-17-17-90 0,17-24 141 15</inkml:trace>
  <inkml:trace contextRef="#ctx0" brushRef="#br0" timeOffset="12033.97">10755 16220 68 0,'0'0'46'0,"0"20"92"0,0 0-105 0,0 55 69 16,-20 78-37-16,3-79-52 16,17-35-8-16,-20 20 0 0,3-22-4 0,-23 114 0 31,6-16-25-31,11-62-39 0,3-52 21 15,3-2 21-15,-3-19 1 0,20-19 4 16,-17-19 8-16,-3-39 23 0,20 40 8 0,-20-3-8 16,3-34 53-16,17 53-49 0,-17-15 15 0,17-3-4 15,0 21-18-15,0 18 1 0,0-20-1 0,0 3 12 0,17-4-4 16,-17 21-13-16,17-20 6 0,77 20 11 16,-74 0-24-16,20 0 0 0,-3 20-5 15,0-20 1-15,20 21-61 0,-37-21 35 16,3 0-7-16,11 17-61 0,6-17-35 0,57 20-88 15,-83-2 214-15,6-18-5 0</inkml:trace>
  <inkml:trace contextRef="#ctx0" brushRef="#br0" timeOffset="12515.87">11935 16771 21 0,'0'0'25'0,"0"0"-7"0,0 0 28 0,0 0 27 0,0 0-9 0,0 0 4 16,0 0-52-16,-20 0-2 0,20-17 13 0,0 17-16 0,-20 0 44 15,20 0-41-15,-17 0 13 0,17 0-4 0,-37 0 7 16,37 0-21-16,-40 0 22 0,40 17-23 15,-20-17 0-15,6 19 4 0,-9 22-4 0,3-24-3 0,0 20 2 16,3 3-1-16,17-23-3 0,-17 3 3 0,-3 57 3 16,20-39-4-16,0-2-1 0,0-16-1 15,0-20-1-15,20 38-3 0,-20-38 3 0,0 20-1 0,17-1-2 16,-17-19 0-16,57 0-17 0,-20 0-18 16,-17 0-3-16,37 0-51 0,-20 0 1 15,-17-19-33-15,74-59-142 16</inkml:trace>
  <inkml:trace contextRef="#ctx0" brushRef="#br0" timeOffset="12934.67">12714 16545 122 0,'0'0'151'0,"-20"0"-13"0,20 0-115 0,0 0 15 0,0 0-22 0,0 0 7 16,0 0-14-16,0 0 14 0,-18 0-17 0,18 0 3 15,0 0-6-15,0 0 2 0,0 0-3 0,-20 0 4 16,20 0-5-16,0 0-1 0,0 0-2 0,0 0-3 15,0 0-8-15,0 0-30 0,0 0-8 0,0 0 21 16,0 0-43-16,0 0-13 0,0 38-162 16,20-20 224-16</inkml:trace>
  <inkml:trace contextRef="#ctx0" brushRef="#br0" timeOffset="13083.67">12808 16925 44 0,'0'0'133'0,"0"0"-85"0,0 17 28 0,0 3-44 15,0-20-5-15,0 21-2 0,0-4 21 0,0 39 18 16,0-35-54-16,-20 35 23 0,3-18-21 15,-3 1-2-15,20-39-6 0,-37 38 1 0,17-1-3 0,2-16-2 16,-2-21-5-16,3 19-5 0,-23-2-24 0,21 3-18 16,-19-20 19-16,-19 0-185 0,57 0 142 0,-17 0 13 0,-3-37 1 15,20 37 44-15</inkml:trace>
  <inkml:trace contextRef="#ctx0" brushRef="#br0" timeOffset="14134.52">11288 14796 88 0,'0'0'80'0,"0"0"-26"0,-20-21 52 0,20 21-92 0,0 0-1 0,0 0 15 0,-17-18-4 16,17 18-13-16,0-19 31 0,0-1-25 15,0 20-6-15,0-20 5 0,17 3 21 16,3 17-32-16,-20 0 8 0,20 0 0 0,17 0-4 0,-20 17 1 15,3 3-6-15,-20-20 1 0,57 95-1 0,-17-39 0 0,-23 42-1 16,-17-42-5-16,0-18 2 0,0 133 2 16,0-114-2-16,-17 38 0 0,-23 18-3 0,23-72 4 0,-23 53-10 15,40-36 4-15,-20-22-1 0,-17 41-7 0,37-60 5 0,-17 2-3 0,17 20 2 16,-40 0-27-16,6-21-37 0,34 1 31 16,-23-19 17-16,3 0-29 0,3-19 23 0,17 1-3 0,-20-2-55 0,3 1 39 15,-3-56-43-15,20 55 87 0,0-37-9 16</inkml:trace>
  <inkml:trace contextRef="#ctx0" brushRef="#br0" timeOffset="14587.86">12468 14698 53 0,'0'0'92'0,"0"0"-9"0,0 0-42 0,0 0-21 16,0 0 16-16,0 0-5 0,0 0 22 15,0 20-42-15,0-20 15 0,0 20-5 0,0 17-11 16,-20 1 3-16,20-19-7 0,0 1 0 0,0 38 10 15,-20-22-4-15,0 2-5 0,6 39-7 16,14-57 0-16,-43 54 6 16,6-55-2-16,37-19-3 15,0 0-1-15,0-57 1 0,0 57-2 16,0 0 1-16,18-19-1 0,-18 19 0 0,19-17 0 0,-19 17 0 0,0-20-1 16,20-1 2-16,-20 21 1 0,0 0 3 0,23 0-5 15,-23 0 3-15,0 41-2 0,0 52-5 0,0-54 7 16,0 17-1-16,-23 21 2 0,23-20 0 0,-20 1-1 15,20-2-1-15,0-18-6 0,0 75-6 16,0-91 10-16,0-22 0 0,0 0-2 16,20 0-10-16,3 0-3 0,-9 0-5 0,-14 0-3 0,60-41-94 15,-60 41 57-15,17-17-17 0,21-21-56 0,-38 38 93 0,19-19 26 16,4-1 2-16</inkml:trace>
  <inkml:trace contextRef="#ctx0" brushRef="#br0" timeOffset="15417.62">8340 18541 14 0,'0'0'10'0,"0"0"-5"0,-17 0 14 0,17 0-4 0,0-20 19 0,0 20 0 0,-20-19-17 0,20 19 16 0,0 0-17 0,0-38 37 16,-17 20-27-16,17 18 1 0,0-19-5 16,0-1-11-16,0 20 8 0,0-19 4 0,0 19-16 15,0-18-2-15,0 18 7 0,0 0-8 0,0-21 17 16,0 21-17-16,0-18 0 0,0 18 2 0,0 0-4 0,0 0 0 15,0 0 2-15,17-18 5 0,-17 18-7 16,0 0 1-16,20 0-1 16,-20 0 0-16,0 0 0 0,0 0-1 0,0 0 1 0,0 18-1 15,0-18 0-15,0 18 0 0,17 3 0 0,-17-21 0 0,0 18-2 16,0 1 1-16,20 1 2 0,-20-1-3 16,20-19 1-16,-20 18 2 0,23-18-1 0,-23 0-1 15,14 0 4-15,-14 0-3 0,20 0 6 0,0 0 0 16,0 0-5-16,-20 0 3 0,17 0-2 15,-17 0 2-15,18 0-4 0,-18 0 1 0,0 0 7 16,0 20-4-16,0-2-4 0,0 1-1 0,0-19 1 16,0 20 3-16,0 37-2 15,0-38 0-15,0-19-2 0,0 19 2 0,-18 0-3 0,18-1 1 0,-17 2 1 16,17-20 0-16,-20 0 0 0,20 19-1 0,-20 0 1 0,-14 0-11 16,11-19 0-16,3 0 2 15,20 0-9-15,0 0 6 0,0 0-14 0,-20 0 7 0,20 0-25 16,0 0 17-16,0 0-2 0,0 0-4 0,0 0-43 0,0 20 30 15,0-2-138-15,0-18 178 0,0 0-5 0</inkml:trace>
  <inkml:trace contextRef="#ctx0" brushRef="#br0" timeOffset="16016.99">9977 17477 27 0,'0'0'127'0,"0"0"-84"0,-20 0 5 0,-17 0 4 0,17 0-19 16,3 0-22-16,17 0 1 0,-20 0 10 0,20 19-11 0,-20-19 23 15,3 0-17-15,0 17-9 0,-6 3 12 0,23-20-14 16,0 19 5-16,-20 19-2 0,20-38-4 0,-17 37 1 0,-3 20 10 16,3 20 0-1,17-1-8-15,0-37-5 0,-20 18-1 0,20-39-2 16,0 38 0-16,0 22-1 0,0-21-4 16,0-38-1-16,0 37-29 0,0-38-7 0,0 3-12 15,0-1 23-15,0-20-7 0,0 17-60 0,-20-17-28 0,20 0 76 16,0 0 18-16,0-17 20 0,0-3-5 0</inkml:trace>
  <inkml:trace contextRef="#ctx0" brushRef="#br0" timeOffset="16152.76">9655 17780 29 0,'0'0'45'0,"0"0"26"0,0 0 124 15,0 0-161-15,17 0-18 16,-17 19 11-16,20 1-5 0,-20-20-13 0,20 18 5 16,-20-18-10-16,17 19 2 0,-17 1-4 0,20-20 2 0,-3 17-3 15,3 3-1-15,-20-20-1 0,23 0-4 0,-6 20-14 0,0-20 1 16,23 18-72-16,-23-18 1 0,3 20-27 0,17-20 22 15,-17 0 63-15,3 0 15 0</inkml:trace>
  <inkml:trace contextRef="#ctx0" brushRef="#br0" timeOffset="16434.23">10148 17837 18 0,'0'0'141'0,"0"0"-108"0,0 0 23 0,0 0-33 16,-20 19 90-16,20-19-98 0,0 20 11 0,-20-20-3 16,20 17-5-16,-17-17 3 15,0 20-15-15,17-20-1 0,0 0 3 0,-40 20 2 16,40-20-8-16,0 0-1 0,0 0 1 0,-20 0-1 0,20 0 0 0,0 18 0 15,0 21 2-15,0-22-1 16,0-17-1-16,20 20 4 16,0-20 0-16,-20 0-4 0,20 0 4 0,-20 0-1 15,17 0-4-15,-17 0 3 0,0 0 1 16,17-20-3-16,-17 20-5 0,0-17 1 16,0 17-10-16,0 0-10 0,0 0 8 0,0 0-18 0,0 0-10 15,0 0 18-15,0 0-35 0,0 0-16 16,0 0-70-16,20 37 43 47,0-37 89-47</inkml:trace>
  <inkml:trace contextRef="#ctx0" brushRef="#br0" timeOffset="16683.28">10356 17951 30 0,'-17'0'22'0,"17"0"107"0,0 0-74 15,0 0-9-15,0 0-25 0,0 0-4 0,-20 20 15 0,20-20-19 0,0 0 8 0,0 0-12 16,0 0 1-16,-20 0 6 0,20 19 5 15,-17-19-7-15,-3 37 33 16,20-17-41-16,0-3 0 16,0-17-3-16,0 21 4 0,0-2-3 0,20 0 17 15,-20-19-17-15,0 0-1 0,0 19 3 0,17-19 2 16,-17 0-2-16,20-19-2 0,-20 19-4 0,0-19 3 16,20 19-2-16,-20-19 1 0,0 19-2 0,0-38 1 0,0 18-3 15,0 20 0-15,0 0-1 0,0-20-9 0,0 3-8 16,0-2-31-16,0 19 26 0,0 0-1 0,-20 0-135 15,20 0 41-15,0 19-31 16,0-2 136 0</inkml:trace>
  <inkml:trace contextRef="#ctx0" brushRef="#br0" timeOffset="17250.36">11137 17761 10 0,'0'0'6'0,"0"0"-5"0,17-19 3 0,-17 0-3 0,0 0 0 0,20-1 1 0,-3 2 0 16,-17 0-2-16,20-3 2 0,-20 21-1 0,23-17 5 0,-23 17-1 15,0-20 14-15,34 0 42 0,-34 2-44 0,0 18 18 16,0 0-17-16,20-19 21 0,-20-1 28 15,0 20-52-15,0-17 12 0,0 17-14 0,0 0-1 0,0 0 1 0,0 0 13 16,0-19 1-16,0 19 1 0,0 0-14 0,0 0-1 0,0 0 25 16,0 0-27-16,-20 19 24 15,20-19-27-15,0 0 3 0,-17 0-4 0,0 17 8 0,-6 3 0 16,3-20-11-16,20 19 1 0,-17-19 1 0,-20 38 9 16,-3-1-4-16,23 2-8 0,-20-1 9 0,-37 38-10 15,31 0 1 1,-71 132 15-16,77-94-10 0,37-57-7 15,-20 57 5 1,40-56-5-16,-20-38 1 0,37 17-2 0,-17-17-1 0,0-20 2 16,17 18-2-16,-20-18 0 0,3 0 0 0,-20 19-2 0,43-19-2 15,-9 0-18-15,80 0-121 16,-94 0 110-16,-20 0-2 0,37 0-49 16,0-37-161-16,-14 37 187 0,11-38-6 0,-34 38 59 0,40-19-7 0</inkml:trace>
  <inkml:trace contextRef="#ctx0" brushRef="#br0" timeOffset="17700.87">11724 17951 31 0,'0'0'46'0,"0"0"-16"0,0 0 44 0,0 0 34 0,0 0-81 15,0 0-15-15,0 0 10 0,0 0-12 0,0 0 10 0,0-18 0 16,0 18-2-16,0 0-9 0,0 0 0 0,0 0-1 0,0 0 11 16,-20-20-1-16,20 20 7 0,0 0 2 15,-17 0-14-15,17 0-5 0,0 0 0 0,0 0 11 16,-17 0-13-16,17 20 4 0,0-2 6 16,-20-18-12-16,20 76 15 0,-20-56-13 15,20 18-2-15,0-38-1 0,0 38 1 0,0-19-3 0,0 0 1 16,0 19-4-16,0-20 3 0,0 21-11 15,20-39-1-15,-20 37-33 0,20-37 23 16,-20 0-5-16,34 38-125 0,-34-38 35 0,20 0 41 16,0 0-56-16,3 0 91 0,-23 0 21 0,14 0 8 15</inkml:trace>
  <inkml:trace contextRef="#ctx0" brushRef="#br0" timeOffset="17967.88">12123 18178 64 0,'0'0'97'0,"0"0"-50"0,0 0 47 0,0 0-71 0,0 0-2 0,0 39 25 15,0-39-35-15,0 18 7 0,-17 40 8 16,-3-38-18-16,20-2-5 0,-20 0-4 0,3 3-10 16,0-3-29-16,-6 1-40 0,23-19 26 0,-20 20-82 15,3-20 78-15,-3 0-20 16</inkml:trace>
  <inkml:trace contextRef="#ctx0" brushRef="#br0" timeOffset="18567.91">12808 17856 33 0,'0'0'52'0,"0"0"52"0,0 0-73 0,0 0 74 0,0 0-83 0,0 0 15 0,0 0-6 16,-20 0 14-16,20 0-31 0,0 0 0 0,0 0 8 15,-17 0-9-15,17 0-2 0,-20 0 15 0,20 20-17 0,-18 37 31 16,-1-39-28-16,19 2-9 0,-20 16 4 16,20-16-5-16,0 0 2 0,-18-3-2 0,18 4 1 0,0-2-1 0,0 0-1 0,-20 19 4 15,20-21-4-15,0 4 1 0,-17 36 2 16,17-37-5-16,0-20 1 0,17 17-2 0,-17-17 0 0,20 0 0 15,-2 20-10-15,2-20-10 0,17 0-38 16,-17 0 31-16,17 0-46 0,-15 0 27 0,33-37-234 16,-35 37 223-16,-3-41 11 0,20 41 33 0</inkml:trace>
  <inkml:trace contextRef="#ctx0" brushRef="#br0" timeOffset="18901.11">13227 17533 61 0,'0'0'47'0,"0"0"54"0,0 0-63 16,0 0 20-16,0 0-7 0,0 0-8 0,0 0-27 15,0 0 40-15,0 0-44 0,20 0 0 0,-20 0 12 16,0 0-12-16,20 0 11 0,-3 0-1 0,-17 19-4 0,17-19-9 16,-17 0-1-16,20 18-1 0,0 2-1 0,-20 0-1 0,0-3-1 0,37 79 6 15,-17-77-9-15,-20 19 1 0,0 1 0 0,20 35 1 16,-20-34-3-16,0 91 2 0,0-110-2 0,-20 17-1 16,0 17 0-16,5-16-2 0,-27 37-17 0,-12 1-29 15,34-77 26-15,0 37-32 0,0-37-19 0,5 20-27 16,-7-20-39-16,2-20 16 0,20 20 91 0,-20-19 21 0,20 1 7 15,-17-3-7-15</inkml:trace>
  <inkml:trace contextRef="#ctx0" brushRef="#br0" timeOffset="19217.66">13891 17666 97 0,'0'0'125'0,"0"0"-77"0,0 18 20 0,0-18 46 16,0 0-98-16,0 20-2 0,0-20 8 15,0 0 2-15,0 0-13 0,0 0-8 0,0 19 0 16,0-19 0-16,0 0-3 0,0 0 1 0,0 0 0 0,0 19-17 16,0-19-8-16,0 0 8 0,0 0-31 15,0 19-20-15,0-19 24 0,0 0-61 0,0 38-64 16,0-38 137-16,0 0 18 0,0 20-8 0</inkml:trace>
  <inkml:trace contextRef="#ctx0" brushRef="#br0" timeOffset="19350.97">13891 18217 88 0,'0'18'58'0,"0"-18"62"0,0 21-77 0,0-1 21 0,0-3-37 0,0-17-3 16,0 38 18-16,0-38-23 0,-17 18-4 0,17 21 7 0,0-20-15 16,-20-19-1-16,0 77 8 0,-37 17-15 15,57-74-9-15,-37 18-40 0,0-19-47 0,17 19-54 0,-17-19-2 16,37-19 106-16,-17 19 25 0,-6-19 4 0</inkml:trace>
  <inkml:trace contextRef="#ctx0" brushRef="#br1" timeOffset="43335.82">14367 3862 17 0,'0'0'17'0,"0"0"2"0,0 0 12 0,0 0-13 0,0 0 1 0,0 0 21 0,0 0-20 0,0 0-2 0,-20 0 28 0,20 0-20 0,0 0-14 16,0 0 12-16,0 0 18 0,0 0-22 15,0 0-10-15,-17 19 10 0,17-19-10 0,0 18 5 16,0 1-4-16,0 0 2 0,0 0 3 0,0 18 4 16,0 40 10-16,0-39-17 15,0-19-8-15,0 133 20 16,0-133-23-16,0 39 3 0,0-1-2 0,0-38-1 0,17 57 2 15,-17 0-3-15,0-20-1 0,0-17 1 16,0-20-2-16,0 19 0 0,0-38-2 0,0 19-3 0,0-1-15 0,0-18 5 16,0 19-46-16,20-19-1 0,-20 0 21 15,37-171-318 1</inkml:trace>
  <inkml:trace contextRef="#ctx0" brushRef="#br1" timeOffset="43591.21">14709 4090 92 0,'0'0'51'0,"0"18"41"0,0 1-35 0,-37 58 23 16,-3-2-36-16,23-56-32 0,17 0-2 0,-40 1 5 16,40 18-9-16,-37-20 3 0,17 2-1 0,3-20-5 0,17 19-1 15,-20-19-1-15,0 0 1 0,-14 0 13 16,11 0 1-16,23 0-11 0,0 0 7 0,0 0 2 16,23 0-1-16,11 0 0 0,-34 0-6 15,20 0 7-15,0 0-8 0,34 37 18 16,-34-16-11-16,20-3-5 0,-23 20-3 0,23 0 0 15,-3-19-4-15,-37-1-1 0,17 1 0 0,23 20 0 16,-17-39-2-16,31 38-25 0,-54-19 14 16,20-19-19-16,-3 0-15 0,0 0-14 0,3 0-25 15,-20 0 28-15,20 0-12 0,3-19-135 0,-23 0 175 0,14 19 6 16</inkml:trace>
  <inkml:trace contextRef="#ctx0" brushRef="#br1" timeOffset="44051.31">15225 3785 55 0,'0'19'137'0,"0"-19"-113"0,0 0 54 0,0 0-17 16,0 0-53-16,0 0-1 0,0 0-1 0,0 0 0 15,17-19 19-15,0 19-19 16,-17 0-4-16,20 0 3 0,17 0-1 0,-37 0-2 0,20 0-1 16,-3 0 1-16,-17 0-1 0,43 0 1 0,-9 0 0 15,43 0-52 32,-60-18-168-47,3-2 52 0</inkml:trace>
  <inkml:trace contextRef="#ctx0" brushRef="#br1" timeOffset="44357.17">15336 3539 50 0,'0'0'125'0,"0"18"-53"15,0-18-41-15,0 19-4 0,0 96 84 16,0-78-89-16,0-18-7 0,0 1-8 15,0-2 0-15,0 1-2 0,17-1 5 0,-17 22-6 0,0-40-2 0,20 37 3 16,-20-37-2-16,0 0 1 0,23 19 0 0,-6-19 1 16,-17 0-5-16,17 0 1 0,-17-19-1 0,0 1-2 0,20-22-17 15,-20 3-6-15,0 18 8 0,0-19-28 0,0 19 20 16,0 1-1-16,0-40-26 0,0 2-50 16,0 17 69-16,-20-19-18 0,20 58 42 15,0-18 3-15,0 18 7 0,0 0 7 0,-17 0 15 0,17 0-6 16,-17 0 19-16,17 18-21 0,0 2 12 0,0 0-5 0,-23 17-12 15,23-17 9-15,0-2-10 0,0 20-2 0,0 1 9 0,0-20-10 16,0 38 4-16,0-39-6 0,0 38 2 0,0-56-4 16,0 21-2-16,23-2 2 0,-6-1 2 0,20-18-10 15,-37 0 0-15,20-18-5 0,-3-41-51 16,3 41-10-16,-3-39-11 0,-17 38 49 0,0 1 11 0,20-1 11 16,-20-2 6-16,43-73-21 0</inkml:trace>
  <inkml:trace contextRef="#ctx0" brushRef="#br1" timeOffset="44503.01">15641 3234 28 0,'0'0'10'0,"0"0"34"15,0 0 142-15,-20 0-126 16,20 37 8-16,-20-37-48 0,20 19-2 0,0 1-2 0,-14-2-1 0,-9-18-1 0,-17 39 10 16,23-20-14-16,-20 19 13 0,37 0-13 0,-97 76 19 15,60-38-22-15,0 0-5 16,17-37-4-16,20-21 0 0,-20 1-2 0,3 18-10 0,17 3-11 16,0-22-17-16,-17 1 13 0,17-19-51 0,0 19-111 15,17-19 62-15,0 0 63 0</inkml:trace>
  <inkml:trace contextRef="#ctx0" brushRef="#br1" timeOffset="45152.84">16285 4432 31 0,'-17'18'306'0,"-3"-18"-293"0,20 0 12 0,-20 19 10 0,20-19-25 0,-17 0 8 0,17 21-9 0,0-21 1 0,-17 0-2 16,17 18 7-16,0-18-9 0,-23 0 1 0,23 19-1 0,-20 0 17 15,20-19-15-15,-17 18-2 0,17 21-1 16,0 19 3-16,0-40-6 0,0 1 0 0,0 0-1 0,17 0 2 16,-17 18 0-16,20 3 1 0,3 16 8 15,-6-38-3-15,0 2 9 0,-17-20-13 0,20 0 9 16,-20-20-9-16,37-35 5 0,-37 36-6 0,0-2-2 0,20-16 0 15,-2-20 4-15,1 20-3 0,1-60 1 0,-20 23-2 16,23 16 1-16,-23 19 1 0,0 2-3 16,0 18 0-16,0 19-1 0,0-39 7 0,0 39-8 0,0 0 2 15,0 0-1-15,-23 19 2 0,23 20-5 16,0-20-3-16,0 19-6 0,0-1-7 0,0-18 8 16,0 20-17-16,0-20 11 0,0-19 0 0,0 37-27 0,0 20-46 15,23-17-20-15,-23-22 18 0,15 1-21 16,-15-19 66-16,19 19 0 0,1-19 37 0,-20 0-2 15</inkml:trace>
  <inkml:trace contextRef="#ctx0" brushRef="#br1" timeOffset="45403.12">16571 4508 23 0,'0'0'18'0,"0"0"19"0,0 0 19 0,0 0-24 0,0 0 29 15,0 0-6-15,0 0-31 0,0 0-4 0,0 0 15 0,0 0 10 16,-15 0-32-16,15 0 22 0,0 19-9 16,0-19-21-16,0 19 5 0,0-19-6 0,0 18 0 15,0 2 2-15,0-1-2 0,0-1 0 0,15 1 9 16,24-38 7 15,16-18 5-31,-15-1 4 31,17 113 10-31,-57-35-35 0,17-3-3 0,-17 20-1 16,0-57 0-16,0 37-6 0,0 40-33 16,0-59 25-16,0 21-44 0,20-21-209 15,-20-36 132-15,0 18 81 16,22-39 0-16,-22 21 48 0,18 18-9 15</inkml:trace>
  <inkml:trace contextRef="#ctx0" brushRef="#br1" timeOffset="45753.63">17010 4603 51 0,'0'0'70'0,"0"0"-2"0,0 0-20 0,0 0-26 0,0 0 15 16,0 18-20-16,0-18 11 0,0 0-17 0,0 0 10 0,0 19-3 15,17-19-3-15,-17 0-8 0,0 0 4 0,20 0-4 16,0 21 3-16,-3-21-6 0,-17 0-3 0,20 0 3 16,17 0 2-1,-37 0-4-15,20-21 2 0,-20 2-2 0,0 19-2 0,22 0 2 0,-22-18 0 16,15-1-2-16,-15-1 0 0,0 2 1 0,0 18 0 0,0-19 0 16,0 0-1-16,0 19 0 0,0-18 2 0,0-3 0 0,0 2-1 15,0 19 0-15,0-18 2 0,0 18 2 0,0-19 10 16,-15 19-2-16,15 0-7 0,-22 0 8 0,22 0-6 0,0 0 1 15,-20 0 7-15,20 0-8 0,-20 0 0 0,3 37 13 47,-40 97 19-31,37-1-26-16,40 37-8 0,17-94-20 0,-17-55-13 0,-20-3 8 0,17-18-3 0,3 19-3 16,0-19-4-16,37 0-125 0,-57 0 102 0,40-19-87 0,14 1 13 15,3-40 70-15</inkml:trace>
  <inkml:trace contextRef="#ctx0" brushRef="#br1" timeOffset="46352.58">17768 4108 35 0,'-20'0'35'0,"20"0"81"0,0 0-97 0,-17 0 17 0,17 0-20 0,0 0-2 0,0 0-2 0,0 0-1 0,0 0-1 0,-20 0 0 0,20 0 10 16,0 0-11-16,20 0 10 0,-20 0-12 0,0 0 1 0,17 0-1 15,3 0 19-15,-20 0-20 0,40 0 8 0,-40 0-7 16,17 0 6-16,3 0-9 0,-20 0 1 0,20 0 4 0,17 0-4 0,-37 0-2 15,57 0 5-15,-34 0-6 0,31-18 5 16,-17 18-6-16,-20-20-2 0,-17 20 1 16,20 0-4-16,0 0-1 0,3 0-10 0,-9-19-9 0,6 19-9 15,-20 0 13-15,0 0-31 0,20 0-52 16,-20 0 8-16,0 0 48 0,0 0-15 0,0 0 47 0,0 0-4 16</inkml:trace>
  <inkml:trace contextRef="#ctx0" brushRef="#br1" timeOffset="46519.35">17902 4298 57 0,'0'0'32'0,"0"0"46"16,-20 19 28-16,20-19-16 0,0 20-74 16,0-20-2-16,0 0-1 0,0 0 8 0,0 0-11 0,0 0 10 15,20 19 6-15,-20-19-19 0,17 0 8 0,3 0-9 16,23 0 6-16,-29 0-3 0,26 0-8 0,-40 0 1 0,37 0 0 16,0 0 0-16,-37 0-2 0,20 0 0 0,17 0-14 0,3 19-33 15,-20-19-7-15,-3 0 20 0,0 0-56 16,3 0-42-16,0 0-12 0,-20 0 120 0</inkml:trace>
  <inkml:trace contextRef="#ctx0" brushRef="#br1" timeOffset="47435.81">18871 3881 55 0,'0'0'33'0,"0"0"40"0,0 0-42 0,0 0 69 0,0 18-17 0,0-18-55 15,0 0-17-15,0 19 30 16,0 19-28-16,0-38-4 0,0 19-4 0,0-1 0 16,0-18-3-16,0 21 2 0,0-2-1 0,0-1-1 0,0 1 2 15,0-19-3-15,0 20 0 0,0-20-1 0,0 18 1 0,0 1 0 16,0-19-2-16,0 19 1 0,0-19 1 0,17 0-2 0,-17 18 1 15,0-55 0-15,0 18 1 0,20 1-2 16,-20-2 0-16,0 1 4 0,20-18 1 0,3-2-3 16,-9 1-1-16,6 0 2 0,0 1 4 0,-20 16-4 15,37 2 12-15,-37 19-5 0,17-18 12 0,3 18-3 16,0 0-4-16,-20 18-7 0,20-18 7 0,-20 40-8 16,17-3 3-16,-17-18-5 0,20 56 6 0,0 59 4 15,-20-97-13-15,0 21-2 0,17 37-14 47,6-19-145-47,-6-76-141 0,-17-37 146 0,17 18 124 16</inkml:trace>
  <inkml:trace contextRef="#ctx0" brushRef="#br1" timeOffset="47736.76">19498 3899 95 0,'0'19'189'0,"0"19"-120"15,0-19-46-15,0-19-15 0,0 18 7 0,0-18-11 0,0 21 3 16,0-2 5-16,17-1 7 0,-17-18-8 16,0 0 13-16,0 0-20 0,20-37 18 31,0-59-12-31,-20 19-7 0,0 40 0 0,0 37-2 16,0-19 2-16,0 1-1 0,0-2 2 0,0-17 3 0,0 37 3 15,0 0 0-15,0 0-5 0,0 0-2 0,0 0 5 0,0 0-5 16,-20 37 3-16,20 1 3 0,0-1-5 0,0 3-5 15,0-21 0-15,0 56 1 0,0-38 2 16,0 3-1-16,0-3-3 0,0-17 1 0,0 36-14 16,20 20-27-16,-20-57 10 0,0-19 13 15,0 20-3-15,0-20-2 0,23 18-3 0,-23-18-39 0,0 0 28 0,0 0-48 0,0 0 39 16,14-18-69-16,-14-21 84 0,20-37 26 16,-20 20-13-16</inkml:trace>
  <inkml:trace contextRef="#ctx0" brushRef="#br1" timeOffset="48052.95">19726 3841 25 0,'0'0'35'0,"0"0"32"0,0 0-26 0,0 0-4 0,0 21 51 15,0-2-16-15,0-19-35 0,0 18-10 16,0 1-15-16,0 0 0 0,0-19-2 0,0 38 6 0,0-20-2 16,0 3-8-16,0-2 7 0,0 18-1 0,0 20 0 15,23-38-11-15,-23-1-1 0,0 3 2 16,0-21-1-16,0 19 0 0,0-19 0 0,0 18-1 0,14-18 3 16,-14 19-2-16,0-19 0 0,40-19 3 15,-40-18-4-15,20-2-2 0,-20 20 1 0,17-18 0 16,-17 37 3-16,17-39 0 0,-17 21 1 0,0-1-2 0,20-20 0 0,-20 20-1 15,0-19 0-15,20 19 3 16,-20 19-3-16,0 0 4 0,20 0 2 0,-20 19 0 16,0 19-2-16,0-38 0 0,17 37 6 0,-17 3 3 15,0-3-9-15,20 20 16 0,0-38-15 16,-20-19 4-16,17 18-3 0,-17 3-1 0,23-21-2 0,-23 0 0 0,0-21-1 16,17 3-2-16,0-38 0 0,3 17-3 15,0 39 1-15,-20-37-11 0,37-40-37 0,-37 77 27 16,18-38-36-16,-18 20 21 0,19-22-63 0,4 3-135 15,-23 18 172-15,17 1-10 0</inkml:trace>
  <inkml:trace contextRef="#ctx0" brushRef="#br1" timeOffset="48635.95">20924 3101 24 0,'0'-19'142'0,"0"0"-38"0,0 19 11 0,0 0-83 0,0 0-18 0,0 19 41 0,0 19-44 15,0-38-1-15,0 19-2 0,0 38 8 0,0 94 9 16,0-74-19-16,0-2-2 0,0 2-2 0,0-39-1 16,0 152 1-16,0-113-4 15,0-21-7-15,0-18 2 0,0 1-2 0,0-20 2 0,-20 18-10 16,20 1-47-16,0-19-36 15,0-19-7-15,0 0 63 0,0-19-46 0,0-19 28 16,0 1 39-16,0-21 19 0,20 20 4 0,-3-58 0 16,3 22 5-16,2 54 3 15,13-57 103-15,-15 59-35 0,-20-1-40 0,0 19-4 16,20-19 24-16,-20 1-32 0,0 18 1 0,17-20 42 0,-17 20-28 16,0 0 19-1,0 57-15 1,-17-20-28-16,-3-16-10 0,0 16 8 0,20-18-12 0,-35 1 5 0,35-2-4 15,-42 1 2-15,42-1-4 0,-54 41 8 16,54-59-6-16,0 18-1 0,0-18 0 0,0 19 2 0,0-19-1 16,0 19 0-16,0-19 2 0,17 19-4 0,3-19 0 15,-20 19 2-15,37-19-1 0,-15 18-1 0,33 22 1 16,-35-22-6-16,-20-18-1 0,17 0-1 0,20 19-19 16,-37-19-14-16,40 0-12 0,-40 20 19 0,22-20-4 0,-7 0-64 0,-15-20 32 15,20 20-16-15,0 0 3 0,-20-19 18 0,37-18-8 16</inkml:trace>
  <inkml:trace contextRef="#ctx0" brushRef="#br1" timeOffset="48953.29">21685 3367 65 0,'0'0'42'0,"0"0"53"0,0 0-55 0,-20 0 55 0,20 0 31 0,-20 0-106 0,20 0-1 0,0 0 11 15,-17 0-7-15,0 19-3 0,17 0-3 0,-23-19-10 16,23 19-1-16,-17-19-1 0,17 0 0 0,-40 57 14 16,23-19-2-16,-3 0-12 0,0 19 3 15,20-57-6-15,0 56 2 0,0-35-3 0,0 35 0 16,0-36-1-16,0-2 1 0,0 19 0 0,0-18 0 0,0 2 0 0,20 54-10 15,0-37 2-15,17-20-24 16,-37 3-2-16,20-21-13 0,-3 0-15 0,6 0-15 16,-23 0 31-16,17-21-9 0,-17 3-10 0,37-76-168 15,-17 54 214-15</inkml:trace>
  <inkml:trace contextRef="#ctx0" brushRef="#br1" timeOffset="49169.75">21873 3367 129 0,'0'0'61'0,"0"0"-10"0,0 0 18 0,0 0 20 0,0 0-72 16,0 0 0-16,0 0-2 0,0 0 28 0,0 19-7 16,20-19-26-16,-20 19 9 0,17-19-11 0,-17 19 0 0,40 76 26 31,-17-75-25-31,-23-2-4 0,0 1-1 0,14 19 2 0,-14 18 0 0,0-16-3 0,-14 131-9 31,-9-171 0-31,23 18-4 0,-40 39-56 0,40-57 43 0,0 19-31 16,-17-19 21-16,17 0-5 0,0 0-65 0,-20 0 35 0,20 0-71 15,0-19 69-15,0 0 47 0</inkml:trace>
  <inkml:trace contextRef="#ctx0" brushRef="#br1" timeOffset="49436.7">22272 3576 31 0,'0'0'75'0,"0"0"-45"0,0 0 87 16,0 0-80-16,20 20-23 0,-20-2 7 0,0-18-6 15,0 19-9-15,0-19-1 0,0 19 4 0,0-1-6 0,0-18 5 16,0 21-6-16,0-2 1 0,0-1 1 16,0 1-2-16,0 1-2 0,0-20-2 15,0 18-4-15,0-18 2 0,0 19-16 0,0-19 14 16,0 18-5-16,0 1-31 15,-20-19 23-15,20 21-8 0,0-21 7 0,0 0-29 0,-20 0 21 16,20 19-54-16,0-19 49 0,0 0 23 16,-17 0 7-16,17 18-17 0</inkml:trace>
  <inkml:trace contextRef="#ctx0" brushRef="#br1" timeOffset="50103.08">13968 5762 29 0,'0'0'206'0,"0"0"-80"0,-20 59 11 0,20-59-129 0,0 17 0 0,0-17 1 0,0 0-1 0,0 19 2 0,0 1 14 0,0-2-18 0,0 59 17 47,0 113-7-47,0-95-25 0,0-37-18 0,-20-1-18 0,20-20-62 15,0 1-24-15,0-38-1 16,0 0 24-16,0 0 83 0,0-18-1 0</inkml:trace>
  <inkml:trace contextRef="#ctx0" brushRef="#br1" timeOffset="50335.33">14162 6105 45 0,'0'0'141'0,"0"0"-110"0,0 0 82 15,0 0-86-15,0 0 18 0,0 0-12 0,0 19-11 16,-23 0-14-16,23-19 0 0,0 19 10 0,0-1-2 0,-20 3 1 16,20-21-12-16,-37 36 13 0,37-16-13 15,0-20 0-15,-17 20 1 0,-3-20-1 16,20 0-3-16,-20 0 4 0,20 18-1 16,0-18-5-16,20 0 9 31,74 77 4-31,-71-40-8 0,-9 1-2 0,6-38-2 0,0 19-2 15,17 18 3-15,-17-37-2 0,-20 20-4 0,37 17-25 16,-37-37 13-16,0 0-24 0,20 20 14 0,-3-20-87 16,-17 0-13-16,0 0 44 0,0 0-42 0,20-20 71 15</inkml:trace>
  <inkml:trace contextRef="#ctx0" brushRef="#br1" timeOffset="51186.16">14427 5781 57 0,'0'0'103'0,"0"0"-26"0,0 0-18 0,0 0-25 0,0 0-4 0,0 0-15 0,0 0-1 0,0 0 35 31,17 0-14-31,20 0-8 0,-17 0-18 0,-3 0-5 0,3 0 0 16,-3 20 5-16,3-20-2 0,3 0-4 0,-6 0 0 0,20 0 3 16,-37 0-5-16,20 0 1 0,-20 0-2 15,0 0 0-15,0 0-3 0,0 0-2 0,0 0 1 16,0-20-3-16,-20 20-14 0,20-19 8 0,0 19 0 0,-20 0 2 0,-14-38-27 31,-9 19 34-31,-11 19 13 0,14 0 12 16,40 0-8-16,-34 38 12 15,11-38-13-15,23 19-6 0,-20 0 5 0,20-19-7 16,0 20 0-16,0 0 5 0,0 16 0 0,0-16-3 16,20-2-3-16,3 1-3 0,-6 20 8 15,0-39-7-15,-17 0 1 0,20 19 1 0,0-19-2 16,-20 0 0-16,17 0-1 0,-17 0-1 0,0-19-12 15,0 1-9-15,0 18 7 0,-17-40-44 16,17 22 45-16,0 18 0 0,0-20 3 0,-20 1 2 0,20 19 1 0,-20-17-9 16,20-3-9-16,0 0 20 0,0 1-1 0,-17 19 6 0,17 0 1 15,0-19 0-15,-17 19 2 0,17 0 0 16,0 0 0-16,0 0 1 0,0 0 0 0,-23 0 8 0,23 0 5 16,0 0-7-16,0 0 6 0,0 19-10 0,0-19 3 0,23 19-2 15,-23 1-2-15,54 17-2 16,-34-37-7-16,-3 19 2 15,-17-19-4-15,20 0-8 0,-3-19-13 0,-17 19 20 16,20-76-19-16,3 38 15 0,-23 0 7 16,17 19 6-16,-17 19-1 0,0-37 4 0,0-2 8 15,0 39-5-15,0-19 10 0,0 19-6 0,0 0 1 16,-17-19 72 0,17 19-71-16,-23 19 15 0,3 0-17 0,3 1 3 0,-3-1-2 15,3 1-7-15,-3-3 8 0,0 21 0 0,3-19-8 0,-23 78 2 16,40-80-3-16,-20 2-2 0,3 1-2 0,17 17-1 15,-20-37 0-15,20 39-1 0,0-39-2 0,-17 38-19 0,-3-20-5 16,20 1-15-16,0-19-22 0,0 0-221 16,0 0 169-16,20-19 80 0</inkml:trace>
  <inkml:trace contextRef="#ctx0" brushRef="#br1" timeOffset="52655.81">15507 5478 40 0,'0'0'69'0,"0"0"-14"0,0 0-4 0,0 0-27 0,0-20 20 0,0 20-2 0,0 0-4 0,0 0-5 0,0 0-18 15,0 0 22-15,0 0-26 0,0 0 31 16,0 20-26-16,0-20-8 0,0 37 5 0,0 1-5 16,0-38-4-16,0 38 3 0,0 21 0 0,0-4-1 0,0 21-3 15,0 134 2-15,0-173-4 16,0 40 0-16,0-58-2 0,0 58-6 0,0-1-11 0,0-21-10 16,-20-36 10-16,20 39-25 0,0-58 19 0,0 38 0 0,0-38 0 15,-17 39-82-15,17-39 84 0,0 0-1 16,0 0 0-16,-20-20-19 0,20-17 16 0,0 17 19 0,0-17 4 15,0-20 7-15,0 37 2 0,0-18 4 0,0-18 28 16,-20 35-11-16,20 3 0 0,0-116 87 0,0 115-79 16,0-37 8-16,0 56-17 0,20-18-4 0,-20 18-13 15,0 0-1-15,0 0 0 0,20 0-1 0,-20 0 0 0,17 18 10 0,-17 1-4 16,20 0-7-16,-3-1-4 0,3 1 0 16,0 1 0-16,3-2-5 0,-9 2-6 15,-14-20-1-15,20 0-19 0,-20 19 9 0,20-19-3 0,17 19-135 16,-37-19 70-16,17 0 38 0,3 0-45 15,0-19 36-15,17-20 56 16,-17 1 3-16,-20 38 0 0,0-19 1 0,40-37 44 16,-23 56-18-16,0-18 148 15,-17 18-151-15,0 0 41 0,0 0-46 16,0 0 15-16,0 0-21 0,0 0 0 0,0 0-2 0,0 18 29 16,-17 1-27-16,17 0-7 0,0-1-3 0,0 21 3 15,0-39-4-15,-17 18-1 0,17 21 2 0,0-20-2 0,0 0 0 16,0 0-1-16,0-1 0 0,0 39 2 15,17-37-2-15,-17 0 2 0,17-2 0 16,-17-18-2-16,20 0 0 0,20-77 3 31,-23 21-1-31,3-1 0 0,-3 18 2 16,-17 21-2-16,20 18-2 0,-20-20-1 0,0 20 2 0,0 0-2 0,23 0 1 16,-23 58 6-1,0-39-4-15,0 0-2 0,17 0 0 0,-17 0 1 0,0 20 0 16,0-3 0-16,17-16 1 0,-17-20-1 0,0 0 0 15,20 20 2-15,0-20 23 16,-3-20-17-16,3-19-1 0,-20 22-4 0,17-22-1 16,3 1-1-16,3 0-1 0,-23 18-1 0,54-132-24 15,-54 133-4 1,20 1-1-16,-3 18-29 0,-17 0 33 16,0 0-3-16,0 0-2 0,20 0-3 0,-2 0-88 0,-18 18 73 0,19 22-126 15,-19-40 170-15,0 18-13 16</inkml:trace>
  <inkml:trace contextRef="#ctx0" brushRef="#br1" timeOffset="53021.6">16571 5953 41 0,'0'0'67'0,"0"0"43"0,0 0-54 0,0 0-30 0,-15 0 20 0,15 0-25 0,0 0 16 0,0 0-20 0,-23 0 14 15,23 19-6-15,0-19-14 0,-39 37 32 16,21 2-16-16,1-21-23 15,17 21 2-15,-20-20-1 0,20 19 0 0,0-38-3 0,0 39 4 16,0-22-4-16,0 2 1 0,0 1 0 0,0 18 4 16,75-1 20-1,-75-37-23-15,19-17 3 0,4-21 0 0,-8 18 0 16,-15 20-5-16,20-39 1 0,-20 1-1 0,0 1 0 16,19-20-8-16,-19 37 1 0,0 2-14 0,0 18 5 15,-19-20-19-15,19 20 9 0,0-19-110 0,-20 19 34 16,20 0 37-16,0 19-13 0,0-19 6 0,0 20-21 0,0 18 64 15</inkml:trace>
  <inkml:trace contextRef="#ctx0" brushRef="#br1" timeOffset="53370.27">17084 6028 87 0,'0'0'160'0,"0"0"-77"0,0 20-41 0,0-20-22 0,0 0-2 0,0 0-2 0,0 0 13 0,0 0 20 32,37 0-27-32,25-39-7 15,-47 39-14-15,25-18 0 0,-40 18-3 0,20 0-1 16,-3-19-30-16,40 0-128 16,-35 19-17-16,-22 0 116 0,15 0-14 0,-15 0 64 0,0 0-4 15</inkml:trace>
  <inkml:trace contextRef="#ctx0" brushRef="#br1" timeOffset="53536.34">17141 6066 133 0,'0'0'127'0,"-20"0"-63"0,20 0-23 15,0 0 5-15,0 0-2 0,0 0-32 16,20 20-3-16,0-20-4 16,2 0-5-16,-22 19-1 0,15-19-5 0,25 0-34 15,-20 19-23-15,-20-19 18 0,34 0-78 0,-14 0 53 0,0 19-25 16,17-19 57-1</inkml:trace>
  <inkml:trace contextRef="#ctx0" brushRef="#br1" timeOffset="53987.42">17654 5935 22 0,'0'0'52'16,"0"0"1"-16,-17-21-8 0,17 21-7 0,0-19-20 15,0 19 9-15,0 0-7 0,0-18-11 0,0 18-2 0,0 0 2 0,0 0 20 16,0 0-9-16,0 0-12 0,0 0 1 0,0 0-1 0,0 0 10 16,0 37-2-16,0-37-9 0,0 39 4 0,0-39-5 15,0 38 2-15,0-20-5 0,0 1 0 0,0 96 22 16,0-96-20-16,0-19 1 0,0 18 8 0,17 3 2 16,-17-21-1-16,0 0-1 0,0-21 4 15,20 3-10-15,-20-20 0 0,20 19-1 0,-20-20-4 16,17 1 5-16,3 1-3 0,-3 18-4 15,3 0 4-15,3 1-4 0,-23 18 0 0,17-21 2 0,-17 21-2 16,17 0 0-16,-17 0 1 0,20 58 0 16,0-39-3-16,-20-19 2 0,0 37 0 0,17-17-4 0,-17-2-1 0,0 2-1 0,0 18-13 15,20-19 5-15,-20 0-4 16,0 56-118-16,17-17-118 0,-17-58 192 16,20 20-46-1</inkml:trace>
  <inkml:trace contextRef="#ctx0" brushRef="#br1" timeOffset="54386.01">18130 5991 53 0,'0'0'186'32,"0"0"-130"-32,0 0-5 0,23 0 16 0,-9 0-46 15,-14 0-12-15,0 0 0 0,0 0 0 0,0 0-1 0,20 0 7 16,-20-19-9-16,0 19 1 0,20-19 5 0,-20 19-3 0,0 0-4 0,0-39 21 15,0 39-20-15,0-19 5 0,0 19-3 16,-20 0-2 0,0 0 10-16,6 0-10 0,14 0-2 0,0 0-1 0,-23 19 7 15,23 2-6-15,0-3-2 0,-20 1 1 0,20-19-2 16,0 19 0-16,0-1 2 0,0 1 0 0,0 1-2 0,0-2 0 16,0-18 1-16,0 77 4 31,0-19 1-31,0-58-6 0,0 0-1 0,0 0 0 0,0 17-1 0,0-17 0 15,0 0 3-15,0 0-1 0,0 0 0 16,20 0-2-16,-20 0-2 0,0 0 1 0,0 0 1 0,23 0-1 16,-23 0 2-16,0 0-7 0,0 0 4 0,14 0-6 15,-14 0 6-15,0 19 0 0,0-19-7 16,20 0-1-16,-20 20 7 0,0-20-8 0,20 0 3 0,-20 0-2 0,0 0-14 16,0 0-3-16,0 0 13 0,0 0-51 0,0 0 9 15,20 0-173 1,-20 0 136-16,17-20 60 0,-17 20 18 0</inkml:trace>
  <inkml:trace contextRef="#ctx0" brushRef="#br1" timeOffset="54869.88">18395 5953 59 0,'0'0'83'0,"0"0"17"0,0 0-77 0,0 0 20 0,0 0-23 0,0 0 47 16,0 0-32-16,0 0-17 0,0 0-10 15,0 0 6-15,0 19-2 0,0-19-5 0,0 0 1 0,0 0-5 16,0 19-2-16,0-19 3 0,0 37 3 15,0-17-7-15,0-20 0 0,0 18-1 0,0 2 1 0,0-20-1 16,0 19 2-16,0-19-1 0,23 19-1 0,-23-19 0 0,0 19-1 16,0-19 1-16,17 0 0 15,-17 0 1-15,0-19 3 0,0 19-3 0,17-19 0 16,-17 19 0-16,0-19 2 0,0-1-2 0,20 2 1 0,-20 18-1 16,0 0 3-16,0-20 13 15,0 20-11-15,20 0 3 0,-20 0-4 0,0 0 1 16,0 0 6-16,17 0-5 0,-17 0 0 0,0 0 5 0,20 0 1 15,-20 20-2-15,17-20 1 0,-17 0-7 0,43 18 11 16,-43-18-13-16,17 0 2 0,-17 0-2 0,17 0-1 16,-17 0 0-16,20-18 0 0,-20 18-1 0,20-20-1 15,-3 1-15-15,-17 19 8 0,20-18-4 16,-20 18-21-16,0 0 12 0,0-19-4 0,0 19-68 0,17 0 55 16,-17 0-119-16,20 0 88 0,-20 0-44 0,20 0 81 15,-20 0 16-15,0 0 1 0</inkml:trace>
  <inkml:trace contextRef="#ctx0" brushRef="#br1" timeOffset="55321.01">19290 5478 42 0,'0'0'29'0,"0"0"9"0,0 0 5 0,0 0-4 0,0-20 19 0,0 20-14 0,0-20 21 0,0 20-53 0,0 0 47 32,0 77 13-32,0-20-49 0,0-18-17 15,0-39-5-15,0 39 0 0,0-22 1 0,0 2 0 0,0 76 1 16,0-38-1-16,0 19-1 0,0-37-2 0,0-1-2 15,0 57-11-15,0-1-47 16,0-37-18-16,0-37 1 0,0 0-33 0,0-20 46 16,0 0-26-16,0 0 52 0</inkml:trace>
  <inkml:trace contextRef="#ctx0" brushRef="#br1" timeOffset="55520.2">19535 5801 67 0,'0'0'108'0,"0"0"-56"16,0 0 20-16,0 0-23 0,0 20-9 0,0-3-6 15,-20 2 8-15,20 1-20 0,-17-2-6 16,-3 1-6-16,20 2 0 0,-17-3 2 0,-3-18-9 16,20 19-1-16,-20 0 0 0,20-19 0 0,0 18-2 0,-17 1 4 15,17 1-5-15,0-2 0 16,0-18 2-16,0 0-2 0,0 20 1 0,0-20-5 0,0 0 0 16,17 19-8-16,3-19-8 0,-20 0 8 0,20 0-2 0,-20 0-5 15,0 0 0-15,37 19-119 16,-20-19-12-16,-17 0 98 0,20-19-11 0,-20 19 55 0,20 0-8 0</inkml:trace>
  <inkml:trace contextRef="#ctx0" brushRef="#br1" timeOffset="55836.85">19749 5572 125 0,'0'0'116'15,"0"0"-76"-15,0 19 14 0,-23-19-14 0,23 0-7 16,-40 20 10-16,23-1-25 0,0 1 3 16,-3 16-1-16,20-17-8 0,-20-19-7 0,20 19-2 15,0 0 5-15,-20 0-5 0,20-19 1 0,0 39 2 0,0-2-2 16,0 2 1-16,0 75 1 15,0-114-5-15,20 37-1 0,0-17-1 0,-20-20 1 0,0 38 1 16,20-19-2-16,-3-19 0 0,-17 19-1 0,17 0-6 0,-17-19-12 16,20 19-12-16,0-19-44 0,3 0-107 15,-23-19 50-15,14-19 52 0,-14 19 64 16,20-1 4-16</inkml:trace>
  <inkml:trace contextRef="#ctx0" brushRef="#br1" timeOffset="56036.4">19954 5497 80 0,'0'0'106'0,"0"0"-59"0,0 0-11 0,0 0 18 0,0 0 12 16,0 18-24-16,20-18-6 0,-20 20-21 15,0-20-3-15,0 37 25 0,17 2-27 0,-17-39-6 16,0 39-1-16,0 16 3 0,0-17-3 0,0-19-3 16,0 0 1-16,0 21 0 0,0-23 1 0,-17 40-2 0,17-57-2 15,-40 96-48-15,23-59 2 0,-23-17-112 16,20-20-41-16,3-20 101 15</inkml:trace>
  <inkml:trace contextRef="#ctx0" brushRef="#br1" timeOffset="56287.96">20105 5630 107 0,'0'0'56'0,"0"0"0"0,0 0 18 0,0 0 17 16,0 0-54-16,0 0-21 0,0 0 13 0,0 0-18 0,0 0 9 15,0 0-14-15,0 0 5 0,0 20-7 0,0-20 0 0,0 0-2 0,20 0-1 16,-20 17 2-16,18 21 0 16,-18-19-1-16,19-19-3 0,-19 19-12 0,23 0-10 15,-23 0-8-15,0 1-11 0,0-20 17 0,0 37-105 16,17 20-112-1,-17-57 236-15,0 19-14 0</inkml:trace>
  <inkml:trace contextRef="#ctx0" brushRef="#br1" timeOffset="56386.88">20202 6066 25 0,'0'0'16'0,"0"0"9"0,-17 58 174 15,17-39-171-15,-23 18 63 0,4 20-39 16,1-37-40-16,18 0-9 0,-37-2 1 0,37 19-6 16,-74 60-132-16,51-97 39 15,6 18 30-15,-3 1-41 0,0 1 69 0,3-20 21 16</inkml:trace>
  <inkml:trace contextRef="#ctx0" brushRef="#br1" timeOffset="57353.36">14273 7168 13 0,'0'0'12'0,"0"0"-7"0,0 20-1 16,0-20-2-16,0 0 26 0,0 0-13 0,0 20 24 15,0-20 79 1,0 0-101-16,0 0 0 0,0 0 31 0,0 0 8 16,0 0-44-16,0 0 12 0,0 0-12 0,0 0 7 0,0 0 24 15,0 0-36-15,-57 37 31 16,37-37-33-1,-14 21 8-15,34-21-10 0,-63 56 5 16,46-38-5-16,17 1 1 16,-17 2-4-16,17 16 0 0,-20-37 1 0,20 56 1 0,0-56-2 15,0 38 1-15,37 2 0 0,-37-23 0 0,37 23 1 16,6-23-2-16,-29 2 2 0,6-19-1 0,37 21 3 16,-37-21-2-16,-20 0 2 0,17-21-1 0,23-15 2 15,-40 16 1-15,17-17-3 0,3-41 3 16,-20 42-4-16,17 16-1 0,-17-57 3 0,0 59-3 15,-17-21 0-15,17 22-1 0,-20-22 0 0,20 20 1 0,-17-21 0 0,17 40-3 16,-20-17 2-16,20 17 0 0,-20-20 0 0,-17 2-28 16,20 36 8-16,17 2 8 0,0 17-15 0,-20 2-8 15,20 0-12-15,0-22 19 0,20 22-7 0,-20-21-4 0,17 22-54 16,40 74-139 0,-37-97 210-16</inkml:trace>
  <inkml:trace contextRef="#ctx0" brushRef="#br1" timeOffset="57670.05">14615 7473 84 0,'0'0'175'0,"0"0"-105"0,0-19-1 0,0 19-61 0,0 0 7 0,0 0-4 0,0 0-5 0,0 0-3 0,0 0-1 16,0 0 2-16,0 0-2 0,17 0-2 0,-17 0 0 15,0 0 2-15,20 0-1 0,-20 0 0 0,20 0 2 16,-20 0-2-16,17 0 2 0,-17 0 0 0,0-17-1 0,37-23 10 15,-37 23-2-15,20-23-5 0,0 22 5 16,-20-2-5-16,23-16 6 0,-23 15-8 0,34-36 11 16,-34 57-7-16,0-20-4 0,20 20 0 0,0 0 14 15,-20 0-13-15,17 20 3 16,-17 37 1-16,0-19-3 0,17-38-2 0,-17 39-1 0,0-2 1 16,0-16-3-16,0-4 1 0,20 97 1 15,-20-114-3-15,0 40-1 0,0-23-5 0,0 3 0 0,0-20-1 16,20 20-17-16,-20-3-8 0,0-17 15 0,0 19-5 0,0-19-27 15,23 0-15-15,11-76-266 16,-34 59 321-16,20 17-10 0</inkml:trace>
  <inkml:trace contextRef="#ctx0" brushRef="#br1" timeOffset="58003.29">15373 6865 59 0,'0'0'131'0,"-20"0"-71"0,20 0-11 15,0 0-7-15,0 0-23 0,0 0 13 0,0 19-19 0,0-19-1 16,0 19-1-16,0 1 7 0,0 36 4 0,0-18-12 16,0-18-6-16,0 0 1 0,0 36 0 0,0-1-1 0,0 22-1 15,0-56-2-15,0 53 3 0,0 3-4 0,0-21-2 16,0-18-1-16,0-18-1 0,0 17-1 0,0-17-2 0,0 17-6 0,0-18 8 16,0 2-12-16,-17-4-5 0,17-17 2 15,-20 0 13-15,20 0 5 0,-17-38 2 0,-3 19 1 16,0-55 5-16,3 17 5 15,17 17 5-15,-40-17 29 0,40 19-25 16,-20-38 10-16,20 59-23 0,0 17-2 0,43-21 21 16,-43 21-24-16,17 0 1 0,20 21-1 15,-37-21-1-15,20 17-2 0,17 2-2 0,0 19-25 16,20 2-116 0,-37-40 49-16,0 17-43 0,-3-17 75 0,-17 0 15 15,0 0 20-15,20 0 18 0,-20 0-4 0</inkml:trace>
  <inkml:trace contextRef="#ctx0" brushRef="#br1" timeOffset="58987.04">15336 7322 19 0,'0'0'8'0,"0"0"6"0,0 0-1 0,0 0 4 16,0-20 21-16,0 20-19 0,0 0-2 0,0 0-1 0,0 0 22 0,0 0-27 0,0 0 0 0,0 0 90 15,0 0-88-15,0 0 20 16,0 0-21-16,0 0 19 0,17 0-22 0,-17 20 8 16,0-20 11-16,20 0-6 15,-20 18-4-15,0-18-9 0,23 19-5 0,-23-19 2 16,0 0-4-16,17 0 4 0,-17 0-6 0,0 0 2 0,17 0 2 16,3 0-2-16,-20 0 1 0,20-19 4 15,-20-19-3-15,0 19-2 0,0 19-1 16,17-17 0-16,-17-4 0 0,0 3 2 0,0-21-1 0,0-18 3 15,-17-17 8 1,17 54-9-16,0 0-2 0,0 1 3 0,-20 0-2 16,20 19 1-16,-20-19 0 0,20 19 1 15,-17 0 1-15,17 0-3 0,-17 0 0 0,-6 19 2 16,-34 19 9-16,40 2-8 0,-3-23-5 16,20 3 2-16,-20-1 1 0,-14 19 2 0,34-21-4 15,-43 174 20 1,43-170-19-16,0 16-2 0,0 0-2 0,43 3 3 15,-43-23-2-15,17 3 1 0,20 37 0 0,37 57-1 16,-54-94-1-16,57 37 2 0,-77-40 0 0,57 4-5 16,-57-2 1-16,17-19-2 0,23 0-12 0,-17 0-6 15,-9 0-7-15,6 0-11 0,-20 0 18 0,40-19-31 16,-23-2-58-16,0 4 2 0,3-22-28 16,0 1 22-16,-20 1 100 0</inkml:trace>
  <inkml:trace contextRef="#ctx0" brushRef="#br1" timeOffset="59520.38">16057 7245 26 0,'0'0'125'0,"0"0"-92"0,0 0 23 0,0 0-31 0,0 0-1 0,0 0-2 15,-17 0-2-15,17 0-2 0,0 0-2 0,0 0 13 0,0 0-2 0,0 0-14 16,0 0 11-16,0 0 31 15,0 0-43-15,0 0-7 0,0 0 6 0,17-18 5 16,3 18-14-16,-20 0 1 0,20 0-2 0,-3 0 2 16,3 0-2-16,-20-19 1 0,17 19-2 0,-17 0-1 0,43 0 1 15,-43 0 1-15,34-20-2 0,-14 20-15 16,0-20-5-16,-3 20-10 0,-17 0 13 16,38 0-85-16,-38 0 37 0,19 0-11 15,-19 0-14-15,0 0 6 0,0 0 25 16</inkml:trace>
  <inkml:trace contextRef="#ctx0" brushRef="#br1" timeOffset="59687.38">16151 7283 66 0,'0'0'43'0,"0"0"7"0,0 0-2 15,0 0-11-15,-17 19 22 0,17 1 77 16,-20-20-110-16,20 18 18 16,0 1-24-1,20 2 13-15,-20-21-27 0,17 17 7 0,3-17-7 0,3 0-1 16,11 20-1-16,6-20-3 0,-40 0-1 0,17 0-1 15,3 0-1-15,-2 0-14 0,1 0 1 0,24 0-64 0,-9 0-132 16,-14 0 126-16,0 0-46 0,-20-20 97 16,17 20 11-16</inkml:trace>
  <inkml:trace contextRef="#ctx0" brushRef="#br1" timeOffset="60238.21">17104 6789 44 0,'0'0'85'15,"0"0"-31"-15,0 0 27 0,0 0-48 16,0 0 14-16,0 0-32 0,0 0-1 0,0 0 14 16,0 0-3-16,0 0 6 0,-20 0-12 15,20 0-10-15,0 0 14 16,0 19-3-16,0-19-3 0,0 38-8 0,0-19-2 15,0 19-1-15,0 2-4 16,0-23-1-16,0 40 1 0,0 0-2 16,20-18 0-16,-20 16-2 0,0-35-3 0,17 58-12 15,-17-42-2-15,0-16 5 0,0 17-23 0,0-37 37 63,0 0 0-1,0 78-70-30,0 36-324-32,0-114 380 0</inkml:trace>
  <inkml:trace contextRef="#ctx0" brushRef="#br1" timeOffset="60319.75">17047 7266 29 0,'0'-21'60'0,"-20"-36"114"0,3 20-76 0,17 17-37 0,0 20-54 0,0 20 63 0,37-20-28 0,-17 0-38 0,34 0 7 16,23 0-12-16,-77 0-5 0,40 0-38 0,-20 0 8 15,-20 0-11-15,34-20-78 0,-34 20-19 16,20 0 51-16,0-18 54 0,2 18 34 0,-22 0-11 16</inkml:trace>
  <inkml:trace contextRef="#ctx0" brushRef="#br1" timeOffset="60736.87">17560 7151 48 0,'20'0'57'0,"-20"0"28"15,0 0-59-15,0 17 42 0,0-17-47 0,0 0 0 16,0 20-2-16,-20 0 45 0,20-1-42 0,-20-1-1 15,20-18-12-15,0 21-1 0,0-21 0 0,0 36 14 16,-17-16-12-16,17-2-1 0,0-18-5 0,0 19 5 16,0 39 4-16,0-58-11 15,17 0 1-15,-17 0-1 0,0 0 0 0,0 0-2 0,20 0 2 16,0 0 0-16,-20 0-1 0,0-20-3 0,40-37-3 16,-40 57 6-16,0-38 1 15,17 38 0-15,-17-36-3 0,0 36-1 0,0-21 3 16,17 3-3-16,-17 18 2 0,0 0 1 0,0 0-2 15,0 56-2-15,0-56 5 0,0 39-1 16,0-21 0-16,0 22-2 0,0-23 1 0,0 3 1 16,0 0 1-16,0-3 1 0,0 2-2 0,20 2 0 0,-20-4 2 15,0-17 3-15,0 0-2 0,20 0 0 0,-3 0 2 16,-17 0-2-16,20-38 1 0,-3 2-1 0,3-4 0 16,-20 40-3-16,40-95 12 0,-3 1-7 15,-17 54-2-15,-20 23-4 16,17-21 3-16,-17 38-2 0,0-19-1 0,20 19 1 0,-20-20 0 0,0 20 0 15,17 0 1-15,-17 0-1 0,20 0 0 16,-20 0-2-16,0 0 3 0,20 0-2 0,-20 0-1 0,0 0-1 0,0 20-10 16,23-20 4-16,-23 0-12 0,0 0-24 15,0 0 25-15,0 0-123 0,14 0 101 16,-14 0-56-16,0 0-30 0,0 0 75 0,20 0-19 16</inkml:trace>
  <inkml:trace contextRef="#ctx0" brushRef="#br1" timeOffset="61220.02">18227 7113 18 0,'0'0'11'0,"0"0"10"0,0 0 93 0,0 0-99 0,-20 0 13 0,20 0-17 15,0 0 11-15,0 0-4 0,0 0 1 0,0 0-9 0,0 0 10 16,0 0-3-16,-20 0 18 16,20 0-7-16,0-19-18 0,-20 19 34 15,20 0-36-15,0 0 6 0,0 0 1 0,-14 0-8 16,14 0 6-16,0 0-7 0,0 0 6 15,-43 19 14 1,43-19-20-16,0 18-3 0,0-18 1 0,0 37-1 0,0-37 0 16,0 20-1-16,0 0-2 0,0-1 2 0,0 20-1 15,0-3 8-15,0-16-6 0,0-20-1 0,20 18 2 0,-20 1-1 16,0 2 3-16,23-4 2 0,-23-17-5 0,14 0 2 16,-14 0-1-16,0 0-2 0,20 0 4 15,0-17-3-15,-20 17-2 0,0-21 2 0,20-16 0 0,-20 37 0 16,17-39 3-16,-17 1-6 0,0 38 0 0,0-37 0 0,0 17 1 15,0 20-1-15,0-57-20 16,0 57 13-16,0-18-5 0,0 18-3 0,0 0-16 0,0 0-5 0,0 0-9 16,0 0-8-16,0 0 23 0,0 0-2 0,0 0-1 0,0 18-78 15,0 19-26-15,0-37 84 0,0 20 41 16,0 0-2-16</inkml:trace>
  <inkml:trace contextRef="#ctx0" brushRef="#br1" timeOffset="61470.67">18509 7017 72 0,'0'-38'374'0,"0"38"-365"0,0-19 4 0,0 19-8 0,0 0 2 0,20 19-2 0,-20-19-5 0,0 19 1 0,0-19-1 0,0 19 0 16,0 1-3-16,0-20-2 0,0 37-39 16,0-37 27-16,0 39-110 0,0-21-1 15,0 2 78-15,17-20 8 0,-17 17-4 0,0-17 35 0,0 0-2 16</inkml:trace>
  <inkml:trace contextRef="#ctx0" brushRef="#br1" timeOffset="61570.62">18566 7266 30 0,'0'0'80'0,"0"17"13"0,0 2-70 16,0 1 16-16,0 38 7 0,0-58-39 15,0 37-4-15,0-17 3 0,-20-3-5 0,20 23 1 0,-17-23-3 0,-3 40-18 16,3-37-36-16,17 0 1 0,0-3-9 0,-20 2-34 16,0 2 56-16</inkml:trace>
  <inkml:trace contextRef="#ctx0" brushRef="#br2" timeOffset="65620.21">12468 8065 131 0,'0'0'59'0,"0"0"28"0,-20 0 50 31,0 0-27-31,40 17-99 16,17-17 0-16,1 20-1 16,-19-20-9-16,38 17 0 0,-39 2-3 0,21 2 1 15,19 16 5-15,-21-37-3 16,-17 0 0-16,39 21-1 0,-42-21 0 0,58 0 2 0,-38 0-2 0,40 0 0 16,0-21 0-16,17 4 0 0,-54 17 1 0,14-20 1 15,8-1-2-15,295-35 0 16,-300 56 0-16,94 0-2 0,-54-17 3 0,17 17-1 15,-77 0-1-15,40 0 1 0,-20 17 1 16,94 20 2-16,-131-37-2 16,0 0-1-16,-20 0 2 0,17 19-2 15,40 2-3-15,-57-21 3 0,0 0 0 0,23 0 0 0,-23 20-5 16,0-20-1-16,0 0-167 16,0 0 56-16,0 0-26 0,0 0 89 15,0 0 2-15,-23 0 34 0</inkml:trace>
  <inkml:trace contextRef="#ctx0" brushRef="#br2" timeOffset="65954.24">14065 8025 61 0,'0'0'166'0,"0"-20"-112"0,0 20-32 0,0 0-5 16,17-17 12-16,-17 17-19 0,0 0-1 0,37-21 15 15,-37 21-21-15,43-17 1 0,-43 17-1 0,14 0-1 0,6 0-1 16,-20 0 1-16,40 0-1 0,-23 0 1 0,40 0 2 16,-57 0-3-16,37 0 2 0,20 0 13 15,-34 0-11-15,-23 0 6 0,17 0-5 0,0 17 10 0,3-17 4 16,0 0-1-16,-20 0-11 0,17 21 15 0,-17-21-11 16,0 17-1-16,0 23 13 15,0-20-18-15,0 17 0 0,-17-37-4 0,17 17 3 16,-40 23 4-16,40-20-7 0,-34 18-1 0,-26 18 0 15,3 2 0-15,-17 35 1 0,14-35-7 0,3-2-13 16,37-18 4-16,-54 39-43 0,40-57 5 16,34 18 18-16,-43-38-4 0,43 19-58 0,-37-2-38 15,17 23-42-15</inkml:trace>
  <inkml:trace contextRef="#ctx0" brushRef="#br3" timeOffset="68204.96">12371 6674 26 0,'0'0'41'0,"0"0"14"0,0 0-30 0,0 0 15 0,0 20-6 0,-20-20 23 0,20 0-45 0,0 0 0 0,0 19 19 16,0-19-24-16,0 0 8 0,0 0-3 0,0 0-1 15,0 0-6-15,0 0 5 0,20 0-7 0,-20 0 1 0,77 19 17 16,-57-19-17-16,-20 0-1 0,35 0 2 16,27 0 0-16,-62 0-2 0,34 0-3 0,-34 0 2 15,40 0-1-15,-3 0 2 0,1 0 0 0,-19 0-3 0,153-19 8 16,-135 19-7-16,114-19 2 16,-114-1-3-16,40 20 2 0,-37 0-1 15,-3 0-1-15,0 0 1 0,-17 0-2 0,77 0 1 16,-60 20 1-16,-20-20-1 0,23 0 0 0,-40 0 0 0,37 0 0 15,-20 0-1-15,26 0 0 0,-26 0-5 16,0 0 0-16,-17-20-20 0,40 3-66 16,-40 17 59-16,0 0-8 0,0-20-65 0,0 20 12 0,0-19 59 15,0 19 10-15</inkml:trace>
  <inkml:trace contextRef="#ctx0" brushRef="#br3" timeOffset="68503.78">13438 6429 98 0,'0'0'104'16,"0"0"-66"-16,0 0 16 0,0 0-13 0,0 0-23 0,-20 18 66 31,40-18-55-31,-20 0-22 0,37 19 2 0,0-19 1 0,0 0-4 16,-37 0-4-16,37 0 1 0,-37 0 0 0,43 0 0 0,-9 0 2 0,-34 0-2 16,114 0 10-1,20 20-4-15,-117-20-8 16,-17 0 1-16,20 0-1 0,0 0 1 0,-20 17 3 0,0-17 0 0,23 0 0 15,-23 0 5-15,0 0-2 0,0 20 0 0,0-20-2 0,0 20-3 16,-43-3 2-16,43-17-2 0,-37 41 0 0,17-41-2 16,-17 36 2-16,17-16-1 0,-37 36-1 0,20-18-1 0,-228 228-21 15,245-246 5-15,-37 37-31 16,0 17-59-16,57-54 62 0,-20 0-2 0,-17-1-143 16,37-1 131-16,-17-18-6 0,17 0 42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26:48.45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7334 11886 37 0,'0'0'17'0,"0"0"5"0,0 0 27 0,0 0-2 0,0 0-24 0,-17 0 51 0,-3 0-46 0,0 0 26 16,3 0-42-16,17 0-6 16,0 0 5-16,0 19 2 0,-17-1-2 0,17 21-1 15,0-39-5-15,0 18 0 0,-23 1 5 0,3 95 12 16,20-94-19-16,0 18-2 0,0-19 1 0,0 19 2 16,0-19-3-16,0-1 1 0,20 20-1 0,-20-19 3 0,0 21-1 15,23-40-1-15,-23 37 6 0,17-19-2 16,0-18-1-16,3-55 3 15,-20 35-8-15,20-19 1 0,-20 21-1 0,17-39 3 0,-17 38-3 16,0-19 1-16,20 18 0 0,-3-132 2 16,-17 115-1-16,0-2 0 0,0 21 1 0,0-1 1 15,0-1 1-15,0 20 5 0,0 0 4 0,0 20-8 16,0-20 0-16,0 37 5 0,0-18-6 0,20 58 12 16,-20-58-14-16,0 0 0 0,23 57 4 0,-23 0 1 15,17-57-6-15,0 18 0 0,-17-17-1 0,20 17 1 0,17 3 2 16,0 34-13-16,-17-74 11 0,0 20-24 15,3-20-23-15,-9 18 14 0,-14-18-1 0,20 0-5 0,-3-18-54 16,40-76-276 0</inkml:trace>
  <inkml:trace contextRef="#ctx0" brushRef="#br0" timeOffset="233.02">7981 11942 54 0,'0'0'27'0,"0"0"1"0,0 0 1 16,0 0 25-16,0 20 15 0,0-20-32 15,0 0-21-15,0 0 9 0,17 18 12 16,3-18-27-16,3 0-7 0,-23 0-1 0,17 0 1 0,-17 0 0 0,17 0-1 16,23 0 3-16,-23 0-5 0,3 0 0 0,17 0-4 15,-14-18-6-15,11 18-33 0,-14-20-4 16,-20 20 20-16,20-19-39 0,-20 19-19 0,17 0 14 0,-17 0 20 31</inkml:trace>
  <inkml:trace contextRef="#ctx0" brushRef="#br0" timeOffset="366.89">8075 12133 43 0,'-17'0'71'0,"17"0"-47"0,0 0-1 0,-17 0 20 0,17 18-22 0,-23-18-1 0,23 0 0 16,-20 20 34-16,20-20-22 0,0 19-18 0,20 0 12 0,-20-19-6 15,40 38 7-15,-23-38-21 16,3 18-3-16,17-18 0 0,0 20-2 15,-17-20-2-15,3 0-2 0,-6 18-41 0,0-18 14 0,40 0-249 16,-20-18 185-16</inkml:trace>
  <inkml:trace contextRef="#ctx0" brushRef="#br0" timeOffset="1117.52">9256 11715 59 0,'0'0'76'0,"-20"0"20"0,20 0-73 0,0 0 19 0,0 0-25 0,0 0-3 16,-20 0-2-16,20 0 8 0,0 19 12 0,0-19-23 15,0 0-5-15,-15 18 6 0,15-18 1 0,0 0 0 16,0 0 8-16,0 19-7 0,15 1 8 15,-15 17-1-15,20 1-5 16,-20 1-9-16,0-21 4 0,20 78 5 16,-20-21 0-16,20 59-5 15,-40 0-1-15,20-79-7 16,-20-36-1-16,20 1-1 0,-20 18 3 0,20-19-1 0,-15-19 0 0,-7 19 1 16,22-19-1-16,-40 19 1 0,40-19 0 0,-111 0 1 15,111-19-2-15,-40-19 1 16,40 38-3-16,-37-58 2 0,-1-16-1 0,-1-23 1 15,21 41 0-15,-58-267 0 16,93 265-1-16,-17 21 1 0,20-2 0 0,-20-18-2 16,39 0 1-16,-39 38 0 0,18-19 1 0,-18 20-1 0,0-2 1 0,20-18-1 15,-1 19 0-15,-19-1 1 0,0-35 1 0,38-22 0 16,-38 58-1-16,0 0-2 0,0-19 0 16,0 38 3-16,0-37 1 0,0 37-1 0,0-21-1 0,0 21-2 15,0 0 2-15,0-18 0 0,0-1 1 16,-38 19 9-16,38 0-10 0,-19 0 1 15,-1 0 3-15,20 0-2 0,0 19-1 16,-18-1-1-16,18 3-1 0,0-2 0 0,0 37 5 16,0 0-3-16,0 3 0 0,0-41-2 0,0 19 1 0,38 78 2 15,-1-20-3-15,-17 0 2 0,17-18-2 16,20 132 2 0,-37-172-3-16,17 40 2 0,-37-39 0 0,57 56-1 0,-57-55 2 15,57 55-5-15,-37-94 5 0,0 38 4 0,0-18-5 0,-20-1-3 0,0 0 0 16,17-19-4-16,20 38-83 0,-17-38 60 15,-20 0-43-15,22 0 27 0,-7 0-68 0,-15 0 38 0,0 0-4 0,20-19 11 16,-20 19 19-16,17-19 25 0,-17 19 9 0</inkml:trace>
  <inkml:trace contextRef="#ctx0" brushRef="#br0" timeOffset="1399.99">9826 11657 76 0,'0'0'77'0,"0"0"21"0,0 0-31 0,0 0-35 0,0 0-8 0,0 0-5 0,0-19-1 16,0 19-3-16,0 0-8 0,0 0 4 0,0 0-6 0,0 0 1 15,0 0-1-15,0 0 0 16,0 0-6-16,0 0-1 0,0-19-2 16,0 19-17-16,0 0-15 0,0 0 14 0,0 0-61 0,0-19 3 15,0 19 31-15,-17 0-73 16,17 0 105-16,0 0 8 0,0-19 2 0,0 19-5 0</inkml:trace>
  <inkml:trace contextRef="#ctx0" brushRef="#br0" timeOffset="1900.47">9826 11392 17 0,'-17'0'2'0,"17"-20"7"16,0 0 30-16,0 2 13 0,0-1-18 16,0 19-17-16,0-19 14 0,0 0 0 0,0 19-16 15,0-19 28-15,0 19-29 0,0-18 13 0,0 18-14 16,17-19 45-16,-17 19-47 0,0 0 10 15,0 0 1-15,0 0-3 0,0 0-11 0,0 19 1 0,0-19 5 16,0 37 8-16,0-37-14 0,0 19 5 0,0 19 4 16,0-20-8-16,0 59 1 15,0-77-9-15,0 19 1 0,0-1 0 0,0 21 0 0,17-1 4 0,-17-18-5 16,0 55 3-16,0 2-2 0,20-40-1 0,-20 210 2 16,0-208-3-16,0-1 2 0,0 37 0 0,0-55-1 15,0 18-1-15,0-19 1 0,0 18-2 0,0 1 3 0,0-19 0 16,0 1 4-16,0-20-4 0,0 20 0 15,0-20-1-15,0-20 0 0,0 20-1 0,20-57 2 16,-20 0-1-16,0 38 1 0,17-39 0 0,3 20 0 16,-3-56-1-16,23 17 1 0,-17 21-3 15,31-21 2-15,0 39 2 16,-14 19-2-16,-17 1-2 0,11 18 3 16,-17 0-1-16,-17 0-1 0,60 57 3 0,-60-20 2 15,17-17-3-15,3 37 6 0,-20-20-2 16,0-17-3-16,0-2 0 0,-20 59 4 0,3-1-3 15,-20 0 2-15,14-38-6 0,6-38 0 16,-3 18-2-16,6 2-6 0,-9-20 1 0,-17 18-49 16,23-18 12-16,0 0-14 0,-3-18-9 15,0-20-111-15,20 19 119 0,0 0-7 0,0 0-36 16,20 19 75-16,-20-39 6 0</inkml:trace>
  <inkml:trace contextRef="#ctx0" brushRef="#br0" timeOffset="2150.23">10547 11771 87 0,'0'0'104'0,"0"0"6"0,0-19-82 0,0 19-5 0,0 0 16 0,0 0-9 15,0-18-2-15,0 18-15 0,0-19 36 16,0 19-35-16,17 0 7 15,3 19-9-15,-20-19-10 0,0 0-1 0,0 0 0 16,23 18-1-16,-23 1 1 0,0 1-33 16,17-2 15-16,-17-18-3 0,0 0-32 0,0 19 19 0,0-19-4 0,0 20-65 15,0-20-34-15,17 18 3 0</inkml:trace>
  <inkml:trace contextRef="#ctx0" brushRef="#br0" timeOffset="2301.04">10735 12113 74 0,'0'38'231'0,"0"-18"-205"0,0-1 23 0,0 0-27 0,0 0 15 0,0 18-8 0,0-37-17 16,0 38-2-16,0 21 18 0,-17-41-18 16,-3 58-8-16,20-58-1 0,-17 2-3 15,-3-1-14-15,0 0-1 0,20 0-6 0,-34 0-40 0,34-19 23 0,-23 18-7 16,-51 21-276 0</inkml:trace>
  <inkml:trace contextRef="#ctx0" brushRef="#br0" timeOffset="3034.23">7525 13653 32 0,'0'0'63'0,"0"0"-41"0,0 0 73 0,0 20-63 0,0-20-18 0,0 0 42 15,0 19-25-15,0-1-22 0,0 20 34 16,0-18-27-16,0 57 13 15,0-20-17-15,0-57-11 16,0 37 12-16,0-17-8 0,0 17 0 16,-20-17-22-16,20-3-36 0,0-17-47 15,-17-57-132-15,-3 20 201 0,20 17 15 16,0-54 0-16,-20 35 3 0</inkml:trace>
  <inkml:trace contextRef="#ctx0" brushRef="#br0" timeOffset="3167.7">7488 13273 15 0,'0'0'9'0,"0"0"11"0,0 0-5 16,0 0 3-16,0 0 20 0,0 0-18 0,0 0-1 0,0 0 16 15,0 0-19-15,0 21-1 0,17 15 32 0,-17-36-30 16,0 57 9 0,0-38-22-16,0 19-2 31,37-57-274-31,-37 19 228 0</inkml:trace>
  <inkml:trace contextRef="#ctx0" brushRef="#br0" timeOffset="3584.1">8512 12950 34 0,'0'0'21'0,"0"0"36"0,0-19 92 16,0 19-132-16,-18-19 15 0,18 0 6 15,0 19-12-15,-17 0-17 0,17-19 15 0,-20 19-18 0,20 0 6 16,-20 19 7-16,0 19-12 0,20-38-4 15,-14 39 0-15,14-21-2 0,0 2 1 0,-23 36 2 0,23-38-3 16,-20 41 2-16,20-20-1 0,-37 75-1 16,17 17-1-16,20-92-1 0,0 36 0 15,-17-18-3-15,17-18-2 0,0 18-10 0,-20-19-5 16,-17 57-48 0,20-75 42-16,-6-3-78 0,3-17 83 0,3-17-13 15,17 17 17-15,-57-77 11 16,57 77 8-16,-37-76 34 0,20 37 11 15,-6 21-1-15,3 18-22 0,20-19 14 0,-17 19-27 16,17-20 12-16,0 20-10 0,0 0 3 0,0-18 14 0,0 18-3 16,0 0-6-16,17 0-13 0,100 18 35 15,54-18-11 17,20 0-43-32,-117-18-78 15,-51-2 11-15,-23 20 29 0,15-19-157 16,4 19 155-16,-19-18 2 0</inkml:trace>
  <inkml:trace contextRef="#ctx0" brushRef="#br0" timeOffset="4617.3">9809 12970 28 0,'0'0'26'0,"0"0"29"0,-23 0 32 0,23 0-57 15,-20 0 36-15,20 0-36 0,-17 0-19 0,17 0-2 16,0 0 0-16,-20 0 1 0,3 0 30 0,-3 18-33 15,-17 2 8-15,37-1-9 0,-40-1 6 0,40 1-2 0,-37-1-5 16,37 2-2-16,0-1 0 0,-37 40 2 0,-3 14 5 16,3 24-5-16,37-60-4 0,0-18 2 0,-17 57 2 15,17-56-4-15,0 36 0 0,0-36-2 0,17 18 1 16,3 56 6-16,17-17-4 16,20 17-6-16,-20-73 5 0,-14 16-1 15,-6 0 6-15,20 3 5 0,-17-23-9 0,-3 2-8 16,3-19 3-16,-3 20-13 0,3-20-35 15,37 19-57-15,-37-38 33 0,0-1-19 16,-3 1 43-16,-17 2-24 0,20-3 58 0,-20-17-3 0</inkml:trace>
  <inkml:trace contextRef="#ctx0" brushRef="#br0" timeOffset="4883.95">10282 13444 50 0,'-20'58'302'0,"20"-39"-293"0,0 18 14 0,0-37-14 0,-17 38 4 15,17 1-1-15,0-21-7 0,-23 59 12 16,23-77-14-16,0 18 0 0,0 21 13 0,0-39 16 16,0 0-17-16,0-39-8 0,23 21-1 15,-6-59 1-15,-17 40-7 0,37-1 0 16,-37 18 2-16,20-36 1 0,17 36-2 15,43-112-14-15,-80 132-6 0,17-20-10 16,0 1-13-16,3 19-12 0,-20 0 22 0,0 0-2 0,20 0-5 16,-20 0-55-16,17 0 41 0,-17 0-31 0,20 19 42 0</inkml:trace>
  <inkml:trace contextRef="#ctx0" brushRef="#br0" timeOffset="5254.19">10735 13502 16 0,'0'0'41'0,"0"0"50"15,0 0-71-15,0-20 22 0,-17 20-5 0,17 0 8 16,0 0-32-16,0 0 0 0,-20-18-3 0,3 18 42 16,17 0-46-16,0 0-2 15,0 0 3-15,0 0-3 0,-20 0 5 0,20 0-7 0,0 0 3 16,0 18-1-16,0-18-1 0,0 39 8 16,0 18 10-1,0-57-15-15,0 0-3 0,0 18 3 0,20 2 4 16,-20-20-4-16,0 0-2 15,17 0-1-15,-17 0 3 0,20 0-3 0,-20 0-1 16,0-20-1-16,0 2 0 0,17-2 0 0,-17 20-1 16,0-19 0-16,0 19 1 0,20-18 0 15,-20-1 0-15,0 19-1 0,0 0 1 0,0 0 1 0,0 0 0 16,0 0 3-16,0 19 0 0,0 18 1 0,0-37-4 16,0 38 2-16,0 58 8 15,0-96-12-15,20 38 2 0,-20-20 1 16,0 21-4-16,0-1-1 15,0-38-2-15,0 37-72 0,0-37 55 16,0 0-30-16,0 0-11 0,23 0 27 0,-23-17-54 0,0-3-98 16,14-18 160-16</inkml:trace>
  <inkml:trace contextRef="#ctx0" brushRef="#br0" timeOffset="5617.29">10969 13692 10 0,'0'0'2'0,"0"0"0"0,0 0 2 0,0 18 2 0,0-18-3 15,0 0 2-15,0 0-2 0,0 20 14 16,0-20 5-16,0-20 9 16,0 20 0-16,0-18-1 0,14 18-14 0,-14 0 20 15,0-19-2-15,0 19-19 0,0 0 12 0,20 0-15 0,-20 0 21 16,17 0-15-16,-17 0-8 0,0 0 14 16,0 0-18-16,23 0 10 0,-23 0 0 0,0 0-11 0,17 0 5 15,-17 0-1-15,0 0-6 0,0 0 1 0,20 19 8 16,-3-19 2-16,-17 18-14 15,0-18 2-15,0 0-1 0,0 0 2 0,20 20-1 16,-20-20-1-16,0 0 0 0,20 0 1 16,-20 18 0-16,0-18-1 0,0 0-1 0,0 0 1 0,17 20 0 0,-17-20-2 15,0 0 1-15,0 0 1 0,0 19 0 16,0-19-1-16,0 19-1 16,0 0 0-16,0-19 0 0,0 0 0 0,0 20-6 15,0-3-6-15,0-17 2 0,0 0 4 0,0 0 0 16,0 0-9-16,0 0-41 0,0 0 36 15,0 0-2-15,0 0-3 0,0 0-127 0,0-17 102 16,0 17-24-16,0 0 57 0,0-20 11 0,0 20-1 0</inkml:trace>
  <inkml:trace contextRef="#ctx0" brushRef="#br0" timeOffset="6267.39">11704 13558 16 0,'0'0'16'0,"0"0"32"0,0 0 103 0,0 0-121 16,0 0-17-16,0 0 11 0,0 0-13 0,0 20 6 0,-17-20-2 15,17 0-8-15,0 0 0 0,0 18 5 0,-17 2-6 0,17-1-2 0,0-19 0 16,-20 38 5-16,20-19-2 0,0-1-3 0,0-18-2 0,-20 38 2 16,20-38-2-16,0 39 1 0,0-20-1 0,0-19-1 0,0 39 1 15,0-22 2-15,0 40 8 16,20-37-9-16,0-20 1 0,-20 20-9 0,17-20 2 0,-17-20 5 15,17 20 2-15,-17-37-3 0,20-20 1 0,-20 37 0 16,20-37 1-16,-20 19-3 0,0-19 1 0,0-38 2 0,23-133 0 16,-23 189-2-16,0-92-1 15,0 53 2-15,0 3 2 0,0 36-2 0,0-18 5 16,0 38-4-16,0-37 6 0,0 56-4 0,0-39 3 0,0 39-2 0,0 0 6 31,0 19 28-31,0 1-31 0,0 55 4 0,0 135 0 16,14 151-11-1,6-247-9 1,-20-20-30-16,17 21-75 16,-17-115 73-16,23 77-299 15,-23-77 304-15,17 0 12 0</inkml:trace>
  <inkml:trace contextRef="#ctx0" brushRef="#br0" timeOffset="6916.74">12599 13273 44 0,'0'0'52'0,"0"0"3"0,0 0-10 0,0 0-3 0,0 0-22 0,0-20 0 0,-19 20 51 16,4 0-34-16,15 0-26 0,0 0-1 15,-23 0 11-15,23 0-4 0,-19 20-4 0,-1-20-9 0,2 21 7 16,18-4-3-16,-17 2-4 0,17 1 3 0,-20 17 0 15,20-18-5-15,0 19 1 0,0-18-3 0,0 37 0 16,0-20 1-16,0-37 0 0,0 38-1 0,20-18-2 16,-20-1 4-16,17 19-11 0,40 19-108 15,-34-57 42-15,-8 0 29 16,-15 0-10-16,19 0-57 0,-1-20 49 0,-18 2 38 0</inkml:trace>
  <inkml:trace contextRef="#ctx0" brushRef="#br0" timeOffset="7117.3">12771 13027 73 0,'0'0'144'0,"0"0"-78"0,17 55 112 31,3-16-140-31,2-1-17 0,-22 0 0 16,17 18 7-16,-17-15-15 0,18 15 3 0,-18-38-12 16,20 39 1-16,-20-18-2 0,0 18 3 0,0-39-5 15,0 39 3-15,-20 39-4 16,20-58-1-16,-57 38-27 0,20-20-29 15,17-56-1-15,-37 19-184 0,39-38 7 32</inkml:trace>
  <inkml:trace contextRef="#ctx0" brushRef="#br0" timeOffset="7649.65">13341 12893 147 0,'0'0'172'0,"0"0"-96"0,0 0-40 16,0 0-20-16,0 19 10 0,0 39 31 16,0-40-50-1,22 21 8 1,-22-21-11-16,15 19-3 0,5 2 4 15,0-19-4-15,-20 19 0 16,0-39-2-16,0 17 1 0,0-17 1 0,0 19-4 16,0-19 1-16,0 0-5 0,0 37-8 15,0-37 10-15,0 20 4 0,-20 1 1 0,20-4 0 16,-20 2 1-16,5 1-1 0,15-2-1 0,-22-18 2 16,22 19-1-16,-20 19-1 0,20-38 1 15,0 19 0-15,0 1 0 0,0-20 0 0,0 18 3 0,0 2-2 16,0-20 2-16,0 19-2 0,20-1 9 15,-20 1-7-15,0 1 0 0,0-2-2 16,0-18 0-16,0 20 2 0,0-1-1 0,0-19 0 16,0 0 1-16,0 38-3 0,0-19 3 15,0-19-4-15,-20 38 1 0,20-20-2 16,0 2 6-16,-20-1-1 0,20-19-5 16,-17 58-3-16,17-58 2 0,0 17 0 0,-17 2-6 15,17 39 5 1,-20-21-20-16,20-37 13 0,0 57-31 0,0-18 2 15,-20 19-102 1,20 35-71-16,-20-54 167 0,20-39 38 16,0 40-14 15</inkml:trace>
  <inkml:trace contextRef="#ctx0" brushRef="#br0" timeOffset="8318.48">13170 12893 33 0,'0'0'69'0,"0"0"-49"0,22-19 73 0,-22 19-68 0,0-18-1 0,0 18-13 0,15 0-2 15,-15 0 6-15,0-20-7 0,0 20 22 16,20 0-23-16,-20 0 1 0,0-19 1 0,0 19 0 0,20 0 17 0,-20 0-17 16,0 0-2-16,0 0 2 0,0 0 5 0,20 0-7 0,-20 0 11 15,0 19-3-15,17-19-8 16,-17 38 15-16,0 0-11 0,0-19-6 0,17 0 0 0,-17 1-1 0,0 18 0 0,0-19 0 0,20 18 0 15,-20 1 0-15,0 113 10 0,0-36-7 0,0 38-1 16,0-78-2-16,-20-36-3 0,20 56 1 16,-17-19-2-16,0-37 0 0,17-3 0 0,0 2 6 0,-40 39 6 15,20-57-8-15,20 16-4 0,0-16 1 0,-37 18-3 0,17 0-7 16,0-19-41-16,3-19 13 0,-3 0 13 16,20 0-2-16,0 0-6 0,-17 0-46 0,-3-37-37 0,20 17 46 0,-20 1-37 15,20-20 69-15,0 20 20 0</inkml:trace>
  <inkml:trace contextRef="#ctx0" brushRef="#br0" timeOffset="8767.74">14005 12874 41 0,'0'0'73'0,"0"0"70"15,0 0-115-15,0 0 21 0,0 0-26 0,0 0-4 16,-14 38 65-16,14-38-77 0,0 19 2 16,-23 0 6-16,23 19-3 0,-40 56 12 15,40-35-17-15,-17-20-5 0,17-22-2 16,0 39 3-16,-20-15-2 0,20-24 0 0,0 2 0 15,0 38 0-15,0-19 2 0,0-19-3 16,0 1 0-16,0-20 1 0,0 0-1 0,0 0 2 0,0 0-1 0,0 0 0 16,0 0 0-16,0 0 0 0,20-39 0 15,-20 1 3 1,0 38-6-16,0 0 2 0,0 0-1 0,0-19 2 0,0 19 0 16,0 19 0-16,0 0 1 0,0 19-2 0,-20-18 2 0,20 18 1 15,0-19-1-15,-17 76 2 16,17-76-1-16,-20 56 1 0,20-55-2 0,0 56 1 0,0-57-1 0,0 1 0 0,0 16 2 15,0 2 1-15,0-18-2 0,0 0 3 0,0-3 3 0,20 23-5 16,-3-23-6-16,3 2-12 0,-20-19 0 16,17 0-31-16,3 20-71 0,-20-20 64 0,20 0-11 15,-20-20-158-15,23 20 173 0,-23-19 24 0,0 19 5 0</inkml:trace>
  <inkml:trace contextRef="#ctx0" brushRef="#br0" timeOffset="9569.57">7924 17000 15 0,'0'0'8'0,"0"0"1"0,20 0-3 0,-20 0 15 0,0-17 4 0,0 17-16 0,17 0 7 15,-17 0-1-15,0-21-8 0,0 21 0 0,0 0-2 0,0 0 0 0,0 0 4 16,0-20 7-16,20 20-11 0,-20 0-2 0,0 0 3 15,0 0 1-15,0 0-2 0,0 0 1 0,0 0 28 16,17 0 0 0,-17 0-11-16,0 0-9 0,0 0-1 0,0 0-6 0,20 0 0 15,-20 0 0-15,0 0 3 0,0 0-6 0,23 20 10 32,11-20-12-32,-34 0-2 15,20 21 5-15,0-21-6 0,-20 0 2 16,0 0 1-16,0 0-3 0,0 0 1 0,0 0 0 0,17 17 2 15,-17-17-2-15,20 0 1 0,-20 19 2 16,0-19-2-16,0 37 3 0,0-37-3 0,0 0 1 16,0 21 4-16,0-2 1 0,0-2-4 0,0 3 5 15,0 1-5-15,0-4 3 0,0 60 3 16,-20-58-2-16,20-1-3 0,0 3-2 16,0-2 0-16,0-19 0 0,0 0-1 0,0 17 2 15,0-17-1-15,0 0 0 0,0 0-1 0,0 0-1 0,0 0 4 16,0 0-4-16,0-17 3 0,0 17 1 15,0 0-4-15,0 0 2 0,0 0 3 0,0 0-1 0,0 0 2 16,0 0 0-16,0 0-3 0,0 17 8 16,0 3-8-16,0-20-1 0,0 19 1 0,0-19-1 0,-17 38 1 15,17-20-2-15,-20 1 0 0,0 2 1 0,-14 15-3 16,34-36 2-16,-23 20-5 0,-14 17-119 31,37-55-110-31,0 18 171 0,0 0 13 0,0-19 17 0,17-1 8 0</inkml:trace>
  <inkml:trace contextRef="#ctx0" brushRef="#br0" timeOffset="10100.94">9310 15403 106 0,'0'0'97'0,"0"0"2"0,0 0-72 0,-17 0 21 0,17 0-28 0,0 0-1 0,-17 0 6 15,17 0-14-15,0 0-1 0,-20 0 0 0,20 0-1 0,0 0 0 0,-40 58 4 16,40-41-6-16,0 2-5 0,0 1 2 0,0 1-5 16,-15 35-5-16,15-18 11 0,0-2-5 15,15 22 0-15,5-38 4 0,0-3-5 16,-20 3 1-16,20-20 3 0,34-37-2 15,-34 0 2-15,-20 18 1 0,22-22 1 16,-7 24-5-16,-15-21 3 0,0 19 1 0,20-18-1 16,-20-4 1-16,0 22 4 0,17 2 1 0,-17 17-3 0,0-21 5 15,0 21-2-15,0 0 5 0,-17 0-8 0,17 21 2 16,0 15-4-16,0 5-3 0,0 111 8 16,0-133-7-16,0 35 2 0,0 3-4 0,17 1-1 15,6-1-2-15,-6-1-58 16,-17-56 31-16,20 21-47 0,-3-21-151 0,3 0 81 15,0 0 97-15,-3 0 9 0</inkml:trace>
  <inkml:trace contextRef="#ctx0" brushRef="#br0" timeOffset="10566.86">10470 15194 32 0,'-17'0'62'0,"17"0"-13"0,0 0-5 0,0 0-25 0,0 0 0 0,-17 0-1 0,17 0 15 0,0 0-18 0,0 0 31 0,0 0-22 16,0 19-11-16,0-19-10 0,17 0-1 0,0 0 1 0,3 0 0 16,17 0-1-16,-37 19-3 0,37-19 2 0,-17 0 0 0,3 0 0 15,11 0 1-15,-14 0 0 0,0 0-1 0,17 0 1 0,0 0-2 16,-17 0 1-16,57 0-22 16,-57 0-45-16,-20 0 35 0,17 0-215 15,-17-19 226-15,0 19 7 0</inkml:trace>
  <inkml:trace contextRef="#ctx0" brushRef="#br0" timeOffset="10733.85">10547 15346 58 0,'-20'21'143'0,"20"-21"-84"0,0 17-2 0,0 2-32 0,0-19 14 0,0 20-24 16,0-20-4-16,0 0-1 0,0 17 7 0,20-17-8 0,40 38 10 16,31-19-2-1,-54-19-17-15,3 20 2 0,-17-20 0 0,51 0-21 16,-74 0 4-16,54 0-114 15,-34 0 17-15,3-20 43 0,-9 20-34 0,-14 0 67 16</inkml:trace>
  <inkml:trace contextRef="#ctx0" brushRef="#br0" timeOffset="11600.85">12086 15138 62 0,'0'0'72'0,"0"0"91"0,0 0-143 0,0 0 29 16,-20 0-25-16,20 0 17 0,0 0-36 0,-17 0 12 15,17 0 5 1,0 17 7-16,0 2-11 0,0 20-7 15,0-20-2-15,0 1-7 0,0 17 1 0,0-17 3 0,0-3-1 16,17 3-4-16,-17 18-1 0,0-19 1 0,0 18 1 0,0-16-5 0,0 35-2 16,0 59 9-16,0-57-2 0,-17-2 1 15,17-39-1-15,-17 3 0 0,-26 17 0 0,26-18-1 0,17 3 1 16,-94 14 3 15,-80-94-8-31,157 22 2 0,17 16 0 0,-37-17 0 0,17-19 8 0,0 15-2 0,6-33-1 16,14-4-5-16,0 42 2 0,0-41 0 0,0 2 1 15,91-136 1 1,-74 174-1-16,3-21-3 0,0 1 1 0,3 1 4 16,-9 18-1-16,-14 18 0 0,0-16 1 0,0-3-5 15,0 20-1-15,-14-76 9 16,14 75-5-16,-23 20-2 0,23-37 4 0,0 18-3 0,-20 19 0 0,20-21-1 16,-20-16 0-16,20 37-1 0,-17-19 3 31,-60 1 3-31,77 18-4 0,0 0 0 0,-14 0 0 0,14 0 0 15,0 18 3-15,0-18-3 0,0 19 0 0,0 0-1 0,0-1-2 0,14 40 5 16,-14-39-2-16,20 1 0 0,-20 18-1 16,57 133 8-16,23 58-2 31,-66-116-6-31,63 116-7 16,0-20 0-16,-60-151 4 0,3-22 3 0,-20-16-5 0,17-3-3 15,3 23-37-15,20-4-106 16,-23-36-7-16,-17 0 81 0,0 0-53 0,20-19 68 15</inkml:trace>
  <inkml:trace contextRef="#ctx0" brushRef="#br0" timeOffset="12034.42">12942 15194 29 0,'0'0'8'0,"0"0"8"0,0 0 8 0,0 0 42 0,0 0-4 0,0 0 40 0,0 0-63 16,0 0-7-16,0 0-15 0,-20 0 97 15,20 0-103-15,0 0 0 0,-37 38 59 32,37-1-52-32,-20-37-7 0,20 20-3 0,0 0-5 0,0-3 3 0,-18 24-1 15,18-24-3-15,0 2-4 0,0 18 4 0,0 1-7 0,0 1 0 0,0 19 5 16,0-39 2-16,0-1 0 0,0 19 4 0,18 4-4 15,2-22 1-15,0 18 3 16,54 37-2-16,-52-74-2 0,13 0-4 16,-35 0-3-16,20 0-3 0,-20 0-3 15,37 0-55-15,0-17-46 0,-17 17 2 0,0-20-48 0,-20 20 79 0,0 0 19 16,22-20 0-16</inkml:trace>
  <inkml:trace contextRef="#ctx0" brushRef="#br0" timeOffset="15003.23">1120 12285 21 0,'0'0'8'0,"0"0"-5"0,0 0 1 0,0 0 4 0,0 0-3 0,0 0 5 0,0 0-5 0,0 0 1 0,0 0 1 0,0 0 11 0,0 0-8 0,0 0 1 0,0-20 27 16,0 20 42-1,0 0-40-15,0 0-15 0,0 0 9 16,20 20-24-16,-20-20 0 0,0 18 10 0,0 1 9 16,0-19-13-1,17 40 25-15,-17-40-35 0,0 18-1 0,0-18 6 0,0 0-5 0,0 19-1 0,0-19 2 0,0 18 0 16,20-18-2-16,-20 0-1 0,0 19 2 15,20 77 15 1,-20-77-20-16,22 18 2 0,-22 2-4 0,0-1 0 16,15 0 2-16,-15-19-1 0,0 18 0 0,20 21-9 15,-20-39-6 1,0 1-46-16,0-20 9 0,0 0-15 0,-20-20-48 16,5 1 31-16,-7-19 17 0,2-56 21 15,20 55 46-15,-20 20 0 0,20-20 2 16,0 2-1-16,0 37 2 0,0-38 11 0,-17-1 19 15,17 21-11-15,0 18 1 0,0-57 45 0,17 0 16 16,-17 37-51-16,0 1-16 0,20 19-2 0,-20 0 0 16,0-38 10-16,20 20 10 0,2-1-22 15,13 19 8-15,22 19 17 16,-57-1-26-16,17 2-3 0,3-20-4 0,-20 18 4 16,42 21 2-16,-42-19-8 0,0-2 2 0,15 19-1 15,-15-18 0-15,0 19-1 0,0-18-2 0,-15-20-2 16,15 19 1-16,0-19-2 0,0 19-1 0,0-19-3 0,-22 19-16 0,2 0 7 15,-17-19-106-15,19-19-9 16,-4-19-35-16,22 19 142 16,0 19 7-16,0 0 4 0,22-20-2 0,-22 2 3 0,18 18-5 15</inkml:trace>
  <inkml:trace contextRef="#ctx0" brushRef="#br0" timeOffset="15451.3">1482 11886 49 0,'0'0'106'0,"0"19"65"0,0-19-136 15,0 18-15-15,0-18-10 0,0 0 1 0,0 19 8 0,0 1-12 0,0-2 6 16,0 21-9-16,20-1 7 0,-20-1-2 0,17 20-7 16,3 1-1-16,0 75 1 15,-20-113-2-15,0 35 0 0,0-36-1 0,17 39-6 0,-17-39 0 16,0 0-17-16,0 19-34 0,0 0 9 16,0-38 34-16,-37 0-55 15,37 0 68-15,-20-38 0 0,3 0 3 0,17 19 0 16,0 0 1-16,0-19 7 0,-20 38 0 0,20-39 5 0,0 2 22 0,0 19 0 15,-17-22 2-15,17 21-19 0,0 1 3 16,0 18-12-16,0 0 0 0,0 0-2 0,0-20 0 0,0 20 1 0,0 0 0 16,0 0 8-16,17 20-4 0,-17-20-3 0,57 37 8 15,-57-37-16-15,20 0-2 16,-3 0 1-16,-17 0-2 0,20 0 1 0,-3 20 0 0,3-20-9 0,-20 0-3 16,23 0-23-16,-6 0-15 0,0 0-18 15,40-20-232-15,-57 1 238 16</inkml:trace>
  <inkml:trace contextRef="#ctx0" brushRef="#br0" timeOffset="15703.24">1955 12133 38 0,'0'0'38'0,"-17"0"54"0,17 0-61 0,0 0 20 16,0 0-29-16,0 0-2 0,0 0 35 0,0 0-22 15,-20 0-6-15,20 0-5 0,0 0-12 0,-17 0 14 16,17 0-17-16,-20 18 3 0,20-18-5 0,-20 0 2 0,20 39-2 15,-17-1-2-15,17-19-2 16,0-1 1-16,0 20 2 0,17 21-4 16,3-41 1-16,0 1 1 0,-20-1 0 0,17-18-1 0,-17 19 1 0,0-19-1 15,20 20 4-15,-20-2-2 0,0-18-1 0,17 20-2 0,-17-20 1 16,20 19 5 0,-20-19-4-16,0 0-4 0,0 0 0 0,-20 19-5 0,20-19-15 15,-17 0-16-15,17 0 14 0,0 19-6 16,-37-19-300-16,17 0 250 0</inkml:trace>
  <inkml:trace contextRef="#ctx0" brushRef="#br0" timeOffset="16418.83">2454 11886 26 0,'-60'0'362'0,"60"-20"-352"0,-20 20 7 0,20 0-8 0,-17 0-2 0,-3 0 13 16,-37 20 23-16,17-20-29 31,-11 56 5-31,28 1 0 0,3-18-7 16,20-20-9-16,-20 18 0 0,20 20 0 15,0 1 2 32,114 321 3-47,-91-359-18 0,-6-1-6 0,-17 0 5 16,37-19-19-16,-37 19 11 0,0-19-4 0,57 20-96 15,-57-20 82-15,20 0-51 0,-3-20-11 0,26 20 25 16,-43 0 54-16,17 0-14 0</inkml:trace>
  <inkml:trace contextRef="#ctx0" brushRef="#br0" timeOffset="16751.71">2642 12380 19 0,'0'0'21'0,"0"0"22"0,0 0 25 0,0-18-34 0,0 18-2 16,0 0-4-16,0 0-3 0,-17 0 14 0,17 0-21 0,-23-20 12 0,3 20 18 15,3 0-22-15,17-20-19 16,-20 20 7-16,20 0-6 0,-17 0-1 0,17 0 5 0,0 0-6 16,0 0 3-16,-20 20-3 0,20-20 2 0,0 20-3 15,0-2 20-15,0 1-16 0,0-19-4 0,20 18 4 16,-20 1-4-16,17-19-4 0,-17 20 4 15,20-20 1-15,-20 0-6 0,17 0 2 0,-17 0-2 16,20 0 8-16,-20 0-7 0,23 0 1 16,-23-20 4-16,17 1-5 0,-17 19-1 15,0 0 1-15,0 0 3 0,0 0-2 0,0 0-2 0,17 0 2 0,-17 0 15 16,0 19-12 0,0 1 0-16,0 18-3 0,0-38-1 0,0 38 2 0,20 0 1 15,0-38-5-15,-20 0 0 0,17 38 0 0,-17-38 1 16,0 19 0-16,20 0-9 0,-3 0-6 0,-17-19 4 0,20 20-13 15,23-20-140 1,-43 0 126-16,0-20-6 0,14 20-68 0,6-57-92 16,-20 57 184-16</inkml:trace>
  <inkml:trace contextRef="#ctx0" brushRef="#br0" timeOffset="17017.91">2850 11923 36 0,'0'0'40'0,"0"0"-10"0,0 0 37 0,0-18-36 0,0 18-4 16,0 0-3-16,0 0-2 0,0 0 33 0,0 0 5 15,0 0-48-15,0 0-1 0,0 0 12 0,0 0-12 0,0 0 0 16,17 0 9-16,6 0 0 0,-23 0-10 0,17 0-1 0,-17 0 10 16,17 18-9-16,3 21 14 0,23 18-7 15,-43-38-13-15,14 0 1 0,6 57 0 0,-3-38-4 0,-17 38-1 0,0-38 1 16,0 39-1-16,0-40 2 0,0 20 0 0,-17 0-1 15,-3 76 2-15,20-114-3 0,-14 19-3 16,14-19-5-16,-43 0-84 0,23-1 31 16,20-18-21-16,-17 0-29 0,17 0 44 0,0 0 5 0,-17-18-25 15,17-20 47-15</inkml:trace>
  <inkml:trace contextRef="#ctx0" brushRef="#br0" timeOffset="17367.88">3252 12171 28 0,'0'0'20'0,"0"0"12"0,0 0-12 0,0 0 102 16,0 0-87-16,0 0 0 16,0 0-18-16,0 0-1 0,0 0 17 0,0 0-19 0,0 0 0 15,0 0 10-15,0 0-3 0,0 19 18 16,17-19-31-16,-17 0 32 16,37 0-24-16,-37 0-15 0,20 0 0 0,17 0 4 15,-37 0-7-15,17 0 0 0,-17 0-18 16,43 19-97-1,-26-19-5-15,-17 0 69 0,0 0-5 0,0 19-67 0,0 0 111 16,0-19-14-16</inkml:trace>
  <inkml:trace contextRef="#ctx0" brushRef="#br0" timeOffset="17501.4">3306 12362 54 0,'0'0'76'0,"-20"0"68"16,20 0-87-16,0 0-32 0,0 0-4 0,-17 0 13 0,17 18-4 15,0-18-20-15,0 19 10 0,0-19-14 16,0 0-2-16,17 18 1 0,3-18-5 15,17 39-45-15,-37-39 20 0,57 18-107 16,-57-18 69-16,23 0-61 0,-6 0 83 0,0 0-15 16</inkml:trace>
  <inkml:trace contextRef="#ctx0" brushRef="#br0" timeOffset="18185.82">3799 11848 25 0,'0'0'27'0,"0"0"16"0,0 0-25 0,0 0 19 0,20-20 13 0,-20 20-3 16,0 0-32-16,0 0 11 0,0 0-14 0,17 0 32 16,-17 0-24-16,0 0-11 0,0 0 0 0,0 0 6 15,23 0-8-15,-23 0 0 0,0 0 13 0,0 0-11 0,0 0-4 16,0 58 20 0,0-39-13-16,0 18-5 15,-23-17-4-15,23-2-1 0,0-18-1 0,-17 39 3 16,-3-1-2-16,20-19-2 15,0-1 2-15,0-18-2 0,0 19-1 0,0 1 1 0,0-20 1 16,0 18-1-16,0 2 1 0,20-20-1 16,-20 0 0-16,17 19 5 15,6 0-5-15,-23-19 1 0,0 0 0 0,0 0-2 16,0 0 0-16,0 0 0 0,0 0-1 0,0 19 3 16,0-19-1-16,0 37 5 15,0-37-4-15,0 20 3 0,0-2 2 0,0 1-2 16,0 1 4-16,0 18-1 0,0-38-2 0,-23 37 5 0,23 20 13 15,0-57-19-15,0 20-1 0,0-1 4 16,0 0-5-16,23-19 2 0,-23 38 6 0,17-38-7 16,-17 18-2-16,0-18-1 0,0 0 3 0,20 20 1 0,-20-1-2 0,17-19-1 15,-17 19 1-15,20 0-3 0,-20-19 2 0,0 0-2 0,20 20-7 16,-20-20-9-16,17 0-11 0,-17 0 7 16,0 0-3-16,20 18-40 0,-3-36-330 15,3 18 360-15,-20 0-1 0</inkml:trace>
  <inkml:trace contextRef="#ctx0" brushRef="#br0" timeOffset="18718.25">4141 11942 21 0,'0'0'19'0,"0"0"17"0,0-19 49 0,0 19-33 0,0-18-9 16,0 18-4-16,0-39 47 0,-17 39-60 15,17-18 41-15,0 18-48 16,0-20 21-16,0 20-25 0,0 0 2 16,0 20-9-16,0-20-4 0,0 18 5 15,0-18-5-15,0 20-1 0,0-1 1 0,0-1-1 0,17-18-1 0,-17 115 8 16,0-96-9-16,0 37-4 0,0-36 3 16,0 112 1-16,0-94-1 0,20 1-1 0,-20-19 2 15,0 35 3 1,17-73 4 31,3-39-5-47,57-95 31 0,-57 133-33 0,-3-1 4 0,20 20 4 15,-37 0-6-15,20 20-2 0,-20-1 0 0,0 0 3 16,0 0-4-16,0 18 2 0,0 1-2 16,-20 1-7-16,3-19-45 15,17-2 32-15,-20-18-31 0,20 19 21 0,-17-19-36 0,17 0 28 16,0 0-158-16,-20 0 90 0,20 0 66 0,0 0-14 15,0 0 28-15</inkml:trace>
  <inkml:trace contextRef="#ctx0" brushRef="#br0" timeOffset="19101.89">4540 12474 23 0,'0'0'54'0,"0"0"10"0,0 0 5 0,0 0-40 0,0 0 23 0,0 0-30 0,20 0 111 16,-20 0-114-16,-20 39 37 16,20-20-49-16,0-19-1 0,-19 19 4 0,19-19-8 15,0 37 4-15,-18-17-7 0,1 18-46 16,-5-19-77-16,22-19 9 15,-18 0-28-15,18 0 53 0,0 0 58 0</inkml:trace>
  <inkml:trace contextRef="#ctx0" brushRef="#br0" timeOffset="19690.28">4903 12076 25 0,'0'0'63'15,"0"0"-39"-15,0 0 28 0,0 0 16 0,0 0-11 0,0 0-25 0,0 0-3 0,0 0-4 0,0 0-1 0,0 18-12 16,-20-18 23-16,20 19 5 15,-18 19-7-15,18-18-19 0,0-1-3 16,0-19-7-16,0 19 5 0,0 0-5 0,0-19 0 0,0 19-2 0,0-19 1 16,0 38 4-16,0-20-3 0,18 1 1 15,-18 1-4-15,20 0-1 0,-20-20-1 0,19 18 2 16,-19-18-3-16,18 19-10 0,-18-19-15 0,37 0-64 16,-37 0 59-16,0 0-48 0,20 0 33 0,-20 0-64 15,22 0-45 1,-22 0 127-16</inkml:trace>
  <inkml:trace contextRef="#ctx0" brushRef="#br0" timeOffset="20284.88">5111 11886 24 0,'0'0'16'0,"0"0"20"0,0 0-19 0,0 0 0 0,0 0 16 0,0 0-4 16,0 0 3-16,0-20 23 0,0 20-38 0,20 0 16 15,-20 0-21-15,0 0 30 0,0 0-20 16,17 0-8-16,-17-18-1 0,0 18 0 0,0 0 1 16,0 0-8-16,0 0 5 0,0 0-5 0,0 0 6 15,0 0-7-15,20 0 11 0,-20 0-5 0,0 0-7 0,0 0 0 16,0 0 5-16,0 0 3 0,20 0-6 0,-20 18-4 15,0-18 5-15,22 0-1 0,-22 0-4 16,0 20 7-16,15-1-6 0,-15-1 2 16,20 1-2-16,-20 1 1 0,0-2-3 15,0-18-2-15,0 19 3 0,0 1-1 0,0-20 0 0,0 38 0 16,0-38-1-16,0 19 0 0,0-19 0 16,0 18 3-16,0-18-1 0,0 19-2 0,0-19 1 0,-20 20-1 15,20-2 2-15,-15-18-2 0,15 20 1 16,0-20-1-16,-22 0 2 0,22 19-1 15,0-19-1-15,0 0 0 0,0 0 1 16,0 19 0-16,0-19-1 0,0 19 1 16,0-19 0-16,0 0-1 0,0 0 2 0,22 19-2 0,-7-19 3 15,-15 18-1-15,0 2-1 0,20-2 1 16,-20-18-2-16,40 39 1 0,-40-19 0 0,17-2 0 16,-17-18 0-16,0 19 0 0,0-1 1 0,17-18 1 0,-17 19-1 0,0-19-1 15,0 38 1-15,0-38 2 0,0 20-3 0,0-1-1 16,-17 0 4-16,0-19-4 0,-6 19 2 15,23 0 0-15,-17-19-3 0,17 0 2 0,0 18-1 16,-20-18 1-16,20 20-6 0,0-20-1 0,-15 19-1 0,15-19-6 16,-22 19-22-16,22 0 0 0,0-19 15 15,-20 20-57-15,20-2 8 0,0 1-22 16,0-19-27-16,0 0 63 0,0 19-19 0,0-19 60 0</inkml:trace>
  <inkml:trace contextRef="#ctx0" brushRef="#br0" timeOffset="23818.05">6744 17723 21 0,'0'0'28'0,"0"0"22"0,0 0 29 0,0 0-39 0,0 0-23 0,0 19-3 15,0 0 11-15,40 19 46 16,-40-38-64-16,23 0 7 0,-9 20 8 15,-14-20-18-15,20 18 2 0,-20-18-2 0,17 0 4 16,6 19 0-16,51-19 8 16,-51 0-14-16,-9 0-1 0,6 0 1 0,-3 0-1 0,6 0 3 15,14 0-2-15,-37 0-1 0,37 0 0 0,80 20 3 16,-100-20-4 0,20 17-1-16,-17-17 2 0,-20 0 0 0,54 0-3 0,-11 20 0 15,-43-20 2-15,34 0-1 0,6 0 0 0,-3 20 4 16,43-20 0-16,-80 0-1 0,14 0-1 15,6 0 2-15,-3 18-2 0,6-18 1 16,-6 0-1-16,-17 0 0 0,17 0 3 0,-17 0-3 0,20 0 8 16,-20 0-9-16,0 0 1 0,0 0 1 0,0 0 3 15,-20 0 0 1,3 0-2 0,-23 0 1-16,23 0-1 0,-3 0-1 0,20 0-1 15,-14 0 1-15,14 0-1 0,-23 0 0 0,-17-18 9 0,23 18 2 16,-3 0-9-16,3 0 3 0,-57 0 4 15,74 0-10-15,-43 0 3 0,26 0 1 16,-3 0-2-16,3 0 2 0,-3 0-3 0,0 0 2 0,3 0 0 16,0 0-1-16,-6 0 0 0,-14-20 4 15,-20 20-2-15,20-20-1 0,0 3-1 16,14 17 0-16,6 0-1 0,17-20 1 0,-34 20 0 0,34 0-1 16,-97-19 5-1,97 19-5-15,-40-18 0 0,40 18-1 0,-34 0 4 0,34 0-4 0,-23 0 2 0,3 0-2 16,20 0 0-16,-37 0 3 0,0 0 1 0,-3 0 0 0,40 0-2 15,-114 0 3-15,97 0-4 16,-3 0 1-16,-34 0 1 0,11-20 0 0,26 20-1 0,-20-19-2 16,-3 19 3-16,23-19-1 0,-3 19-1 0,3-19 1 0,-43 0-2 15,-51-20 4 1,51 21-1-16,46 0-1 0,-49-3-1 0,46 21 1 16,-20-17 2-16,17 17-2 0,-17 0-1 0,-3-20 0 15,20 20 0-15,-34-20 3 0,14 2-2 0,23 18-1 0,-43-19 3 16,43 19-3-16,-20-20 2 0,-40 3 3 15,60-23-4-15,-23 21-2 0,5 1 2 0,35 18-1 0,-42-38 2 16,-12-37 2-16,14 36-7 16,40 20 2-16,-35-58-1 0,13 19 0 0,2 41 2 0,0-60-1 15,3 20 0-15,17-20 1 0,-20-37-2 16,20 97 2-16,-17-22-2 0,17 1 4 0,0-20-2 16,-20 22-2-16,20-2 2 0,-20-19 3 0,2-20-4 15,1-57 2-15,-42 2 0 16,59 113-1-16,-20-39-1 0,2 2 0 15,-1-2 2-15,19 39-2 0,-20-38-2 0,-15-38 3 16,13 38 7-16,-16-37-1 16,38 56-6-16,-19 19 1 0,1-18-2 0,18 16 3 0,-20 1-4 0,1-16 6 15,-36-58 2-15,15 73-7 0,6-16-1 0,-9-20 2 16,24 37-2-16,-16-18 2 0,13 18-1 0,-30-37-3 16,9 21 1-16,-14-5 2 0,0-15-1 0,23 18-4 15,11 38 3-15,-14-36 1 0,0-5 3 0,17 24-1 16,0-22 2-16,-74-56-8 15,74 58 7-15,3 37-1 0,-3-38-1 0,0-1 4 0,3 2-1 16,-20 16-3-16,-3-35-1 0,20 18-1 16,-37-57 2-16,20 57 0 15,20 0-2-15,-6-20 3 0,6 39-2 0,-3-37-5 16,6-1-7-16,-9-1 7 0,3 1 8 0,0 20-1 16,-17-57 1-16,20 36-5 15,-3 19 7-15,0 1-6 16,20 38 3-16,-17 0 0 0,0 0-3 0,-6-18 2 0,3 18-1 15,20-19-1-15,0 19 1 0,0 0 0 0,0 0 0 16,-17 0-2-16,17 0 2 0,0 0 0 0,0 0-8 16,0 0 6-16,0 0-1 0,0 0-7 0,0 0-42 15,0 0 38-15,0 0-1 0,0 0-21 0,0 0-4 16,0 0-51-16,0 19 10 16,0-19 10-16,17 18-15 0,26 20-63 15,-26-18 131-15,-17-20 5 0</inkml:trace>
  <inkml:trace contextRef="#ctx0" brushRef="#br0" timeOffset="27418.47">7562 17610 32 0,'0'0'67'0,"0"0"14"0,-20-20-31 0,20 0 11 0,-17 20-20 0,17-18-29 0,0 18 10 16,0-19-11-16,-20 19 12 0,20 0 2 15,0-20-1-15,0 20-13 0,-17 0 19 0,17 0 15 16,0 0-38-16,0 0-1 0,0 20 8 0,0-1-10 0,0-1 5 16,0 39 3-16,0-57-9 0,0 0-2 15,0 21 2-15,17-3-1 0,20 39 3 32,-17-38 0-32,57 19-3 0,-60-19 0 0,6-19-4 0,-6 20-2 0,0-20 4 15,3 0 1-15,0 18 2 16,3-18-3-16,-23 0 0 0,0 19 5 0,0 18-3 0,-23-37 0 15,23 40-2-15,-20-22 1 0,-17 38 0 0,-3 1 1 0,3-17-3 16,0 17 1-16,-3-19 0 0,-131 133-3 16,154-153-1-16,-20 21-183 47,74-39-239-47</inkml:trace>
  <inkml:trace contextRef="#ctx0" brushRef="#br0" timeOffset="29835.66">16685 11734 38 0,'0'-19'61'0,"0"19"-25"0,0 0-2 0,0 0-4 0,0 0 19 0,0 0-9 0,0 0-23 0,0 0-2 0,-20 0 13 0,20 0-15 0,0 19 17 16,0-19-14-16,-17 0-3 0,17 0-6 0,-18 0 10 0,18 0-13 15,0 0 2-15,-20 0 4 0,1 18 0 0,19-18-1 0,-20 0-3 16,20 0-2-16,-15 57 20 16,-8-18-1-16,23-21-15 0,0 39 16 0,0 0-4 15,0 20-6-15,0-40-12 0,0-18 4 16,23 1-4-16,12 18 10 0,-16-38-7 16,1 0-1-16,-20 0-1 0,18 0 2 0,-1-20-2 0,23-55 0 15,-40 37-1-15,19-20 0 0,-1-36 2 16,2 74-3-16,-20-18 1 15,0 1-1-15,0-2-1 0,0 2 1 0,0 17 0 16,0 1-1-16,0 19 2 0,0 0 0 16,0 58 1-16,0-40-3 0,0 21 1 15,17 18 0-15,-17 18-2 0,42-18 0 0,-24 39 0 16,-1-59 1-16,23 21-2 16,56 36-100-1,-61-94 14-15,-15 0 8 0,-20 0-26 0,20 0 37 0,-20 0-4 16,37-37-78-1</inkml:trace>
  <inkml:trace contextRef="#ctx0" brushRef="#br0" timeOffset="30719.53">16821 11240 23 0,'0'0'17'0,"0"0"-5"0,0 0 39 0,0 0-32 0,-22-19 33 0,22-2-9 0,0 21-29 0,0 0 24 16,-20-18-26-16,20 18 11 0,-37-38 38 15,37 19-43-15,-18 19-1 16,18 0-9-16,-19-19 7 0,-1 19-1 0,0 0-1 16,3 0-1-16,-60-19 18 15,62 19-25-15,-27 19 5 0,4 0-4 0,1 38 3 16,-17 1-1-16,-8 17-3 0,44-38-4 16,-2 3 0-16,-54 91 5 0,34-54-2 15,3-1-1-15,37-18-1 0,-37 36 0 16,17 20-1-16,20-37 3 0,-20-2-1 0,20 2-2 0,0 55 0 15,0-73 0-15,0-22-1 0,0 38 3 16,0-55-2-16,40 56 3 0,-40-19-3 0,17-38 1 0,3 20-2 16,-3-2 0-16,3-18 1 0,20 57 1 0,111 19 2 15,-94-76-3-15,18-19-1 16,-55 19-1-16,22-19 1 0,32-19 0 0,-56 0-1 0,173-95 2 16,-117 57-2-1,23-57 1-15,-40 19 0 0,-40 57 2 16,20-76-3-16,-17 37 0 0,0 2 2 0,17-2-1 0,-37 2 0 15,0 37 1-15,20-38-2 0,-20-115 6 16,0 154-4-16,0-59 2 0,0 58-4 16,0-19 3-16,-20 19-2 0,20-1 2 0,-15-16-1 0,-27-22-1 15,22 58 1-15,3-19 0 16,-40-39 3-16,37 77-3 0,-15-18 0 16,13 18-3-16,2 0 2 0,3 18-2 0,-3-18 1 0,3 21-7 0,-3-2 1 15,0-1-18-15,-57 153-174 16,77-134 136-16,-37 40-95 0,37 18 54 0,-18-18 69 15</inkml:trace>
  <inkml:trace contextRef="#ctx0" brushRef="#br0" timeOffset="31451.43">16459 12722 18 0,'17'19'143'0,"-17"-19"-128"0,0 0 8 0,0 0-3 0,0 0-9 0,0 0 0 0,0 0 11 0,0 0-11 0,0 0 12 0,0 0 6 0,0 0-11 0,0 0 10 16,0 0-19-16,0 0 21 16,0 0-21-16,0 0 9 15,0 18 12-15,-17 21 22 0,-3 19-32 16,20-2-10-16,0-56-7 16,-54 209 19-1,31-171-20-15,23-17 0 0,-39 72-1 16,39-72 0-16,-18 15 0 0,-2 21 2 0,20-38-2 0,-37 57 0 15,17 0-1-15,3 1 1 0,17-59-1 0,-17 59 1 16,17-59-2-16,-60 173-1 16,60-171 10-16,0-3-5 0,-20 23 14 0,20-4-14 0,-17 22-4 15,-3-38 0-15,20-2-1 0,0-18 2 0,0 19 0 16,-20 1-7 0,20-3-48-16,-17-17 35 0,17 0-5 0,0 0-38 0,0 0-23 15,0 0 31-15,-17-17-79 0,17 17 25 0,0-39 80 0,0 39 16 0,-23-18-4 16</inkml:trace>
  <inkml:trace contextRef="#ctx0" brushRef="#br0" timeOffset="31785.27">15980 13653 96 0,'0'0'89'15,"0"0"-53"-15,0 0 20 0,0 0-13 0,0 0 22 16,0 0-51-16,0 0 0 0,0-18 7 0,0 18 3 0,0 0-2 15,0 0-13-15,0 18 0 16,0 21 2-16,0-39-7 0,0 38 2 0,0-20-4 0,0 21 2 16,0-20-1-16,0 0-1 0,0 75 12 0,0-54-7 15,-17 73-2-15,-3-55-4 0,3 93 6 16,-3-113-7-16,20-19-1 0,0 59 9 31,57-61-2-31,-40-17-7 0,-17 0 3 16,43 0 1-16,-43 0-1 0,34 0 1 0,-14-17-3 0,0 17 1 0,-3-21-1 15,3 21-1-15,17-20 0 0,97-53 5 16,-134 52-8-16,37 21-2 0,-17-19-15 0,-20 19 5 16,23-19-5-16,-8 19-5 0,-15 0 0 0,19-20-40 0,-19 1-20 0,20 2-27 15,-20-3-4-15,0 1 30 16</inkml:trace>
  <inkml:trace contextRef="#ctx0" brushRef="#br0" timeOffset="32402.66">15695 14698 56 0,'0'0'27'0,"0"0"6"0,0 0 1 0,0 0-3 0,0 0 26 0,0 0-10 0,0 0-27 0,0 0 29 0,-17-17 8 15,17 17-35-15,0 17 11 16,0-17-30-16,0 20 6 0,0-20-4 16,0 0 0-16,0 39 5 0,0 56 9 15,0-20-13-15,0-56-6 0,0 38 0 0,0-37-1 16,17-3 1-16,-17 41 1 0,0-39-2 0,0 19 1 0,0 1-3 15,0 19 3-15,0-41 2 0,0 40 1 0,0-37 1 16,0-20-3-16,0 21 6 0,0-4-4 0,0-17-2 16,0 0 1-16,0 0 0 0,20 0 0 0,-20 0 3 0,0 0-3 0,0 0 0 15,0-17 1-15,43-24 9 0,-9 4 3 16,23 0 4 0,-20 17-13-16,-17 20-2 0,17-19-1 15,-37 75 7-15,0-56-6 0,0 20-2 16,0 0 1-16,0-20-2 0,0 17-1 0,-17 3-7 0,-3 1 10 0,20-4-2 15,-40 2 3-15,23 1-6 16,-74-3-71-16,91-17 57 0,-23 0-5 0,3-17-25 16,0-3-9-16,3 20 26 0,17-19-4 0,0 2 0 0,-17-24-115 15,17 4 28-15,34 0 85 16,-14 37 8-16</inkml:trace>
  <inkml:trace contextRef="#ctx0" brushRef="#br0" timeOffset="33119.19">15980 14546 40 0,'-17'-18'148'0,"17"18"-54"0,-20-19-36 0,20 19-48 0,0 0 1 0,-37 0 42 16,37 0-42-16,-20 0 9 0,0 0-4 16,-14-19 8-16,-177-19 68 31,77 58-65 0,77-2-22-31,-74 190-4 31,91 21 1-15,23-95-3-16,34-78 4 0,-17 1-7 16,40 21 1-16,-23-4 5 0,20 3-1 0,-17-40-2 15,3 1 1-15,31 78-11 0,60 16 0 16,-57-95 11-16,94 3-4 15,-111-40 4-15,14 0 0 0,-34 0-2 0,37-20 4 0,-37 0-4 16,17 3 3-16,60-80 3 0,-80 60 1 0,3 0-1 16,17 0-1-16,3-78 0 0,-23-19-1 15,23 39 1-15,-40 56-3 0,17-55-2 0,-17 56 3 0,0-58 0 16,0 38-1-16,-17-113 3 0,-23 59-7 16,23 54 5-16,-23 2 4 0,3 17-5 0,17 22 0 15,-17-4-1-15,-17 1-1 0,11 2 3 0,6 18-3 16,-74 18-20-16,91-18 13 0,-20 41-9 15,3-24-7-15,37 22 8 0,-20-21-1 0,0 96-106 16,20-20-52-16,0-74 107 0,20 37-24 0,0 0 57 16</inkml:trace>
  <inkml:trace contextRef="#ctx0" brushRef="#br0" timeOffset="33819.49">17027 12759 30 0,'0'0'112'0,"-17"-18"-43"0,17 18-10 0,0-19-13 0,0 19-27 0,0 0-1 0,-18-19 12 0,18 19-16 0,0 0 0 0,0-18 13 16,0-2-3-16,-22 1 37 16,2 19-53-16,20 0 0 0,0 0-3 0,0 0 7 15,0 0 0-15,-17 0-3 0,17 0 2 0,0 19-6 16,0-19 2-16,0 20 7 0,0 36 2 16,0-38-10-16,0 2 2 0,0-1-3 0,17 39 2 15,3-21-2-15,-20-18-6 0,40 39 4 0,-23-20-3 0,3 36 5 16,37 24-5-16,37 90 4 15,-34-17 3-15,14-18-9 16,-37-77 3-16,23 1 0 0,-43-41-2 0,20 22-1 0,3 19 13 16,-3-21-7-16,-17-18 2 15,-3-18-5-15,-17-2-9 0,23 1 5 0,-6-19-16 0,-17 20 8 16,0-20-4-16,17 17-44 0,-17-17 14 0,0 0-15 16,0 0-132-16,0 0 56 0,0 0 33 15,-17 0 80-15,17 0-1 0</inkml:trace>
  <inkml:trace contextRef="#ctx0" brushRef="#br0" timeOffset="34135.51">17238 13919 82 0,'0'0'183'0,"0"0"-140"0,-20 0-23 0,20 0 16 16,0 0-20-16,0 0 1 0,-20 0 30 0,20 40-12 0,0-40-18 15,0 17-7-15,0 23 6 0,0 74 19 16,0-40-24-16,20-35-6 0,-20 20-2 16,40-23 5-16,-40-17-4 0,34 19 11 0,-34-17-7 15,0-4 0-15,20 2-6 0,0 1 9 0,57-2 17 16,-40-18-18-16,-20 0-3 0,3 0-6 0,20-38 5 16,-40 38-3-16,37-19 0 0,-17-39 0 0,-3 40-4 0,23-77 1 0,17-37-1 15,-40-22-9-15,3 80 1 16,-3 17 2-16,-17-1-8 0,0 19-24 15,0 21 24-15,0-2-17 0,20 20 9 0,-20 0 0 0,0-18-39 16,0 18-15-16,0 0-203 16,0 0 236-16,0 18 16 0,0-18 1 0</inkml:trace>
  <inkml:trace contextRef="#ctx0" brushRef="#br0" timeOffset="34639.55">17882 14757 38 0,'0'0'47'0,"0"0"-16"0,0 0 0 0,0 0-3 0,0 0 47 0,0-19 6 16,0 19-46-16,-17 0-3 0,17 0-16 0,0 0-4 0,0 0 16 0,-20 0 11 16,20 19-17-16,0-19-4 0,0 18-4 15,-20 20 18-15,3-19-20 16,17 1-7-16,0-20 0 0,-17 58 12 16,17-41-13-16,0 23 0 0,0-4 1 0,0 1 2 15,0 21-8-15,17-58 3 0,-17 40 1 16,0-40-1-16,17 17-3 0,-17-17 0 0,20 19 0 0,17 20 0 15,-37-39 4-15,0 19-3 0,20-19 0 0,-3 20-10 16,3-20-19-16,0 0-2 0,-20 0 13 0,37 0-60 16,-37-20 42-16,0 20-51 0,20-19 30 0,-20 0-78 15,20-1 0-15,-20-16 108 0</inkml:trace>
  <inkml:trace contextRef="#ctx0" brushRef="#br0" timeOffset="35119.22">18153 14281 30 0,'0'0'131'0,"0"0"-100"0,-43-38 148 16,6 38-114-16,20-20-38 15,-3 20-18-15,20 0 2 0,-20 0-2 0,20 0 0 0,-34 0 6 0,34 0-7 16,-43 20 13-16,23-20-15 0,3 59 11 16,-20 14-4-16,-37 61 0 0,51-76-11 15,-14 56 1-15,17 18 4 0,3-76-4 0,-3 98 5 16,0-22-3-16,20-74-2 0,-17 75-2 15,17 76-3-15,17-189-2 0,-17 17-1 16,0-17-1-16,40 38 6 0,-23-22 0 0,40-16 1 0,-17-3-1 16,-3 3-3-16,-17-20 2 0,17 20 1 0,97-77 1 15,-80 1 0-15,23-2 4 0,-57 1-3 16,54-21 3-16,-54 21-4 0,0 1 0 0,37-134 1 0,-20 134-1 16,-14-155 3-16,-23 80-4 15,0 33-1-15,0 43 1 0,-23-21 0 0,6 18 0 16,-3 21-1-16,-17-2-2 0,17 1-3 0,0 38-1 0,0-38-4 15,-14 38-19-15,34-19 10 0,-40 19-33 0,-74 0-147 16,97 0 147-16,-80 57-118 0,20 0 119 16,60-19 31-16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34:22.353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  <inkml:brush xml:id="br2">
      <inkml:brushProperty name="width" value="0.05292" units="cm"/>
      <inkml:brushProperty name="height" value="0.05292" units="cm"/>
      <inkml:brushProperty name="color" value="#008000"/>
    </inkml:brush>
    <inkml:brush xml:id="br3">
      <inkml:brushProperty name="width" value="0.05292" units="cm"/>
      <inkml:brushProperty name="height" value="0.05292" units="cm"/>
      <inkml:brushProperty name="color" value="#FF00FF"/>
    </inkml:brush>
    <inkml:brush xml:id="br4">
      <inkml:brushProperty name="width" value="0.05292" units="cm"/>
      <inkml:brushProperty name="height" value="0.05292" units="cm"/>
      <inkml:brushProperty name="color" value="#FFA500"/>
    </inkml:brush>
  </inkml:definitions>
  <inkml:trace contextRef="#ctx0" brushRef="#br0">23110 4164 38 0,'0'0'20'0,"0"0"3"0,0 0 35 0,0 0-32 0,0 0-3 0,0 0-3 0,0-18 16 0,0 18-21 0,0-19 9 16,0 19-14-16,0 0 11 0,-20-19-12 0,20 19 1 0,0 0 14 16,0-18-1-16,0-2-16 0,0 20 1 0,-20 0 5 0,20 0-6 15,0 0 6-15,0-19-5 0,-20 19 5 0,20 0-7 16,0 0-1-16,-17 0 5 0,-40 0 26 15,57 0-32-15,-20 0-1 0,6 0 2 0,-9 0-2 16,3 19 3-16,-17 1 1 0,20-2 0 0,-3-18-4 16,0 19 1-16,-37 18 1 0,17 3 0 0,3-22-4 15,37 1 1-15,-37 19 0 0,-40 58 3 16,60-78-4-16,-23 39 0 0,40-38 0 0,-37 39-1 0,17-1 1 16,20-20-2-16,-17 40 1 15,0 17 3-15,17-17-1 0,17-2 0 16,-17-56-1-16,17 39-2 0,-17-39 2 0,40 19 0 0,17 39 0 15,0-21 1-15,-20-56-1 0,0 19 1 16,40 0 2-16,-40-19-1 0,40-19 1 16,3-56 5-16,-46 55-6 0,-14 0 0 15,54-93 6-15,-17-20 0 0,-17 37-4 0,-23 59-2 16,6-59 1-16,-23 59-2 0,17-116 2 16,-17 40 1-16,0 55-3 0,-17-36 0 15,-6 73-2-15,6 3-1 16,17 18-1-16,-20-19 3 0,-17 0-1 0,17 1 0 0,0 18-1 15,20 0 0-15,-20 0 0 0,-14 0-3 0,-6 18-17 16,40-18 13-16,-20 19-11 0,6-19 5 0,14 37-3 0,-23-37-5 16,23 21-3-16,-20-2-5 0,20-1-49 0,-20 1 26 0,20 1-14 0,0-20-17 15,0 37 7-15,0-37 15 0,-17 58-8 16</inkml:trace>
  <inkml:trace contextRef="#ctx0" brushRef="#br0" timeOffset="883.5">22691 4490 31 0,'0'0'5'0,"0"0"36"0,0 0 46 0,0 0-76 0,0 0 9 0,0 0 10 16,0 0-13-16,0 0-2 0,0 0-7 0,0 0-2 16,0 0 9-16,0 0-2 0,0 18-3 0,0-18 0 15,0 0-5-15,0 19 19 16,0 0-20-16,0-19-1 0,0 18-1 0,0-18 0 15,0 20 0-15,0-20-1 0,0 19 0 0,0-19 1 0,0 18-1 0,0 1 3 32,17 20 11-32,-17-39-11 0,20 0 5 0,-20 0-4 0,0 0-3 15,0 0 1-15,0 0-1 0,20-18-1 0,-20-3 0 0,0 21 2 16,0-19-2-16,0 1 1 0,0-39 17 16,0 57-14-16,0-19-2 0,0 19 5 15,0 0 1-15,0 0-3 0,0 0 9 0,23 19-2 16,-23 19-2-16,14 18 1 0,6 21 1 15,-20-39-10-15,0-20-1 0,20 22-1 0,-20-40-1 16,0 37 1-16,37 0-3 16,-37-37 0-16,17 0-91 0,3 0 22 15,-20 0 24-15,77-55-256 16,-77 36 282-16</inkml:trace>
  <inkml:trace contextRef="#ctx0" brushRef="#br0" timeOffset="1416.36">23207 4773 54 0,'0'0'63'0,"0"0"8"0,-23 0 43 0,23 0-92 0,-37 19 77 15,17-19-77-15,20 0-2 0,0 0-11 0,-17 0 7 0,17 21-8 0,0-21-1 0,0 0 0 16,0 0-1-16,-20 0 4 0,20 19 13 16,0-19-20-16,0 0 4 0,20 0 0 0,-20 0-4 0,0 0 0 15,37 18 5-15,-17-18-7 0,-20 0 1 0,40 0 2 0,-6 0-1 16,6 0-2-16,17 0 4 0,-17 0-4 0,14 0 2 15,-34 0-3-15,34 0 1 0,23 0 1 16,-17 0-1-16,-43 0-1 0,0 0 0 0,23 0-2 0,-17 0 3 0,31 0-2 16,40-18 0-16,0-22-11 15,-54 21-1-15,-3 19-3 0,-37 0 6 0,37-18-3 0,-37 18-4 16,20 0-5-16,17-19-28 0,-37 19 20 0,0 0-44 0,40-19-159 16,-40 19 185-16,0 0 2 0,0 0 27 0</inkml:trace>
  <inkml:trace contextRef="#ctx0" brushRef="#br0" timeOffset="1700.25">23965 4317 132 0,'0'0'118'0,"0"0"-83"0,-20 20 18 0,20-20-31 16,-20 0 15-16,3 0 14 0,-3 19-36 0,0 0 13 16,20-19-17-16,0 0-1 0,-20 18 6 0,3 2-2 15,17 17 8-15,0-37-19 0,0 19 5 0,17-19-4 0,3 21 0 16,20-3 4-16,-40-18-7 0,17 19 0 0,23-19 3 15,17 19-2-15,97 19 7 16,-137-38-6-16,58 19-4 0,-56-19 1 16,-1 0 0-16,2 18 0 0,-20 1 1 0,19-19-1 15,4 58 1-15,-23-1-3 16,-23 38 2-16,4-76 0 0,-113 227-12 16,132-206 6-16,-40 16-15 15,-34 59-92-15,54-20-234 16,20-95 272-16,20 0 39 15</inkml:trace>
  <inkml:trace contextRef="#ctx0" brushRef="#br0" timeOffset="2266.89">24952 4298 63 0,'0'0'61'0,"0"0"-30"0,-17 0 47 0,17-19-54 0,0 19 17 0,0 0-23 0,-20-18 22 16,20-2-1-16,-20 20-20 15,20 0-13-15,0 0-1 0,-17 20 15 0,17-2-6 16,0 20-6-16,0-18-3 0,-20 36 0 15,20 20 1-15,-20-18-3 0,20-21-2 0,-17 78 4 16,-1 38 3-16,-4-135-5 16,22 39 4-16,0-20-3 0,0-37-1 0,-17 40 7 15,17-40-9-15,0 0 3 0,17 0 0 16,5-21-3-16,-4 2 0 0,-18 19-1 0,37-18 3 0,40-39 3 16,-38 20-1-16,16-3-1 15,-18 40-2-15,-37-19-1 0,20 19 3 0,17 0 1 16,-37 19 0-16,20-19-2 0,-20 21 1 0,0-2 5 15,0 36 3-15,-20 2-3 0,-37 20-6 16,57-77-3-16,-17 19-1 0,-3 19-2 0,-17-19-13 0,37-1-17 16,-18-18 13-16,-4 0-31 0,5 0-11 0,-3 0 25 15,20 0-45-15,-20-18-23 0,40-39-98 16</inkml:trace>
  <inkml:trace contextRef="#ctx0" brushRef="#br0" timeOffset="2986.7">25337 4070 43 0,'0'0'30'0,"0"0"35"0,-23 0-8 0,23 0-32 0,0-19-2 0,0 19 23 0,-20-37 14 0,0 37-25 16,3-21-21-16,17 21-3 0,-37-18 11 0,-3 18 4 16,25-19-10-16,-27 19-3 0,22 0-8 0,3-19 2 0,-3 19 0 15,-17 0 7-15,-57 19 1 0,74-19-13 0,-17 19 7 16,17-1-5-16,-94 79 7 16,57-41-4-16,37-17-4 0,-35 37 1 0,-4 19-1 0,44-19 0 15,-25-18-3-15,1 73 1 0,1-16 1 0,38-19-2 16,-19-41 0-16,19-16-1 0,0 56 1 0,0-58 0 0,19 20 1 15,1 20 0-15,15 38-2 0,-13-78 1 0,18 20 0 0,-25-37 1 16,44 17 0-16,-59-37-1 0,55 20 3 0,-35-20-2 16,57 0 11-16,-20-20 0 0,-40 0-6 0,80-74 9 15,-3-77-3 1,77-210 2-16,-131 250-12 0,-6 54 0 0,-34-38-1 16,40 2 1-16,-40 18-1 0,0 38-1 0,0-20-1 0,0-36-1 15,-20 55 5-15,20 39-2 0,-37-37-9 16,20 37 4-16,17 19-1 0,-20-40 0 0,0 40 0 0,-37 0-20 15,37-18 17-15,-54 18-5 0,54 0 9 0,-35 0-5 0,33 0 2 16,-35 0-13-16,-57 114-113 16,77-76 94-16,37-19-5 0,-20 76-69 0,20-57 42 0,-17 18 12 15,-3 78-38-15</inkml:trace>
  <inkml:trace contextRef="#ctx0" brushRef="#br0" timeOffset="3866.99">4903 11106 16 0,'0'0'4'0,"0"0"-3"0,0 0 1 0,0 0-1 0,0 19-1 0,0-19 0 0,0 19-24 15</inkml:trace>
  <inkml:trace contextRef="#ctx0" brushRef="#br0" timeOffset="6100.23">4597 11087 27 0,'0'0'45'0,"0"0"-24"0,0 0 21 0,0 0-1 0,0 0-20 0,0-18 21 0,0 18-6 0,0 0-20 0,0-21 12 0,0 21 1 16,0 0-3-16,0 21 20 15,20-21-37-15,-20 18 1 0,18 20 18 0,-18-38-22 16,0 19 1-16,0 0 6 0,22 39 3 0,-5-21-9 16,-17 39 3-16,0-58-7 0,20 41 5 15,-2 73 2-15,-18-112-10 16,19 17-1-16,-19 20-13 0,0-57 5 15,0 19-5-15,0-19-27 0,0 19-90 0,0-19 81 16,0 0-83-16,0 0 72 0,0 0 16 0,0-38-3 0</inkml:trace>
  <inkml:trace contextRef="#ctx0" brushRef="#br0" timeOffset="6500.6">4657 10819 28 0,'0'0'31'0,"0"0"13"0,0 0-22 0,0 0 17 0,0 0-22 15,-22 0 66-15,-16 0-37 16,38 0-38-16,-14 0 7 16,-9 0-3-16,23 0-6 0,-20 0 5 0,20 0-5 0,-19 0 5 15,-16 0 1-15,13 21-6 0,-16 16 6 0,-56 20 1 16,57-19-11-16,-3 19 4 0,-17 39 2 15,37 0 0-15,3-2-1 0,-3 77 1 16,20-114-7-16,20 57 3 0,-3 0-1 0,60 38 4 16,0 1-4-16,-40-116-3 0,58 40 2 15,-73-58 5-15,32-19 3 0,-11 0 1 0,-9-19 1 16,6 0-8-16,15-76 6 0,21-76-5 16,-16 37-2-16,-43 78-2 0,21-78-1 0,-19-95 4 15,-1 117-2-15,-18-3 0 0,0 59-3 0,0-41 2 0,0 59-2 16,-18-38 1-16,-1 1-2 15,-19 17-4-15,-39 20 5 16,20 20-11-16,0 18 0 0,40 0 1 0,-23 18-17 0,-17 0-12 0,18 2-27 16,21 1 27-16,-59 73-103 0,63-18 33 15,14 77 31-15</inkml:trace>
  <inkml:trace contextRef="#ctx0" brushRef="#br1" timeOffset="18552.41">4617 12836 30 0,'0'0'46'0,"0"0"-9"0,-20 0 35 0,20 0-24 0,0 0-33 0,0 0 13 0,-14 0-3 16,14 0 4-16,0 0-21 0,0 0 0 0,0 0 0 0,0 0 13 15,0 0-10-15,0 0-7 0,0 0 2 0,0 0 4 16,0-19 1-16,0 19-5 0,14 0 5 0,24-38 21 15,21-19 0 1,-22 38-17-16,-17 19-10 16,-2 0-2-16,1-18 7 0,19 18 2 15,-38 18-11-15,22-18 0 0,-22 19 3 0,17 18 0 0,-17-17-2 16,0 18-1-16,0 19 3 0,0 0-3 16,-17-38-1-16,-5 39 1 0,-35 36-2 15,19-37 3-15,19-19 0 0,19-19-3 0,-18-19 4 0,-2 19-3 16,-37-1 1-16,37-18-2 0,-17 0 1 15,-2-37 4 1,39 37-4-16,0-19 1 0,-18 19-3 0,18-17 3 0,0 17-1 0,18-21 7 16,-18 21-1-16,19 0-3 0,1 0 1 0,3 0 2 15,11 0-2-15,-16 0-2 0,59 21 4 0,-38 15-5 16,36 1 0-16,-36-17 1 0,-1 18-4 16,-19-38 1-16,19 19-35 15,-1-19-74-15,-37 0 70 0,22 0-63 16,-22 0 31-16,0-19-7 0,0 2 9 0,0-4-9 0,0 21 59 0</inkml:trace>
  <inkml:trace contextRef="#ctx0" brushRef="#br1" timeOffset="19001.38">4940 12436 49 0,'0'0'65'0,"0"0"-32"0,-37 0 19 0,37 0-30 0,-77 20 51 0,57-20-59 0,-17 18 10 0,-20 2-2 0,39-20-14 15,-79 38 14-15,40 0-10 0,-37 19 6 16,60-38-12-16,-29 20 3 0,26-2-4 0,0 39 6 15,0 0 1-15,-3 38 3 0,40-75-11 0,0 55 8 0,0-56-7 16,0 19-1-16,57 95 17 16,-37-114-17-16,54 95 1 0,80 38-4 0,-74-151 3 15,-6-2 0-15,-19-18 2 0,-16 0-2 0,16-38 6 16,-35 20-1-16,37-39 2 0,-18 0-5 0,16-19-2 0,4-39 0 16,16-131 1-16,-38 132-3 0,-37 57-3 15,20-1 2-15,-20-56-1 0,0 75 1 0,0-17-1 0,-20-20 2 0,3 37-2 16,17-17 0-16,-37-2 2 0,-80-17-9 15,62 75-1-15,-41-19-8 16,39 19 10-16,19 19 1 0,-133 38-52 0,132-19 11 16,4 19-8-16,13-38 24 0,4 57-46 0,-2-37 23 15,-17 246-191 1</inkml:trace>
  <inkml:trace contextRef="#ctx0" brushRef="#br0" timeOffset="46353.39">16151 4375 99 0,'0'0'51'0,"0"0"36"0,0 0-57 0,0 18 36 0,0 21-21 16,0-39-21-16,0 18-5 0,0-18-11 0,0 19 6 0,0 2-7 15,0-21 0-15,0 18 13 0,0 1-7 0,0 0 2 16,0-1-2-16,0-18 1 16,0 20 8-16,0-1-9 0,0-1-7 0,0-18 0 0,0 0-1 0,20 19-1 0,3 58 14 15,-23-77-18-15,0 19 2 0,0 0-3 0,0-1 3 16,0 1-2-16,0 39-1 0,0-39-9 15,0-1-16-15,0 21-41 0,0-21-1 0,0-18-29 16,0 0-41-16,0 0 65 0,0-18 17 0,0-1 3 16,0-1 33-16</inkml:trace>
  <inkml:trace contextRef="#ctx0" brushRef="#br0" timeOffset="46602.99">16323 4222 35 0,'0'0'114'0,"0"0"-29"0,0-18-63 0,0 18 18 16,0 0-23-16,0 0-1 0,62-19 86 15,-28-2-62 1,6 21-2-16,-23 0-27 0,-17 21-1 0,38-21 8 0,-19 0-10 16,4 19 7-16,-23-1-7 0,74 77 24 15,-74-75-27-15,18 18-2 0,-18-20 1 0,0 39 0 0,0 1 2 16,-18 18-3-16,18-39-2 0,-39 21-1 0,39-20 1 15,-35 37-1-15,-7-17-3 0,-13 36-69 16,35-75 38-16,0 2-8 0,20-3-8 0,-57 1-351 16,57-19 365-16</inkml:trace>
  <inkml:trace contextRef="#ctx0" brushRef="#br0" timeOffset="53487.02">17369 4432 30 0,'0'0'104'0,"0"0"-65"0,0 0-22 0,-15 0 14 0,15 0-18 0,0 0 10 0,0 0-13 0,0 0 6 0,-22 0-2 0,22 0 5 0,0 18-11 0,-20-18 18 15,20 0-17-15,-20 0 9 0,3 0 7 16,17 0-18-16,0 0 7 0,-17 0-2 0,17 0-7 16,0 19 0-16,0-19-1 0,-20 0 0 0,20 0 9 0,0 21 5 15,-20-21-5 1,20 18-3-16,-20 1-4 0,20 0-4 0,0-19-1 0,0 18 2 16,0 2-1-16,0 17 4 0,0-18-2 15,20 2-2-15,-20-3-2 0,20-18 2 0,-20 19-3 0,20-19 2 16,-20 19-1-16,17-19 6 0,0 19-5 15,-17-19 1-15,20 0 0 0,0-38 5 16,-20 38-6-16,22-37 1 0,-22 16 0 0,0 21-1 0,15-94 5 16,-15 75-6-16,0 0 1 15,0 1 0-15,0-22 3 0,0 40-3 16,0-18-1-16,0 18 2 0,0 0-1 0,20 0 0 16,-20 0 1-16,0 0-2 0,0 18 1 0,0 1 1 0,20 39 4 15,17 18 1 1,-37-58-5-16,0 1-1 0,17 2-1 0,-17-21 1 0,20 18-1 15,-20-18 0-15,0 19 1 0,20 0-3 16,17 0-92-16,-37-19 28 16,0-19 25-16,20 19-7 0,-20-19-5 0,0-18-75 0,20 16 21 0,-20 2 78 15,0 1 16-15,17-1-5 0</inkml:trace>
  <inkml:trace contextRef="#ctx0" brushRef="#br0" timeOffset="54203.38">17540 3918 30 0,'0'0'6'0,"-17"0"110"0,-3 0-104 0,20 0-2 0,0 0-1 0,-20 0 5 0,0 0 10 15,20 0-19-15,-17 0 6 0,0 0-2 16,-3 0 0-16,20 0-4 0,-20 0 8 0,0 0 13 0,5 0-17 16,15 0 7-16,-42 19 19 0,22-19-25 15,3 0-5-15,17 19 1 0,-17-19-1 0,-3 19 6 0,0 20-1 16,20-39-7-16,-57 56 19 0,37-18-14 16,-17 39 9-16,17-40-12 15,20-37-2-15,-17 39 1 0,-3-21 0 0,0 40 1 16,20-39-4-16,-17 38 4 0,-1-20-2 15,18 21 2-15,0-20-1 0,0 19-2 16,0-39-2-16,0 1 1 0,0 2 1 0,0 16 0 0,0-18-1 0,18 19 1 16,-18-20-1-16,17 41 2 0,23 72 5 15,-40-131-7-15,17 21-1 0,-17-3 1 16,20-18 0-16,-3 38-1 0,-17-38 1 0,40 38 2 0,-40-19-2 16,37-19 0-16,-17 18-2 0,-20 2 1 0,20-20 2 0,54 38 0 15,-54-38-1-15,2 0-1 16,-7 19 1-16,25-19 1 0,-20 0-2 0,34-37 3 15,-34 37-2-15,57-58-2 16,-37 39 2 0,-40-1-1-16,17 2 0 0,-17 18 1 0,17-19-1 0,3-18 0 0,-20 16 1 15,0 2-1-15,20 1 0 0,-20-1 0 0,0-19 1 0,17-39 0 16,3 40 0-16,-20-1-1 0,0 38 1 16,0-19-1-16,17-18 1 0,-17-3 0 0,0 40-1 0,0-18-1 15,0-21 1-15,0 2 1 0,-17 18 0 16,17-20-1-16,0 20 0 0,0 1 0 0,0-1 1 0,-20-1-1 0,20 2 0 15,-17-20 2-15,17 18-3 0,-20 1 2 16,20 19-1-16,-20-37-1 0,-14-2 2 16,34 39-1-16,-23-18 0 0,6 18 0 0,-3-19 0 0,0-2 0 15,20 3-2-15,-17 18 1 0,-3-19 1 0,20 19 0 16,-20 0 0-16,-17 0 1 16,37 0-2-16,-17 0 1 0,17 0-2 0,-20 0-2 0,20 19-4 15,0-19 3-15,-20 39-89 16,20-20-35-16,0-1 32 0,0-18 40 15,0 39-61-15,20-21 86 0</inkml:trace>
  <inkml:trace contextRef="#ctx0" brushRef="#br0" timeOffset="55337.65">18871 4070 33 0,'0'0'28'0,"0"0"-6"0,0 0 25 0,0 0-24 0,0 0-1 0,0 0-2 0,-17 0 53 15,17-19-43-15,0 19-5 0,-20 0 2 16,20 0-13-16,0 0 8 0,0 0-15 15,0 0-1-15,0 0 5 0,0 0-6 0,0 19 10 0,0-19 0 16,0 20 2 0,0-2-12-16,0 1-4 0,0 18 5 0,0-37-4 15,0 21-1-15,0 16 4 0,0 2-1 0,0 75 4 16,20-96-7-16,-20 21 0 0,0-2-1 0,0-16 0 16,0-3 1-16,0 38-1 0,17-36 1 0,-17 17 0 0,0-18 2 0,0 2-1 15,0-3 0-15,17-18-1 0,-17 19 5 16,0 0-2-16,20-19-1 0,-20 0 0 0,0-19 0 15,20 0 0-15,3 1 0 0,-23-3-2 0,14 2 0 16,-14 19 0-16,40-37 1 0,-20 37 4 16,-3-20-6-16,-17 20 2 0,0 0-1 0,17-18 0 0,-17 18 3 0,20 0-2 0,0 0 1 15,-20 0 1-15,20 18 3 0,-20 2-3 0,0-20 0 0,0 37 3 16,0-18-4-16,-20 58 9 0,20-39-7 16,-20-20-4-16,20 1 0 0,-20 2-1 0,3-21 0 0,0 37 2 0,-3-18 0 15,20-19-2-15,-20 0-2 0,-37 18-12 16,57-18 4-16,-40 0-28 0,40-18 20 0,-17 18-3 0,17-19-31 15,-17-39-46-15,17 39 22 0,0 19 31 0,0-37-59 16,17 18 23-16,20 0 51 0,-37 0 11 16</inkml:trace>
  <inkml:trace contextRef="#ctx0" brushRef="#br0" timeOffset="56254.03">18871 3747 28 0,'0'0'4'0,"0"0"0"0,0 0 21 0,-17-19 28 0,17 19-27 0,-20 0-13 0,20 0 0 0,-20 0 21 0,20 0-25 0,-20 0 0 0,20 0 0 0,-14 0 0 15,14 19 10-15,-23-19-10 0,23 0 1 0,-20 0 1 0,0 20 18 16,3-20-11-16,17 0-8 0,0 0-1 0,-37 18 18 16,37-18-19-16,0 0-1 0,-20 19 8 0,0-19-9 0,20 18 0 0,-17-18 1 15,17 19 1-15,-17 2 10 0,-6-21-13 0,23 19 1 0,-37 37 21 31,-20 40 5-31,57-59-26 0,-20 1 8 16,3 18-7-16,0-35-5 0,17-2 1 0,-23 18 1 0,-14 135 6 16,37-153-9-16,0-1 0 15,-20 59 1-15,20-40-2 0,0-17 0 0,0 17 0 16,0 3 2-16,0 16 0 0,0-37-2 0,0 37 2 0,0-35-2 16,0 53 1-16,0-54 1 0,20 17-1 0,0 21-2 15,37 18 3-15,-57-57-1 0,17 19-2 0,23 0 2 16,-23-19 0-16,3 19-2 0,57 18-1 15,-77-35 2-15,17-2 0 0,23-1-2 0,-40 1 2 0,37 1-1 16,0-2 1-16,-17-18 0 0,3 20 2 0,11-20-3 16,-14 0 1-16,17 0 0 0,-20 0 1 15,3 0-2-15,0-20 2 0,3 20-2 0,-9-18 1 0,6-2-1 0,0 1 3 16,0 1-2-16,-3 18 1 0,20-58 0 0,20-18 1 16,0-19-3-16,-57 56 2 15,23 21 2-15,-6-1-1 0,20-39-1 0,-37 39-1 0,20-18 0 16,-20 17 1-16,0 2 0 0,17-38 1 0,3 35-1 0,-20 2 0 0,17-37-1 15,3-40 1-15,3 39 1 16,-6 1-3-16,-17 38 0 0,0-22 3 0,0 22-2 16,17-77 0-16,-17 56 3 0,0-113-1 31,0 114-3-31,0 0 2 0,-17 19 3 0,0-18 0 0,17-2-2 16,-23 39-1-16,3-38-1 0,-17-58-2 15,20 59 2-15,-3 37-1 0,20-19 1 0,-37-19 2 16,20 19-3-16,-6 19 1 0,-14-18 0 0,17-1 0 15,-17 19-1-15,17 0 2 0,0 0-1 0,3 0-2 0,-40 0 0 16,-20 37-17 0,57-18 2-16,20 1 5 0,-17-2-3 0,0 19-20 0,-3-18-15 15,0 21-23-15,20-3-103 0,0-18 103 0,0 37-68 16</inkml:trace>
  <inkml:trace contextRef="#ctx0" brushRef="#br0" timeOffset="57753.71">20068 4279 25 0,'0'0'14'0,"0"0"-3"0,0 0 4 0,0 0 3 0,-20 0 80 0,20 0-51 0,0 0-33 0,-17 0 14 0,17 0-16 15,0 0 11-15,-17 0 17 0,17 0-24 16,0 0-2-16,-23 19 17 16,6-19-14-16,17 0-9 0,-20 19 5 0,20-19-9 0,0 20 0 15,0-20 3-15,-20 19-2 0,20 18 8 0,0-17-9 0,0-20-1 16,0 77 6-16,0-21 4 0,0-38-10 16,0 2-1-16,0 17 1 0,0-18 4 0,0-19-3 0,0 21 1 15,20-3 5-15,-20-18-7 0,0 0 1 0,0 0 16 16,0 0-20-16,20-39 5 15,-20 39-4-15,0-19 1 0,0 1-2 0,0-21 2 16,0 2-2-16,0 18 1 0,0-20 2 0,0 39-2 16,0-113 2-1,0 94-2-15,0-20-1 0,0 20 0 0,0 1 1 0,0 18-2 16,17-20 1-16,-17 20 1 0,0 0 1 0,23 20-1 0,-23-2 0 31,17 59 2-31,-17-77-3 0,0 19 1 0,0-1 0 0,0-18-1 0,17 39 2 0,-17-21 1 16,0 1-3-16,20 2 2 0,-20-3-1 0,20 20 0 15,-20-20-3 1,17 2 1-16,-17-1 0 0,20-1-2 0,-20-18-2 0,18 19-13 16,-18-19-12-16,19 0 10 0,-19 0-1 0,0 0-4 0,23 0-35 0,-23 0 25 15,17 0-97-15,-17 0 74 0,0 0-2 0,37-19-74 16</inkml:trace>
  <inkml:trace contextRef="#ctx0" brushRef="#br0" timeOffset="58070.56">20296 4337 41 0,'0'0'49'0,"0"0"-18"0,0 0 25 0,0 0-9 0,0 0-26 0,0 0 0 0,0 0-1 0,0 19 40 16,18-19-33-16,-18 0-20 0,0 19 4 16,20-19-6-16,-20 0 4 0,19 0 1 0,4 18 3 15,-8-18-5-15,4 0-3 0,1 0-3 0,17 20 4 16,-37-20-3-16,38 0-3 16,-38 0 0-16,20 0-1 0,-20 0 0 0,0 0-3 15,22 0-10-15,-22 0-13 0,0 0 10 0,15 0-30 0,-15 0-17 16,0 0 26-16,0 0-98 15,0 19 57-15,-15-19 72 0,15 0-10 0</inkml:trace>
  <inkml:trace contextRef="#ctx0" brushRef="#br0" timeOffset="58220.63">20376 4546 22 0,'0'0'9'0,"0"0"71"0,-23 0-21 16,23 0 20-16,0 0-56 0,-19 0 44 16,19 0-56-16,0 0 7 0,0 18-5 0,0-18 4 15,0 0-2-15,0 0-12 0,19 0 3 16,19 0-5-1,-38 0-2-15,19 0-6 0,1 0-13 0,-20 0 3 16,0 0-6-16,20 0-43 0,-20 0 23 0,17 0-8 0,-17 0-52 0,18 0 11 16</inkml:trace>
  <inkml:trace contextRef="#ctx0" brushRef="#br0" timeOffset="58853.69">20887 4127 39 0,'-20'0'151'0,"20"-19"-95"0,0 19-34 16,-20 0 14-16,20-18-7 0,0-2-5 0,0 20-15 16,0 0 0-16,-17 0 0 0,17-19 8 0,0 19 0 0,-18 0 12 15,-4 0-24-15,22 0 0 0,0 0 2 16,0 19 0-16,-17-19-4 0,17 38 5 0,0 0-1 15,-20 20 1 1,20-21 1-16,0 1-3 0,20-19 1 16,-20 39 15-16,17-58-16 0,-17 19 0 0,0-1 5 0,22-18-6 15,-22 20 1-15,18-20-1 0,-1 56 7 0,23-17-3 16,-40-20-8-16,17 0 2 0,-17 19-2 0,20-1 1 0,-20-37-1 16,0 58 0-16,17-39 0 0,-17 19 0 0,0-1-1 15,-17-18 1-15,-20 58-2 16,17-59 0-16,20 2-5 0,-20-20 1 0,20 0-1 15,-17 0-10-15,-1 0 8 0,-41-38-44 16,39 19 40-16,-17-39-18 0,-3-36 10 16,40 75 19-16,-17-39 0 0,17 40 1 0,0-39 1 0,0 38 0 15,0-18 1-15,17-21 1 0,-17 39-1 0,20-19 2 0,-20 19-2 16,57-96 18 0,-57 78-8-16,20-3 3 0,0 3-1 0,-20 0-4 0,17-2-1 0,-17 39-4 15,0-18 3-15,0-1-5 0,0-2 7 16,-17 3 5-16,17 18-13 15,0 0 0-15,-20-19 1 0,20 19 2 0,-20 0 1 0,3 19 0 16,17-19-4-16,-20 18 2 0,20 3-1 16,0-2-1-16,-20 18 4 0,20 1 0 0,0 0-5 15,0 20 2-15,0-40-4 0,0 1 3 0,0 1-2 0,0 17 0 0,0 2 2 0,0-20-1 16,0 18-1-16,0-17 0 0,0-1 0 0,0-1 0 0,20 40 2 0,17 95-1 31,-37-116-3-31,0 1 2 0,20-1 2 0,-20-18-1 0,0 21-3 0,20-40 0 16,-20 37-11-16,17-19-10 0,-17 2 8 0,0-20-1 0,22 19-2 15,-22-1-46-15,18-18 37 0,-18 0-40 0,0 0 28 16,17 0-52-16,3 0-15 0,0-18 9 0,-3 18 52 16,3-19 21-16</inkml:trace>
  <inkml:trace contextRef="#ctx0" brushRef="#br0" timeOffset="59720.32">21189 3993 19 0,'0'0'7'0,"0"0"5"0,0 0-4 0,0 0 16 0,0 0-9 0,0-18 17 0,0 18-16 15,-15 0 72-15,15 0-72 16,0 0 15-16,0 0-18 0,-22 0 53 15,22 0-55-15,0 0 5 0,0 0-8 0,0 0-1 0,-20 0 10 16,20 0-10-16,0 0 10 0,0 0-2 0,0 0-9 0,0 0 1 16,-20-19 16-16,20 19-12 15,0 0 11-15,0 0-14 0,0 0-8 16,0 0 4-16,0 0-1 0,0 37 10 16,0 3-11-16,0-22 2 15,0 1 0-15,0 1-4 0,20-2 1 0,-20 1 0 16,0 18 0-16,0-16-1 0,20 16 1 0,-20-37-1 15,0 39 1-15,0 75-1 16,0-57-1-16,0-39 2 0,0 22-2 0,0-40 2 0,0 56-1 16,0-38-1-16,0 21 2 0,0 19-1 15,0 36-2 1,0-76 2-16,-20 1 0 0,20-19 0 0,0 21 0 0,0 16 2 16,0-37-3-1,0 0 0-15,0-18 2 0,0 18 0 16,0-40-1-16,0 3 0 0,0 37 1 0,0-19 0 15,0-19 1-15,0 19-2 0,20-20 2 0,2-37 0 16,-7 76-2-16,-15-18 1 0,60-38 5 16,-60 35-3-16,17 2 1 0,-17 1 3 15,17 18-3-15,-17 0-1 0,20-19 3 0,0 19 6 16,-20 0-9-16,0 19-1 0,0-19 1 0,23 18-1 0,-23 1 2 16,0 2-2-16,0-3 1 0,0 1-2 0,-23-19 1 0,3 37 4 15,20-17-6-15,-20-1 0 0,-14 18 0 0,14 2 0 16,-20-20-3-16,25 0-9 0,15-19 3 0,-22 19-19 15,2 0-11-15,-37-19-76 16,57 0 75-16,0 0-5 0,-17 0-121 0,17-19 23 16,0 19 119-16,0-19 9 0</inkml:trace>
  <inkml:trace contextRef="#ctx0" brushRef="#br0" timeOffset="60403.45">19686 3633 34 0,'0'0'39'0,"0"-19"25"0,0 19-19 0,0 0 10 16,0 0-41-16,-17-18 11 0,17 18-14 15,0 0-1-15,0-20 6 0,0 20-9 0,0 0 9 0,0 0-1 16,0 0-13-16,0 0 0 0,0 0 15 15,0 0-15-15,0 20-1 0,0-2 3 16,0 1-4-16,0 0 2 0,0-19-1 0,0 18-1 16,0 3-1-16,0-2-1 0,0-1-9 15,0-18 0-15,0 19-23 0,0-19 10 0,0 20-83 0,0-20 61 16,0 18 0-16,0-18-25 0,0 19 42 0</inkml:trace>
  <inkml:trace contextRef="#ctx0" brushRef="#br0" timeOffset="60854.09">19726 4146 27 0,'0'0'8'0,"0"0"-1"0,0 18 22 16,0 22 16-16,0-40-22 0,0 37 39 0,-20 1-26 0,20-19 22 31,-20 58 10-15,20-59-61-16,0-18 4 0,0 0-10 0,0-18-6 31,0 18-6-31,0-19-26 0,0 0 1 0,0-1-22 0,0 1 37 16,0 19-27-16,0-19 22 0,0 19-42 0,0 0 44 15,40 77 11 1,-40-58 14-16,0 19 0 0,0-38 1 0,23 37 4 0,-23-37 1 16,0 19 3-16,0 2 16 0,0-3-12 0,0 1 14 0,0 0-14 15,0-1-2-15,0 21 18 16,0-2-8-16,0-16-19 0,-23-3 1 0,23 1-2 0,0-19-2 0,0 19 1 16,0-19-2-16,-20 19-1 0,20 0-3 0,0-1 1 15,0 1-42-15,0-19 9 0,0 21 0 16,0-21 19-16,0 19-12 0,0-1 27 0,0 1 1 0,0-19 1 15,0 18 1-15,0-18 0 0,0 39 1 0,0-21 0 16,0 1-1-16,0 2 1 0,0 16 6 16,0-18-1-16,-20-19 16 0,20 18-8 15,0-18 1-15,0 0 1 0,0 20 15 0,0-20-15 0,0 19 44 16,0-19-49-16,0 18 13 0,0 2-20 16,0-20 2-16,0 0-4 0,0 20 0 0,0-20 1 0,0 18 0 15,0-18-2-15,0 0 1 0,0 19-2 16,0-19 0-16,0 0-1 0,0 0-2 0,0 19 0 0,0-19-10 15,0 0-23-15,0 0-129 16,0 0 147-16,0 0 2 0,0 0-9 0</inkml:trace>
  <inkml:trace contextRef="#ctx0" brushRef="#br0" timeOffset="60987.83">19803 5307 31 0,'0'0'16'0,"0"19"13"0,0-1 6 0,0-18-18 0,0 0-3 0,0 19-1 0,0-19 11 0,0 20-14 0,0-2 9 16,0-18-15-16,0 0-3 0,0 20 0 15,0-20-2-15,0 0 0 0,0 0 0 16,20 0-1-16,-20 0-15 0,0-20-11 16,34 2-99-1,-34 18 90-15</inkml:trace>
  <inkml:trace contextRef="#ctx0" brushRef="#br0" timeOffset="61171">20162 5344 27 0,'0'0'8'0,"0"0"-3"0,0 0 11 0,23 0 7 15,-23 0-19-15,17 0 8 0,-17 0-5 0,17 0 7 16,-17 0 2-16,20 0-1 0,-20 0-12 16,20 0 0-16,-20-18-2 0,17 18 0 0,3 0-2 15,-20 0-1-15,0 0 0 0,18 0-12 16,-18 0 7-16,39 0-74 0,-39 0 64 16,23 0 14-16,-23 0-25 0</inkml:trace>
  <inkml:trace contextRef="#ctx0" brushRef="#br0" timeOffset="61353.81">20639 5344 20 0,'0'0'19'0,"17"19"23"0,-17-19-31 16,0 0 7-16,20 0-10 0,-20 20-1 0,0-20 9 0,0 0-11 16,0 0-3-16,20 18-1 0,-20-18-1 0,20 0-2 15,-3 0-3-15,3 0 2 16,-20 0-6-16,0 0-1 0,20-18-16 0,-3 18 1 15,-17-20 5-15,0 20 12 0,0 0 2 0,22 0 3 0,-22 0 1 16,18-19-3 0,-1 19-20-16</inkml:trace>
  <inkml:trace contextRef="#ctx0" brushRef="#br0" timeOffset="61570.86">21018 5363 21 0,'0'0'3'0,"0"0"-2"0,0 0 1 0,0 0-2 0,20 0 1 0,-20 0-1 15,20 20 0-15,-20-20 0 0,0 0 0 0,17 0 1 0,3 0-1 16,-20 0 0-16,0 0 0 0,37-39-1 15,-37 39 1-15,0 0 0 0,20 0-1 0,2-18 1 16,-22 18 0-16,0 0 0 0,15-19-1 16,5 19 1-16,0 0 0 0,-20 0 0 0,0 0 0 15,20 0 1-15,-3 0-1 0,0 37 1 16,3-37 0-16,23 39-1 16,-43-21 0-16,14-18 0 0,-14 0 0 15,0 0 0-15,20 0 0 16,0 0 0-16,-20 0 0 0,20 0 0 0,14 0-2 15,-34 0 0-15,0 0-2 0,0 0-17 0</inkml:trace>
  <inkml:trace contextRef="#ctx0" brushRef="#br0" timeOffset="61820.61">21645 5135 18 0,'0'-20'27'0,"0"2"-15"0,0 18 2 0,0-39 18 0,0 39-21 0,0 0 0 16,0-18 16-16,0-1-16 0,0 19 2 0,0-37 55 31,0 37-55-31,0-21-3 0,0 21-7 16,-17 21-2-16,17-21-1 0,0 0-4 0,-17 18-16 15,17 1-11-15,0-19-17 16,0 0 19-16,0 19-64 0,0-19 83 0,0 0 3 15,0 0 3-15,0-19-21 0</inkml:trace>
  <inkml:trace contextRef="#ctx0" brushRef="#br0" timeOffset="61987.25">21628 4527 17 0,'0'0'7'0,"0"0"-3"0,0 19 0 0,0-19-3 0,0 0 3 15,0 18 5-15,-17 2 14 16,17-20-15-16,0 0-5 0,0 0-1 0,0 0-1 0,-23 19 0 15,23-19-2-15,0 0-2 16,-17 0-8-16,17 0 3 0,0-19-22 16,0-1 23-16,0-17-17 0</inkml:trace>
  <inkml:trace contextRef="#ctx0" brushRef="#br0" timeOffset="62170.99">21571 4164 28 0,'0'0'16'0,"0"0"12"0,0 0-8 0,0 0 20 0,0 0-25 0,-20-18 6 16,20 18-14-16,0 0-2 0,0 0 5 0,0 0-5 0,-20-19 2 16,20 0-4-16,0 19-4 0,0-18 1 15,0 18-8-15,0-20 3 0,-17 20-9 0,17 0-6 16,0-19 6-16,0 19-19 0,0 0 14 0,0-18 0 0,0-1-53 16</inkml:trace>
  <inkml:trace contextRef="#ctx0" brushRef="#br0" timeOffset="62288.07">21494 3899 27 0,'0'0'6'0,"0"0"-4"0,-20 0-2 0,20 0 2 0,-20 19 4 15,20-19-4-15,0 0-2 0,0 0 0 16,-17 0-2-16,17 0 1 0,0-19-4 16,0 19 4-16,0 0-3 0,0 0 3 0,0-18-30 15</inkml:trace>
  <inkml:trace contextRef="#ctx0" brushRef="#br0" timeOffset="62437.97">21360 3728 29 0,'0'0'4'0,"0"0"-2"0,0 0 0 0,0 0 3 0,-14 0 27 15,14 0-24 1,-23 0-7-16,3 0-1 0,20 0-1 0,-20 0-2 0,20 19 0 16,0-19 0-16,-17 0-6 0,17 0-6 0,-17 0 2 15,17 0 12-15,-20 0 0 0,0-19-4 16,20 1 1-16,0 18-21 0</inkml:trace>
  <inkml:trace contextRef="#ctx0" brushRef="#br0" timeOffset="62571.01">21075 3596 19 0,'0'0'10'0,"0"0"-8"0,0 18 1 0,0-18 1 0,-17 0 4 15,17 0-2-15,0 19 1 0,-20 0 7 0,20-19-8 0,0 0 0 16,-37 58 23-16,19-40-19 16,-4 1-7-16,2 1-2 0,3-20-5 15,17 18-5-15,-20-18-36 16,3 0 8-16,17 0 28 0,-20 0-15 0</inkml:trace>
  <inkml:trace contextRef="#ctx0" brushRef="#br0" timeOffset="62920.87">20639 3652 26 0,'0'0'7'0,"0"18"0"0,-18 3-4 0,-2-2 24 16,1-1-17-16,-1-18 24 0,5 19-25 15,-7-19-7-15,-18 0-5 16,5-19-40-1,35 1 34-15,0 18 2 0,0 0-1 0,-20-19-4 0,20-2 9 16,-20 21 0-16,20-18 2 0,-19-1 1 0,19 19 1 0,0-19 0 16,-15 19-1-16,15 0 0 0,-23-18 2 15,23 18-2-15,-19 0 1 0,19 0 0 0,0 0 0 0,0 0 1 0,-20 0 6 0,20 0 8 16,-18 0 7-16,-2 18-9 0,20-18-1 0,-17 0 14 0,-3 19 10 16,0-19-4-16,-14 0-13 15,34 0-11-15,-42 19 12 0,42-19-13 0,-18 0-1 16,-2 0-3-16,20-19-2 0,-17 19 2 0,-3 0-1 15,0-19-1-15,3 19 9 0,0 0 2 0,-6 0 5 16,6 0-8-16,-3 0-4 0,0 0-1 0,20 0-2 16,-17 0 0-16,17 0-1 0,0 0 0 0,-20 0 0 15,20 0-2-15,-40 0 2 16,40 0-4-16,-17 0-3 0,17-18-26 16,-17 18 11-16,17 0-4 0,0-20-33 0,0-37-148 15,0 57 176-15</inkml:trace>
  <inkml:trace contextRef="#ctx0" brushRef="#br0" timeOffset="63421.14">19840 3234 46 0,'0'0'17'0,"0"0"34"0,0 0 3 0,-17 0 16 0,17 19-1 0,0-19-54 0,0 18 46 15,0-18-38-15,17 0-12 0,-17 0 0 16,0 0 11-16,17 0-12 0,-17 0 0 0,0 0-1 0,40 0 7 0,-20 0-11 16,17 0 11-16,-17 0-13 0,20-18 5 15,51-1-1-15,-34 1-4 0,-34 18-1 16,-6 0-1-16,20 0 0 0,0-20-1 0,1 20 1 0,1-21 0 0,75 21 1 15,-76-18-2-15,19 18 0 0,-37 0 1 16,54 0 1-16,23 0 0 16,-20 0 2-16,-60 0-4 0,23 0 0 15,-3 0-1-15,-20 0 1 0,3 0 0 16,-20 0-3-16,22 0-12 16,-22 0-23-16,0 0 18 0,0 0-4 0,0 0-37 0,0-37-150 15,0 37 113-15,-22-19 48 0,22 19 41 0,0 0-15 16</inkml:trace>
  <inkml:trace contextRef="#ctx0" brushRef="#br0" timeOffset="63704.11">20773 2853 30 0,'0'0'17'0,"0"0"39"16,-20 0-31-16,20-19 28 0,0 19-8 0,0 0-26 0,0 0-2 0,0 0-2 16,0 0 11-16,0 0-2 0,0 0-13 0,0 0 0 0,0 19 12 15,20 1 1-15,19 18 29 16,-21-38-45-16,-1 19 9 0,-17-19-10 0,40 19 9 0,-23 0-2 15,3 0-1-15,-3-1-1 0,3 1-5 0,2-19-2 16,-4 39 5 0,19-20-5-16,-37-19-4 0,0 0 1 0,0 19-1 0,0 0 2 15,-20-19-2-15,20 37 0 0,-17 2 0 16,-43 36-6-16,43-56 1 16,-3 1 0-16,-17 37-42 0,17-57 33 15,3 38-34-15,17-19 12 0,-18-19-5 0,18 19 16 16,0 19-121-16,0-38 40 0,0 18 65 0,0 2-25 15</inkml:trace>
  <inkml:trace contextRef="#ctx0" brushRef="#br1" timeOffset="67054.37">17845 6903 89 0,'0'0'119'0,"-20"0"-64"0,20 20 39 0,0-20-80 0,0 20 10 0,-17-20-3 0,17 0-4 16,0 17-7-16,0-17 8 0,0 0-7 0,0 0 14 15,0 19 24 1,0 0-43-16,0-19 0 0,17 0 2 0,-17 0 0 16,0 0 2-16,20 0-3 0,-20 0-2 0,20 0 0 15,-3 19 6-15,-17 1-9 16,0-20 0-16,0 0-2 0,0 57 5 0,0-20-4 16,-17-17-1-16,17 17-2 0,-20-17 0 0,0-1 0 15,-37 37 4-15,37-37-1 16,3 1 0-16,-3-20-1 0,3 0-1 0,-3 0 2 15,0 0-2-15,20 0 2 0,-17 0-1 0,17 0 0 0,-17 0-1 16,17-20 2-16,0 20 0 16,34-19 4-16,-14 19-7 0,0 0 1 0,-3 19 1 15,20 1 0-15,-37-20 0 0,20 18-1 0,20 22 6 16,-3-3-4-16,37 19-13 16,-74-56 4-16,20 0-19 15,0 0-38-15,-20 0 34 0,0 0-53 0,0-19 28 0,23 2-96 16,-23-23-41-16</inkml:trace>
  <inkml:trace contextRef="#ctx0" brushRef="#br1" timeOffset="68172.36">17919 6657 30 0,'0'0'19'0,"0"0"14"0,0 0 5 0,0 0-18 0,0 0 0 0,-17 0 17 0,17-20 8 0,-20 1 2 0,20 19-36 16,-17 0 10-16,17-17-3 0,0 17-8 0,-20 0 0 0,20 0 1 16,0 0 9-16,-20-21-1 0,3 21-11 0,17 0 0 0,-40 0 19 15,40 0-20-15,-20 21 4 0,3-4 1 0,17-17-8 16,-20 19 0-16,3 1-1 0,17-20 0 0,-57 56 11 16,0 20-4-16,17-37-7 0,40-21-2 0,-57 39 5 15,37-17-5-15,-14 34 2 16,14-34-2-16,0 16 0 0,20-38-1 0,-20 78-1 0,5-78 1 15,15 20 0-15,0-19 3 0,0 38-2 0,55 78-1 16,-35-98 1-16,-3-17-1 0,20 37 1 0,-17-40-1 16,17 40-2-16,-17-37 2 0,57 37-2 0,-60-20 2 0,23-16-1 15,-23-2 0-15,117 18 0 16,-114-37 2-16,-3 0-2 0,3-19 1 0,17-18 1 0,6-1 0 16,-29 18-1-16,46-37 1 0,-43-1-2 0,0 22 1 15,23-41 3-15,-3-95-3 0,-17 135 1 16,-20-58 6-16,20 19-6 0,-20 19 1 0,0 37-2 15,20-37 2-15,-20-17 0 0,0 54-2 16,-20-38 2-16,0 1 0 0,0 57-1 0,-57-95 3 16,77 95-4-16,-34-19 0 0,34 19 0 15,-20-20 1-15,0 20 0 0,-14-17-1 0,11 17 0 0,23 0-1 0,-40 0 1 16,23 0-2-16,-3 0 0 0,3 17-1 0,-3-17 1 0,0 20-9 0,20-20 1 16,-17 19-4-16,17 0-5 0,-17 0-33 0,17 19-25 15,0-19 26-15,0 19-84 0,-23 0 13 0,23 1 58 0</inkml:trace>
  <inkml:trace contextRef="#ctx0" brushRef="#br1" timeOffset="69404.53">19344 7359 17 0,'0'0'12'31,"0"-37"20"-31,0 37-27 0,0 0 0 0,0 0-1 0,0 0 6 0,0 0-6 16,0-20 7-16,0 20-5 0,0 0 1 0,0 0 49 16,0 0-35-16,0 0 23 15,0 0-33-15,0 0 10 0,0 0-1 0,0-19-2 16,0 19-9-16,0 0-1 0,0 0 7 0,0 0-8 0,0 0 7 15,0 0-6-15,0 0 4 0,0-17 15 16,0 17-20-16,0 0 6 0,-17 0 0 0,17 0-5 0,0 0-1 16,0-21-4-16,0 21 5 0,-20 0-1 0,20 0 14 31,0 0-17-31,-17 0-1 0,17 21 0 0,0-21-1 0,0 0-1 16,0 0 1-16,-20 17-1 0,20 2 1 0,0 1 2 0,-20-2-1 15,20 1-2-15,-17 2 7 0,17-4-6 16,0 3 1-16,-17-20-2 0,17 0 2 0,0 20-2 15,0-20 0-15,0 0 3 0,17 0-3 0,-17 17 0 0,17-17 1 16,-17 0-2-16,20 0 2 0,0 0-2 16,-3-17-1-16,3 17 4 0,-3-20-4 15,-17 20 1-15,20-20 1 0,-20 3 0 0,0-4 0 16,0 21 0-16,23-37 1 0,-23 37 0 0,0-20 2 16,0 20-2-16,0 0 1 0,0-19-1 0,0 19-1 0,-23-17 5 15,23 17-4-15,0 0-1 0,0 0 1 0,-20 0 4 16,20 17 2-16,0-17-5 0,-17 39 5 0,17-39-5 15,0 18 3-15,0 59 7 16,0-77-11-16,17 56 0 0,-17-35 2 16,20-21-4-16,3 17-1 0,-23 3 0 0,17-20 0 15,-17 20 1-15,17-20-1 0,-17 17-1 0,40-17-13 0,-23 0-36 16,3 0-29-16,-3 0-87 16,-17 0 106-16,20 0-13 0,-20 0-45 0,20 0 73 15,-20 0 32-15</inkml:trace>
  <inkml:trace contextRef="#ctx0" brushRef="#br1" timeOffset="70604.89">19344 7017 24 0,'0'0'22'0,"0"0"-13"0,0 0 11 0,0 0-11 0,0-19 8 0,0 19 6 16,0 0-17-16,-17 0 7 0,17-19-2 0,0 19-5 0,0 0 0 16,0-19 26-16,0 19-25 0,0-17 8 15,0 17 16-15,0 0-11 16,0-20-10-16,0 20-5 0,0 0 1 0,0-20 10 0,0 20 11 15,0 0-20-15,-20 0 17 16,20 0-5-16,0 0-13 0,-17 0 4 0,17 0-5 16,-20 0 12-16,20 0-8 0,-37 0 6 15,37 0-12-15,-17 0 4 0,-23 0 4 16,40 0-9-16,-20 0 3 0,20 0-2 0,-20 0 3 16,3 20 0-16,-23 0-1 0,3 16 1 15,20 22-3-15,-23-21 0 16,20 2-2-16,20-1 0 0,0-21-1 0,-14-17-1 0,-9 59 1 15,3-20 1-15,20-39-1 0,-20 36 1 0,3 21 4 16,0-19-2-16,-3 2-2 0,20-40-1 0,-20 17 1 0,20 23-2 16,-20-3 4-16,20-17-2 0,0-20-1 0,-14 37 0 0,14-37 1 15,0 20-2-15,0 54 2 16,0-34 0-16,0-22-1 0,14 21 1 0,-14-39-1 16,0 38 0-16,20-19-1 0,-20-1 1 0,57 59 0 0,37 37-3 31,-94-114 3-31,40 20 0 0,-40-3-1 0,37 3 2 0,0-3 0 15,-17 2 0-15,0-19 0 0,17 21-1 0,-17-21-1 0,-3 0 1 0,6 0-1 16,31 0 2-16,-34 0-1 0,-3 0 1 0,-17 0-1 16,80-40-2-16,-46 3 3 0,6 20-1 15,-3-43 0-15,-20 43 0 0,60-60 1 16,-37 2 0-16,-20 35 1 0,-20 23-2 16,17-3-1-16,0-37 0 0,-17 37 0 0,40-54 4 15,-17 34-5-15,-23 23 2 0,0 17 0 0,14-78-1 16,-14 42 1-16,0 16 0 0,0-17 2 15,0 16-2-15,0 2 0 0,0-38 6 16,0 19-4-16,0 38 0 0,-14-18 0 0,14-1-2 0,-23-21 0 16,3 3 1-16,0 19 1 0,3-1-1 15,-20-18 0-15,37-3-1 0,-40 21 1 0,26-19-1 0,-9 21 0 16,-71-80 2 0,74 79-2-16,0 18 0 0,20 0 0 0,-34-20 0 0,-9 20 1 15,26 0-2-15,17 0 0 0,-37 20 0 0,-37 55-9 31,51-55 4-31,6 0-15 0,17-3 5 0,-20 2-30 0,0 0-20 16,20 0 26-16,0 1-8 0,-17-20-9 0,17 20-13 0,0-3-40 0,0 22 55 16</inkml:trace>
  <inkml:trace contextRef="#ctx0" brushRef="#br1" timeOffset="71438.28">21018 6884 22 0,'0'0'12'0,"0"0"-2"0,0 0-1 0,-17-19 15 0,17 19 17 0,0 0-27 0,0 0 1 0,0 0 0 15,0 0 12-15,0 0-16 0,0 0 9 0,0 0-11 0,-18 0 12 16,18 0 1-16,0 0-11 0,0 0 11 0,0 0-2 16,0 38 24-16,0-38-38 0,-22 0 5 15,22 20-5-15,0-20-1 0,0 37 8 16,0 1 3-16,0-38-13 0,0 39 6 0,0 18 0 15,0-20-3-15,0-17-6 0,0-3 0 0,22 23-1 16,-22 18 3-16,0 16 3 16,18-34-2-16,-18 34 4 0,0-34-1 0,17 34 5 15,-17-54-7-15,0 0-1 0,0-3 3 0,0 2-3 16,0 2 0-16,0-4-2 0,0-17 3 0,20 20 6 16,-20-20-9-16,0-20 2 15,0 3 0-15,0 17-2 0,20 0 0 0,-3-40 0 0,-17 40-1 16,0-17 1-16,20-3 0 0,-3 0 3 0,3 20-2 0,-20-37 2 15,20 17 3-15,2 20 2 0,13 0 9 16,-15 40-5-16,-20-3-7 16,0-37-2-16,0 37 2 0,-20-18-4 0,20 19 3 0,-20-18-3 15,20 0 0-15,-15 17-1 0,-7-17 1 16,-18-3-1-16,23 4 0 0,-3-21-1 0,20 19-1 0,-17-19-2 0,-3 0-1 0,20 0-1 0,-37 0-18 16,37 0 7-16,-18-19-26 0,-4 19 18 0,22-38-32 0,-20 18-8 15,20 1 27-15,20-39-220 0,20 20 193 16,-40 38 39-16</inkml:trace>
  <inkml:trace contextRef="#ctx0" brushRef="#br1" timeOffset="72388.31">21112 6884 22 0,'0'0'9'0,"0"0"-6"0,0 0 6 0,0 0-2 0,0 0 23 0,0 0-20 0,0 0 10 0,0 0-1 0,0 0-11 0,0-19 10 15,0 19 22-15,-17 0-27 16,17 0-6-16,0-19 31 16,-20 19-22-16,20 0-9 0,0 0 1 0,0-18 5 0,0 18-1 0,-17 0-6 15,17 0 0-15,-20 0 19 0,0 0-7 16,20 0 0-16,-17 0-6 0,-1 0 3 15,-4 0-2-15,2 0-8 0,20 0 2 16,-37 18 5-16,20 1-7 0,-3-19-1 16,20 0-1-16,-20 19-1 0,20-19 1 0,-17 19 1 0,-23 1 1 0,-34 55 9 15,54-36-11-15,0-2 4 16,0-17-4-16,20-1-1 0,-17-1 2 0,17 2-3 16,-18 17-1-16,-2-17-1 0,20-1 1 0,-19 20 2 0,19-3-1 0,0-16 0 15,-20 17 3-15,20 21 0 0,-15 19-5 16,15-60 3-16,0 23-2 0,0-23 1 0,0 3-2 0,15 17 3 15,-15 20-2-15,0-37 0 0,20 0 0 0,-20 17-1 16,74 115 3 0,-74-132-3-16,20-1 1 0,0-2 0 0,0 4 2 15,-3-4-2-15,23 3 2 0,-23 0-2 0,5-20 0 0,53 37-1 16,-58-37 1-16,20 20 1 16,40-20-1-16,-57 0 0 0,17 0 0 0,0-20-1 0,3 3 3 15,-3-23-1-15,3 20-1 0,-3-18-1 0,-37 38 1 16,37-36 0-16,40-41-1 15,37-112 3-15,-77 132-1 16,-17 17-1-16,0-34 0 16,-3 17-4-16,-17 57 4 0,0-20 1 15,0-17-2-15,0 16 2 0,0 2-1 0,0 1 2 0,0-21 4 16,0 22-4-16,-17-4-3 0,-3-56 4 16,-37 22-2-16,57 55-1 0,-40-39 1 15,40 22 0-15,-34-23-1 0,-26 2 1 0,-17-18-3 16,43 36 3-16,14 20-1 0,-77-38-2 15,97 38 1-15,-20 0 0 0,3 0 0 16,-3 0 1-16,3 0-4 0,-3 0-3 0,20 0 0 16,-20 0-1-16,20 0-4 0,0 0-3 0,-17 0-41 0,17 0 9 15,0 0-11-15,0 0-14 0,0 0 30 0,0 0-9 0,0 0 1 16,0 0 10-16,0 19-3 0,17-19 21 0</inkml:trace>
  <inkml:trace contextRef="#ctx0" brushRef="#br1" timeOffset="72921.62">21531 7359 39 0,'0'0'18'0,"0"0"31"0,0 0-24 0,0 0 20 0,0 0 18 0,0 0-25 0,0 0-22 15,0 0 11-15,0 0-3 0,0 0-3 0,20 0 15 16,-20 0-27-16,0 0 18 0,20 21 9 16,-20-21-27-16,0 0 7 0,0 0-8 15,17 17 9-15,-17-17-5 0,0 0-1 0,23 0 2 16,11 20 7-16,-14-20-7 15,17 0-8-15,-37 0-2 0,37 0-1 0,-17 0 0 16,20 0-2-16,-23 20 1 0,3-20 0 0,0 0-1 16,17 0-1-16,43 0 4 15,-66 0-1-15,26 0-3 0,-20 0 0 0,-3 0-1 0,20 0 0 16,-37 0-2-16,20 0-6 0,3 0-13 0,-9 0 5 16,6 0-27-16,0 0-23 15,17-40-317-15,-37 23 334 0</inkml:trace>
  <inkml:trace contextRef="#ctx0" brushRef="#br1" timeOffset="73243.05">22064 7113 25 0,'0'-19'15'0,"0"19"1"0,0 0 6 0,0 0 35 15,17 0-5-15,-17 0-30 0,20 0 15 0,0 0-5 0,17 0 20 16,-37 0-42-16,20 19 1 0,0-19-1 0,0 18 10 16,14-18-1-16,-34 20-4 0,40-3-1 15,17 3 19-15,-57-20-27 0,20 20 5 16,20-1 2-16,-40-19-7 0,17 0-4 0,-17 0 2 16,17 18-2-16,-17-18-1 0,0 21-1 0,0-21 3 0,0 17-2 15,0-17-1-15,-17 19 1 0,0 38 5 16,-23-36-5-16,20 16 0 0,0 0-1 15,-17 3 0-15,-3-3-6 0,23-17 1 16,0-3 0-16,17-17-1 0,0 20-1 0,-40 36-79 16,40-56 30-16,0 21-21 0,0-21 28 0,0 17-64 15,20-17 69-15,-20 0 15 0,0 0-8 0</inkml:trace>
  <inkml:trace contextRef="#ctx0" brushRef="#br1" timeOffset="73754.92">22976 7168 52 0,'0'0'27'0,"0"0"42"0,0 0-36 0,0 0 23 0,0 0-9 0,0 0-27 0,-20 0 29 0,-37 20 30 16,57-20-75-16,0 0 5 0,-20 20 3 0,3-20 0 16,0 19 20-16,17-19-21 15,-20 18-6-15,20-18 1 0,-40 57 35 16,40-57-36-16,0 20 0 0,0-20 0 0,-14 18 4 16,14 1-6-16,0 2 2 0,0-4 1 0,0 23-3 15,0-23 2-15,0 23-4 16,0-40 0-16,0 17 0 0,14-17-1 0,-14 20 1 0,20 0-1 15,-20-3-1-15,20-17 1 0,-20 0 1 0,20 20 1 0,-3-20-5 16,0 0-8-16,3 0 3 0,0 0-19 16,3 0-45-16,-9-20-41 0,-14 3 5 15,20 17-90-15,0-20 140 0,-20 20 40 16</inkml:trace>
  <inkml:trace contextRef="#ctx0" brushRef="#br1" timeOffset="74589">23016 6789 29 0,'0'0'16'0,"0"0"-2"0,0 0 5 0,0 0 44 0,-20 0-43 0,20 0 17 0,0 0-19 0,0 0 30 0,0 0-34 0,-20 0-1 0,0 0 45 15,6 0-16-15,-9 0-29 0,3 0 0 16,20 0-6-16,-20 0-2 0,-14 19 26 16,-6-19-19-16,6 20-2 0,11-20 1 0,-34 0 8 15,57 18-15-15,0-18 0 0,-20 19 3 16,3-19-3-16,17 0 0 0,-40 19 2 0,6 20 6 15,34-39-10-15,-40 37 3 0,20-18-2 0,0 39 3 16,3-58-5-16,17 20-1 0,-20 17 0 16,-34 37 3-1,31-34-4-15,6-3 2 0,17-16-2 16,-20 53 4-16,20-74-2 0,0 19 0 0,0-19-1 0,0 38-2 16,0 2 2-16,0-40 1 0,0 36 0 0,20 2 0 0,-20-18 1 15,17 0-1-15,6 17-1 0,31 77-5 16,3-76 7-16,-37 1 0 0,-20-22-2 15,40 4-5-15,-23-2 0 0,0-1 4 0,3-18-1 0,0 19-2 16,-3 2 0-16,3-21 1 0,-3 0-2 0,46 17 1 16,-49-17 2-16,26 0 1 0,-20-17 0 0,-3 17-1 15,0-21-2-15,3 21 0 0,0-19-2 0,17 19-1 16,-17-37 5-16,0 37-7 0,-20-21 3 0,20 4-1 0,14-3 3 0,-14-17 5 16,-20 37-1-16,57-78 3 0,-37 42-1 15,17 16-1-15,-14-17 1 0,-23 17-2 0,34 0 2 0,-34 3-2 16,20-23 3-16,0 40-1 0,-3-74 5 0,3 53-5 15,0-36 12-15,-3 21-10 16,-17 15 1-16,0 3-3 0,0-1 0 0,0-1 0 0,0 20 1 0,0-37 3 16,-17-40 5-16,17 60-8 0,-40-42 1 15,23 59-4-15,-3-38 2 0,0 21-2 0,-14-23 1 16,-6 21 0-16,0-19-1 0,40 38 1 0,-37-38-1 0,17 19 0 16,-34 2-1-16,-6-23-1 0,46 40 0 15,-29-19-2-15,-51 57-37 16,74-17 29-16,-17 35-54 15,-3-19-3-15,23 1 12 0,-3-38 24 16,3 57-106-16,-3-38 87 0,20-19 12 0,0 38-1 0,-20-38 22 16</inkml:trace>
  <inkml:trace contextRef="#ctx0" brushRef="#br1" timeOffset="78309.3">24022 7094 18 0,'0'0'5'0,"0"0"4"0,0 0 3 0,0 0 6 0,0 19 51 16,0-19 31-16,0 0-82 0,0 0 12 0,0 0-18 16,0 0-1-16,0 0-2 0,0 0 9 0,0 0-10 0,0 0 10 0,0 0-11 15,0 0 0-15,0 0 36 16,0 0-39-16,0 0 1 0,0 0-1 0,0 0-1 0,0 0 2 0,0 0-3 16,0 0 0-16,0 0 3 0,0 0-3 0,0 0 1 0,0 0-2 15,0 0 4-15,0 0 1 0,0 0 13 16,-17 18-8-1,17-18-8-15,-23 0 2 0,23 20-1 16,0-20-2-16,0 0 0 0,-17 0 1 0,17 17 5 16,0-17-5-16,-20 0-2 0,20 20 0 0,0-20 0 15,0 0 0-15,0 0 0 0,-20 0-2 0,20 20 2 0,0-20 0 16,0 0-1-16,0 0 1 0,0 19 1 16,0-19 0-16,0 0-2 0,0 18 1 0,0-18 2 15,0 21 1-15,0-21 1 0,0 17 2 16,0-17-5-16,0 19 1 0,0 1 4 0,0-20-6 15,0 18 3-15,0-18-1 0,0 19 1 16,0-19-3-16,0 21 1 0,0-21-1 0,0 17 0 16,0 3 3-16,20-20-5 0,-20 0 2 15,0 20 2-15,0-20-4 0,0 0 3 0,20 0-1 16,-20 0 0-16,0 0-1 0,0 0 1 0,0 0 0 0,17 0 0 16,6-20 0-16,-23 0 0 0,17 3 2 15,-17-4-3 16,17 2 11-31,-17 19-8 0,0 0 0 0,0 0 0 16,0 0 0-16,0 0-2 0,0 0 0 0,0 0 3 0,0-18-2 16,0 18-2-16,0 0 1 0,0 0 0 0,0 0 0 15,0 0 5-15,0 0-5 0,0 0 1 0,0 0-1 16,0 0 0-16,0 0 0 0,0-20 1 0,0 20-1 0,0 0 0 16,0 0-1-16,0 0 1 0,0 0 2 15,0 0-2-15,0-19 3 0,0 19-3 0,0 0 0 0,0 0 0 0,0 0 0 16,-17-17 0-16,17 17 0 0,0 0 0 15,0 0 1-15,0-21-1 0,0 3 3 16,-17 18-4-16,17 0 1 0,0 0-2 0,0 0 2 0,0-19 1 0,0 19-1 16,0 0 0-16,0 0-1 0,0 0 1 0,0 0-2 15,0 0 2-15,0 0 1 0,0 0-1 16,0 0 1-16,0 0-2 0,0 0 1 16,0 0 0-16,-23 0 0 0,23 0 0 0,0 0 0 0,0 0 0 15,0 0 1-15,0 0-1 16,0 0 1-16,0 0-2 0,0 0 0 0,0 0 1 0,0 0-1 0,0 19 1 0,0-19-2 15,0 0 3-15,0 18 1 0,0-18-3 0,0 21 1 16,23 35 2-16,-23-56 0 0,0 18 0 16,17 1-2-16,-17 2 0 0,37 36 0 15,-17-40-1-15,-3 23 0 16,3-3-1-16,0-37 1 0,-20 0-2 16,0 20 1-16,17-20-2 0,-17 0-3 0,0 17-20 0,23-17 5 0,-23 0-30 15,0 0 20-15,0 0-3 0,17 0-48 0,1 0-72 0,-18 0 89 16,19-17-154-16,-19-3 204 15</inkml:trace>
  <inkml:trace contextRef="#ctx0" brushRef="#br1" timeOffset="78755.47">24476 7151 23 0,'0'0'5'0,"0"0"1"0,0 0 4 0,0 0 4 0,0 0 30 0,0 0-19 0,0 0 2 0,0 0 53 0,0 0-56 0,0 0-1 0,0 0 18 15,0 0-22-15,0 0 33 0,0 0-23 0,0 0-2 16,0 0-15-16,0 0 0 0,0 0 11 0,22 17 25 16,-22-17-41-16,18 0 21 15,-18 20-14-15,22-20-12 0,-22 0 1 0,15 0 1 0,-15 0-2 16,20 0 0-16,-1 0-1 0,-19 0-2 0,20 0 1 0,-2 0 2 15,-1 0 0-15,3 0-3 0,57 0-60 16,-77 0 45-16,0 0-1 0,20 0-27 16,-3 0 18-16,-17 0-3 0,0-20-2 0,22 20-39 0,-22 0-20 0,0 0-16 15,0 0 61-15,0-17-29 16</inkml:trace>
  <inkml:trace contextRef="#ctx0" brushRef="#br1" timeOffset="78922.19">24592 7266 27 0,'-19'0'123'0,"-1"17"42"0,20-17-103 0,0 19-45 0,0-19 12 16,-15 0-17-16,15 20 9 0,15 17 14 16,5-37-33-16,-1 0 1 0,-19 0-2 15,38 0 0-15,-21 21 0 0,-17-21 0 0,60 0-3 0,-60 0-2 16,17 0-19-16,3 0 4 0,39 0-113 16,-59 0 85-16,18 0-67 0,-1-21 14 0,3 2 41 31</inkml:trace>
  <inkml:trace contextRef="#ctx0" brushRef="#br1" timeOffset="79388.87">25086 6751 85 0,'0'0'105'0,"0"0"-18"16,0 0-26-16,-20 0-36 0,20 0 17 0,0 0-25 0,0 0-2 16,0 0 10-16,0-19-6 0,0 19-4 0,0 0 3 15,0 0-7-15,0 0-7 0,0 0 0 0,0 0 1 16,0 0-2-16,0 0-1 0,0 19 2 0,0 58 13 31,0-2-7-31,0-55-8 0,0 0 0 0,0-3 0 0,20 40 3 16,-20-37-3-16,0 17 1 0,0 2-3 0,0 16-1 0,0-35 0 15,17 19 0-15,-17 0 1 0,20 35 1 0,0 80 2 16,-20-117-2-16,22-17-2 0,-22-3 2 0,0 40 3 16,0-38-2-16,15 2-1 0,-15-21 0 0,0 0 0 0,0 0 0 0,0 17 0 15,0-17 1-15,0 0 1 0,0-57 1 16,0 20-5-16,0-20 0 0,0-1-1 0,20 2 0 16,-20 19 5-16,20-21 0 0,17-19 0 15,-37 59-2-15,17-1 2 0,3 19-3 16,-20 0 2-16,0 0 0 0,20 0 3 0,3 0-2 0,-23 37 6 15,0-16-1-15,0-4-5 0,0 2 4 16,0 1-5-16,-23 38 6 0,23-58-7 16,-20 37-1-16,0-37-1 0,20 20-1 0,-54 37-107 15,34-57 44-15,0 0-61 16,5-21-48-16,-7 2 52 0,22 2 70 0,0 17 34 16</inkml:trace>
  <inkml:trace contextRef="#ctx0" brushRef="#br1" timeOffset="80171.81">23717 6828 18 0,'0'-20'19'0,"0"1"-5"0,0 19-7 0,0-17 9 0,0 17 12 0,0-21-9 16,0 21-1-16,0 0-2 0,0 0-7 0,0 0 0 0,0-19-1 0,-17 19 29 15,17 0-31-15,0-19 4 0,0 19 1 0,0 0 3 16,0-19-4-16,0 19 36 0,0 0-35 15,0-20-1-15,0 20 0 0,0 0 0 0,0 0 35 16,0 0-15-16,0 0-22 0,0 0 7 0,0 0-7 0,0 0-2 16,0 0-2-16,0 0 12 0,0 0-14 15,0 0 0-15,0 0-1 0,-23 0 0 0,23 0-8 16,0 0 1-16,0 0-4 0,0 0-43 0,0 0-5 0,-17 20 21 16,17-20-238-1,0 19 256-15,0-19-10 0</inkml:trace>
  <inkml:trace contextRef="#ctx0" brushRef="#br1" timeOffset="80472.13">23677 7074 35 0,'0'0'68'16,"0"0"-38"-16,-17 0 24 0,17 0-31 0,0 20 14 0,0-20-7 16,0 19-17-16,-17-19 20 0,17 18-2 15,-20-18-29-15,20 0 1 0,0 0-2 0,0 20 1 16,0-20 0-16,0 0-2 0,0 0 0 0,0 17-1 0,0-17-6 15,0 0-1-15,0 0-4 0,0 0-4 0,0 20-175 16,0-20 131-16,0 0 28 16,0 0 26-16,0 0 2 0,0 0 3 0,0 20-3 0,0-20-2 0,0 0 3 15,0 0-4-15,0 19 3 0,0-1 7 16,0 20 7-16,0 38 9 16,0-76-13-16,0 38 13 0,0-38-5 0,0 20 2 0,0-20 1 0,0 20 19 15,0-3-18-15,0-17-2 0,0 57 21 16,0-57-36-16,0 20 0 0,-20-20-3 0,20 20-3 0,0-20-1 15,0 17-6-15,0-17-66 0,0 0 47 0,-20 0 6 0,20 20-31 16</inkml:trace>
  <inkml:trace contextRef="#ctx0" brushRef="#br1" timeOffset="80622.38">23623 7817 43 0,'0'0'19'0,"0"0"41"0,0 0-1 16,0 0 10-16,0 19-53 0,0-19-7 0,0 18-7 15,-20-18 2-15,20 0-4 0,0 19 1 0,0-19-1 0,0 0 0 16,0 0-47 0,0 0-1-16,0 0 28 0,0 0-4 0,0 0-1 0,0 0 0 15,0 0-14-15,0 0 19 0,0-19 16 0,0 19-1 0,0 0-20 16</inkml:trace>
  <inkml:trace contextRef="#ctx0" brushRef="#br1" timeOffset="80755.91">23700 7931 24 0,'0'0'3'0,"0"0"-2"0,17 19 19 15,-17-19-18-15,0 0 0 16,0 17 2-16,0-17-3 0,23 0-1 0,-23 0 0 16,0 0 1-16,14 0-7 15,-14 0-1-15,0 0 3 0,20 0-3 0,-20 0 5 0,20 0-2 16,-20 0 2-16,20 0-24 0</inkml:trace>
  <inkml:trace contextRef="#ctx0" brushRef="#br1" timeOffset="80922.28">24176 7967 24 0,'0'0'8'0,"0"0"2"0,0 0 29 0,17 21 18 0,1-21 1 0,-18 0-10 16,19 17 8-16,-19-17-42 0,20 0 13 15,-2 0-12-15,-18 0-11 0,0 0-1 16,19 0-4-16,-19 0 1 0,0 0-4 0,18-17-75 16,-18 17 50-16,20 0-46 15,-20-21-61-15,0 21 119 0,19 0-5 16</inkml:trace>
  <inkml:trace contextRef="#ctx0" brushRef="#br1" timeOffset="81055.69">24630 7931 17 0,'0'0'10'0,"0"0"-8"0,0 0-1 0,0 0-1 0,17 0 1 16,-17 0 0-16,0 0 0 0,0 0-1 0,20 0 0 15,-20 0 0-15,0 0-1 0,0 19-3 16,20-19 0-16,-20 17-20 0</inkml:trace>
  <inkml:trace contextRef="#ctx0" brushRef="#br1" timeOffset="81722.14">25807 7625 16 0,'0'0'6'0,"0"19"-2"0,0-19-3 0,0 0-1 0,0 0 0 0,0 0 0 0,0 0 0 0,-17 0-27 16</inkml:trace>
  <inkml:trace contextRef="#ctx0" brushRef="#br1" timeOffset="81889.12">25807 7283 17 0,'0'0'10'0,"0"0"-5"0,0 0 2 0,0 0 13 0,-17 19-2 0,17-19-7 0,0 0-8 16,0 0 1-16,-17 0-24 15,17-19-6-15,0 19 15 0,0-17 2 0,0-22 1 0,0 39-13 16</inkml:trace>
  <inkml:trace contextRef="#ctx0" brushRef="#br1" timeOffset="82055.49">25807 6808 43 0,'0'20'152'0,"0"-20"-125"0,0 18 19 0,0-18-25 0,0 19 12 0,-17 0 10 16,0 0-25-16,17-19-16 15,-40 20-4 1,40-20-17-16,-20-20-15 0,20 20 12 0,0-38-100 16,-20-19-23-1,20 21 131-15,0-23-13 16</inkml:trace>
  <inkml:trace contextRef="#ctx0" brushRef="#br1" timeOffset="83172.86">25314 6466 18 0,'0'0'9'0,"0"0"0"0,0 0-2 0,23 0 14 0,-23 0-9 0,0 0 0 0,0 0 10 0,0 0-1 0,0 20-12 0,14-20 44 15,-14 0-36-15,0 0-3 16,0 0-8-16,0 0-4 0,0 0-4 15,0 0 0-15,0 0-5 0,0-20-3 0,0 20 3 0,0 0-7 16,-14 0-1-16,14 0 6 0,0 0 0 0,0-19 0 0,0 19-1 0,0 0-22 16,0 0 12-16,-23-18 1 0,23 18 11 0,0 0-6 15,0 0 6-15,0 0 5 0,-20 0 0 16,20 0 2-16,0 0 1 0,-20 0-3 16,20 0 3-16,0 0 0 0,0 0 0 0,-17 0 0 0,17 0 1 0,-17 0-1 15,17 0 1-15,-20 0-1 16,0 18 3-16,0-18 17 0,20 0-11 15,-15 19 1-15,15-19-1 0,-22 0 16 0,-18 20 18 16,40-3-41-16,0-17-1 16,-17 0-1-16,17 0 0 0,-20 0 0 0,20 0-2 15,-37 0-42-15,17 0 32 0,20 0 1 16,-57 0-20 0,57-17 31-16,0 17 1 0,-17-20 0 0,-3 20 5 0,20 0-2 15,-20 0 4-15,20 0 2 0,0 0-2 0,-17 0 11 0,-3 0 30 16,0 20-41-16,3-3-4 15,17 3-2-15,-18-20-1 0,-4 20 1 0,22-3 2 16,-17 3-1-16,-3-20-2 0,-37 38-15 16,57-38 2-16,-20 19-20 0,20-19 14 0,-20 0-15 15,20 0 8-15,-17 0 12 0,17 0 8 0,-18 0 3 16,18-19-1-16,-20 19-1 0,20 0 1 0,0-17-8 16,0 17 7-16,0 0 5 0,-19 0 16 0,19-21-9 15,0 21-6-15,0 0 1 0,-20 0 12 0,20 0-3 16,-15 0 20-16,15 0-17 0,-22 0 10 0,22 0-15 0,-18 0 15 15,-39 21 24-15,57-21-42 16,-20 0-1-16,20 0-1 0,0 0-1 0,-19 0-2 0,19 0-1 0,-20 0 0 0,5 0 0 16,-8 0 0-16,23 0-1 0,-39-21-2 15,21 21-2-15,18 0 1 0,-19 0-10 16,1-20-4-16,-2 20-20 0,20 0 22 0,-19-17-35 16,1 17 24-16,1 0 17 0,-6-20 8 0,23 20 3 15,-17 0 7-15,-3 0 8 0,0-20 36 16,20 20-38-16,-17 0 2 0,-3 0 13 0,20 0-18 0,-20-17 17 15,-14 17-2-15,-6 0-16 16,40 0-6-16,-40 0 4 0,40 0-4 0,-17 0 2 0,-3 0-2 16,0 17-4-16,20-17 1 0,-37 0 2 0,37 20-2 15,-37-20 0-15,17 20-1 0,20-20-1 16,-20 0 0-16,-17 0-44 16,37 0 1-16,0 0 16 0,0-20-107 15,0 0 108-15,37 3-33 0</inkml:trace>
  <inkml:trace contextRef="#ctx0" brushRef="#br1" timeOffset="83705.33">24116 6066 19 0,'0'0'19'0,"0"0"19"0,-20 0 24 0,20 0 30 0,-37 20-25 0,37-20-55 0,-20 0 22 16,20 0-24-16,0 0 1 0,-17 0 51 15,17 0-38-15,0 0-8 0,0 0-8 16,0 0 7-16,0 0 0 0,0 19-1 0,17-19-3 0,23 0 1 31,57 19 5-31,14-19-12 0,-93 19-5 16,21-19 2-16,-16 0-2 0,31 0 0 0,1 0 1 0,-33 0-3 16,-4 0-1-16,19 0-7 0,2 0-8 0,-1 0-39 15,-1 0-98-15,-37 0 114 16,0 0-52-16,0-19-5 0,20 19 32 15,-20 0 61-15,0-19-13 0</inkml:trace>
  <inkml:trace contextRef="#ctx0" brushRef="#br1" timeOffset="83922.79">24612 5914 20 0,'0'0'7'0,"0"0"12"15,0 0-1-15,-20 0 33 0,20-19-24 0,0 19 54 16,0 0-67-16,0 0-1 0,0 0-3 0,0-18 37 16,0 18-38-16,0 0 2 0,0 0 10 0,20 0-1 15,-2 18-3-15,-18-18-10 0,37 40 29 16,3-22-28-16,-40-18 0 0,17 38 6 0,3-20-2 0,-20-18-6 0,20 19 1 15,-20 1 6-15,17-2 6 0,-17-18-12 0,0 20 3 16,0-20-5-16,0 38 6 0,0-19-5 16,-17 0-3-16,-3-19-2 0,0 18 1 0,3 3 0 0,-3-4-1 15,-55 42-3-15,55-41-1 16,-19 19-17-16,39-37 12 0,-15 19-14 0,-7 19-6 16,22-18-9-16,-18 0 15 0,18-20-2 0,0 37-60 15,0-17 17-15,0-20 28 0,0 37-51 0,18-17 19 0,4 17 25 16</inkml:trace>
  <inkml:trace contextRef="#ctx0" brushRef="#br1" timeOffset="92806.38">27423 6865 23 0,'0'0'15'0,"0"0"-2"0,0 0 93 0,0 0-31 0,0 0-16 15,0 0-46-15,0 0 21 0,0 0-23 16,0 0 18-16,0 0 31 16,0 0-45-16,0 0-3 0,-20 0 14 15,20 0-22-15,0 0 8 16,0 0-8-16,-17 19 18 16,0 40-7-16,17-59-14 15,-23 36 2-15,23 2 1 0,-17-18-3 16,17 17 1-16,-20 20 1 0,20 20-1 15,0-58-1 1,0-1-1-16,0 3 0 0,20-21 1 16,-3-21 4-16,23-16-3 15,-40 37-2-15,17-40 3 0,-17 40-1 16,0-17-2-16,0-21 0 0,0 38 1 0,20-19-1 0,-20-18 4 16,0 17-2-16,0 0 1 0,0-18 8 15,0 38-8-15,0 0 1 16,-37 38 8-16,37 2-2 15,-17 16 0 1,34-38-3-16,-17 2-4 0,0-3-2 0,17 3 2 0,3 0-1 16,-20-1-2-16,20-1 1 0,-20-18-1 15,17 21 3-15,3-4-3 0,0 2-2 16,-3-19 2-16,26 0-1 0,-43 0-3 0,14-19-17 0,-14 19 9 16,20-17-3-16,20-81-226 15,-40 43-38 1,17-1 196-16</inkml:trace>
  <inkml:trace contextRef="#ctx0" brushRef="#br1" timeOffset="93689.63">27574 6372 16 0,'0'0'11'0,"0"0"9"0,0 0-10 0,0 0 1 0,0-21 31 0,0 21-10 0,0 0 34 16,0-19-23-16,0 19-16 16,0 0 10-16,-14 0 9 15,14 0-37-15,0 0 0 0,-23 0 13 0,23 0-15 16,0 0 6-16,-20-17-1 0,20 17-6 0,0 0 4 16,-17 0 2-16,-23-20 7 15,40 20-14-15,-17 0-3 0,-3 0 5 0,0 0-4 16,20 0 0-16,-17 0 0 0,-23 0 12 15,3 20 1-15,17-3-8 16,-17 40 7-16,0 1-6 16,20-39-4-16,-6 1-2 15,23-3-1-15,-37 40 4 0,17-37-5 16,3 1 2-16,17-4-2 0,-20 22 1 0,0-22 0 0,0 22-1 16,3-1 0-16,0-17-1 0,17-4 2 0,-20 22-1 15,20 36 1 1,-20 1 2-16,20-18-1 0,-20-1 0 0,20-38-1 0,0 36 2 15,-14 22 1-15,14 18 3 16,0-18-6-16,0-40-2 16,14 20 1-16,-14 0 0 0,20-37-1 0,0 0 0 15,-20-3 0-15,0 2-1 0,20 19 1 0,34 20 1 0,83 75-1 47,-46-75 2-47,-34-22-2 0,57 22-2 16,-37-38 3-16,-54-20-2 0,11 20 2 0,-14-20 0 15,34 0-1-15,-54 0-1 0,20 0 3 0,23-20-3 0,-29 20 0 16,6-20 1-16,0 20 2 0,0-37-1 0,37-20 0 16,-40 37-2-16,3 3 2 0,17-41 0 0,-37 39-1 15,60-76 0 17,31-247 1-32,-91 302-1 0,0 2 1 0,0-37 0 0,0 56 0 0,0-58 0 15,0-17 0-15,-17 36 1 0,17 2 0 16,-20-2-1-16,-17-56 2 0,20 95-3 15,-6-19 0-15,6 38 0 0,17-20 1 0,0 3 0 0,-40 17 0 16,40 0 0-16,-17-39 0 0,-3 39-1 0,20-17 1 0,-17 17 0 16,-60-21-2-16,77 21 2 15,-40-20-2-15,26 20 0 0,-9 0 2 16,3 0-1-16,-17 0-2 0,37 0 1 0,-17 0-5 16,-23 0-40-16,6 41-164 15,34-24 98-15,0 22-31 16,0-39 85-16,0 56-13 0</inkml:trace>
  <inkml:trace contextRef="#ctx0" brushRef="#br1" timeOffset="94989.89">28127 6943 21 0,'-20'0'16'0,"20"0"29"0,0 0-6 0,0 0-1 15,0 0 48-15,0 0-64 16,0 0-12-16,0 0 0 0,0 0 0 0,0 0 7 0,0 0-9 16,0 0 1-16,0 0 11 0,0 0-10 0,0 0 0 0,0 0 16 15,0-20 35 1,0 20-44-16,0 0-3 0,0 0-7 0,0-20 0 0,20 20 0 15,-20 0 9-15,0-19-6 0,18 0-2 0,4 0 12 16,-22 19-15-16,17-18 3 0,-17-2 4 16,18 1-8-16,-18 19 0 0,19-38 10 0,-19 19-10 15,20 0 3-15,-20-20-1 0,0 22-4 0,18-22 10 16,1 39-10-16,-19-17 1 0,20-4 0 16,18-16 2-16,-38 17-1 0,37 0 0 0,-17 3-2 15,-20-3 1-15,39 1 0 0,-21-19-1 16,-1 1 2-16,3 37-3 0,0-21 0 0,-20 2 1 0,37-18 1 15,-17 37-3-15,0-18 2 0,-1-22 3 0,-1 21-5 16,-1 19 0-16,5-38 1 0,-4 38-1 0,39-37 6 16,-57 37-6-16,20-19 0 0,-20 19 0 0,39-19 3 0,-21 19-1 15,39-57 5 1,0 57-3-16,-57-20-3 0,40 20 2 0,-23-19-2 0,40 19 3 16,-40-18-3-16,23 18 1 0,-3 0 1 0,-14-19-1 0,51 19 0 15,-40-19 2-15,-14 19-4 16,0 0 1-16,77-18 2 15,-80 18-2-15,23 0-1 0,-23 0 2 0,20 0-1 0,-17 0-1 0,-20 0 1 16,37 0-2-16,3 0 2 0,-23 0 0 0,-17 0 0 0,57 0-1 16,23 0 0-16,-63 18 0 15,20-18 2-15,0 19-2 0,-37-19 1 0,40 0 0 0,-23 19 1 16,3-19-1-16,3 0-2 0,-9 18 3 0,6-18-3 0,-20 19 1 16,40-19-2-16,-23 0 2 0,0 20 1 0,-17-20-1 0,40 18 3 15,-17 2-4-15,-9-1 0 0,26-19 2 0,-40 19-1 16,37-19-1-16,3 56-1 15,-40-56 3-15,17 21 1 16,40 55-4-16,-20-38 4 0,-37-2-1 0,23-36 0 16,-23 21-1-16,14-4-1 0,6 3 1 0,20 37 1 15,-23-57-2-15,-17 20 2 0,0-20-1 0,20 17-1 16,0-17 1-16,-20 20 1 0,17 0-1 0,6-20 0 0,-23 0-2 16,17 17 2-16,-17-17 1 0,0 0 0 0,37 20-2 15,-37-20 2-15,20 0-1 0,-3 21-9 16,3-21-11-16,-20 0 11 15,0 0-2-15,0 0-3 0,0 0-40 0,0 0-57 16,0 0 76-16,0 0-83 0,0-21 25 16,0 21 40-16,0 0-10 0,0 0 2 0,-20-20 14 0,20 20 15 0,0 0 4 15</inkml:trace>
  <inkml:trace contextRef="#ctx0" brushRef="#br1" timeOffset="95406.86">30502 6429 28 0,'0'0'36'0,"0"0"17"0,0 0-25 0,0 0-2 0,0 0 22 0,0 0-27 0,0 18 14 0,0-18-20 0,0 0 12 0,0 0-3 0,0 0-13 0,0 19 8 16,0-19 9-16,0 20-19 0,0-3 17 15,0-17-17-15,0 20 3 16,0-20-8-16,0 20 2 0,20-3-2 0,-20-17-1 0,0 20 1 0,40 37 13 16,-6-20-6-1,-34 2-3-15,20-20 3 0,0-19-6 0,-20 19 6 0,17 2-5 16,-17-21-1-16,0 17 0 0,20-17 1 0,-20 19 5 0,37 19 8 16,-37-38-13-16,0 0 1 0,20 0-3 0,-20 0 6 15,23 19-5-15,-23-19 7 0,14 0-7 0,6-19 3 0,-20 1 0 16,0-2-5-16,20 20 0 0,-20-19 1 0,20-19-1 0,-3-19 2 15,-17 37-4-15,0 3 0 0,17-39 2 0,-17 35-2 0,0 1 1 16,40-131-1-16,-40 93-1 16,0 58 0-16,0-19-2 0,23-36-15 15,-23 35 11-15,0 0-11 0,0 20 7 0,0 0-1 0,0-19-16 16,0 19-7-16,0 0 14 0,0 0-55 0,0 19-87 16,0 1 110-16,0 18-179 15,0-1 212-15</inkml:trace>
  <inkml:trace contextRef="#ctx0" brushRef="#br1" timeOffset="96489.93">31414 6772 21 0,'0'0'10'0,"0"0"8"0,0 0 11 0,0 0 26 0,0-21 40 0,0 2-36 15,0 19-48-15,0 0 18 0,0-19-13 16,0 19 0-16,0-19-8 0,0 19 7 15,0 0-8-15,-20-37 30 16,20 37-21-16,0-20-11 0,0 20 1 0,0 0 1 0,0 0 0 0,0 0-2 16,-17-19 13-16,17 19-12 0,0 0 0 0,0 0-1 0,-17 0 4 15,-6 0 7-15,23 0-13 0,-17 0 4 0,17 0-4 16,0 0 2-16,-20 0-1 0,0 19 5 0,3-19-1 0,17 0-5 16,-40 20 6-16,6-20-1 0,34 17-5 0,-40 3 4 15,0-20-3-15,23 19 1 0,-3 0-4 16,-54 38 12-16,54-38-11 15,0 19 0-15,-14 0 3 16,11 21 0-16,3-23-4 0,0-17 1 0,20 0-1 0,-17 1 3 16,17 0-2-16,0-3 0 0,-17 3-1 0,17-1-1 0,-20-1 3 0,20 19 1 15,0-37-2-15,-20 77 4 16,20-77-5-16,0 38 2 0,0-19-1 0,0 38 2 16,0-19-2-16,0 2 1 0,0-40-3 0,40 94 2 15,34 19-1 1,-51-75-1-16,-9-18 0 0,46 37 1 0,-60-37-2 15,34 18 2-15,26 18 2 0,-60-56-3 0,57 77-1 16,-3-22 3-16,-14-55-3 16,-20 0 2-16,-3 20-1 0,23 0 1 0,0-20-2 0,-40 0 1 15,34 20 0-15,6-20-1 0,-23 0 2 0,3 0 1 0,17-20-4 0,20-20 4 16,3 2-1-16,-23 2 0 16,0-22-1-16,-14 21 0 0,-9-3 1 15,26 40 0-15,-40-56 0 0,37 18-2 0,3 1 3 31,-3-77-2-31,-37 57 4 0,17 0-5 0,3 37 0 0,-20 20 2 16,0-37 0-16,0-3-1 0,0 22 0 0,20-21 1 0,-20-17 2 31,-20-97 4-31,20 136-7 0,0-3 1 16,0 0-1-16,-20 1 0 0,20-19 0 0,-17 1 0 0,-3-21 3 16,3 39-4-16,-5 1 2 15,4-2 0-15,18 20-2 0,-17-19-1 0,-3 2-4 16,0 17 3-16,-37-21-20 15,37 42 8-15,20-21 6 0,-17 0-12 0,17 0 7 0,-20 17-16 0,-37 59-160 32,57-76 150-32,-20 19-5 0,6 0-127 0,-9 38 28 15</inkml:trace>
  <inkml:trace contextRef="#ctx0" brushRef="#br1" timeOffset="96990.4">31414 7168 19 0,'0'0'13'0,"0"0"-5"0,0 0 64 0,20 0-55 0,-20 0 0 0,0 0 14 15,0 0-2-15,0 0 9 0,0 0 4 16,0 0-32-16,0 0 17 0,0 0-18 0,-20 0 10 15,20 0-10-15,0 0 0 0,-20 20 52 16,20-20-54-16,-17 20 26 16,0-1-23-16,17-19-5 0,0 0 1 0,-23 18-2 0,23 3 4 15,0-21-5-15,0 0 0 0,-17 56 22 16,17-38-17-16,0 22 11 16,0-40-14-16,0 17 2 0,0-17-4 0,0 20-1 0,0-20-1 0,0 20 4 15,0-20-1-15,0 17-2 0,17-17 3 0,-17 0-2 16,23 19 1-16,-6 2-4 0,0-21 2 0,-17 0-2 15,20 0-1-15,-20 0 1 0,0 17 0 0,20-17-1 0,-20 0 0 16,17 0-4-16,-17 0-12 0,20 0-10 0,-20 0 9 0,20 0-3 0,-3-17-101 16,-17 17-13-1,20 0 77-15,-20-21-4 0,0 21-31 0,0 0 70 0,0 0 3 0</inkml:trace>
  <inkml:trace contextRef="#ctx0" brushRef="#br1" timeOffset="98775.55">28869 6960 20 0,'0'0'7'0,"0"0"-1"0,0 0 7 0,0 0-4 0,0 0 1 0,0 0 3 0,0 0 17 0,-20-17 9 0,20 17-17 0,-20 0 65 15,20 0-64 1,0 0 0-16,0 0-12 0,-17 0 11 0,17 0-12 0,0 0 11 0,0 0-12 15,0 0 7-15,0 0-8 0,0 0 7 0,0 0-1 0,0 0-1 16,0 0-6-16,0 17 19 16,0-17-17-16,0 0-6 0,0 0 1 0,0 0 0 0,0 19-2 15,0-19 2-15,0 19-3 0,0-19 3 0,0 19-2 0,0-19-1 0,37 96 7 32,-17-58-7-32,-20-1-1 0,0-17 0 0,17-20 0 0,-17 37 1 15,20 20-1-15,-20-37 2 0,20-2 0 16,-20 1-3-16,17 39 3 0,-17-58-1 15,0 20-1-15,23-3 0 0,-23 2 0 16,0-19 2-16,17 0-2 0,-17 0 2 0,17 0-2 0,-17-19 2 16,0 19-2-16,20-37-1 0,-20 37 1 0,20-37 3 15,17 16-2-15,0-16-1 16,-17 37 1-16,17 18-1 16,-37-18 1-16,0 0 1 0,20 19 0 0,-20 2 2 15,0-4-2-15,20-17 0 0,-20 20-1 0,0 0 1 0,0-3-1 0,0-17 1 16,0 19 2-16,0 2-3 0,0-4 1 0,-20 3 4 15,0-20-4-15,6 20-1 0,-9-20 4 0,3 0-1 16,-17 0-3-16,37 0-1 0,-57-40-15 16,20 23-5-16,37 17 11 0,-40-21-57 15,40 21 36-15,0 0-3 0,0 0 14 16,0 0-2-16,0 0-3 0,0 0-33 0,23 0 26 0,-23 0-3 0,17 0-78 16,20 21 24-16,-17-21 68 15</inkml:trace>
  <inkml:trace contextRef="#ctx0" brushRef="#br1" timeOffset="99592.05">29191 6713 20 0,'0'0'20'0,"0"0"-8"0,0 0 2 0,0 0-8 0,0 0 9 0,-20 0-8 0,20 0 8 0,0 0 16 16,-14 0-24-16,14-19 43 16,0 19-38-16,-23 0 0 0,23 0-1 0,0 0 11 0,-20 0-1 15,20 0-11-15,-17-20 9 0,17 20-10 0,0 0-1 0,-20 0 6 0,0 0 0 16,-17 0 19-16,17 0-23 15,3 0-6-15,0 0 1 0,-23 0 9 0,20 0-5 16,20 0-5-16,-20 0 0 0,3 0 0 0,17 0 0 0,-40 0 2 0,23 20-3 16,-40 18 5-1,57-19-6-15,-20-19-1 0,0 38 1 0,20-38-1 0,-17 19-1 0,-3 1 2 0,2 17 0 16,18-37-2-16,-22 38 0 0,5-18 1 0,17-20 0 0,0 37 0 16,-57 60 4-16,57-80-4 15,-20 60 3 1,5-1-2-16,15-20 0 0,0-37-1 0,0 38 1 15,0-36-1-15,15 93 0 0,44 57 1 32,16-40-1-17,2-73-1-15,-38-39 0 0,16-19 0 0,2 21 0 16,-20-4 1-16,-14-17 0 0,11 20 1 16,23-20 0-16,20 0-2 15,-40 0 1-15,97-77 3 16,-97 40-2-16,3 16-1 0,14-110 8 15,-14 74-5-15,-40 37-3 0,20-37 2 0,-3 20-1 0,-17-20-2 16,0 37 0-16,20-17 1 0,-20-21 1 0,0 38-1 16,20-16 2-16,-20-3-1 0,0 0 2 0,0 19-3 0,0 3-1 0,0-21 3 15,-20-38 0-15,-17-18 3 32,-23-3-1-32,43 79-4 0,0-2 1 0,-23 1-2 0,40 2 0 0,-34-4 0 15,-9 21-2-15,23 21-3 16,3-21 3-16,0 17-6 0,-3 2-5 0,20 1 5 0,-40 36-47 15,40-37 36-15,-14 21-61 0,14-4-47 16,0 42-71-16,0-22 156 16</inkml:trace>
  <inkml:trace contextRef="#ctx0" brushRef="#br1" timeOffset="100206.73">29533 7322 22 0,'0'0'18'0,"0"0"-5"0,0 0 6 0,0 0 27 0,0 0 5 0,-20 0-27 0,20 0 18 0,0 0-10 0,0 0-18 0,-17 0 23 16,17 0 2-16,0-20 11 15,-20 20-38-15,20 0 10 0,0 0-11 0,0 0-1 0,0 0 0 0,0 0 0 16,0 0 8-16,0 0-10 0,0 0 14 0,0 0-15 15,0 0 33-15,0 0-34 16,0 20 4-16,0-2 14 0,20-18-16 16,-3 19-5-16,-17-19 1 0,0 0-2 0,20 0 0 0,0 0-1 0,54 21 6 15,-34-21-5-15,-23 17-1 16,63-17-1-16,-63 0 1 0,20 0 0 0,20 0 1 0,-37 0-3 16,17 0 3-16,-14 0-2 0,31 0-1 0,63-17 0 15,51-4 2 1,-131 21 0-16,0-19 2 0,0 19-1 0,-17 0-2 15,20-18-1-15,-3 18 2 0,-17 0 1 0,37 0-1 16,-40 0 0-16,3 0-1 16,0 0 0-16,17 0 0 0,0 0 2 15,-17 0-4-15,-20 0 0 16,0 0-1-16,23 0-4 0,-23 0-6 0,0 0-5 16,14-39-93-1,-14 22 91-15,0 17-24 0,0-21-6 0,-14-16-104 16,14 37 113-16,0-20-5 0,0 20 1 0,-23 0-21 15,23-20 52-15,0 20 8 0,0 0 2 0,-20 0-13 0</inkml:trace>
  <inkml:trace contextRef="#ctx0" brushRef="#br1" timeOffset="100540.1">30445 7037 19 0,'0'0'8'0,"-20"-20"44"16,0 20-12-16,20 0-1 0,0-19-4 0,-14 19-6 15,14-19-1-15,0 19-14 0,0 0 24 16,-23 0-14-16,23 0-13 0,0 0 23 15,0 0 25-15,0 0-49 0,0 0 1 0,0 19 9 0,0-19-10 16,23 0-2-16,-23 19 1 0,0-19 7 0,0 20-9 0,14-20 0 16,6 20 6-16,37 36 18 15,0-18-19-15,-17-21-6 0,-23-17 1 16,3 20-5-16,17 0 2 0,-37-20-1 0,20 0 1 0,37 37 13 31,-20-16-8-31,-17-4-2 0,0-17-2 0,0 57 8 16,-20-57-12-16,0 19 3 0,0-19-1 15,0 21-3-15,-20 16 2 0,0-17-1 0,-74 54 0 16,74-34-1-16,0-23 2 16,3 23-4-16,-3-4-3 0,0-36 1 0,3 38-9 0,17-18 3 15,-17 18-10-15,-6-19-6 0,6 18-7 0,-3 3-28 16,20-40 34-16,0 37-33 0,0-37 24 0,-20 38-97 16,20 1 14-16,0-22 32 0,0-17 69 0,0 21-3 15</inkml:trace>
  <inkml:trace contextRef="#ctx0" brushRef="#br0" timeOffset="156347.51">5319 1237 23 0,'0'0'4'0,"0"0"13"0,0 0-7 0,0 0 14 0,-17 0 5 0,17 20-15 0,0-20 1 0,-17 0 52 32,17 17-17-32,-23-17-8 0,23 21-28 15,0-21-5-15,-17 0-4 0,17 0-1 0,0 0 0 0,0 0 1 16,0 19-3-16,0-19 1 0,-20 18 1 0,20-18-1 0,0 20 6 16,0 37 6-16,0-39-11 0,0 0 3 15,0 3-3-15,0 16 6 0,20-17-7 0,-20-2 4 16,0 0 1-16,0 3-3 0,17-3-1 0,6 40 11 15,-23-58-13-15,17 18 3 0,-17 2-2 16,0-20 0-16,17 18-1 0,-17 0 0 0,0-18-1 0,20 0 1 16,-20 21 0-16,20-21 0 0,-20 0 0 0,22-21-1 15,-7 21 0-15,-15-36 2 16,20 16-2-16,-20 2 0 0,0 18 0 0,0-39-1 16,17 20 3-16,-17 19-2 0,0-57 2 15,0 19 0 1,0 1 4-16,0 16 2 0,-17 3 0 0,17 0-5 0,0 18 1 0,0-21-1 15,0 21 5-15,-20-17 1 0,20-2 5 16,-15 19-8-16,15-20-3 0,0 20 1 0,0 0 4 0,0-18 0 0,0 18-5 16,-22 0 4-16,22 0 0 0,0 0 3 15,-20 18-8-15,20-18 0 0,0 39 12 16,0-22-13-16,0 4 0 0,20-3 3 0,-20 0-3 0,0-18 0 0,37 78 8 16,-17-42-8-16,-3-36-1 15,-17 21 0-15,23-3 0 0,14 21 2 0,-37-20-1 16,0-19-2-16,17 18-1 0,3 2 0 0,37-2-14 15,-57-18 1-15,17 18-28 16,3-18-23-16,-20 0 22 0,23-18-228 0,-6 18 123 0,-17-18 107 16,0 18 24-16,0 0 1 0</inkml:trace>
  <inkml:trace contextRef="#ctx0" brushRef="#br0" timeOffset="156760.53">5966 1314 42 0,'0'0'22'0,"0"0"9"0,0 0 92 0,0 0-80 0,0 0 8 0,0 0-2 15,20 0-22-15,-20 0-13 0,0 0-7 0,23 18-1 16,28-18 14-16,-51 0-16 0,23 0-2 15,-6 0 0-15,40 0 4 0,17 0-5 16,-51 0-1-16,-23 0-3 16,0 0 0-16,37 0-9 0,-20-18-13 0,3 18-51 0,0 0 0 15,-3 0 9-15,-17 0 35 0,0 0-1 0,20 0 2 16,-20 0-14-16,17 0-2 0</inkml:trace>
  <inkml:trace contextRef="#ctx0" brushRef="#br0" timeOffset="156994.22">6043 1503 25 0,'0'0'29'0,"0"0"-7"0,0 0 6 0,-20 0 201 16,20 0-213 0,0 0-1-16,0 0-3 0,0 0 1 0,20 0 17 0,-20 0-13 15,17 0 0-15,23 0 2 0,17 0-4 16,-34 0-8-16,-9 0-6 0,6 0 3 0,-3 0 1 15,23 0-3-15,-40 0-1 0,37 0-1 0,-37 0 2 16,20 0-3-16,0 0-35 16,-3 0-23-16,-17 0 16 0,0 0-11 0,20 0-262 15</inkml:trace>
  <inkml:trace contextRef="#ctx0" brushRef="#br0" timeOffset="158394.92">7260 1046 26 0,'0'0'40'0,"0"0"-23"0,0 0 18 0,0 0-17 0,0 0-2 0,17 0 86 0,-17 0-93 15,0 0 19-15,0 0 12 0,0 0-28 16,0 0 0-16,0 0 5 0,0 0-12 16,20 0 4-16,-20 0-1 0,0 0-4 0,0 0 1 0,0 0-1 15,0 0 2-15,0 0 10 0,0 0-8 16,0 0-3-16,0 0-1 0,0 0 8 0,0 0-1 0,0 0-7 16,0 0 0-16,0 20 4 0,0-20-1 0,0 37 12 15,-20-37-16-15,20 20 2 0,0-20-3 16,0 20 3-16,0-3-1 0,0-17-2 0,0 21-1 0,0-2 3 15,0-19-2-15,-17 17-2 0,17 3 2 0,0 0-1 0,0 37 2 16,0-19-2-16,0-19-1 16,0-2 1-16,0 4 0 0,0-3-1 0,-17 21 1 0,17-19-1 15,0-20 0-15,0 37 1 0,0-1 2 0,-60 42-1 16,60-59-2 0,-20-19 2-16,20 18-1 0,-17-18 0 0,-3 0 0 0,0 0 0 15,20 0 0-15,-17 0-1 0,-3 0 1 0,20-18-1 0,-40-21 1 16,23 39 0-16,-3-58-2 0,6 22 3 15,-9-1-1-15,3-4-2 0,20 41 1 0,-20-36 0 16,20-2 1-16,-17-1-1 0,17 39-1 0,-17-58 2 16,17 21-1-16,0 37 0 0,-23-37-1 0,23 18 1 0,0-59-2 15,-17 41 1-15,17 37 0 0,0-37 0 0,0 17 0 16,0-37 1-16,-20-37-2 16,6 73 1-16,14-16 2 0,-23 17-1 0,23-17 2 15,-20 0-1-15,20 18 0 0,-37-22-1 16,0-13 2-1,37 54-3-15,-20 0 2 0,20-20 0 0,-20 20 1 0,20 0-2 0,-17 0 2 0,17 0 0 16,0 20 0-16,-17 17 4 16,17-20-3-16,17 24 2 0,-17-22-4 0,0-2 1 15,0 3 0-15,0 17 2 0,0-37-2 0,0 20 0 0,17 17 1 0,-17-37-3 16,20 39 2-16,-20-1 0 0,20-20-1 0,54 96 4 16,-54-74-3-16,17-3-2 15,-17-17 1-15,-3 18 0 0,40-2-1 0,-17 21 0 16,-3 1 1-16,-17-38 0 0,-3 16-1 0,23 21 0 0,-20-36-1 0,91 111 4 15,-111-113-2-15,20 20-2 16,20 17 0-16,-40-17 0 0,17-39 1 16,-17 17 0-16,20 24 1 0,17 15-59 15,-17-56 40-15,-20 0-23 0,0 18-18 16,17-18-22-16,-17 0 28 0,0 0-10 0,0 0-77 0,0 0 91 16,0-18 9-16,0 18 22 0</inkml:trace>
  <inkml:trace contextRef="#ctx0" brushRef="#br0" timeOffset="159393.85">7639 800 31 0,'0'0'35'0,"0"-20"58"0,0 20 11 0,-20-20-84 0,20 20 14 0,0-17-9 0,0 17 4 15,0-20 13-15,0 20-24 16,0 0 6-16,0 20 2 16,0-3-20-16,20-17 8 0,-3 40 1 0,-17-20-11 0,0-20-1 15,0 38 3-15,23-20-4 0,-23-18 0 0,0 18 1 0,0 2-1 16,17 38 2-16,-17-40-3 0,17 38-2 15,3 21-4-15,-20-40 5 0,0 3 0 0,0-3 1 0,20-17 0 0,-20 18-1 16,0-19-1-16,23 94-1 16,-23-95 1-16,0 60-23 0,0-60-23 15,0 0 25-15,0-18-76 0,0 0 50 16,0 21-137-16,0-42 107 0,0 21 64 0,0-18-5 0</inkml:trace>
  <inkml:trace contextRef="#ctx0" brushRef="#br0" timeOffset="159677.18">7961 1009 38 0,'-17'20'99'0,"17"-20"-43"0,0 0-31 0,-20 37 58 16,0-17-52-16,3-20-5 0,-3 17-3 16,20 3-12-16,-17-20 0 0,17 20 9 0,-40 18 26 15,20-19-36-15,6-19 7 16,-9 17 1-16,3 23 3 15,0-23-20-15,20-17-1 0,40 40 3 16,-17-22 0-16,28 2 0 0,-28-20-2 0,14 19 0 16,-37-19-1-16,17 17 1 0,23 4-1 0,-3-21 1 15,-37 18-1-15,60 0 0 0,-6 23-1 16,-34-24-13-16,-3-17-9 0,-17 0 4 0,20 20-3 16,-3-2-257-16,-17-18 161 15,0 18 63-15,0-18 37 16</inkml:trace>
  <inkml:trace contextRef="#ctx0" brushRef="#br0" timeOffset="161428.29">5319 2339 14 0,'0'0'5'0,"0"0"9"0,0 0 13 0,0 0-11 0,0 0 53 0,0 0-38 0,0 0-18 0,0 0 0 0,0 0 11 16,0 0-12-16,0 0-1 0,0 0 10 0,0 0 9 15,0 0-20-15,0 0 14 0,0 0-10 0,0 0 5 16,0 0-9-16,0 20 9 16,20-20-9-16,-20 0-5 0,0 37 12 0,0-16-6 15,20-2-7-15,-20-2 0 0,0 22-1 16,0-21-1-16,0 2-1 0,0 38 5 15,0-22-5-15,22 41 1 0,-22-39 0 16,0 0-2-16,0-18 1 0,0 17 1 0,0-18-1 0,0 1-1 16,15 18 0-16,-15-19 0 0,0 19 0 0,20-38 1 15,-20 37 0-15,0-18-2 0,0-19 2 16,0 0-1-16,0 0 0 0,0 0 1 0,0-19 0 16,0 1-1-16,0 18 0 0,17-19 1 0,-17 0-1 0,23-38 1 15,-6 57-1-15,-17-19 1 16,0 19-1-16,20-20 0 0,-3 20 1 0,3-19 0 0,-20 1 0 15,0 18 0-15,0 0 1 0,20 0 0 0,-20-19 1 0,17 19-1 16,3 0 8-16,-20 19-4 0,0-19-2 0,0 37 10 16,0-17-10-16,0-1 4 0,0 0-5 0,0 0-1 0,0-19 0 15,0 38 2-15,-20-19-1 0,3-1-2 0,17 1 0 16,-20 0 0-16,0-19-1 0,-17 20-37 16,20-20-12-16,-6 0-21 0,6-39-27 0,17 20-38 15,-20-18 21-15,20-1 69 16</inkml:trace>
  <inkml:trace contextRef="#ctx0" brushRef="#br0" timeOffset="161894.18">6137 2624 91 0,'0'21'99'0,"0"-21"-60"0,0 0 16 0,0 0-33 0,-20 0 27 0,3-21 14 15,17 21-56-15,0-18 13 16,17 18-6-16,3 0-3 0,23 18 7 16,-9-18-9-1,6 21-5-15,14-3 0 16,-14-18-4-16,-40 0 0 0,0 0 1 15,37 0 0-15,-20 19-2 0,26-19 0 0,-26 0-3 16,0 0-5-16,3 0 0 0,-20 0-2 0,0-19-2 0,20 19-18 16,-3 0 14-16,-17 0-22 0,20 0-52 0,-20 0 28 15,0 0-11-15,0 0-44 16,0 0 110-16,-20 0 3 0,20 0-8 0</inkml:trace>
  <inkml:trace contextRef="#ctx0" brushRef="#br0" timeOffset="162044.49">6348 2739 14 0,'0'0'10'0,"0"0"24"0,-20 0-5 0,0 0 70 0,3 20-44 15,17-20-11-15,-20 0-25 0,20 0-2 0,0 0 15 0,-17 0-2 16,17 18 33-16,0-18-46 16,17 20 5-16,3-20-12 0,-20 0-5 0,17 19 2 15,40-19-2-15,77 0 0 16,-114 0-9 0,-3 0-15-16,3 0 0 0,-20 0-44 15,37 0-38-15,-37 0-50 0,23 0 32 0,-6 0 78 0</inkml:trace>
  <inkml:trace contextRef="#ctx0" brushRef="#br0" timeOffset="163044.47">7488 2606 18 0,'0'0'2'0,"0"0"0"0,0 0 3 0,0 18 39 0,0-18-26 0,0 0 70 16,-20 0-65-16,20 0-13 0,0 0 1 0,0 0 0 15,0 0 10-15,0 0-11 0,-20 0 0 0,20 0-1 0,0 0 24 16,0 0-20-16,-17 0-3 0,17 0-4 0,0 0-4 15,0 0 1-15,-17 0 0 0,17 0 2 0,0 0-3 16,0 0 0-16,0 0-1 0,0 0 1 0,0 0 5 16,0 0-4-16,0 0-2 0,17 21 2 0,-17-21 0 0,0 0-1 15,0 0-1-15,37 18 6 0,-37-18-5 0,20 0-1 16,17 19 2-16,-37 0 0 0,37 0 1 16,-17 0-4-16,3 1 0 0,-23-2 1 0,0 2-1 0,14-1 1 15,-14 18 0-15,0-17-1 0,0-20 1 0,0 38 1 0,0-38-2 16,0 38 2-16,0 18 3 0,0-37-4 15,0-19 2-15,0 19 0 0,0-19-1 0,-14 20 3 0,-9-20-3 16,23 19 2-16,-40-19-1 0,40 0-1 0,-111-39 6 16,94 20-5-16,-6 0-1 15,3-18 2-15,3 37-2 0,-3-38 0 0,-17 19-1 0,37 0 0 16,-20-20 0-16,3 39 0 0,17-19 0 0,0 19-1 0,-17-57 2 16,-6 19 0-16,23-19-1 15,0-19-1-15,0 58 1 0,0-21-2 0,0 0 2 16,0 21-1-16,0-21-1 0,0 22 1 0,0 17 1 0,-20-154 0 31,20 137-1-31,-17-60 3 0,17 57-3 0,-20 3 0 0,3-40 1 16,-3 37-1-16,0-18 1 0,3 0 1 0,-3 38 0 15,-20-39 0-15,23 21 0 0,17 18-1 0,-20 0-1 16,20 0 1-16,0 0 1 0,-14 0 1 0,14 0-2 16,0 18 0-16,0 21-1 0,14 57 6 15,-14-59-4-15,20-17 0 0,57 132 7 16,-40-96-6-16,-17-38-1 0,17 58 4 15,-20-55-4-15,43 54 1 0,-43-56-1 0,60 95-3 16,-77-95 2-16,60 39 0 0,-60-40 0 0,34 21 0 0,6-2 1 16,-23 21 0-16,20-20-2 0,26 37 1 15,-63-56 0-15,14 20 0 0,6-39 0 0,20 57-4 16,-23-39 1-16,0 0-3 0,3 3-19 0,-20-21-11 16,20 20 14-16,-20-20-4 0,37 0-264 15,-17 0 148-15</inkml:trace>
  <inkml:trace contextRef="#ctx0" brushRef="#br0" timeOffset="164044.2">7961 2530 20 0,'0'0'8'0,"0"0"62"0,0 0-5 0,0 0-46 0,0-20-1 0,0 20-3 0,0 0 12 15,0 0-17-15,0-18 14 0,20 18 20 16,-20 0-35-16,0 0-1 0,0 0 0 0,17 0 6 15,-17 0-9-15,0 18 1 0,0-18-2 0,0 0 1 0,20 39 2 0,-20 0 1 16,23-3-4-16,-23 3-2 0,0-20 1 16,0 19-1-16,17-19-2 0,-17-19 0 0,0 38 2 0,0-18-1 15,0-1 0-15,17-1 8 16,-17 1-4-16,0-19-2 0,20 0 1 0,0-37 3 16,-20 37-5-16,17-57-2 0,3 18 2 15,-20 20-1-15,0 0 0 0,0 0 1 0,17-20-1 0,-17 21-2 16,20-58 0-16,3 56 1 15,-23 2 1-15,0 18-1 0,0 0 1 0,0-18 0 0,0 18 1 0,17 0-1 0,-17 0 0 16,0 18 1-16,0-18-2 0,0 76 3 16,0-38-3-16,0 1 0 15,0-21 1-15,17 39 0 0,-17-38-1 0,0 1 0 16,0-2 1-16,0-18-1 0,0 20 0 0,20-20 0 0,-20 0 0 0,37 19 3 16,-37-38-3-16,20-1 0 15,-20 20 1-15,17-18-2 0,3-2 1 0,-20 1-2 0,20 0 2 16,3-19 1-16,-23 38-1 0,34-39 0 0,-14 39-1 0,-20-18 1 15,37 18 0 1,0 0 1-16,-37 18-2 0,20 3 0 0,-20-3 1 0,23-18-2 0,-23 38-3 16,15-38 0-16,-15 19-6 0,0 0-4 0,19 19-64 0,-19 1-117 15,18-2 100-15,-18-17 70 0,0-1 2 47</inkml:trace>
  <inkml:trace contextRef="#ctx0" brushRef="#br0" timeOffset="164877.7">5493 3710 15 0,'0'0'127'0,"0"0"-80"0,0 0-27 0,0 0-1 0,0 0 15 0,0 0-17 0,0 0-2 0,-20 0 11 0,20 0-14 0,0 0 11 0,0 0-13 0,0 18 8 0,0-18-3 15,-17 0 4-15,17 0-14 16,-23 19 15-16,23 1-13 0,0-20-4 0,-17 0 0 0,17 18 2 16,0-18-2-16,0 19-2 0,-20-1 1 0,20-18-1 15,0 19-1-15,0 77 8 0,0-58-7 16,0-38-1-16,20 39 0 0,-20-39 0 0,17 0 1 0,6 37-1 15,-23-37-1-15,17 19 1 0,-17-19 3 0,20 0-1 16,-3 0-1-16,3-19-1 0,-20 1 0 16,20-1-1-16,-20-2 2 0,0-16 2 0,0 18-3 15,0 0 2-15,0 0 0 0,0 1 0 0,0-1 5 0,0-21 1 16,0 22-1-16,0-1 2 0,0 1 1 0,-20-2 17 16,20 20-17-16,0 0-7 0,-20 0 4 15,20 20 0-15,-17-2-3 0,17 59 10 16,0-40-8-16,17-18 0 0,-17 19-4 15,20-1-1-15,-20-16-3 0,20-21 1 0,-3 37 0 16,-17-18 1-16,37 19-2 0,-17-19-7 16,3-19 0-16,-6 19-45 0,0-19 28 0,3 0-45 15,-20 0 25-15,57-19-352 16</inkml:trace>
  <inkml:trace contextRef="#ctx0" brushRef="#br0" timeOffset="165294.47">6231 3614 41 0,'0'19'67'0,"0"-19"9"0,0 0-44 0,0 19 86 0,0-19-99 0,0 0 13 0,0 18-17 0,23-18 44 16,-6 21-45-16,-17-21-8 15,20 0-1-15,-20 0 2 0,17 0-4 0,23 0 6 16,-23 0-5-16,3 0-2 0,17 0-1 0,-14 0-1 16,-6 0-1-16,20-21-1 0,0 21-10 15,-17 0-20-15,-3 0 5 0,3-18-62 16,3 18 63-16,-23 0-9 0,17 0-5 0,-17 0-50 0,0 0 5 16,0 0 55-16,0 0 11 0,0 0-3 15</inkml:trace>
  <inkml:trace contextRef="#ctx0" brushRef="#br0" timeOffset="165444.62">6328 3841 22 0,'0'0'43'0,"0"0"-8"0,0 0 41 0,0 0-42 15,0 21 23-15,0-21-34 0,0 0-2 0,0 0-1 0,0 0 16 0,0 19-8 16,0-19-16 0,20 18 32-16,-3-18-34 0,3 0-4 0,-3 0-3 0,26 19 2 15,-9-19-3-15,-14 0-1 0,0 0-1 0,-20 0-2 16,54 0-82-16,-34 0-6 0,3 0 28 15,-6 0-160-15,0 0 204 0</inkml:trace>
  <inkml:trace contextRef="#ctx0" brushRef="#br0" timeOffset="166116.6">7391 3424 16 0,'0'0'4'0,"0"0"2"0,0 0 4 0,0-19 23 0,0 19 9 0,0-19-21 0,0 19 17 0,0-19-3 0,0 19 13 0,0-20-7 16,0 20-30-16,0 0 12 0,0 0-13 16,0 0 12-16,0 0-2 0,0 0-3 0,0 0-3 15,0 0 0-15,0 0-9 0,0 20 1 0,0-1 3 0,0 0 8 16,0 0-11-16,0 0-2 0,0-19-2 16,40 114 10-1,-40-95-12-15,17-19 1 0,-17 20 0 0,0-2 0 0,20 38 4 0,0 2-2 16,-20-39-1-16,17 1-2 0,-17 17 2 0,20 0-1 15,-20-16-1-15,17 16 1 0,-17-37 0 0,20 38 3 16,-20-19-6-16,20 0-1 0,-20-19 7 16,23 0-3-16,-23 0 2 0,0 0-3 0,14 0 0 0,-14 0 1 15,0 0 0-15,20 0 0 0,20-38-6 16,-23 38 4-16,20-19 1 16,-37 19 2-16,0 0 3 0,0 0 5 0,0 19-6 15,0-19 12-15,0 0-7 0,0 0 0 0,0 19-5 0,0-19 2 16,0 0-2-16,-37 37 7 15,20-37-9-15,-6 0-2 0,6 0 0 0,-3 21-2 0,6-21 1 16,14 0-2-16,-63 0-37 0,63-21 20 0,-17 3-27 0,-20-20-90 16,37 0-1-16,-20 20 30 15,20-1 38-15,20-2 46 0</inkml:trace>
  <inkml:trace contextRef="#ctx0" brushRef="#br2" timeOffset="189046.11">4084 4413 19 0,'0'0'35'0,"0"0"7"0,0 0-19 0,0 0 23 0,-17 0 11 15,17 0-27-15,0 0-18 0,0 0-1 0,0 0-3 0,0 0 4 0,0 0-8 0,0 0 0 0,0 0 12 16,0 0-12-16,0 0 3 0,0 0 1 16,0 19-4-16,0-19 14 0,0 0-9 15,0 0-5-15,0 18 5 0,0-18-5 0,0 0 7 0,0 0-6 16,0 19 9-16,0-19-7 0,17 0 0 0,-17 0 0 0,0 0 7 15,20 21 10-15,-20-21-15 0,0 0-5 16,0 0 9-16,20 0-9 0,-20 0 2 0,0 0 0 16,0 0-4-16,17 0 5 0,20 0 7 15,-17 0-9-15,-20-21-3 0,40 21 5 16,-23-19-5-16,-17 19 2 16,40 0-5-16,-23 0 0 0,-17 0 1 0,114 0 2 15,-94 0-2 1,-2 0 1-16,4 0-1 0,-5 0 1 0,40 0 0 0,-34 0-1 15,11 0 2-15,6 0-3 0,-23 0 0 0,60 0 5 16,-40 0-2-16,1 0-2 16,-16 0 3-16,-5 0-2 0,1 0 0 0,2 0-2 0,17 0 2 0,-17 0 0 15,56 0 7-15,-18 0-4 16,-58 0-2-16,37 0-1 0,0 0 2 0,-37 19-2 0,20-19 1 16,17 0-1-16,-17 0 1 0,-3 0 0 0,6 21-1 0,-6-21 2 0,20 0-3 15,-17 0 2-15,17 0-1 0,23 18 0 16,-43-18-3-16,114 0-2 15,-131 0 4-15,43 0-2 0,-26 0-1 0,-17 0 2 16,57 0-7-16,-20 0-4 0,-20 0 6 0,3 0-5 16,37-18-19-16,-37 18 22 15,-20 0-11-15,37 0 9 0,-17-21-31 0,-20 21 27 16,17 0-18-16,3 0-47 0,-20-19 53 0,0 19-3 16,0 0-44-16,0 0 26 0,0 0-2 0,0-18-21 0,0 18 50 15,-20 0 7-15</inkml:trace>
  <inkml:trace contextRef="#ctx0" brushRef="#br2" timeOffset="189345.93">5664 4241 16 0,'0'0'8'0,"0"0"-1"0,17 0 15 0,-17 0 28 0,20 0-33 0,-20 0 16 0,20 0-18 0,17 20 51 15,0-20-29-15,3 18 11 16,-3-18-36-16,-17 0 10 0,-20 0-11 16,37 0 10-16,-20 0-13 0,23 19 8 0,-17-19-9 0,28 0 8 15,6 19 8-15,-37-19-11 16,0 0-6-16,-20 58 39 31,-114 36-18-31,57-55-22 0,0-1-3 0,20 0 0 0,-60 39 2 0,60-59-3 0,-117 116-4 16,80-78-3-16,54-38-4 0,-17 2-2 15,-40 57-105-15,62-59-36 16,15 1 84-16,0-19-55 0,0 0 72 0,0 0 40 0</inkml:trace>
  <inkml:trace contextRef="#ctx0" brushRef="#br0" timeOffset="199697.11">4007 1865 12 0,'0'0'13'0,"0"0"6"0,0 0-6 0,0 18 16 0,0 2 2 0,0-20-16 0,0 38 44 0,0-20-34 0,0 3-4 16,0-21-11-16,0 18-1 0,0-18 1 0,0 19-1 0,0 17 8 15,0-36-10-15,0 41 5 0,0-41-7 0,20 37 9 16,-20 0 1-16,0 2-6 0,0-21-3 0,0 39 3 16,0-57-8-16,0 21 0 0,0-2-1 15,0-2-1-15,0-17-2 0,0 20-2 0,0-20-23 0,0 18-199 16,0-36 147-16,0-19 53 15</inkml:trace>
  <inkml:trace contextRef="#ctx0" brushRef="#br0" timeOffset="199846.97">4050 1751 30 0,'0'0'48'0,"0"0"-20"0,0 17 51 15,-23 24-2-15,23-23-51 16,0-18-17-16,-20 18-1 0,20-18 2 0,0 20-5 0,0-20-4 15,-17 18-5-15,17-18-3 0,0 0-6 0,0 0-75 16,0 0 41-16,0 0-48 0,0 0 62 0,0-18 14 0,0 18 4 16</inkml:trace>
  <inkml:trace contextRef="#ctx0" brushRef="#br0" timeOffset="200280.52">4464 1580 14 0,'0'0'27'31,"-18"-21"202"-31,18 21-196 0,-20 0-15 16,6 21 4-16,14-3-15 0,0-18-1 0,-23 58 21 15,23-20-18-15,0-20-4 16,0 21-4-16,-20 37 9 0,20-58-9 15,0 20-1-15,0-18 0 0,0 18 2 0,20 19-2 0,17 57-3 16,-17-38 1-16,-20-39-3 16,18 20-17-16,4-36 6 15,-22-2-7-15,0-19 7 0,0 0-95 16,0-19 85-16,0-39-30 0,0 58 45 0,-22-38-1 16,22 19 9-16,0-1 2 0,-18-17 8 0,-2 18 1 0,6 1 2 0,-9-40 21 15,3 39 2-15,-17-18 46 16,17 37-64-16,20-21-2 0,-17 21 12 0,-3 0-12 0,0 0 10 0,20 0 0 15,0 0-1-15,-17 39 3 16,34-1-13-16,40 0-4 16,-57-38-7-16,37 20 1 0,-17-2-3 0,23 1-1 0,-43-19 2 0,14 20-1 15,6-20 0-15,20 17-9 0,-23-17 3 0,20 20-21 0,-37-20 9 16,20 0-37-16,3 0 18 0,11 0-177 0,-16 0 176 16,4 0 18-16,-22-20 5 0</inkml:trace>
  <inkml:trace contextRef="#ctx0" brushRef="#br0" timeOffset="200680.3">4940 1809 20 0,'0'0'35'0,"-18"0"22"0,-1-21 108 0,-1 21-144 0,20 0-2 0,0 0-2 0,-18 0-2 16,-21-20 55-1,-18 20-35-15,39 59-18 16,18-59-14-16,0 38 4 0,-20-20-4 0,20 21 4 0,0-20-5 16,-19 38 5-16,19-38-5 0,0 0-1 0,19 113 7 15,1-112-8-15,-2 17-2 16,-18-37 2-16,19 20-1 0,-19 0-2 0,18-3-5 0,-18-17 0 16,20 21-4-16,-20-2-18 0,22-2-11 0,-22-17 13 0,17 0-83 15,21-36-125-15,-38 36 219 16,19-38 3-16</inkml:trace>
  <inkml:trace contextRef="#ctx0" brushRef="#br0" timeOffset="201130.28">5094 1827 18 0,'0'0'10'0,"0"0"23"0,0 0 7 16,0 0 13-16,0 0-25 0,0 0-6 15,0 0-14-15,0 0 18 0,0 0-10 16,37 0 19-16,-37 0-29 0,17 0 15 15,3 0 2-15,-20 0-10 0,20 0-3 0,-20 18 1 16,22-18-6-16,-22 0 8 0,0 0-7 0,0 20 16 16,0-2-10-16,0-18-9 0,0 20 2 15,0-20 0-15,0 19-3 0,0-19 0 0,0 19 2 16,0-1-3-16,0-18 0 0,0 21 3 0,0-3-2 16,0 1-1-16,-22-19-1 0,22 0 1 0,0 19-1 0,0-19 0 0,0 17 0 15,0 24 3 1,0-41-3-16,0 18 0 15,0-18-2-15,0 0 2 0,0 0-3 0,0 19 2 0,0-19-1 16,0 0-1-16,0 20-15 0,0-20 11 0,0 0-2 16,0 0-2-16,0 0-20 0,0 0-77 15,0 0 54-15,0 0 25 0,0 0 0 0,0 0-29 0,0 0 32 16,0 0 4-16,0 0-6 0,0 0 17 0,0 17 11 16,0-17 1-1,0 0 1-15,0 20 2 0,0-20 15 0,0 19-2 16,-20-19 52-16,20 18-45 0,0 2 38 0,-20 38 22 15,20-39-71 1,0-2 5-16,0-17-15 0,0 0 1 16,0 20-1-16,0-20-4 0,0 0 1 0,0 0-2 15,0 0-103 1,0-20-72-16,0 3 139 0,0 17 25 0</inkml:trace>
  <inkml:trace contextRef="#ctx0" brushRef="#br0" timeOffset="201463.47">5381 1903 14 0,'0'0'15'0,"0"0"17"0,0 0-12 0,0 0 1 0,0 0 1 0,15 0 16 0,5 19 9 0,-20-19-33 0,0 0 11 0,17 0-3 16,6 19-2-16,-23-19-11 0,17 0-2 0,-17 0-1 0,0 0-2 0,20 18 5 15,-20-18-3-15,0 0-1 0,17 0 1 0,-17 21 7 16,20-3 1-16,-20 20-4 16,0-21-6-16,0 4 2 0,0-21-4 0,-20 38 1 15,20-19 0-15,0 1 1 0,0-20-4 0,0 0 1 0,-17 37-1 16,17-37 1-16,0 37 1 16,0-17-2-16,0 0-9 15,0 18-54-15,0-38 44 16,0 0-4-16,0 19-241 15,0-19 250-15,0 0 12 0,0 0-1 16,0 0 1-16,0 0-4 0</inkml:trace>
  <inkml:trace contextRef="#ctx0" brushRef="#br0" timeOffset="201564.48">5493 2245 10 0,'0'0'5'0,"-20"0"47"15,20 0 77-15,0 20-75 0,0-20-31 16,0 0 10-16,0 17-11 0,0-17-13 0,0 21 9 16,0-2-6-16,0-19-8 0,0 0-2 15,20 17-16-15,-20-17-121 16,0 0 29-16,37-36-12 15</inkml:trace>
  <inkml:trace contextRef="#ctx0" brushRef="#br0" timeOffset="201880.33">5624 1865 12 0,'0'0'31'0,"0"0"13"0,0 0 3 0,0-20-7 0,0 20-21 0,0 0-2 15,0 0 17-15,23 0-2 16,-23 0 29-16,0 0-48 0,17 0 10 0,-17 0 0 0,17 0-1 16,-17 0-3-16,20 0-11 0,-20 0 5 0,20 0-7 0,-20 0 4 15,17 20-2-15,3-20 7 0,-3 18-10 16,-17-18-3-16,0 0 7 0,0 0-7 0,20 0 0 16,-20 20 2-16,0-20 2 0,0 0-2 0,23 0-2 0,-23 0-1 0,0 0 0 15,17 56 12 1,0-17-11-16,-17-20 1 0,0-19-1 0,0 36 3 15,0-15-2-15,0-1-2 0,0-2 1 0,0 1-2 0,0 1 1 16,0-3-2-16,0 22-2 16,-17-1-7-16,17-1-9 0,-17-37 4 0,17 21-2 0,0-2-25 0,-23-2-10 15,23-17 20-15,-20 20-94 0,3-2-44 16,17 22 90-16</inkml:trace>
  <inkml:trace contextRef="#ctx0" brushRef="#br0" timeOffset="202530.17">6348 1827 18 0,'0'0'115'0,"0"0"-37"0,0 0-60 0,0 0 32 0,0 0-35 0,0 0-1 0,0 0-1 0,0 0 9 0,0 0-3 0,0 0 16 15,0 0-10-15,0 0-18 0,-20 0 6 16,20 18-7-16,0-18 11 0,0 0-14 15,0 20-1-15,-20-20 2 0,20 18 1 0,0-18-5 0,-17 39 5 16,17-20-4-16,0-1 0 0,0 3 1 16,-20 16-1-16,20-18 1 0,-17-19-2 15,17 17 0-15,0 4 0 0,0 17 1 16,-23-38 1-16,23 0-2 0,0 0 1 0,0 0-2 16,0 0 1-16,0 0 0 0,0 0 1 0,0 0 0 0,0 0-2 15,23-18 2-15,-6 18 2 0,-17-20-2 0,0-1-2 16,20 21 4-16,-20-17-2 0,0 17-2 0,0 0 4 15,0 0-1-15,0 0-1 0,17 17 11 16,-17 24-4-16,0-4-2 16,0 20-6-16,0-38 0 0,0-1-1 0,20-18 1 15,-20 20-3-15,0-20 1 0,0 20-5 0,0-3-17 0,0-17 6 0,20 21-32 16,-20-2-24-16,0-2-225 16,0-17 253-16,0 0 36 0</inkml:trace>
  <inkml:trace contextRef="#ctx0" brushRef="#br0" timeOffset="203346.89">4412 3157 12 0,'0'0'8'0,"0"0"13"0,0 0-5 0,0 0 42 0,0 0-39 0,-23 0 115 16,23 0-120-16,0 0 0 0,0 0-1 0,0 0 23 15,0 0-25-15,0 0-1 0,0 0 10 0,0 0-3 0,0-18 23 16,0 18-34-16,23 0 11 16,-23 0-12-16,0-19 5 0,0 19-6 0,14 0 1 15,-14 0-2-15,0 0-1 0,20-19 0 0,-20 19-1 0,0 0 2 16,0 0 0-16,18 0-1 0,-18 0-1 0,39 0 3 15,-39 0-4 1,0 19 0-16,0-19 1 0,0 19-1 0,0-19-1 0,-17 36 1 16,17-15 1-16,0-21-1 0,0 20 0 0,0-20 1 15,0 18 0-15,17 1-2 0,-17-19 1 0,0 0 0 0,0 18 1 16,0-18-1-16,0 0 1 0,18 0-1 0,-18 19 0 16,19-19-1-16,-19 0 2 0,20 0 1 15,3 20-2-15,-23-20 0 0,0 18 3 16,14-18-3-16,6 19-1 0,-20-19 1 0,0 20 2 15,18-20 1-15,-18 0-3 0,0 0 0 0,0 19 1 0,0-19 0 0,0 0 0 16,0 0 2-16,0 0-1 0,0 19-1 0,0-19 0 0,0 0-1 16,0 0 3-16,0 0-2 0,0 19-1 0,-18-19 1 15,18 0-1-15,0 0-1 0,-20 0 1 0,20 0 0 0,-14 0 0 16,14 0 1-16,0 19 0 0,0-19-1 0,0 0 0 0,-23 0-2 0,23 19 3 31,-20 38-2-31,20-37 0 0,0-2 1 0,0 1-5 0,-19 1-4 16,19-2 3-16,-18 1-12 0,18 0-7 0,-17-1-7 0,17-18 12 15,-22 21-115-15,22-21 84 0,-18 0-10 16,18 0-90-16,0 0 127 0</inkml:trace>
  <inkml:trace contextRef="#ctx0" brushRef="#br3" timeOffset="-164262.21">4349 14148 37 0,'-17'0'69'0,"17"0"-42"0,0 0-2 0,0 0 26 0,0-18 28 16,0-2-17-16,0 20-36 15,17 0-4-15,-17 0-11 0,0 0 6 0,0 0-11 0,0 0 5 16,20 0-3-16,-20 0 0 0,0 0-5 0,0 0 2 16,0 0-2-16,43 20 12 0,-29-20-11 15,-14 0-2-15,20 0-2 0,-20 0 2 0,18 0-1 0,4 0 2 16,-5 0-2-16,1 0-2 0,1 0 2 0,38 18 5 31,-37-18-5-31,-20 19 0 0,0-19-1 0,0 20 2 0,0 16 0 16,-20-16-6-16,20-20 5 0,-14 19-3 15,-9 0 7-15,3-19-4 0,1 21-1 0,-16 15-5 16,13-36 6-16,4 19-2 16,18-19 3-16,0 0-3 0,-20 0 0 0,20 0 2 0,0 0-2 15,0 0-1-15,0 0 7 0,0 0-3 0,38 0 2 16,1 18 1-16,-21 2 0 0,1 18-3 0,1-19 0 16,3 19 3-16,-9-19-3 0,6 58 5 15,-20-77-6-15,18 37 3 0,-18-17-2 0,0-2 1 0,0 2-5 16,0-3 5-16,-18 3-5 0,18-20 4 0,0 20-1 0,-34 17-6 15,34-37 0-15,-23 0-9 0,23 21 1 0,-39-21-62 16,39 0-15-16,-18-21-42 0,1 3-3 0,17-1 93 0,-22-1 18 16,22 0 4-1</inkml:trace>
  <inkml:trace contextRef="#ctx0" brushRef="#br3" timeOffset="-163378.55">4806 13919 12 0,'0'0'15'0,"0"0"-6"0,0 0 3 0,0 0 4 0,0 0 0 16,0-17 18-16,0 17 11 0,0 0-29 0,0-21 19 0,-18 21-3 0,18 0-17 0,0 0 8 15,-19 0-3-15,1 0 16 16,-2-19-15-16,20 19-8 0,-19 0 3 16,1 0-12-16,-2 0 3 0,-19 0 2 0,21 0-2 0,-39 0 5 15,57 0-9-15,-20 0 0 0,-34 19 10 16,32-19-10-16,4 21 0 0,-2-21-2 0,6 0 2 15,-29 17-3-15,-14 3 0 0,40 0 0 0,-23-3 15 16,23 3-3-16,0-20-12 0,-63 56 8 16,43 2 1-16,17-38-7 0,20 17-2 0,-34 0 4 15,11-18-3-15,3 39 3 0,3-1 1 0,-3-38-4 0,3 76 7 16,17-38-4-16,-20-38-1 0,20 20-1 0,0-2 2 0,0 40 1 16,20-20 3-16,-3-20-7 0,63 98 1 15,-46-78-1-15,6-1 2 0,74 38 1 16,37-56-1-16,-128-19-1 15,51 1-3-15,75-59 4 0,-110 1-1 16,-1 38-1-16,115-171 0 16,-115 135-2-16,-19 16 2 0,56-113 4 0,-53 57-6 0,-5-1 1 15,-17 40 2-15,18-21 0 0,-18 21 0 0,20-19-1 16,-20-3 2-16,-20-36-2 0,20 56-1 16,-18 3 2-16,1 16-1 0,-5-17-3 0,-15-2 2 15,-1 0 0-15,19 20-4 0,-1 19-1 0,-169-94-8 16,152 94 9-16,15-20-1 0,-53 20-4 15,36 0 2-15,-18 0-9 0,39 0 6 0,-39 20-25 16,17-20 0-16,3 20-7 0,20-20 21 0,-40 57-107 31,-40 57-111-31,97-77 225 0</inkml:trace>
  <inkml:trace contextRef="#ctx0" brushRef="#br3" timeOffset="-128687.73">26571 1559 14 0,'0'0'10'0,"17"0"-9"0,-17 0-1 0,0 0 0 0,0 0 1 0,0-18 1 0,0 18 0 15,0 0 1-15,0 0-3 0,0 0 1 0,0 0 0 0,0 0 2 16,0 0-2-16,0 0 0 0,0 0 3 0,0 0-2 0,0 0-1 0,0-18 8 31,0 18-7-31,0 0-1 0,0-20 1 0,0 20-1 0,0 0-1 16,0 0-1-16,0 0 1 0,0 0-1 16,0 0 2-16,0 0-1 0,0 0 1 15,0-17 1-15,0 17 3 0,0 0 9 0,0 0-3 0,0 0 1 16,0 0 12-16,0 0 10 0,0 0 9 15,0 0-20-15,0 0-11 0,0 0 0 0,0 0 47 16,0 0-41-16,0 0-2 16,-17 0 3-16,17-20-13 0,0 20 9 15,-23 0-11-15,23 0 4 0,0 0-5 0,0 0-1 0,0 0 2 0,0 0-2 16,0 0 4-16,-17 0-4 0,17 0 5 0,0 0-4 0,-20 0 3 16,20 0-2-16,-20 20 4 15,20-3-5-15,0-17-3 0,0 20 3 0,-17-2-3 0,17 21 1 16,0-21 2-16,0 78 0 15,0-78-2-15,0 0-2 0,0 3 5 16,17-4-3-16,-17 3 2 0,20 1 4 16,0-21-3-16,-3 0-2 0,-17 18 2 0,0-18 0 0,23 0 2 15,-6-18 7-15,0-3-8 16,-17 21-3-16,0-37 4 0,20 37-1 0,-20-39-3 0,0 39 1 16,20-18 1-16,-20-20-1 0,0 19-1 0,0 19 0 0,0-20 1 15,0-56 15-15,-20 58-12 16,20-2 2-16,-20 20 5 0,20 0 0 15,-17 0 1-15,17 0-11 0,-17 77 18 16,17-40-16-16,0 2-3 16,0-21-2-16,0 59 6 0,34-40-1 15,6 20-1 1,-23-19-2-16,40-18-4 16,-37-1-1-16,17-19-5 0,-17 0-8 0,0 0 1 0,-20 0-4 15,20 0-7-15,-20 0-1 0,17 0-4 0,20-19-39 16,6-1-135-16,-9-18 20 0,-14 38 143 0,0-18 27 15</inkml:trace>
  <inkml:trace contextRef="#ctx0" brushRef="#br3" timeOffset="-127042.73">26776 1103 21 0,'0'0'4'0,"0"0"1"0,0 0 36 0,0 0-27 0,-14 0 16 0,14 0-15 0,0 0 13 0,0-17-3 15,-23 17-3-15,23 0 19 16,-20 0-33-16,20 0 7 0,-37-20 19 16,17 20-19-16,3 0-1 0,17 0 1 0,-20 0-9 15,20 0-1-15,-20 0 3 0,3 0 2 0,0 0-1 16,-43 37 7-16,23 3-7 15,-3-23-6-15,40 4 1 0,-17-2-1 0,-23 18 0 0,40-37 0 16,-17 37 1-16,-3-37-3 0,20 40 2 0,-57 34 4 31,37-35-6-31,20-21 0 0,-20 3 2 0,3 16 0 0,17-37-1 0,0 38-1 16,-17 1 0-16,17-21-1 0,-20 21 3 0,20-20-3 0,0-1 1 0,0 2 0 16,0 37 2-16,0-40-3 0,0 24 0 0,0-5 4 0,0 2-4 15,0-18 1-15,0 18-1 0,0-20 0 0,0 21-1 0,0-1 3 16,20-21-1-16,-20 4-1 0,17 17 0 0,0-19-1 0,23 75 1 31,17-37-4-31,-37-57 2 0,-3 21 2 0,40 35-1 0,-37-56 0 16,17 18 0-16,3 1-1 0,0-19 3 0,34 0-2 15,-37 0 1-15,0 0 0 0,-17-19 0 0,17 19 3 16,-37-18-3-16,60-2 1 0,-26-16-1 0,6 15 1 16,-3-54 1-16,40 19-3 0,-40-59 3 15,3 59 0-15,-40 35-1 0,37-111 1 16,-17 93-1-16,-3 2 0 15,-17-2 0-15,0 21-1 0,0-20 2 0,23-1-1 0,-23-75 3 16,0 56-1-16,0 40 0 0,0-21-1 0,-23 22-1 16,6-40 5-16,17 38-3 0,-20-19 0 0,0-2 0 0,3 4 2 15,-23-22-1-15,20 21-1 0,-34-20 2 16,34 37-5-16,0 20 0 0,6-19 1 0,-9 19-2 0,3 0 0 16,20 0 1-16,-54 39-8 0,54-39 5 15,-20 17-8-15,20-17 4 0,-20 20-2 0,0 17-29 16,6-17-23-16,-9 0-4 0,23-3 19 0,0-17-10 15,-20 21-65-15,20-2 79 0,0 18-10 0</inkml:trace>
  <inkml:trace contextRef="#ctx0" brushRef="#br3" timeOffset="-125159.36">28373 1352 22 0,'0'0'38'0,"0"0"67"16,0 0-52-16,-15 0-21 0,15 0-3 0,0 0-17 0,0 0 0 0,0 0-2 15,0 0 9-15,0 0-10 0,0 0 8 0,0 0 2 0,0 19 1 16,0-19-15-16,0 0 6 0,0 0-5 16,0 17 9-16,0-17-10 0,0 0-1 0,0 0 0 15,0 21 3-15,0 15 3 0,0 5-6 0,0-41-2 16,0 37 5-16,0-19-6 0,0 0 1 0,0 60 4 16,15-21-4-16,-15-21 0 0,0 2-1 15,0-18 0-15,0 1 4 0,20-21-3 0,-20 56 14 16,0-56-13-16,0 0-1 0,0 0-1 0,0 0 2 15,0 0-2-15,19 0 3 0,-19 0-3 0,0-20 5 16,20 2-6-16,-20 18 2 0,18-39 1 0,19 19-1 16,-37 3 1-16,20 17-1 0,-20 0 2 0,22 0 0 0,-22 0 0 15,15 0 4-15,-15 37 9 16,0-16-12-16,0-21-1 0,0 18 2 0,-15 38 10 16,15-36-12-16,-22-1-3 0,2 0 2 0,20-1-4 0,-20 3 2 15,3-21 0-15,17 18 0 0,0-18-2 0,-18 0-1 0,-2 19-7 0,20-19 2 16,-19 0-33-16,19 0-22 0,0 0 34 15,0-19-40-15,0 1-22 0,19-3-91 0,-19 3 127 16,38-1-4-16,-21 19 32 0</inkml:trace>
  <inkml:trace contextRef="#ctx0" brushRef="#br3" timeOffset="-124042.83">28564 990 27 0,'0'0'8'0,"0"0"1"0,0 0 15 0,0 0-12 0,0-18 12 0,0 18 12 0,-20-20-14 0,20 20 7 16,0-20-11-1,-15 20 10-15,15-18-7 0,0 18-1 0,-22 0-10 0,22 0 9 16,0 0 0-16,0-20-9 0,-20 20 8 0,20 0-10 0,-37-18 34 15,19 18-30-15,18 0-7 16,0 0 0-16,-20 0 4 0,1 0-5 0,19 0 5 0,-20 0-4 0,20 0-1 16,-15 18 5-16,15-18-5 0,-22 20 5 0,2 18 0 0,-18 0 7 15,38-19-10-15,-37 38 7 16,17-57-9-16,1 37 0 0,1 3 3 0,1-23-1 0,-23 23-2 16,20-3-1-16,0 0 1 0,20-16-3 0,-17 36 2 15,-57 189 2 1,51-227-4-16,23 38-1 0,-17-1 0 0,17 2 0 15,0-37 0-15,0 15 0 0,0 22 1 0,17-20-1 16,60 95-1-16,-77-113 2 0,20 37-2 16,17-40 1-16,23 40-1 0,-43-37-2 0,20 17-1 0,-17-16 0 15,-20-21 2-15,37 19-3 0,21 18 2 0,18-37-1 16,-76 18 5-16,38-18-1 0,-21 0-1 16,23-18 6-16,17-38-2 0,-57 56-4 0,39-38 1 15,-21-2 1-15,21-17-1 0,-21 40 0 0,39-98 1 16,-57 77 0-16,20 20-2 0,-3-40 2 0,-17 39-2 15,22-39 1-15,-22 22 0 0,18 15 1 0,-18-37 0 0,0 2 0 16,0 38 0-16,0-40 0 0,-18 40 0 0,18-59 0 16,0 60-1-16,-22-24 0 0,5 23 1 0,-3-21 1 0,0 3-2 15,-17-2 1-15,37 19-1 16,-57-39-1 0,20 58-2-16,37 0-1 0,-20 0-9 0,0 0-21 15,20 0 20-15,0 20-42 0,0-3 31 0,0-17-4 0,0 21-4 0,0-21-6 16,0 19-59-16,0-1-18 0,20-18 50 15,-20 20 38 1</inkml:trace>
  <inkml:trace contextRef="#ctx0" brushRef="#br3" timeOffset="-123692.39">28772 1637 65 0,'0'0'35'0,"0"0"80"0,0 0-54 0,0 0-12 0,0 0-28 0,-17 0-2 0,17 0-4 0,0 0-1 0,0 0-2 16,0 0 0-16,0 0 33 15,0 19-34-15,0-19-6 0,17 0 25 16,-17 0-23-16,22 0-4 0,-4 0 0 0,-1 0 0 16,23 0 2-16,-23 0-1 0,23 0-3 0,-23 0-1 0,6 0 1 15,11 0 2-15,-14 0-3 0,37 0-4 16,-20 0-4-16,-17 0-10 0,17 0-6 0,-37 0-5 16,20 0 10-16,-20 0-5 0,20 0-3 0,17 18-246 15,-20-18 160 1</inkml:trace>
  <inkml:trace contextRef="#ctx0" brushRef="#br3" timeOffset="-123408.56">29171 1409 92 0,'0'0'94'0,"0"0"-51"0,-14 0 26 0,14 18 3 15,0-18-53-15,0 0 13 0,0 0-18 0,0 0 8 16,0 39 30-1,0-39-48-15,14 20 3 0,26-20 1 16,-20 17-6-16,14-17-1 0,-14 0 0 0,23 20 0 16,-29-20 2-16,-14 0-3 0,0 0 3 0,40 18 1 15,-20-18-2-15,-20 0 2 0,0 18-1 16,0 3 1-16,0-21-3 0,0 18 3 0,0-18-2 0,-20 76 2 16,20-76-4-16,-20 20 1 0,0 16 3 15,20-15-4-15,-14 16 1 0,-9-37-3 0,-17 57-11 16,23-19-8-16,17-38 8 0,-17 39-26 0,-3-20-14 15,20-1-57-15,0-18 63 0,0 21-5 0,0-21-8 0,0 18-39 0,0-18 70 16,0 0 15-16,0 0-7 16</inkml:trace>
  <inkml:trace contextRef="#ctx0" brushRef="#br3" timeOffset="-122742.7">30046 1523 29 0,'0'0'42'0,"0"0"-2"0,0 0-20 0,0-20 19 0,0 3 47 0,0 17-59 15,-17 0-4-15,17-20-13 0,0 20 2 0,0-21 22 16,0 21-23-16,-20 0-1 0,20 0 1 0,-20 0 21 0,-14 0 37 31,34 0-62-31,-23 0-1 0,23 0 2 0,0 0-3 0,-20 21 2 0,20-21 0 0,-17 20-2 0,17-20 2 16,-20 17 10-16,20 3-12 0,-37 37 22 16,17-20-13-16,20-17-7 0,0-20-3 15,0 19 4-15,0 19-4 0,0-38-3 0,0 18 0 0,0-18 1 16,0 18-1-16,0 3 3 0,0-21-4 0,0 17 1 0,20-17-2 15,17 20 1-15,-37-20 0 0,57 21-25 16,-34-21 1-16,-23 0 7 0,14 0-24 16,6 0 15-16,-20 0-2 0,20 0-7 0,-20 0-4 0,54-21-302 15,-34 21 296-15,-20 0 24 0</inkml:trace>
  <inkml:trace contextRef="#ctx0" brushRef="#br3" timeOffset="-122020.05">30126 1046 26 0,'0'0'21'0,"0"0"14"0,-23-17 73 0,23 17-71 0,0 0-21 0,-20 0-1 16,20 0-2-16,0-20 9 0,-20 20-1 0,20 0-11 0,-17 0 7 16,0-19-2-16,-3 19 1 0,0 0 2 0,20 0-8 15,-20 0 0-15,6 0 7 0,-9 0 2 0,-14 19-1 16,17-19-2-16,0 0-8 0,20 20 2 0,-114 37 45 15,97-40-49-15,-3 3 5 0,0 0-7 16,-17-3 7-16,-17 60 15 16,31-77-22-16,6 37 6 0,-40 41 7 15,37-78-15-15,20 19 1 0,-17-2-1 0,-6 4 2 0,6 15-1 16,0 5-3-16,17-4 4 0,-20-37-4 0,20 36 2 0,-20 3 1 16,20 75 0-1,20-75-3-15,17-2 0 0,-37-16 1 0,17-3-1 0,23 20 0 0,-40-20-1 16,57 21 0-16,-20-2 1 0,20-16-1 0,-17 16-2 15,131-1-19-15,-134-36 10 16,20 0 1-16,-20 0-3 0,23 0 1 16,-43-17 9-16,20-2-4 0,-17 0 6 0,3 1 0 0,-9-3 0 0,26-35-2 15,-20 36 1-15,74-112-9 0,-57 75 10 16,-37 0 0-16,0 37 1 16,20 1-2-16,-20-38 2 0,0 19 2 0,0-20 0 15,-20-92 0 1,0 72-13-16,3 61 7 0,-3-23-10 15,-20 23-3-15,23 17-5 0,0-20-8 0,-3 20-6 16,-20-20-37-16,26 40-39 0,14-20 59 16,-23 20-1-16,23-20 11 0,-20 38-8 0,20-19 37 15</inkml:trace>
  <inkml:trace contextRef="#ctx0" brushRef="#br3" timeOffset="-121292.42">30331 1427 29 0,'0'0'56'0,"0"0"41"0,0 0-57 0,-20 18-5 0,20-18-3 0,0 0 10 16,0 0-16-16,0 21-14 0,0-21 0 15,0 0 11-15,0 0 12 0,0 37 19 16,0-37-34-16,0 0-12 0,20 0 2 0,-20 0-1 16,0 0-1-16,20 20 9 0,-20-20-10 0,17 0 0 0,6 0 5 0,51 0 25 31,-57-20-31-31,-17 20-4 0,40-17 2 0,0-3-1 0,-23-1-2 15,0 3 2-15,23 0 2 0,-3-3-3 0,0-15-2 0,-17 16 0 16,3 20 2-16,31-37-1 0,63-41 2 16,-103 61-3-16,26-2 2 0,-40 19-2 0,37-38-1 0,3 38 0 15,-23-20 2-15,3 20-1 0,-3-20-1 0,40 3 0 16,-20-3-9 0,-17 20-8-16,-20 0 1 0,20 0-6 0,-20 0 8 15,0 0 0-15,0 0-22 0,0 0 15 0,0 0-4 0,0 0-35 16,0 0 26-16,0 0-143 0,0 0 73 0,0-20 42 15,0 20 52-15,0 0-12 0</inkml:trace>
  <inkml:trace contextRef="#ctx0" brushRef="#br3" timeOffset="-120975.56">30998 837 32 0,'0'0'163'15,"0"0"-111"-15,0-17-9 0,0 17-24 0,0 0 17 16,0 0-2-16,0 0-20 0,0 0 0 0,17 0 26 16,-17 0-32-16,17 0 7 0,23 0 9 15,-40 0-20-15,20 0 0 0,-20 0 1 0,17 0 0 0,-17 0-1 0,20 0 2 0,-20 0-2 16,20 17 7-16,-3-17-6 0,6 0 10 0,-9 0-3 0,-14 0-7 16,40 0 3-16,-3-17 6 15,-37 17-12-15,20-20 3 0,-20 20-4 0,20 0 5 0,-3 0 5 16,-17 0-5-16,0 0-3 0,23 0 5 0,-23 58 0 15,0-2-4-15,0-18-2 16,-23 0-1-16,6 38-1 0,-23-56 1 0,23 37 0 16,17-19-1-16,-40 18-3 0,40-36-2 0,-20-3-5 0,6 61-42 15,-9-42-32-15,6-15 48 0,17-21-4 0,0 36-191 16,0-36 164-16,0 21-23 0,17-21 61 0</inkml:trace>
  <inkml:trace contextRef="#ctx0" brushRef="#br3" timeOffset="-120042.4">31853 723 22 0,'-22'0'33'0,"22"0"-17"0,0 0 20 0,0-17-16 0,0 17 20 0,0 0-21 0,0 0-1 0,0-19 14 0,0 19 19 15,0 0-39-15,0 0 22 0,0 0 13 16,0 0-25-16,0 0-2 0,0 0-10 16,0 0 6-16,0 0-7 0,0 0 6 0,0 0-5 0,-18 0 6 15,18 19-9-15,0-19 6 0,-37 17 14 16,37 3-19-16,-20-20-6 0,20 17 1 0,0-17 3 0,-20 40-1 16,20-40-3-16,0 20 0 0,0-3 4 0,0 22-5 0,-14-39 1 15,14 56 1-15,0 41 0 16,0-80-2-16,0 3 0 0,14 0 1 0,-14-3 0 15,0-17 1-15,20 0 0 0,0 0-1 0,-20 0 3 16,20-17 6 0,-3-3-9-16,1-17 1 0,-18 17-2 0,22 1 4 0,-22 1-4 0,17-22 2 15,-17 2 2-15,20 20-3 0,-20-21-3 0,0 2 2 16,0 37 2-16,17-113 7 16,-17 35 2-16,0 61-5 0,0-3-3 0,0 0 0 0,0 20-2 15,0-17 1-15,0 17 1 0,0-19 0 0,0-2 4 0,0 3 1 16,-17 18 2-16,17 0-5 0,0 0-2 15,0 0-2-15,-20 18 2 0,20 3-1 0,-17-2 3 16,17-2-3-16,0 3-2 16,0 17-3-16,0 0 2 0,0-37 1 0,0 20 0 15,17 57 0-15,-17-60-1 16,0 23-2-16,20 36 0 0,17 38-60 16,-37-75 22-16,20-22 14 15,-20 3-1-15,0 0-3 0,0-3 0 0,0 23-29 0,17-23-2 0,6 23-4 16,-23-23-1-16,0 3-6 0,0 0 30 15,15-3-89-15,-15-17 120 0,0 0 2 16,0 0-7-16</inkml:trace>
  <inkml:trace contextRef="#ctx0" brushRef="#br3" timeOffset="-119392.27">31987 381 19 0,'0'0'7'0,"0"0"2"0,0 0 8 0,0 0-4 0,0 0 18 0,0-17-12 0,0 17 40 0,0-21-6 15,0 21-37-15,0 0 1 0,0 0 15 0,0-20 25 16,0 20-31-16,0 0-15 0,0-17 10 16,0 17-12-16,-40-19 47 15,20 19-50-15,20 0-1 0,-20 0 1 0,20 0 0 0,0 0 0 0,-54-21 25 16,32 21-24-16,4 0-1 0,1 0 6 0,-3 0-2 15,-20 21-1-15,40-21-4 0,-37 19 3 0,17-2-3 16,3 24-1-16,-20-4 1 0,-37 57 5 16,74-54-9-16,-23-23 2 0,3 3-3 0,3 37 0 15,-3-20-1-15,0 20 5 0,-17 20 0 0,17 55 1 16,20-92-3 0,0 54-4-16,20-57 2 0,17 20 0 0,-17-36 1 15,-20-2-2-15,80 38 1 0,-80-57 1 0,54 38-1 0,-34-19-1 16,17-1 0-16,-37-18 1 0,94 20 0 15,-54-20 0-15,-5 0 0 0,-13 0 0 0,-5 0 1 0,20-38-1 16,3 19 0-16,-23-2 0 0,21 4 2 0,-18-23-1 16,19 4-1-16,-39 15 0 0,37-36 2 15,-17-17-3-15,-2 54 1 0,4-17 0 0,-22-3 1 0,0 22-1 16,0-20 1-16,0-1-1 0,0 22 0 0,0-3 0 0,0-20 3 16,-22-14 1-1,-16-6-4-15,38 23 0 0,-37 20-2 0,37 17-1 0,-39-40-9 0,4 23 1 16,-5 17-7-16,40 0-6 0,-20 0-5 15,-17 17-50-15,17 3 28 0,-37 114-257 16,40-117 264-16,-3 40 3 16,0-37 36-16,20 17-10 0</inkml:trace>
  <inkml:trace contextRef="#ctx0" brushRef="#br3" timeOffset="-118609.14">30579 1768 31 0,'0'0'25'0,"0"0"13"0,0 0-15 0,0 0 0 0,0 0 21 0,-17 0-24 0,17 0 50 15,0 0-55-15,-23 0 13 0,23 0-1 0,0 0-14 0,-17-17-1 0,17 17 12 16,0 0-13-16,0 0-1 0,-20 0 10 0,20 0-3 0,0 0-2 15,-20 0 28 1,20 0-36-16,0 0-3 0,0 0 0 0,0 0-1 0,0 17 3 16,20 3 1-16,0 1-3 0,-20-3-1 0,17-18 1 15,23 38 3-15,-23-20-7 16,3-18 3-16,0 20 3 0,-3-1-6 0,23 0 1 0,-23-1-1 16,26 3 1-16,-43-3 1 0,34 1-2 0,-34-19 1 0,57 57-1 15,-20-19-1-15,-17-19 0 0,57 95 2 16,-57-94-4-16,-3-3 2 15,-17 4 2-15,17 15-2 0,6-16 0 0,-6 17-2 0,3 3-35 16,-20-23 7-16,17 4-5 16,-17-3-11-16,0-18-17 0,0 0-71 15,0 0 79-15,0-18-36 0,0 18 65 0,0-21 8 0,0-15 1 32</inkml:trace>
  <inkml:trace contextRef="#ctx0" brushRef="#br3" timeOffset="-118276.21">31032 1941 43 0,'0'0'23'0,"0"0"102"16,0 0-69-16,0 0-6 0,-17 0-7 15,17 0-9-15,0 0-21 0,0 0 0 0,0 0 11 0,0 0 25 16,0 18-14 0,17 3-32-16,6-3 1 0,-6 37 3 0,3-34-4 15,-20-1-1-15,17-2 2 0,3 21-1 0,0-39-2 16,-20 37-1-16,17-18 4 0,20 39-2 15,-17-20-1-15,-20-38 0 0,20 36 2 0,-20-36-1 0,20 20 2 16,-20-2-5-16,0-18 1 0,0 19 2 0,17 2 1 0,-17-21 0 0,0 36 0 16,0-36-1-16,0 39 0 15,0-21 4-15,-17 2-4 0,-23 18 2 16,40-38-4-16,-20 20 1 0,6-20 1 0,-26 18-2 16,-37 0 0-16,77-18-1 0,-17 21 0 15,-6-3-5-15,6 1-5 0,17-19-6 0,-17 19 6 16,17 0-16-16,0 0-9 0,0-19 13 0,0 20-32 15,0-2 23-15,0 2-85 0,0-1 66 0,0-19-2 0,17 18 5 16,-17-18-12-16,17 19 28 16</inkml:trace>
  <inkml:trace contextRef="#ctx0" brushRef="#br3" timeOffset="-117708.61">31605 2549 53 0,'0'19'36'0,"0"-19"7"0,0 0-1 0,0 0 26 0,0 0-18 0,0 0-12 0,0 20 5 16,0-20-21-16,0 0-7 0,0 18-4 0,20-18-7 15,-20 0 3-15,0 0-5 0,17 0 1 0,-17 18 3 0,20-18 0 16,-3 0 3-16,-17 0-4 0,20 0-3 15,-20 0-1-15,23-18 0 0,-23 18 1 0,34-18 1 0,-14 18-2 16,-20 0 0-16,20-20 0 0,-20 1 2 0,17 19-1 0,-17-39-1 16,40 21-1-16,-40 18 0 0,0-18 1 0,0-3 0 0,0 21 1 15,0-17-1-15,0-2 1 16,-22 19 0-16,22-21-2 0,-18 21 5 0,1 0 0 0,-23 0 18 16,20 0-19-1,6 0 4-15,-9 21 2 0,3-2-2 0,20-19-5 0,-17 17 0 16,-3 22 6-16,3-21-6 0,-3 21 5 15,0 0-4-15,20-21-1 0,0 0-2 0,0 3 0 16,0-3 1-16,0 1-1 0,0 0 0 0,0 19-1 0,0-38 1 0,0 38 1 16,0 1-2-16,20 18-3 15,0-57 3-15,-20 19-5 0,17 0-1 0,3-19-16 0,-20 19-9 16,17-19 13-16,3 19-27 0,-20-19-17 0,37 0-18 16,-17 0-26-16,20-19-92 15,-23 19 179-15</inkml:trace>
  <inkml:trace contextRef="#ctx0" brushRef="#br3" timeOffset="-117158.53">32079 2265 25 0,'0'0'32'0,"0"0"18"0,-18-20 5 0,18 20-9 0,0 0-26 0,0 0 14 0,-20-20-4 0,20 20-17 16,0 0-2-16,0-18-1 0,0 18 10 0,-19-19 37 16,19-1-36-16,-20 20-11 0,20-17 0 0,0 17 2 0,0 0-3 15,-15-20 11-15,15 20-12 0,-23 0 1 0,23 0-2 0,-17-19 1 0,17 19 0 16,-40-18 12-16,-54-2 6 16,94 20-21-16,-57 0 2 0,23 0-2 0,11 0-3 0,-34 20 2 15,40-2-3-15,-43 21 4 0,-14 35 0 0,17 4-1 16,0-4-1-16,-40 98 6 15,40-39-5-15,57-56-3 0,-20-20 0 0,20-20-1 16,0 21 1-16,20 18 2 0,-20-39-3 0,40 40 1 0,-3-21 0 0,0 3-1 16,-14-41-1-16,88 19 3 15,23-18-2-15,-60-38 1 0,-17 1-1 16,-17-19 2-16,-20 17-1 0,74-75 4 0,-77 57-4 0,40-57-2 16,58-134 5-16,-115 135-4 15,19 55-1-15,-19-37 0 0,0-18-5 0,20-20-19 16,-40 74 10-16,20 23-1 0,0-23-2 0,0 3-3 0,-19 0-66 15,-38-20-188-15,57 37 153 0,-20 20 90 16,5 0 4-16</inkml:trace>
  <inkml:trace contextRef="#ctx0" brushRef="#br3" timeOffset="-112174.37">28107 3728 29 0,'0'0'38'0,"0"0"40"0,0-18-59 0,0 18 14 0,0 0 52 16,0-19-74-16,0 19-1 0,0 0 0 0,0 0 9 16,0 0-9-16,0 0 0 0,-20 0 10 0,20-21-11 0,0 21-1 0,0 0 0 15,0 0 0-15,0 0 7 0,-17 0 23 16,17 0-32-16,0 0 5 0,0 0-8 0,-20 0 2 0,20 0-3 15,0 0 0-15,0 21 2 0,0-2 2 0,0-19-3 16,-20 18 1-16,20 58 2 0,-17-58-5 16,17 1 0-16,0 21 1 0,0-3-1 0,0-37 0 15,0 19-2-15,0 0 1 0,0 0 2 0,0-19-1 16,0 18 0-16,0-18-1 0,37 21 1 0,-17-21 1 16,17-39 4-1,-37 1-3-15,20 19 1 0,-20 0-3 0,0-18 5 16,0 16-3-16,0-16 16 0,0 18-7 15,0 1-9-15,0 18 2 0,0-20 5 0,0 20-1 0,0 0-5 16,0 0 4-16,0 20 1 0,0-20-5 0,-20 18 3 0,20 1-2 16,0 18 3-16,0-16-6 0,0-2 2 0,20-1-2 15,-20 1-1-15,18 0 0 0,21 37 2 16,-39-56-4-16,18 21-1 0,21-2-25 16,-21-19-1-16,-18 0 9 0,0 0-4 15,39 0-68-15,-39 0 50 0,18 0-59 0,2 0 40 0,-20 0-7 16,22-19 1-16,-22 19 12 0,15 0 16 0,5-39-6 15</inkml:trace>
  <inkml:trace contextRef="#ctx0" brushRef="#br3" timeOffset="-111908.12">28603 3710 25 0,'0'0'27'0,"0"0"-12"0,0 0 2 0,0 0 23 0,0 0 2 0,0 0-22 0,0 0 0 0,0 0 18 0,18 0 44 0,-18 0-69 16,0 0 8-16,0 0-12 0,0 0-1 0,17 0-2 0,-17 0 3 16,0 0-3-16,22 0-2 0,-22 0-2 0,18 0-2 15,2 0-3-15,-20 0-5 0,17 0 2 16,-17 0-16-16,0 0 7 0,40 0-141 15,-40 0 79-15,0 0 42 0,17 0 7 0,-17 0 10 0,0 0 7 16,0 0-14-16</inkml:trace>
  <inkml:trace contextRef="#ctx0" brushRef="#br3" timeOffset="-111691.65">28564 3841 50 0,'0'0'49'0,"0"0"27"0,0 21-18 0,0-21-25 16,0 0-5-16,0 0-6 0,20 0 11 16,-20 0-13-16,19 0-2 0,-1 0-10 0,-18 0-1 0,0 0-1 15,17 0 5-15,5 0-3 0,-22 0-4 0,18 0 0 0,19-21-1 16,-37 21-1-16,79-19-4 16,-61 19-3-16,-1 0-9 0,-17 0-19 0,20 0-28 15,0 0-31-15,-20 0 34 0,17 0-45 0,-17 0 31 16</inkml:trace>
  <inkml:trace contextRef="#ctx0" brushRef="#br3" timeOffset="-111241.59">29211 3539 66 0,'0'-20'37'0,"0"20"77"0,0 0-57 0,0 20-12 0,0-20-10 0,0 0-20 16,0 0-1-16,0 0 9 0,0 18-14 0,0-18-1 0,0 0 4 0,0 0-7 15,0 0 0-15,0 0-1 0,20 0 3 0,14 0 8 16,-14 0-11-16,0 0-3 0,-20 0 0 15,23 0 0-15,-9 0-2 0,-14 0 1 0,20 0-1 16,-20 0 1-16,0 0-2 0,20 0-12 0,-20 0 4 0,0 0-3 16,20 0-23-16,-20 0 13 0,0 0-35 0,0 0-17 0,0 0 31 15,0 0-3-15,0 0 3 0,0 0-19 0,0 0 38 0,0 0 3 0</inkml:trace>
  <inkml:trace contextRef="#ctx0" brushRef="#br3" timeOffset="-110824.89">29265 3539 27 0,'0'0'39'0,"0"0"-10"0,0 0 3 0,0 0 51 16,-17 0-60-16,17 0 60 0,0 0-65 0,-17 18 14 15,17-18-5-15,0 19-3 0,0-19-13 0,0 20 8 16,0-2 2-16,0-18-16 0,0 19-2 0,0-19 2 16,34 19 4-16,-34-19-6 0,20 18-1 15,0-18 0-15,3 0 1 0,11 0-8 16,-34-18-5-16,0 18 0 0,20-19-31 16,-20 19 23-16,0 0-2 0,0-19-23 0,0 19-8 15,0-18 24-15,0 18 1 0,0 0-22 0,0-20 10 0,0 20 9 16,0 0 17-16,0-19 2 0,0 19 2 0,0 0 2 0,-20 0 2 15,20 0 4-15,0 0 2 0,-20 0 4 0,20 0-1 0,-14 19 8 0,14-19 3 16,0 0-7-16,-23 20-1 0,23-20 8 0,0 0-9 0,-20 18 1 16,20-18 8-16,0 38 12 15,0-38-27-15,0 18 0 0,0-18-1 0,20 0 1 16,3 0-6-16,-23 0 0 0,14 0-12 0,-14 0 4 16,20 0-5-16,0-18-53 15,0-38-3-15,14-21 69 16,-11 39 9-16,-23 19 0 0,0-19 58 15,0 38-33-15,0 0 76 16,0 0-70-16,-40 0 115 0,40 19-133 0,-17-19 0 16,17 19 11-16,-20 0-15 0,20-19-2 0,-20 18-2 0,20 2 6 0,-20 0-10 15,6-2 3-15,-9 39-1 0,23-38-7 16,-20 18 1-16,20-37-1 0,0 40 0 0,0-40-2 0,0 37-13 16,0-37 2-16,0 20-58 0,0-2 36 0,0-18-60 15,0 19 36-15,0-19-155 0,0 0 194 0,0 18 1 16</inkml:trace>
  <inkml:trace contextRef="#ctx0" brushRef="#br3" timeOffset="-110057.42">29610 3499 80 0,'0'0'43'0,"0"-18"189"0,0 18-189 0,0 0-6 0,0 0-21 16,0 0-3-16,0 0-1 0,0 0 7 0,0 0-2 0,0 0-12 15,0 0 2-15,0 0 8 0,0 18 7 16,0-18-17-16,0 20 1 0,0 0 0 0,0-2 0 16,0 21-2-16,0-39-1 0,0 37 0 0,0 0-2 15,0-16 1-15,0 55 2 0,0-2-3 16,0-34-2-16,0-3-1 0,0-18 2 16,0 19 3-16,0-20-2 0,0 3 1 0,0 16-1 0,0-37 0 0,0 19-1 15,17-19 1-15,-17 20-2 0,0-20 3 0,20 0-2 16,0-39-2-1,-20 21 5-15,17-22 2 0,-17 40-5 0,40-18 0 0,-40-20 0 0,0 38 0 16,40-19-1-16,-23-18 2 0,20 18 3 16,-37 19-3-16,20 0 0 0,-3 0 3 0,-17 0 1 15,20 19-1-15,-20-19 1 0,0 18-3 0,0 1 2 0,0 19 0 16,0-19 0-16,0-1-1 0,-20 22 1 0,3-22-2 16,-3-18-2-16,0 19-1 0,-54 19-70 15,54-19 7-15,0-19-69 0,-17 0-142 16,17 0 175-16,20-19 82 0</inkml:trace>
  <inkml:trace contextRef="#ctx0" brushRef="#br3" timeOffset="-109391.73">27651 3271 27 0,'0'0'24'0,"0"0"22"0,0 0-35 0,0 0 9 0,0 0-12 0,0 0 4 15,0 0-7-15,0 0 0 0,0 0 1 0,0 0-3 0,0 0-1 0,0 0 0 16,0 0-1-16,0 0 0 0,0 0 0 0,17 0 1 16,-17 19 0-16,0-19-2 0,0 0 0 0,0 0 0 15,0 0 0-15,20 20-1 0,-20-2-2 0,0-18 2 16,0 0-1-16,0 19 1 15,0-19-2-15,0 0 1 0,0 0-1 0,0 0-4 0,0 0 0 16,0 0-16-16,0 0-13 0,0 20-3 0,0-20-11 0</inkml:trace>
  <inkml:trace contextRef="#ctx0" brushRef="#br3" timeOffset="-109141.39">27688 3557 41 0,'0'0'23'16,"0"0"30"-16,0 0 0 0,0 0-29 0,0 19 47 15,0 1-32-15,0-2-28 0,-20-18-5 0,20 0-4 16,0 19-2-16,0-19 1 0,0 0-1 0,0 19-2 0,0-19-3 15,0 0 2-15,0 18-19 0,0-18-24 16,0 0 24-16,0 0-4 0,0 0-33 0,0 21 3 0,0-21 16 16,0 0-3-16</inkml:trace>
  <inkml:trace contextRef="#ctx0" brushRef="#br3" timeOffset="-108841.1">27688 4051 31 0,'0'0'9'0,"0"0"2"0,0 0 1 16,0 0 13-16,0 0-13 0,-20 19 25 0,20 1-32 16,0-20-4-16,0 0-1 0,0 0 0 0,0 18 1 15,0-18-2-15,0 0 0 0,0 0 1 0,0 0-2 0,0 0 0 0,0 0-1 16,0 19-6-16,0-19 6 0,0 0-10 0,0 0 6 16,0 0 2-16,0 19-26 15,0-19 22-15,0 0 5 0,0 0-2 0,0 18 2 16,0-18 3-16,20 0 1 0,-20 21 1 0,0-21 0 0,0 0 2 15,0 0 0-15,0 19 3 0,0-19-1 0,0 0 0 16,20 18 8-16,-20 1 12 0,23 38 55 16,-23-38-73-16,0-19 4 15,0 0-5-15,0 20 1 0,0-20-5 0,0 0 0 0,14 0-12 16,-14 0 4 0,20 0-55-16,-20 0 4 0,20-20 13 0,-20 20 31 15,0 0-16-15</inkml:trace>
  <inkml:trace contextRef="#ctx0" brushRef="#br3" timeOffset="-108540.78">28050 4432 36 0,'0'0'39'0,"0"0"-29"0,0 0-5 0,20 0 2 16,-20 0-4-16,0 0-2 0,0 0 1 0,17 0-1 0,-17 0-1 16,40-19-1-1,-22 19 0-15,21 0 1 0,-21 0 0 0,1 0 0 16,-19 0 3-16,38 0 1 0,-19 0 2 0,-19 0-3 0,20 0 3 15,-2 0-4-15,24 0 5 0,12 0-3 16,-54 0-4 0,20 0 1-16,-2 0-1 0,-18 0 0 0,17-20 0 0,3 20 0 15,-20 0 0-15,42-18 2 16,13 18 19 0,-36 0-16-16,-19 0 3 0,35 0 3 0,-35 0-9 0,0 0 2 15,22 0-3-15,-4 0 1 0,-18 0-2 0,20 0-2 16,-20 0 1-16,0 0-1 0,0 0-1 0,37 0-37 15,-37 0-1-15,20 0-8 0,-20 0 32 0,17 0 5 16,-17 0-15-16</inkml:trace>
  <inkml:trace contextRef="#ctx0" brushRef="#br3" timeOffset="-108391.64">29040 4317 27 0,'0'0'7'0,"0"0"1"0,0 0 13 0,0 0-8 0,0 0 15 0,0 0-1 15,17 20 13 1,-17-20-39-16,20 0-2 0,-20 0 0 0,0 0-1 0,0 0 0 15,20 0-6-15,-20 0 2 0,17 0-7 0,-17 0 3 0,0 0 0 16,0 0-2-16,20 0 0 0,-20 0-1 0,23 0-13 0,-23 0 15 0,14 0-9 16,-14-20 18-16,20 20-21 0</inkml:trace>
  <inkml:trace contextRef="#ctx0" brushRef="#br3" timeOffset="-108290.5">29362 4356 14 0,'0'0'2'0,"0"0"0"0,0 0-1 0,0 0 1 15,0 0-1-15,20 0-2 0,-20 0-1 16,0 0-17-16</inkml:trace>
  <inkml:trace contextRef="#ctx0" brushRef="#br3" timeOffset="-108074.64">29781 4356 15 0,'0'0'4'0,"0"0"-1"0,0 0-1 0,0 0-2 16,0 0 0-16,17 0 0 0,-17 0 0 0,0 0 0 0,20 19 0 16,-20-19-1-16,0 0 0 0,20 0-21 0</inkml:trace>
  <inkml:trace contextRef="#ctx0" brushRef="#br3" timeOffset="-107958.21">30029 4337 32 0,'0'0'22'0,"0"0"10"0,0 19-26 0,0 0 3 16,17-19-11-16,-17 0-3 0,0 18-4 16,0-18 2-16,0 0-2 0,0 0-1 0,0 0-12 0,0-18 15 15,17 18-1-15,-17 0-14 0</inkml:trace>
  <inkml:trace contextRef="#ctx0" brushRef="#br3" timeOffset="-107791.28">30274 4261 14 0,'0'-20'5'0,"0"20"-4"15,0 0 1-15,0 0-1 0,20 0 2 0,-20 0 1 16,0 0-3-16,17 0 0 0,-17 0-2 15,0 0-1-15,0 0 0 0,20-19-2 0,-20 19-2 0,0 0-11 16</inkml:trace>
  <inkml:trace contextRef="#ctx0" brushRef="#br3" timeOffset="-107474.58">30311 3499 46 0,'0'0'19'0,"0"0"25"16,0 0-4-16,0 0-12 0,-17 0-5 0,17 20-16 15,0-20-7-15,0 0 0 0,0 0-1 0,0 0-2 16,0 0-3-16,0 0 1 0,0 0-7 0,0 0-3 16,0 0 6-16,0 0-6 0,0 0 12 15,0-20-11-15,0 20 3 0,-20-18-20 0,20-1 3 16,0 0 18-16,0 19-1 0,0-19 8 0,0 0 2 0,0 0 0 0,0 19 1 16,0-39-1-16,0 20 1 15,0 1 0-15,0 18 1 0,0-20 3 0,0 20-1 16,0 0 6-16,0 0-3 0,0 0 11 0,0 0-7 0,0 20 13 15,0-2 6-15,-17 21-14 0,17-39-15 16,0 19 0-16,-23 19-2 16,23-38 1-16,0 0-7 0,-17 0-3 0,17 0-8 15,-17-77-56 1,17 58 70-16,-20-56-5 0,20 75-3 16</inkml:trace>
  <inkml:trace contextRef="#ctx0" brushRef="#br3" timeOffset="-106791.02">30160 3043 24 0,'-20'0'7'0,"20"0"-3"0,0 0 35 31,-37 0 104-31,37 20-130 0,-20-20 9 16,20 0-13-16,-20 0 8 0,3 19-6 0,17-19-4 0,-17 0-1 16,-3 0-2-16,0 19-2 0,20-19-2 0,-20 0 1 0,20 0-1 15,-14 0 1-15,-9 0-1 0,23 0-1 0,-20 0 2 16,-17-19-5-16,17 19 2 0,20-19 0 0,-17 19-3 16,-3 0 1-16,20 0 0 0,-20 0-3 0,20-20 5 0,-17 20-4 15,17 0 4-15,-57-19-3 16,57 19 6-16,-40 0-2 15,23 0 0-15,17 0-1 0,-20 0-1 0,0 0 0 0,3 0 3 16,0 0-1-16,-6 19 1 16,-14-19 3-16,0 20 8 0,17-20-11 0,20 0 1 15,-17 0 0-15,17 19-1 0,-23-19-1 0,23 0 1 0,0 0-1 16,-17 0-2-16,17 0 0 0,-57 0-114 16,23 0 54-16,34 0 31 15,-23 0 11-15,3 0 15 0,20 0 1 0,-20 0-1 16,3 0 3-16,17 0 0 0,-17-19 4 0,-3 19 10 15,20 0-7-15,-20 0-2 0,20 0 0 0,0 0 0 0,-20 0 8 16,20 0-2-16,-14 0 2 0,14 0-5 0,-23 19 7 16,3-19 0-16,3 19 2 15,17-19-11-15,-20 19 2 0,0-19 0 0,3 19 11 16,17-19-13-16,-20 0-1 0,20 0 2 0,-20 0-2 0,20 0-3 16,0 0 0-16,-17 0-3 0,0 0-1 0,17 0-1 15,-23-19 3-15,23 19 1 0,-17 0-1 0,17-19 2 16,0 19 1-16,-20-19 1 0,20 19-1 0,-20 0 2 15,-17 0 3-15,17 0 1 16,3 0-2-16,-1 0-1 0,18 0-2 0,-22 19 0 16,-15 0-2-16,37-19 1 15,-20 19 0-15,3-19-1 0,-21 0 2 0,16 0 1 0,5 0 0 16,-1 0-1-16,18 0 0 0,-19 0 0 0,-1 0 1 0,0 0 1 16,20 0-1-16,-15-19 2 0,-7 19 1 0,22 0 9 0,-40 0 12 15,40 0-22-15,-17 0 1 0,-1 0-2 16,18 0 1-16,-20 0-2 0,20 19-1 0,0-19 0 0,-19 18 1 15,-1-18 0-15,20 18-2 0,-75 23 18 16,75-41-15-16,-20 0 0 0,1 0 0 16,1 0 1-16,-2 0-2 0,1 0 6 0,-16 0 6 15,13 0-9-15,4-20 2 0,-2 20-3 0,0-21 6 16,3 21-6-16,-23-18 19 0,23 18-19 16,0 0 1-16,17 0-3 0,-23 0 0 0,6 0-1 0,17 0-1 15,-20 0 0-15,0 18 0 0,3 3-5 16,17-21 1-16,-20 20-1 0,20-2-11 15,-17 1-62-15,-6-1 26 0,23-18-46 0,0 0 70 0,-17 19 8 16,17-19-21-16</inkml:trace>
  <inkml:trace contextRef="#ctx0" brushRef="#br3" timeOffset="-106005.1">27309 3101 28 0,'0'0'8'0,"0"0"1"0,0 0 57 0,0 0-49 0,0 0 32 15,0 0-22-15,0 19 53 16,0 0-63-16,0-19 0 0,0 0-8 15,0 0-1-15,0 0 9 0,0 18 1 0,0-18-10 0,0 0 1 16,0 0-1-16,0 18-1 0,0-18 10 0,0 0-11 0,0 21 12 16,0-1-2-16,0-2-7 0,0-18 0 0,0 19-6 15,0-19 0-15,0 18 0 0,0 1-1 0,0 1 3 0,0-2-2 16,0 1-1-16,0-19 0 0,0 39 1 0,20 74 5 16,-20-73-8-16,0-40 1 0,0 37 0 15,0-17-1-15,0-2 1 0,0 1-1 0,0 18 1 16,0-16-1-16,0 16 1 0,0-37-2 0,0 57 0 15,0-38 0-15,0-19 1 0,0 0 0 0,0 18-2 0,0 1-1 0,0-19-1 0,0 40-22 16,0-40-6-16,0 18-14 0,0-18 16 0,0 0-4 16,0 0-54-16,0-18-127 15,0 18 182-15</inkml:trace>
  <inkml:trace contextRef="#ctx0" brushRef="#br3" timeOffset="-105690.74">27175 3652 42 0,'0'0'34'0,"0"0"-14"0,0 0 21 0,0 0-22 16,-17 0 48-16,17 18-59 0,0 22 24 15,0-40-29-15,0 0 0 0,0 18-1 16,0 1 2-16,0-19-3 0,0 38 2 0,17-38-3 0,-17 37 3 16,23 3-1-16,-23-21-3 0,17 18 2 0,0 1 7 15,-17-19-3-15,20-1 7 0,0 3 5 0,-20-2-7 16,17-1 10-16,3 1 0 0,-20-19-10 0,20 20-2 0,-3-20 2 15,6 18 8-15,-23-18-12 0,54-57 21 16,-34 57-22-16,-20-37 5 0,17 16-7 16,3 21 0-16,-20-37-1 0,20-1 0 0,-3 1 2 0,3-3-3 15,-20 21 0-15,23 1-1 0,-23-1-1 0,34-75 2 16,-34 73-4-16,0 21 0 16,20-18-5-16,-20 18 0 0,0 0-13 0,20-19-10 0,-20 19-8 15,0 19-12-15,17-1-102 16,-17-18 105-16,0 40-73 15</inkml:trace>
  <inkml:trace contextRef="#ctx0" brushRef="#br3" timeOffset="-103341.28">26548 5155 30 0,'0'0'12'0,"0"0"29"0,0 0 47 0,23 0 10 0,-23 0-78 0,0 0 15 16,17 0-5-16,-17 0-15 0,0 0-2 0,0 0-1 0,0-20 20 16,0 20-24-16,17-38 39 15,-17 19-24-15,0-1-5 0,-17 20-5 16,17-18-7-16,0-1 19 16,-17 19-23-16,17 0 4 0,0 0 0 0,0 0-4 0,-23 19 9 15,6-19-8-15,17 18-2 16,0-18 0-16,-20 39 1 0,0-1-2 0,20-18 2 0,0-20-2 15,0 37 1-15,-17-18-1 0,17 19 1 0,0-38-1 0,17 95-1 16,-17-95 0-16,0 19 2 16,20 1 0-16,0-2-1 0,-3 2 1 0,6-20 0 15,-23 0-1-15,17 0 0 0,-17 0-1 0,17-20 2 16,3 2 1-16,-20 18 0 0,20-39-2 0,-3 2 6 16,-17-2-2-16,0 39-2 0,20-19 2 0,-20-19 5 0,0 38-5 0,0-19 0 15,0 0 2-15,-20 1-2 0,20-2 9 16,0 0-5-16,-17 20 0 0,17 20-5 15,0 0-1-15,0 17 0 0,0-37-2 0,0 19 1 16,0 19-1-16,17-1-2 0,3-16 3 16,-20-2-2-16,20-1-1 0,-20 1 0 0,17 1-6 0,-17-2 2 0,20-18-3 15,-20 20-3-15,23-3-34 0,-9-17 26 0,-14 20-4 0,0-20-2 16,20 20-34-16,20-20-178 0,-40 0 106 16,17 0 84-16,-17 0 19 0,0-20 18 0,17 20-4 0</inkml:trace>
  <inkml:trace contextRef="#ctx0" brushRef="#br3" timeOffset="-102541.21">26796 4717 32 0,'0'0'29'0,"0"-19"99"0,0 19-93 0,0-19-19 0,0 19 14 0,0 0-15 0,-20-18-1 0,20 18 0 15,0 0-1-15,-14-40 63 16,14 40-67-16,0-18 8 0,-23 18 0 0,23-19-8 0,-20 19 7 0,20 0 4 16,-17-20-9-16,-3 20 1 15,0 0 5-15,3 0 2 0,-3 0-12 16,-34 20 11-16,54-20-14 0,-23 0 0 0,6 0 0 0,-3 19 3 16,0-1-4-16,-17 1 0 0,17 2 0 0,20-3-1 15,-34 1 0-15,34 19-1 0,-60 133 1 16,60-134-3-16,-20 3 2 0,20-22-1 0,-17 58 0 15,17-19 0-15,-20 0 1 0,20 0 0 0,0-38-1 16,0 20 0-16,0-20 0 0,0-1 0 0,0 39 1 0,37 20-2 16,-37-58 0-16,20 19 0 0,40 18-1 0,-43-17-1 15,20-19 3-15,-17-3 0 0,17 21 1 0,0-19-2 16,-14-19 1-16,11 19 0 0,-34-19 0 0,40 19-1 16,-3-19 0-16,-17 0 0 0,74-19 2 15,-94 0 0-15,40 0 3 0,-6-19 1 0,-14 1-4 0,23 18-2 16,-43-1 1-16,34-36 1 0,-14 36 0 0,17-94-1 15,-20 96 0-15,-17-21 3 0,20 21-2 0,-20-1 0 0,0-2-2 0,0 3 1 16,0-58 2-16,0 39 0 0,0 37 0 16,0-40 0-16,-20-17-2 15,3 20 2-15,17 37-2 0,-17-37 3 0,-3 16-2 0,0-16 1 0,-14 18 0 16,-29-19-1-16,63 38-1 0,-17 0 0 16,0-19-1-16,-3 19 0 0,-20-18-17 0,40 18 9 15,-14 0-13-15,14 0 10 0,-23 0-19 0,23 0 13 0,0 0-28 16,0 18-12-16,0-18 25 0,0 19-51 0,0-1-97 15,0 2 129-15,23 17-19 0</inkml:trace>
  <inkml:trace contextRef="#ctx0" brushRef="#br3" timeOffset="-96990.91">27329 5650 1 0,'0'0'1'0,"0"0"-1"0,0 0 0 0,0 0 1 0,-20 0 1 0,20 0-1 0,0 0 1 16,0 0-1-16,0 0-1 0,0 0 2 15,0 0-1-15,0 0 0 0,0 0-1 0,0 17 2 16,0-17-1-16,0 0 0 0,0 0-1 0,0 0 3 16,0 0-3-16,0 0 1 0,0 0-1 15,20 0-1-15,-20 0-1 0,0 0-16 0</inkml:trace>
  <inkml:trace contextRef="#ctx0" brushRef="#br3" timeOffset="-96190.42">27158 5211 10 0,'0'0'10'0,"0"0"-8"0,0 0-1 0,-20 0 0 0,20-19-1 0,0 19-2 16,0 0 1-16,0 0-20 0</inkml:trace>
  <inkml:trace contextRef="#ctx0" brushRef="#br3" timeOffset="-94640.64">27138 4984 21 0,'0'0'12'0,"0"0"19"0,0 0-14 0,0 0-8 0,-20 0 8 16,20 0-2-16,0 0 0 0,0 0-9 0,0 0 1 0,0 0 6 15,0 0 0-15,0 0 1 0,0 0 31 16,0 0-14 0,0 0-15-16,0 0-1 0,0 0-7 0,0 0 5 0,0 0 0 15,20 0-8-15,-20-21 8 0,0 21-8 0,20 0 5 16,-20 0 2-16,17 0-6 0,-17-19 7 0,0 19-8 0,23 0 1 16,-23-18 4-16,17-1 6 0,0 19-7 0,3-20 0 15,-20 20-4-15,20 0 0 0,17-37 14 16,-37 37-15-16,20-37 4 0,-20 37-5 0,17 0 1 0,-17-21 0 15,57-16 10-15,-37 37-11 16,-20 0 0-16,37-19 3 0,20 0 1 16,-57 0-6-16,43 19 2 0,-29-19-2 0,6 19 1 15,20 0-1-15,-40-18-1 0,17 18 1 0,20 0 0 16,-17 0-2-16,17 0 5 0,-17 0-3 16,0 0 0-16,0 0 0 0,-3 0-2 0,0 0 2 15,6 0-1-15,-23 0 0 0,37 0 0 0,-37 0 1 16,37 0 0-16,0 18 0 0,-37-18-1 0,23 0 0 15,11 0 2-15,-14 0-1 0,-20 0 0 0,20 0 3 16,-3 0-2-16,3 0-1 0,0 0 2 16,55-18 9-16,-75 18-9 15,19 0-1-15,1 0-2 0,-20 0 0 0,0-21 0 0,18 21 2 0,21 0-1 16,-39 0-1-16,18 0 2 0,2 0-1 0,17 0 1 16,2 0-3-16,-39 0 1 15,38 0 0-15,-38 0 0 0,17 0 1 0,-17 0 0 0,20 0-1 0,0 0 0 16,-20 0 1-16,22 0-1 0,-7 0 0 0,5 0 0 15,19 0 0-15,-21 21 1 0,-18-21 1 16,39 0-4-16,-1 18 4 0,-21-18-2 16,-17 0 0-16,0 0-1 0,20 0 1 0,0 19 1 0,-3-19 1 15,5 0-1-15,-4 0-1 0,19 0 0 16,-17-19 1-16,-3 19 0 0,3 0-1 16,-20 0 0-16,37 0 2 0,3 0-1 15,-23 0 0-15,-17 0 0 0,40 0 1 0,-40 0-2 0,0 0 0 16,37 0-1-16,-37 0 2 0,37 0-1 0,6 0 3 15,31 0 4 17,-57 0-1-32,0 0-6 0,3-18 0 0,37-3 6 15,-37 21-5-15,54 0 3 16,-51 0-5-16,-6 0 1 0,3 0 0 0,-20 0 1 16,17 0 1-16,3 0 0 0,-20 0-2 0,20 21 0 0,-3-21-1 15,23 18 1 1,-23-18 2-16,-17 0-2 0,20 0 0 0,-20 0 0 0,20 0-1 0,-3 0 2 0,3 0 1 15,0 0-2-15,-20 0-1 0,17 0 2 0,40-18 1 16,-37 18-3-16,-20 0 2 0,0 0-1 16,94 0 0-1,-74 0 0-15,3 0 0 16,11 0 1-16,6-21 1 16,-23 21-1-16,-17 0 0 0,17 0 1 0,3 0-1 0,0-19 0 15,-20 19-1-15,37 0 2 0,-37-18 1 0,40 18-2 16,-20 0-1-1,14 0-1-15,-34 0 4 0,40 0-3 0,-40 0-2 0,37 0 2 16,-17 0 0-16,0 0 1 0,20 0-1 16,-40 0-1-16,34 0 2 0,-34 0 0 0,40 18 1 15,-23-18-2-15,3 19 2 0,-20 2-1 16,20-21-2-16,-3 18 1 0,-17-18-1 0,40 19 2 16,-23 0-2-16,3-19 2 0,0 19 0 15,-3 0 2-15,3-19-1 0,-20 18-3 0,20-18 1 16,17 0 2-16,0 19 0 15,-17-19-2-15,0 0 1 0,0 21-1 0,-3-21 1 16,0 19 0-16,3-1 0 0,0 1 0 16,-20-19-2-16,23 0 2 0,-9 18-2 0,26 2 1 15,-40-20 1-15,20 19-2 0,-20-19 1 0,17 0 1 16,-17 18-1-16,17-18 1 0,-17 0-1 0,23 19-1 16,-6 2 2-16,-17-21 0 0,20 18-2 0,-3-18 1 15,-17 19 1-15,20-19-2 0,-20 0 0 0,0 0 0 16,0 19-1-16,20-19 0 0,-20 0-8 0,0 0 1 0,17 18-86 31,-17-18-32-31,0 0 85 0,0-18-62 0,0 18-32 0,0 0 75 16,0-19 17-16,0-18 1 0</inkml:trace>
  <inkml:trace contextRef="#ctx0" brushRef="#br3" timeOffset="-94307.3">31109 4679 80 0,'0'0'113'0,"0"0"-84"0,0 0-3 0,0 0 19 0,0 19 40 0,0-19-58 0,0 19-15 0,0-19 9 15,0 19-12-15,0-19-1 0,0 19 15 16,20 18 4-16,-20-16-16 0,20-2-5 0,-20-19-2 0,0 37 6 16,17-37-7-16,-17 18 2 0,23 2 5 0,-9-1-2 15,6-1 2-15,-20-18-7 0,20 40 9 16,-20-40-10-16,20 18 2 0,-20 1-2 0,0 0 3 0,0-19-4 15,0 18 3 1,0 21 3-16,0-21-5 0,-40 40 4 16,20-39-5-16,6 0 1 15,-9 0 0-15,6 0-1 0,-3 0-3 0,20-19 0 16,-37 18-1-16,37-18-8 0,-20 0 2 0,20 21-17 16,-17-21 10-16,17 19-24 0,0-19 14 0,0 0-34 0,-23 0 24 15,23 18-52-15,0-18 36 0,0 0-68 0,23 0 8 16,-23 0 89-16</inkml:trace>
  <inkml:trace contextRef="#ctx0" brushRef="#br3" timeOffset="-93490.56">31679 4984 19 0,'0'0'60'0,"0"0"69"0,0 0-53 16,0 0-60-16,0 0-1 0,0 0 24 0,0 0-27 15,-17 0 11-15,17 0-12 0,0 0-2 0,0 0 6 0,-20 0 11 16,3 37-4-1,17-18-18-15,0-1 1 0,-20 21 3 16,20-21-6-16,0-18 0 0,0 40 3 0,0 16 4 16,0-56-7-16,0 19 1 0,0 0 2 0,0 0-2 15,0-1 2-15,20-18 2 0,-20 0-3 0,0 0 3 16,0 0-5-16,17 0 4 0,-17 0-4 0,57-94 15 16,-57 57-14-16,0-3 0 15,37-54 5-15,-37 57-5 16,20-3 0-16,-20 3-2 0,20-78 8 15,-20 96-7-15,0-37 4 0,0 0 1 16,0 16-3-16,0 3 1 0,0 17-1 0,0 20-1 0,0-56 12 16,0 56-11-16,0-18 6 15,-20 18-3-15,20 0-1 0,0 0 1 0,-20 0 2 0,20 18-7 16,0-18 1-16,0 19 0 0,0 0 0 0,-14 56 11 16,14-35-9-16,0 54 1 0,-23-36-4 15,23-2-1-15,0-18 0 0,0-1 0 31,0 59 1-31,23 132-5 0,-23-210 2 16,14 22-1-16,-14-3-3 0,20 1-11 0,-20-18-8 16,0-20 9-16,0 17-27 0,20-17-13 0,0 0-12 15,-20 20 30-15,17-40-207 0,-17 20 176 0,18 0 8 16,-18-17-10-16,0-21 47 0</inkml:trace>
  <inkml:trace contextRef="#ctx0" brushRef="#br3" timeOffset="-92806.71">31853 4356 24 0,'0'0'38'16,"0"0"-20"-16,0 0 19 0,0 0-2 0,-22 0-1 0,22 0-2 0,0 0 0 0,-18 0 11 0,18 0-31 0,-17 0 11 16,-3 0 31-1,0 0-34-15,-14 0 11 0,34 0-24 0,-23 0 6 0,3 0-7 16,3 0 0-16,-3 0 6 0,-17 19 5 0,17-1-7 31,-74 79 32-31,74-79-38 0,20-18 1 0,-20 38 3 0,3 0-4 16,-3-1 1-16,0-18-1 0,3 58 5 15,0 38-1-15,17-97-7 0,-23 39 3 0,23-20-2 16,23 40-1-16,-6-40-2 0,-17 2 1 16,17-1 1-16,-17-18-1 0,20 17 1 0,0-18-2 0,-3 38 1 15,23-18 2-15,-40-20-1 0,17-1-2 0,3 1 0 0,3 1 1 16,-9 35 1-16,46-35 0 0,-60 0-1 0,37-1-1 16,-20-19 0-16,26 18 1 0,-43-18-1 0,14 0 1 0,26 0-1 15,-20 0 1-15,15 0 0 0,-13 0 2 0,-5-18-3 0,3-1 1 16,17-21-1-16,-17 23-1 0,-20-21 2 0,40-1 2 15,-25 2-1-15,-15 37-1 0,39-115 2 16,-19 58-1-16,-20 37-1 0,18 2 1 0,-18-39 1 0,0 38-2 16,0 0 1-16,0 1-2 0,0-22 1 0,-18-91 0 15,18 110 1-15,-20 2-1 0,-19-56 1 0,39 56-1 16,-38-20-4-16,21 20-1 0,-23-18-7 0,23 37 3 16,-20-20-12-16,37 20 10 0,-40 0-19 0,40 0 13 0,-57 39-79 15,0 37-73-15,20-19 55 16,17-20 65-16,20-18 15 0,-37 39 8 0,17-21 14 0</inkml:trace>
  <inkml:trace contextRef="#ctx0" brushRef="#br3" timeOffset="-92056.57">31625 5895 22 0,'0'0'32'0,"0"0"7"0,0 0-2 0,0 0-19 0,0 0-2 0,0 0 16 0,0 0-18 0,0 0 0 0,0 19 23 0,0-19-27 0,0 0-2 15,0 0 14-15,0 21-13 0,17-21-5 0,-17 0-2 0,0 0 2 16,0 0 6-16,0 18-7 0,0-18 0 0,20 0 1 0,-20 0-3 15,0 0 2-15,17 19 1 0,3-19 1 16,-20 0-4-16,0 0 0 0,0 0-1 0,23 0 6 16,-23-19-1-16,14 19-3 0,-14-18 1 0,0-3 1 15,20 21-2-15,0-57 5 32,-20 21 3-32,0 36-8 0,0-20 3 0,0 20 0 0,0-20 1 0,0 20 1 15,0 0 2-15,-20 0 26 16,0 0-28-16,20 0 7 0,-14 0-1 0,14 0-6 15,-23 0 7-15,3 0-8 0,-17 20 13 16,37 0-17-16,-17-3 5 0,-3 22-4 16,0-39-1-16,20 37 5 0,-20-16-6 0,20-3 2 0,0 1-2 15,-14 0 1-15,14-1-1 0,0 78-1 16,0-77 1-16,0-19-2 16,0 19 1-16,0-19-2 0,0 19 0 0,14-19-1 0,-14 18-8 0,0-18 3 15,0 0-16-15,20 0 7 0,-20 21-25 0,0-21 16 0,40 0-264 16,-40 0 237-16,17 0-15 15,-17 0 55-15,0 0 0 0</inkml:trace>
  <inkml:trace contextRef="#ctx0" brushRef="#br3" timeOffset="-91439.89">31927 5686 19 0,'0'0'36'0,"0"0"-8"0,0 0-12 0,0 0 19 0,0-19-19 0,0 19 0 0,-20 0 14 0,20-17-16 0,0 17 0 0,-17 0 71 15,-3 0-35-15,20 0-27 16,0 0-12-16,-17 0-1 0,17 0 9 0,0 0-11 0,-40 0 17 16,40 0-16-16,-17 0 4 0,17 0-7 0,-20 0 0 15,20 0 7-15,-77 17 13 16,57-17-23-16,3 19 2 0,-20 0-2 0,37 0-2 0,-20 0 2 15,0-19-3-15,0 38 1 0,20-38 1 0,-14 20 0 0,-9 0 2 16,-34 112 9 15,0 20-4-31,57-133-8 0,-20 19 1 0,20 1-2 0,0-3 3 16,0 4-3-16,0-2 2 0,0-2-1 16,0-15-1-16,20-4 0 0,-20 3-1 0,20 0 1 15,-20-2-1-15,17-18 2 0,-17 19-1 0,20 1 0 0,0-3 0 0,-20-17 0 16,37 40 0-16,-14-23-2 0,51 3 3 15,-57-20 0-15,3 0-1 0,-3 0 1 0,26-37-1 16,-29 17 0-16,6 0 0 0,-20 20 0 0,75-114 2 16,-53 57-3-16,15 2 1 0,-37-4 2 15,17 42-2-15,-17-4-1 0,20-54-3 0,0 18 0 16,-20 37 2-16,0-17-7 0,-40-77-101 16,40 75 84-16,-17 2-71 15,-60-21-189 1,77 58 265-16,-17 0 11 0,-3 0-6 0</inkml:trace>
  <inkml:trace contextRef="#ctx0" brushRef="#br3" timeOffset="-83339.17">26947 5458 16 0,'0'0'5'0,"0"0"-5"63,-14-57 208-63,14 57-185 15,0 20 48-15,0-20-57 0,0 17-7 0,0-17 0 16,0 0-7 31,0 20 34 0,14 19 24-47,6-39-56 0,20 38 4 0,-40-38-6 0,34 18 1 0,26 1 0 0,-60-19-1 62,208 95 42-62,-171-76-38 16,-37-19-3-16,40 0-1 0,-40 0 0 0,17 19 1 0,-17-19 0 15,0 0-1 48,77 19 3-47,3 0 13-1,-46 0-10-15,40 0 5 0,-74-19-11 47,40 0 4-31,-3 20 1-16,-17-20-5 0,20 0 2 0,-23 0 0 15,-17 0-2-15,0 0 1 0,17 0-2 16,6 0 2-16,-23 0-1 62,0 0 0 1,225 56 5-32,-185-56-3-31,-40 20-2 0,18-20 1 16,4 0-1-16,-22 0 0 0,0 0 0 0,0 0 2 0,17 0-2 15,-17 0 0 48,18 0-1-32,21 0 2-31,-21 0-2 0,1 0-1 0,-19 0 3 0,38 0 0 0,19 0-1 0,-18 0 0 0,-39 0 0 0,0 0 0 16,20 0-1-16,-20 0 1 0,0 0 0 62,35 0 2-30,-15 0-3-32,-20 0 2 15,42 0-1-15,-27 0-1 0,44 0 2 0,-59 0-3 0,18 0 3 0,-18 0 1 0,17 0-1 0,-17 0-1 63,22 0 0-16,-4 0 0-47,2 0 0 0,17 0-2 0,-17 0 1 0,37 0 0 0,-40 0 3 15,40-20-2-15,-37 20-1 0,0 0 2 0,-20 0-1 63,17 0-2-16,23 0 6-47,-23 0-3 0,40 0 3 15,-17 0-4-15,-3-19 3 0,20 19-3 0,-17 0 1 0,-6 0 4 0,-14 0-4 16,0 0-1-16,-20 0 0 62,57 19 2-30,0-19 6-32,0 0-6 15,-37 0-2-15,37 0 6 0,0 20 0 0,17-2-2 0,-54-18-1 0,0 19-3 0,20-19 3 0,-40 0-3 63,34 0 8-1,43 0-3-62,-57 0-5 0,17 0 4 0,40 21 2 0,54 16-2 0,-111-37-3 0,171 37 5 0,-174-37-3 16,-17 0-3 46,37 19 2-30,40 1 1-32,37 18 5 15,77-19 11-15,-171-19-16 0,54 19 1 0,-31 0-1 0,-43-19-3 63,0 0 0-1,34 0 3-62,6 19-1 0,-23-19 1 0,60 39 3 0,-40-39-3 0,0 0 0 0,-14 0-1 0,-9 0-2 16,6 17 1-16,20-17 1 0,-23 0-1 0,3 19 0 0,17-19 1 0,-37 20-1 15,23-20 0-15,-23 0 0 0,0 0-1 63,74 0-37-32,-74 0 0-31,0 0 7 0,0 0 6 0,0 0 10 16,0 0-19-16,0 0 13 0,0 0-2 0,0 0 22 62,0-20-121-30,0 20-68-32,-57-19-8 15</inkml:trace>
  <inkml:trace contextRef="#ctx0" brushRef="#br3" timeOffset="-82948.25">31223 5953 34 0,'0'0'250'0,"0"0"-157"0,20 0-10 0,-20 19-70 0,37 0 25 0,-17-19-19 0,0 0-14 0,-20 0-5 62,0 18 8-15,40 78 45-47,-40-39-42 16,0 38 5-16,-40-1-8 0,20-36-8 0,0-38-6 0,3 37-135 15,-3-40 65-15,20-17 76 63,0 0-385-16,0 0 362-47</inkml:trace>
  <inkml:trace contextRef="#ctx0" brushRef="#br3" timeOffset="-82140.11">28358 5155 35 0,'0'0'79'0,"0"0"-48"0,0 0-1 0,0-20 43 0,0 20-54 0,-22 0-2 0,22 0 9 0,0 0-14 0,0 0-2 0,0 0-1 0,0 0 0 16,0 0 19-16,0 0-5 15,0 0-15-15,0 20 0 0,0-2-1 0,0 1-1 16,0 19 0-16,0-19 0 0,0 0-3 0,0-19-1 16,0 39 4-16,0-39-4 0,37 76 11 15,-37-76-11-15,0 18-1 0,20 2 1 0,-1 17 3 16,-19-37-2-16,20 20-1 15,-2-20 2-15,19-20 16 0,-17 20-3 16,2-20-5-16,-22 20-1 0,15 0-1 16,-15 0-4-16,0 0 0 0,20 0 4 0,-20 0-5 0,0 0-1 15,0 0 15-15,0 0-15 0,0 0-2 0,0 20 0 16,-35 0 8-16,13-1-8 16,2-19-2-16,0 0 1 0,-35 0-15 15,36 0-13-15,-1-19 2 0,20 19 10 16,0 0-15-16,0 0 14 0,0-20-19 0,0 20 16 15,0 0-42-15,0 0 13 0,0 0 21 0,20 0-142 16,-20 0 104-16,0 0 24 0,0 0 22 16,19 0 2-16</inkml:trace>
  <inkml:trace contextRef="#ctx0" brushRef="#br3" timeOffset="-81521.68">28529 4869 35 0,'0'0'33'0,"-22"0"13"0,22 0-21 0,0 0 20 0,0 0 31 0,-20 0-44 0,20 0-2 15,0 0-16-15,-37 0 57 16,19 0-54-16,18 0-9 0,-20 0 13 15,1 0 3-15,-1 0-15 0,5 0-4 0,15 0 2 16,-22 18-4-16,2-18 3 0,20 20-3 0,-18-1 3 0,18-19-4 16,-39 37 2-16,21 2-2 0,-2-20 1 0,1 18 1 15,1 2-2-15,18 19-1 0,-17-40 0 0,17 20 1 16,0-19-2-16,0 0 1 0,-22 39 0 0,44 73 1 16,13-54-2-1,-35-57-2-15,0-2 2 0,39 20-1 0,-39-38 2 0,18 20-2 16,1-1 2-16,19 1 2 0,4-3-2 0,-42-17 0 0,15 0 1 15,24 0 1-15,-19 0-3 0,-2 0 2 0,61-37 14 16,-64 37-14-16,5-39 2 0,19 1 0 0,-39 20-1 16,18-2-2-16,-1-17 3 0,5-20 0 0,-22 37-3 0,18-37 2 15,-18 20-1-15,20-78 2 16,-20 78-2-16,0-3 1 0,0 22-1 0,-20-21-1 16,2 39 2-16,18-18 0 0,-22-1-2 0,-13 0-1 15,35 19 2-15,-39 0-2 0,19-18-5 16,5 18 2-16,15 0 0 0,-22 18-13 0,2-18 8 0,20 19-13 15,0 18-10-15,0-17-12 0,0-1 19 0,0-1-34 0,20 2-13 16,17 37-122-16,-17-38 145 0,19 19-44 16</inkml:trace>
  <inkml:trace contextRef="#ctx0" brushRef="#br3" timeOffset="-81172.95">28829 5173 26 0,'0'0'53'0,"0"0"5"0,0 0-27 0,-17 0 29 0,17 0 32 0,0 0-42 0,-18 0-20 0,18 0-2 0,0 0-15 0,0 0 13 15,-22 0-14-15,22 0-1 0,0 0 7 0,0 0-11 0,0 0 8 16,-17 0 8-1,17 0 1-15,0 0-20 0,0 0-1 0,39 19 9 16,-4-19-5-16,5 0-7 0,-23 19 2 16,3-19-1-16,74 0 6 15,-74 0-7-15,-20 0 0 0,37 0 2 16,-37 0-2-16,20 0 0 0,0 0-2 0,-20 0 2 0,37 0-5 0,-37 0-1 16,23 0 3-16,-23 0-2 0,54 0-89 15,-54 0 72-15,20 0-31 0,-20 0 22 16,17-19-42-16,-17 19-22 0,0 0-14 0,0 0 65 0,17 0-4 15,-17 0 23-15</inkml:trace>
  <inkml:trace contextRef="#ctx0" brushRef="#br3" timeOffset="-80889.84">29211 5058 65 0,'0'0'89'0,"0"0"-5"0,0 0-51 0,0-18 15 0,-20 18-26 0,20 0 16 15,0 0-7-15,-20-19 2 0,20 19-25 0,0 0 11 16,0 0-5-16,0 0-7 0,0 0 6 0,0 0-7 0,0 0-1 15,20 19 9-15,0-19-5 0,34 57 16 16,-34-39-19-16,0-18 0 16,17 20-2-16,-37-20 1 0,20 0-3 0,0 20 6 15,0-20 0-15,-3 0 2 16,-17 18-7-16,0-18-4 0,0 0 3 0,0 0-1 16,-37 0 2-16,17 19-2 0,0 0 0 0,6-19 1 15,-9 19-2-15,-17 58-2 16,40-40 1-16,-17-37 0 0,17 0-3 0,-17 39-8 0,17-21 6 15,0 2-3-15,0-20-12 0,-20 17-7 0,20 3 12 16,0-20-3-16,0 20-2 0,20-1-258 16,-3-19 175-16,-17 0 64 0,0 0 13 0,17-19 13 0,-17 19-6 15</inkml:trace>
  <inkml:trace contextRef="#ctx0" brushRef="#br3" timeOffset="-80352.28">29741 5078 25 0,'0'-20'23'0,"0"20"-4"0,0 0 108 0,0 0-103 0,0 0 19 0,0 0-6 0,0 0-21 16,-17 0-1-16,17 0 0 0,0 0 12 0,0 0-15 0,0 0 11 0,0 0-3 15,-20 0-11-15,0 0 44 16,20 0-47-16,-17 20 0 0,17-20 7 0,0 19-3 16,0-1-6-16,-20-18 5 0,20 20-4 0,0-20-1 0,-20 57 13 15,20-19-14 1,0-38-1-16,0 19-2 0,0-19 2 0,0 37 3 0,0-37-4 0,20 21 1 15,-20-21-1-15,0 37 1 0,0-37-2 0,20 0 1 16,-20 19 0-16,17-19 0 16,3 20-29-16,0-20 7 15,-3 0-7-15,-17 0-12 0,23 0 16 0,-23 0-71 16,17-20-95-16,0 20 139 0,-17 0-18 16,0-19 44-16,0 19 13 0</inkml:trace>
  <inkml:trace contextRef="#ctx0" brushRef="#br3" timeOffset="-79755.81">29838 4869 19 0,'0'0'34'0,"0"0"15"0,0 0-11 0,0 0-20 0,0 0 15 0,-20-19 12 0,20 19-17 0,0 0-14 15,-37 0 50-15,37 0-51 0,0 0 0 0,-17 0 11 16,17 19-13-16,0-19 0 0,-23 0 6 0,-14 18 19 16,37-18-30-16,0 0 0 0,-20 0 7 15,3 0-7-15,-3 20 16 0,0-20-12 16,20 0-6-16,-57 37 18 16,57-18-16-16,-17 2-4 0,17-3 3 0,-20 20-2 0,20-38-1 0,-20 18 0 15,3 59 6-15,17-39-6 16,-20 19 2-16,20-38-2 0,-17 18-1 0,17-37-1 15,0 40 0-15,0-3 3 0,0 38-1 0,17-16-2 16,-17-21 1-16,0-38 0 0,20 37 0 16,-3-37 0-16,-17 19-2 0,20 1 1 0,57-1 4 15,-60-19-4-15,40-19 3 16,-17 19-3-16,-40-20 0 0,40 1 1 0,-23 0 1 16,20-37-3-16,0 17 0 0,-37 39 2 15,20-57-1-15,17 39 0 0,6-79-17 16,-43 79 9-16,14-1 4 0,-14 0-1 0,0 0-4 15,0-19-1-15,0 20 3 0,0 18-1 0,0-20-13 0,-14 0 8 0,14 20-1 16,0-18-1-16,0 18-1 0,-23-39-157 16,3 39 100-16,20 0 31 0,0 0-42 0,0 0 50 15,-17 0 12-15,17 20 9 0,0-20-9 0</inkml:trace>
  <inkml:trace contextRef="#ctx0" brushRef="#br3" timeOffset="-78889.36">29932 5344 27 0,'0'0'39'0,"0"0"19"0,0 0 52 0,0 0-49 0,0 0-28 0,-20 0-5 0,20 0-15 16,0 19 66-1,-17-19-63-15,17 0-11 0,0 0 14 16,0 20 4-16,0-20-19 0,0 0 12 15,17 18-2-15,3-18 2 16,-20 0-13-16,23 20-2 0,-9-20 7 16,26 0-4-16,-20 0-3 0,-3 0 3 15,0 0-1-15,-17 0-1 0,40 0 1 0,-3 0 0 0,-17 0-1 16,20 0 0-16,-40 0-2 0,131-20 4 16,-111 20-3-16,94-38 2 15,-57 38-3-15,-40-19 0 0,23 19 0 0,-40 0 1 16,37-18 0-16,20-1 0 15,-20 19-1-15,6-21 2 0,-29 21-3 0,6-18 2 0,0 18 0 0,-20 0-1 16,37-19 0-16,-20 19 1 0,3-19-2 0,0 19 2 0,3 0-1 16,-23 0 1-16,74-38 1 15,-57 19-3-15,0 19 0 0,6-18 2 16,-6 18-1-16,-17-20 1 0,20 20 0 0,-20 0-2 0,17 0 2 16,-17-20-2-16,0 20 1 0,20 0-1 0,0 0-5 15,-3 0 2-15,-17 0-1 16,0 0 0-16,0 20-29 0,0-20 22 0,0 0-2 15,0 0-21-15,0 20-59 0,-17-20 29 16,17 18-13-16,-20-18 33 0,20 0-5 0,-37 0-99 16,37 0 142-16,-20 0-4 0</inkml:trace>
  <inkml:trace contextRef="#ctx0" brushRef="#br3" timeOffset="-78622.72">30861 5078 34 0,'0'0'41'0,"0"0"-15"0,0 0 29 0,0 0-29 0,0 0 21 0,0 0-27 0,0 0 32 0,0 0-21 0,0 0 19 16,0 0-39-16,20 0-1 0,-20 0-1 0,0 0 1 16,20 0 6-16,3 0-9 0,-9 0 7 0,-14 0-8 0,20 0 5 15,0-20-4-15,17 20 4 0,3 0 10 16,-23-18-17-16,3 18-1 0,-20 0 2 16,17 0 0-16,3 0-2 0,-20-19 3 0,20 19-2 0,-20 0-2 15,0 0-1-15,0 0 1 0,17 0 6 0,-17 0-2 16,0 0-3-16,0 0 0 0,0 19 2 0,0-19-2 0,0 18 0 15,-17 2-1-15,-3 17-1 0,20-17-1 16,-57 94-52 0,40-56-47-16,-6-39 62 0,23-1-49 0,-17 1-25 15,17 1 50-15,0-20 7 0,-17 38-30 0</inkml:trace>
  <inkml:trace contextRef="#ctx0" brushRef="#br3" timeOffset="-77889.56">29781 5458 20 0,'0'0'10'0,"0"0"-4"0,0 0 1 0,-17-20 32 0,17 20 39 0,-23-17-41 0,23 17-3 0,0 0-2 16,-17-38 54-16,-3 38-64 0,20 0-4 16,-20-20 19-16,3 20-20 0,17 0-9 0,0 0 9 15,0 0-10-15,0 0 24 0,0 0-18 16,0 0-7-16,0 0 4 0,37 20 2 0,-17-20-6 15,-3 18-3-15,6-18-1 0,-6 20 1 0,57-3 3 16,3 23 4-16,-40-40-7 16,-17 19-2-16,94 19 8 15,-114-38-6-15,37 18-2 0,-37-18-1 0,40 19-1 0,-3 0 1 0,-20-19 0 16,60 39 3-16,-57-39-3 0,17 20 0 16,-14-3 1-16,11 2 1 0,-14-19-2 0,17 19 2 0,3 0-1 15,17 0-1-15,-20 0 1 0,0 0 1 16,-37-19 0-16,40 20-3 0,-23-20 1 0,3 20-1 0,3-20 1 0,11 17 0 15,-34-17 0-15,20 0 0 0,0 19 0 0,-3-19 0 0,0 0-1 16,60 38 1-16,-77-38-1 0,40 40 0 16,-40-40 1-16,20 0-2 0,-3 0 1 0,-17 18-2 15,40-18 0-15,-40 0 2 0,17 0-1 16,-17 19 2-16,20-19 0 0,-20 0 0 0,0 0 0 0,37 19-1 16,-37-19 1-16,0 0-1 0,20 18-1 0,-20-18-3 15,17 0 0-15,-17 0 1 0,23 19-4 0,-23-19 2 16,0 0-10-16,0 20-83 15,0-20 82-15,0 0-2 0,0 0-3 0,0 0-30 0,0 0-110 16,0-20 113-16,0 20 6 0,0 0 11 0,-23-19 2 16,23 19 24-16,0-18-5 0</inkml:trace>
  <inkml:trace contextRef="#ctx0" brushRef="#br3" timeOffset="-77606.35">30958 5630 90 0,'0'0'47'0,"0"0"0"0,0 0 25 0,0 0-44 0,0 0-3 0,0 20 14 0,-20-20-20 0,20 0 39 0,0 0-46 16,0 17-2-16,0-17 15 0,20 19 9 16,0-19-30-16,-20 19 2 0,20-19-1 0,-3 19 0 15,23 0 0-15,-40 0-1 16,17-19-2-16,-17 19 0 0,20-19 1 0,-3 20 2 0,3 0 1 16,0-20-4-16,-20 17 1 0,0-17-2 0,17 19 1 0,6 1 3 15,-23-2-3-15,0-18-2 0,0 19 2 16,0-19-2-16,0 21 3 0,0-3-4 0,0 1 1 0,0-19 0 15,-23 19 3-15,6-1-2 0,-3 21 0 16,-17-1-5-16,37-38 1 0,-20 19-11 0,3 0 4 16,17-19-2-16,-23 19-17 0,6-19 11 0,17 19-1 0,-17-19-30 0,-3 18-13 15,20-18-72-15,-20 21-59 16,0-21 179-16,20 17-2 0</inkml:trace>
  <inkml:trace contextRef="#ctx0" brushRef="#br4" timeOffset="-49670.78">6536 15423 24 0,'0'0'120'0,"0"0"-69"0,0-20 83 16,0 20-102-16,0 0-18 0,0 0-1 0,0 0 13 0,0 0-14 0,0 0 45 16,0 20-23-16,0-20-23 15,0 38 9-15,0-2-7 0,-17-36-6 0,17 20-1 0,0 18 1 16,0 1-7-16,0-21 4 0,-20 2-1 0,20 57 9 15,0-77-9-15,0 17 4 0,0 3-1 16,0-20-3-16,0 17 5 0,20 3-5 0,-20-20 3 0,37 20 11 16,-37-20-14-16,17 0-2 0,3 0 1 0,3 0-1 0,51 0 6 31,77-20 4-31,-94 20-9 0,23 0-4 16,-66 0 2-16,23 0-1 0,23-20-3 0,34 20 3 15,-77 0-4-15,26 0-6 0,-26 0-9 0,-17 0 6 16,17-17-22-16,3 17-13 0,-20 0 20 0,0 0-4 0,0 0-4 0,20-20-57 15,-20 20-28-15,-20-17-89 16,0 17 200-16</inkml:trace>
  <inkml:trace contextRef="#ctx0" brushRef="#br4" timeOffset="-49420.78">6992 15309 45 0,'0'0'131'0,"0"0"-104"0,0 0 44 16,0 0 5-16,-14 17-39 0,14-17-6 15,0 0-17-15,0 0 12 0,-23 0 0 0,23 0-15 16,0 20 23-16,0 1-19 0,0-4-8 16,-20 2 5-16,20 1 6 0,0-3-8 0,0 4 2 15,0 15 0-15,-20 5-8 0,20-24-5 0,0 3-1 0,-17 37 3 0,17-40 1 16,0 60 0-16,-17 0 3 0,-6-19-3 0,23 16 1 16,-17-55-4-16,17 18 0 0,0 78-6 15,0-95 4-15,0-1-8 0,0-2 3 0,0 4-18 0,0-1 10 0,17-3-134 16,6-17 71-16,-6 0-25 15,-17 0-14-15,0 0 72 0,17 0-1 0,-17-17 33 16</inkml:trace>
  <inkml:trace contextRef="#ctx0" brushRef="#br4" timeOffset="-48803.67">6978 14946 35 0,'0'0'53'0,"0"0"52"0,0 0-73 0,-23 0 22 0,23 0-32 0,0-19-3 0,-20 19 34 0,-34 0 6 15,31 0-31-15,6 0-17 0,-17 0 10 0,11 19-12 16,-34 2 9-16,20-4-11 0,-191 116 33 15,114-37-29-15,57-20-2 16,-20 19-1-16,20-1 0 0,0 3-7 0,17-4-1 16,3 59 9-16,23-55-3 0,14-40-4 0,-23 37 2 15,23 0 0-15,0-53-2 0,0 147 1 16,37-148-2-16,-37-3-1 0,60 40 2 0,-6-21 1 16,-11-18-2-16,-9-17-2 0,6-21 2 0,-3 37-1 0,37-37 2 0,23 18 0 0,-40-18-3 15,322-96 1 1,-342 78 1-16,117-95 0 0,-117 73-1 0,37-34 3 0,3-23 0 15,-37 40-2-15,-3-1-3 0,23-36 2 0,-26 38 1 0,6-78 2 16,-3 19-1-16,-37-170 16 16,0 116-15-16,0 112-2 0,-37-21 2 0,-3 2-5 15,23 39 1-15,0 16-2 0,-43-35 1 0,40 39 0 0,-17 17-3 0,-17-40-7 16,11 23 1-16,-105-3-36 16,-197 20-9-16,288 20 47 0,23-3-2 0,-9 2 0 15,-11 19-19-15,14 18-4 0,23-35 13 0,0 16-8 0,-26 39-45 16,26-37 31-16,-3 151-150 0,3-132 155 0,17 56 4 15,0-57 21-15</inkml:trace>
  <inkml:trace contextRef="#ctx0" brushRef="#br4" timeOffset="-30786.21">19478 17533 24 0,'0'0'10'0,"0"0"5"0,0 0-5 0,0 0-1 0,0 0 12 0,0 0-11 0,0 0 1 0,0 0 0 0,0-20 59 15,0 20-55-15,0-17-8 0,0 17-1 16,0 0 10-16,0 0-1 0,0-19 10 0,0 19-8 16,0 0 0-16,0 0-8 0,0 0 1 0,-17 0 39 15,17 0-41-15,0 19 4 0,0-19-7 16,0 0 0-16,-20 0 6 0,20 17-2 0,-20-17-5 0,20 20 1 15,-17-20 1-15,17 19-3 0,-17-1 2 0,-6 22 5 16,3 16-1 0,20-38-7-16,0 2 0 0,0-1 0 0,0 0 1 0,0 0-2 0,0 0 2 15,0 0-2-15,0 1 1 0,0-20-1 0,43 37 4 16,-43-17-2-16,17-20-1 0,0 0 7 16,3 0-4-16,0 0-2 0,-20 0 0 0,0-20 1 0,17 1-2 15,-17-19 1-15,20 19 0 0,-3-38 6 16,-17 38-7-16,0-1 1 0,0 2 1 0,0-38 22 15,0 36-15-15,-17 20-5 0,17-20 4 16,0 20-4-16,0 0 5 0,0 0 7 0,-20 0-16 16,20 20 2-16,0-20 6 0,0 20-2 0,0-3-4 0,0 4 2 15,0-3 1-15,0 0-3 0,0 2-2 0,20-1 3 0,-20 19-4 16,37 0 2-16,6 19 1 0,-43-37-2 16,34-3-2-16,-14 3-2 0,-20-20 1 0,20 20 1 0,-3-2-4 15,0-18-7-15,3 20-24 16,0-20 0-16,-20 0-12 0,23-38-39 0,-9 38 51 0,-14-20-41 15,20-17-16-15,-20 17-26 0,0 1 62 0,0 1-15 16,0 18 59-16,0-20-3 0</inkml:trace>
  <inkml:trace contextRef="#ctx0" brushRef="#br4" timeOffset="-30152.6">19612 17154 32 0,'0'0'40'0,"-20"0"28"0,20 0-56 0,0 0 10 0,-14 0-10 15,14 0 12-15,-43 0 46 16,23 0-53-16,20 0 1 0,-17 0-9 0,17 0 0 16,-37 0 8-16,37 0-9 0,-20 0 0 0,0 0 1 0,20 0-1 0,-34 0 12 15,-9 0-13-15,-31 0 14 0,54 0-15 16,-14 0 5-16,-6 0 0 0,-17 17 3 0,17-17-2 15,20 20-7-15,3-20 1 0,-20 19 3 16,-80 56 18-16,100-18-15 16,0-37-10-16,-3 74 8 0,0-17-4 0,20-40-4 15,0 41 2-15,0 35 2 0,0-37-6 0,57 114 5 16,-40-113-5-16,-17-39 1 0,20-2-1 16,23 21 0-16,-9 1 1 0,-14-38 0 0,34 37 0 15,6-39 0-15,14 21 0 0,-17-20-1 0,-17-19-1 0,91 18 3 16,-54-36-1-1,-60 18-2-15,80-58 2 0,-77 58-1 0,34-57-3 0,-14 19 2 16,-3-20 0-16,3 22 2 0,-20 15-2 0,14-53-1 0,26-40 0 16,-43 75 2-16,3-36-1 0,0 36-1 0,-3-75 0 15,-17 95 0-15,0-58-1 0,0 60 2 0,0-60 0 0,0 21 0 16,-17-22-2-16,-3 41-4 16,20 17 5-16,-20 20-1 0,20-17 0 0,-57-2-36 15,20 19 9-15,20 0 19 0,-3 0-18 16,-20 0 12-16,3 36-107 15,17-16 93-15,0 17-104 0,20-17 89 0,0-2-11 0,-17 1 45 16,17-19-4-16</inkml:trace>
  <inkml:trace contextRef="#ctx0" brushRef="#br4" timeOffset="-29719.76">20031 17780 96 0,'0'0'48'0,"0"0"77"0,0 0-69 0,0 0-31 0,0 0-4 0,-17 0 51 0,17 19-57 0,-23 1 56 16,23-20-53-16,0 18 14 16,23 1 1-16,-6-19-28 15,-17 20 4-15,17-20 0 0,23 0 5 16,-23 0-7-16,3 0-3 0,17 0-1 0,60 0 3 15,-60 0-7-15,1 0 1 16,4 0 2-16,32 17-7 16,-57-17 2-16,21 0-12 0,-18 0 7 0,2 0-2 0,-22 20-22 15,15-20 13-15,5 0-57 0,-1 20 5 16,1-20-71-16,-2 0-89 0,-18 0 187 16,0 0 30-16</inkml:trace>
  <inkml:trace contextRef="#ctx0" brushRef="#br4" timeOffset="-29468.65">20467 17570 93 0,'0'0'168'15,"0"0"-131"-15,0 0-6 0,0 0-5 0,0 0-3 0,0 20 17 0,0 0-6 16,0-3-19-16,0-17-2 0,0 21 10 0,0-3-5 0,18 39 11 16,2-38-21-16,-20-19-5 0,20 19 0 15,-20 0 0-15,37-19 1 0,-17 19 0 0,-20-19-2 16,19 20 3-16,1-20-3 0,-2 0 1 0,19 18 7 15,-17-18-5-15,-20 0-3 0,20 0 1 16,-3 19-1 15,-34 96 3-31,17-59-13 0,-40 40-61 16,20-58 26-16,20 0-16 0,-17-20-26 0,17 0 32 16,0-18-9-16,-18 21-69 0,18-1 53 0,0-20 52 15</inkml:trace>
  <inkml:trace contextRef="#ctx0" brushRef="#br4" timeOffset="-28252.62">21229 16848 36 0,'0'0'39'0,"0"0"-17"0,0 0 44 0,-20 0-14 0,20 0-22 16,-20-17 40-16,5 17-46 0,-7 0-14 15,22 0 1-15,0 0-2 0,-20 0 11 0,0 0-11 0,3 0 10 0,-3 0-11 16,3 0 6-16,-23 0-8 0,40 0-1 0,-35 0 6 0,-61 17 14 16,56 3-17-16,-17 17 1 15,40-37-4-15,-3 37 2 0,-37 4 3 0,37-5-4 0,0 1 4 0,-15 20 1 16,15 21-2-16,1 37 2 0,19 56-2 15,0-135-7-15,19 41 3 0,56 56-3 16,-35-57-1-16,-23-38 0 0,40 38 1 0,-35-18 0 16,13-22-2-16,119 118 9 0,-23-59-8 15,-34-75 1 1,74-61 3-16,-20-130 1 16,-114 134-6-1,77-420 5 1,-114 212-23-16,-17 130 6 0,-3 76 4 15,20 1-2-15,-20-39-7 0,-74-54-37 16,74 111 18-16,-17 0-2 0,37 3 19 0,-40 17-1 0,23-20-25 16,-60 20-210-16,63 0 216 15,14 20 4-15,-23-3 17 0</inkml:trace>
  <inkml:trace contextRef="#ctx0" brushRef="#br4" timeOffset="-27585.87">21739 17780 37 0,'0'0'19'0,"0"0"31"0,-17 0 6 0,17 0-31 0,0 0-2 0,0 0 19 0,0 0-23 0,0 0-1 0,-37-38 76 15,37 38-81-15,0-19 9 16,0 19-12-16,0 0-2 0,-20-19 19 0,20 19-18 0,0-20-1 16,0 20 8-16,0-18 1 0,0 18-8 0,0 0 7 0,0 0 0 15,20 0 8-15,-3 0-12 16,20 0-9-16,-37 0-1 0,20 0 0 0,-20 0 0 0,40 18 3 0,-23-18-5 15,23 20 5-15,14-1 1 0,-14 0-6 0,57 0 4 16,54 19 0 0,-114-18-3-16,0-20-1 0,3 0 0 0,-3 0-1 15,-17 0 1-15,20 0-4 0,-40 0 0 0,54-20-46 16,-34 20-16-16,-20 0 37 0,17 0-4 0,-17-19-54 16,20 19 31-16,-20 0-144 0,0 0 128 0,0-19 50 15</inkml:trace>
  <inkml:trace contextRef="#ctx0" brushRef="#br4" timeOffset="-27285.76">22369 17456 155 0,'0'0'143'0,"-20"0"-37"0,20 0-64 16,0 0-8-16,0 21-6 0,-20-21-16 0,20 0-2 0,0 19 0 15,0-19 6-15,0 17-8 0,20 22 22 16,0-21-19-16,-3-18-7 0,23 40 6 15,-23-40-8-15,3 17 4 0,-20-17-3 0,37 0 3 16,-37 0-4-16,20 21 0 0,0-21 1 0,-20 0 0 0,17 0 1 0,-17 0-2 0,40 36 8 16,-40-36-9-16,17 20 0 15,-17-1 1-15,0-19-2 0,0 38 1 0,0-38-1 0,0 38 1 16,0-18-2-16,0-2 1 0,0 1 0 0,0 1 0 0,-17 37 0 0,0-19-1 16,-23 18-9-16,40-36 3 15,-20 18-13-15,20-19-6 0,-20-19 9 0,20 19 0 0,0-19-23 0,0 19-7 16,0-19 20-16,-17 0-3 0,17 0-46 0,17 0-215 15,-17-19 261-15,20 19 15 0,0 0 2 0</inkml:trace>
  <inkml:trace contextRef="#ctx0" brushRef="#br4" timeOffset="-26702.85">23506 17456 42 0,'-17'0'189'0,"17"0"-164"0,0-19-2 0,-20 19-1 0,20 0-1 0,0 0-2 0,0 0-2 0,-17 0 38 0,-23 0-15 0,40 0-23 15,-57 0 15-15,20 19-16 0,0 2-1 16,-60 15 17-1,60-16-19-15,17-1-5 0,20-1 1 0,0 2 1 0,0 0-7 16,0-3 5-16,0 4-5 0,0-3 1 0,20 20 2 0,17 0-5 16,-37-19 0-16,40 39 4 15,-23-40-4-15,-17-18-2 0,0 19 0 0,40 1 1 0,-40-3 0 0,37 3-2 16,-37-20 2-16,20 0-7 16,20 20-33-16,-23-20 23 0,0-20-86 0,3 20 24 15,0-20-28-15,-3 20-31 0,3-17 37 0,-20 17 80 16,0 0 1-16</inkml:trace>
  <inkml:trace contextRef="#ctx0" brushRef="#br4" timeOffset="-26102.48">23677 16962 40 0,'-17'0'16'0,"17"0"3"0,0 0 2 0,0 0 19 0,0 0-21 0,-17-20 44 16,17 20-21-16,-20 0-30 0,20 0-1 0,0 0-1 0,-40-17 39 15,26 17-29-15,-9 0-1 16,-17 0 4-16,-34 0 8 16,54 0-22-16,3 0-1 0,-23 17 8 0,3-17-4 0,0 20-6 15,-3-20 5-15,6 21 0 0,-26-4 2 0,-37 39 4 16,63-16-11-16,-40 35 3 16,51-19-1-16,-17 2 0 0,6-1-3 0,34-18-3 0,-20-21 1 15,0 39 2-15,20-17-2 0,-20-23-1 0,20 22 0 0,-37 132 8 31,17-152-8-31,0 95 4 0,20-94-4 0,0 75 6 0,0-19-4 16,20-38-3-16,23 0-1 0,-29 0 1 0,46 18 1 16,14-17-1-16,3-2-2 0,-23 1 0 15,-14-38 1-15,37 18 1 0,-20-18-1 0,-20 0 0 0,57-36 0 16,-54 36 3-16,34-57-2 0,-17 0 0 0,157-209 0 16,-180 209 1-1,-14-20 0-15,17-38-1 0,0 41-1 0,-37-3 0 16,20 40 0-16,-20-22 0 0,0 21 1 0,0 1 0 0,-20-134 1 15,0 134-2-15,3-21 1 0,0 18-6 16,-3 23 3-16,0-3-2 0,0-16-4 0,6 15-3 16,-26-16 1-16,17 37 7 0,6 0-5 0,0 0 0 0,-137-20-74 15,117 40 65-15,-77 17-95 16,94 1 80-16,-57 39-101 0,43-21 18 16,-6 21 49-16,20 19 39 0</inkml:trace>
  <inkml:trace contextRef="#ctx0" brushRef="#br4" timeOffset="-15151.75">25941 17648 67 0,'0'0'78'0,"0"0"30"0,0 0-78 0,0 0 22 0,0 0 11 0,0 0-1 16,0 0-38-16,0 0-4 0,0 0-1 16,0 0-2-16,37 18 32 15,-37-18-39-15,20 0 0 0,0 0-4 0,0 0 6 16,-3 18-7-16,20-18 0 0,-37 0 0 16,43 0-4-16,-43 20 2 0,34-20-3 0,-14 0 1 0,0 0-2 15,14 19 2-15,6-19-39 16,-40 0 21-16,0 0-26 0,0 0-11 0,20 0-13 15,-20 0-18-15,0-19-25 0,0 19 47 0,0-20-68 16,0-16 92-16</inkml:trace>
  <inkml:trace contextRef="#ctx0" brushRef="#br4" timeOffset="-14934.58">26209 17399 24 0,'0'0'17'0,"0"0"4"0,0 0 42 0,0-18 137 16,0 18-177-16,0 0 36 0,0 0-43 0,0 0 11 15,0 18-14-15,0-18 0 0,17 20-2 0,-17-20 1 0,0 0-3 0,37 37 16 16,-17-37-16-1,17 57 21-15,3-57-24 0,-23 20-3 0,6-1 1 0,-23-19-2 0,17 0 1 16,20 18 6-16,-17 2-3 0,-20-20-2 0,17 20 6 16,3-20 2-16,0 0-5 0,-20 0-5 15,0 17 3-15,-20 4 0 0,0-21-4 0,3 18-2 16,17 0 1-16,-40 21 0 0,23-39-1 0,-23 38-7 0,40-19 0 16,-74 57-71-16,54-39 34 0,20-17 21 15,-40 18-61-15,40-18-35 0,0-1 17 16,0-2 51-16,0-17 7 0,0 0 13 0,0 0 13 0,20 20-10 15</inkml:trace>
  <inkml:trace contextRef="#ctx0" brushRef="#br4" timeOffset="-14118.43">26890 17552 82 0,'0'0'87'0,"0"0"57"0,0 0-123 0,0 0-2 0,0-19 16 0,0 19-8 0,0 0-16 15,0 0 8-15,0 0-3 0,20-20 18 31,-20 20-16-31,0 0-6 0,0 0-10 0,0 0 0 0,0 0 1 16,0 20 2-16,0-20-5 0,0 0 2 0,23 19-1 0,-23-1 1 16,0 2 0-16,0 0-2 0,0 18 5 15,0-38-5-15,0 18 1 0,0 0 0 0,14-18 1 16,-14 0-1-16,20 0 12 16,-20 0-9-16,40-94 11 15,-23 94-14-15,20-77 4 31,-37 41-4-31,20 36 0 0,0 0-1 0,-20 19 2 0,0-2-1 16,0 3 0-16,0 37-3 0,0-57 2 0,0 37 1 0,0-16-1 16,0-3 1-16,0 0-1 0,0-18 1 0,0 20-1 0,0-1 0 15,17 0 4-15,-17-19-1 0,0 0 3 16,20-38 1-16,-20 18-4 0,20 2 2 16,-3 0 0-16,-17-3-3 0,0 4 0 0,23-3 1 0,-23 0-1 15,17 20 1-15,20-37 3 0,-37 17-2 0,37 20 0 0,-37 0-2 16,0 0-1-16,40 0 2 0,-40 0-1 0,40 39 4 15,-40-1-5-15,34 38-1 16,-34-58-10-16,0 2-15 0,0-1-12 16,0 0 15-16,0-19-4 0,0 19-3 0,0 19-255 15,0-18 104-15,0-20 120 16</inkml:trace>
  <inkml:trace contextRef="#ctx0" brushRef="#br4" timeOffset="-12185.09">27118 17019 47 0,'0'0'144'0,"0"-57"-34"0,0 57-73 0,-17-37-8 0,17 37-16 0,0-20 10 16,0 20-13-16,0-20 7 0,-20 3 0 0,0-3 3 15,0 20-15-15,-14 0 17 0,14 0-15 16,0 0-3-16,-14 20 10 0,-9 37-4 15,23-57-6-15,-14 58 4 0,14-22-5 0,-94 136 8 16,57 93-2 0,17-37-5-16,40-189-4 0,20-1 0 0,0 77 3 15,17-58-3-15,43 57 1 0,-46-57-1 16,40 17 0-16,-11-53 1 0,-29-3-2 16,40 0 1-16,-34-18 2 0,17 0 1 0,3-36 6 15,-43-2-3-15,40-19 8 0,-40 17-9 0,23 3 0 16,74-267 15-16,-114 229-17 0,17-40 0 0,-17 59-2 15,0-2 0-15,0-36 4 0,0-135 0 16,-17 133-3-16,-3 58-1 0,0-39-1 0,-54-37 0 16,74 114-1-16,-40-17-1 0,40-4-1 0,-37 21-1 15,37 0 2-15,-37-18-7 0,20 18 3 0,-6 0-1 0,-14 0-10 16,17 18 8-16,-17 3-20 0,-37 56-22 16,14 17-10-16,46-57 33 0,-29 40-47 0,23-3-25 15,20-33 38-15,-34 32-52 0,34-52 78 0,-20 56-5 16</inkml:trace>
  <inkml:trace contextRef="#ctx0" brushRef="#br4" timeOffset="-9485.03">28278 17342 27 0,'0'0'141'0,"0"0"-82"0,0 0-32 0,0 20 18 0,0-20-6 0,0 0-21 0,0 0 40 16,0 0-23-16,0 0-15 0,0 0-11 0,0 0 20 16,0 0-18-16,0 0-3 0,20 0-3 15,-20 0 0-15,0 0-1 0,0 0 0 0,18-20 4 0,-18 20-6 16,0 0 2-16,20 0-2 0,-20 0 1 0,37 0 3 16,-17 0-5-16,-20 0 1 0,19 0 0 0,1 0-2 0,-20 0-1 15,18 0-1-15,-18 0-1 0,17 0 0 0,-17 0-9 0,0 0-12 16,20 0-81-1,-20 0 86-15,0 0-19 0,0 0 18 0,0 0-19 0,0 0 18 16,-20 0-19-16,20 0 6 0,-17 0 11 0,17-17 13 16,0 17 8-16,-57-40 25 15,57 40-13-15,-35-18 39 0,35 18-28 0,-22-19 22 0,22 19-25 16,-20 0 14-16,2-21-18 0,18 21 13 0,-39 21 10 16,39-21-13-16,0 19-2 15,-18-1-6-15,18 39 8 0,18-37-15 0,-18-1-5 0,0-1-1 0,19-18 0 16,1 20 3-16,-20-2-3 0,18 1 2 0,-18 2-3 0,20-21 1 15,-20 19-1-15,22-19 3 0,-22 17-4 0,15-17-1 16,5-17 1-16,-20 17-1 0,0-19-2 16,0-2 0-16,0 2-6 0,0-19-5 0,0 38 6 0,0-18-1 0,0-21-12 15,0 22 4-15,0-2 2 0,-20-2 7 16,20 21-3-16,0-18 5 0,-15 18-12 16,15 0 17-16,0 0-2 0,0 0 3 0,0 0-2 0,0 18 1 15,15 39-1-15,5-37 1 0,-20-20 1 16,19 19-2-16,1-1-3 0,-20 2-9 0,18-20 1 15,-1 18-39-15,-17-18 33 0,0 0-1 0,0 0 0 0,20 0-58 16,0-18 52-16,-20-2 9 0,22-17 5 16,-22 17 3-16,0-16 4 0,0 36 1 0,0-39-1 0,0-37 31 15,0 56-12-15,0-38 91 16,0 58-86-16,-22-17 15 0,22 17-19 16,0 0-3-16,0 0-1 0,-20 0 12 0,0 0-12 0,20 0 8 15,-17 17-4-15,-1 3-7 0,-2 18 8 0,1 39 9 16,-1-40-19-16,20-16-4 0,-15-2-1 0,15 18 3 0,0 0-5 15,-22-17 1-15,22 17 0 0,0-16 0 0,0 15 0 0,-20-16-2 0,20 17 0 16,0-37-3-16,0 20-3 0,0 0-70 16,0-20 54-16,0 0-3 0,0 0-3 0,0 0-42 0,0-20-19 15,0 20 38-15,0 0 1 0,0-20 7 0,20 2-9 0,-20 18 24 0</inkml:trace>
  <inkml:trace contextRef="#ctx0" brushRef="#br4" timeOffset="-8767.85">28812 17704 15 0,'0'0'20'0,"0"0"0"0,0 0 31 0,0 0-8 16,-18-38 85 0,18 38-114-16,0 0 27 0,0 0-3 0,0-18-15 15,0 18-12-15,-22 0 7 0,22 0 5 16,-17 0 8 0,-3 0-13-16,20 0-14 0,0 0 2 0,-20 18 1 15,20 20 3-15,0-19-2 0,0 19-2 0,-17 0 2 16,17 0-6-16,0-38 0 0,0 19-1 15,0 1 0-15,0-3 1 0,17 3 0 0,-17 0 14 16,20-20-3-16,0 0-6 16,-20-40 4-16,0 3-4 0,0 18-5 15,17-19 3-15,-17 38-3 0,0-38 2 0,0 19 3 0,0-19-6 16,0 38 1-16,0-20-1 0,0 2 4 0,0-21 7 16,0 39-9-16,0 0 0 15,22 21-2-15,-22-3-1 0,0 0 2 0,0 2 0 0,18 18-2 16,-18-38 0-16,37 134-20 15,-37-117 7-15,0 3-21 0,20 0 11 0,-20-2-4 0,0 2-39 16,17-20 25-16,-17 19-6 0,20-19-7 0,-20 0-82 0,0 0 67 16,20 0-25-16,-3 0 76 0,-17 0 1 15</inkml:trace>
  <inkml:trace contextRef="#ctx0" brushRef="#br4" timeOffset="-8384.58">29362 17513 69 0,'0'0'42'0,"0"0"45"0,0 0-52 0,-20 0 69 0,20 0-82 0,0 0 16 0,0 0-20 16,-14 0-3-16,14 0 1 0,0 0 8 0,0 0-14 0,0 0-1 0,0 0 8 15,0 20 14-15,0 17-10 16,0-17-13-16,0-20-4 0,0 0-1 0,14 20 5 16,6-3-3-16,0-17-1 0,0 21 1 0,-20-21-4 15,34 18 6-15,6-18-5 16,-40 0-3-16,20 0 1 0,-3 0-4 0,-17 0-6 15,0 0 2-15,20 0-2 0,-20 0-17 0,20 0 9 0,-20 0-23 16,0-18 16-16,0-3-332 16,0 21 319-16,0 0-2 0,0 0 14 15</inkml:trace>
  <inkml:trace contextRef="#ctx0" brushRef="#br4" timeOffset="-8217.32">29402 17723 54 0,'0'0'34'0,"0"0"96"0,0 0-93 15,-20 19 28-15,20-19-36 0,0 0-3 0,0 19 17 0,0 0 7 16,0 20-6-16,0-39-21 0,0 0-13 15,0 18 8-15,20 1 5 0,-3 1-16 16,-17-20-3-16,17 0 0 0,6 0 0 0,14 17-1 16,-20-17-2-16,3 0-5 15,-20 0-3-15,20 0-17 0,-3 0 5 0,-17 0-4 0,23 0-37 0,-23 0-28 16,17 0-116-16,-17 0 135 0,17 0 17 0,-17 0 21 16,0-17 7-16</inkml:trace>
  <inkml:trace contextRef="#ctx0" brushRef="#br4" timeOffset="-7334.89">29855 17210 26 0,'0'0'43'0,"0"0"-21"0,0-19 111 15,-17 19-113-15,17 0 0 0,0-20 28 0,0 3-35 0,0 17 0 0,-20-21 11 16,20 21-12-16,0-20-1 0,-20 20-1 0,20 0-1 0,0-17 9 0,0 17-9 16,-17 0 7-16,17-19-9 0,0 19 20 0,0 0-21 15,-17 0 22-15,17 19-23 16,0-19-4-16,0 37 1 0,0 1 4 0,0-38-3 0,0 77 2 15,0-58-5-15,17 76 4 0,0-20-2 16,3-16-1-16,-20-22-1 0,0 20 0 0,20 1 1 16,-3-2 0-16,-17-37-1 0,0 0 0 0,20 19 2 0,-20 1-1 15,20-39-2-15,-20 37 4 0,17-37-2 0,3 0-1 16,-20 0 0-16,57-76 10 16,-37 38-2-16,17 0 5 15,-37 18-6-15,17 20-3 0,3-18 1 16,-20 18 1-16,20 0 4 0,-20 0-3 0,23 38 12 15,-23-19-13-15,-43 0 1 16,23 0-5-16,3 0-2 16,17-19 2-16,-17 0-2 0,-23 19-1 0,6 1-6 0,11-20-10 15,-54 18-92-15,40-18-7 16,37 0 81-16,0 0-47 0,0 0-21 0,0 0 2 16,0 0 65-16,20 0-15 0</inkml:trace>
  <inkml:trace contextRef="#ctx0" brushRef="#br4" timeOffset="-717.53">21075 17210 57 0,'0'0'59'0,"0"0"-5"0,0 0-14 0,0 0-22 0,0 0 14 0,0 0-18 0,0 0 19 16,0 0-3 15,0 0 67-31,0 0-78 0,0 0 1 0,0 0 10 16,0 0-10-16,0 0-12 0,0 0 2 0,0 0 13 15,20 0-10-15,-20 17 0 0,0-17-8 0,0 21 4 0,0 16 2 16,17-16-8-16,-17-2-1 0,0-2 3 0,0 3-2 0,0-1-1 16,0-1-2-16,20 39 2 15,-20-36-2-15,0-21 0 0,0 19 1 0,20 55 1 16,2-54-3-16,-22 0 1 0,0-3-3 0,0-17 1 0,0 39-14 15,15-21-19-15,-15 2-14 0,0-1 14 16,20-19 17-16,-20 0-1 0,0 0-20 0,0 0 18 16,0 19-18-16,0-19 19 0,0 0-19 0,0 0 19 0,20 0-47 15,-20-19-60-15,0 19 101 0,0 0 8 16,20-19-2-16,-20 19 17 0,0-20-15 16</inkml:trace>
  <inkml:trace contextRef="#ctx0" brushRef="#br4" timeOffset="-450.82">21303 17552 16 0,'0'0'7'0,"0"0"-5"0,0 0 7 0,0 0 1 0,0-19 20 0,0 19-11 0,20 0 0 15,-20 0 2-15,0 0 17 0,0 0-20 0,0 0-1 0,0-20 18 0,0 20-17 16,0 0 39-16,23 0-40 0,-23 0-3 0,0 0 14 16,0 0 0-16,0 20 10 0,0-20-14 0,0 0-3 15,0 0-10-15,-23 37 52 16,3-37-57-16,20 0 8 0,-20 0-6 16,3 20 2-16,0-20-4 0,17 0-4 15,-20 0 4-15,0 0-2 16,20 0-2-16,0 0 2 0,0 0-3 15,0 20-1-15,0-20 2 0,20 0-1 0,-20 0 3 0,20 17-3 16,-3-17-1-16,0 0-1 0,46 21 7 16,-63-3-6-16,74 0 4 15,-40-18-5-15,-34 0 1 0,20 20-1 0,-20-20-1 0,20 0-4 16,17 19-49 0,-37-19 32-16,0 0-31 0,0 0 21 0,20 19-48 0,-20-19 32 0,0 0-7 0,0 0-13 15,0 0-102-15,-20 19 132 0</inkml:trace>
  <inkml:trace contextRef="#ctx0" brushRef="#br4" timeOffset="24467.22">30861 15746 17 0,'0'0'17'0,"0"0"-1"0,0 0 35 0,0 0-20 0,0 0 23 0,0 0-32 0,0 0-1 0,0 0-2 0,-17 0 16 0,17-20 17 16,0 20-43-16,0 0 0 0,-17 0 10 0,17 0-5 16,0 0-2-16,0 0-5 0,-20 0 21 15,0-17-17-15,20 17 0 0,-20 0 7 16,20 0-8-16,0 0-6 0,-14 0 5 0,14 0-7 0,0 0 1 15,-23 0 0-15,23 0-1 0,0 0 3 0,0 17-2 0,0-17 0 16,-20 20 0-16,20-20-1 0,0 0-2 0,0 74 6 16,0-55-7-16,0 3 1 0,0-22 2 0,0 36 1 0,0-16-6 15,0 17 8-15,20-37-7 0,-20 20 4 16,0-20-1-16,37 17 5 16,-17-34-2-16,-20 17-2 0,0-20-1 0,20 20 0 15,-20-19-1-15,0 19 0 0,20-38 3 0,-3-20 1 16,-17 39-2-16,0 2-1 0,0-3 5 0,0 0-2 0,0 20 0 15,0 0 0-15,0-17 7 0,0 17-6 0,0-20 3 0,0 20-2 0,0 0 2 16,0 0-2-16,0-17-1 0,0 17 2 0,0 0-2 0,0 0 6 0,0 17-9 0,0-17 1 16,0 37 3-16,0 20 4 15,0 1 1-15,17-19-8 0,-17-39-3 0,20 37 3 16,-20-37-3-16,20 20 3 0,-20-3-2 0,37 24-3 16,-17-24-2-16,0-17 2 0,-20 0-10 15,20 19-9-15,-3-19-9 0,-17 0 10 0,0-19-29 16,17 19-7-16,-17-17-6 0,0 17 26 0,23-20-43 0,-23 20 32 15,17-58-166-15,-17 58 174 0,0-19 31 16,0 19-3-16</inkml:trace>
  <inkml:trace contextRef="#ctx0" brushRef="#br4" timeOffset="25184.57">30978 15269 19 0,'0'0'34'0,"0"0"13"15,-20-17 129-15,0-3-82 0,20 20-82 0,-14 0 8 0,-9-19 1 0,23 19-5 16,-57 0 35-1,57 0-44-15,0 0 0 0,-17 0 3 0,-3 0-4 0,-20 0 19 16,40 19-19-16,-14-19-1 0,-9 0 1 0,23 0-5 16,-57 37 17-16,37 3-7 0,3-23-7 15,17 3 1-15,-20 1-4 0,20-4 3 0,-37 60-4 16,-3 0 1-16,40-60 0 0,-17 40-2 16,17-37 2-16,-20 57 5 0,0-40 0 0,20 0 0 15,-17 19-1-15,17-17 1 0,0 18-1 16,0-18-2-16,0-22 0 0,0 24-1 0,0 72-2 15,37-96 1-15,-17 24 0 0,-3-24 0 16,6 3-1-16,11 17 1 0,-14 2 1 0,0-39-2 0,-3 19-1 16,117 37 8-1,-114-36-6-15,0-20 0 0,14 20-3 0,6-20 1 0,-17 0 1 16,-9 0 2-16,6-20-2 0,0 20-2 0,0-20 1 0,14 3 2 16,-34 17-1-16,40-39-4 15,17-36 5-15,-37 55 0 0,-3 0-1 0,-17 3 0 16,23-3 1-16,-23 20 2 0,14-21-3 0,-14 4 0 0,0 17-2 0,0-39 4 15,20 39 0-15,-20-38-2 0,0 2 1 16,0 16-2-16,0-1 1 0,-20 4 1 16,20-3-2-16,0 20 0 0,0 0 2 0,0-19 1 0,0 1-3 15,0-2 0-15,-14 20-1 0,14-36-10 0,0 14 6 16,0 22 0-16,0-19-1 0,-23 19-1 0,23-57-26 0,0 40 4 16,-17-3-4-16,17 3-5 0,0-2 14 0,0-3-35 15,0 22 25-15,0-19-88 0,0 2 14 0,0-3 25 16,0 20 62-16,0 0-7 15</inkml:trace>
  <inkml:trace contextRef="#ctx0" brushRef="#br4" timeOffset="25784.02">31129 15668 17 0,'0'0'32'0,"-20"0"8"0,20 0-16 0,0 0 0 0,0 0 0 0,0 0 20 15,0 0-22-15,-17-19 51 0,17 19-39 0,0 0-17 16,0 0-1-16,-20 0 1 0,20 0 71 16,0 0-67-16,0 0-10 0,0 0 21 15,0 0 6-15,0 0-30 0,0 0 8 0,0 0-7 16,0 0 6-16,0 0-11 0,0 0 7 0,0 0 1 16,0 0-10-16,20 0 9 0,-3 0-4 0,-17 0 5 15,20 0-8-15,0 0-4 0,-20 0 2 0,0 0 0 16,40 0 3-16,-26 0-5 0,26 0 0 0,-40 0 0 15,134 0 4 1,-97 0-4-16,-17 0-1 0,-20 0 0 0,57 0-3 16,-57 0 1-16,0 19-2 0,17-19-1 0,3 0-13 0,3 0-11 15,-9 0 16-15,-14 0-24 0,40 22-82 16,-40-22 88-16,0 0 0 0,0 0-4 0,20 0-4 0,-20 0-6 16,0 0-69-16,0 0 16 0,0 0 59 0,0 0 23 0</inkml:trace>
  <inkml:trace contextRef="#ctx0" brushRef="#br4" timeOffset="26118.17">31508 15346 41 0,'0'0'31'0,"0"0"7"0,0 0 5 16,0 0 35-16,-17 0 53 0,17 0-114 16,0 0-2-16,0 0 33 0,0 0-25 15,0 0 4-15,0 0-10 0,0 0-12 0,17 0 13 16,26 21 7-16,-43-21-18 0,0 17 0 15,14 2 0-15,6-19-3 0,0 20 2 0,-20-20-2 0,37 0-2 0,-37 17-1 16,37 4-2-16,-37-21 2 0,0 17-1 0,57 22 10 16,-37-39-8-16,-20 21-2 0,20-21 0 15,-20 0 2-15,0 17-1 0,20-17 4 0,-20 20-1 0,0-1-8 16,17-1 4-16,-17 2 6 0,0-3 1 0,-17 24 3 16,17-22-9-16,-20 18 1 0,20-37-1 15,-20 17 2-15,20 3-2 0,-20 17 0 0,6-37 0 0,14 41-1 0,-23-41 0 16,23 36-1-16,-20-16-5 0,3 17-26 15,17-17-2-15,-20-20 13 0,20 0-2 0,0 17-30 16,0-17-20-16,0 0-18 0,0 0 33 0,0 0-9 0,20 0-52 16,-20 0 83-1,0 0 2-15</inkml:trace>
  <inkml:trace contextRef="#ctx0" brushRef="#br4" timeOffset="26617.8">32002 14946 21 0,'0'0'104'0,"0"-19"-47"0,0 19 38 0,0 0-73 0,0 0 16 0,0 0-7 0,0 0-16 0,0 0 14 0,0 0-15 0,0 0 11 0,0 0-13 0,0 0 7 16,20 0-9-16,-20 19 12 0,0-19 8 16,19 0-18-16,-19 21-8 0,0-21-1 0,0 0 3 15,0 0-3-15,0 17 3 0,0 2-4 0,0-19 2 0,0 20 1 0,20 18 1 16,-20-1-2-16,0 39-1 16,0-56-1-16,0 18-2 0,0 19-2 0,0 0 4 15,0-19-1-15,0-19-1 0,0 18 1 0,0 40 0 0,0-56 1 16,0-4-6-16,0 22-2 0,0 57 4 15,0-96 2-15,0 19-1 0,0-19-2 0,0 0-4 16,0 17 2-16,0-17-15 0,0 0-12 0,0 0-11 16,0-17-15-16,0-24-130 0,0 41 124 15,0-74-112-15</inkml:trace>
  <inkml:trace contextRef="#ctx0" brushRef="#br4" timeOffset="26951.17">32158 15326 31 0,'-22'0'87'0,"22"0"-18"0,0 0-38 0,0 0 26 0,0 0-3 16,0 0-31-16,0 0 30 0,0 0 14 15,-18 0-44-15,18 20-14 0,0-20 7 16,0 0-7-16,-20 0-1 0,20 0-1 0,0 0-3 0,0 21-1 0,-19-21 4 15,1 17 7-15,18 2-9 16,0-19-4-16,0 20 1 0,0-20-1 0,0 0 1 16,0 17-2-16,18-17 0 0,-18 21-1 0,19-21-2 0,1 0 0 0,-2 17 5 15,-18-17 0-15,22 0-1 0,52 19 3 16,-74-19-5-16,0 20 3 0,18-20-1 16,2 0-4-16,-1 21 2 0,-19-21-2 0,18 0-1 15,-18 0-6-15,0 17-11 0,20 3-256 16,-20-20 82-16,0 0 157 15,0 0 3-15</inkml:trace>
  <inkml:trace contextRef="#ctx0" brushRef="#br4" timeOffset="27668.63">32327 14796 30 0,'0'0'20'0,"0"0"8"0,0 0 48 0,0-21-3 0,0 21-11 0,0 0-36 0,-20 0 20 0,20 0-27 0,-18-18 19 16,18 18-7-16,-39-19 52 15,1-1-55-15,19 20-14 0,19-20-7 16,0 20 0-16,-18 0 5 0,1 0-5 0,17 0-1 0,-22-17 6 0,22 17-6 15,-18 0 3-15,18 0-5 0,-57 17 19 16,57-17-20-16,-20 40 9 0,1-21-5 16,-1-1 2-16,20 3-10 0,-15 15 2 0,15-36 1 15,-23 37 5-15,6-16-5 0,-3 35 1 0,20-35-2 0,-20 35 5 16,3-18-3-16,-3-18-3 0,3 16 4 16,-5-15-2-16,4-4 1 0,1 22-1 0,-3-20 2 0,20 20-7 0,0-39 4 15,-40 74-1-15,40-33 1 0,0-24-2 16,0 2 1-16,0 1 0 0,20 112-11 15,0-112 6-15,-20-1 5 0,20 55 1 0,15-33-1 16,-35-4-2-16,59 56-3 0,-22-54 6 0,-17-20-2 16,-20 1 2-16,55 37-9 0,-35-57 7 15,-20 17 0-15,57-17 0 0,-38 0-1 0,19 0 2 16,-16-37 3-16,13 18-3 0,-16 19-2 0,-19-38 1 0,38 2-1 16,1-22 2-16,-21 18-3 0,24-33 11 0,-42 32-3 15,55-185-10-15,-36 92 10 16,-19 97-7-16,0-21 3 0,0 38-1 0,0 1 2 15,0-38 2-15,0 40 0 0,0-24-4 0,0 24 2 0,-19-22-2 0,19 22 3 16,-20-4-4-16,0 2-3 0,20 2 6 0,-15-3 2 16,-7-1-3-16,22 21-1 0,-20 0-1 0,20 0-2 15,-18 0 3-15,-1 0-4 0,19 0-4 0,-20 0-12 0,20 0 10 16,-18 21-6-16,18-21-20 0,-20 56-102 16,20-56 94-16,-19 38-59 0,19-38 38 0,0 39-87 0,0-22 95 15,0 4 18-15,0-21 24 0,0 37 1 0</inkml:trace>
  <inkml:trace contextRef="#ctx0" brushRef="#br4" timeOffset="28234.62">32478 15367 40 0,'0'0'122'0,"0"0"-15"0,0 0-80 0,0 0 21 0,0 17-27 0,0-17 20 0,-17 0-3 0,17 19-22 0,0-19 33 16,0 0-39-16,0 20 12 0,0-20-11 0,0 0 13 0,0 0-16 15,0 0 10-15,0 0-5 0,0 0-2 0,17 0-6 0,3 0 2 16,-20 0-5-16,57 0 5 0,-37-20-3 16,17 20-6-16,57 0 6 15,-94 0-5-15,40 0 1 0,-40 0 1 0,17 0-1 0,20 0-3 16,3 20-19-16,-20-20 12 0,-20 0-20 15,17 0-6-15,-17 0 15 0,20 0-27 0,-20 0-7 0,0 0 22 16,0 0-49-16,0 0-33 0,0 0-5 0,0 0 81 16,0 0 0-16</inkml:trace>
  <inkml:trace contextRef="#ctx0" brushRef="#br4" timeOffset="28501.77">32840 15040 55 0,'0'0'155'0,"0"0"-74"15,-17 0 7-15,17 21-47 0,0-21-24 0,0 0 19 0,0 0-22 16,-23 20 6-16,23-20-12 0,0 17 4 0,0-17-7 16,0 0-1-16,0 19 5 0,23-19 2 0,14 21-2 15,0 15-3-15,0-36-2 0,-14 0 0 16,-6 0 0-16,-17 20-2 0,17-20 1 0,3 0 0 0,-20 0-1 16,0 0-1-16,20 0-2 0,-3 38 7 15,-17-38-4-15,0 20 2 0,0 17-2 0,-17-37 2 0,-3 37 0 16,20-37-1-16,-20 20 2 0,3 18-3 0,0 1-1 15,-6-22 0-15,-14 40-2 16,37-37 0-16,-37 38-24 0,37-39 10 0,0-1-18 0,-20-18 16 16,20 20-1-16,0-3-24 0,0-17-13 0,0 19 23 15,0-19-42-15,0 22 30 0,0-22-67 0,0 0 8 0,0 0 74 16,20 0 16-16,-20 0-1 0</inkml:trace>
  <inkml:trace contextRef="#ctx0" brushRef="#br4" timeOffset="29668.34">33598 15003 27 0,'0'0'42'0,"0"0"-10"0,0 0 35 0,0-19-35 0,-14 19 19 0,14 0-27 0,0 0 19 16,-23-17 38-16,23 17-58 0,0 0-11 15,0 0 1-15,0 0 9 0,-17 0-12 0,17 0 8 0,-20 0-10 16,-17-21 37-16,37 21-39 0,-20 0 2 16,3-19 14-16,-6 19-16 0,6 0 5 0,0 0-5 15,17-17 0-15,-40 17 0 0,40 0 1 0,-34 0 4 0,11-20-1 0,3 20-7 16,20 0-2-16,-37 0 1 0,20 20 5 0,-3 16 12 15,20-36-14-15,-20 38 3 0,0-19-4 0,20 1 0 0,0-3-3 0,-14 41 8 16,-9-39-8-16,23 2 1 0,-20 35 0 0,20-37 0 0,-17 20-1 16,17 35 4-16,0-54-3 0,0 37-5 15,17 78 5-15,3-118-5 0,-20 3-1 0,37-1-3 0,-37-1 3 16,40 19 2-16,-20 4 2 0,17-22-1 0,0-19 1 0,-37 0-2 16,23 17 2-16,31 3 0 0,-34-20 2 0,14 17-2 15,63-17 0 1,-77 0 2-16,-20-17-1 0,17-3 3 0,20-16-3 0,-14-22 2 15,-6 20-7-15,3-116-4 16,-20 81 0-16,0-42-5 16,0 76 11-16,-20-19-4 0,3 41 4 0,17-4-4 0,-23-35-5 0,-31-2-11 15,54 39 16-15,-77-38-32 0,60 57 29 16,-6-17-2-16,6 17-47 0,0 0 6 0,-23 0-46 16,40 36 61-16,0-36-4 0,-20 38-59 0,20 1-7 15,-14-1 51-15,14 18 35 0</inkml:trace>
  <inkml:trace contextRef="#ctx0" brushRef="#br4" timeOffset="35601.76">33450 15269 6 0,'0'0'7'0,"0"0"-5"0,0 0-1 0,0 0 0 0,0 0 0 0,0 0 2 0,-23 0 2 0,23 0-2 15,0 0 13-15,0 0 50 16,0 0-51-16,0 0 14 0,0 0-2 0,0 0-4 0,0 0-13 16,-17 0 4-16,17 0-8 0,0 20 3 0,0-20-6 0,0 0 3 15,0 0 2 16,-17 0 0-31,-3 0-3 16,20 0-1-16,0 0-1 0,0 0 5 16,0 0-3-16,0 0 11 0,0 0-6 0,0 0-2 0,0 0 5 15,0 0-1-15,0 0-6 0,0 0 4 0,0 0-1 0,0 0 5 16,0 0-5-16,0 0 1 0,0 0-4 16,0 0-1-16,-20 0 10 0,20 0-6 0,0 0-5 15,0 0 2-15,0 0-2 0,0 0 6 0,-20-20 21 16,20 20-25-16,-14 0 5 0,14 0-8 15,0 0 3-15,0 0 1 0,0 0-6 0,-23 0 1 0,23 0 1 16,0 20-1-16,0-20 4 0,-20 37 0 16,20-37-5-16,0 20 0 0,0 1 4 15,0-4-5-15,0-17 2 0,0 19-3 0,0-19 0 16,0 0 2-16,0 20 0 0,0-3-1 16,0-17 4-16,20 21-4 0,3-4 2 15,-9-17-2-15,6 0-1 0,-20 0 0 0,0 19 0 0,20-19 0 16,-20 0-1-16,20 0-3 0,-3 0-10 15,-17 0-6-15,0 0 8 0,17 0-27 0,-17 0 13 0,0 0-6 0,0 0-5 16,0 0-111-16,23 0 33 0,-23 0 41 0,0 0 44 16</inkml:trace>
  <inkml:trace contextRef="#ctx0" brushRef="#br4" timeOffset="38968.47">32175 14869 36 0,'0'0'194'0,"0"0"-112"0,0 0-57 0,0 0-14 0,0 0 0 0,0 0 10 0,0 0-11 0,0 0 0 0,-17 0-2 15,17 0 0-15,0 0 12 0,0 0 1 0,0-17-4 0,0 17 25 16,0-20-26-16,0 20-8 16,0 0 7-16,0 0 0 0,0 0-2 0,0 0 1 15,0 0-2-15,0 0-1 0,0 0-6 0,0 0 1 0,0 0-6 63,17 0 25-63,-17-19-16 0,18 2-5 0,39-136 0 0,-37 114-1 0,-1-19-2 0,-1-36-4 15,24 37 0-15,-27 0 4 0,25 0 1 0,-40 38 0 16,0 0-2-16,37-37 2 0,0-59-11 16,-37 95 5-16,20 1-2 0,2-38 5 15,-7 20-2-15,-15 17 2 0,0 20 0 0,0-17-4 0,0 17-6 16,0 0 4-16,0 0-2 0,0 0-17 0,0 0-29 15,0 0 32-15,0 17-26 0,-15-17 19 0,15 20 1 0,0-20-41 0,0 20-29 16,0-3 34-16,-22 3-80 0,22-20 131 0,0 20-2 16</inkml:trace>
  <inkml:trace contextRef="#ctx0" brushRef="#br4" timeOffset="39318.36">32250 13939 37 0,'-18'0'164'0,"18"-20"-115"0,-20 20-11 16,20 0-21-16,0 0-2 0,0 0 9 16,0-17-5-16,0 17-4 0,0 0-9 0,0 0 19 15,20 0 5-15,-20 0-24 0,18 0 8 0,2 0-7 16,-20 0 8-16,37-21-3 0,-37 21-5 0,42 0 9 0,-42 0-5 16,15-19-5-16,5 19 4 0,37-37 15 15,-37 18-19-15,-20 19-1 16,17-19 3-16,-17 19-2 0,20-19 1 0,-20 19-1 15,0 0 0-15,22 0 0 0,-22 0 0 0,35 57 8 32,-35-37-10-32,0-3-2 0,0 23 1 0,20-40 4 0,-20 37 7 0,0 0-8 0,19-17-3 15,-19 17-4-15,18-18 1 0,-1 59-2 16,6-60-2-16,-23 1 1 0,17 1-5 0,-17 16-22 16,0-36-5-16,0 0-9 0,0 20 17 15,0-20-44-15,0 0-22 0,0 0 38 0,0 0-200 16,0-20 227-16,0 20 7 0</inkml:trace>
  <inkml:trace contextRef="#ctx0" brushRef="#br4" timeOffset="40018.45">32652 13045 42 0,'0'0'160'0,"0"-18"-46"0,0-1-93 0,0 19-12 0,0 0 6 16,0 0-7-16,0 0-2 0,17 0 0 0,-17 0 17 15,0 0-13-15,0 0-5 0,20 0 5 0,-20 0-6 0,0 0 8 16,17 0-2-16,-17 0 4 0,0 19-9 0,0-19 5 15,20 18-3-15,-20 19 3 16,0-17-8-16,0-20-1 0,20 19 1 0,-20 1-1 0,0-20 0 0,0 75-2 16,0-56 2-1,0-19 1-15,0 18-1 0,0 2 1 0,0 1-2 16,0-21 0-16,0 17 0 0,0-17-1 0,0 0 0 0,0 0 1 0,17 0 2 16,-17 0-1-16,0 0-1 0,0-17 1 0,22-24-1 15,-22 23-1-15,15-37 3 0,-15 34-3 16,0 3 2-16,23-21-1 0,-6 1 1 0,3 19-1 15,-20 1 2-15,17-21-1 0,3 21 0 16,-20 18 0-16,20 0 6 0,-20 18-1 16,0-18-4-16,17 39 3 0,-17-39-1 0,0 37 1 0,0-37-2 15,0 77 3-15,0-38-4 0,0-3 2 16,0 1 2-16,0-17-5 0,0-20 1 0,0 0 0 0,23 21 2 16,-23-21 2-16,0 0 2 0,0 0-5 0,0 0-1 0,0 0 1 0,0-21 3 15,17 1-4-15,-17 2 0 0,17-20 0 16,23 0-2-16,-40 20 0 15,17 18-3-15,-17 0 1 0,20 0-2 0,-20 0 2 0,20 18-4 16,-20-18 2-16,17 21-6 0,3 34-32 16,-20-17-18-16,0-17 8 0,0 15-50 15,0 2 58-15,0-38-70 0,0 19 54 0,0-19 13 16,0 19 16-16,0-19 16 0,0 0-2 0</inkml:trace>
  <inkml:trace contextRef="#ctx0" brushRef="#br4" timeOffset="40785.47">33162 12494 26 0,'0'0'51'0,"0"0"-4"0,0 0-25 0,0 0 38 0,-14-20-41 0,14 20 28 0,0 0-21 15,-23 0-16-15,23 0 0 0,-20 0 16 0,-17 0 31 32,0 0-25-32,17 20-15 0,20-20-10 0,-20 0 2 0,20 0-1 0,-17 19-2 0,0-19 9 15,-6 0-8-15,6 19 9 0,-23-19-2 0,3 19 2 16,37-19-11-16,-40 19 6 0,40-19-8 0,-15 18 3 0,-7-18 0 16,5 20-2-16,-3 18 1 0,0-19-2 0,-17 1 1 15,37 17-1-15,-17-37-1 0,-23 95 4 16,22-76-5-16,18 19-3 0,-19-19 3 0,19 0 0 0,-20 39 2 15,0 17 0-15,20-38-1 0,-15 22-1 16,15-20 1-16,0-3-3 0,0 1 0 16,0-17 1-16,0 18 2 0,15-19 0 0,-15 1-1 0,20-2 0 0,-20 20-3 0,39-19 1 15,-21 20 1-15,-18-21 0 0,17 2 1 0,6-1 0 0,-6-1 1 16,3 21-6-16,17-1 0 0,-17-19 4 0,-3-19-1 16,5 18-2-16,33 21-3 0,-35-21 4 0,-20-18-1 15,37 0-1-15,23 20-3 16,-26-20 4-16,63-38 6 15,-80 38-4-15,26-19 2 0,-43 19-1 0,14-20 2 0,26-17 2 0,-20 17-4 16,-20 2 0-16,17 18 0 0,-17-39 1 0,20 39 0 0,-20-37 0 0,17-1 0 16,26-39 1-16,-29 20 2 0,-14 38-2 15,0 2-1-15,20-42 0 0,-20 40-1 0,0 0 1 0,0-37 1 0,0 36 1 16,0-19-1-16,0 21 0 0,0-19-1 0,-20-2 2 0,6-56 6 16,14 58-7-16,0 17 0 15,-60-94 3 1,3 0 7-1,37 94-10-15,0 2-1 0,6-1 0 16,-29 19-1-16,26-19-2 0,17 19 2 0,-20 0-4 16,0 0-2-16,20 0-3 0,-37 0-43 15,17 0 37-15,3 38-56 16,0-20 26-16,-6-18 21 0,23 39-30 0,-17-39 22 0,17 38-6 16,-20-38-62-16,0 76-80 15,20-58 155-15</inkml:trace>
  <inkml:trace contextRef="#ctx0" brushRef="#br4" timeOffset="56639.88">25240 17019 24 0,'0'0'58'0,"0"0"-32"0,-20 0 23 0,20 0-28 0,0-19-2 0,0 19 33 0,0 0-35 16,-20-38 75-16,20 38-81 15,0 0-1-15,0 0 9 0,0 0-10 0,0 0-1 0,0 0 8 0,0 0-5 16,0 21 2-16,0-4-1 0,20 39 26 31,-20-35-32-31,0-21-6 0,0 19 1 0,0-2 1 16,20 41 1-16,-20-38-3 0,0 16 2 0,0 22 0 0,0-58-1 15,0 77 4-15,0-58-4 0,0 19 2 16,0-20 1-16,0 22 1 0,0-21 0 16,0-19-1-16,17 17 10 0,-17-17-1 0,17 0-7 0,3 0 10 15,-20 0-12-15,20 0 8 0,3 0-8 16,-9-17 3-16,-14 17-3 0,20 0 3 0,0 0-3 0,0-19 8 16,-3 19-1-16,20 36 1 15,-37-36-9-15,0 20 2 0,0-20-1 0,0 19 1 16,0-1 1-16,-20 2-2 0,20-20-2 0,0 20-1 0,-17-3 2 15,0-17-4-15,-3 0 1 0,20 21 0 0,-40-21-1 16,26 18-1-16,-9-18-8 0,3 0 0 0,0 0-19 0,20 0 13 0,-17-18-21 16,-20-20-133 15,74-20-68-31,-20 39 137 0,3 19 39 0,-20 0 50 0,0-20-7 16</inkml:trace>
  <inkml:trace contextRef="#ctx0" brushRef="#br4" timeOffset="57369.67">25619 16811 46 0,'0'0'54'0,"0"0"57"0,-17-21-60 0,17 2-35 0,0 19 0 0,-23-17 21 0,6-4-18 0,17 3-4 16,-20 18-8-16,20 0-1 0,-20-18 7 0,20-2-7 16,-37 3 17-16,-3-4 5 15,40 21-22-15,-17-20 9 0,17 20-8 0,-17 0 0 0,-3 0 6 16,0 0-7-16,0 0 1 0,6 0 3 0,-49 0 3 16,46 0-4-16,-117 0 13 15,114 0-19-15,3 20 0 0,-40 1 2 0,2-4-1 16,16 3 0-16,-18 16-2 0,37-36 0 0,-35 57 0 15,16-16 0-15,-38 53 2 0,57-57-2 16,-17 20 4-16,19-20-5 0,-41 134 1 0,59-131-1 16,-15 35 2-16,15 20 0 0,0 1-1 0,-22 19 0 15,22-59 0-15,37 153 3 0,-17-151-4 0,-1-2 0 0,19-19-1 16,135 192 2 0,-155-209-2-16,19-20 0 0,0 18 0 0,42 21 0 0,-44-39 1 0,22 18-3 0,-20-18 3 15,100 19-1-15,-103-19-1 0,43 0 0 16,-37 0 1-16,-3-19 0 0,20 1-2 0,20-39 3 0,17-39-1 15,-74 78 2-15,77-96 3 0,14-58-3 16,-94 115-1-16,23-19 2 0,-40 38-1 16,0-56-2-16,23 56 0 0,-23-2 1 0,14 3 0 0,-14-211 6 15,0 117 3-15,0 16 0 16,0 76-8-16,-14 1-1 0,-29-56 2 0,23 57 1 16,-34-23 3-16,34 22-6 0,0 2-2 0,-37-1 2 0,40-4-2 15,-40 5 0-15,37 36 3 0,-74-38 1 16,74 19-3-16,0 19 1 0,-17 0 0 0,37 19-1 0,-40-19-2 0,6 38-3 15,34-38 3-15,-40 36-1 0,20 5-5 0,6-24 2 0,-29 21-15 16,-31 152-128 0,54-153 110-16,20-17-8 0,-20 18-7 0,20-19-11 0,0 39-86 0,0-39 90 0,-15 18 20 15,15-16 22-15,0-4 1 0</inkml:trace>
  <inkml:trace contextRef="#ctx0" brushRef="#br4" timeOffset="60503.89">31722 16506 17 0,'0'0'3'0,"0"0"-2"0,0 0 0 0,0 0-1 0,0 0 0 0,-23 0 0 0,23 20 0 0,0-20-1 0,0 0-1 15,0 0-17-15</inkml:trace>
  <inkml:trace contextRef="#ctx0" brushRef="#br4" timeOffset="60703.09">31796 16848 8 0,'0'0'5'0,"0"0"-3"0,0 0-1 0,0 0 0 16,0 0-1-16,0 0-4 0,0 0-9 15</inkml:trace>
  <inkml:trace contextRef="#ctx0" brushRef="#br4" timeOffset="61936.54">31434 11221 23 0,'-20'-21'183'0,"20"21"-161"0,0 0-3 0,0-18-11 0,0 18 6 0,0 0-8 15,0 0 5-15,0 0-2 0,0 0-1 0,0 0 3 16,0 0-7-16,0 0-1 0,0 0 4 0,0 0-1 16,0 0-3-16,0 0-1 0,0 0 0 0,0 0 0 15,0 0 1-15,0 0 13 0,0 0-7 0,0 0-4 16,0 0 6-16,0 0 28 16,0 0-29-16,0 0-5 0,0 0 5 0,0 0 8 15,0 0-15-15,0 0 4 0,0 0-3 16,0 0-2-16,0 18 1 0,0-18 2 0,0 0-3 0,0 0 1 15,0 0-1-15,0 21 3 0,0-2-3 0,20 56 4 16,-20-56-6-16,17 39 2 0,23 36-2 16,-40-75 2-16,0 19-1 0,17-18 0 0,-17-2 0 15,0 1 1-15,43 96 5 0,-29-39 0 16,-14-76-7-16,0 18 0 0,0 1 1 0,0-19-1 16,20 0 0-16,-20 0 1 0,0 0 1 0,0 0 2 0,0 0-3 15,20 0 3-15,-20-19-4 0,0 19 1 0,37-57 4 16,-37 57-2-16,37-18-1 0,-37-1-1 15,20 19 1-15,3-20 0 0,-9 20-1 0,-14 0 5 0,20 0 4 0,0 0-6 16,0 0 8-16,-3 39 9 16,-17-21-18-16,18 1 4 0,-18 1 1 0,-18-2-2 15,18 1-2-15,-17 1-3 0,-3-2 2 0,20-18 0 0,-20 0-3 16,0 20 2-16,-17-20-3 0,-20 19-18 16,57-19 6-16,-37 0-16 0,-3-39-31 0,26 21 9 15,14-2 22-15,-23 1-2 0,23 19-4 0,-20-18-47 0,20-2 34 0,0 20-4 16,0-19-3-16,0 1-36 0,0-1 37 15</inkml:trace>
  <inkml:trace contextRef="#ctx0" brushRef="#br4" timeOffset="62670.29">31662 10972 66 0,'0'0'38'0,"0"0"3"0,0-18 109 0,0 18-131 0,0 0-2 0,0-20-4 0,-20 20 6 0,3-36 11 15,17 36-27-15,-20-21 2 0,20 21-2 0,-40-37 16 16,26 37-15-16,14-21 1 16,0 21-1-16,-23 0 1 0,3-18 6 0,3 18-1 0,-3 0 1 0,-17 0 0 15,-3 0 1-15,6 0-1 0,11 39-1 0,-34 37 3 16,20-58-8-16,-17 117 4 0,14-98-6 15,0 57 1-15,3 40-1 0,37-76-3 0,-40 73 3 0,40 251-1 16,97-116-1 0,-60-172-1-16,20 3-2 15,0-23-4-15,-37-54 7 0,17-2-4 0,20 2 3 0,-37-1 0 0,37-19 0 16,-20 0 0-16,20 0 0 0,-37 0 2 0,74-39 4 16,-51 1-4-16,11 1 3 0,-34 0-2 0,-3 17-2 15,1-19-1-15,41-36 0 0,-42-20 2 0,40-229 5 31,-34 96-3-31,-23 133-4 0,-23 1 1 0,6-21 0 16,-23 38-1-16,23 21 3 0,-20-1-3 16,-94-58 0-1,108 115-4-15,-14 0-13 0,37 0 6 0,-20 20-17 16,20-1 9-16,-17 18-24 0,17-37 14 0,0 39-4 0,0-1-54 16,0 19-38-16,0 57-29 15,17-18 117-15</inkml:trace>
  <inkml:trace contextRef="#ctx0" brushRef="#br4" timeOffset="63137.09">31907 11999 53 0,'0'0'35'0,"0"0"49"0,0 0-47 0,0 0-4 0,0 0 23 0,-17 0-8 0,17 0 75 16,-20 0-109-16,20 0 11 0,0 0-5 15,0 0-12-15,0 0 5 0,0 0-6 0,0 0-1 0,0 0 0 0,0 0-1 16,0 0-2-16,0 0 5 0,0 0-4 0,0 20 9 16,20-20-7-16,-20 0-4 0,0 0 0 0,37 19 7 0,-17 0-9 15,-3-19 1-15,6 19 0 0,-8 18 1 0,5-37-1 0,-1 0-1 0,19 38 1 16,-38-18-1-16,57 37 3 0,-18-38-3 15,-39-1 1-15,57 39-2 16,0 1 3-16,-39-39-2 0,24-1-1 0,-42 1-2 0,35 19-14 16,-15 1-22-16,-1-39 26 0,-19 19-20 0,18-19-12 15,-18 0-14-15,0 0 23 0,0 0-56 0,0 0-94 16,0 0 107-16,0-19 51 0</inkml:trace>
  <inkml:trace contextRef="#ctx0" brushRef="#br4" timeOffset="63436.79">32364 12038 139 0,'0'19'284'0,"0"-19"-265"0,0 0 13 16,0 0-18-16,0 0-1 0,0 0-1 0,0 19 20 16,0-1-26-16,40 1 11 15,-21 1-13-15,-19-20 0 0,18 0 1 0,-18 18-6 16,57 2 6-16,-57-1-1 0,22-19 5 0,-22 19-5 15,15-19 7-15,-15 19-5 0,0 0 3 0,20 19 3 16,-20-20-10-16,0 41 2 16,0-59-2-16,0 37-2 0,0-19 3 0,0 1-3 0,0 1 0 0,-20 18-2 15,5 0 1-15,-7 0-5 0,-53 19-40 16,56-38 23-16,19-19 10 16,-20 0-3-16,0 0-20 0,-17 19-41 0,37-19 45 15,-20 0-43-15,-17 20-170 0,37-20 211 16,-20 18 4-16,20-18 15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6T19:43:54.425"/>
    </inkml:context>
    <inkml:brush xml:id="br0">
      <inkml:brushProperty name="width" value="0.05292" units="cm"/>
      <inkml:brushProperty name="height" value="0.05292" units="cm"/>
      <inkml:brushProperty name="color" value="#800080"/>
    </inkml:brush>
    <inkml:brush xml:id="br1">
      <inkml:brushProperty name="width" value="0.05292" units="cm"/>
      <inkml:brushProperty name="height" value="0.05292" units="cm"/>
      <inkml:brushProperty name="color" value="#FFA500"/>
    </inkml:brush>
    <inkml:brush xml:id="br2">
      <inkml:brushProperty name="width" value="0.05292" units="cm"/>
      <inkml:brushProperty name="height" value="0.05292" units="cm"/>
      <inkml:brushProperty name="color" value="#FF00FF"/>
    </inkml:brush>
    <inkml:brush xml:id="br3">
      <inkml:brushProperty name="width" value="0.05292" units="cm"/>
      <inkml:brushProperty name="height" value="0.05292" units="cm"/>
      <inkml:brushProperty name="color" value="#0000FF"/>
    </inkml:brush>
    <inkml:brush xml:id="br4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2850 11905 29 0,'0'0'6'0,"0"0"0"0,0 0 1 0,0 0-1 0,0 0 2 0,0 0 3 0,0 0 2 0,0-19 16 0,0 19-14 0,0 0 1 0,0 0-1 0,0-20 93 16,0 20-96-16,0 0 12 15,0 0 6-15,-20 20-11 0,20-20-10 0,0 0 6 0,0 0-9 16,-14 19 11-16,14-19-11 0,0 0 17 16,-23 18-18-16,3-18 11 15,0 0-13-15,20 0 4 0,-17 0-4 0,17 0 0 0,-20 0 0 16,3 0 0-16,-3 0-2 0,20 0 1 0,-77 0 8 16,40 0-6-16,0 0 2 0,17 0-1 15,0 0-1-15,-94 0 20 31,77 0-17-31,0 0-3 0,0 0-2 16,14 0-1-16,-14 0 0 0,23 0-1 0,-9 0 1 0,3 19 0 0,-17-19 2 0,20 20-2 0,-6-20 0 16,6 0-1-16,-3 0 2 0,-57 18-1 15,40-18 1-15,20 0-2 0,-23 19 2 0,23-19-2 0,-23 0 0 16,-17 20 0-16,20-20 1 0,17 0-1 16,3 0 1-16,-80 38 3 0,80-38-3 15,17 19 0-15,-40-19-1 0,23 18-1 0,-3 21 3 16,3-21-5-16,-6-18-2 0,23 20 4 15,-17-1 2-15,-18 19-4 16,35-19 3-16,0-19 0 0,0 18 0 0,-22 2-2 16,22-2 3-16,0 1-1 0,-20 1 0 15,20 0 0-15,0-20 0 0,0 37 3 16,0-19-5-16,0 1 2 0,0 1 0 0,0-2 3 0,0 2-2 0,0 18 0 16,0-19 1-16,0 57-2 15,20-38-1-15,2-38 1 0,-22 20 1 0,15-20-1 16,-15 18 0-16,37 1 2 0,-37-19-2 15,0 19 0-15,23-19-2 0,-6 18 3 0,3-18 0 0,-3 0 3 0,3 20-3 16,37-1-2-16,-40-19 1 0,3 19-1 16,20-19 1-16,-3 19 0 0,-37-19 1 0,37 0-1 0,0 20-1 15,-37-20 1-15,60 0-1 0,-23 0 1 0,134 18-5 16,-131 1 5-16,14-19-2 16,-34 0 2-16,17 0 0 0,0 0 2 0,-14 0-2 15,-6-19 0-15,3 19 0 0,-3 0-1 0,40 0 0 0,-37 0 0 0,74-18 4 16,-74 18-3-16,0 0 0 0,17 0-3 0,23-20-2 15,-26 20 8-15,6-19-2 0,-23 19 1 0,3-19-1 0,-3 19-1 16,3 0 2-16,23-19-3 0,-29 19 1 0,63-38-3 16,-40 38 2-16,6-19 0 0,-29 19 1 15,100-19 0-15,-94 1 0 0,17 18 0 0,0-20 1 16,-17 20-1-16,20-19-1 0,54 19 3 16,-34-19-2-16,-26 19-1 0,-14 0 0 0,17 0-1 15,20-19-1-15,-14 19 4 0,-9-20 0 16,-34 20-1-16,57 0-3 0,-40 0 3 15,-17-18-1-15,20 18 3 0,0 0-3 0,3 0 1 0,-23 0-1 16,51-38 3-16,-28 19-4 16,-23-20 2-16,0 39 0 0,0-18 0 15,0-2 1-15,0 1 0 0,0 19 0 0,0-37 1 0,0 37-1 16,0-38-1-16,0 38 1 0,0-20 0 0,-23-17-1 16,6-1 6-16,-3 19-5 0,20 19 0 15,-14-19-1-15,14 0 0 0,-23 0 1 0,23 19 0 0,-40-20 4 16,23 2-2-16,-23-2-1 0,-54-17 5 15,57 18-5-15,0 19-2 0,-20-19 2 0,17 0-1 16,-34-1 4-16,0-17-3 0,-6 17 0 0,6-17 2 16,-3 18-2-16,43-1-2 0,-29 2 1 0,-45-2 1 15,85 1-4-15,-34 19 1 0,20 0-1 16,17 0 3-16,0 0-1 0,-14 0 3 0,-9 19-4 0,6-19-3 16,20 20-1-16,-3-20 1 0,-17 18-13 0,-77 39-102 15,94-57 64-15,20 0 18 16,0 19-7-16,0-19-11 0,-20 20-78 0,20-20 42 0,0 0 74 15,0 18-8-15</inkml:trace>
  <inkml:trace contextRef="#ctx0" brushRef="#br0" timeOffset="983.44">13891 11315 22 0,'0'0'17'0,"0"0"60"0,0 0-61 0,0 0-1 0,0 0-1 0,0 0 0 0,-17 0 21 15,17 0-17-15,0 0 1 0,0 0-3 16,-20 0-8-16,20-19 15 0,0 19-16 0,-20 0 14 16,20 0-14-16,-17 0-2 0,17-19 6 0,-17 19-1 15,-6 0 14-15,23 0-11 0,-20 0-7 0,20 19 1 16,-17 0 11-16,17-19-13 0,0 0 0 0,-20 57 10 16,3 0-5-1,-3-20-5-15,20 2-2 0,-20 19 1 0,20-58-3 16,0 37 2-16,0 20 0 0,-17-38 0 0,17 20-2 15,0-39 0-15,0 19-1 0,0-1 0 0,0 1 0 0,0 19 3 0,0-38-2 16,0 114 2-16,0-57-2 16,0 1 1-16,17-2-2 0,-17-17 0 0,0-21 1 15,0 21-1-15,0-20-1 0,0 0 0 0,0 18 0 16,0-17 1-16,0-2-5 0,0 21-7 0,0-39 2 0,0 0-1 16,-17 38-147-16,17-38 73 15,-17 0 33-15,17 0-39 0,-23 0 63 0,23-18 15 0,0 18 6 0,0-20-11 16</inkml:trace>
  <inkml:trace contextRef="#ctx0" brushRef="#br0" timeOffset="1286.78">13438 12019 24 0,'0'0'4'0,"0"0"8"0,0 0 15 0,0 0-7 0,0 0 1 0,0 0 1 15,17 0 19-15,-17 0-2 0,0 0-21 0,20 19 47 16,-20-19-51-16,0 0-1 0,0 19-1 0,0-19-2 0,0 19 0 0,17-19-2 16,-17 37 7-16,0 1-8 0,0 1-3 0,20-20 0 15,-20 0 1-15,0 38 7 16,20-39-3-16,-20-18-5 0,0 19 1 0,0-19 5 0,37 20 15 16,0-20-13-16,-37-20-8 0,40 20 2 15,-40-19-3-15,57-19 4 0,-40 38-6 16,3-37 1-16,-3 37-1 0,3-19 0 0,3-19-1 0,-23 38 1 15,17-20-1-15,0 2-2 0,3-21-5 0,0 21-5 0,-3-20-20 16,3 19-27-16,-3-1 6 0,-17 1 21 16,20 19-50-16,-20-18-25 0,0-2 63 0,0 20 12 0,0 0 14 15,20 0 0-15</inkml:trace>
  <inkml:trace contextRef="#ctx0" brushRef="#br0" timeOffset="1866.95">14253 10801 29 0,'0'0'81'0,"0"0"-31"0,0 0-7 0,-17 0-6 0,17 0 21 0,0 0-36 15,-20 0-12-15,20 0 19 16,-20 0-15-16,20 18-6 0,0-18-1 0,0 0 0 0,0 21 0 0,0-21 0 0,-20 37 10 16,20-16-13-16,0-21 0 0,0 18 6 0,0 0-6 0,-14-18 1 0,14 20 3 15,0-2-4-15,0 2-2 0,0-1 7 0,0-19-5 0,14 37 6 16,-14-37-6-16,0 21 7 0,0-21 0 0,20 0 2 16,0-21-5-16,0 2 3 15,-3-38-2-15,3 39-6 0,-20 18 0 16,0-38 4-16,0 20 3 0,0-3 0 0,0 21-6 0,0-19 7 15,0 1-1-15,0 18-2 0,0-21 2 0,0 21 0 16,0 21 0-16,0-3-5 0,0 1-3 16,0-19 2-16,0 21-2 0,0-3-1 0,0 20 2 0,0-20 0 15,0 21-2-15,0-21-1 0,0 1 1 0,17 20 0 0,3 56-6 32,0-95 4-32,-20 18 0 0,17 3 0 0,-17-2-4 0,20-19 0 0,-20 0-12 15,0 0 4-15,17 0-3 0,3 0-53 0,3-19-70 16,-23-20-34-16,17 20 31 0,0 0 53 15</inkml:trace>
  <inkml:trace contextRef="#ctx0" brushRef="#br1" timeOffset="7550.65">2907 12722 28 0,'0'0'13'0,"0"0"-7"0,0 0 68 0,0-19-33 0,0 19-4 15,0 0-20-15,0 0 12 0,0-18-2 0,0 18 19 16,0 0-38-16,0 0 8 0,0 0-9 0,17 0 3 0,-17 0-4 16,0 0 2-16,0 0 8 0,0 0-11 15,0 0 0-15,-17 0 5 0,17 0 20 16,-17-20-23-16,17 20-4 0,0 0 6 0,0 0-4 16,-23 0 0-16,23 0-3 0,-51-19 12 15,28 19-11-15,3-19 3 0,0 19-3 0,-17-19 16 16,0 19-6-16,0 0-12 0,37 0 4 0,-60-20 0 15,43 20-2-15,-20 0 3 0,17 0-4 0,-17 0 0 0,20 0-1 16,-43 0 4-16,-17 0 3 0,60 0-6 16,-20 0-2-16,14 0 1 0,6 20 0 0,-40-20 3 0,37 0-2 0,0 0 0 15,-14 19-3-15,-6-19 3 0,-94 58 4 16,117-58-5-16,17 18 0 16,-134 20 2-16,134-38-3 15,-20 0 0-15,3 18 1 0,-23-18-1 0,-17 20 2 16,-17 18-4-16,34-19 4 15,40-19-2-15,-17 20 1 0,-3-20-1 0,20 18 0 0,-17-18 2 0,17 19-2 16,-23-19 1-16,6 19 0 0,17-19 0 0,-20 19 0 0,5 20-2 16,15-39 1-16,-22 75 2 15,22-56-2-15,-20-1 0 0,20 2 2 0,0-1-2 16,-20 19-1-16,20-17 0 0,0-4 2 0,20 39 2 16,0-36-2-16,-20 1-2 15,0-4 0-15,74 40 4 16,-51-38-5-16,31 38 8 15,-34-57-5-15,-20 20 0 16,37-2-3-16,20 2 1 0,-34-1-1 16,11-1 4-16,6-18-2 0,-3 0-1 0,23 19 3 15,-43 1-2-15,20-20-5 0,-17 0 4 0,17 18 0 0,0-18 2 0,6 0-1 16,-9 0 0-16,23 20 2 0,23-20-4 16,-6 0 3-16,74-38-2 15,-105 38 0-15,105-20 4 0,-108 1-6 16,-3 19 3-16,0-18 4 0,20 18-1 15,20-39-4-15,-60 39 0 0,103-57 0 0,-86 57 0 16,6-38 2-16,14 19-2 0,-34 19-1 0,17-18 1 16,0-2 4-16,6 20-4 0,-9-19 1 0,23 2-1 15,-37 17 1-15,40-21 4 0,-26 1-6 0,-14 20 1 16,17-18-1-16,-17-1 3 0,-20 19-1 0,37-19 0 0,-17 2-1 16,3-4 1-16,-9 3 0 0,6 18 0 0,-20-20 2 0,17 1 0 15,23-75-2 1,-23 56 2-16,-17 38-1 0,0-20 0 0,0 20-1 0,0-19 1 0,0 0 1 15,0 0-2-15,0 0-2 0,0 19 3 0,0-18 0 0,-17-2 2 16,0 1-2-16,-6 0 0 0,-14 0 1 16,0 19 1-16,37-20-3 0,-57 20-1 0,37 0 0 15,3 0 2-15,-40 0 2 0,17 0-2 0,-91 0-1 0,-3 0 3 16,97-18-2-16,-154 18 1 16,174 0-2-16,-6 0-1 0,-14 0 0 0,23 0 0 0,-29 18-1 15,6 2 2-15,0-20-2 0,37 19 1 0,-57 19-2 16,17 0-1-16,20-38 1 0,3 0-2 0,-3 38-1 15,-37-19-7-15,40 0 6 0,0-19 0 0,-43 38-24 0,40-18 8 16,-17-1 8-16,17-19-25 0,3 0 14 0,-20 18-116 16,37-18 14-16,-23 0 15 0,23 19 83 0,-17-19 18 15,17 0-6-15</inkml:trace>
  <inkml:trace contextRef="#ctx0" brushRef="#br1" timeOffset="15151.27">13817 12893 20 0,'0'0'4'0,"-17"0"14"0,17 0-14 0,0 0 1 0,0 0 1 0,0 0 9 0,0 0 6 0,0 0-8 0,-23 0 13 0,23 0-14 0,0 0 11 16,0 0-12-16,-20 0 20 16,3 0 19-16,17 0-34 0,-20 0 0 0,20 0-7 15,0 0 0-15,0 0-1 0,-17 0 9 0,17 0-9 0,0 0 14 16,-20 0 7-16,20 0-18 0,0 0-6 15,0 0 6-15,-20 0-1 0,20 0-5 0,0 0 4 16,0 0-5-16,0 0 1 0,0 0 1 0,0 0-3 0,0 0-1 16,0 0 7-16,0 0-7 0,0 0 0 0,0 0 1 15,0-37 11-15,20 17-10 16,0 1 3-16,17 0-3 16,-20 19-1-16,3-19-3 0,37-19 3 15,-57 38-2-15,40-19 0 0,-3 0-2 0,0-38 1 16,60-19 3-16,20-20-1 15,-103 78-2-15,63-58 2 0,-57 58-1 0,37-22 1 16,-20 3-2-16,23-1-4 0,-26 0 3 0,103-20 0 16,-83 20 0-16,-34 38 2 0,74-56 2 15,-57 37-3-15,3 0 2 0,-3 19 0 16,-20-20-1-16,-17 20-1 0,20 0 0 0,0 0-2 0,3 0 2 16,-9 0 0-16,-14 0 0 0,60 20 0 15,-60-20 0-15,17 19 0 0,-17-19-1 0,0 0 1 0,0 0-1 16,0 19-8-16,0-19-23 0,-17 0 16 15,-43-38-165 1,60 18 145-16,-14 20-54 0,-9 0 42 0,3 0 7 0,20-19 12 0,-20 19 6 16,3 0 4-16</inkml:trace>
  <inkml:trace contextRef="#ctx0" brushRef="#br1" timeOffset="15601.34">13740 12551 21 0,'0'0'7'0,"0"0"-5"0,0 0 2 0,0 0 8 0,0 0 6 0,0 0-8 0,0 0 14 0,0 0 4 0,0 0 13 16,0 0-17-16,17 0-13 0,-17 0 10 0,0 0-10 0,0 0 12 15,0-19 0-15,0 19-13 0,0 0 11 0,0 0-13 16,0 0 20-16,0-19-21 0,0 19 19 16,0 0-18-16,0 0-4 0,0 19 0 0,-17 0 5 0,17 0-5 15,0-19 0-15,-20 38-2 0,20-38 1 0,-17 38 2 0,17-38-3 16,-20 39-1-16,20-21 1 0,-37 38 5 15,37-36-2-15,-17-1-3 0,17 19 6 0,0-38-6 0,0 38 4 16,0-19-4-16,0-19 0 0,0 19 2 0,0 0-2 0,0-19 7 0,0 19-8 16,17 1 5-16,20 37 5 15,0-57-9-15,-37 0-1 0,20 18 2 0,-3-18-1 0,3 19-1 16,3-19 2-16,-23 0-4 0,17 0 2 0,-17 18-4 0,17-18 2 16,-17 0-1-16,40 0-32 0,-40 0 17 0,17 0-26 15,3 0-63-15,-20 0 56 0,0 0-10 0,17 0-2 0,-17 0-25 16,20 0 66-16,-20-18 0 0</inkml:trace>
  <inkml:trace contextRef="#ctx0" brushRef="#br1" timeOffset="16251.42">15316 11734 21 0,'0'0'14'0,"0"0"40"0,0 0-32 0,0-19 0 0,-17 19 20 0,17 0-22 0,0 0-1 0,0 0-2 0,0 0-2 0,-20-20 11 16,20 20-15-16,0 0 21 0,-20 0-22 0,20-19 0 0,0 19 2 15,0 0-3-15,-17 0 28 0,17 0-26 16,0 0-5-16,-17 0-1 0,17-19 26 16,-23 19 5-1,3 0-21 1,20 0-10-16,-17 19-6 0,17-19 2 0,0 19 1 16,0 1 1-1,-20 113 3-15,3-95-4 0,17-19-3 0,0-1 2 0,0-18-2 0,0 19 2 16,0 1 2-16,37 17 4 15,-37-37-6-15,0 0 2 0,17-19 3 0,-17 1-2 0,20 18-1 16,-20-39-3-16,23 39 1 0,-23-18 0 0,17-78 8 16,-17 96-9-16,17-38 6 15,-17 38 0-15,0-19 0 0,0 1 0 0,0 18-1 16,0 0-3-16,0 0 1 0,0 0 0 0,0 0-2 0,0 0 4 0,0 18-3 16,0-18 2-16,0 19-2 0,20 19-3 15,0 1 0-15,-3-21 1 0,-17 2-1 0,0-1 0 0,20 18-12 0,-3-37 1 16,-17 20-6-16,20-20-1 0,3 37-32 0,-6-17-20 0,0-20 24 15,-17 19-8-15,77 19-259 16</inkml:trace>
  <inkml:trace contextRef="#ctx0" brushRef="#br2" timeOffset="21854.3">3343 13425 29 0,'0'0'6'0,"0"0"-3"0,0 0 4 0,0 0 12 0,-17 0 2 15,17 0 1-15,0 0-4 0,0 0-11 0,0 0 1 0,-20 0 21 16,20 0-23-16,0 0 8 0,0 0 0 16,0 19-7-16,0-19 8 0,-20 0-5 0,20 0-1 0,-17 20 41 15,0-20-43-15,17 0 15 16,-23 0-3-16,3 0-2 0,3 0 5 0,-3 0-15 15,20 0-1-15,-17 0 0 0,17 0 5 0,-40 0-2 0,23 0-2 16,-3 0-3-16,3 0 8 16,-57-20 2-16,51 20-12 0,3 0 0 0,20-19-1 0,-37 19 1 15,-3 0-3-15,3-19 1 0,37 19 0 0,-57-19 0 0,37 19 1 16,3 0-1-16,-3-19 2 0,-94 1 0 16,57 18-3-16,40 0 2 0,-23-20-1 0,23 20 0 0,17 0 1 15,-60 0 1-15,43 0 1 0,-3 0-2 0,-17 0 3 0,17 0-3 16,-17 0 3-16,37 0-3 0,-77-19 9 15,63 19-8-15,-9-17 0 0,-17 17 3 0,40 0-4 0,-34 0 1 16,34 0-1-16,-23 0 1 0,6 0-2 0,-17 17 2 0,-9 2 2 16,23-19-3-16,-91 57 1 0,51-19 0 15,-14 19 3-15,37-37-4 16,20-1-2-16,-26 18 0 0,43-37 1 0,-37 38 0 0,0-18 0 16,0 17 0-16,17-17 3 0,3-1-4 0,-6-1 4 15,6 2-4-15,-18 37 3 16,13-38-2-16,2 0 0 0,20 1 1 0,0-3 0 15,-37 40 0-15,37-37 0 16,0 17 4-16,-18 39 13 16,18-56-19-16,0-1 3 0,0 20-2 15,-22-21 6-15,22 21-3 0,0-3-3 0,-17 3 5 16,17-20-4-16,0 2-1 0,0-4 0 0,0 2 3 0,0-19-2 16,0 19-2-16,17-1 3 0,-17 2-1 0,77 18-1 15,-57-38-1-15,-20 0-1 0,37 19 1 16,23-19 1-16,-43 0 1 0,3 0 0 0,17 0 2 0,20 0 1 15,191 0-1-15,-174 0-3 16,-17 0-3-16,-14 0 2 0,8 0 0 0,-28 0 1 0,31 0-1 16,-11 0 1-16,-29 0-2 0,23 0 0 0,23 0 1 0,-3 0 1 15,-20 0 0-15,-20 0-1 0,60-19 2 0,60 2-5 16,-120 17 3-16,40-21 1 0,-40 21-1 0,40-20 3 0,0 20 1 16,-20 0-1-16,97 0-5 15,-57 0 8-15,-40 0-6 16,57 0 1-16,-94 0 0 0,43 0-1 0,-9 0 1 15,-14 0 1-15,17 0-3 0,-17 0 3 0,-3 0-2 16,43 0 2-16,-3 0-5 0,-20 0 7 16,-37 0-4-16,80 0 2 0,-46 0-2 0,-34 0 1 15,40 0 1-15,-23-18-1 0,0 18 0 0,46-19-2 16,-29 0 6-16,-17 2-4 0,-17 17-3 16,40-21 7-16,-40 21-6 0,20 0 1 15,-20-19-2-15,0 19 4 0,0 0 0 0,17-19 0 0,23-1-4 16,-40 1 6-1,0 2-3-15,17-3 1 0,-17 1 1 0,20-19-5 16,-20 38-3-16,17-38-2 0,-17 18 8 0,0-56 1 16,0 76-2-16,0-37 3 15,0 17 0-15,0 20 1 0,-17-38 4 16,-3 19-3-16,20 19-2 0,-17-17 0 16,-23 17 1-16,3 0-1 0,20 0 0 0,-23-20 0 15,40 20-1-15,-34 0 1 0,-9 0 0 0,-34 0 1 0,60 0-2 16,-17-19 0-16,-9 19-1 0,-14 0 0 0,-94-58 1 0,-3 2 3 15,117 37-4-15,-20-1 2 0,57 2-1 0,-17 18 2 16,-3-19-1-16,3-1 0 0,-6 2-1 0,-14 18-2 0,23-20 1 16,-29 1-3-1,6 19 4-15,20-18-1 0,-6 18-1 0,23 0-1 16,-37 0-3-16,0 0-5 0,17-19 4 0,-17 19-12 0,37 0 9 16,-20 0-1-16,-17 0-15 0,-40-20-89 15,57 20 85-15,3 20-49 0,-3-20 27 0,20 0-9 0,-17 19-54 16,17-19 76-16,-20 37-9 0</inkml:trace>
  <inkml:trace contextRef="#ctx0" brushRef="#br2" timeOffset="25685.46">14897 10346 28 0,'0'0'27'0,"0"0"-11"0,0 0 21 0,0 0 1 0,0 0-19 0,0 0 45 0,0 0-39 0,0 0-6 0,0 0-10 16,0 0 5-16,0 0-7 0,0 0 9 0,0 0-2 15,0 0-7-15,0 0-2 0,20 0 8 0,-20 0-2 0,0 0-5 16,0 0 11-16,0 0-12 0,20 0 3 0,-20 18 0 16,0-18-3-16,0 0 3 0,0 19-5 0,23-19-2 0,-23 19 2 15,0-19-1-15,14 115 12 16,-14-78-12-16,0 21-2 0,0-39 0 0,20 37-4 15,-20-18 6-15,0 56 1 0,0-55-2 16,0-39 1-16,20 19 1 0,-20 2 3 16,20-21-1-16,-20 0 0 0,0 0-3 0,17 0 3 0,0-21-1 15,-17 21-4-15,20-19 3 0,0 1 2 16,0-3-3-16,-3 21-1 0,3-36 6 0,-3 36-2 0,60-37 11 16,-77 37-14-16,20 0 1 0,-20 0 1 15,0 0 0-15,0 18 12 0,0-18-11 0,-20 19 2 16,20-19-3-16,-34 18 0 0,-26 21 3 15,40-21-8-15,3 1 0 0,-43-19-3 0,43 0-1 16,0 21-3-16,-3-21-14 0,0 0 7 0,20 0-1 0,-20 0-2 0,20 0-1 0,0 0-3 16,-14 0-26-16,14-21-8 0,0 21-112 15,14-19 75-15,26 19 9 16</inkml:trace>
  <inkml:trace contextRef="#ctx0" brushRef="#br2" timeOffset="26718.86">14823 11182 19 0,'0'0'6'0,"0"0"-4"0,0 0 2 0,0 0 0 0,20 0 14 0,-20 0-5 0,0 0 0 0,0 0-7 16,0 0 2-16,0 0-1 0,0 0 36 15,0 0-2-15,0 0-2 0,0 0-17 16,20 0 10-16,-20 0-3 0,0 0-10 16,0 0-11-16,0 0 36 15,0 0-38-15,0 0 0 0,0 0 10 0,0 0-6 0,0 0-5 16,0 0-1-16,-20 0 5 0,20 0 3 15,0 0-8-15,0 0 0 0,-20 0 6 16,0 0 0-16,-17 0 0 0,37 0-6 16,-20 18 0-16,20-18-3 0,-20 0 0 0,20 21 1 0,-17-2-1 15,-3-1 5-15,3 1-1 0,17 0-3 16,-40 0 5-16,40 0-2 16,-17-19 2-16,0 18-3 0,-6 2-1 0,23-20-2 15,-37 20 5-15,17-20-3 0,20 0-3 0,-17 0 0 16,-3 19 0-16,20-19-1 0,-37 37 3 15,20-37-2-15,-6 0 1 0,23 18 1 16,-20 21-2-16,3-39 2 0,17 18 2 0,0-18-2 0,-20 20-3 16,20-20 2-16,-17 20-1 0,17-20 1 0,-20 18-1 0,20 1-1 15,0-19 0-15,-20 19 3 0,20 0-1 0,-37 19-2 16,20-19 2-16,17 1-1 16,-20-20-1-16,20 19-2 0,-20-19 1 0,20 18 2 0,-20-18 0 0,6 19 0 15,14 1-1-15,-23-2 1 16,-17 21 0-16,23-39-2 0,17 18 0 15,-17-18 2-15,17 20 0 0,-20-20-1 0,20 0 1 0,-20 19-2 16,20-19 2-16,0 18-5 0,-20-18 3 0,20 19-5 16,0 1 2-16,-14-20 0 0,14 0 0 15,0 0-1-15,0 18 0 0,0-18-9 0,-23 0 7 0,23 0 0 16,0 19-10-16,0-19-4 0,0 0 8 0,0 20-83 16,0-20 38-16,0 0-17 0,0 0 32 0,0 0 1 15,0 0 7-15,0 0-1 0,0 0 10 0</inkml:trace>
  <inkml:trace contextRef="#ctx0" brushRef="#br2" timeOffset="27085.55">14005 11715 30 0,'0'0'11'0,"0"0"113"0,0 0-104 0,0 0-1 0,0 0-3 0,0 0 12 0,0 0-4 0,-14 19 25 16,14-1-35-16,0-18-8 0,0 19 5 15,-23 19 2-15,23-38-9 0,-20 19 0 0,20 1-1 0,0-2 4 16,-20 2-3-16,20-1 4 0,0-19-4 0,-17 18 3 0,17 1-4 16,0 1 6-16,0-2-5 0,-20-18 0 0,20 39 15 15,0-20-6-15,0 0-1 16,0 0-2-16,0-1-7 0,20-18 5 0,-20 0-1 15,17 0-4-15,-17 19 0 0,77-19 13 16,-57 0-14-16,-20 0-1 0,20-19 1 0,17 19 0 0,-37 0 0 16,37 0 0-16,-17 0 0 0,3 0-1 0,-9 0-2 0,26 0 1 15,-20 19-1-15,-3-19-7 0,3 0-18 16,-3 0 1-16,-17 20-30 0,20-20 29 0,-20 0-45 0,0 0 22 16,0 18-73-16,20-18 24 0,-20 0 74 0,0 0-4 0</inkml:trace>
  <inkml:trace contextRef="#ctx0" brushRef="#br3" timeOffset="44619.95">2944 14204 34 0,'-20'0'8'0,"20"0"10"0,0 0-3 0,0 0 24 0,0 0-19 0,0 0-1 0,0 0 15 0,-17 19-2 0,17-19 25 16,0 0-30-16,-17 20-2 0,17-20-4 0,0 0-13 0,0 0 1 15,-23 0 6-15,23 19-8 0,-17-19 0 0,17 0 5 0,-34 0 8 16,34 0-18-16,-23 0 1 0,23 0 0 15,-20 0-1-15,20 0 1 0,0 0-2 0,-20 0 6 0,3 0-2 0,-3 0-1 16,3 0-4-16,-3 0 5 0,0 0-4 0,20 0 3 0,-34 0 1 16,-46 0-2-16,43 0 0 0,17 0 3 15,-14 0-6-15,-9 0-1 0,6 0 3 0,0 0 0 16,17 0-1-16,-17 0 0 0,-20 0 1 0,23 0 0 16,-63 0 3-1,-20 40 1-15,80-40-1 0,0 17-1 0,-3 2-1 16,23-19 2-16,-23 19-2 0,-34 19 10 15,54-38-10-15,0 0-1 0,20 21 1 16,-17-4-3-16,0-17 1 0,-26 39 2 0,26-21 0 0,17 1-2 16,-20 18-1-16,3-37 1 0,-3 40 5 0,0 17-1 15,3-19 5-15,17-21-7 0,-20 3 0 0,20 0 0 16,-17 94 6 0,34-56-11-16,3-1 6 15,17-57-3-15,-37 17 0 0,20-17-1 0,-20 19 0 0,131 18 2 16,-54-16-3-16,-40-1-2 0,77-3 3 15,0 2-1-15,20-38 0 16,-97 19 1-16,0 0 3 0,23-37-3 0,-23 37 0 0,57-38-4 16,-71 38 2-16,51-39 4 0,-57 22-2 0,63-4-3 15,-6-15 0-15,77-61 18 16,-111 80-14-16,14-41-1 0,-11 18-3 0,8-15 3 16,-28 35 1-16,-6-17-1 0,20-3 1 0,3 3-1 0,-3-20 0 15,0 21 2-15,20-23 6 0,-57 40-6 16,20-17 5-16,-20 36-4 0,0-21-3 15,0 2 7-15,0 19-5 0,-20 0-1 16,3 0-2 0,-60-19 5-16,20 19-3 0,37 0 2 0,3 0-3 0,-43 0 3 0,9 0-5 15,-29-20-1-15,-11 20 1 0,-9-19 2 16,43 2 1-16,-94-3-6 0,131 20 6 0,-14 0-4 16,-46 0-13-16,43 0-8 0,0 0-6 0,-23 37-2 15,9 2-25-15,28-20 29 0,3 0-7 0,-17 2-5 16,-20 52-190-16,37-53 176 0,-17 1-8 0,37-4 40 15</inkml:trace>
  <inkml:trace contextRef="#ctx0" brushRef="#br3" timeOffset="50770.26">13569 13919 25 0,'0'0'74'0,"0"0"-54"0,0 0-3 0,0 0 0 15,0 0 69-15,17 0-68 16,-17 20 0-16,0-20-10 0,0 0 6 0,20 0-8 0,3 0 10 16,-6 20-7-16,-17-20 1 0,17 0-5 0,-17 0 8 15,20 0-12-15,-20 0 5 0,20 0 1 0,-3 17 1 16,-17-17-3-16,20 0-3 0,17 0 8 16,3 0-6-16,-40 0-2 0,17 20 2 0,3-20-2 0,0 0 1 15,17 20 1-15,-37-20-1 0,57 56 1 16,-20-18 0-1,-37-18-3-15,40 37 0 0,-40-57 1 16,0 0 0-16,20 36-1 0,-3-36-1 0,0 39 0 0,-17-39-1 0,20 40 1 16,0-23 2-16,17 21 3 15,23 77 0-15,-23-97-4 0,-37 20-2 16,17-20 1-16,3 40-2 0,-20-39 2 0,37 1-2 16,-37-2 3-16,20 2-2 0,-3 37 2 15,3 1 3-15,3-58-5 0,11 114 7 16,-34-97-6-16,0 2-1 0,20 19 3 0,0 1-2 15,17 55 1 1,-37-73 1-16,17 15-3 0,-17-16 1 0,20 18-1 16,-20-38 1-16,23 57-2 0,-23-37 2 0,17-3-4 15,-17 3 3-15,57 131-3 16,-57-93-1-16,17-58 5 0,-17 39 0 16,0-39 0-16,0 152 0 15,0-115 1-15,0 0-2 0,0 21 2 16,0-39-1-16,0 19-1 0,0-19 0 0,0 59 3 15,0-61 0-15,20 40-1 0,-20-1-1 0,0 2 2 16,0-1 2-16,0-18-2 16,0 0-1-16,0-3-1 0,0 21 2 15,0-37-1-15,0 0 1 0,0-2-2 0,0 38 0 16,0-56 0-16,0 39 3 0,0-21-4 16,0-18 0-16,0 20 1 0,-20 1 2 0,20-21-2 15,0 0-2-15,0 17 0 0,0-17-10 16,0 20-24-16,-17-20-3 0,17-20-15 15,0 20 21-15,0-17-6 0,0 17-54 0,0-41 44 0,-20 23-17 16,0-21 48-16,20 22 5 0</inkml:trace>
  <inkml:trace contextRef="#ctx0" brushRef="#br3" timeOffset="51536.97">13455 14204 20 0,'0'19'9'0,"-17"-19"-4"0,17 0 2 0,-20 0 95 0,20 0-63 0,0 0-9 16,-20 0-16-16,20 0-6 0,0 0 0 0,0 0 8 15,0 0-9-15,0 0 13 0,0 20 3 0,0-20 9 16,0 0 10-16,0 19 13 16,0-19-50-16,0 0 7 0,0 0-3 15,0 0-2-15,0 0 2 0,0 0-2 0,0 0 0 0,0 0-1 0,0 0 10 16,20 0 2-16,-20 0-14 0,0-19-2 16,0 19 3-16,0-20-3 0,0 20 1 0,0-36 4 0,0-3-4 15,0 21-4-15,0-21-7 0,0 20 4 0,0-20 7 0,0-35 3 16,0 17-3-16,0 36-1 0,0 2-1 15,0 2 1-15,0-22 5 16,0 1 3-16,0 18-9 0,0 2 4 0,0-2 1 0,20 2 0 0,-20-1 7 16,0 19-10-16,0 0 2 0,0 0 1 15,17 0-3-15,-17 19 2 0,0-19-3 16,0 0 0-16,20 38-2 0,-3-20 3 0,23 40-1 16,-40-39-3-16,37 18 0 0,-20-37 3 0,-17 19-1 0,43 19 1 15,-9-38-5-15,-34 20 9 0,57 0 4 0,-20 17-5 16,134 19-55-1,-108-17 0-15,-63-39 30 0,34 0-25 0,6 0 21 0,-40 0 0 0,17 0-33 16,20 0-13-16,-37 0-22 0,43 0-25 0,-43-19 70 16,0 19 14-16,14 0-1 0</inkml:trace>
  <inkml:trace contextRef="#ctx0" brushRef="#br3" timeOffset="53637.33">14863 17113 25 0,'0'0'10'0,"-20"0"105"0,20-17-92 0,0 17 19 0,0 0-23 0,-20 0-2 0,20 0 12 0,-20-19-9 0,20 19-4 0,0 0-8 15,-14 0-2-15,-9 0 10 0,23 0-10 0,0 0 3 16,-20 0 0-16,20 0-6 0,0 19 3 0,-20-2 1 0,3 3 3 16,17-20-8-16,0 21 3 0,0-21-4 0,-20 17 4 15,20 3-1-15,0-1-1 16,0-2-2-16,20 4 0 0,-20-2 0 0,0-19 0 0,17 18 1 16,-17-18-1-16,20 0 0 0,0 21 1 0,-20-21 3 0,23 0 0 15,11-21 15-15,-34 3-15 16,20-1 5-16,-20-2-10 0,0 4 1 0,20-2 4 0,-20-1 4 15,0 3-5-15,0 17 8 0,0-41 11 16,-20 24 7 0,20 34-13-16,-20-17 1 0,20 20-11 0,0 1 4 15,0 16 0-15,0-18-7 0,0-2-1 0,0 4-3 16,0-21 2-16,0 37 3 0,20 3-4 0,-20-40 1 16,20 37-1-16,-20-37 0 0,17 37-2 0,0-37 1 0,-17 38-3 15,40-19-10-15,-40 2 2 0,23-2-41 0,11-19-65 16,-14 0 33-16,0 0-22 0,-20-19-23 15,17 19 42-15,0-21 52 16</inkml:trace>
  <inkml:trace contextRef="#ctx0" brushRef="#br3" timeOffset="53854.14">15225 17437 64 0,'0'0'87'0,"0"0"-43"0,0 0-5 0,0 0 46 0,0 0-42 0,0 0-6 0,0 0-21 0,0 40 34 15,0-40-40-15,0 36 3 16,-23-36-12-16,23 39 2 0,-20-39-3 0,20 18 0 0,-17-18-2 0,17 20-9 16,-37 0-15-16,-3 18-328 15,40-38 310-15,0 0-11 0</inkml:trace>
  <inkml:trace contextRef="#ctx0" brushRef="#br3" timeOffset="54370.4">15470 16733 79 0,'0'0'47'0,"0"0"5"0,0 0 28 0,-20-18-23 16,20 18 9-16,0 0-48 0,0 0 11 0,-20-18-3 15,20 18-2-15,0 0 24 16,0 0-33-16,77 18 12 16,-60 0-25-16,3 3 0 0,0-4 1 0,3 23 0 15,-9-20-2-15,6 17 0 0,-20 0-1 0,20-17 0 16,-20 38 0-16,20 113 4 16,-20-134-3-16,0-18-1 0,0 38 2 0,0-18-2 15,0-20 0-15,0-19 1 0,0 17 1 0,0-17-2 16,0 0-1-16,0-17 1 15,34-98-1-15,-14 76 2 0,0 22-1 16,3-24 1-16,11 24 1 0,-34 17-5 0,40-40 6 16,-40 40 1-16,54 21 4 15,-54-21-7-15,0 36 4 0,0-36-2 0,0 41 1 0,0-4-4 16,-74 97 2 0,54-134-2-16,-37 56-4 0,57-38-2 0,-40 2-14 15,6-20-10-15,14 0 12 0,0 0-25 0,-14 0-81 16,11-20 35-16,3 2-88 0,20-1 69 15</inkml:trace>
  <inkml:trace contextRef="#ctx0" brushRef="#br4" timeOffset="89206.01">495 13273 44 0,'0'0'28'0,"0"0"7"0,0 0-17 0,0 0 15 0,-23 0 13 0,23 0-18 0,0 0-4 0,0-20 25 15,0 20-31-15,0 0-12 0,0 0 0 0,0 0-1 0,0 0 8 16,0 0-5-16,0-18 9 0,0 18-8 0,0 0 10 0,0-19-10 15,0 19 11-15,0 0-10 0,0-36 55 16,23 36-55-16,-23 0-2 0,0 0 0 0,0 0 7 16,0-21-10-16,17 21 8 0,-17 0-8 0,0-18 10 15,0 18-6-15,0 0 3 0,0 0-9 0,0 0-1 16,17 0 1-16,-17 0 1 0,0-20 2 0,0 20-4 0,20 0 0 16,-20 0 1-16,20 0 0 0,-20 0-2 0,23-19 0 0,-9 19 1 15,6 0-2 1,37 0 2-16,20 0-2 0,-59 0-2 15,39 0 5 1,19 0-14-16,-56 0 6 0,-20 0-11 0,18 0-4 16,2 0-2-16,-20 0 9 0,0 0-2 0,17 0-40 15,-17 0 32-15,0 0-27 0,-17 0-31 0,17-20 6 16,-38 2 21-16,38 18 39 0,0 0 2 16,-20-19-10-16,20 19 5 0,-37-37 0 15,37 37 18-15,-17-20 3 0,17 20 0 0,-22-18 17 16,22-2 2-16,-20 1 6 0,20 19 2 15,0 0-14-15,-18 0 12 0,18-19-16 0,0 19-1 16,0 0 7-16,0 0-10 0,-19 0 19 0,19 0 12 16,-18 19-30-16,18-19 8 0,0 19 3 0,0-19-10 15,0 20 0-15,18-20-2 0,-18 18 8 0,19 2-1 0,-1-1 9 16,-18-19-18-16,59 37 29 16,-41-19-26-16,1 2-3 0,1-20-3 0,-20 0-2 0,18 0 2 15,19 19 4-15,-17 1-3 0,2-20-3 0,-22 18-1 16,0-18 1-16,55 0 13 15,-55 0-13-15,19 0 1 0,-19 0 1 0,0 0 0 0,0 21-2 16,0-21 1-16,0 0-1 0,0 0-1 0,-19 17 1 16,-1-17 3-16,20 19-2 0,-18-19-2 0,-41 78-3 15,42-42 1-15,-3-16-3 0,-18 55-60 16,19 2-121 0,19-1-175-1</inkml:trace>
  <inkml:trace contextRef="#ctx0" brushRef="#br4" timeOffset="91372.82">20031 11200 32 0,'0'0'36'0,"-17"0"144"0,17-18-140 15,-23 18-5-15,23 0-21 0,0 0 0 0,-17 0 20 16,-3 0-8-16,20 0-12 0,0 0-8 0,-20 39 10 15,20-20-8-15,0-1-5 0,-17 20 6 0,17-19-7 16,0 18 1-16,0-17-2 0,-20 19 1 0,20-39 0 16,0 37-2-16,20 58 4 15,17-38-1-15,-17 0-1 0,20 1-1 0,-40-21 0 0,17 20 1 16,20-38 0-16,-37 1-1 0,20 37 1 0,-3-20 0 0,3-17 0 0,-2 37 7 16,-18-38-5-16,19 37 6 0,4 135 10 15,-23-173-19-15,0 59 3 0,0-21 0 0,0-36-2 16,0 18 2-16,0-19-2 0,-23 38 3 0,4 0-5 0,19-38 1 15,-18 20 3-15,-2-21-2 0,-54 58 8 16,34-38-6-16,3-19-2 0,0-19-3 16,17 20 1-16,20-20 2 0,-40 0-3 0,6 18 2 0,-6-18 0 0,6 0-1 15,11 0-1-15,-34-18 0 0,40 18 1 16,-23-20 0-16,40 1 0 0,-20 19 0 0,-17-38 1 0,17 38-1 16,0-38 1-16,3 38 0 0,17-19-2 0,0 19 4 0,-20 0-3 0,3-37 1 15,-3-2 0-15,20 39-2 0,0-19 4 16,0 19-1-16,-20-57-1 15,20 38-1-15,-17 19 1 0,17-19 1 0,0 0-4 0,-17-20 4 0,17 39 0 16,-23-18 0-16,23-21-3 0,-20 21 2 0,3-1 1 16,17 1-3-16,-20-22 0 0,20 40 2 0,-17 0 1 0,-3-37-1 0,20 37 1 15,-20-38 1-15,3 38-1 0,0-19-3 0,-23 0 6 16,40 0-5-16,-20 19 0 16,0 0-3-16,3 0 2 0,-3 0 2 0,20 19 0 15,-57 37 0-15,40-18-1 0,-23 1 3 16,40-19-3-16,-20-20 1 0,20 18-1 0,-14 1 1 15,14-1-2-15,-23 1 3 0,3 19-3 0,20-18 2 0,0-1 0 16,-20-19 0-16,20 38-2 0,-17-38 2 0,0 57-3 16,17-38 4-16,-20 0-2 0,20-19 2 0,-20 19-3 15,20 1 1-15,-20-2 1 0,20 20 0 0,-14-38-2 16,-9 18-2 0,23 21-7-16,0-39 6 0,-20 0-22 0,20 19-4 15,-20-19-28-15,20 0 31 0,0 0-3 0,0-19-86 16,0 19 66-16,0 0-67 0,0-19-11 15,0 19 97-15</inkml:trace>
  <inkml:trace contextRef="#ctx0" brushRef="#br4" timeOffset="91689.71">18717 12513 29 0,'0'0'15'0,"0"0"25"0,0 0 54 0,0 0-76 0,0-19 16 0,0 19-6 0,0 0-4 15,0 0-13-15,0 0 16 0,0 0-18 0,0 0 10 0,0 0-10 16,0 0 6-16,0 19-8 0,0 19 26 16,0-19-29-16,0 19 8 0,0-19-4 0,0 39 5 15,0-21-4-15,0 0-5 16,0-37 0-16,0 39 4 0,0-39-4 0,0 38 1 0,0-18 3 16,20-2 9-16,-20 1-2 0,20 0 14 15,-20-19-23-15,37 0 7 0,-37 0-7 0,20-19-1 16,0 19-1-16,0-19 3 0,-20 1-4 0,17 18 0 0,20-39 4 15,97-56 0 1,-117 76-9-16,-17 19 2 0,20-18 0 0,20-2-1 0,-40 1-7 16,37 19-11-16,-17-19-9 0,-20 0-15 0,17 19 16 15,-17 0-4-15,23-20-4 0,-23 20-57 0,34-18-171 16,-34 18 228-16,20 0 21 0,-20 18-1 0</inkml:trace>
  <inkml:trace contextRef="#ctx0" brushRef="#br4" timeOffset="92323.32">20219 10383 39 0,'-17'0'225'0,"17"0"-204"0,0 0-2 0,0 0 14 0,-17 0-19 0,17 0 13 0,0 0-5 0,-23 0-4 0,23 0-2 0,0 0-7 16,0 19 3-16,-19-19 6 15,19 20 0-15,0-20-14 0,0 19 0 0,0 18 3 0,19-17-1 16,-19-1-2-16,0 39 1 15,0-40-4-15,0 20-2 0,40 171 3 16,-23-95 2-16,-17-76-3 0,20 18 1 0,-20-35-2 16,20 35 1-16,-20 1 0 0,17-39 1 15,-17 3-1-15,0-21-1 0,20 19 8 0,-20-19-6 16,18 0 2-16,-18 0-2 0,20 0 0 0,-20-19-1 0,42-20 2 0,-42 39-3 16,15-38 2-16,24 0 0 0,-19 1 1 0,-20 16-1 15,17 2-2-15,41-56 6 0,-58 37-7 16,0 38 0-16,0 0 8 15,0 0-5-15,0 18-1 0,-20-18 0 0,0 20 0 16,2-20 0-16,-39 75 0 16,38-75-1-16,4 19-2 0,-8 2-10 0,23-3 5 0,-19-18-4 15,19 0-3-15,0 19-24 0,0-19 13 0,-20 0-3 0,20 0-44 0,0 0-207 16,20 0 234-16,-20 0 7 16,19 0 25-16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3-10-11T18:32:35.5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10017 10641 1073 0,'-16'-8'742'0,"1"0"-308"16,0 0-139-16,1-2 43 0,-3 0 8 16,0 0-88-16,0 0-5 0,0 2-45 15,-2 2-10-15,4 0-2 0,5 4-16 16,1 2-51-16,-3 0-36 0,7 0-41 16,5 0 3-16,0 0-3 0,0 2-16 15,0 6-36-15,5 4 0 0,12 8 3 0,7 8 21 16,12 7-8-16,3 3 8 0,5 4 7 15,-1 2 8-15,1 1-35 0,-8-4 8 16,-2-2-12-16,-5-7-14 0,3-5 13 16,-8-7-14-16,-2-7-46 0,0 2-64 15,-5-5-66-15,-5-2-34 0,-3-4-58 16,-1 2-163-16,-1-6-367 0,-7 0-520 0,0 0-251 16</inkml:trace>
  <inkml:trace contextRef="#ctx0" brushRef="#br0" timeOffset="216.23">10054 10585 210 0,'0'0'1990'0,"0"0"-1473"0,0 0-17 16,0 0-52-16,0 0-35 0,0 0-148 16,0 0-107-16,0 0-28 0,-153 115 8 15,131-69 12-15,-9 2-58 0,7 3-40 16,-6-5-33-16,4-4-18 0,6-6-1 15,-1-7-16-15,4-9-20 0,9-9-84 16,8-2-138-16,0-9-45 0,3 0-151 16,19 0-345-16,-1 0-619 0,-6-4-261 0</inkml:trace>
  <inkml:trace contextRef="#ctx0" brushRef="#br0" timeOffset="1259.08">10505 9937 1318 0,'0'0'494'0,"0"0"-85"0,0 0-60 0,0 0 12 16,0 0-54-16,0 0-55 0,0 0-40 16,0 0-23-16,0 0-38 0,-136-26-66 15,119 34-10-15,-2 4-19 0,2 6-28 16,2 7 9-16,1 3-9 0,6 2-14 16,3 0-14-16,5-2-25 0,0 0 6 0,13-5-2 15,1-8-7-15,8-2 0 0,-5-9 28 16,0-3 9-16,-5-1-7 0,10 0 15 15,-8-1 26-15,-2-11-21 0,8-5 0 16,-6-3-4-16,-4-1-2 0,7-4-15 16,-7 5 0-16,-8 0 1 0,-2 2 10 15,0 2 1-15,0 2 11 0,0 1-8 16,0 6 24-16,-2 2-12 0,-8 2-16 16,-2 3-12-16,7 0-14 0,-9 0-29 15,4 8-1-15,-5 4 19 0,10 4 25 0,5 6 0 16,0 4 25-16,0 2 0 0,0 2-3 15,17-1 36-15,0-3 1 0,3-4-39 16,4-6-19-16,-5-4-1 0,6-2 12 16,1 0-12-16,1-4-2 0,-5 2 1 15,7-4-1-15,-2 2-14 0,-1 0-86 16,1 7-99-16,-8-2-121 0,-2 8-377 16,-9 1-902-16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D8F9A-F5CB-4EF8-A859-ED5E107B9763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9A9E5-4F7F-4A7D-9DE1-8992323292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B9A9E5-4F7F-4A7D-9DE1-899232329269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4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 algn="l"/>
            <a:r>
              <a:rPr lang="en-US" dirty="0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8728"/>
            <a:ext cx="121920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Exercise #1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88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3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20XX</a:t>
            </a:r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noProof="0" dirty="0"/>
              <a:t>Pitch Deck</a:t>
            </a:r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80" y="-3935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>
            <a:lvl1pPr>
              <a:defRPr sz="1400"/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701" r:id="rId6"/>
    <p:sldLayoutId id="2147483697" r:id="rId7"/>
    <p:sldLayoutId id="2147483673" r:id="rId8"/>
    <p:sldLayoutId id="2147483676" r:id="rId9"/>
    <p:sldLayoutId id="2147483672" r:id="rId10"/>
    <p:sldLayoutId id="2147483699" r:id="rId11"/>
    <p:sldLayoutId id="2147483671" r:id="rId12"/>
    <p:sldLayoutId id="2147483700" r:id="rId13"/>
    <p:sldLayoutId id="2147483679" r:id="rId14"/>
    <p:sldLayoutId id="2147483692" r:id="rId15"/>
    <p:sldLayoutId id="2147483681" r:id="rId16"/>
    <p:sldLayoutId id="2147483674" r:id="rId17"/>
    <p:sldLayoutId id="2147483675" r:id="rId18"/>
    <p:sldLayoutId id="2147483696" r:id="rId19"/>
    <p:sldLayoutId id="2147483677" r:id="rId20"/>
    <p:sldLayoutId id="2147483678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awdustcityllc.com/some-people-call-me-the-space-cowboy-leans-in-some-call-me/?srsltid=AU7gw4U65c_vLYIWMmxwSdE1qMB6GBLZGEQ8F1DgUdxgz5axgfNZQiZk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7.png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1.png"/><Relationship Id="rId7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png"/><Relationship Id="rId5" Type="http://schemas.openxmlformats.org/officeDocument/2006/relationships/image" Target="../media/image37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image" Target="../media/image41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2.jpg"/><Relationship Id="rId5" Type="http://schemas.openxmlformats.org/officeDocument/2006/relationships/image" Target="../media/image21.png"/><Relationship Id="rId10" Type="http://schemas.openxmlformats.org/officeDocument/2006/relationships/image" Target="../media/image38.png"/><Relationship Id="rId4" Type="http://schemas.openxmlformats.org/officeDocument/2006/relationships/image" Target="../media/image40.jpg"/><Relationship Id="rId9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50.png"/><Relationship Id="rId4" Type="http://schemas.openxmlformats.org/officeDocument/2006/relationships/customXml" Target="../ink/ink8.xml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Call Target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636115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raw th</a:t>
            </a:r>
            <a:r>
              <a:rPr lang="en-US" altLang="en-US" sz="2200" i="1" dirty="0">
                <a:latin typeface="Arial" panose="020B0604020202020204" pitchFamily="34" charset="0"/>
              </a:rPr>
              <a:t>e exploded </a:t>
            </a:r>
            <a:r>
              <a:rPr lang="en-US" altLang="en-US" sz="2200" i="1" dirty="0" err="1">
                <a:latin typeface="Arial" panose="020B0604020202020204" pitchFamily="34" charset="0"/>
              </a:rPr>
              <a:t>supergraph</a:t>
            </a:r>
            <a:r>
              <a:rPr lang="en-US" altLang="en-US" sz="2200" i="1" dirty="0">
                <a:latin typeface="Arial" panose="020B0604020202020204" pitchFamily="34" charset="0"/>
              </a:rPr>
              <a:t> for the following program: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07D0C-9A74-7ED2-B7FC-8622529FD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93" y="2357299"/>
            <a:ext cx="3839370" cy="436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51343"/>
      </p:ext>
    </p:extLst>
  </p:cSld>
  <p:clrMapOvr>
    <a:masterClrMapping/>
  </p:clrMapOvr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9C1FF-4CEC-9147-967D-0BDB8A1AC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392F4E-CF18-2798-A0E9-113D6411105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3FBC6E-908B-4525-4A20-17B2F2482BE9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Call Target Analysis Review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E091EF-9DC4-1B0A-87B3-766DB9DB570A}"/>
              </a:ext>
            </a:extLst>
          </p:cNvPr>
          <p:cNvCxnSpPr>
            <a:cxnSpLocks/>
          </p:cNvCxnSpPr>
          <p:nvPr/>
        </p:nvCxnSpPr>
        <p:spPr>
          <a:xfrm>
            <a:off x="363747" y="566473"/>
            <a:ext cx="11464506" cy="859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E1E8CEC-C565-16C4-6EA4-22057F24E1CA}"/>
              </a:ext>
            </a:extLst>
          </p:cNvPr>
          <p:cNvSpPr txBox="1">
            <a:spLocks/>
          </p:cNvSpPr>
          <p:nvPr/>
        </p:nvSpPr>
        <p:spPr>
          <a:xfrm>
            <a:off x="1198063" y="1085997"/>
            <a:ext cx="9967520" cy="5413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Write your name and answer the following on a piece of paper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B0FD66-90EC-7349-E979-709C6CC83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21" y="1500041"/>
            <a:ext cx="10954532" cy="860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Draw the call graph of the following program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200" i="1" dirty="0">
                <a:latin typeface="Arial" panose="020B0604020202020204" pitchFamily="34" charset="0"/>
              </a:rPr>
              <a:t>a</a:t>
            </a:r>
            <a:r>
              <a:rPr kumimoji="0" lang="en-US" altLang="en-US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ccording to </a:t>
            </a:r>
            <a:r>
              <a:rPr lang="en-US" altLang="en-US" sz="2200" i="1" dirty="0">
                <a:latin typeface="Arial" panose="020B0604020202020204" pitchFamily="34" charset="0"/>
              </a:rPr>
              <a:t>CHA</a:t>
            </a:r>
            <a:endParaRPr kumimoji="0" lang="en-US" altLang="en-US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PROGCODE_c_eCHAprog.c">
            <a:extLst>
              <a:ext uri="{FF2B5EF4-FFF2-40B4-BE49-F238E27FC236}">
                <a16:creationId xmlns:a16="http://schemas.microsoft.com/office/drawing/2014/main" id="{5CC576FD-009D-BABF-A0C2-E0DA1B68D48B}"/>
              </a:ext>
            </a:extLst>
          </p:cNvPr>
          <p:cNvSpPr txBox="1"/>
          <p:nvPr/>
        </p:nvSpPr>
        <p:spPr>
          <a:xfrm>
            <a:off x="6706338" y="1546451"/>
            <a:ext cx="5121915" cy="52629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1: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SupClass{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2: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3: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virtual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fun(SupClass * in){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in-&gt;fun(in);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7: 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8: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SubA 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SupClass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virtual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fun(SupClass * in){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in-&gt;fun(in);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12: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13: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SubB :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SupClass 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14: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virtual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fun(SupClass * in){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15: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in-&gt;fun(in);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16: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17: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18: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main(){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19: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SupClass * s =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SubA();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20: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s-&gt;fun(s);</a:t>
            </a:r>
          </a:p>
          <a:p>
            <a:r>
              <a:rPr lang="en-US" sz="1600" dirty="0">
                <a:solidFill>
                  <a:srgbClr val="99993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21: 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1661222"/>
      </p:ext>
    </p:extLst>
  </p:cSld>
  <p:clrMapOvr>
    <a:masterClrMapping/>
  </p:clrMapOvr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F0B6E-5C18-57A1-F024-5FE4E5BAC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1D26-96FF-48E0-B733-B8E5AB81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786"/>
            <a:ext cx="12192000" cy="557951"/>
          </a:xfrm>
        </p:spPr>
        <p:txBody>
          <a:bodyPr>
            <a:normAutofit/>
          </a:bodyPr>
          <a:lstStyle/>
          <a:p>
            <a:r>
              <a:rPr dirty="0"/>
              <a:t>Exercise SOLUTION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265843-21D8-1753-E98E-A08A5C77324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31E1FEF-08B3-0507-3F54-BE2CC67D15B1}"/>
              </a:ext>
            </a:extLst>
          </p:cNvPr>
          <p:cNvSpPr txBox="1">
            <a:spLocks/>
          </p:cNvSpPr>
          <p:nvPr/>
        </p:nvSpPr>
        <p:spPr>
          <a:xfrm>
            <a:off x="0" y="459710"/>
            <a:ext cx="12192000" cy="5579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i="1" dirty="0"/>
              <a:t>Call Target Analysis Review</a:t>
            </a:r>
          </a:p>
        </p:txBody>
      </p:sp>
    </p:spTree>
    <p:extLst>
      <p:ext uri="{BB962C8B-B14F-4D97-AF65-F5344CB8AC3E}">
        <p14:creationId xmlns:p14="http://schemas.microsoft.com/office/powerpoint/2010/main" val="671535891"/>
      </p:ext>
    </p:extLst>
  </p:cSld>
  <p:clrMapOvr>
    <a:masterClrMapping/>
  </p:clrMapOvr>
</p:sld>
</file>

<file path=ppt/slides/slide4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760" y="4156405"/>
            <a:ext cx="3356538" cy="1325563"/>
          </a:xfrm>
        </p:spPr>
        <p:txBody>
          <a:bodyPr>
            <a:normAutofit/>
          </a:bodyPr>
          <a:lstStyle/>
          <a:p>
            <a:r>
              <a:rPr lang="en-US" b="1" dirty="0"/>
              <a:t>Administrivia</a:t>
            </a:r>
            <a:br>
              <a:rPr lang="en-US" b="1" dirty="0"/>
            </a:br>
            <a:r>
              <a:rPr lang="en-US" b="1" dirty="0"/>
              <a:t>and </a:t>
            </a:r>
            <a:br>
              <a:rPr lang="en-US" b="1" dirty="0"/>
            </a:br>
            <a:r>
              <a:rPr lang="en-US" b="1" dirty="0"/>
              <a:t>Announcements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E1662-7EE7-2CB2-7736-8451BCB14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57321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6040" y="4434840"/>
            <a:ext cx="5570014" cy="1122202"/>
          </a:xfrm>
        </p:spPr>
        <p:txBody>
          <a:bodyPr/>
          <a:lstStyle/>
          <a:p>
            <a:r>
              <a:rPr lang="en-US" dirty="0"/>
              <a:t>Points-To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1122202"/>
          </a:xfrm>
        </p:spPr>
        <p:txBody>
          <a:bodyPr>
            <a:normAutofit/>
          </a:bodyPr>
          <a:lstStyle/>
          <a:p>
            <a:r>
              <a:rPr lang="en-US" sz="2000" dirty="0"/>
              <a:t>EECS 677: Software Security Evaluation</a:t>
            </a:r>
          </a:p>
          <a:p>
            <a:r>
              <a:rPr lang="en-US" sz="2000" dirty="0"/>
              <a:t>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9949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Last Time: Interprocedural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7588" y="407343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Review: Last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E6857-D984-D77F-E7C0-0C75987B74B6}"/>
              </a:ext>
            </a:extLst>
          </p:cNvPr>
          <p:cNvSpPr txBox="1">
            <a:spLocks/>
          </p:cNvSpPr>
          <p:nvPr/>
        </p:nvSpPr>
        <p:spPr>
          <a:xfrm>
            <a:off x="847894" y="1889053"/>
            <a:ext cx="5017447" cy="6857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cap="small" dirty="0"/>
              <a:t>Consider the effect of multiple functions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80400D-2F6E-897C-2B1F-E459780F0F6E}"/>
              </a:ext>
            </a:extLst>
          </p:cNvPr>
          <p:cNvSpPr txBox="1"/>
          <p:nvPr/>
        </p:nvSpPr>
        <p:spPr>
          <a:xfrm>
            <a:off x="847894" y="2568315"/>
            <a:ext cx="52481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</a:rPr>
              <a:t>Simplistic</a:t>
            </a:r>
            <a:endParaRPr lang="en-US" dirty="0">
              <a:solidFill>
                <a:srgbClr val="666666"/>
              </a:solidFill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Function overturn all global / aliased facts</a:t>
            </a:r>
          </a:p>
          <a:p>
            <a:r>
              <a:rPr lang="en-US" b="1" dirty="0" err="1">
                <a:solidFill>
                  <a:srgbClr val="666666"/>
                </a:solidFill>
              </a:rPr>
              <a:t>Supergraph</a:t>
            </a:r>
            <a:r>
              <a:rPr lang="en-US" b="1" dirty="0">
                <a:solidFill>
                  <a:srgbClr val="666666"/>
                </a:solidFill>
              </a:rPr>
              <a:t> / Context String</a:t>
            </a:r>
            <a:endParaRPr lang="en-US" b="1" i="0" dirty="0">
              <a:solidFill>
                <a:srgbClr val="666666"/>
              </a:solidFill>
              <a:effectLst/>
            </a:endParaRPr>
          </a:p>
          <a:p>
            <a:pPr marL="285750" indent="-285750">
              <a:buFont typeface="Tenorite" panose="00000500000000000000" pitchFamily="2" charset="0"/>
              <a:buChar char="–"/>
            </a:pPr>
            <a:r>
              <a:rPr lang="en-US" i="0" dirty="0">
                <a:solidFill>
                  <a:srgbClr val="666666"/>
                </a:solidFill>
                <a:effectLst/>
              </a:rPr>
              <a:t>1-CFA (use a call-chain of 1)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b="1" dirty="0">
                <a:solidFill>
                  <a:srgbClr val="666666"/>
                </a:solidFill>
              </a:rPr>
              <a:t>Summary Information</a:t>
            </a:r>
            <a:endParaRPr lang="en-US" dirty="0">
              <a:solidFill>
                <a:srgbClr val="666666"/>
              </a:solidFill>
            </a:endParaRPr>
          </a:p>
          <a:p>
            <a:r>
              <a:rPr lang="en-US" dirty="0">
                <a:solidFill>
                  <a:srgbClr val="666666"/>
                </a:solidFill>
              </a:rPr>
              <a:t>- Use GMOD and GREF to cut down on imprecision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4C48F2-8FA6-479B-DCBB-A092490BFA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533"/>
          <a:stretch/>
        </p:blipFill>
        <p:spPr>
          <a:xfrm>
            <a:off x="8109863" y="1775124"/>
            <a:ext cx="3234243" cy="43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55376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3E23D-506A-A89D-0A29-9B2C27AE4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3C9E6-02EF-0711-1EB3-29427C4F0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2964843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53C9E-24EE-EC05-9C4B-7CF2851584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3447216"/>
            <a:ext cx="5824903" cy="6572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We’re Building a fully-operational Static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EA40A-C0C1-9614-5AC5-1CDA2A4A5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7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01521891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E076A-DD37-AA59-C07A-0BB89DC28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1B775-64F4-EE37-AEAC-20D55D2E2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316893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3AC63-4AD6-7AF7-C845-1A4D882B3E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799266"/>
            <a:ext cx="5824903" cy="6572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We’re Building a fully-operational Static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29B3-FA67-C6C3-53D6-91E799527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8</a:t>
            </a:fld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CA5F5F-C9E2-6C06-3D5C-74F4F1C8E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802" y="1456517"/>
            <a:ext cx="4181804" cy="418180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38F1128-3F2B-7E57-C1F6-37471FA688E4}"/>
              </a:ext>
            </a:extLst>
          </p:cNvPr>
          <p:cNvSpPr txBox="1">
            <a:spLocks/>
          </p:cNvSpPr>
          <p:nvPr/>
        </p:nvSpPr>
        <p:spPr>
          <a:xfrm>
            <a:off x="6036553" y="5761791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tool capable of answering a host of questions about programs</a:t>
            </a:r>
          </a:p>
        </p:txBody>
      </p:sp>
    </p:spTree>
    <p:extLst>
      <p:ext uri="{BB962C8B-B14F-4D97-AF65-F5344CB8AC3E}">
        <p14:creationId xmlns:p14="http://schemas.microsoft.com/office/powerpoint/2010/main" val="3441192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D4D6D-ACD5-3875-ED11-A74C4436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CBF5-EBF5-A152-A146-9CDAA62B8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316893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B451C-9AC6-AD83-90D7-0450F1EAC5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799266"/>
            <a:ext cx="5824903" cy="6572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We’re Building a fully-operational Static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D1D3E-31C8-AF38-83C7-23C9306A2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9</a:t>
            </a:fld>
            <a:endParaRPr lang="en-US" sz="1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E56819B-0FC8-3BC8-690C-41FA22E5A73A}"/>
              </a:ext>
            </a:extLst>
          </p:cNvPr>
          <p:cNvSpPr txBox="1">
            <a:spLocks/>
          </p:cNvSpPr>
          <p:nvPr/>
        </p:nvSpPr>
        <p:spPr>
          <a:xfrm>
            <a:off x="5941303" y="1466016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tool capable of answering a host of questions about programs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3C9B2E-BE80-5FD0-6BEA-677BB8A609DA}"/>
              </a:ext>
            </a:extLst>
          </p:cNvPr>
          <p:cNvSpPr txBox="1">
            <a:spLocks/>
          </p:cNvSpPr>
          <p:nvPr/>
        </p:nvSpPr>
        <p:spPr>
          <a:xfrm>
            <a:off x="5941303" y="2104191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Build UP our analysis to Encapsulate features of non-toy programs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0C2EA3-CE7E-E6D4-E76C-C1EFBF0D4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692" y="3013460"/>
            <a:ext cx="3448924" cy="344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75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D0A53-C07A-B2ED-8D78-AFAAC490E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EA25EC-7C07-3EDB-0AF1-2661B6FF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144D7F-A843-1918-E61D-5DF5BB5C1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219076"/>
            <a:ext cx="12172220" cy="436294"/>
          </a:xfrm>
        </p:spPr>
        <p:txBody>
          <a:bodyPr>
            <a:normAutofit fontScale="90000"/>
          </a:bodyPr>
          <a:lstStyle/>
          <a:p>
            <a:r>
              <a:rPr lang="en-US" sz="3400" b="1" dirty="0"/>
              <a:t>Extending Dataflow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D332FC-F579-5FA0-8A0E-330254832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700" y="3810000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C80769-900C-B6B8-1B8F-E1A192F3B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" y="3829047"/>
            <a:ext cx="2152651" cy="21526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D29355-15CA-6F5F-F279-6454F0CA74C8}"/>
              </a:ext>
            </a:extLst>
          </p:cNvPr>
          <p:cNvSpPr txBox="1"/>
          <p:nvPr/>
        </p:nvSpPr>
        <p:spPr>
          <a:xfrm>
            <a:off x="904875" y="5981700"/>
            <a:ext cx="224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Control-Flow Graphs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01CB1-D0DB-A866-1602-0F9243AEC585}"/>
              </a:ext>
            </a:extLst>
          </p:cNvPr>
          <p:cNvSpPr txBox="1"/>
          <p:nvPr/>
        </p:nvSpPr>
        <p:spPr>
          <a:xfrm>
            <a:off x="3971925" y="5972175"/>
            <a:ext cx="133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Graphs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ACC4CA-9C87-76A7-CE8D-F45BF73C2783}"/>
              </a:ext>
            </a:extLst>
          </p:cNvPr>
          <p:cNvSpPr txBox="1"/>
          <p:nvPr/>
        </p:nvSpPr>
        <p:spPr>
          <a:xfrm>
            <a:off x="6419850" y="5962650"/>
            <a:ext cx="136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Targets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5E6A0F-5102-4404-4B0A-A05D6D2A28B2}"/>
              </a:ext>
            </a:extLst>
          </p:cNvPr>
          <p:cNvSpPr txBox="1"/>
          <p:nvPr/>
        </p:nvSpPr>
        <p:spPr>
          <a:xfrm>
            <a:off x="9267825" y="5962650"/>
            <a:ext cx="175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Pointer Analysis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1096A77-44AC-8FED-12ED-DAE81B3E2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602" y="3829048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931E083-886A-E764-72D6-E4B699F97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285" y="3829048"/>
            <a:ext cx="2152650" cy="2152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C65C971-537F-2F51-3A0C-A2ECA12857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049" y="874445"/>
            <a:ext cx="2449779" cy="24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00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</p:bldLst>
  </p:timing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D8C6-AA48-FE0D-7753-675AD12E6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AEB1-C707-E575-E793-B5614A0759B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EE1F35-F080-63BF-0F01-193DAE4339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Aliasing Relationships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Representing Points-To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Analyses</a:t>
            </a:r>
          </a:p>
        </p:txBody>
      </p:sp>
    </p:spTree>
    <p:extLst>
      <p:ext uri="{BB962C8B-B14F-4D97-AF65-F5344CB8AC3E}">
        <p14:creationId xmlns:p14="http://schemas.microsoft.com/office/powerpoint/2010/main" val="4091873292"/>
      </p:ext>
    </p:extLst>
  </p:cSld>
  <p:clrMapOvr>
    <a:masterClrMapping/>
  </p:clrMapOvr>
</p:sld>
</file>

<file path=ppt/slides/slide12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Aliases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Aliasing Relationships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99F709-7048-53CF-40F9-80454500ECC7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708187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Many References, One entity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9D85D5-CF06-7767-F6CA-90C955D490FC}"/>
              </a:ext>
            </a:extLst>
          </p:cNvPr>
          <p:cNvSpPr txBox="1"/>
          <p:nvPr/>
        </p:nvSpPr>
        <p:spPr>
          <a:xfrm>
            <a:off x="414732" y="1927411"/>
            <a:ext cx="6104238" cy="1291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Machine Code (and many source languages) allow data values that address other locations (it’s all integers, after all)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81819EA-6EAE-C1BD-E4B7-375A66B7A632}"/>
              </a:ext>
            </a:extLst>
          </p:cNvPr>
          <p:cNvSpPr txBox="1">
            <a:spLocks/>
          </p:cNvSpPr>
          <p:nvPr/>
        </p:nvSpPr>
        <p:spPr>
          <a:xfrm>
            <a:off x="429972" y="3482281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Awareness Needed in Dataflow Facts!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E9177E-CE53-35E7-94DD-9F41C9F6FC1A}"/>
              </a:ext>
            </a:extLst>
          </p:cNvPr>
          <p:cNvSpPr txBox="1"/>
          <p:nvPr/>
        </p:nvSpPr>
        <p:spPr>
          <a:xfrm>
            <a:off x="2495550" y="4753900"/>
            <a:ext cx="21452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p = &amp;a;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*p = SOURCE();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SINK(a);</a:t>
            </a:r>
          </a:p>
        </p:txBody>
      </p:sp>
      <p:pic>
        <p:nvPicPr>
          <p:cNvPr id="15" name="Picture 14" descr="Call Me by Your Name">
            <a:extLst>
              <a:ext uri="{FF2B5EF4-FFF2-40B4-BE49-F238E27FC236}">
                <a16:creationId xmlns:a16="http://schemas.microsoft.com/office/drawing/2014/main" id="{C4482AAE-E8C4-B2AB-924E-461465645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094"/>
          <a:stretch>
            <a:fillRect/>
          </a:stretch>
        </p:blipFill>
        <p:spPr>
          <a:xfrm>
            <a:off x="7678216" y="2048536"/>
            <a:ext cx="3744667" cy="28674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FDC992-4C4E-FB2E-19B3-B0F2A1EF760B}"/>
              </a:ext>
            </a:extLst>
          </p:cNvPr>
          <p:cNvSpPr txBox="1"/>
          <p:nvPr/>
        </p:nvSpPr>
        <p:spPr>
          <a:xfrm>
            <a:off x="2495549" y="4399938"/>
            <a:ext cx="18404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/>
              <a:t>Pseudocode</a:t>
            </a:r>
            <a:endParaRPr lang="en-US" b="1" u="sng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8DA1EA-B89D-6928-21D7-A469F89E31ED}"/>
                  </a:ext>
                </a:extLst>
              </p14:cNvPr>
              <p14:cNvContentPartPr/>
              <p14:nvPr/>
            </p14:nvContentPartPr>
            <p14:xfrm>
              <a:off x="4939200" y="4867560"/>
              <a:ext cx="1957320" cy="1355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8DA1EA-B89D-6928-21D7-A469F89E31E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9840" y="4858200"/>
                <a:ext cx="1976040" cy="137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19557171"/>
      </p:ext>
    </p:extLst>
  </p:cSld>
  <p:clrMapOvr>
    <a:masterClrMapping/>
  </p:clrMapOvr>
</p:sld>
</file>

<file path=ppt/slides/slide1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9C36F-0E17-38AF-FC75-F19545B9B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D500DD-83E1-2277-B2CF-C466FC19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28D6D9-426A-002F-80FD-F19E5E315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Many forms of Aliasing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F99206-696D-48A4-86BD-2C30F5E31DD6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Aliasing Relationships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F201A3E-4423-9608-8222-5ED643F1EE8A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4928609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There’s Lots of ways that aliasing happens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6210D3-1F8E-81FE-92AA-D7E5C91FCED1}"/>
              </a:ext>
            </a:extLst>
          </p:cNvPr>
          <p:cNvSpPr txBox="1"/>
          <p:nvPr/>
        </p:nvSpPr>
        <p:spPr>
          <a:xfrm>
            <a:off x="414732" y="1927411"/>
            <a:ext cx="6104238" cy="1291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n-US" sz="1800" dirty="0">
              <a:solidFill>
                <a:srgbClr val="666666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Pass-by-reference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Object References</a:t>
            </a:r>
            <a:endParaRPr lang="en-US" sz="1800" dirty="0">
              <a:solidFill>
                <a:srgbClr val="666666"/>
              </a:solidFill>
            </a:endParaRPr>
          </a:p>
        </p:txBody>
      </p:sp>
      <p:pic>
        <p:nvPicPr>
          <p:cNvPr id="3" name="Picture 2" descr="&quot;Some people call me the space cowboy.&quot; *leans in* &quot;Some call me...">
            <a:extLst>
              <a:ext uri="{FF2B5EF4-FFF2-40B4-BE49-F238E27FC236}">
                <a16:creationId xmlns:a16="http://schemas.microsoft.com/office/drawing/2014/main" id="{0D8936DF-48CE-10FA-F0B7-8810DDD4B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521" y="1729211"/>
            <a:ext cx="4156173" cy="4156173"/>
          </a:xfrm>
          <a:prstGeom prst="rect">
            <a:avLst/>
          </a:prstGeom>
        </p:spPr>
      </p:pic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D3C3B63E-929E-1DDE-DDB5-1F75A2D97FAE}"/>
              </a:ext>
            </a:extLst>
          </p:cNvPr>
          <p:cNvSpPr txBox="1"/>
          <p:nvPr/>
        </p:nvSpPr>
        <p:spPr>
          <a:xfrm>
            <a:off x="7325029" y="5860026"/>
            <a:ext cx="84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u="sng" dirty="0">
                <a:solidFill>
                  <a:schemeClr val="accent5"/>
                </a:solidFill>
              </a:rPr>
              <a:t>Credit</a:t>
            </a:r>
            <a:r>
              <a:rPr lang="en-US" i="1" dirty="0"/>
              <a:t>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DAD1CEE-47A5-CFFE-CB1D-1C2C406C8FD1}"/>
                  </a:ext>
                </a:extLst>
              </p14:cNvPr>
              <p14:cNvContentPartPr/>
              <p14:nvPr/>
            </p14:nvContentPartPr>
            <p14:xfrm>
              <a:off x="2839320" y="1102680"/>
              <a:ext cx="5186160" cy="5661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DAD1CEE-47A5-CFFE-CB1D-1C2C406C8F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29960" y="1093320"/>
                <a:ext cx="5204880" cy="568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9669944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416A1-2E15-1B88-94BE-7F30C8B34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42039-C582-C191-5156-3503E05FF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388377-E281-D78C-9652-2E9453EE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aliases and Safe Analysis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B96F757-63D2-74DB-CE13-CF83CC4FE8F3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Aliasing Relationships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C1FFC5-2A6F-31A9-B803-D0E936114217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May-Point(P)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EAC96F-3FD0-E271-4056-A74B25178CD3}"/>
              </a:ext>
            </a:extLst>
          </p:cNvPr>
          <p:cNvSpPr txBox="1"/>
          <p:nvPr/>
        </p:nvSpPr>
        <p:spPr>
          <a:xfrm>
            <a:off x="414732" y="1907745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The set of locations to which P </a:t>
            </a:r>
            <a:r>
              <a:rPr lang="en-US" sz="1800" i="1" dirty="0">
                <a:solidFill>
                  <a:srgbClr val="666666"/>
                </a:solidFill>
              </a:rPr>
              <a:t>might</a:t>
            </a:r>
            <a:r>
              <a:rPr lang="en-US" sz="1800" dirty="0">
                <a:solidFill>
                  <a:srgbClr val="666666"/>
                </a:solidFill>
              </a:rPr>
              <a:t> refer (i.e. point-to)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78AE97F-0385-D934-FCE8-2839CE45150B}"/>
              </a:ext>
            </a:extLst>
          </p:cNvPr>
          <p:cNvSpPr txBox="1">
            <a:spLocks/>
          </p:cNvSpPr>
          <p:nvPr/>
        </p:nvSpPr>
        <p:spPr>
          <a:xfrm>
            <a:off x="429972" y="2528551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Must-Point(P)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9F586A-64F2-9441-4AFB-E209125534A1}"/>
              </a:ext>
            </a:extLst>
          </p:cNvPr>
          <p:cNvSpPr txBox="1"/>
          <p:nvPr/>
        </p:nvSpPr>
        <p:spPr>
          <a:xfrm>
            <a:off x="414731" y="2907870"/>
            <a:ext cx="6357543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The set of locations to which P </a:t>
            </a:r>
            <a:r>
              <a:rPr lang="en-US" sz="1800" i="1" dirty="0">
                <a:solidFill>
                  <a:srgbClr val="666666"/>
                </a:solidFill>
              </a:rPr>
              <a:t>definitely</a:t>
            </a:r>
            <a:r>
              <a:rPr lang="en-US" sz="1800" dirty="0">
                <a:solidFill>
                  <a:srgbClr val="666666"/>
                </a:solidFill>
              </a:rPr>
              <a:t> refers (i.e. points-to)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3E6C84-C6CB-7509-4782-D2A7F45CD88C}"/>
              </a:ext>
            </a:extLst>
          </p:cNvPr>
          <p:cNvSpPr txBox="1"/>
          <p:nvPr/>
        </p:nvSpPr>
        <p:spPr>
          <a:xfrm>
            <a:off x="2495550" y="4232790"/>
            <a:ext cx="1207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 = &amp;a;</a:t>
            </a:r>
          </a:p>
          <a:p>
            <a:r>
              <a:rPr lang="pt-BR" dirty="0"/>
              <a:t>q = p;</a:t>
            </a:r>
          </a:p>
          <a:p>
            <a:r>
              <a:rPr lang="pt-BR" dirty="0"/>
              <a:t>p = &amp;b;</a:t>
            </a:r>
          </a:p>
          <a:p>
            <a:r>
              <a:rPr lang="pt-BR" dirty="0"/>
              <a:t>r = p;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95276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1049A-7A40-0FFB-103E-F758047B1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2919-77D6-2D43-D1A2-98D24860F00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88F5F16-E2FF-4BF8-FED7-D5B1BC5F27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Aliasing Relationships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Representing Points-To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Analyses</a:t>
            </a:r>
          </a:p>
        </p:txBody>
      </p:sp>
    </p:spTree>
    <p:extLst>
      <p:ext uri="{BB962C8B-B14F-4D97-AF65-F5344CB8AC3E}">
        <p14:creationId xmlns:p14="http://schemas.microsoft.com/office/powerpoint/2010/main" val="1041094885"/>
      </p:ext>
    </p:extLst>
  </p:cSld>
  <p:clrMapOvr>
    <a:masterClrMapping/>
  </p:clrMapOvr>
</p:sld>
</file>

<file path=ppt/slides/slide1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Representing Points-to Relationships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Representing Points-TO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FB8DFF-BD4D-601D-B10A-70704625A48D}"/>
              </a:ext>
            </a:extLst>
          </p:cNvPr>
          <p:cNvSpPr txBox="1"/>
          <p:nvPr/>
        </p:nvSpPr>
        <p:spPr>
          <a:xfrm>
            <a:off x="421684" y="2050900"/>
            <a:ext cx="1669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Constraint sets</a:t>
            </a:r>
          </a:p>
        </p:txBody>
      </p:sp>
      <p:pic>
        <p:nvPicPr>
          <p:cNvPr id="10" name="Picture 9" descr="Meme Spiderman Same: Spider Man Pointing Scene Blank Template | Mezuniyet  fotoğraf çekimi, Marvel filmleri, Sketchbook çizimi">
            <a:extLst>
              <a:ext uri="{FF2B5EF4-FFF2-40B4-BE49-F238E27FC236}">
                <a16:creationId xmlns:a16="http://schemas.microsoft.com/office/drawing/2014/main" id="{D0A5788E-927F-EFA5-8775-87CB84B78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948" y="1824870"/>
            <a:ext cx="4569500" cy="417991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19FB92-6286-41AB-5784-5B14E92BD866}"/>
              </a:ext>
            </a:extLst>
          </p:cNvPr>
          <p:cNvSpPr txBox="1">
            <a:spLocks/>
          </p:cNvSpPr>
          <p:nvPr/>
        </p:nvSpPr>
        <p:spPr>
          <a:xfrm>
            <a:off x="429972" y="1592973"/>
            <a:ext cx="489884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Approach #1: Constraint Sets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DE8ED1E-1DDD-0F56-A88A-DFEA2ED36CCB}"/>
              </a:ext>
            </a:extLst>
          </p:cNvPr>
          <p:cNvSpPr txBox="1">
            <a:spLocks/>
          </p:cNvSpPr>
          <p:nvPr/>
        </p:nvSpPr>
        <p:spPr>
          <a:xfrm>
            <a:off x="421006" y="3090082"/>
            <a:ext cx="5033121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Approach #2: Points-To Graph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D9E873-90BD-F63C-9DA9-19A1C8A8B8C5}"/>
              </a:ext>
            </a:extLst>
          </p:cNvPr>
          <p:cNvSpPr txBox="1"/>
          <p:nvPr/>
        </p:nvSpPr>
        <p:spPr>
          <a:xfrm>
            <a:off x="817583" y="2367524"/>
            <a:ext cx="3958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loc(X): the memory location of X itself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69ADD1-AB08-2025-4599-D1663B4876E3}"/>
              </a:ext>
            </a:extLst>
          </p:cNvPr>
          <p:cNvSpPr txBox="1"/>
          <p:nvPr/>
        </p:nvSpPr>
        <p:spPr>
          <a:xfrm>
            <a:off x="819374" y="2616745"/>
            <a:ext cx="4509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pts(X): the memory location X may address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99129E-2947-D726-0C7B-C6FF80D41B90}"/>
              </a:ext>
            </a:extLst>
          </p:cNvPr>
          <p:cNvSpPr txBox="1"/>
          <p:nvPr/>
        </p:nvSpPr>
        <p:spPr>
          <a:xfrm>
            <a:off x="455749" y="3515734"/>
            <a:ext cx="644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node-and-edge representation of the may-point relationship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21F120A-3AEB-A836-B121-07F8D7D8F106}"/>
                  </a:ext>
                </a:extLst>
              </p14:cNvPr>
              <p14:cNvContentPartPr/>
              <p14:nvPr/>
            </p14:nvContentPartPr>
            <p14:xfrm>
              <a:off x="403200" y="3991320"/>
              <a:ext cx="6227640" cy="2642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21F120A-3AEB-A836-B121-07F8D7D8F10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840" y="3981960"/>
                <a:ext cx="6246360" cy="266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81420702"/>
      </p:ext>
    </p:extLst>
  </p:cSld>
  <p:clrMapOvr>
    <a:masterClrMapping/>
  </p:clrMapOvr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13D01-9A94-C721-4B80-85E5E547A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E9CDC-4379-50DC-3F62-5639A4DE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F74AB9-083F-E8D6-E47A-701920B03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Issues Computing Points-to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5975176-64D7-4FBB-2A71-C82A4B4F61C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Representing Points-TO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3BC17D-B79E-9B28-FCC0-8231F5867906}"/>
              </a:ext>
            </a:extLst>
          </p:cNvPr>
          <p:cNvSpPr txBox="1"/>
          <p:nvPr/>
        </p:nvSpPr>
        <p:spPr>
          <a:xfrm>
            <a:off x="421006" y="2130462"/>
            <a:ext cx="4053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Dataflow needed to compute points-to</a:t>
            </a:r>
          </a:p>
        </p:txBody>
      </p:sp>
      <p:pic>
        <p:nvPicPr>
          <p:cNvPr id="4" name="Picture 3" descr="Why the Chicken Must Have Come First | by Matthew S. Guglielmello, MPP, MSA  | Medium">
            <a:extLst>
              <a:ext uri="{FF2B5EF4-FFF2-40B4-BE49-F238E27FC236}">
                <a16:creationId xmlns:a16="http://schemas.microsoft.com/office/drawing/2014/main" id="{2E0E0185-D07D-AE2D-EDA2-82A8F38D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196" y="2560082"/>
            <a:ext cx="4488630" cy="25248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0DA54A-7FF1-5AC5-8C61-F41AF059FFB4}"/>
              </a:ext>
            </a:extLst>
          </p:cNvPr>
          <p:cNvSpPr txBox="1"/>
          <p:nvPr/>
        </p:nvSpPr>
        <p:spPr>
          <a:xfrm>
            <a:off x="421006" y="2505934"/>
            <a:ext cx="3989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Points to needed to compute dataflow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7D3853-F68A-0FED-0FF9-3B1294D493C2}"/>
              </a:ext>
            </a:extLst>
          </p:cNvPr>
          <p:cNvSpPr txBox="1">
            <a:spLocks/>
          </p:cNvSpPr>
          <p:nvPr/>
        </p:nvSpPr>
        <p:spPr>
          <a:xfrm>
            <a:off x="421006" y="1302515"/>
            <a:ext cx="489884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Problems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9D978-DB97-44A9-12F7-0A1769091B60}"/>
              </a:ext>
            </a:extLst>
          </p:cNvPr>
          <p:cNvSpPr txBox="1"/>
          <p:nvPr/>
        </p:nvSpPr>
        <p:spPr>
          <a:xfrm>
            <a:off x="421006" y="3270101"/>
            <a:ext cx="552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program spanning graph at each instruction point?!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0771B95-ED52-B16D-A2C0-5AA97A9F651D}"/>
              </a:ext>
            </a:extLst>
          </p:cNvPr>
          <p:cNvCxnSpPr/>
          <p:nvPr/>
        </p:nvCxnSpPr>
        <p:spPr>
          <a:xfrm>
            <a:off x="367219" y="3808205"/>
            <a:ext cx="59706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5CE3D56-87F5-6FCB-2FBB-F3FD1BD9388B}"/>
              </a:ext>
            </a:extLst>
          </p:cNvPr>
          <p:cNvSpPr txBox="1">
            <a:spLocks/>
          </p:cNvSpPr>
          <p:nvPr/>
        </p:nvSpPr>
        <p:spPr>
          <a:xfrm>
            <a:off x="421006" y="3984762"/>
            <a:ext cx="489884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Mitigation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5974E4F-3A9A-4618-45E9-B5C020F8EB5A}"/>
              </a:ext>
            </a:extLst>
          </p:cNvPr>
          <p:cNvSpPr txBox="1">
            <a:spLocks/>
          </p:cNvSpPr>
          <p:nvPr/>
        </p:nvSpPr>
        <p:spPr>
          <a:xfrm>
            <a:off x="421006" y="1820679"/>
            <a:ext cx="489884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cap="small" dirty="0"/>
              <a:t>Mutual Dependence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614300C-A0DE-1DD2-3A01-5B9E80CC7A30}"/>
              </a:ext>
            </a:extLst>
          </p:cNvPr>
          <p:cNvSpPr txBox="1">
            <a:spLocks/>
          </p:cNvSpPr>
          <p:nvPr/>
        </p:nvSpPr>
        <p:spPr>
          <a:xfrm>
            <a:off x="421006" y="2995886"/>
            <a:ext cx="489884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cap="small" dirty="0"/>
              <a:t>Scalability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B093D3-DC4B-1737-711F-EDA10DCEAB73}"/>
              </a:ext>
            </a:extLst>
          </p:cNvPr>
          <p:cNvSpPr txBox="1"/>
          <p:nvPr/>
        </p:nvSpPr>
        <p:spPr>
          <a:xfrm>
            <a:off x="421006" y="4476752"/>
            <a:ext cx="4826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flow-insensitive, context-insensitive analysis</a:t>
            </a:r>
          </a:p>
        </p:txBody>
      </p:sp>
    </p:spTree>
    <p:extLst>
      <p:ext uri="{BB962C8B-B14F-4D97-AF65-F5344CB8AC3E}">
        <p14:creationId xmlns:p14="http://schemas.microsoft.com/office/powerpoint/2010/main" val="1337842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  <p:bldP spid="14" grpId="0"/>
      <p:bldP spid="15" grpId="0"/>
      <p:bldP spid="16" grpId="0"/>
      <p:bldP spid="17" grpId="0"/>
    </p:bldLst>
  </p:timing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83E52-E393-4119-0828-430713EA9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015BC-F8EA-197B-6D14-C7DE1FFB94A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035862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Lecture Outline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741B8D6-697F-7BA1-6BC9-0219E3FF13E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224" y="2384176"/>
            <a:ext cx="4960214" cy="3468796"/>
          </a:xfrm>
        </p:spPr>
        <p:txBody>
          <a:bodyPr wrap="square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Aliasing Relationships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Representing Points-To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Analyses</a:t>
            </a:r>
          </a:p>
        </p:txBody>
      </p:sp>
    </p:spTree>
    <p:extLst>
      <p:ext uri="{BB962C8B-B14F-4D97-AF65-F5344CB8AC3E}">
        <p14:creationId xmlns:p14="http://schemas.microsoft.com/office/powerpoint/2010/main" val="3416524338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Two algorithms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Points-To Analysis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D12EED4-6BC1-56C2-7FDA-D9CAA535DAD3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7468032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Andersen’s Analysis and </a:t>
            </a:r>
            <a:r>
              <a:rPr lang="en-US" sz="2600" cap="small" dirty="0" err="1"/>
              <a:t>Steensgard’s</a:t>
            </a:r>
            <a:r>
              <a:rPr lang="en-US" sz="2600" cap="small" dirty="0"/>
              <a:t> Analysis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CF262-AF86-7358-50CA-68ED75F54F77}"/>
              </a:ext>
            </a:extLst>
          </p:cNvPr>
          <p:cNvSpPr txBox="1"/>
          <p:nvPr/>
        </p:nvSpPr>
        <p:spPr>
          <a:xfrm>
            <a:off x="414732" y="2759448"/>
            <a:ext cx="7252160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Both translate operations into constraints, solve system of constraints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F24FDE-9887-3FCE-9F28-840CC1AF4801}"/>
              </a:ext>
            </a:extLst>
          </p:cNvPr>
          <p:cNvSpPr txBox="1"/>
          <p:nvPr/>
        </p:nvSpPr>
        <p:spPr>
          <a:xfrm>
            <a:off x="414732" y="1876864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Both flow-insensitive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89F8D-A6B7-F756-52B6-EE2CC47119C6}"/>
              </a:ext>
            </a:extLst>
          </p:cNvPr>
          <p:cNvSpPr txBox="1"/>
          <p:nvPr/>
        </p:nvSpPr>
        <p:spPr>
          <a:xfrm>
            <a:off x="414732" y="23106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Both saturation algorithms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3C1042-261B-E925-188A-DBD1E45267F6}"/>
              </a:ext>
            </a:extLst>
          </p:cNvPr>
          <p:cNvSpPr txBox="1"/>
          <p:nvPr/>
        </p:nvSpPr>
        <p:spPr>
          <a:xfrm>
            <a:off x="446552" y="3223345"/>
            <a:ext cx="6104238" cy="876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rgbClr val="666666"/>
                </a:solidFill>
              </a:rPr>
              <a:t>Steensgard’s</a:t>
            </a:r>
            <a:r>
              <a:rPr lang="en-US" sz="1800" dirty="0">
                <a:solidFill>
                  <a:srgbClr val="666666"/>
                </a:solidFill>
              </a:rPr>
              <a:t> is a coarser approximation</a:t>
            </a:r>
          </a:p>
          <a:p>
            <a:pPr>
              <a:lnSpc>
                <a:spcPct val="150000"/>
              </a:lnSpc>
            </a:pPr>
            <a:r>
              <a:rPr lang="en-US" sz="1800" i="1" dirty="0">
                <a:solidFill>
                  <a:srgbClr val="666666"/>
                </a:solidFill>
              </a:rPr>
              <a:t>(less granularity means faster saturation)</a:t>
            </a:r>
          </a:p>
        </p:txBody>
      </p:sp>
    </p:spTree>
    <p:extLst>
      <p:ext uri="{BB962C8B-B14F-4D97-AF65-F5344CB8AC3E}">
        <p14:creationId xmlns:p14="http://schemas.microsoft.com/office/powerpoint/2010/main" val="4021146334"/>
      </p:ext>
    </p:extLst>
  </p:cSld>
  <p:clrMapOvr>
    <a:masterClrMapping/>
  </p:clrMapOvr>
</p:sld>
</file>

<file path=ppt/slides/slide20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B415C-F17B-4BBD-C57D-0EF5CAD6C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6B1E11-0EA9-E276-ABF4-C93A3E45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6232AC-193F-08EC-AF41-895A205D2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Subset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BB4BD70-4955-4754-4424-D2B3645B2B79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DFCEA70-7969-4874-C10C-CE063307AB90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Flow-insensitive Algorithm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3D0656-2F2F-3390-CA7F-C06A0AC01040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Each statement adds a constraint over the points-to sets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49CE96-3408-5AC1-5DE8-A1AEC56814F7}"/>
              </a:ext>
            </a:extLst>
          </p:cNvPr>
          <p:cNvSpPr txBox="1"/>
          <p:nvPr/>
        </p:nvSpPr>
        <p:spPr>
          <a:xfrm>
            <a:off x="414732" y="2317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End up with a (solvable) system of constraints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EFAC0E-EB71-6068-5778-AACFD4598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331" y="3187071"/>
            <a:ext cx="9006673" cy="291440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9D2F5F5-7F9F-7192-26E6-3DD7943181B6}"/>
                  </a:ext>
                </a:extLst>
              </p14:cNvPr>
              <p14:cNvContentPartPr/>
              <p14:nvPr/>
            </p14:nvContentPartPr>
            <p14:xfrm>
              <a:off x="1415880" y="95760"/>
              <a:ext cx="10701360" cy="655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9D2F5F5-7F9F-7192-26E6-3DD7943181B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06520" y="86400"/>
                <a:ext cx="10720080" cy="657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0817029"/>
      </p:ext>
    </p:extLst>
  </p:cSld>
  <p:clrMapOvr>
    <a:masterClrMapping/>
  </p:clrMapOvr>
</p:sld>
</file>

<file path=ppt/slides/slide21.xml><?xml version="1.0" encoding="utf-8"?>
<p:sld xmlns:a16="http://schemas.microsoft.com/office/drawing/2014/main"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Subset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A30580-B319-552D-85E4-E16E77763C3C}"/>
              </a:ext>
            </a:extLst>
          </p:cNvPr>
          <p:cNvSpPr txBox="1"/>
          <p:nvPr/>
        </p:nvSpPr>
        <p:spPr>
          <a:xfrm>
            <a:off x="546166" y="4232790"/>
            <a:ext cx="12077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 = &amp;a;</a:t>
            </a:r>
          </a:p>
          <a:p>
            <a:r>
              <a:rPr lang="pt-BR" dirty="0"/>
              <a:t>q = p;</a:t>
            </a:r>
          </a:p>
          <a:p>
            <a:r>
              <a:rPr lang="pt-BR" dirty="0"/>
              <a:t>p = &amp;b;</a:t>
            </a:r>
          </a:p>
          <a:p>
            <a:r>
              <a:rPr lang="pt-BR" dirty="0"/>
              <a:t>r = p;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C4BB0A-90E7-37C3-C338-2120CE18EE19}"/>
              </a:ext>
            </a:extLst>
          </p:cNvPr>
          <p:cNvSpPr txBox="1"/>
          <p:nvPr/>
        </p:nvSpPr>
        <p:spPr>
          <a:xfrm>
            <a:off x="2226425" y="4232790"/>
            <a:ext cx="109347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⊇ {a}</a:t>
            </a:r>
          </a:p>
          <a:p>
            <a:r>
              <a:rPr lang="en-US" dirty="0"/>
              <a:t>q ⊇ p</a:t>
            </a:r>
          </a:p>
          <a:p>
            <a:r>
              <a:rPr lang="en-US" dirty="0"/>
              <a:t>p ⊇ {b}</a:t>
            </a:r>
          </a:p>
          <a:p>
            <a:r>
              <a:rPr lang="en-US" dirty="0"/>
              <a:t>r ⊇ 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6441A5-C40A-1973-E34D-DB49DC7904BA}"/>
              </a:ext>
            </a:extLst>
          </p:cNvPr>
          <p:cNvSpPr txBox="1"/>
          <p:nvPr/>
        </p:nvSpPr>
        <p:spPr>
          <a:xfrm>
            <a:off x="3909359" y="4232790"/>
            <a:ext cx="152781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pts(p) = { }</a:t>
            </a:r>
          </a:p>
          <a:p>
            <a:r>
              <a:rPr lang="en-US" dirty="0"/>
              <a:t>pts(q) = { }</a:t>
            </a:r>
          </a:p>
          <a:p>
            <a:r>
              <a:rPr lang="en-US" dirty="0"/>
              <a:t>pts(r) = { }</a:t>
            </a:r>
          </a:p>
          <a:p>
            <a:r>
              <a:rPr lang="en-US" dirty="0"/>
              <a:t>pts(a) = { }</a:t>
            </a:r>
          </a:p>
          <a:p>
            <a:r>
              <a:rPr lang="en-US" dirty="0"/>
              <a:t>pts(b) = { }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ADD019-55EF-2EDD-F6A2-285404AF18C8}"/>
              </a:ext>
            </a:extLst>
          </p:cNvPr>
          <p:cNvSpPr txBox="1"/>
          <p:nvPr/>
        </p:nvSpPr>
        <p:spPr>
          <a:xfrm>
            <a:off x="3974129" y="3821149"/>
            <a:ext cx="764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Initial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425482-139C-FD4D-B9BB-423318F5D6FC}"/>
              </a:ext>
            </a:extLst>
          </p:cNvPr>
          <p:cNvSpPr txBox="1"/>
          <p:nvPr/>
        </p:nvSpPr>
        <p:spPr>
          <a:xfrm>
            <a:off x="2275955" y="3821149"/>
            <a:ext cx="132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Constraints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1C7011-6446-6406-82B6-D67893511C5A}"/>
              </a:ext>
            </a:extLst>
          </p:cNvPr>
          <p:cNvSpPr txBox="1"/>
          <p:nvPr/>
        </p:nvSpPr>
        <p:spPr>
          <a:xfrm>
            <a:off x="588076" y="3821149"/>
            <a:ext cx="106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Program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D12EED4-6BC1-56C2-7FDA-D9CAA535DAD3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Flow-insensitive Algorithm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5F19C7-B8BF-BC92-1C97-28715DEF2435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Each statement adds a constraint over the points-to sets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CF262-AF86-7358-50CA-68ED75F54F77}"/>
              </a:ext>
            </a:extLst>
          </p:cNvPr>
          <p:cNvSpPr txBox="1"/>
          <p:nvPr/>
        </p:nvSpPr>
        <p:spPr>
          <a:xfrm>
            <a:off x="414732" y="2317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End up with a (solvable) system of constraints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64D75-1A66-637D-B4CD-D172B3373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220" y="1456437"/>
            <a:ext cx="5811296" cy="18804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A0ABA5-033B-5006-E5A6-C53C94606DC2}"/>
              </a:ext>
            </a:extLst>
          </p:cNvPr>
          <p:cNvSpPr txBox="1"/>
          <p:nvPr/>
        </p:nvSpPr>
        <p:spPr>
          <a:xfrm>
            <a:off x="5590779" y="4216043"/>
            <a:ext cx="17579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pts(p) = { </a:t>
            </a:r>
            <a:r>
              <a:rPr lang="en-US" dirty="0" err="1"/>
              <a:t>a,b</a:t>
            </a:r>
            <a:r>
              <a:rPr lang="en-US" dirty="0"/>
              <a:t> }</a:t>
            </a:r>
          </a:p>
          <a:p>
            <a:r>
              <a:rPr lang="en-US" dirty="0"/>
              <a:t>pts(q) = { a }</a:t>
            </a:r>
          </a:p>
          <a:p>
            <a:r>
              <a:rPr lang="en-US" dirty="0"/>
              <a:t>pts(r) = { </a:t>
            </a:r>
            <a:r>
              <a:rPr lang="en-US" dirty="0" err="1"/>
              <a:t>a,b</a:t>
            </a:r>
            <a:r>
              <a:rPr lang="en-US" dirty="0"/>
              <a:t> }</a:t>
            </a:r>
          </a:p>
          <a:p>
            <a:r>
              <a:rPr lang="en-US" dirty="0"/>
              <a:t>pts(a) = { }</a:t>
            </a:r>
          </a:p>
          <a:p>
            <a:r>
              <a:rPr lang="en-US" dirty="0"/>
              <a:t>pts(b) = { 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FEAA59-3CBB-1295-CBDD-A5A1E302C701}"/>
              </a:ext>
            </a:extLst>
          </p:cNvPr>
          <p:cNvSpPr txBox="1"/>
          <p:nvPr/>
        </p:nvSpPr>
        <p:spPr>
          <a:xfrm>
            <a:off x="7662404" y="4237813"/>
            <a:ext cx="17579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pts(p) = { </a:t>
            </a:r>
            <a:r>
              <a:rPr lang="en-US" dirty="0" err="1"/>
              <a:t>a,b</a:t>
            </a:r>
            <a:r>
              <a:rPr lang="en-US" dirty="0"/>
              <a:t> }</a:t>
            </a:r>
          </a:p>
          <a:p>
            <a:r>
              <a:rPr lang="en-US" dirty="0"/>
              <a:t>pts(q) = { </a:t>
            </a:r>
            <a:r>
              <a:rPr lang="en-US" dirty="0" err="1"/>
              <a:t>a,b</a:t>
            </a:r>
            <a:r>
              <a:rPr lang="en-US" dirty="0"/>
              <a:t> }</a:t>
            </a:r>
          </a:p>
          <a:p>
            <a:r>
              <a:rPr lang="en-US" dirty="0"/>
              <a:t>pts(r) = { </a:t>
            </a:r>
            <a:r>
              <a:rPr lang="en-US" dirty="0" err="1"/>
              <a:t>a,b</a:t>
            </a:r>
            <a:r>
              <a:rPr lang="en-US" dirty="0"/>
              <a:t> }</a:t>
            </a:r>
          </a:p>
          <a:p>
            <a:r>
              <a:rPr lang="en-US" dirty="0"/>
              <a:t>pts(a) = { }</a:t>
            </a:r>
          </a:p>
          <a:p>
            <a:r>
              <a:rPr lang="en-US" dirty="0"/>
              <a:t>pts(b) = { }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7642D-87C9-C5B2-DAA8-85F1CA9FC278}"/>
              </a:ext>
            </a:extLst>
          </p:cNvPr>
          <p:cNvSpPr txBox="1"/>
          <p:nvPr/>
        </p:nvSpPr>
        <p:spPr>
          <a:xfrm>
            <a:off x="5603635" y="3822823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Pass One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2ADFDE-BA66-C91B-2508-B63027A3F091}"/>
              </a:ext>
            </a:extLst>
          </p:cNvPr>
          <p:cNvSpPr txBox="1"/>
          <p:nvPr/>
        </p:nvSpPr>
        <p:spPr>
          <a:xfrm>
            <a:off x="7705413" y="3824497"/>
            <a:ext cx="1130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Pass Two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98DBF84-3A6D-8760-F150-AB87A08E592C}"/>
                  </a:ext>
                </a:extLst>
              </p14:cNvPr>
              <p14:cNvContentPartPr/>
              <p14:nvPr/>
            </p14:nvContentPartPr>
            <p14:xfrm>
              <a:off x="169920" y="3724560"/>
              <a:ext cx="7219440" cy="2629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98DBF84-3A6D-8760-F150-AB87A08E59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0560" y="3715200"/>
                <a:ext cx="7238160" cy="2647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4867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9" grpId="0"/>
      <p:bldP spid="21" grpId="0"/>
      <p:bldP spid="22" grpId="0"/>
      <p:bldP spid="11" grpId="0"/>
      <p:bldP spid="12" grpId="0"/>
      <p:bldP spid="14" grpId="0"/>
      <p:bldP spid="15" grpId="0"/>
    </p:bldLst>
  </p:timing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Another Example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C4BB0A-90E7-37C3-C338-2120CE18EE19}"/>
              </a:ext>
            </a:extLst>
          </p:cNvPr>
          <p:cNvSpPr txBox="1"/>
          <p:nvPr/>
        </p:nvSpPr>
        <p:spPr>
          <a:xfrm>
            <a:off x="1804393" y="4366430"/>
            <a:ext cx="10934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⊇ {a} </a:t>
            </a:r>
          </a:p>
          <a:p>
            <a:r>
              <a:rPr lang="en-US" dirty="0"/>
              <a:t>q ⊇ {b}</a:t>
            </a:r>
          </a:p>
          <a:p>
            <a:r>
              <a:rPr lang="en-US" dirty="0"/>
              <a:t>*p ⊇ q</a:t>
            </a:r>
          </a:p>
          <a:p>
            <a:r>
              <a:rPr lang="en-US" dirty="0"/>
              <a:t>r ⊇ {c}</a:t>
            </a:r>
          </a:p>
          <a:p>
            <a:r>
              <a:rPr lang="en-US" dirty="0"/>
              <a:t>s ⊇ p </a:t>
            </a:r>
          </a:p>
          <a:p>
            <a:r>
              <a:rPr lang="en-US" dirty="0"/>
              <a:t>t ⊇ *p</a:t>
            </a:r>
          </a:p>
          <a:p>
            <a:r>
              <a:rPr lang="en-US" dirty="0"/>
              <a:t>*s ⊇ 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ADD019-55EF-2EDD-F6A2-285404AF18C8}"/>
              </a:ext>
            </a:extLst>
          </p:cNvPr>
          <p:cNvSpPr txBox="1"/>
          <p:nvPr/>
        </p:nvSpPr>
        <p:spPr>
          <a:xfrm>
            <a:off x="3354887" y="3944741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Pass one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425482-139C-FD4D-B9BB-423318F5D6FC}"/>
              </a:ext>
            </a:extLst>
          </p:cNvPr>
          <p:cNvSpPr txBox="1"/>
          <p:nvPr/>
        </p:nvSpPr>
        <p:spPr>
          <a:xfrm>
            <a:off x="1853923" y="3954789"/>
            <a:ext cx="132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Constraints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1C7011-6446-6406-82B6-D67893511C5A}"/>
              </a:ext>
            </a:extLst>
          </p:cNvPr>
          <p:cNvSpPr txBox="1"/>
          <p:nvPr/>
        </p:nvSpPr>
        <p:spPr>
          <a:xfrm>
            <a:off x="477551" y="3954789"/>
            <a:ext cx="106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Program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D12EED4-6BC1-56C2-7FDA-D9CAA535DAD3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Flow-insensitive Algorithm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5F19C7-B8BF-BC92-1C97-28715DEF2435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Each statement adds a constraint over the points-to sets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ACF262-AF86-7358-50CA-68ED75F54F77}"/>
              </a:ext>
            </a:extLst>
          </p:cNvPr>
          <p:cNvSpPr txBox="1"/>
          <p:nvPr/>
        </p:nvSpPr>
        <p:spPr>
          <a:xfrm>
            <a:off x="414732" y="2317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End up with a (solvable) system of constraints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77D2E9-F11F-CCAB-FC34-326D1B92B5F1}"/>
              </a:ext>
            </a:extLst>
          </p:cNvPr>
          <p:cNvSpPr txBox="1"/>
          <p:nvPr/>
        </p:nvSpPr>
        <p:spPr>
          <a:xfrm>
            <a:off x="504796" y="4242428"/>
            <a:ext cx="93345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 = &amp;a</a:t>
            </a:r>
          </a:p>
          <a:p>
            <a:r>
              <a:rPr lang="pt-BR" dirty="0"/>
              <a:t>q = &amp;b</a:t>
            </a:r>
          </a:p>
          <a:p>
            <a:r>
              <a:rPr lang="pt-BR" dirty="0"/>
              <a:t>*p = q;</a:t>
            </a:r>
          </a:p>
          <a:p>
            <a:r>
              <a:rPr lang="pt-BR" dirty="0"/>
              <a:t>r = &amp;c;</a:t>
            </a:r>
          </a:p>
          <a:p>
            <a:r>
              <a:rPr lang="pt-BR" dirty="0"/>
              <a:t>s = p;</a:t>
            </a:r>
          </a:p>
          <a:p>
            <a:r>
              <a:rPr lang="pt-BR" dirty="0"/>
              <a:t>t = *p;</a:t>
            </a:r>
          </a:p>
          <a:p>
            <a:r>
              <a:rPr lang="pt-BR" dirty="0"/>
              <a:t>*s = r;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6DC6C0-D30C-9B68-2163-3E8700548E4B}"/>
              </a:ext>
            </a:extLst>
          </p:cNvPr>
          <p:cNvSpPr txBox="1"/>
          <p:nvPr/>
        </p:nvSpPr>
        <p:spPr>
          <a:xfrm>
            <a:off x="3352688" y="4314073"/>
            <a:ext cx="16883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pts(p) = {   }</a:t>
            </a:r>
          </a:p>
          <a:p>
            <a:r>
              <a:rPr lang="en-US" dirty="0"/>
              <a:t>pts(q) = {   }</a:t>
            </a:r>
          </a:p>
          <a:p>
            <a:r>
              <a:rPr lang="en-US" dirty="0"/>
              <a:t>pts(r) = {    }</a:t>
            </a:r>
          </a:p>
          <a:p>
            <a:r>
              <a:rPr lang="en-US" dirty="0"/>
              <a:t>pts(s) = {   }</a:t>
            </a:r>
          </a:p>
          <a:p>
            <a:r>
              <a:rPr lang="en-US" dirty="0"/>
              <a:t>pts(t) = {   } pts(a) = {      }</a:t>
            </a:r>
          </a:p>
          <a:p>
            <a:r>
              <a:rPr lang="en-US" dirty="0"/>
              <a:t>pts(b) = {  }</a:t>
            </a:r>
          </a:p>
          <a:p>
            <a:r>
              <a:rPr lang="en-US" dirty="0"/>
              <a:t>pts(c) = {  }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2A06F8-EFEB-08BE-64F1-A819AF30D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220" y="1456437"/>
            <a:ext cx="5811296" cy="18804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3D67BF-08A7-9B66-4A2E-48DBEC82A345}"/>
              </a:ext>
            </a:extLst>
          </p:cNvPr>
          <p:cNvSpPr txBox="1"/>
          <p:nvPr/>
        </p:nvSpPr>
        <p:spPr>
          <a:xfrm>
            <a:off x="4355347" y="4370712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a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22CC42-CA7D-9F27-AEB9-AC96F2C28170}"/>
              </a:ext>
            </a:extLst>
          </p:cNvPr>
          <p:cNvSpPr txBox="1"/>
          <p:nvPr/>
        </p:nvSpPr>
        <p:spPr>
          <a:xfrm>
            <a:off x="4362058" y="4652319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F339D9-32C8-5F56-0F17-F0D4247B8710}"/>
              </a:ext>
            </a:extLst>
          </p:cNvPr>
          <p:cNvSpPr txBox="1"/>
          <p:nvPr/>
        </p:nvSpPr>
        <p:spPr>
          <a:xfrm>
            <a:off x="4346818" y="4919019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c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A9291A-0A6A-C3EC-1EB8-C6DACC5966B5}"/>
              </a:ext>
            </a:extLst>
          </p:cNvPr>
          <p:cNvSpPr txBox="1"/>
          <p:nvPr/>
        </p:nvSpPr>
        <p:spPr>
          <a:xfrm>
            <a:off x="4369678" y="5719119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95F1BE-D5B4-08A7-7145-659C47309850}"/>
              </a:ext>
            </a:extLst>
          </p:cNvPr>
          <p:cNvSpPr txBox="1"/>
          <p:nvPr/>
        </p:nvSpPr>
        <p:spPr>
          <a:xfrm>
            <a:off x="4326135" y="5185716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a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16D3B-E3C7-1398-192F-86995C92877B}"/>
              </a:ext>
            </a:extLst>
          </p:cNvPr>
          <p:cNvSpPr txBox="1"/>
          <p:nvPr/>
        </p:nvSpPr>
        <p:spPr>
          <a:xfrm>
            <a:off x="4326134" y="5468745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18EA25D-C75B-87E9-292D-FF769C01A0FB}"/>
              </a:ext>
            </a:extLst>
          </p:cNvPr>
          <p:cNvSpPr/>
          <p:nvPr/>
        </p:nvSpPr>
        <p:spPr>
          <a:xfrm>
            <a:off x="576942" y="4886848"/>
            <a:ext cx="772625" cy="256651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3ED1DCD-E180-69A2-7FCD-06BE892CB83F}"/>
              </a:ext>
            </a:extLst>
          </p:cNvPr>
          <p:cNvSpPr/>
          <p:nvPr/>
        </p:nvSpPr>
        <p:spPr>
          <a:xfrm>
            <a:off x="4320257" y="5500914"/>
            <a:ext cx="172203" cy="244830"/>
          </a:xfrm>
          <a:prstGeom prst="round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3288952-FCCE-A00A-F10D-E3EFD08ADB86}"/>
              </a:ext>
            </a:extLst>
          </p:cNvPr>
          <p:cNvSpPr/>
          <p:nvPr/>
        </p:nvSpPr>
        <p:spPr>
          <a:xfrm>
            <a:off x="564669" y="5451020"/>
            <a:ext cx="605545" cy="214995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26D8380-B3AE-D1A1-306D-7D763138E997}"/>
              </a:ext>
            </a:extLst>
          </p:cNvPr>
          <p:cNvSpPr/>
          <p:nvPr/>
        </p:nvSpPr>
        <p:spPr>
          <a:xfrm>
            <a:off x="575558" y="5711440"/>
            <a:ext cx="686043" cy="230800"/>
          </a:xfrm>
          <a:prstGeom prst="round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C4212F7-A8E3-6095-0FC4-58393CBB99F3}"/>
              </a:ext>
            </a:extLst>
          </p:cNvPr>
          <p:cNvSpPr/>
          <p:nvPr/>
        </p:nvSpPr>
        <p:spPr>
          <a:xfrm>
            <a:off x="4328420" y="5220608"/>
            <a:ext cx="172203" cy="244830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70E1C97-B29B-DD0F-67C6-F67A60FE80AC}"/>
              </a:ext>
            </a:extLst>
          </p:cNvPr>
          <p:cNvSpPr/>
          <p:nvPr/>
        </p:nvSpPr>
        <p:spPr>
          <a:xfrm>
            <a:off x="4369678" y="5766707"/>
            <a:ext cx="158155" cy="219109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48F1D9D-A2B9-C01B-142F-1C09822EF3C4}"/>
              </a:ext>
            </a:extLst>
          </p:cNvPr>
          <p:cNvSpPr/>
          <p:nvPr/>
        </p:nvSpPr>
        <p:spPr>
          <a:xfrm>
            <a:off x="582818" y="5987209"/>
            <a:ext cx="686043" cy="230800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106E939-0A8E-C33F-2A8E-60E16366C266}"/>
              </a:ext>
            </a:extLst>
          </p:cNvPr>
          <p:cNvSpPr txBox="1"/>
          <p:nvPr/>
        </p:nvSpPr>
        <p:spPr>
          <a:xfrm>
            <a:off x="4535139" y="5710410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,c</a:t>
            </a:r>
            <a:endParaRPr lang="en-US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1DAA10A-83B5-D02E-E7BC-CD91442250A0}"/>
              </a:ext>
            </a:extLst>
          </p:cNvPr>
          <p:cNvSpPr/>
          <p:nvPr/>
        </p:nvSpPr>
        <p:spPr>
          <a:xfrm>
            <a:off x="4591302" y="5766707"/>
            <a:ext cx="123346" cy="219110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  <p:bldP spid="14" grpId="0"/>
      <p:bldP spid="17" grpId="0"/>
      <p:bldP spid="18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9" grpId="0" animBg="1"/>
      <p:bldP spid="41" grpId="0"/>
      <p:bldP spid="42" grpId="0" animBg="1"/>
    </p:bldLst>
  </p:timing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2715C-B686-2BEF-7FEE-07AEB3400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2A05F-FAB0-71C5-7DB8-3C3217828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74939C1-1B55-29C4-A16B-3677F70BA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Another Example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C056A87-64BC-5581-4F85-AB743A4EA627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E07BAE-5CCB-2758-9BB4-4B289440F593}"/>
              </a:ext>
            </a:extLst>
          </p:cNvPr>
          <p:cNvSpPr txBox="1"/>
          <p:nvPr/>
        </p:nvSpPr>
        <p:spPr>
          <a:xfrm>
            <a:off x="1804393" y="4366430"/>
            <a:ext cx="10934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⊇ {a} </a:t>
            </a:r>
          </a:p>
          <a:p>
            <a:r>
              <a:rPr lang="en-US" dirty="0"/>
              <a:t>q ⊇ {b}</a:t>
            </a:r>
          </a:p>
          <a:p>
            <a:r>
              <a:rPr lang="en-US" dirty="0"/>
              <a:t>*p ⊇ q</a:t>
            </a:r>
          </a:p>
          <a:p>
            <a:r>
              <a:rPr lang="en-US" dirty="0"/>
              <a:t>r ⊇ {c}</a:t>
            </a:r>
          </a:p>
          <a:p>
            <a:r>
              <a:rPr lang="en-US" dirty="0"/>
              <a:t>s ⊇ p </a:t>
            </a:r>
          </a:p>
          <a:p>
            <a:r>
              <a:rPr lang="en-US" dirty="0"/>
              <a:t>t ⊇ *p</a:t>
            </a:r>
          </a:p>
          <a:p>
            <a:r>
              <a:rPr lang="en-US" dirty="0"/>
              <a:t>*s ⊇ 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F409D1-D722-C190-42CE-A3354CE9261A}"/>
              </a:ext>
            </a:extLst>
          </p:cNvPr>
          <p:cNvSpPr txBox="1"/>
          <p:nvPr/>
        </p:nvSpPr>
        <p:spPr>
          <a:xfrm>
            <a:off x="3354887" y="3944741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Pass one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BEA874-C8A4-8434-C6F7-7EF7BDDAFBF3}"/>
              </a:ext>
            </a:extLst>
          </p:cNvPr>
          <p:cNvSpPr txBox="1"/>
          <p:nvPr/>
        </p:nvSpPr>
        <p:spPr>
          <a:xfrm>
            <a:off x="1853923" y="3954789"/>
            <a:ext cx="1325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Constraints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5376B1-FEF3-DDF1-013D-D5E12FF82548}"/>
              </a:ext>
            </a:extLst>
          </p:cNvPr>
          <p:cNvSpPr txBox="1"/>
          <p:nvPr/>
        </p:nvSpPr>
        <p:spPr>
          <a:xfrm>
            <a:off x="477551" y="3954789"/>
            <a:ext cx="1061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Program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48862-CF96-F7D9-6B56-CF131F75114B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 Flow-insensitive Algorithm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277B0A-9E1E-4EB3-51ED-8FB87D8A9ECE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Each statement adds a constraint over the points-to sets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F0FC0F-9CA7-E9F1-43D4-92253BFCC13C}"/>
              </a:ext>
            </a:extLst>
          </p:cNvPr>
          <p:cNvSpPr txBox="1"/>
          <p:nvPr/>
        </p:nvSpPr>
        <p:spPr>
          <a:xfrm>
            <a:off x="414732" y="2317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End up with a (solvable) system of constraints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562BD8-B770-3982-3AE8-A8320BF8C415}"/>
              </a:ext>
            </a:extLst>
          </p:cNvPr>
          <p:cNvSpPr txBox="1"/>
          <p:nvPr/>
        </p:nvSpPr>
        <p:spPr>
          <a:xfrm>
            <a:off x="504796" y="4242428"/>
            <a:ext cx="93345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 = &amp;a</a:t>
            </a:r>
          </a:p>
          <a:p>
            <a:r>
              <a:rPr lang="pt-BR" dirty="0"/>
              <a:t>q = &amp;b</a:t>
            </a:r>
          </a:p>
          <a:p>
            <a:r>
              <a:rPr lang="pt-BR" dirty="0"/>
              <a:t>*p = q;</a:t>
            </a:r>
          </a:p>
          <a:p>
            <a:r>
              <a:rPr lang="pt-BR" dirty="0"/>
              <a:t>r = &amp;c;</a:t>
            </a:r>
          </a:p>
          <a:p>
            <a:r>
              <a:rPr lang="pt-BR" dirty="0"/>
              <a:t>s = p;</a:t>
            </a:r>
          </a:p>
          <a:p>
            <a:r>
              <a:rPr lang="pt-BR" dirty="0"/>
              <a:t>t = *p;</a:t>
            </a:r>
          </a:p>
          <a:p>
            <a:r>
              <a:rPr lang="pt-BR" dirty="0"/>
              <a:t>*s = r;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FD6718-EEDB-4025-166E-50F91A4574E2}"/>
              </a:ext>
            </a:extLst>
          </p:cNvPr>
          <p:cNvSpPr txBox="1"/>
          <p:nvPr/>
        </p:nvSpPr>
        <p:spPr>
          <a:xfrm>
            <a:off x="3352688" y="4314073"/>
            <a:ext cx="16883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pts(p) = {   }</a:t>
            </a:r>
          </a:p>
          <a:p>
            <a:r>
              <a:rPr lang="en-US" dirty="0"/>
              <a:t>pts(q) = {   }</a:t>
            </a:r>
          </a:p>
          <a:p>
            <a:r>
              <a:rPr lang="en-US" dirty="0"/>
              <a:t>pts(r) = {    }</a:t>
            </a:r>
          </a:p>
          <a:p>
            <a:r>
              <a:rPr lang="en-US" dirty="0"/>
              <a:t>pts(s) = {   }</a:t>
            </a:r>
          </a:p>
          <a:p>
            <a:r>
              <a:rPr lang="en-US" dirty="0"/>
              <a:t>pts(t) = {   } pts(a) = {      }</a:t>
            </a:r>
          </a:p>
          <a:p>
            <a:r>
              <a:rPr lang="en-US" dirty="0"/>
              <a:t>pts(b) = {  }</a:t>
            </a:r>
          </a:p>
          <a:p>
            <a:r>
              <a:rPr lang="en-US" dirty="0"/>
              <a:t>pts(c) = {  }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E16EC4-FDFD-8848-3124-184502B46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220" y="1456437"/>
            <a:ext cx="5811296" cy="18804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D149F2-F255-D294-63C7-B72CF34F7F2C}"/>
              </a:ext>
            </a:extLst>
          </p:cNvPr>
          <p:cNvSpPr txBox="1"/>
          <p:nvPr/>
        </p:nvSpPr>
        <p:spPr>
          <a:xfrm>
            <a:off x="4355347" y="4370712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a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C447A0-4ED2-3EA3-6896-1D4FC89832F1}"/>
              </a:ext>
            </a:extLst>
          </p:cNvPr>
          <p:cNvSpPr txBox="1"/>
          <p:nvPr/>
        </p:nvSpPr>
        <p:spPr>
          <a:xfrm>
            <a:off x="4362058" y="4652319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345D45-D5BA-5A21-E16E-4E81AB3A66E2}"/>
              </a:ext>
            </a:extLst>
          </p:cNvPr>
          <p:cNvSpPr txBox="1"/>
          <p:nvPr/>
        </p:nvSpPr>
        <p:spPr>
          <a:xfrm>
            <a:off x="4346818" y="4919019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c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0B5C40B-F6F8-7964-5E3B-60DCB416584E}"/>
              </a:ext>
            </a:extLst>
          </p:cNvPr>
          <p:cNvSpPr txBox="1"/>
          <p:nvPr/>
        </p:nvSpPr>
        <p:spPr>
          <a:xfrm>
            <a:off x="4369678" y="5719119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18F372-75A1-C105-69F5-106330952B84}"/>
              </a:ext>
            </a:extLst>
          </p:cNvPr>
          <p:cNvSpPr txBox="1"/>
          <p:nvPr/>
        </p:nvSpPr>
        <p:spPr>
          <a:xfrm>
            <a:off x="4326135" y="5185716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a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6CF6B2E-7931-E455-21DF-0C80DB287924}"/>
              </a:ext>
            </a:extLst>
          </p:cNvPr>
          <p:cNvSpPr txBox="1"/>
          <p:nvPr/>
        </p:nvSpPr>
        <p:spPr>
          <a:xfrm>
            <a:off x="4326134" y="5468745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540E195-F830-33A7-65CC-0CB59380108F}"/>
              </a:ext>
            </a:extLst>
          </p:cNvPr>
          <p:cNvSpPr/>
          <p:nvPr/>
        </p:nvSpPr>
        <p:spPr>
          <a:xfrm>
            <a:off x="575558" y="5711440"/>
            <a:ext cx="686043" cy="230800"/>
          </a:xfrm>
          <a:prstGeom prst="round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158811-2BD3-8259-513C-246B142082DE}"/>
              </a:ext>
            </a:extLst>
          </p:cNvPr>
          <p:cNvSpPr txBox="1"/>
          <p:nvPr/>
        </p:nvSpPr>
        <p:spPr>
          <a:xfrm>
            <a:off x="4535139" y="5710410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,c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3334EB-1CA2-1E29-7D5E-189F11602EE5}"/>
              </a:ext>
            </a:extLst>
          </p:cNvPr>
          <p:cNvSpPr txBox="1"/>
          <p:nvPr/>
        </p:nvSpPr>
        <p:spPr>
          <a:xfrm>
            <a:off x="5172810" y="3944739"/>
            <a:ext cx="1091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Pass two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CB485C-1631-CB9C-CC9D-533BF6C888E9}"/>
              </a:ext>
            </a:extLst>
          </p:cNvPr>
          <p:cNvSpPr txBox="1"/>
          <p:nvPr/>
        </p:nvSpPr>
        <p:spPr>
          <a:xfrm>
            <a:off x="5170611" y="4314071"/>
            <a:ext cx="16883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pts(p) = {   }</a:t>
            </a:r>
          </a:p>
          <a:p>
            <a:r>
              <a:rPr lang="en-US" dirty="0"/>
              <a:t>pts(q) = {   }</a:t>
            </a:r>
          </a:p>
          <a:p>
            <a:r>
              <a:rPr lang="en-US" dirty="0"/>
              <a:t>pts(r) = {    }</a:t>
            </a:r>
          </a:p>
          <a:p>
            <a:r>
              <a:rPr lang="en-US" dirty="0"/>
              <a:t>pts(s) = {   }</a:t>
            </a:r>
          </a:p>
          <a:p>
            <a:r>
              <a:rPr lang="en-US" dirty="0"/>
              <a:t>pts(t) = {      } pts(a) = {      }</a:t>
            </a:r>
          </a:p>
          <a:p>
            <a:r>
              <a:rPr lang="en-US" dirty="0"/>
              <a:t>pts(b) = {  }</a:t>
            </a:r>
          </a:p>
          <a:p>
            <a:r>
              <a:rPr lang="en-US" dirty="0"/>
              <a:t>pts(c) = {  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85733B-CBAE-E9A7-9573-E0E14D522E88}"/>
              </a:ext>
            </a:extLst>
          </p:cNvPr>
          <p:cNvSpPr txBox="1"/>
          <p:nvPr/>
        </p:nvSpPr>
        <p:spPr>
          <a:xfrm>
            <a:off x="6173270" y="4370710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217E0-11DF-5BC8-6E5E-C89D9DBA2BA9}"/>
              </a:ext>
            </a:extLst>
          </p:cNvPr>
          <p:cNvSpPr txBox="1"/>
          <p:nvPr/>
        </p:nvSpPr>
        <p:spPr>
          <a:xfrm>
            <a:off x="6179981" y="4652317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9E14B9-1B54-BB39-9BBA-7FBF51FB3C18}"/>
              </a:ext>
            </a:extLst>
          </p:cNvPr>
          <p:cNvSpPr txBox="1"/>
          <p:nvPr/>
        </p:nvSpPr>
        <p:spPr>
          <a:xfrm>
            <a:off x="6164741" y="4919017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c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FACAAC-0FB6-0F2A-F08A-2A1848120D67}"/>
              </a:ext>
            </a:extLst>
          </p:cNvPr>
          <p:cNvSpPr txBox="1"/>
          <p:nvPr/>
        </p:nvSpPr>
        <p:spPr>
          <a:xfrm>
            <a:off x="6187601" y="5719117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C4C981-8D99-EFD2-ED26-A5A42957B144}"/>
              </a:ext>
            </a:extLst>
          </p:cNvPr>
          <p:cNvSpPr txBox="1"/>
          <p:nvPr/>
        </p:nvSpPr>
        <p:spPr>
          <a:xfrm>
            <a:off x="6144058" y="5185714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a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EF176F-D805-BCD6-9640-DD3C2A722575}"/>
              </a:ext>
            </a:extLst>
          </p:cNvPr>
          <p:cNvSpPr txBox="1"/>
          <p:nvPr/>
        </p:nvSpPr>
        <p:spPr>
          <a:xfrm>
            <a:off x="6144057" y="5468743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b</a:t>
            </a:r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9871DCA-F7D1-3581-71B9-D17D508A2928}"/>
              </a:ext>
            </a:extLst>
          </p:cNvPr>
          <p:cNvSpPr/>
          <p:nvPr/>
        </p:nvSpPr>
        <p:spPr>
          <a:xfrm>
            <a:off x="6381165" y="5500912"/>
            <a:ext cx="123346" cy="244830"/>
          </a:xfrm>
          <a:prstGeom prst="round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083D401-D8EA-3EA0-282D-200463F39EC5}"/>
              </a:ext>
            </a:extLst>
          </p:cNvPr>
          <p:cNvSpPr txBox="1"/>
          <p:nvPr/>
        </p:nvSpPr>
        <p:spPr>
          <a:xfrm>
            <a:off x="6353062" y="5710408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,c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A14B33-8C62-6388-9814-AC7E295C92F1}"/>
              </a:ext>
            </a:extLst>
          </p:cNvPr>
          <p:cNvSpPr txBox="1"/>
          <p:nvPr/>
        </p:nvSpPr>
        <p:spPr>
          <a:xfrm>
            <a:off x="6329479" y="5463666"/>
            <a:ext cx="17220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800" dirty="0"/>
              <a:t>,c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23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6" grpId="0" animBg="1"/>
      <p:bldP spid="43" grpId="0"/>
    </p:bldLst>
  </p:timing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Solving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F40A77-4013-DFD1-6C55-4224FCE24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4783"/>
            <a:ext cx="12192000" cy="32872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837D6B-45E4-1BD5-61A8-7450C0E5C656}"/>
              </a:ext>
            </a:extLst>
          </p:cNvPr>
          <p:cNvSpPr txBox="1"/>
          <p:nvPr/>
        </p:nvSpPr>
        <p:spPr>
          <a:xfrm>
            <a:off x="873211" y="1466335"/>
            <a:ext cx="376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Graph closure on the subset relation</a:t>
            </a:r>
          </a:p>
        </p:txBody>
      </p:sp>
    </p:spTree>
    <p:extLst>
      <p:ext uri="{BB962C8B-B14F-4D97-AF65-F5344CB8AC3E}">
        <p14:creationId xmlns:p14="http://schemas.microsoft.com/office/powerpoint/2010/main" val="899183631"/>
      </p:ext>
    </p:extLst>
  </p:cSld>
  <p:clrMapOvr>
    <a:masterClrMapping/>
  </p:clrMapOvr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Overhead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/>
              <a:t>Andersen’s Analysis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5C9C08-D79C-4511-C3F1-37275C2C1695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Worst Case: Cubic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D94A4-5D44-F484-FFAF-9399A230C400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666666"/>
                </a:solidFill>
              </a:rPr>
              <a:t>That’s not great!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6ED850-B331-411E-9692-F2C31B63790C}"/>
              </a:ext>
            </a:extLst>
          </p:cNvPr>
          <p:cNvSpPr txBox="1">
            <a:spLocks/>
          </p:cNvSpPr>
          <p:nvPr/>
        </p:nvSpPr>
        <p:spPr>
          <a:xfrm>
            <a:off x="447462" y="2580234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Optimization: Cycle elimination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272DE-8347-EA43-631A-F5601A741C97}"/>
              </a:ext>
            </a:extLst>
          </p:cNvPr>
          <p:cNvSpPr txBox="1"/>
          <p:nvPr/>
        </p:nvSpPr>
        <p:spPr>
          <a:xfrm>
            <a:off x="447462" y="2988128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Detect and collapse SCCs in the points-to relation</a:t>
            </a:r>
            <a:endParaRPr lang="en-US" sz="18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773368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An alternative Approach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5C9C08-D79C-4511-C3F1-37275C2C1695}"/>
              </a:ext>
            </a:extLst>
          </p:cNvPr>
          <p:cNvSpPr txBox="1">
            <a:spLocks/>
          </p:cNvSpPr>
          <p:nvPr/>
        </p:nvSpPr>
        <p:spPr>
          <a:xfrm>
            <a:off x="429972" y="1528426"/>
            <a:ext cx="8246668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Aim for Near-Linear-time points-to Analysis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D94A4-5D44-F484-FFAF-9399A230C400}"/>
              </a:ext>
            </a:extLst>
          </p:cNvPr>
          <p:cNvSpPr txBox="1"/>
          <p:nvPr/>
        </p:nvSpPr>
        <p:spPr>
          <a:xfrm>
            <a:off x="429972" y="1936320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Going to require us to reduce our search-space somewhat </a:t>
            </a:r>
            <a:endParaRPr lang="en-US" sz="1800" dirty="0">
              <a:solidFill>
                <a:srgbClr val="666666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6ED850-B331-411E-9692-F2C31B63790C}"/>
              </a:ext>
            </a:extLst>
          </p:cNvPr>
          <p:cNvSpPr txBox="1">
            <a:spLocks/>
          </p:cNvSpPr>
          <p:nvPr/>
        </p:nvSpPr>
        <p:spPr>
          <a:xfrm>
            <a:off x="447462" y="2580234"/>
            <a:ext cx="6860513" cy="401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cap="small" dirty="0"/>
              <a:t>Intuition: Equality constraints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E272DE-8347-EA43-631A-F5601A741C97}"/>
              </a:ext>
            </a:extLst>
          </p:cNvPr>
          <p:cNvSpPr txBox="1"/>
          <p:nvPr/>
        </p:nvSpPr>
        <p:spPr>
          <a:xfrm>
            <a:off x="447462" y="2988128"/>
            <a:ext cx="6104238" cy="460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666666"/>
                </a:solidFill>
              </a:rPr>
              <a:t>Do away with the notion of subsets</a:t>
            </a:r>
            <a:endParaRPr lang="en-US" sz="1800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406130"/>
      </p:ext>
    </p:extLst>
  </p:cSld>
  <p:clrMapOvr>
    <a:masterClrMapping/>
  </p:clrMapOvr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Equality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23E16A-35A0-53F3-38CC-ACD943BD1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975"/>
            <a:ext cx="12192000" cy="391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54960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Equality Constraints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A6B4014-2275-7A98-FFCF-D2DE48DD9F02}"/>
              </a:ext>
            </a:extLst>
          </p:cNvPr>
          <p:cNvGrpSpPr/>
          <p:nvPr/>
        </p:nvGrpSpPr>
        <p:grpSpPr>
          <a:xfrm>
            <a:off x="5371563" y="5928360"/>
            <a:ext cx="3851306" cy="720371"/>
            <a:chOff x="6141183" y="5928360"/>
            <a:chExt cx="3851306" cy="72037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2C4BA58-ED9D-87ED-9399-AC8849F99888}"/>
                </a:ext>
              </a:extLst>
            </p:cNvPr>
            <p:cNvSpPr/>
            <p:nvPr/>
          </p:nvSpPr>
          <p:spPr>
            <a:xfrm>
              <a:off x="8221617" y="5928360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a,b,c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B7FC2DD-D7C1-72B4-0C5D-96EF7EC760F0}"/>
                </a:ext>
              </a:extLst>
            </p:cNvPr>
            <p:cNvCxnSpPr>
              <a:cxnSpLocks/>
              <a:stCxn id="33" idx="6"/>
              <a:endCxn id="31" idx="2"/>
            </p:cNvCxnSpPr>
            <p:nvPr/>
          </p:nvCxnSpPr>
          <p:spPr>
            <a:xfrm flipV="1">
              <a:off x="7912055" y="6286500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D7AA213-FD73-1A29-C627-9CC7BC181C6D}"/>
                </a:ext>
              </a:extLst>
            </p:cNvPr>
            <p:cNvSpPr/>
            <p:nvPr/>
          </p:nvSpPr>
          <p:spPr>
            <a:xfrm>
              <a:off x="7191411" y="5930124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p,q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37D6D593-FC21-21B2-23D7-39E993D8C717}"/>
                </a:ext>
              </a:extLst>
            </p:cNvPr>
            <p:cNvSpPr/>
            <p:nvPr/>
          </p:nvSpPr>
          <p:spPr>
            <a:xfrm>
              <a:off x="6141183" y="5932451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4D5CD2F-8DA4-309F-E98E-455F863F4CDF}"/>
                </a:ext>
              </a:extLst>
            </p:cNvPr>
            <p:cNvCxnSpPr>
              <a:cxnSpLocks/>
              <a:stCxn id="34" idx="6"/>
              <a:endCxn id="33" idx="2"/>
            </p:cNvCxnSpPr>
            <p:nvPr/>
          </p:nvCxnSpPr>
          <p:spPr>
            <a:xfrm flipV="1">
              <a:off x="6861827" y="6288264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ACCBC5C-2571-6250-A9B7-2C8F60FC0A9B}"/>
                </a:ext>
              </a:extLst>
            </p:cNvPr>
            <p:cNvSpPr/>
            <p:nvPr/>
          </p:nvSpPr>
          <p:spPr>
            <a:xfrm>
              <a:off x="9271845" y="5928360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2BD95B1F-E79B-6817-5022-F3059569BDAD}"/>
                </a:ext>
              </a:extLst>
            </p:cNvPr>
            <p:cNvCxnSpPr>
              <a:cxnSpLocks/>
              <a:stCxn id="38" idx="2"/>
              <a:endCxn id="31" idx="6"/>
            </p:cNvCxnSpPr>
            <p:nvPr/>
          </p:nvCxnSpPr>
          <p:spPr>
            <a:xfrm flipH="1">
              <a:off x="8942261" y="6286500"/>
              <a:ext cx="32958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48CA95B-4288-DBF6-12A4-62903658CBC6}"/>
              </a:ext>
            </a:extLst>
          </p:cNvPr>
          <p:cNvGrpSpPr/>
          <p:nvPr/>
        </p:nvGrpSpPr>
        <p:grpSpPr>
          <a:xfrm>
            <a:off x="5371563" y="5012387"/>
            <a:ext cx="5789624" cy="727991"/>
            <a:chOff x="6254325" y="4790653"/>
            <a:chExt cx="5789624" cy="72799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657C1CE-3E90-4362-AA4A-751EB3ACB7C3}"/>
                </a:ext>
              </a:extLst>
            </p:cNvPr>
            <p:cNvSpPr/>
            <p:nvPr/>
          </p:nvSpPr>
          <p:spPr>
            <a:xfrm>
              <a:off x="8334759" y="479827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862D919-A727-40DC-AAD4-A4E4E2B0C177}"/>
                </a:ext>
              </a:extLst>
            </p:cNvPr>
            <p:cNvCxnSpPr>
              <a:cxnSpLocks/>
              <a:stCxn id="47" idx="6"/>
              <a:endCxn id="45" idx="2"/>
            </p:cNvCxnSpPr>
            <p:nvPr/>
          </p:nvCxnSpPr>
          <p:spPr>
            <a:xfrm flipV="1">
              <a:off x="8025197" y="515641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05B9F09-A669-1B0B-841F-8DEF470B6073}"/>
                </a:ext>
              </a:extLst>
            </p:cNvPr>
            <p:cNvSpPr/>
            <p:nvPr/>
          </p:nvSpPr>
          <p:spPr>
            <a:xfrm>
              <a:off x="7304553" y="480003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76845662-9B33-D33C-2C51-60C004DA11BB}"/>
                </a:ext>
              </a:extLst>
            </p:cNvPr>
            <p:cNvSpPr/>
            <p:nvPr/>
          </p:nvSpPr>
          <p:spPr>
            <a:xfrm>
              <a:off x="6254325" y="4802364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5EC9C9E1-92BE-87EF-F867-26216445C00E}"/>
                </a:ext>
              </a:extLst>
            </p:cNvPr>
            <p:cNvCxnSpPr>
              <a:cxnSpLocks/>
              <a:stCxn id="48" idx="6"/>
              <a:endCxn id="47" idx="2"/>
            </p:cNvCxnSpPr>
            <p:nvPr/>
          </p:nvCxnSpPr>
          <p:spPr>
            <a:xfrm flipV="1">
              <a:off x="6974969" y="5158177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3C278B-2228-1242-0941-9F873E527028}"/>
                </a:ext>
              </a:extLst>
            </p:cNvPr>
            <p:cNvSpPr/>
            <p:nvPr/>
          </p:nvSpPr>
          <p:spPr>
            <a:xfrm>
              <a:off x="9384987" y="479827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5676E6EE-32A6-94B8-C676-76C4D6D1D46D}"/>
                </a:ext>
              </a:extLst>
            </p:cNvPr>
            <p:cNvCxnSpPr>
              <a:cxnSpLocks/>
              <a:stCxn id="50" idx="2"/>
              <a:endCxn id="45" idx="6"/>
            </p:cNvCxnSpPr>
            <p:nvPr/>
          </p:nvCxnSpPr>
          <p:spPr>
            <a:xfrm flipH="1">
              <a:off x="9055403" y="5156413"/>
              <a:ext cx="32958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49120CA-15F9-9F8C-7D29-2BA0635E607A}"/>
                </a:ext>
              </a:extLst>
            </p:cNvPr>
            <p:cNvSpPr/>
            <p:nvPr/>
          </p:nvSpPr>
          <p:spPr>
            <a:xfrm>
              <a:off x="11323305" y="479065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5F3A7021-AEAC-D8B2-C68F-0D1DC93F362A}"/>
                </a:ext>
              </a:extLst>
            </p:cNvPr>
            <p:cNvCxnSpPr>
              <a:cxnSpLocks/>
              <a:stCxn id="54" idx="6"/>
              <a:endCxn id="52" idx="2"/>
            </p:cNvCxnSpPr>
            <p:nvPr/>
          </p:nvCxnSpPr>
          <p:spPr>
            <a:xfrm flipV="1">
              <a:off x="11013743" y="514879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1A14C72-9DFD-C2C8-A523-E7D74752AE11}"/>
                </a:ext>
              </a:extLst>
            </p:cNvPr>
            <p:cNvSpPr/>
            <p:nvPr/>
          </p:nvSpPr>
          <p:spPr>
            <a:xfrm>
              <a:off x="10293099" y="479241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q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FAF8ED5-380C-0DE2-DEE4-30D4AACAD5CA}"/>
              </a:ext>
            </a:extLst>
          </p:cNvPr>
          <p:cNvGrpSpPr/>
          <p:nvPr/>
        </p:nvGrpSpPr>
        <p:grpSpPr>
          <a:xfrm>
            <a:off x="5371563" y="4104035"/>
            <a:ext cx="3851306" cy="720371"/>
            <a:chOff x="6200985" y="3975313"/>
            <a:chExt cx="3851306" cy="720371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6F7B7B4-3869-1F6E-4B46-BA3A08337605}"/>
                </a:ext>
              </a:extLst>
            </p:cNvPr>
            <p:cNvSpPr/>
            <p:nvPr/>
          </p:nvSpPr>
          <p:spPr>
            <a:xfrm>
              <a:off x="8281419" y="397531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FBCE367A-074F-E1E4-8FBE-530321734002}"/>
                </a:ext>
              </a:extLst>
            </p:cNvPr>
            <p:cNvCxnSpPr>
              <a:cxnSpLocks/>
              <a:stCxn id="57" idx="6"/>
              <a:endCxn id="55" idx="2"/>
            </p:cNvCxnSpPr>
            <p:nvPr/>
          </p:nvCxnSpPr>
          <p:spPr>
            <a:xfrm flipV="1">
              <a:off x="7971857" y="433345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4B6C25A-5F51-2438-B04D-5FEC4754E926}"/>
                </a:ext>
              </a:extLst>
            </p:cNvPr>
            <p:cNvSpPr/>
            <p:nvPr/>
          </p:nvSpPr>
          <p:spPr>
            <a:xfrm>
              <a:off x="7251213" y="397707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72BF04F-357C-D4C4-F9E3-19D7A4B26650}"/>
                </a:ext>
              </a:extLst>
            </p:cNvPr>
            <p:cNvSpPr/>
            <p:nvPr/>
          </p:nvSpPr>
          <p:spPr>
            <a:xfrm>
              <a:off x="6200985" y="3979404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089151E-C777-6EBF-CCF8-EA7361895B66}"/>
                </a:ext>
              </a:extLst>
            </p:cNvPr>
            <p:cNvCxnSpPr>
              <a:cxnSpLocks/>
              <a:stCxn id="58" idx="6"/>
              <a:endCxn id="57" idx="2"/>
            </p:cNvCxnSpPr>
            <p:nvPr/>
          </p:nvCxnSpPr>
          <p:spPr>
            <a:xfrm flipV="1">
              <a:off x="6921629" y="4335217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A99AACE-F201-07BA-8E68-165763C1A9D6}"/>
                </a:ext>
              </a:extLst>
            </p:cNvPr>
            <p:cNvSpPr/>
            <p:nvPr/>
          </p:nvSpPr>
          <p:spPr>
            <a:xfrm>
              <a:off x="9331647" y="397531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r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EFA1DA37-999D-3074-27E8-9B79E42E4AA6}"/>
                </a:ext>
              </a:extLst>
            </p:cNvPr>
            <p:cNvCxnSpPr>
              <a:cxnSpLocks/>
              <a:stCxn id="60" idx="2"/>
              <a:endCxn id="55" idx="6"/>
            </p:cNvCxnSpPr>
            <p:nvPr/>
          </p:nvCxnSpPr>
          <p:spPr>
            <a:xfrm flipH="1">
              <a:off x="9002063" y="4333453"/>
              <a:ext cx="329584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9091989-1C67-35D3-C09F-EECBB8E203B4}"/>
              </a:ext>
            </a:extLst>
          </p:cNvPr>
          <p:cNvGrpSpPr/>
          <p:nvPr/>
        </p:nvGrpSpPr>
        <p:grpSpPr>
          <a:xfrm>
            <a:off x="5371563" y="3195683"/>
            <a:ext cx="2801078" cy="720371"/>
            <a:chOff x="6186903" y="3084091"/>
            <a:chExt cx="2801078" cy="720371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DF47D57-286E-0D55-F542-8BE61DC2CCB9}"/>
                </a:ext>
              </a:extLst>
            </p:cNvPr>
            <p:cNvSpPr/>
            <p:nvPr/>
          </p:nvSpPr>
          <p:spPr>
            <a:xfrm>
              <a:off x="8267337" y="3084091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EAABADE5-E3ED-B4AB-3ACB-B56B742BF65A}"/>
                </a:ext>
              </a:extLst>
            </p:cNvPr>
            <p:cNvCxnSpPr>
              <a:cxnSpLocks/>
              <a:stCxn id="64" idx="6"/>
              <a:endCxn id="62" idx="2"/>
            </p:cNvCxnSpPr>
            <p:nvPr/>
          </p:nvCxnSpPr>
          <p:spPr>
            <a:xfrm flipV="1">
              <a:off x="7957775" y="3442231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12F9375-A00C-DF64-489C-3F1D7F9D16C6}"/>
                </a:ext>
              </a:extLst>
            </p:cNvPr>
            <p:cNvSpPr/>
            <p:nvPr/>
          </p:nvSpPr>
          <p:spPr>
            <a:xfrm>
              <a:off x="7237131" y="3085855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5C86D77-A4E9-FE56-29B7-A78A089ADB7E}"/>
                </a:ext>
              </a:extLst>
            </p:cNvPr>
            <p:cNvSpPr/>
            <p:nvPr/>
          </p:nvSpPr>
          <p:spPr>
            <a:xfrm>
              <a:off x="6186903" y="3088182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m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88C7FC80-0FCE-2CA6-1597-2A9AD26B46EB}"/>
                </a:ext>
              </a:extLst>
            </p:cNvPr>
            <p:cNvCxnSpPr>
              <a:cxnSpLocks/>
              <a:stCxn id="65" idx="6"/>
              <a:endCxn id="64" idx="2"/>
            </p:cNvCxnSpPr>
            <p:nvPr/>
          </p:nvCxnSpPr>
          <p:spPr>
            <a:xfrm flipV="1">
              <a:off x="6907547" y="3443995"/>
              <a:ext cx="329584" cy="23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1446220-327C-65DF-FC78-DA0A4DC24B02}"/>
              </a:ext>
            </a:extLst>
          </p:cNvPr>
          <p:cNvGrpSpPr/>
          <p:nvPr/>
        </p:nvGrpSpPr>
        <p:grpSpPr>
          <a:xfrm>
            <a:off x="5371563" y="2289658"/>
            <a:ext cx="1750850" cy="718044"/>
            <a:chOff x="7218272" y="2233862"/>
            <a:chExt cx="1750850" cy="718044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8DD3B906-DAA5-220E-DD5A-7F51309A49EA}"/>
                </a:ext>
              </a:extLst>
            </p:cNvPr>
            <p:cNvSpPr/>
            <p:nvPr/>
          </p:nvSpPr>
          <p:spPr>
            <a:xfrm>
              <a:off x="8248478" y="2233862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 err="1">
                  <a:solidFill>
                    <a:schemeClr val="tx1"/>
                  </a:solidFill>
                </a:rPr>
                <a:t>a,b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A24DB03-1D37-0403-8D2A-EEEBB7533F6A}"/>
                </a:ext>
              </a:extLst>
            </p:cNvPr>
            <p:cNvCxnSpPr>
              <a:cxnSpLocks/>
              <a:stCxn id="71" idx="6"/>
              <a:endCxn id="69" idx="2"/>
            </p:cNvCxnSpPr>
            <p:nvPr/>
          </p:nvCxnSpPr>
          <p:spPr>
            <a:xfrm flipV="1">
              <a:off x="7938916" y="2592002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21EDFD4-23F2-0984-4A87-2E715035076B}"/>
                </a:ext>
              </a:extLst>
            </p:cNvPr>
            <p:cNvSpPr/>
            <p:nvPr/>
          </p:nvSpPr>
          <p:spPr>
            <a:xfrm>
              <a:off x="7218272" y="2235626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E521745-C922-A2D1-70AB-B89F66645B68}"/>
              </a:ext>
            </a:extLst>
          </p:cNvPr>
          <p:cNvGrpSpPr/>
          <p:nvPr/>
        </p:nvGrpSpPr>
        <p:grpSpPr>
          <a:xfrm>
            <a:off x="5371563" y="1383633"/>
            <a:ext cx="1750850" cy="718044"/>
            <a:chOff x="7199413" y="1383633"/>
            <a:chExt cx="1750850" cy="718044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3F76388F-80EC-576A-9672-7FE663ABED95}"/>
                </a:ext>
              </a:extLst>
            </p:cNvPr>
            <p:cNvSpPr/>
            <p:nvPr/>
          </p:nvSpPr>
          <p:spPr>
            <a:xfrm>
              <a:off x="8229619" y="1383633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862C9B93-C081-E915-724C-CFE363ED7398}"/>
                </a:ext>
              </a:extLst>
            </p:cNvPr>
            <p:cNvCxnSpPr>
              <a:cxnSpLocks/>
              <a:stCxn id="74" idx="6"/>
              <a:endCxn id="72" idx="2"/>
            </p:cNvCxnSpPr>
            <p:nvPr/>
          </p:nvCxnSpPr>
          <p:spPr>
            <a:xfrm flipV="1">
              <a:off x="7920057" y="1741773"/>
              <a:ext cx="309562" cy="1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76B64074-952B-1030-EB83-32AAC0EBEC0E}"/>
                </a:ext>
              </a:extLst>
            </p:cNvPr>
            <p:cNvSpPr/>
            <p:nvPr/>
          </p:nvSpPr>
          <p:spPr>
            <a:xfrm>
              <a:off x="7199413" y="1385397"/>
              <a:ext cx="720644" cy="71628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F3DBC834-C233-6417-CF6A-61C8136E50D8}"/>
              </a:ext>
            </a:extLst>
          </p:cNvPr>
          <p:cNvSpPr txBox="1"/>
          <p:nvPr/>
        </p:nvSpPr>
        <p:spPr>
          <a:xfrm>
            <a:off x="4054316" y="1177009"/>
            <a:ext cx="840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 = &amp;a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450C704-B968-C7CD-37F6-7FAE76739C23}"/>
              </a:ext>
            </a:extLst>
          </p:cNvPr>
          <p:cNvSpPr txBox="1"/>
          <p:nvPr/>
        </p:nvSpPr>
        <p:spPr>
          <a:xfrm>
            <a:off x="4054316" y="1973574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 = &amp;b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D2ECB2B-CAC4-F7C6-A015-D303FA63298A}"/>
              </a:ext>
            </a:extLst>
          </p:cNvPr>
          <p:cNvSpPr txBox="1"/>
          <p:nvPr/>
        </p:nvSpPr>
        <p:spPr>
          <a:xfrm>
            <a:off x="4054316" y="2889259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&amp;p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6725758-9682-92AD-7C10-8C224E8F9993}"/>
              </a:ext>
            </a:extLst>
          </p:cNvPr>
          <p:cNvSpPr txBox="1"/>
          <p:nvPr/>
        </p:nvSpPr>
        <p:spPr>
          <a:xfrm>
            <a:off x="4054316" y="3751064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 = *m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69673FE-FC49-4B7F-D999-F841404A288A}"/>
              </a:ext>
            </a:extLst>
          </p:cNvPr>
          <p:cNvSpPr txBox="1"/>
          <p:nvPr/>
        </p:nvSpPr>
        <p:spPr>
          <a:xfrm>
            <a:off x="4054316" y="463231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&amp;c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DA9F45E-3D5B-7EB2-1FF7-8DFCFE944262}"/>
              </a:ext>
            </a:extLst>
          </p:cNvPr>
          <p:cNvSpPr txBox="1"/>
          <p:nvPr/>
        </p:nvSpPr>
        <p:spPr>
          <a:xfrm>
            <a:off x="4054316" y="5609522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&amp;q</a:t>
            </a:r>
          </a:p>
        </p:txBody>
      </p:sp>
    </p:spTree>
    <p:extLst>
      <p:ext uri="{BB962C8B-B14F-4D97-AF65-F5344CB8AC3E}">
        <p14:creationId xmlns:p14="http://schemas.microsoft.com/office/powerpoint/2010/main" val="129052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111">
            <a:extLst>
              <a:ext uri="{FF2B5EF4-FFF2-40B4-BE49-F238E27FC236}">
                <a16:creationId xmlns:a16="http://schemas.microsoft.com/office/drawing/2014/main" id="{A511E8D7-AD5C-5A7B-78D5-295ED32BA835}"/>
              </a:ext>
            </a:extLst>
          </p:cNvPr>
          <p:cNvSpPr/>
          <p:nvPr/>
        </p:nvSpPr>
        <p:spPr>
          <a:xfrm>
            <a:off x="2742017" y="1857375"/>
            <a:ext cx="2432890" cy="33559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A7E2DFF-E6C2-D17D-B237-B3A79E7B4804}"/>
              </a:ext>
            </a:extLst>
          </p:cNvPr>
          <p:cNvSpPr/>
          <p:nvPr/>
        </p:nvSpPr>
        <p:spPr>
          <a:xfrm>
            <a:off x="5565295" y="1857375"/>
            <a:ext cx="6480964" cy="33559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29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Comparing Analysis Results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Steensgard’s</a:t>
            </a:r>
            <a:r>
              <a:rPr lang="en-US" sz="1600" b="1" dirty="0"/>
              <a:t>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8BB870-BCA1-FF7A-A217-8D5933F39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7" y="2253615"/>
            <a:ext cx="1838325" cy="1771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595BD5-CE5C-2867-BF95-94D7C2DA3ADC}"/>
              </a:ext>
            </a:extLst>
          </p:cNvPr>
          <p:cNvSpPr txBox="1"/>
          <p:nvPr/>
        </p:nvSpPr>
        <p:spPr>
          <a:xfrm>
            <a:off x="3328035" y="1653295"/>
            <a:ext cx="127970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u="sng" dirty="0"/>
              <a:t>Andersen’s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8FCE7-7FBD-B63C-2DC5-9FADC2CF2F65}"/>
              </a:ext>
            </a:extLst>
          </p:cNvPr>
          <p:cNvSpPr txBox="1"/>
          <p:nvPr/>
        </p:nvSpPr>
        <p:spPr>
          <a:xfrm>
            <a:off x="8065770" y="1673279"/>
            <a:ext cx="17104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err="1"/>
              <a:t>Steensgard’s</a:t>
            </a:r>
            <a:endParaRPr lang="en-US" b="1" u="sng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F20C697-52E5-4D91-AFB3-2407BF81F9B5}"/>
              </a:ext>
            </a:extLst>
          </p:cNvPr>
          <p:cNvCxnSpPr>
            <a:cxnSpLocks/>
            <a:stCxn id="55" idx="0"/>
            <a:endCxn id="53" idx="4"/>
          </p:cNvCxnSpPr>
          <p:nvPr/>
        </p:nvCxnSpPr>
        <p:spPr>
          <a:xfrm flipH="1" flipV="1">
            <a:off x="4435628" y="3899680"/>
            <a:ext cx="897" cy="3510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10280B0A-8B42-F211-28E6-8367726D9E65}"/>
              </a:ext>
            </a:extLst>
          </p:cNvPr>
          <p:cNvSpPr/>
          <p:nvPr/>
        </p:nvSpPr>
        <p:spPr>
          <a:xfrm>
            <a:off x="3078976" y="2250196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x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4773985-595E-70FC-805C-70401D0531E1}"/>
              </a:ext>
            </a:extLst>
          </p:cNvPr>
          <p:cNvSpPr/>
          <p:nvPr/>
        </p:nvSpPr>
        <p:spPr>
          <a:xfrm>
            <a:off x="4096938" y="2250196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y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CAAF15F-E0A6-6BC8-A32C-23B88302D95A}"/>
              </a:ext>
            </a:extLst>
          </p:cNvPr>
          <p:cNvSpPr/>
          <p:nvPr/>
        </p:nvSpPr>
        <p:spPr>
          <a:xfrm>
            <a:off x="3092330" y="3275977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p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3CE10FFE-1F2B-65D1-3296-B2D7CCBD4F47}"/>
              </a:ext>
            </a:extLst>
          </p:cNvPr>
          <p:cNvSpPr/>
          <p:nvPr/>
        </p:nvSpPr>
        <p:spPr>
          <a:xfrm>
            <a:off x="4103134" y="3275977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q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DD943AB-DA6C-6F6F-11D9-400F7BB87595}"/>
              </a:ext>
            </a:extLst>
          </p:cNvPr>
          <p:cNvSpPr/>
          <p:nvPr/>
        </p:nvSpPr>
        <p:spPr>
          <a:xfrm>
            <a:off x="3092330" y="4253030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r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42A3D4A-3654-2766-4B35-143B9B0B0DD1}"/>
              </a:ext>
            </a:extLst>
          </p:cNvPr>
          <p:cNvSpPr/>
          <p:nvPr/>
        </p:nvSpPr>
        <p:spPr>
          <a:xfrm>
            <a:off x="4104031" y="4250750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s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F9C4623-CE0C-EA5C-31CC-54907A64AD52}"/>
              </a:ext>
            </a:extLst>
          </p:cNvPr>
          <p:cNvCxnSpPr>
            <a:cxnSpLocks/>
            <a:stCxn id="53" idx="0"/>
            <a:endCxn id="51" idx="4"/>
          </p:cNvCxnSpPr>
          <p:nvPr/>
        </p:nvCxnSpPr>
        <p:spPr>
          <a:xfrm flipH="1" flipV="1">
            <a:off x="4429432" y="2873899"/>
            <a:ext cx="6196" cy="4020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FB46683-3DE9-FEC7-12FF-047B695A4A4F}"/>
              </a:ext>
            </a:extLst>
          </p:cNvPr>
          <p:cNvCxnSpPr>
            <a:cxnSpLocks/>
            <a:stCxn id="52" idx="0"/>
            <a:endCxn id="50" idx="4"/>
          </p:cNvCxnSpPr>
          <p:nvPr/>
        </p:nvCxnSpPr>
        <p:spPr>
          <a:xfrm flipH="1" flipV="1">
            <a:off x="3411470" y="2873899"/>
            <a:ext cx="13354" cy="4020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9DEFBB98-BE2A-6B88-6164-959089E57F72}"/>
              </a:ext>
            </a:extLst>
          </p:cNvPr>
          <p:cNvCxnSpPr>
            <a:cxnSpLocks/>
            <a:stCxn id="54" idx="0"/>
            <a:endCxn id="52" idx="4"/>
          </p:cNvCxnSpPr>
          <p:nvPr/>
        </p:nvCxnSpPr>
        <p:spPr>
          <a:xfrm flipV="1">
            <a:off x="3424824" y="3899680"/>
            <a:ext cx="0" cy="3533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592AE59-D487-8B04-4269-EBFA2EC4F7ED}"/>
              </a:ext>
            </a:extLst>
          </p:cNvPr>
          <p:cNvCxnSpPr>
            <a:cxnSpLocks/>
            <a:stCxn id="54" idx="7"/>
            <a:endCxn id="53" idx="3"/>
          </p:cNvCxnSpPr>
          <p:nvPr/>
        </p:nvCxnSpPr>
        <p:spPr>
          <a:xfrm flipV="1">
            <a:off x="3659932" y="3808341"/>
            <a:ext cx="540587" cy="5360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F5532156-ED89-DF61-B023-D10F4AE808CA}"/>
              </a:ext>
            </a:extLst>
          </p:cNvPr>
          <p:cNvCxnSpPr>
            <a:cxnSpLocks/>
            <a:stCxn id="77" idx="0"/>
            <a:endCxn id="74" idx="5"/>
          </p:cNvCxnSpPr>
          <p:nvPr/>
        </p:nvCxnSpPr>
        <p:spPr>
          <a:xfrm flipH="1" flipV="1">
            <a:off x="9103060" y="3779766"/>
            <a:ext cx="262243" cy="44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>
            <a:extLst>
              <a:ext uri="{FF2B5EF4-FFF2-40B4-BE49-F238E27FC236}">
                <a16:creationId xmlns:a16="http://schemas.microsoft.com/office/drawing/2014/main" id="{5406BB7B-A426-61AC-35A1-A2A167233614}"/>
              </a:ext>
            </a:extLst>
          </p:cNvPr>
          <p:cNvSpPr/>
          <p:nvPr/>
        </p:nvSpPr>
        <p:spPr>
          <a:xfrm>
            <a:off x="8007754" y="2221621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x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455EF15-C5D9-12D0-CCF3-21E51BAE85CB}"/>
              </a:ext>
            </a:extLst>
          </p:cNvPr>
          <p:cNvSpPr/>
          <p:nvPr/>
        </p:nvSpPr>
        <p:spPr>
          <a:xfrm>
            <a:off x="9025716" y="2221621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y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7639EDF1-15A4-D155-EE2F-3AF6625FC318}"/>
              </a:ext>
            </a:extLst>
          </p:cNvPr>
          <p:cNvSpPr/>
          <p:nvPr/>
        </p:nvSpPr>
        <p:spPr>
          <a:xfrm>
            <a:off x="8535458" y="3247402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 err="1"/>
              <a:t>p,q</a:t>
            </a:r>
            <a:endParaRPr lang="en-US" sz="2600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9497E19-824E-0C85-A15A-7AE41E987DF1}"/>
              </a:ext>
            </a:extLst>
          </p:cNvPr>
          <p:cNvSpPr/>
          <p:nvPr/>
        </p:nvSpPr>
        <p:spPr>
          <a:xfrm>
            <a:off x="8021108" y="4224455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r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9EAB5C67-44AB-5C65-709F-88ECF2EF6E76}"/>
              </a:ext>
            </a:extLst>
          </p:cNvPr>
          <p:cNvSpPr/>
          <p:nvPr/>
        </p:nvSpPr>
        <p:spPr>
          <a:xfrm>
            <a:off x="9032809" y="4222175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s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9D67D4B-4160-1DF5-AF8D-E3FF61492CFC}"/>
              </a:ext>
            </a:extLst>
          </p:cNvPr>
          <p:cNvCxnSpPr>
            <a:cxnSpLocks/>
            <a:stCxn id="74" idx="7"/>
            <a:endCxn id="73" idx="4"/>
          </p:cNvCxnSpPr>
          <p:nvPr/>
        </p:nvCxnSpPr>
        <p:spPr>
          <a:xfrm flipV="1">
            <a:off x="9103060" y="2845324"/>
            <a:ext cx="255150" cy="4934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3C1EBF6E-5189-BC35-91F6-51155006BA15}"/>
              </a:ext>
            </a:extLst>
          </p:cNvPr>
          <p:cNvCxnSpPr>
            <a:cxnSpLocks/>
            <a:stCxn id="74" idx="1"/>
            <a:endCxn id="72" idx="4"/>
          </p:cNvCxnSpPr>
          <p:nvPr/>
        </p:nvCxnSpPr>
        <p:spPr>
          <a:xfrm flipH="1" flipV="1">
            <a:off x="8340248" y="2845324"/>
            <a:ext cx="292595" cy="49341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C68D46A8-D096-A181-D91E-85DC66CDE13E}"/>
              </a:ext>
            </a:extLst>
          </p:cNvPr>
          <p:cNvCxnSpPr>
            <a:cxnSpLocks/>
            <a:stCxn id="76" idx="0"/>
            <a:endCxn id="74" idx="3"/>
          </p:cNvCxnSpPr>
          <p:nvPr/>
        </p:nvCxnSpPr>
        <p:spPr>
          <a:xfrm flipV="1">
            <a:off x="8353602" y="3779766"/>
            <a:ext cx="279241" cy="4446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73C60AD3-9653-B91B-55FB-0A35462F90DD}"/>
              </a:ext>
            </a:extLst>
          </p:cNvPr>
          <p:cNvCxnSpPr>
            <a:cxnSpLocks/>
            <a:stCxn id="92" idx="0"/>
            <a:endCxn id="90" idx="5"/>
          </p:cNvCxnSpPr>
          <p:nvPr/>
        </p:nvCxnSpPr>
        <p:spPr>
          <a:xfrm flipH="1" flipV="1">
            <a:off x="11176967" y="3794916"/>
            <a:ext cx="262243" cy="44240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F083B71B-E295-1601-8E47-69BFE8A90C07}"/>
              </a:ext>
            </a:extLst>
          </p:cNvPr>
          <p:cNvSpPr/>
          <p:nvPr/>
        </p:nvSpPr>
        <p:spPr>
          <a:xfrm>
            <a:off x="10605536" y="2236771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 err="1"/>
              <a:t>x,y</a:t>
            </a:r>
            <a:endParaRPr lang="en-US" sz="2600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E310B54-F796-C002-F864-B1262540AF4E}"/>
              </a:ext>
            </a:extLst>
          </p:cNvPr>
          <p:cNvSpPr/>
          <p:nvPr/>
        </p:nvSpPr>
        <p:spPr>
          <a:xfrm>
            <a:off x="10609365" y="3262552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 err="1"/>
              <a:t>p,q</a:t>
            </a:r>
            <a:endParaRPr lang="en-US" sz="2600" dirty="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B28F138E-423D-F3B4-D8E4-FC56A0DF6385}"/>
              </a:ext>
            </a:extLst>
          </p:cNvPr>
          <p:cNvSpPr/>
          <p:nvPr/>
        </p:nvSpPr>
        <p:spPr>
          <a:xfrm>
            <a:off x="10095015" y="4239605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r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5CE83C05-353E-9159-50BE-0FEE0A85D820}"/>
              </a:ext>
            </a:extLst>
          </p:cNvPr>
          <p:cNvSpPr/>
          <p:nvPr/>
        </p:nvSpPr>
        <p:spPr>
          <a:xfrm>
            <a:off x="11106716" y="4237325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s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FDA62B5-9C59-5A1B-689E-D17C2E11D6C6}"/>
              </a:ext>
            </a:extLst>
          </p:cNvPr>
          <p:cNvCxnSpPr>
            <a:cxnSpLocks/>
            <a:stCxn id="90" idx="0"/>
            <a:endCxn id="88" idx="4"/>
          </p:cNvCxnSpPr>
          <p:nvPr/>
        </p:nvCxnSpPr>
        <p:spPr>
          <a:xfrm flipH="1" flipV="1">
            <a:off x="10938030" y="2860474"/>
            <a:ext cx="3829" cy="4020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C20F1C68-D7F0-C440-B822-3672902F12F0}"/>
              </a:ext>
            </a:extLst>
          </p:cNvPr>
          <p:cNvCxnSpPr>
            <a:cxnSpLocks/>
            <a:stCxn id="91" idx="0"/>
            <a:endCxn id="90" idx="3"/>
          </p:cNvCxnSpPr>
          <p:nvPr/>
        </p:nvCxnSpPr>
        <p:spPr>
          <a:xfrm flipV="1">
            <a:off x="10427509" y="3794916"/>
            <a:ext cx="279241" cy="44468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95EFA3A4-A76A-42B0-4E70-7D8AF48F85D1}"/>
              </a:ext>
            </a:extLst>
          </p:cNvPr>
          <p:cNvCxnSpPr>
            <a:cxnSpLocks/>
            <a:stCxn id="103" idx="0"/>
            <a:endCxn id="101" idx="4"/>
          </p:cNvCxnSpPr>
          <p:nvPr/>
        </p:nvCxnSpPr>
        <p:spPr>
          <a:xfrm flipH="1" flipV="1">
            <a:off x="7055003" y="3871105"/>
            <a:ext cx="897" cy="35107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val 97">
            <a:extLst>
              <a:ext uri="{FF2B5EF4-FFF2-40B4-BE49-F238E27FC236}">
                <a16:creationId xmlns:a16="http://schemas.microsoft.com/office/drawing/2014/main" id="{5E1142BD-079C-9AA0-12DD-0BD673101BF0}"/>
              </a:ext>
            </a:extLst>
          </p:cNvPr>
          <p:cNvSpPr/>
          <p:nvPr/>
        </p:nvSpPr>
        <p:spPr>
          <a:xfrm>
            <a:off x="5698351" y="2221621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x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12C6946B-E53F-F2A0-499C-47474CE1F45F}"/>
              </a:ext>
            </a:extLst>
          </p:cNvPr>
          <p:cNvSpPr/>
          <p:nvPr/>
        </p:nvSpPr>
        <p:spPr>
          <a:xfrm>
            <a:off x="6716313" y="2221621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y</a:t>
            </a: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344F870-BEE8-798F-1728-CBA7A56934F1}"/>
              </a:ext>
            </a:extLst>
          </p:cNvPr>
          <p:cNvSpPr/>
          <p:nvPr/>
        </p:nvSpPr>
        <p:spPr>
          <a:xfrm>
            <a:off x="5711705" y="3247402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p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049229EC-EE9E-D526-C196-0FB29C18612C}"/>
              </a:ext>
            </a:extLst>
          </p:cNvPr>
          <p:cNvSpPr/>
          <p:nvPr/>
        </p:nvSpPr>
        <p:spPr>
          <a:xfrm>
            <a:off x="6722509" y="3247402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q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AC7A86DC-68C6-15B7-8B32-9DA9C417DDC6}"/>
              </a:ext>
            </a:extLst>
          </p:cNvPr>
          <p:cNvSpPr/>
          <p:nvPr/>
        </p:nvSpPr>
        <p:spPr>
          <a:xfrm>
            <a:off x="5711705" y="4224455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r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CD4AAE05-FED0-D4E5-635C-6D9A4111C4D1}"/>
              </a:ext>
            </a:extLst>
          </p:cNvPr>
          <p:cNvSpPr/>
          <p:nvPr/>
        </p:nvSpPr>
        <p:spPr>
          <a:xfrm>
            <a:off x="6723406" y="4222175"/>
            <a:ext cx="664987" cy="62370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sz="2600" dirty="0"/>
              <a:t>s</a:t>
            </a: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2DC12376-1630-D012-C51A-743F9C1881DD}"/>
              </a:ext>
            </a:extLst>
          </p:cNvPr>
          <p:cNvCxnSpPr>
            <a:cxnSpLocks/>
            <a:stCxn id="101" idx="0"/>
            <a:endCxn id="99" idx="4"/>
          </p:cNvCxnSpPr>
          <p:nvPr/>
        </p:nvCxnSpPr>
        <p:spPr>
          <a:xfrm flipH="1" flipV="1">
            <a:off x="7048807" y="2845324"/>
            <a:ext cx="6196" cy="4020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D9B6197A-7290-CED6-7A5B-62C81071DA46}"/>
              </a:ext>
            </a:extLst>
          </p:cNvPr>
          <p:cNvCxnSpPr>
            <a:cxnSpLocks/>
            <a:stCxn id="100" idx="0"/>
            <a:endCxn id="98" idx="4"/>
          </p:cNvCxnSpPr>
          <p:nvPr/>
        </p:nvCxnSpPr>
        <p:spPr>
          <a:xfrm flipH="1" flipV="1">
            <a:off x="6030845" y="2845324"/>
            <a:ext cx="13354" cy="4020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AE4409AB-EBD2-4CFE-4B01-032852540F27}"/>
              </a:ext>
            </a:extLst>
          </p:cNvPr>
          <p:cNvCxnSpPr>
            <a:cxnSpLocks/>
            <a:stCxn id="102" idx="0"/>
            <a:endCxn id="100" idx="4"/>
          </p:cNvCxnSpPr>
          <p:nvPr/>
        </p:nvCxnSpPr>
        <p:spPr>
          <a:xfrm flipV="1">
            <a:off x="6044199" y="3871105"/>
            <a:ext cx="0" cy="3533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21ED8E0A-7FBB-3ADA-26D8-F50B97BD34FE}"/>
              </a:ext>
            </a:extLst>
          </p:cNvPr>
          <p:cNvCxnSpPr>
            <a:cxnSpLocks/>
            <a:stCxn id="102" idx="7"/>
            <a:endCxn id="101" idx="3"/>
          </p:cNvCxnSpPr>
          <p:nvPr/>
        </p:nvCxnSpPr>
        <p:spPr>
          <a:xfrm flipV="1">
            <a:off x="6279307" y="3779766"/>
            <a:ext cx="540587" cy="53602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Arrow: Right 107">
            <a:extLst>
              <a:ext uri="{FF2B5EF4-FFF2-40B4-BE49-F238E27FC236}">
                <a16:creationId xmlns:a16="http://schemas.microsoft.com/office/drawing/2014/main" id="{1320F404-7985-B431-0CFE-D23A1574E976}"/>
              </a:ext>
            </a:extLst>
          </p:cNvPr>
          <p:cNvSpPr/>
          <p:nvPr/>
        </p:nvSpPr>
        <p:spPr>
          <a:xfrm>
            <a:off x="7515225" y="3371850"/>
            <a:ext cx="317850" cy="2762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Arrow: Right 108">
            <a:extLst>
              <a:ext uri="{FF2B5EF4-FFF2-40B4-BE49-F238E27FC236}">
                <a16:creationId xmlns:a16="http://schemas.microsoft.com/office/drawing/2014/main" id="{7D91B6AE-8449-96B1-D06B-98013520E1B1}"/>
              </a:ext>
            </a:extLst>
          </p:cNvPr>
          <p:cNvSpPr/>
          <p:nvPr/>
        </p:nvSpPr>
        <p:spPr>
          <a:xfrm>
            <a:off x="9772650" y="3371850"/>
            <a:ext cx="317850" cy="2762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6729"/>
      </p:ext>
    </p:extLst>
  </p:cSld>
  <p:clrMapOvr>
    <a:masterClrMapping/>
  </p:clrMapOvr>
</p:sld>
</file>

<file path=ppt/slides/slide3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25" y="1876123"/>
            <a:ext cx="5094733" cy="1325563"/>
          </a:xfrm>
        </p:spPr>
        <p:txBody>
          <a:bodyPr>
            <a:noAutofit/>
          </a:bodyPr>
          <a:lstStyle/>
          <a:p>
            <a:r>
              <a:rPr lang="en-US" sz="3800" b="1" u="sng" dirty="0"/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3889279643"/>
      </p:ext>
    </p:extLst>
  </p:cSld>
  <p:clrMapOvr>
    <a:masterClrMapping/>
  </p:clrMapOvr>
</p:sld>
</file>

<file path=ppt/slides/slide31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527B98-F68F-8E9A-761A-4CB84C86D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07330-2078-85E6-31F8-6CA8400F7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AECA5F5-856B-0E5E-E5E0-6DBB916F8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219076"/>
            <a:ext cx="12172220" cy="436294"/>
          </a:xfrm>
        </p:spPr>
        <p:txBody>
          <a:bodyPr>
            <a:normAutofit fontScale="90000"/>
          </a:bodyPr>
          <a:lstStyle/>
          <a:p>
            <a:r>
              <a:rPr lang="en-US" sz="3400" b="1" dirty="0"/>
              <a:t>Extending Dataflow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53CBD5-8BB3-53D3-17EE-A31F4872B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700" y="3810000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767E5A-6159-3825-63EE-468EE356E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650" y="3829047"/>
            <a:ext cx="2152651" cy="21526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DCEBCE-D390-4F99-BB05-3B1F614752DA}"/>
              </a:ext>
            </a:extLst>
          </p:cNvPr>
          <p:cNvSpPr txBox="1"/>
          <p:nvPr/>
        </p:nvSpPr>
        <p:spPr>
          <a:xfrm>
            <a:off x="904875" y="5981700"/>
            <a:ext cx="224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Control-Flow Graphs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BA3073-2130-B1CE-7493-457E7AA38679}"/>
              </a:ext>
            </a:extLst>
          </p:cNvPr>
          <p:cNvSpPr txBox="1"/>
          <p:nvPr/>
        </p:nvSpPr>
        <p:spPr>
          <a:xfrm>
            <a:off x="3971925" y="5972175"/>
            <a:ext cx="133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Graphs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79017A-06EC-1942-F603-356657E6F007}"/>
              </a:ext>
            </a:extLst>
          </p:cNvPr>
          <p:cNvSpPr txBox="1"/>
          <p:nvPr/>
        </p:nvSpPr>
        <p:spPr>
          <a:xfrm>
            <a:off x="6419850" y="5962650"/>
            <a:ext cx="136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Targets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86C243-5DA5-E49E-3E5B-A7948AF5C716}"/>
              </a:ext>
            </a:extLst>
          </p:cNvPr>
          <p:cNvSpPr txBox="1"/>
          <p:nvPr/>
        </p:nvSpPr>
        <p:spPr>
          <a:xfrm>
            <a:off x="9267825" y="5962650"/>
            <a:ext cx="175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Pointer Analysis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5960C6B-23FD-DF55-CA83-8D6AE2D69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602" y="3829048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640D25F-C7E7-F6CE-D9BA-E2C0DB698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86" y="655370"/>
            <a:ext cx="2152650" cy="21526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6EFF0F-3488-6408-A8F3-360DE655A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285" y="3829048"/>
            <a:ext cx="2152650" cy="21526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23D9BB0-538E-3E68-156A-A39E0B611B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2557" y="655370"/>
            <a:ext cx="2152650" cy="2152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FD687D-5D3D-6F68-F442-48A0B4ABA9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1049" y="874445"/>
            <a:ext cx="2449779" cy="244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87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1848A6-5BF9-7D30-41F7-1F662BBF1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EA8F-B791-688A-D781-E2A2D481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316893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D37CC-7CAB-2081-6AD8-9A2FD6D1EA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799266"/>
            <a:ext cx="5824903" cy="65725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We’re Building a fully-operational Static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C1494-ED9B-A77A-C7A0-4DD3A7254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32</a:t>
            </a:fld>
            <a:endParaRPr lang="en-US" sz="1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974C5A-AFB1-D756-9398-1FADC84F7090}"/>
              </a:ext>
            </a:extLst>
          </p:cNvPr>
          <p:cNvSpPr txBox="1">
            <a:spLocks/>
          </p:cNvSpPr>
          <p:nvPr/>
        </p:nvSpPr>
        <p:spPr>
          <a:xfrm>
            <a:off x="5941303" y="1466016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tool capable of answering a host of questions about programs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23D0BC-19EC-7318-4E89-E4C117B21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286" y="2833420"/>
            <a:ext cx="3858835" cy="385883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ECAAAD-9CF7-48FD-882F-3182DA1ABCE0}"/>
              </a:ext>
            </a:extLst>
          </p:cNvPr>
          <p:cNvSpPr txBox="1">
            <a:spLocks/>
          </p:cNvSpPr>
          <p:nvPr/>
        </p:nvSpPr>
        <p:spPr>
          <a:xfrm>
            <a:off x="5941303" y="2104191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Extend our analysis to Encapsulate features of non-toy programs</a:t>
            </a:r>
          </a:p>
        </p:txBody>
      </p:sp>
    </p:spTree>
    <p:extLst>
      <p:ext uri="{BB962C8B-B14F-4D97-AF65-F5344CB8AC3E}">
        <p14:creationId xmlns:p14="http://schemas.microsoft.com/office/powerpoint/2010/main" val="80781580"/>
      </p:ext>
    </p:extLst>
  </p:cSld>
  <p:clrMapOvr>
    <a:masterClrMapping/>
  </p:clrMapOvr>
</p:sld>
</file>

<file path=ppt/slides/slide3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4EE8164-78EB-6B2A-8BEB-3CC518B4E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769494-6007-7869-8935-E18BF3386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97753A-373B-8B6F-5CF5-D7BF3B848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219076"/>
            <a:ext cx="12172220" cy="436294"/>
          </a:xfrm>
        </p:spPr>
        <p:txBody>
          <a:bodyPr>
            <a:normAutofit fontScale="90000"/>
          </a:bodyPr>
          <a:lstStyle/>
          <a:p>
            <a:r>
              <a:rPr lang="en-US" sz="3400" b="1" dirty="0"/>
              <a:t>Extending Dataflow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87B94F-6595-E75A-7FC3-BA7CC7125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286" y="2833420"/>
            <a:ext cx="3858835" cy="385883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4F844F8-8E3D-844C-19E1-2C38E644DE31}"/>
              </a:ext>
            </a:extLst>
          </p:cNvPr>
          <p:cNvSpPr txBox="1">
            <a:spLocks/>
          </p:cNvSpPr>
          <p:nvPr/>
        </p:nvSpPr>
        <p:spPr>
          <a:xfrm>
            <a:off x="5941303" y="1466016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tool capable of answering a host of questions about programs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A53E3BB-EC16-1AC4-55E3-9AF7EBB3BE81}"/>
              </a:ext>
            </a:extLst>
          </p:cNvPr>
          <p:cNvSpPr txBox="1">
            <a:spLocks/>
          </p:cNvSpPr>
          <p:nvPr/>
        </p:nvSpPr>
        <p:spPr>
          <a:xfrm>
            <a:off x="5941303" y="2104191"/>
            <a:ext cx="5824903" cy="6580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Extend our analysis to Encapsulate features of non-toy programs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8DAE6D1-6C99-DD3E-450C-2E58E86D5A94}"/>
              </a:ext>
            </a:extLst>
          </p:cNvPr>
          <p:cNvSpPr txBox="1">
            <a:spLocks/>
          </p:cNvSpPr>
          <p:nvPr/>
        </p:nvSpPr>
        <p:spPr>
          <a:xfrm>
            <a:off x="5922253" y="799266"/>
            <a:ext cx="5824903" cy="6572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cap="all" spc="150" baseline="0">
                <a:latin typeface="+mj-lt"/>
                <a:ea typeface="+mj-ea"/>
                <a:cs typeface="+mj-cs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We’re Building a fully-operational Static Analysis</a:t>
            </a:r>
          </a:p>
        </p:txBody>
      </p:sp>
    </p:spTree>
    <p:extLst>
      <p:ext uri="{BB962C8B-B14F-4D97-AF65-F5344CB8AC3E}">
        <p14:creationId xmlns:p14="http://schemas.microsoft.com/office/powerpoint/2010/main" val="2338460657"/>
      </p:ext>
    </p:extLst>
  </p:cSld>
  <p:clrMapOvr>
    <a:masterClrMapping/>
  </p:clrMapOvr>
</p:sld>
</file>

<file path=ppt/slides/slide3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BF3AD90-DEF5-88EF-CBE9-6A707946B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DEAB56-C037-1310-E0ED-12ACE2C6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CBAE031-FB2D-02A5-F0F9-714C843C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219076"/>
            <a:ext cx="12172220" cy="436294"/>
          </a:xfrm>
        </p:spPr>
        <p:txBody>
          <a:bodyPr>
            <a:normAutofit fontScale="90000"/>
          </a:bodyPr>
          <a:lstStyle/>
          <a:p>
            <a:r>
              <a:rPr lang="en-US" sz="3400" b="1" dirty="0"/>
              <a:t>Extending Dataflow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C407A2-D91A-5489-6024-540BBEBEB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237" y="947471"/>
            <a:ext cx="2367230" cy="2367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DE2F32-0701-4672-865A-9CE37F817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725" y="3829049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005CD0-8CCE-73CC-CC8D-10483B877B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0" y="3829049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3E849A-E0AF-3B3B-19BF-2369429049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100" y="3829049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55A4C-33C1-AD1D-D009-677AA99F4B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650" y="3829047"/>
            <a:ext cx="2152651" cy="21526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48122796"/>
      </p:ext>
    </p:extLst>
  </p:cSld>
  <p:clrMapOvr>
    <a:masterClrMapping/>
  </p:clrMapOvr>
</p:sld>
</file>

<file path=ppt/slides/slide3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9B14051-21D4-CF18-D3A4-451E24EA5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3B6A-BF28-3D1E-A9B4-3C7F98E8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35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FA9B2F-E6C2-BA20-4CE0-48C537093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219076"/>
            <a:ext cx="12172220" cy="436294"/>
          </a:xfrm>
        </p:spPr>
        <p:txBody>
          <a:bodyPr>
            <a:normAutofit fontScale="90000"/>
          </a:bodyPr>
          <a:lstStyle/>
          <a:p>
            <a:r>
              <a:rPr lang="en-US" sz="3400" b="1" dirty="0"/>
              <a:t>Extending Dataflow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F488E9-BCBF-95CC-A10A-180C8DD06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725" y="3829049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5696CF-6F2F-F81A-477F-BF8947915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3829049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BB8D07-FC60-07C0-AB79-160C95111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1100" y="3829049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4B4F44-C638-17B7-7C55-EA25114039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3829047"/>
            <a:ext cx="2152651" cy="21526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82081568"/>
      </p:ext>
    </p:extLst>
  </p:cSld>
  <p:clrMapOvr>
    <a:masterClrMapping/>
  </p:clrMapOvr>
</p:sld>
</file>

<file path=ppt/slides/slide3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8EC27CF-07F5-7BBC-053C-5540182EB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5DC49-B898-E751-1570-CF3272E7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259C28-096A-B9BA-45F8-35AC83E2B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219076"/>
            <a:ext cx="12172220" cy="436294"/>
          </a:xfrm>
        </p:spPr>
        <p:txBody>
          <a:bodyPr>
            <a:normAutofit fontScale="90000"/>
          </a:bodyPr>
          <a:lstStyle/>
          <a:p>
            <a:r>
              <a:rPr lang="en-US" sz="3400" b="1" dirty="0"/>
              <a:t>Extending Dataflow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BE547E-81E1-DF40-4BCE-06C43A009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237" y="947471"/>
            <a:ext cx="2367230" cy="2367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24351C-11C1-CA74-C6E5-9E478CA79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9700" y="3810000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B4C665-AC9E-83A9-569D-7A5DC8444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806" y="2004084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D442BC-4E9C-9D91-57A7-DA5CC4E4C7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3829047"/>
            <a:ext cx="2152651" cy="21526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A47FE2-8137-A853-46B0-ED81D339E4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7147" y="947471"/>
            <a:ext cx="2367230" cy="23672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6D2509-BE17-9A90-5936-FF05C538D47C}"/>
              </a:ext>
            </a:extLst>
          </p:cNvPr>
          <p:cNvSpPr txBox="1"/>
          <p:nvPr/>
        </p:nvSpPr>
        <p:spPr>
          <a:xfrm>
            <a:off x="904875" y="5981700"/>
            <a:ext cx="224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Control-Flow Graphs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237A0-4FB9-2536-FEE7-AB2CB82DB87A}"/>
              </a:ext>
            </a:extLst>
          </p:cNvPr>
          <p:cNvSpPr txBox="1"/>
          <p:nvPr/>
        </p:nvSpPr>
        <p:spPr>
          <a:xfrm>
            <a:off x="3971925" y="5972175"/>
            <a:ext cx="133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Graphs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D076F4-51DE-3704-E839-29FE624FC888}"/>
              </a:ext>
            </a:extLst>
          </p:cNvPr>
          <p:cNvSpPr txBox="1"/>
          <p:nvPr/>
        </p:nvSpPr>
        <p:spPr>
          <a:xfrm>
            <a:off x="6419850" y="5962650"/>
            <a:ext cx="1360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 Targets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5BDC54-6FC0-1613-B727-ED3DA2DB85A5}"/>
              </a:ext>
            </a:extLst>
          </p:cNvPr>
          <p:cNvSpPr txBox="1"/>
          <p:nvPr/>
        </p:nvSpPr>
        <p:spPr>
          <a:xfrm>
            <a:off x="9267825" y="5962650"/>
            <a:ext cx="175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Pointer Analysis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756481-3F39-118C-D249-FF9CD57EE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602" y="3829048"/>
            <a:ext cx="2152650" cy="2152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E02EC2-86E2-7ABF-940E-C299344C21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8879" y="89557"/>
            <a:ext cx="2152650" cy="21526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79DB5D-D836-87CF-A3F5-EEC90DAB31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3285" y="3829048"/>
            <a:ext cx="2152650" cy="21526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8BF10CB-68CA-9362-895C-1D1E19F1AB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22557" y="655370"/>
            <a:ext cx="21526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761069"/>
      </p:ext>
    </p:extLst>
  </p:cSld>
  <p:clrMapOvr>
    <a:masterClrMapping/>
  </p:clrMapOvr>
</p:sld>
</file>

<file path=ppt/slides/slide3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186A09D-4127-8D1E-96B5-EF2D106D9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522C-A0D3-E1BD-75B1-089FB29DC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169" y="316893"/>
            <a:ext cx="5431971" cy="513904"/>
          </a:xfrm>
        </p:spPr>
        <p:txBody>
          <a:bodyPr>
            <a:normAutofit/>
          </a:bodyPr>
          <a:lstStyle/>
          <a:p>
            <a:r>
              <a:rPr lang="en-US" b="1" dirty="0"/>
              <a:t>Vibe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ADCF9-5E2F-5A65-5296-41406D1A22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22253" y="799265"/>
            <a:ext cx="5824903" cy="2407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We’re Building a fully-operational Static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3A768-EBD6-717F-5079-E0718EFA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z="1400" smtClean="0"/>
              <a:pPr/>
              <a:t>37</a:t>
            </a:fld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4A26D-8757-BBC5-CA1D-0DD8B49A9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900" y="1607691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25100"/>
      </p:ext>
    </p:extLst>
  </p:cSld>
  <p:clrMapOvr>
    <a:masterClrMapping/>
  </p:clrMapOvr>
</p:sld>
</file>

<file path=ppt/slides/slide3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4CE2F-3304-F0A1-9907-FE88AD613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6608" y="0"/>
            <a:ext cx="2743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t>38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85F044-08DA-4E14-0374-C85B54C0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1" y="-95375"/>
            <a:ext cx="12172220" cy="1325563"/>
          </a:xfrm>
        </p:spPr>
        <p:txBody>
          <a:bodyPr>
            <a:normAutofit/>
          </a:bodyPr>
          <a:lstStyle/>
          <a:p>
            <a:r>
              <a:rPr lang="en-US" sz="3400" b="1" dirty="0"/>
              <a:t>Back to Dataflow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3FD93B4-3665-17C4-2868-7902DDDD054B}"/>
              </a:ext>
            </a:extLst>
          </p:cNvPr>
          <p:cNvSpPr txBox="1">
            <a:spLocks/>
          </p:cNvSpPr>
          <p:nvPr/>
        </p:nvSpPr>
        <p:spPr>
          <a:xfrm>
            <a:off x="-13372" y="201966"/>
            <a:ext cx="121722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err="1"/>
              <a:t>Interprocedural</a:t>
            </a:r>
            <a:r>
              <a:rPr lang="en-US" sz="1600" b="1" dirty="0"/>
              <a:t>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E7593A-E7F8-28D0-7802-EE1068BBC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083" y="2247900"/>
            <a:ext cx="3667125" cy="236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51678C-FEEF-4E7B-2686-59A19F25A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171" y="2481262"/>
            <a:ext cx="3381375" cy="189547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88CFCE7-A0A9-EDCB-F87C-745960BD4B87}"/>
              </a:ext>
            </a:extLst>
          </p:cNvPr>
          <p:cNvSpPr txBox="1">
            <a:spLocks/>
          </p:cNvSpPr>
          <p:nvPr/>
        </p:nvSpPr>
        <p:spPr>
          <a:xfrm>
            <a:off x="6962903" y="4810237"/>
            <a:ext cx="4564515" cy="920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What is the effect of mystery on x’s </a:t>
            </a:r>
            <a:r>
              <a:rPr lang="en-US" dirty="0" err="1"/>
              <a:t>taintedness</a:t>
            </a:r>
            <a:r>
              <a:rPr lang="en-US" dirty="0"/>
              <a:t>?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3E03309-E637-2681-0D81-03FB75AD2235}"/>
              </a:ext>
            </a:extLst>
          </p:cNvPr>
          <p:cNvSpPr txBox="1">
            <a:spLocks/>
          </p:cNvSpPr>
          <p:nvPr/>
        </p:nvSpPr>
        <p:spPr>
          <a:xfrm>
            <a:off x="1068730" y="4785522"/>
            <a:ext cx="4564515" cy="9202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What are the (possible) values of a and </a:t>
            </a:r>
            <a:r>
              <a:rPr lang="en-US" dirty="0" err="1"/>
              <a:t>gbl</a:t>
            </a:r>
            <a:r>
              <a:rPr lang="en-US" dirty="0"/>
              <a:t>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07FEC9E-E409-01B4-A44D-D2A2E16378FB}"/>
                  </a:ext>
                </a:extLst>
              </p14:cNvPr>
              <p14:cNvContentPartPr/>
              <p14:nvPr/>
            </p14:nvContentPartPr>
            <p14:xfrm>
              <a:off x="3492720" y="3567960"/>
              <a:ext cx="383760" cy="408240"/>
            </p14:xfrm>
          </p:contentPart>
        </mc:Choice>
        <mc:Fallback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07FEC9E-E409-01B4-A44D-D2A2E16378F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83360" y="3558600"/>
                <a:ext cx="402480" cy="42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8447455"/>
      </p:ext>
    </p:extLst>
  </p:cSld>
  <p:clrMapOvr>
    <a:masterClrMapping/>
  </p:clrMapOvr>
</p:sld>
</file>

<file path=ppt/theme/theme1.xml><?xml version="1.0" encoding="utf-8"?>
<a:theme xmlns:a="http://schemas.openxmlformats.org/drawingml/2006/main" name="Monoline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22318419 Minimalist sales pitch_Win32_v3" id="{94A97C69-66A9-4087-9F82-0ACADC7B1165}" vid="{910C8C3F-0EFE-4D8C-9BA0-48E193664E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97235-BEC4-4F82-87A8-2F5DAD53B5F9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2C1F447F-FAA8-4106-988B-648F3C8ED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BF405E-7930-4D5C-ABB3-493E9D6D6CE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Minimalist sales pitch</Template>
  <TotalTime>13944</TotalTime>
  <Words>1679</Words>
  <Application>Microsoft Office PowerPoint</Application>
  <PresentationFormat>Widescreen</PresentationFormat>
  <Paragraphs>404</Paragraphs>
  <Slides>38</Slides>
  <Notes>1</Notes>
  <HiddenSlides>8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Courier New</vt:lpstr>
      <vt:lpstr>Tenorite</vt:lpstr>
      <vt:lpstr>Monoline</vt:lpstr>
      <vt:lpstr>Exercise</vt:lpstr>
      <vt:lpstr>Exercise</vt:lpstr>
      <vt:lpstr>Exercise SOLUTION</vt:lpstr>
      <vt:lpstr>Administrivia and  Announcements</vt:lpstr>
      <vt:lpstr>Points-To Analysis</vt:lpstr>
      <vt:lpstr>Last Time: Interprocedural Analysis</vt:lpstr>
      <vt:lpstr>Vibe Check</vt:lpstr>
      <vt:lpstr>Vibe Check</vt:lpstr>
      <vt:lpstr>Vibe Check</vt:lpstr>
      <vt:lpstr>Extending Dataflow</vt:lpstr>
      <vt:lpstr>Lecture Outline</vt:lpstr>
      <vt:lpstr>Aliases</vt:lpstr>
      <vt:lpstr>Many forms of Aliasing</vt:lpstr>
      <vt:lpstr>aliases and Safe Analysis</vt:lpstr>
      <vt:lpstr>Lecture Outline</vt:lpstr>
      <vt:lpstr>Representing Points-to Relationships</vt:lpstr>
      <vt:lpstr>Issues Computing Points-to</vt:lpstr>
      <vt:lpstr>Lecture Outline</vt:lpstr>
      <vt:lpstr>Two algorithms</vt:lpstr>
      <vt:lpstr>Subset Constraints</vt:lpstr>
      <vt:lpstr>Subset Constraints</vt:lpstr>
      <vt:lpstr>Another Example</vt:lpstr>
      <vt:lpstr>Another Example</vt:lpstr>
      <vt:lpstr>Solving Constraints</vt:lpstr>
      <vt:lpstr>Overhead</vt:lpstr>
      <vt:lpstr>An alternative Approach</vt:lpstr>
      <vt:lpstr>Equality Constraints</vt:lpstr>
      <vt:lpstr>Equality Constraints</vt:lpstr>
      <vt:lpstr>Comparing Analysis Results</vt:lpstr>
      <vt:lpstr>Wrap-up</vt:lpstr>
      <vt:lpstr>Extending Dataflow</vt:lpstr>
      <vt:lpstr>Vibe Check</vt:lpstr>
      <vt:lpstr>Extending Dataflow</vt:lpstr>
      <vt:lpstr>Extending Dataflow</vt:lpstr>
      <vt:lpstr>Extending Dataflow</vt:lpstr>
      <vt:lpstr>Extending Dataflow</vt:lpstr>
      <vt:lpstr>Vibe Check</vt:lpstr>
      <vt:lpstr>Back to Dataflow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Drew's Cool 677 Slides</dc:title>
  <dc:creator>Davidson, Drew</dc:creator>
  <cp:lastModifiedBy>Davidson, Drew</cp:lastModifiedBy>
  <cp:revision>74</cp:revision>
  <dcterms:created xsi:type="dcterms:W3CDTF">2023-08-21T14:00:41Z</dcterms:created>
  <dcterms:modified xsi:type="dcterms:W3CDTF">2026-10-16T20:53:48Z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