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3.xml" ContentType="application/vnd.openxmlformats-officedocument.presentationml.notesSlide+xml"/>
  <Override PartName="/ppt/ink/ink3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30"/>
  </p:notesMasterIdLst>
  <p:handoutMasterIdLst>
    <p:handoutMasterId r:id="rId31"/>
  </p:handoutMasterIdLst>
  <p:sldIdLst>
    <p:sldId id="1163" r:id="rId5"/>
    <p:sldId id="1125" r:id="rId6"/>
    <p:sldId id="295" r:id="rId7"/>
    <p:sldId id="256" r:id="rId8"/>
    <p:sldId id="343" r:id="rId9"/>
    <p:sldId id="1167" r:id="rId10"/>
    <p:sldId id="1088" r:id="rId11"/>
    <p:sldId id="1133" r:id="rId12"/>
    <p:sldId id="1156" r:id="rId13"/>
    <p:sldId id="1158" r:id="rId14"/>
    <p:sldId id="1159" r:id="rId15"/>
    <p:sldId id="1124" r:id="rId16"/>
    <p:sldId id="1161" r:id="rId17"/>
    <p:sldId id="1160" r:id="rId18"/>
    <p:sldId id="1162" r:id="rId19"/>
    <p:sldId id="1113" r:id="rId20"/>
    <p:sldId id="1164" r:id="rId21"/>
    <p:sldId id="1168" r:id="rId22"/>
    <p:sldId id="1170" r:id="rId23"/>
    <p:sldId id="1165" r:id="rId24"/>
    <p:sldId id="1166" r:id="rId25"/>
    <p:sldId id="1122" r:id="rId26"/>
    <p:sldId id="1118" r:id="rId27"/>
    <p:sldId id="1132" r:id="rId28"/>
    <p:sldId id="112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7E1"/>
    <a:srgbClr val="CC9900"/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58" y="353"/>
      </p:cViewPr>
      <p:guideLst>
        <p:guide orient="horz" pos="33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9:07:36.162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800080"/>
    </inkml:brush>
    <inkml:brush xml:id="br2">
      <inkml:brushProperty name="width" value="0.05292" units="cm"/>
      <inkml:brushProperty name="height" value="0.05292" units="cm"/>
      <inkml:brushProperty name="color" value="#FFA500"/>
    </inkml:brush>
    <inkml:brush xml:id="br3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28906 3614 23 0,'0'0'10'0,"0"0"-3"0,0 0 28 0,0 0-7 0,0 0-15 0,0 0-6 0,0 0 20 0,0 0-20 0,0 0 8 0,0 0-8 0,0 0 0 0,20 0 33 15,-20 0-35-15,0 0 5 0,0 0 6 16,0 0-7-16,0 0-1 0,0 0 4 16,0-18-5-16,0 18-3 0,0 0 5 0,0 0-3 15,0 0 0-15,0 0-4 0,0 0 1 0,0 0 1 0,0 0-2 16,0 0 2-16,0 0 3 16,0 0-3-16,0 0 1 0,0 0-3 0,0 0-1 0,0 0 1 15,0 0 3-15,0 0 1 16,0 0-5-16,17 0 5 15,-17 18-5-15,0-18 0 0,0 0 1 0,0 0 0 0,0 0-1 16,0 19 1-16,0-19-2 0,0 19 2 0,0-19-2 0,0 0 1 16,0 0-1-16,0 18-1 0,0 22 0 0,0-40 3 15,0 57-1-15,0-20-1 16,0-19 1-16,0 41 1 16,-17-3 0-1,-3 0-2-15,20-16 5 16,-20-22-5-16,20 1 1 15,0-19 0-15,-17 20-3 0,17-2 2 16,-20 1-1-16,0-19-1 0,20 0-2 47,-57-57-157-47,57 57 140 0,0-19-116 0,0 19 117 0,0-18 1 16,0-1 11-16,0 19-14 0</inkml:trace>
  <inkml:trace contextRef="#ctx0" brushRef="#br0" timeOffset="534.66">28735 3519 24 0,'0'0'54'0,"0"0"4"0,0 0-40 0,0 0 1 0,0 0 44 0,0 0-36 0,0 0-4 0,0 0 4 15,0 0-18-15,0-20 33 16,0 20-9-16,20-18-13 31,-3 18-12-31,23 0 0 0,-40 0-7 0,17 0-1 0,3 0 1 16,0 0 1-16,-3 0-1 0,3 0-1 0,0 0-2 16,-3 0 2-16,-17 0-2 0,0 0-1 0,40 38-44 15,-23-38 29-15,3 0-27 0,-20 0 15 16,20 20-97-16,-20-20 78 0,17 0 8 0,3 0-4 0,-20 0 19 15</inkml:trace>
  <inkml:trace contextRef="#ctx0" brushRef="#br0" timeOffset="867.13">29402 4090 38 0,'0'0'142'0,"0"18"-41"16,0-18-60-16,0 19-22 15,0 0 10-15,-20 20-7 32,0-2-17-32,0-37-6 0,6 19-5 0,-9-19-70 15,23 0 40-15,-20 20-62 0,0-20-60 16,20 0 136-16</inkml:trace>
  <inkml:trace contextRef="#ctx0" brushRef="#br0" timeOffset="1534.4">30140 3519 21 0,'0'20'13'0,"-14"-2"-10"0,14-18-3 0,0 0 1 0,0 0-1 0,-23 19-6 16,23-19-26 0</inkml:trace>
  <inkml:trace contextRef="#ctx0" brushRef="#br0" timeOffset="2367.09">29020 4584 23 0,'0'0'8'0,"0"0"4"0,-20 0 25 0,20 0-26 0,0 0 12 0,0 0-13 0,0 0 9 0,0 0-10 16,0 0 10-16,0 0 42 15,0 0-23-15,0 0-30 0,0 19 26 16,0-1-16-16,0-18-14 16,0 0 7-16,0 19 2 0,0-19-6 0,0 0-3 15,0 21 7-15,0 16-1 16,0-18-5-16,0 0-1 0,-17 37 3 15,17-35-5 1,0 16 0-16,0 20-1 16,-17-20-14-1,17 3-103-15,-23-22-51 0,23 1 85 0,-17 0 49 32</inkml:trace>
  <inkml:trace contextRef="#ctx0" brushRef="#br0" timeOffset="2684.56">28698 5115 23 0,'-20'-18'36'0,"20"18"-13"0,0 0-11 0,0-19 1 0,0-1 112 31,0 20-115-31,0-18 20 15,20-1 36 1,-20 19-60-16,17-19 3 0,-17 19-3 0,20 0-3 0,0 0 5 16,37 0 0-1,-40 0-7-15,3 0 0 0,0 0-1 0,-20 0 0 0,37 0 1 0,23 0 0 16,-60 0 0-16,17 0-1 0,57 19 0 0,-17 0-12 47,40 38-111-47,-77-57-94 15,-3 0 186 1</inkml:trace>
  <inkml:trace contextRef="#ctx0" brushRef="#br0" timeOffset="2951.13">28772 4584 40 0,'0'-20'180'0,"22"2"-101"0,-4-1-63 0,39 0-2 16,-40 19-11-16,3 0-2 0,17 0 1 16,-37-18-2-16,23 18 0 0,11 0 0 0,-34 0 1 0,20 0-2 15,0 0 1-15,17 0-7 0,20-21-58 16,-20 2 12-16,-17 19-22 0,37 0-19 47,-57 0 53-47</inkml:trace>
  <inkml:trace contextRef="#ctx0" brushRef="#br0" timeOffset="3551.03">29419 3519 30 0,'0'0'17'0,"0"-20"30"0,0 20-27 0,0 0 37 0,0 0-12 0,0-18 3 16,0-1 23-1,0 0-65-15,0 19 0 0,0 0 0 0,0 0-1 0,0 0 10 16,0 0-3-16,0 0-6 0,0 0 12 31,0 0-14-31,0 0-3 0,0 19 2 0,0-19-8 16,0 0 1 0,0 0-37-16,0 0-15 0,0 0 18 0,0 0-67 0,0 0-63 46</inkml:trace>
  <inkml:trace contextRef="#ctx0" brushRef="#br0" timeOffset="3951.24">29305 4070 26 0,'0'0'14'0,"0"-19"-1"15,0 19 6-15,0 0 2 0,0 0-10 0,0-18 33 16,0 18-27-16,0 0-5 0,0 0 0 16,0 0 0-16,0 0 20 31,23-19 4-31,-23-2-22 16,0 3-2-16,0-1-5 15,0 19-4-15,0 0 1 16,0-19-1-16,0 19-2 0,0 0-1 15,0 0 0-15,0 19-22 16,-23 0-10-16,23-1-120 0,-20 22 73 16,20-40 51-16</inkml:trace>
  <inkml:trace contextRef="#ctx0" brushRef="#br0" timeOffset="4385.25">29496 4584 44 0,'0'0'115'15,"0"-20"-4"-15,0 20-100 0,0 0-1 0,0 0 4 16,0 0-8-16,0 0-2 0,0 0 0 0,0-18-2 0,0 18 2 0,0 0 0 0,0 0-3 16,0 0-1-16,0 0 0 0,0 0-1 15,0 0-1 1,0 0-22-16,0 0 11 0,0 0-59 0,0 0 36 0,0 18-6 16,0-18 0-16,0 0-27 0,0 0 40 15</inkml:trace>
  <inkml:trace contextRef="#ctx0" brushRef="#br0" timeOffset="4567.18">29533 4869 23 0,'-20'18'84'16,"20"-18"-61"-16,0 0-3 0,0 0 9 0,0 0-19 0,0 20 4 15,0-20-3-15,0 0-8 0,0 19 0 16,0-1-4-16,0-18 0 0,-17 0-7 15,17 0-19-15,0 19 0 0,0-19-129 32</inkml:trace>
  <inkml:trace contextRef="#ctx0" brushRef="#br0" timeOffset="12601.45">29955 3120 42 0,'0'0'249'0,"0"0"-232"0,0 0-11 0,0 0 13 0,0 0-10 0,0 0-4 0,0-19 3 16,0 19 5-16,14 0-3 0,-14-19-4 0,0 19 0 16,0 0-3-16,0 0 3 0,40 0 5 15,-40 0-9-15,20 0 8 16,-3 0-7-16,-17 0-1 0,0 0 0 0,17 0 0 0,-17 19 1 15,0-19-2-15,0 0 0 0,20 19 2 0,-20-19-3 16,0 19 0-16,0-1 1 0,0-18-1 0,20 18 2 16,-20-18-1-16,0 0 0 0,0 21-2 0,0-21 1 0,0 0 0 15,0 20 0-15,0-20 0 0,-20 18 0 0,20 1 1 16,-20-1 0 0,20 1-1-16,0-19 0 0,-17 20 1 0,17-20 0 0,-17 57 1 31,17-38-2-31,0-19 0 0,0 38 0 15,0-19 0-15,0-19 0 0,-20 0-1 0,20 38-2 47,0 20-153-47,0-58 122 0,0 0-54 0,0 0 40 0,0 0-22 0,0 18 45 16,0-18 1-16</inkml:trace>
  <inkml:trace contextRef="#ctx0" brushRef="#br0" timeOffset="12818.01">29989 3710 25 0,'0'0'23'0,"0"18"164"15,0-18-170-15,0 0-4 0,0 0 11 0,0 0-5 16,0 0-4-16,0 0-3 0,0 0-6 0,0 0-3 31,0 0 9-15,20 19-40-16,-20-19-7 0,0 0-150 15,0 0 107-15,0-19 48 16</inkml:trace>
  <inkml:trace contextRef="#ctx0" brushRef="#br0" timeOffset="13684.99">29741 4164 26 0,'0'0'112'0,"0"21"-46"0,0-21-53 0,0 0-1 0,23 0 19 0,-23 19-5 0,17-19-7 15,-17 0-10-15,17 18 6 0,-17-18-12 16,0 19 9-16,20-19-7 16,-20 0-1-16,20 20 3 0,-20-20-4 0,17 0-2 15,-17 0 1-15,20 37 5 0,-20-37-6 16,0 0 0-16,0 0-1 0,0 0 2 0,0 19 0 0,20-19-1 0,-20 0 1 15,0 0-2-15,0 0 2 0,17 20 1 0,-17-1 2 16,0-19-3-16,0 19 6 16,0-1-5-16,0-18-1 0,0 20 1 0,0-20-2 0,-17 0 1 0,17 19 1 15,-20-1 1-15,20 1-3 16,0-19 0-16,-20 21-1 16,20-21-1-16,-17 18-5 0,17-18 0 15,0 0-4-15,-20 19-10 0,20 0-11 16,-20-1-32-1,20 2-10-15,-17 36-118 16,17-56 170-16</inkml:trace>
  <inkml:trace contextRef="#ctx0" brushRef="#br0" timeOffset="13884.77">29764 5040 32 0,'0'0'15'0,"0"0"64"0,0 18-23 0,0-18-12 16,0 0-10-16,17 20 22 15,-17-20-54-15,0 0 0 0,0 0-1 0,0 0-4 16,0 0-35-16,0 0 15 0,0 0-234 16</inkml:trace>
  <inkml:trace contextRef="#ctx0" brushRef="#br0" timeOffset="21068.7">25579 7302 17 0,'0'0'19'0,"0"20"0"0,0-20-15 0,0 0 8 0,23 18-5 15,-23 1 6 1,0 2-10-16,0-21 0 0,17 17 5 0,-17 3 21 16,0 0-22-16,17 16 49 15,-17 2-18-15,0-38-31 16,0 57 20 0,0-37-12-16,0 0-10 0,0-3-1 0,0-17-1 15,0 0-2-15,0 19-1 0,0-19 1 16,0 0-3-16,-17 0-30 0,17 0-48 15,0 0 50-15,-17 0-62 16,17 0 73-16,0 0-5 0,0 0 5 0</inkml:trace>
  <inkml:trace contextRef="#ctx0" brushRef="#br0" timeOffset="21318.59">25411 7702 19 0,'0'0'12'0,"0"0"-3"0,0 0 64 0,0 0-57 16,0 0 32-16,0-20-7 0,0 20-21 15,0 0 38 1,0 0-45-16,0 0-2 0,0 0-6 0,0 0-1 0,17 0 5 0,-17 0 5 16,37 0-7-1,-17 0-6-15,-20 0 0 0,20 0-2 0,-20 0 2 16,37 0-2-16,-17-17-12 15,-3 17-23-15,6-21-29 0,-23 2-39 16,17 19 32-16,-17-17 49 0,0 17 9 0,0-20-19 16</inkml:trace>
  <inkml:trace contextRef="#ctx0" brushRef="#br0" timeOffset="21518.35">25428 7302 22 0,'-17'-19'224'0,"17"2"-194"16,17 17 1-16,-17-21-24 0,57 21 1 15,-57 0-7-15,20-18 0 0,-20 18-1 0,37 0 1 16,0 0-7-16,-14 0-17 16,11 0-42-16,-34 0 33 0,0 0-5 0,20 0-2 0,-20 18 1 0,0-18 9 0,20 0-5 0,-20 0 12 15</inkml:trace>
  <inkml:trace contextRef="#ctx0" brushRef="#br0" timeOffset="21768.68">25941 7380 29 0,'0'0'56'0,"0"0"55"31,0 17-85-31,0 3-24 0,0 0-2 0,0-20-8 0,0 17-16 16,-20 23-140-1,20-40 136-15</inkml:trace>
  <inkml:trace contextRef="#ctx0" brushRef="#br0" timeOffset="21934.95">25921 7568 53 0,'0'0'89'0,"0"0"-19"0,0 0-41 0,0 0-7 0,-20-17-14 15,20-3 14 16,0 20-45-31,0-20 9 0,0 20-4 0,20 0-104 0,-20-17 6 16</inkml:trace>
  <inkml:trace contextRef="#ctx0" brushRef="#br0" timeOffset="22302.76">26303 7473 39 0,'0'0'130'0,"0"0"-9"32,0 0-93-32,0 0-1 0,0 0-13 15,0 0-4-15,17-19-6 0,-17 19-2 0,0 0-1 16,0 0 1-16,0 0-2 0,20 0 1 0,-20 0 0 0,20 0-1 16,-20 0 0-16,40 0-20 31,-6 0-304-31,-34 0 314 15,20 0-16-15</inkml:trace>
  <inkml:trace contextRef="#ctx0" brushRef="#br0" timeOffset="22535.61">26702 7283 25 0,'0'0'75'0,"0"0"-34"0,0 0-22 0,0 0 0 0,0 0 13 0,17 0-6 31,-17 39 23-31,0-39-40 0,0 18-6 0,0 1 3 0,0 19-3 47,0 116-195-47,0-154 158 0,0 17-10 0,0-17 34 0,-17 20-17 0</inkml:trace>
  <inkml:trace contextRef="#ctx0" brushRef="#br0" timeOffset="24868.55">25428 7665 18 0,'0'0'4'0,"0"0"11"0,0 0 5 0,0 0-11 0,0 0 0 0,0-21 10 0,0 21 15 15,0 0-27-15,0 0 10 0,0-19-2 16,0 19-5-16,0 0 9 0,0 0-5 16,0 0 2-16,0 0 20 15,0 0-29-15,0 0 4 0,0 0-4 0,0 0-2 0,0 0 8 0,0 0-8 16,0 0 0-16,0 0 4 0,0 0-5 0,0 19 17 15,17-19-6 1,-17 21-11-16,0-21 1 0,20 0 0 0,-20 0 2 16,0 0-1-16,20 0-4 0,-20 0 1 15,0 0 1-15,37 0 7 32,3 0-7-32,-23 0-3 15,40 0 4 1,-17 17-1-16,-40-17-1 0,0 0-3 0,17 0 1 15,3 20-5-15,-20-20-15 16,0 0 5-16,0 0-9 0,-20 0-6 16,20 0-11-16,0-20 3 15,-17 20 13-15,17 0-3 0,0 0-77 0,-40-17-4 16</inkml:trace>
  <inkml:trace contextRef="#ctx0" brushRef="#br0" timeOffset="26358.99">27517 7454 18 0,'0'0'47'0,"0"0"-8"0,0 0-18 0,0 0 38 15,0 0-42-15,0 0 81 16,0 0-89-16,0 19 30 16,20-19-9-16,-20 0-19 15,0 0-7-15,0 0 5 0,0 0-3 0,0 0 3 16,0 21-4-16,0-21 3 15,0 17 18 1,23-17-16-16,-23 20-8 0,0-20 0 0,0 20 2 0,0-3-3 16,0 23 2-1,0 17 0-15,0-40-3 16,0 23 0-16,0-3 5 16,0-17-4-16,0-3 0 0,-23 23-2 15,3-3 1 1,20-16 1-16,-17-21-1 0,17 17 1 15,-20-17-2-15,20 0 0 0,-20 0-6 16,3 0-1-16,-3 0-19 0,0 0 1 0,20-17-10 0,-17-4-7 16,0 21-39-1,-6-19-31-15,23-18 12 0,0 16 80 0,-17 4-1 16</inkml:trace>
  <inkml:trace contextRef="#ctx0" brushRef="#br0" timeOffset="26604.72">27329 7454 17 0,'0'0'10'0,"0"0"11"0,0 0-6 0,0 0 4 0,0 0 39 0,0 0-23 15,0 0-19-15,0 0-1 0,0 0 23 0,0-17 19 16,0 17-49-16,0 0-8 62,0 0 40-62,17-20 47 0,-17 20-79 0,40-20 5 0,-23 20-12 0,23 0 2 0,-23 0-2 16,3 0-3 0,17 0-52-16,-37 0 35 0,20 0-28 0,-20 0 18 15,0 0-41-15,23 0-69 0,-9 0 62 16,-14 0 52-16</inkml:trace>
  <inkml:trace contextRef="#ctx0" brushRef="#br0" timeOffset="26918.71">27936 7437 30 0,'0'0'72'0,"0"0"-7"0,0 0-11 0,0 0-11 0,0 0-9 15,0 0 13 1,0 0-32-16,0 0-6 0,0 0-6 0,0 0 0 0,0 17 2 16,0-17-4-16,0 0-1 0,0 19-37 15,0-19 18-15,0 0-4 0,0 21-38 0,0-21-24 0,-20 0 38 16,20 0 7-16,0 17-11 0,0-17 33 0</inkml:trace>
  <inkml:trace contextRef="#ctx0" brushRef="#br0" timeOffset="27085.87">27916 7665 30 0,'0'0'20'0,"0"0"77"0,0 0-67 15,0 0 13-15,0 0 13 16,0 0-51-16,0 0-2 0,0 0-1 0,0 0 0 0,0 0 0 0,0 0-4 15,0 0-2-15,0 0-7 0,0 0-13 0,0 0 6 16,0 0-6-16,0 0-104 0,0 0 75 16,0 0 46-16,0 0-12 0</inkml:trace>
  <inkml:trace contextRef="#ctx0" brushRef="#br0" timeOffset="29552.87">28336 7302 16 0,'-20'0'65'0,"20"0"4"0,0 0-26 0,0 0-9 0,0 0-19 0,-18 0-2 0,18 20 10 15,-20-20 27 1,20 18-35-16,-19-18-12 0,19 0 4 0,0 0-3 0,0 19 3 16,0-19-4-16,-18 21 2 0,18-21-3 0,0 0 4 0,-20 17-1 15,20 3 0-15,-19 0 2 16,1 16 6-16,18-15-9 0,0-4 1 16,0-17-2-16,-17 20 3 0,17-20-3 0,0 20-1 0,0-3 4 0,0-17-2 15,0 20-1-15,-22 17 9 16,22-18-4-16,0 2-5 0,0-4-1 0,0 3 0 15,0 0-1-15,22-2 2 0,-22 1-3 0,17-19 0 16,-17 20 1-16,18-3 0 0,1 4 1 16,-19-21-2-16,20 0 0 0,-20 19-1 15,37-19 5-15,-37 0-3 0,20 0-1 0,-20 0 0 16,18 0 0-16,2-19 1 16,2-2 2-16,-22-16-2 0,15 18 0 0,-15 1-1 0,20 18 1 15,-20 0-1-15,19-78 1 16,-19 22 3-16,0 56-4 0,0-77 2 62,-19 39-2-62,-1 2-4 0,5 36 1 0,15-20-11 0,-22 20 2 0,2 0-29 32,2 0-151-32,-2 0 37 15,20 20 77 32</inkml:trace>
  <inkml:trace contextRef="#ctx0" brushRef="#br0" timeOffset="64621.94">26209 7131 20 0,'0'0'221'0,"0"0"-162"0,0 20-41 0,0-20-4 0,0 0 0 46,17 37 63-46,-17-17-54 0,0-20-19 16,0 0-1-16,0 0 0 0,0 0 2 0,0 19 2 16,-17-19-2-16,17 0-1 0,0 18-3 15,-20 20 2 1,20-38-3-16,0 19 0 0,-20 1 2 0,20-2 0 16,-20 22 0-1,20-3 1-15,0-37-2 16,0 20-1-16,0-20 0 0,0 17 1 0,0-17 0 15,0 0 0-15,0 0-1 16,0 0 1-16,0 0-2 0,0 0 2 0,0 0-1 16,0 0 0-16,0 0-1 0,0 19 3 15,0-19-3-15,-14 0 1 0,14 0 1 16,0 38 2-16,0-38-2 0,0 20-2 16,0 37 3-1,0-37-1-15,0-20 0 0,0 17-1 0,0-17 0 0,0 40 3 47,14-3-5-47,-14-17-9 16,20-20-1-16,-20 0-18 0,20 0-30 15,-20 0 40-15,0 0-57 0,0 18-103 16,0-18 117-16,0 0 36 0,0 0 16 16,0 0-2-16</inkml:trace>
  <inkml:trace contextRef="#ctx0" brushRef="#br0" timeOffset="65471.98">26870 7168 16 0,'0'0'7'16,"0"0"6"-16,0 0-2 0,0 0 19 0,0 0 5 0,0 0-17 0,0-17 91 31,0-3-10-31,0 20-90 0,0 0-1 16,0 0 23-16,0 0-24 0,-17 0 12 0,17 0-8 15,-17 0 2-15,17 20-10 0,0-20 0 0,0 0 6 16,0 17-1-16,0-17-2 0,0 0-3 15,0 20-1-15,0-20-2 0,0 0 4 16,0 0-2-16,0 20-2 16,0-20 0-16,0 0 0 15,0 19-2 1,0-19 1-16,0 18-1 0,17-18-1 0,-17 21-1 16,0-4 4-1,17-17 0 1,-17 19 0-16,0-19 1 15,0 20 0-15,0-20-1 0,0 0 3 0,0 0-3 0,0 0 1 16,0 18 0-16,0 39-1 16,0-57 3-1,0 57 0-15,0-57-3 16,0 19 1-16,0 19 4 0,0 2-1 16,0 17 3 30,-34-21-6-46,34-15-3 0,-20-21-13 16,20 0-57-16,-20 0 55 0,20 0-26 16,0 0-43-16,0 0 11 0,0 0 32 0,0 17-71 15,0-17 107-15,0 0-5 0</inkml:trace>
  <inkml:trace contextRef="#ctx0" brushRef="#br0" timeOffset="66454.89">28030 7188 20 0,'0'0'91'0,"0"0"-31"0,0 0 10 16,0 0-17-16,0 0-38 0,0 0 9 0,0 0-14 15,0 0 9-15,0 0-10 0,0 0-1 0,0 0-1 0,0 0 22 16,0 0-20-16,0 20-2 0,-17-20 11 16,17 19-10-16,-17-19-4 15,17 0 1-15,0 18-3 0,-23-18 0 16,23 21 1-16,0-21-2 0,-17 17 1 0,17-17-2 15,0 39 7 1,0-21-6-16,-20 1 1 16,20 19 0-1,0-38 1-15,0 20-4 0,0-20 1 16,0 0 1-16,0 0 1 0,0 20-2 16,0-20 1 15,-20 57 7-31,20-40-1 0,0 3 2 0,-17 0-5 0,17-20 0 0,0 17 0 0,0-17 1 15,-20 20 4-15,3 0-2 0,-6 37 5 16,23-57-9-16,0 17 2 0,0 3-2 0,0-20-2 16,-17 0-1-16,17 20 2 0,0-20-1 0,0 18 4 15,17 1-3 1,-17 1-1-16,23-20-1 0,-23 0 0 0,0 0 1 16,17 17-2-16,-17-17 3 0,20 21-2 15,-20-21 0-15,0 37-1 0,17-37-13 16,-17 19 7-16,0-19-21 0,20 21-1 0,-20-21 11 15,0 17-84-15,0-17 29 0,20 20-210 32,-20-20 250-32</inkml:trace>
  <inkml:trace contextRef="#ctx0" brushRef="#br0" timeOffset="67055.27">28772 7131 48 0,'0'0'220'0,"0"0"-183"0,0 0 36 16,0 0-22-1,0 0-36-15,0 20-3 0,22-20 4 16,-4 17-12-16,-18-17-3 15,0 0 1-15,0 20 0 0,17 19 2 16,-17 0-2 0,0-22-2-16,0-17 0 0,0 19 0 0,0 1 3 15,0 17-12 1,-17-16 3-16,17-4 6 16,0-17 2-16,0 20-3 0,-18-20 0 0,18 0 1 0,0 20 1 0,0-20 0 15,-22 17 2 1,22-17-4-16,-17 19 2 0,17-19-2 0,0 38 1 15,0-38 1-15,0 0-1 16,0 57 0-16,0-37 0 0,0 0-1 16,0 16 4-16,0-36-1 0,0 38-3 15,0-38 1-15,0 40 1 0,0-40-2 0,0 37 2 16,0-37-2-16,0 0-1 16,0 20-27-16,-20-3-69 31,0 23-150-31,20-40 199 15,-17 18 15-15,17 1 24 16,0-19-3-16</inkml:trace>
  <inkml:trace contextRef="#ctx0" brushRef="#br0" timeOffset="68121.63">17959 6694 23 0,'0'0'23'0,"0"0"78"0,0 0-80 0,0 0 51 0,0 19-21 16,0-19-23-16,0 0-20 15,0 0-1-15,0 0 33 16,0 0-29-16,0 0-8 0,0 0 0 0,0 0-1 15,-20 19 18 1,20-19-17-16,0 0-1 0,-20 40 8 16,20-23-8-16,0 2-2 15,0 19 0-15,0-19-2 32,0 19-3-32,0-38 6 15,0 0-2-15,20 20 1 0,-20-20 1 0,20 0-1 0,-20 20 0 16,0-20 0-16,0 0 1 0,23 0-2 0,-23 0 2 0,0 0-2 15,0 0 2-15,0 0 0 0,14 17-3 16,-14-17 2-16,0 19 1 16,0 0-1-16,0-19 1 0,0 19 0 15,-14-19 0-15,14 20-1 0,0 17 5 16,0-17-5-16,-23 17 7 16,23-17-3-16,0-3-1 0,0-17-3 15,0 20 3-15,0 0-3 0,0-20 0 0,23 19 0 16,-23-1-3-16,14-18 2 15,-14 38 0-15,0-38 1 0,20 57 1 16,-20-57-1-16,0 19 0 16,40 2-10-16,-23 16-113 31,0-17-162-31,3-20 257 16</inkml:trace>
  <inkml:trace contextRef="#ctx0" brushRef="#br0" timeOffset="68971.92">18452 6674 24 0,'0'0'80'0,"0"0"-7"0,0 0-52 0,-17 0 64 0,17 0-75 0,0 0 6 0,0 0 9 16,0 0-19-16,-17 0 18 15,17 0-14-15,0 0-5 16,0 20 8-1,0-20-12-15,17 0 1 32,-17 38-2-32,0-19 1 0,0 2 0 0,0-21-1 15,0 17 0-15,0-17 2 0,0 19-1 0,0-19-2 0,0 20 2 16,0-2 0-16,0-18-1 16,0 0 1-16,0 19-1 0,0-19 0 0,0 0 0 15,0 19 0 1,0 0 0-1,0-19 1-15,0 20-1 0,17-20 2 16,-17 0 1-16,0 20-1 0,0-20-1 0,0 17 6 16,0-17-4-16,0 19 6 0,20 39 17 47,-20-38-20-47,0 17 17 0,0-18-7 0,0-1-14 0,0-18 0 0,0 0 0 15,0 37 1-15,0-37-2 0,-20 0-2 0,3 40-1 47,0-21-127-47,17-19 29 0,0 0-95 0,0 0 160 16,0 0 15-16,0 0 10 0,17 0-9 15</inkml:trace>
  <inkml:trace contextRef="#ctx0" brushRef="#br0" timeOffset="69622.56">17258 7113 19 0,'0'0'18'0,"0"0"91"0,0 0-88 0,-20-19 69 15,20 19-75-15,0 0-1 0,0 0 23 0,0 0-25 0,0 0-1 16,0 0 31-16,0 0-15 31,-20 0 8-15,20 37-6-16,20-37-28 0,-20 0 0 0,0 20 1 15,20-3 0-15,-20 3-1 0,17 19-4 32,0 17-33-32,-17-37-4 15,20 1-25-15,-20-20 2 0,0 18-21 0,0-18-11 0,0 19 33 16,0-19 49-16,0 21-12 16</inkml:trace>
  <inkml:trace contextRef="#ctx0" brushRef="#br0" timeOffset="69874.62">17104 7511 26 0,'0'0'18'0,"0"0"-4"0,0 0 106 31,0 0 5-31,0 0-121 0,0 0 6 15,0 0-2-15,0 0 4 0,0 0-10 16,0 0 8-16,17 0-5 16,-17 0-2-16,20 0-3 0,-20 0 1 0,20 0 0 0,37 0-3 15,-37 0-2-15,0 0-7 0,-3 0-11 0,0 0-14 16,23 0-162 0,-18 0 112-16</inkml:trace>
  <inkml:trace contextRef="#ctx0" brushRef="#br0" timeOffset="70105.48">16970 6903 98 0,'0'0'138'0,"-20"0"-109"0,20 0-15 0,0 0 10 15,0 0-13-15,0 0 7 0,42 0 10 16,-42 0-19-16,0 0-2 0,18 0 0 0,76 0 15 15,-94 0-21-15,37 0 1 0,60 20-8 47,54 0-375-47,-131-20 360 16</inkml:trace>
  <inkml:trace contextRef="#ctx0" brushRef="#br0" timeOffset="70655.5">17332 8253 28 0,'0'0'135'0,"0"0"-83"0,0 0-21 0,0 0-16 0,0 0 38 0,0 0-21 15,0 0-23-15,0 0 1 0,0 0 10 0,0 0-1 16,0 0 23-1,0 0-29-15,0 0-6 0,0 20 9 0,0-20-7 0,0 17-3 16,22 24 2-16,-22 16 1 31,15-40-8-31,-15 39 1 16,0 2-2-16,0-39-1 0,0 2-5 0,-15 16-38 16,15-18 29-16,-22-19-45 0,2 0-63 15,0 0 81-15,20 0-53 16,-34-39-15-16,14 1 89 0</inkml:trace>
  <inkml:trace contextRef="#ctx0" brushRef="#br0" timeOffset="70839.06">17161 8236 31 0,'0'0'55'0,"0"0"-1"0,0 0-1 16,0 0-30-16,0 0 16 0,0 0 5 0,0 0-31 16,0 0 35-1,0 0-32-15,22 0 10 0,-22 0-22 0,15 0 0 0,-15 0-1 16,20 0 0-16,0 0-3 0,0 0 0 0,-20 0 1 15,17-19-1-15,0 19-8 0,3 0-25 16,0-21-86-16,2 4-32 16,-7-3 67-16,-15 20 62 0</inkml:trace>
  <inkml:trace contextRef="#ctx0" brushRef="#br0" timeOffset="71672.22">17791 8179 32 0,'0'0'43'0,"0"0"-12"0,0 0 1 0,0 0 0 0,0 0 22 0,0 0-12 0,0 0-25 0,0 0 21 0,-23 0-17 16,23 17-10-16,0-17-1 0,0 0-2 16,0 0-6-16,0 0 0 0,0 0-1 0,0 21 0 0,0-21 0 0,0 0 0 15,23 0 1-15,-23 0-1 16,0 0 0-16,17 0-1 0,-17 0 0 0,0 0 3 15,17 0-2 17,-17 36-5-32,0-36 3 0,0 20 1 15,0-3 0-15,0-17 1 0,0 0-1 16,0 41 4-16,-17-41-4 0,17 0 1 16,0 19 1-16,0-19 1 0,0 0-2 0,0 17 5 0,0-17-3 15,0 0 1-15,0 21 5 0,0-21-4 0,0 0-3 0,0 0 4 16,0 17-3-16,0-17 0 15,0 0-2-15,17 19 3 0,-17-19-2 0,0 0 0 0,0 0 10 16,20 20-7-16,-20-3 11 16,0 4-10-16,20-1-2 15,-20-20-2-15,0 17 2 0,0-17-3 0,0 19 0 0,0-19 0 0,0 0-2 16,0 21 1-16,17-4-11 16,-17 3-8-16,0-20-30 15,0 0-249-15,0 0 218 16,0 0 63-16,0 0-4 15</inkml:trace>
  <inkml:trace contextRef="#ctx0" brushRef="#br0" timeOffset="72205.78">18153 8159 23 0,'0'0'172'0,"0"0"-152"0,0 0 39 0,0 0-49 0,0 0-1 0,14 0 27 16,-14 0-19-1,20 0-11-15,-20 20-1 0,0-20-2 0,0 0-1 16,0 0-1-16,0 0 0 0,0 17-1 0,20-17 0 0,-20 0 2 0,0 0 0 0,0 0 2 15,0 21-2-15,0-21 5 0,0 0-3 0,0 19 14 16,0-2-11 0,0-17-5-16,0 0-1 0,0 20 2 0,0-20 1 0,0 0-4 15,0 37 7 32,0 3 8-47,0-40-15 0,0 0 2 0,0 17 5 16,0-17-4-16,20 0 20 15,-20 0-19-15,17 21 9 16,-17-21-10 0,0 0 2-16,17 17-3 0,-17 2 0 15,20-19-1-15,-20 20-1 16,20-3 3-16,-20 4-2 16,0-21 0-16,0 37-2 15,-20-37 0 1,0 0-5-16,3 19-29 15,0 2-76-15,-3 16-174 16,0-37 259-16,20 19 10 16,0-1-15-16</inkml:trace>
  <inkml:trace contextRef="#ctx0" brushRef="#br0" timeOffset="89073.73">29593 8005 16 0,'0'0'21'0,"0"0"-14"0,0 0 1 0,0 0 1 0,0 0-4 0,0 0 2 0,0-17-3 0,0 17-2 16,0 0 4-16,0 0-4 0,0 0 0 0,0 0-1 16,0 0 3-16,0 0-2 0,0 0-1 15,0 0 0-15,0 0 0 16,0 0 1-16,0 0 0 0,0 0 1 0,0 0 3 15,0 0 13-15,0 0-7 0,0 0 12 16,0 0-24 47,0 0 37-48,0 0-18-15,0 0-7 0,0 0 71 0,0 0-79 0,0 0 15 16,0 0-15-16,0 0 5 0,0 0-6 15,0 0 0-15,0 17 4 0,0-17 3 0,0 20-7 16,0-20-1-16,0 40 11 31,-23 54-4-31,23-74-8 16,0-3 1-16,0 23-3 16,0-23 2-16,0-17-1 0,0 20 3 0,0 17-3 15,0-37-1-15,0 21 1 0,0-2 0 0,0-2-2 16,-17 4-31-1,17-21 18-15,0 0-54 0,0 0 6 0,0 0 26 16,-20 0-43-16,20 0 20 0,0 0 10 16</inkml:trace>
  <inkml:trace contextRef="#ctx0" brushRef="#br0" timeOffset="89407.38">29265 8461 18 0,'0'0'19'0,"0"-17"27"16,0 17-22-16,0 0 29 0,0 0 9 16,0 0-10-1,0 0-45-15,0 0 1 0,0 0 6 0,20 0 6 16,23 0 0-16,-43 0-15 0,0 0-1 15,14 0 10-15,6-20-7 0,20 20 2 16,-23 0-6-16,0-19 0 0,23 19-3 0,-40 0 1 16,20 0 0-16,-3 0 1 0,3 0-3 15,0 0-1-15,-3 0 0 0,-17 0-1 0,40 0-70 16,-23-17-131-16,-34-4 97 47</inkml:trace>
  <inkml:trace contextRef="#ctx0" brushRef="#br0" timeOffset="89590.25">29382 8045 35 0,'0'0'117'0,"0"0"-91"0,0 0-2 0,0 0-2 0,0 0-2 0,20 0 14 15,-20-20-5-15,17 20-6 0,0 0-4 0,23-20 10 16,-20 20-21-16,17 0 0 15,-17-17-6-15,-20 17-1 0,17 0-1 0,-17 0 1 16,40 0-7-16,17 0-135 31,-40 0-81-31,-17 0 193 0</inkml:trace>
  <inkml:trace contextRef="#ctx0" brushRef="#br0" timeOffset="89823.69">29895 8217 33 0,'0'0'47'0,"0"0"11"0,0 0-32 16,0 0 14-16,0 0-3 0,0 0-16 0,0 0-2 0,17 0 32 16,3 0-15-1,-20 0-28-15,0 19-3 0,0-19-3 0,0 0 1 0,0 17-1 16,0 3-11-1,0-20-102-15,0 17 30 0,-20-17-9 16,20 0 17-16,0 20 49 0</inkml:trace>
  <inkml:trace contextRef="#ctx0" brushRef="#br0" timeOffset="89990.44">29932 8350 101 0,'-20'0'207'0,"3"0"-97"15,17 17-88-15,0-17-16 16,0 0-6-16,0 0-18 47,17 0-341-47,-17 0 290 0</inkml:trace>
  <inkml:trace contextRef="#ctx0" brushRef="#br0" timeOffset="90506.75">30294 8253 24 0,'0'0'31'0,"0"-17"23"0,0 17-15 0,0 0-19 0,0-19 81 0,0 19-86 0,0 0 39 16,0-21-30-16,0 21-14 0,0 0 27 15,0 0-29-15,17 0 13 0,-17 0-2 16,0 0-10-16,20 0-5 0,-20 0-2 0,0 0 1 0,0 0-3 16,37 0 3-1,-37 21-20-15,0-21 5 16,23 0-50 0,-23 19-270-16,0-19 308 0,0 0-7 0</inkml:trace>
  <inkml:trace contextRef="#ctx0" brushRef="#br0" timeOffset="90940.09">30753 8102 21 0,'0'0'5'0,"0"0"-2"0,0 0 9 16,-23 0 3-16,23 0-2 15,0 0-11-15,0 0-2 0,-20-20 1 16,20 20-2-16,0-17 4 31,0 17 52-31,20 0-20 0,-20 0-23 16,0 0 3-16,0-20 40 0,0 0 8 15,23 20-53-15,-23 0 0 0,0 0 9 0,0 0 0 16,0-20 5-16,0 20-17 0,14 0-1 0,-14 0 13 16,0 0-9-16,0 0-5 0,0 0 16 15,0 0-18-15,0 0 6 16,0 20 3-16,20 0-7 0,-20-20-2 0,0 93 10 16,0-52-12-16,-20 90 2 15,20-91-1-15,-14-2-6 16,14-21 1-16,0 22-10 0,0-39 2 0,0 17-2 15,-23 4-26-15,23-1-14 0,0-20 18 0,0 17-51 16,0-17-146-16,0 0 211 0</inkml:trace>
  <inkml:trace contextRef="#ctx0" brushRef="#br0" timeOffset="91206.8">31055 8461 77 0,'0'0'44'0,"0"0"120"0,0 21-29 16,0 35-88-16,0-18-37 0,0-18-9 15,0-1-2-15,0-1-7 0,0 2-35 0,0-20 17 16,-23 20-6-16,23-20-8 0,-17 17-226 16,17-17 237-16,-17 0-4 0</inkml:trace>
  <inkml:trace contextRef="#ctx0" brushRef="#br0" timeOffset="92323.28">31032 7894 30 0,'0'-21'284'0,"0"2"-263"0,0 19-11 0,0 0 16 0,0 0-3 15,0 0 13-15,0 0-32 0,0 0 1 0,0 0-1 0,0 0 11 16,0 19-8-16,23-19 8 31,-23 21-5-31,0-21-8 0,0 17 3 0,0-17-4 16,0 0 1-16,0 20-1 0,-23 16 3 15,23 2-4-15,0-38 0 0,0 20 0 16,-17 0 1-16,17 17-3 0,-17-17 3 16,17-3-1-16,0-17-2 0,0 19 2 0,0 2 0 0,0-21-1 0,0 0 0 15,0 58 0 1,0-39 2-16,0-2-2 0,0-17 0 0,0 37 2 16,0-37-1-16,0 41 2 31,0-5 0-31,0-36-2 15,0 21 1-15,0-4 0 0,0-17-1 0,0 19 2 0,0 1-2 16,0 18 5-16,0-18-3 16,0-3-1-16,0 2 2 0,0-19-2 0,0 21 0 15,-20-4 4-15,20-17-4 0,-20 57 2 16,20-57-3 0,0 20 0-16,-20 0 0 15,20-3-2-15,0-17 0 0,-14 21-2 0,-9-2-25 16,23-2 19-16,0-17-1 0,-20 20-30 15,20-20 22-15,-20 20-82 0,20-3 29 16,0-17-94-16,-17 21 93 16</inkml:trace>
  <inkml:trace contextRef="#ctx0" brushRef="#br0" timeOffset="93156.87">30103 7854 15 0,'0'0'11'0,"0"0"-6"0,0 0 10 0,0 0 0 0,0-18-8 16,0 18 3-16,0 0 4 0,0-19 8 0,0 19 6 15,23 0-14-15,-23 0 17 0,0 0-16 0,0-21 15 0,0 21 14 16,0 0 30 15,0 0-37-31,0 0-32 0,0 0 4 0,0 0 2 0,0 0-3 16,0 40 0-16,0-22-7 0,0-18 2 16,-23 19-1-16,23 2 0 0,0-21-2 0,0 17 0 15,-20 3 1-15,20-1 0 0,0-2-1 0,-20 4 1 16,3-4-2-16,17 23 4 15,-17-20-3-15,17-3 0 0,0 20 1 16,0-37-2-16,0 19-2 31,0 22-7-31,0-41 6 0,17 17-3 0,-17-17 4 16,0 0-2-16,0 21 2 0,0-21 1 0,0 0 1 16,0 0-4-16,0 19 5 0,0-19 0 15,0 17-5 1,0 3 5-16,0-20 0 62,0 58 5-62,0 16 16 0,17 80 1 0,-17-154-22 0,20 17-1 0,-20-17 1 16,0 0 0-16,0 20-2 0,0-20-3 0,20 0-6 0,-20 0 2 16,23 19-105-16,-9-19 86 0,-14 18-113 15,20-18 104-15,-20 0 6 0,20 20-31 16</inkml:trace>
  <inkml:trace contextRef="#ctx0" brushRef="#br0" timeOffset="94090.04">31890 8119 23 0,'0'0'96'0,"0"0"-82"0,0 0-1 0,0 0 12 0,0 0-14 0,0 0 9 0,0 0-2 0,0 0-8 0,0 0 7 0,0 0-7 15,0 0 20-15,0 0 1 16,0 0 17-16,0 0-30 0,0 0-1 0,0 0-10 16,0 0 0-16,0 0 0 0,0 0 7 0,0 0 3 15,0 19-4-15,0-19 3 0,0 0-13 16,0 21 3-16,17-21-2 0,-17 0 0 0,0 20 2 0,0-20-1 15,0 17-1-15,0 4 1 0,0-21-5 0,0 19 2 16,0-19-1-16,0 17-1 0,0-17 0 0,0 20 3 0,0-3-2 16,0 3 2-16,0 20-2 0,0-23 1 15,0 21-2-15,0-19 0 0,-17 1-2 0,17 18 4 16,-37-1-9-16,37-37 4 16,-40 19-34-16,3-19-1 15,17-19-42-15,20 19 80 63,-94-188-349-63,94 188 331 0</inkml:trace>
  <inkml:trace contextRef="#ctx0" brushRef="#br0" timeOffset="94273.64">31699 8005 30 0,'0'0'25'15,"0"0"92"1,0 0-54-16,0 0 37 15,0-17-79-15,0 17 14 16,0 0-29-16,23 0 3 0,-23 0-5 0,34 0 5 0,-34 0-7 16,40 0 5-1,-23 17-7-15,23-17 1 47,54 0-188-47,-94 0 144 0,17 0-156 0</inkml:trace>
  <inkml:trace contextRef="#ctx0" brushRef="#br0" timeOffset="94490.2">32289 8119 51 0,'0'19'356'0,"0"2"-353"0,0-1 0 0,0-20-3 0,0 0-2 0,0 0-1 15,0 38-113-15,-19-38-25 16,19 19 51-16,0-19 49 0,0 0 21 0</inkml:trace>
  <inkml:trace contextRef="#ctx0" brushRef="#br0" timeOffset="94623.51">32289 8388 86 0,'0'0'187'0,"0"0"-158"0,0 17 46 0,0-17-57 15,0 0-14-15,0 19 1 0,0-19-14 16,0 0-203 0,0 0 115-16,0 0 62 0,18 0-16 0</inkml:trace>
  <inkml:trace contextRef="#ctx0" brushRef="#br0" timeOffset="95341.19">32823 7988 36 0,'0'0'67'0,"0"0"24"0,0 0-64 0,0 0 69 0,0 0-58 16,0 17 24 31,-23 43-32-47,23-43-29 0,0-17 0 0,0 0-1 0,0 20 1 0,-15-3-1 15,15-17 2 1,0 19-1-16,0-19 2 0,0 21-3 0,0-21 0 0,0 0-1 16,0 0 1-16,0 0-1 15,0 0 1-15,0 0 1 0,0 20-2 47,-22 18 3-47,5 18 7 0,17-39-4 0,0 3-2 16,0 1 3-16,-20-2-3 0,20-2 7 0,0-17-6 0,0 38 4 15,0-38-4-15,0 0-2 0,0 19-1 0,0 18 12 16,0-16-11-16,0-21 0 16,0 37-1-16,0-37 0 0,0 0 1 15,0 0-3-15,20 19-4 0,-20-19 5 16,0 0-1-16,0 0-2 0,0 0-9 0,17 21-23 15,-17-21 9-15,22 0-10 0,-22 0-36 16,0 0 12-16,0 0 26 0,15 17-4 0,-15-17-114 0,0 0 132 16,0 0-17-1</inkml:trace>
  <inkml:trace contextRef="#ctx0" brushRef="#br0" timeOffset="95826.55">33182 8273 29 0,'0'0'32'0,"0"0"18"0,0 0 5 0,0 0 36 0,0 0-57 0,0 0-18 0,0 0 23 0,-20 0-28 0,20 0 29 16,0 0-17-16,-14 0-8 0,14 0-10 16,0 0 11-16,-23 0-10 0,23 0-1 0,-20 0 14 15,20 17-17-15,0 24 8 16,-17-5-3-16,17-15-4 15,0-21-2-15,0 17 1 0,0 2 1 0,0 1 1 0,0-3 0 16,0 4-1-16,0-21-2 0,17 20 6 16,-17-3-2-16,20-17-3 0,3 0 3 15,-23 0-2-15,14 0 3 0,-14 0-3 0,20 0-2 16,0-17 3-16,0-24 0 16,17-15-1 15,-20-18-17-31,-17 74 8 0,0 0-1 0,0-41-62 15,0 41 31-15,0-17-91 0,0 17 96 16,0 0-37-16,0 0-43 0,0 17 44 16,0-17 48-16</inkml:trace>
  <inkml:trace contextRef="#ctx0" brushRef="#br0" timeOffset="96357.14">33524 8119 48 0,'0'0'63'0,"0"0"101"0,0 0-141 15,0-17 34-15,0 17-5 0,20 0-43 16,-20-20 16 15,17 20 20-31,-17 20-36 0,0-3-3 0,0-17-5 16,0 19 2-16,0-19-2 0,0 21 0 0,0-1 4 0,0-20-2 15,0 17-2-15,0 4 1 0,-17 15 4 16,17-16-4-16,0-20-2 0,0 17 1 16,0 3-1-16,0-20 1 0,-20 21 0 0,20-21-1 15,0 19-1 1,0-2 0-16,0-17-1 0,0 21 0 16,0-21 2-1,0 17 3 1,0-17-4-16,0 0 1 0,0 0 0 15,0 0 0-15,0 19 1 0,0-19-1 0,0 0 1 0,0 0 0 16,0 37 0 0,0-37-1-16,0 21 1 0,0-21-1 15,0 0 1-15,0 20 1 0,0-20-2 0,0 0 0 0,0 17 0 0,0-17 1 16,0 19 2 0,0-19-2-16,0 21-1 0,-20-21 1 0,20 17-1 15,0-17-1-15,0 0 2 0,0 0 0 0,0 20-2 16,0-20-1-16,-17 0 1 0,17 19-1 15,-20-1-36 32,-20 2-366-47,23-20 337 0,17 0 63 0,0 0-9 16</inkml:trace>
  <inkml:trace contextRef="#ctx0" brushRef="#br0" timeOffset="138092.84">25337 10364 24 0,'0'0'11'0,"0"0"8"0,0 0 79 0,0 0-74 0,0 0 5 0,0 0-20 0,0 0 10 0,0 0 13 15,0 0-18-15,0 19 6 16,0-19-14-16,0 0 18 0,0 19-10 15,0-19-4-15,0 0-6 0,0 0 7 16,0 20 2-16,0-20-8 0,0 0 4 0,0 0-5 16,0 19 2-16,0-19 4 0,0 0-8 0,0 19 4 15,0-19-5-15,0 0 2 0,0 18 1 32,0 2-2-32,0 16-2 15,0-36 0-15,0 0 0 0,0 41-1 0,0-41 1 16,0 18-4-16,0-18 0 0,0 38-35 15,0-38 29-15,0 17-13 0,0-17 11 16,0 0-82-16,0 21 65 0,0-21-4 16,0 0-42-16,0 0 40 0,-23 0-16 0,23 0 28 15</inkml:trace>
  <inkml:trace contextRef="#ctx0" brushRef="#br0" timeOffset="138509.9">25165 10687 21 0,'0'0'96'0,"0"-18"-18"0,-22 18-9 0,22-21-58 0,0 21 0 0,0 0 28 0,0 0-20 0,0-17 2 15,0 17-8-15,0 0-13 63,22-19 19-16,87-39 2-47,-46 58-19 0,45-37-123 0,-88 18-12 0,-20-1 47 31,0 2 6 0</inkml:trace>
  <inkml:trace contextRef="#ctx0" brushRef="#br0" timeOffset="138877.17">25200 10326 28 0,'0'0'104'0,"0"0"-83"0,0-19 17 0,0 19-21 0,0 0 12 0,0 0-3 0,0 0-15 0,0 0 0 0,0 0-2 0,0 0 9 0,0 0-10 15,0 0 1-15,20 0 32 16,17 0-32-16,-20 0-4 0,23 19 3 16,-17-19-7-16,-9 0-1 15,-14 0 0-15,40 0-4 16,-20 0-8-16,-20 0-17 0,17 0 5 0,-17 0-7 16,0 0-51-16,17 0 30 0,-17 0-1 0,0 0-18 0,0 0 55 0,20 0-3 15</inkml:trace>
  <inkml:trace contextRef="#ctx0" brushRef="#br0" timeOffset="139177.64">25773 10402 32 0,'0'0'136'0,"0"20"-14"16,-23-1-65-16,23-19-50 0,0 0-2 15,0 0-4-15,0 19 0 0,0-19 1 0,-17 0-3 16,17 18-8-16,0-18 1 0,0 20-117 15,-20-20 78-15,20 0-5 0,0 0 7 16,0 0-7-16,0 0 28 0</inkml:trace>
  <inkml:trace contextRef="#ctx0" brushRef="#br0" timeOffset="139327.4">25750 10554 48 0,'0'0'87'0,"0"0"-61"0,-17 0-3 0,17 21 16 0,0-21-13 0,0 18-9 15,0-18-6-15,0 0-8 0,0 0-4 16,0 19-2-16,0-19 3 0,0 0-2 0,0 0-17 0,0 19-57 16,0-19-8-16,0 0 25 0,0 0 23 0</inkml:trace>
  <inkml:trace contextRef="#ctx0" brushRef="#br0" timeOffset="140259.79">26092 10478 17 0,'0'0'138'0,"0"20"-117"0,0-20 1 0,0 0 16 0,0 0-3 0,0 19 13 0,0-19-13 16,0 17-9-16,0-17-14 15,0 0-6-15,20 0-2 0,-20 0 0 0,37 0 2 47,3 0-15-47,-20 20-91 16,-20-20 27-16,0 0-74 31,17 0 64-31</inkml:trace>
  <inkml:trace contextRef="#ctx0" brushRef="#br0" timeOffset="140588.17">26377 10346 21 0,'0'188'323'0,"0"-188"-323"0,0 41-6 15,0-23 3 32,0 58-217-16,0-58 105-31</inkml:trace>
  <inkml:trace contextRef="#ctx0" brushRef="#br0" timeOffset="141077.41">26702 10346 39 0,'0'0'316'0,"0"0"-306"0,0 0-7 15,0 0-1-15,0 0-1 0,0 0 0 0,17 18-2 0,-17-18 2 0,0 0-1 0,0 0 0 16,0 19 3-16,0-19-3 0,0 0 2 16,0 19-1-1,0-19-1-15,0 39 2 0,0-39-1 0,-17 19 1 16,17-1-1-16,0-18 5 0,0 0-4 0,0 20 1 0,0-20-2 0,-20 0 4 15,20 19-3-15,-20-19 4 0,3 0-2 0,17 17-1 16,0-17 0-16,0 0-2 0,-20 0 1 0,20 20-1 16,0-20 1-16,0 0-4 0,0 0 3 15,0 21 3-15,0-3 1 0,0-18-3 16,0 0 1-16,20 19-4 0,-20-19 2 0,0 19-1 16,0-19-3-16,0 38 7 15,0-20-1-15,0 0-2 0,0-18-1 16,0 0-2-16,0 0 1 0,0 0-2 0,0 20 3 0,0-20-8 15,0 0-9-15,-20 0-104 32,0 0-170-32</inkml:trace>
  <inkml:trace contextRef="#ctx0" brushRef="#br0" timeOffset="141710.51">25921 10307 19 0,'0'0'167'0,"0"0"-114"0,0 0-28 0,0 0-25 46,0 0 76-46,-57 19 1 0,57-19-74 63,0 38 6-63,0-19-8 0,37 0-2 47,-37 1 0-47,0-1-1 0,0-19 3 0,0 0-1 62,-17 57 0-62,-3-57 2 0,20 0-2 0,0 0-1 16,0 19 2 15,20 18 3-31,-20-37-4 0,0 21-1 0,0-3 1 0,0 20-11 16,0-38 2-16,17 17-24 15,-17 4 21-15,0-21 0 0,0 0-18 0,0 18-182 16,0-18 144 0,0 0 42-16,0 0 7 0</inkml:trace>
  <inkml:trace contextRef="#ctx0" brushRef="#br0" timeOffset="142277.34">25428 11125 15 0,'0'0'6'0,"0"0"8"0,-17 0 32 0,17 0-31 0,0 0 14 0,0 0-2 0,0 0-14 15,-20 0 22-15,20 0-12 0,0 0-11 0,0 0 22 16,0 0-13-16,0 0-11 0,0 0 1 0,0 0 9 15,0 0-10-15,0 0-1 0,0 0 30 16,0 0-26-16,0 0 0 0,0 0-3 0,0 0-5 0,0 0 0 16,0 0 8-16,0 0-5 0,0 0-4 0,0 0 10 15,0 0-13-15,0 0 2 0,0 0 4 0,0 0-6 16,0 19 5 15,0 77 2-31,0-78-8 16,0 1-1-16,-20-19 2 0,20 19 0 0,0 0 0 15,0-19-1-15,0 19-1 0,-20-1 1 0,6-18-6 16,14 20-8-16,-23-20-11 16,23 0 15-16,-20 20-16 0,20-20 11 0,-20 0-19 0,20 0 15 15,0 0-1-15,-17 0-45 0,0-20 16 0,-3 0-69 16,0 2 67-16,20-1 36 0,0 19 7 0,-20-57-18 47</inkml:trace>
  <inkml:trace contextRef="#ctx0" brushRef="#br0" timeOffset="142450.04">25165 11106 14 0,'0'0'7'0,"0"0"-3"0,0 0 17 16,-22 0 85 0,22 0-36-16,0 0-58 0,0 0 23 15,0 0 12 1,22 0-7 0,-7 0 2-16,25 0-13 15,-3 0-24-15,-37 0-3 0,80 0 5 31,-46 0-10-31,6 0-67 32,-23 0-233-32,-17 0 243 0</inkml:trace>
  <inkml:trace contextRef="#ctx0" brushRef="#br0" timeOffset="142726.38">25619 11125 23 0,'0'0'201'0,"0"0"-161"0,0 19-21 0,0-19-5 16,0 0 5 0,0 38-34-16,0-38 4 0,0 18-5 0,0-18-4 15,-17 0-36-15,17 0-22 0,0 21-12 0,-23-21 60 16</inkml:trace>
  <inkml:trace contextRef="#ctx0" brushRef="#br0" timeOffset="142877.48">25562 11296 26 0,'0'0'35'0,"0"0"-10"0,0 19-1 0,0-19-3 0,0 0 35 0,0 0-47 15,0 0-3-15,0 19 1 0,0-19-6 0,0 0-1 0,0 0-18 16,0 0 3-16,0 0-9 0,17 0-75 16,-17 0 78-16,0 0-12 0</inkml:trace>
  <inkml:trace contextRef="#ctx0" brushRef="#br0" timeOffset="143460.54">26038 10992 48 0,'0'0'70'0,"0"0"-29"16,0 0-17-16,0 0 68 0,-20 0-79 0,20 0-2 15,0 0 0-15,0 0-3 0,0 0 12 0,0 0-9 16,0 0 0-16,0 0-1 0,0 0-2 0,-20 19-4 16,20-19-1-16,0 0 0 0,0 18 13 15,-20-18-8-15,20 0-6 0,0 19 1 16,0-19-2-16,0 0 0 0,0 21 1 15,0-21 0-15,0 0-2 16,0 0 1-16,0 0-1 0,0 0 1 0,0 0-2 0,0 0 2 16,0 0 0-16,0 0-1 15,0 0-1-15,0 0 1 0,0 0 0 0,0 0 0 0,0 18 0 0,0-18 0 16,0 0 2-16,-14 0-1 0,14 57 1 31,-43 20 4-15,23-77 0-16,20 0-5 0,0 19 2 0,-17-19 2 0,17 18-3 15,0-18-1-15,0 0-1 0,0 0 4 0,0 0-1 16,0 0 0 31,80-18 4-47,-80 18-5 0,0 18-1 0,0-18-2 16,0 0 0-16,0 0 2 0,0 38 1 0,0-38-2 15,0 19 0-15,0-19 0 0,0 19 0 0,0 19 1 16,0-18-3-16,0-1-14 15,0-19-6-15,0 0 5 0,0 0-26 32,0 18-141-32,14-18-8 15</inkml:trace>
  <inkml:trace contextRef="#ctx0" brushRef="#br0" timeOffset="143978.06">26340 11125 18 0,'0'0'28'0,"0"0"10"0,0 0 9 0,0 0 17 0,0 0-46 0,-20 0 67 16,20 0-74-16,0 0 19 0,-17 0-1 15,-3 0 5-15,-20 0 15 47,23 75-10-47,17-54-30 0,0-2-5 0,0-1-3 16,0-18 1-16,0 38 1 0,0-38 0 15,0 19-2-15,0-19 0 0,17 19 0 16,-17-1 0-16,0-18 1 0,0 0 0 16,20 0-2-16,0 0-1 0,-20 0 1 15,0 0 2-15,20-18-1 0,-20-1-1 16,17 0 0-16,-17 19 1 0,0-19-1 15,0 19-2-15,0 0 0 0,0-19-4 0,0 19-5 0,0 0 1 16,0-18-100 0,0 18 32-16,0 0 13 0,0 0-14 0,0 0-31 15,0 0 60 1</inkml:trace>
  <inkml:trace contextRef="#ctx0" brushRef="#br0" timeOffset="144429.99">26588 11011 14 0,'0'0'12'0,"0"0"6"0,0 0 15 0,0 0-12 0,0 0 22 0,0-19-3 16,0 19-22-16,0 0 13 0,0 0 16 16,0 0-37-16,0 0 10 0,0 0-12 0,0 0 1 0,0 0 5 15,0 0 6-15,0 0-16 0,0 0 4 16,0 0-2-16,0 19 7 15,0-1-7-15,-17 22 0 0,17-40-5 16,-23 37 2 0,23-37-3-16,0 19 1 0,0 0 3 15,0 0-4-15,0-19 1 0,0 0 0 16,0 0-1-16,0 0 1 0,0 0 0 16,0 0-1-16,0 0 1 0,0 0-1 0,0 0 3 0,0 0-3 0,0 0 0 15,23 0 1-15,-23 0 3 0,0 0-1 0,0 19 12 31,0-1-11-31,0 3-2 16,0-21-2-16,0 19 4 0,0-1-3 0,0-18-1 0,0 0 1 0,0 19 1 16,0 0 2-16,-23 0-2 15,23 0 1-15,0-1-2 16,0-18-1-16,-17 40-3 31,-23-3-84-31,40-37 66 0,0 0-3 16,-17 0-38-16,-3 19-181 15,20-19 218-15</inkml:trace>
  <inkml:trace contextRef="#ctx0" brushRef="#br0" timeOffset="204716.19">17620 6637 31 0,'0'0'29'0,"0"0"13"0,0 0-20 0,-23 0 0 0,23 0 35 0,0 0-25 0,-17 0 19 0,17 0-28 0,0 0-13 16,0 0-1-16,-20 0 17 0,20 0-4 0,0 0 2 16,0 0-13-16,0-19 5 15,0 19-6-15,0 0 0 0,0-17-5 16,20 17 2-16,-20 0-4 0,17 0 4 0,-17 0-3 0,40 0 5 15,-23 0-6-15,3 0-2 0,-20 0-1 16,134 73 6 31,302 347-8-47,-322-306-1 0,-94-95 1 0,-3-1 0 0,40 39 1 0,-17-37 0 16,-3 17 3-16,-37-16 0 0,77 53-2 15,-60-55 1-15,3-19-2 0,0 38-2 16,-3-38 1-16,3 20-5 0,-20-20 2 0,17 0-11 15,3 0-23-15,-20 0 22 0,0 0-1 0,0 0-28 16,0 0-52-16,0 0-102 16,0-20 182-16,0 20 2 0</inkml:trace>
  <inkml:trace contextRef="#ctx0" brushRef="#br0" timeOffset="-206745.8">17748 5553 16 0,'0'-18'101'0,"0"18"-69"0,20 0-22 0,-20-20 44 0,0 2-39 0,0 18-7 0,0 0 0 0,0 0 0 0,23 0 8 16,-6-19 24-16,-17 19-32 0,0 0-1 16,0 0 27-1,0 0-3-15,0 0-24 0,0 0-1 0,0 0 6 0,0 0-6 0,17-20 5 0,-17 20-1 16,0 0-4-16,0 0-3 0,0-20 3 15,0 20 5 1,0 0-8-16,0-17-1 0,0 17 0 0,0 0-2 0,0 0 8 16,0 0-4-16,0 0 1 0,0 0 1 15,0 0-4-15,0 17 0 16,-17 3-2-16,17 0 0 0,0-20 0 0,-17 19 1 16,-6 56-5 15,3 20 0-31,20-76 3 15,0-19 1-15,0 38 0 16,0-38-1-16,20 0 1 0,-20 0 0 16,23 0 0 15,-6 0 0-31,-17-19-1 16,0 38 3-16,0 19 0 0,-17 1 1 15,17-2-1-15,0-37-1 0,-23 76 0 16,23-76-2-16,-20 39 2 0,20-20 1 0,0 0-2 15,0-19 0-15,0 18 0 0,0 1 0 0,20 1-5 32,3-2 0-32,-23-18-38 0,17 20 27 0,-17-20-37 15,0 0 33-15,17 0-2 0,3-20-149 16,0 20 97-16,-20 0 1 0,17-18 66 16,-17 18-7-16</inkml:trace>
  <inkml:trace contextRef="#ctx0" brushRef="#br0" timeOffset="-206278.78">18207 5572 18 0,'0'0'25'0,"0"0"23"0,0 0-18 0,0 0 1 0,0 0 23 0,-20 0-31 0,20 0 31 0,-20 0-25 0,20 0-15 0,-14 0 9 0,14 0-12 15,-23 0 23-15,3 0-20 32,0 19 21-32,3 20-7 0,0-39-23 0,17 0-2 0,-20 75 12 15,20-56-9-15,0 0-3 0,0 0-2 16,0 0 4-16,0 1-3 0,0-20-1 0,0 20 0 15,0-3 0-15,20-17 1 16,-3 39 1-16,-17-39-3 0,57 0 4 31,20-115 7-31,-57 39-7 16,-20 57-4-16,0 2 0 0,0-22-2 16,0 19-1-16,0 20 2 0,0-19-6 15,-20-18-21-15,20 37-5 0,-20-20 4 16,20 20-4-16,0 0-9 0,-20 0-40 15,20 20-14 32,0-2-86-47</inkml:trace>
  <inkml:trace contextRef="#ctx0" brushRef="#br0" timeOffset="-205828.95">18378 5401 21 0,'0'0'42'16,"0"0"-14"-16,0 0 91 0,0 0-76 0,0-18-7 15,0 18 23-15,0-20-37 0,0 20-13 16,0 0 1-16,0 0-2 0,0 0 17 16,0 0 8-16,0 0-16 15,0 0-10-15,0 0 0 0,0 0-3 0,-20 20 3 16,20-20-5-16,0 0 2 0,0 0 3 0,0 18 0 16,-20 19-3 46,20 22 1-62,0-3 0 0,0-56-5 0,0 0-1 0,0 19 3 16,0-19 0-16,0 19-4 62,40 57 4-62,-40-38-1 0,0-19-1 0,0 19 2 16,17-19-2-16,-17 1-3 15,0 0 4-15,0-3 0 0,0-17 0 16,0 19-1-16,0-19-1 0,0 0 1 0,0 20-2 0,0-20 1 16,0 18 1-16,0-18-1 0,0 0 1 0,0 19-3 15,-17-19-2-15,17 0-1 16,-20 21-48-16,20-21 43 0,0 0 0 0,0 0 0 0,0 0-14 0,0 0-6 0,-20 0 14 16,20 18-116 15,0 57-92-31</inkml:trace>
  <inkml:trace contextRef="#ctx0" brushRef="#br0" timeOffset="-201511.75">16950 8482 73 0,'0'0'74'0,"0"0"20"0,0 0-38 0,0 0-39 0,0 20 20 0,0-20 3 16,0 0-30-16,0 17-4 15,0-17-1 1,0 19 3-16,0-19-7 0,20 0-1 15,-20 0 0-15,22 21 1 0,33-4-1 16,-55-17 0-16,20 0 0 0,-3 20 0 0,3-20 2 16,-3 0-1-16,-17 0-1 0,20 0 1 0,37-20 0 15,-37 20 0-15,20-38 0 0,56-56 2 16,-61 55 0-16,22-35-1 0,-40 74-1 0,-17-41 0 16,60-13 1-16,-43 35-2 15,-17-2 1-15,20 4 1 0,-20 17-3 0,0 17 2 16,0-17 0-16,0 40-1 0,0-23 2 0,0 40 1 15,0-57-3 32,0 57 3-47,151 323 12 0,-151-380-14 0,37 0 0 0,-17 0 0 0,37-36 2 16,37-99-2 0,-74 135-2-16,23-74 1 0,31-23-6 46,37-18 5-46,-91 115 0 0,-20 0 2 0,20 0-1 0,-20 41 2 16,0-22-1-16,20 133 3 47,74-135 15-47,-77-17-16 0,80-131 1 16,14-61 0-1,-91 155-5-15,20-20-1 0,17-40 2 16,17 23-6-1,-74 74 5-15,20 0-5 0,-20 0 0 0,0 36-31 16,0-15 8-16,-20 16-26 16,20-17 29-16,-20 17-38 0,3-17-24 0,-20 57-47 15,-20-3 87 1</inkml:trace>
  <inkml:trace contextRef="#ctx0" brushRef="#br0" timeOffset="-201061.93">16762 9527 28 0,'0'0'258'0,"0"0"-240"0,0 0 61 0,0 0-68 0,0 0 43 16,0 0-44-16,0 0-5 0,17 0 8 0,-17 0-7 0,20 56 10 62,2 137-9-62,-22-157-14 0,0-16 3 0,0 0-2 0,-22-20-1 16,-15 75-98 15,-77-55-223-31,114-20 311 0,-18 0 9 0,-2-20-2 0,1 0-3 0</inkml:trace>
  <inkml:trace contextRef="#ctx0" brushRef="#br0" timeOffset="-200861.56">16385 9204 29 0,'0'0'60'0,"0"0"-4"0,15-19 89 15,4 19-98-15,1-18-28 0,35 18 15 16,-35 0-27-16,131 0 19 47,-17 18-26-47,0 21-118 0,-134-39 42 16,37 18-69-16,-15-18 89 0,-22 0 28 15</inkml:trace>
  <inkml:trace contextRef="#ctx0" brushRef="#br0" timeOffset="-199810.98">17292 9357 37 0,'0'0'224'0,"0"0"-202"0,0 0-2 0,0 0 12 0,0 0-18 0,0 0 11 0,0 0-14 0,0 0 8 0,0 0-11 0,0 0-3 0,20 0 5 16,-20 18 5-16,0-18-13 15,0 0 2-15,0 0-3 0,0 20-3 16,0-20 1-16,0 17-10 0,0-17-19 0,0 20 10 0,0-20-67 0,0 21 49 15,-20-3-172-15,20 0 180 16,-17-18 10-16</inkml:trace>
  <inkml:trace contextRef="#ctx0" brushRef="#br0" timeOffset="-199661.4">17332 9698 64 0,'0'0'135'0,"0"0"-135"47,0 20 119-47,0 16 1 0,0-14-139 0,0-22-9 0,0 0-14 0,0 0 16 0,0 0-4 16,0 0-5-16,0 0-53 0,0 0 38 0,0 0-27 0,0 0 34 15</inkml:trace>
  <inkml:trace contextRef="#ctx0" brushRef="#br0" timeOffset="-199078.4">17845 9300 29 0,'0'0'220'16,"0"0"-154"-16,0 18-18 16,0-18-32-16,0 20 7 15,-20-20-17-15,20 19 9 0,0-1-13 0,0-18 3 16,-17 0-2-16,17 20 3 0,-17 17-7 15,17-37 2-15,0 21 3 16,0-3-5-16,0-18 2 0,0 0-1 0,17 0 2 16,-17 18 0-16,0-18 0 0,17 0 4 15,-17 0-4-15,20 0 4 0,-20 0-4 0,0 0 2 16,0 0-3-16,0 0 3 0,20 0-3 0,-20 0 2 0,0 0-4 16,17 20 5-16,-17-20-2 0,0 18 1 15,0 38 7-15,-17 59 4 47,-23 134 5-47,40-230-18 0,0-2 0 16,0 4-1-16,0-3 1 0,0-18-1 0,20 18-2 15,-20-18 6-15,0 0-4 0,20 0 0 0,-3 20-14 47,40-40-288-47,-37-16 95 16,-20 36 196-16</inkml:trace>
  <inkml:trace contextRef="#ctx0" brushRef="#br0" timeOffset="-198429.66">18261 9432 15 0,'0'0'35'0,"0"0"20"0,0 0-27 15,0 0-12-15,0 0 5 0,0 0-16 0,0 0 4 16,0 0 15-16,0 0-20 0,0 0 4 0,0-20-1 16,0 20 5-16,0 0-8 0,0 0 9 15,0 0-3-15,0 0-6 0,0 0 13 0,20 0-5 16,-20 0 0-16,0 0-8 0,0 0 15 15,0 0 0-15,0-17 4 0,0 17 2 32,0 0-6-32,-20 0-2 0,20 0 8 15,-17 0-21-15,17 0 0 0,0 0-1 0,-17 0 7 16,-3 17 1-16,20-17-9 16,0 0-1-16,0 0 1 0,-20 20 4 0,0 19-3 15,20-21-2-15,0-18 0 0,0 38 0 16,0-18-1-16,0-20 1 0,0 19-1 15,20-2 1-15,-20 4-2 0,40 16 1 16,-40-17 0-16,0-20 0 0,17 20-2 0,0-20 2 16,3 0 3-16,-20 0-2 0,20 0-1 0,-20 0 3 15,37-98-1 48,-17 4-7-63,-20 0-101 0,-20 74 88 0,20 20-1 0,0 0 1 0,0 0-3 0,0 0-3 0,0-18-34 0,-17 18 25 15,17 0-4-15,0 0-44 0,0 0 21 0,0 18 46 0,0-18 7 16,0 0 0-16,0 0-4 0</inkml:trace>
  <inkml:trace contextRef="#ctx0" brushRef="#br0" timeOffset="-197995.07">18492 9130 34 0,'-20'0'26'0,"20"0"8"0,0 0 39 0,0-21 1 0,0 21-41 0,0 0-19 0,0 0 10 0,0 0-13 16,0 0 17-16,0 0 8 15,0 0-26-15,20 21 3 0,-20-4-7 16,0-17-4-16,0 20 1 0,17 37 10 16,-17-39-12-16,0 40 4 31,0-40 0-31,0 21-3 31,0 16 3-31,0-35-3 0,0-20-2 0,0 21 1 0,0-21-1 16,0 18 2-16,0 0-3 15,0-18 1-15,0 0-1 0,0 0 2 0,0 20 1 16,0-20-2-16,0 18 0 0,20 2 1 31,-20 16 1-31,0-15-1 0,0-21 0 0,0 20 1 0,0-20 0 16,0 17-1-16,0-17-2 0,0 20 0 0,0 0 1 0,0-3 1 15,0 3 0-15,0-1-1 16,0-19 0-16,0 0 0 0,0 17-1 0,0-17 0 0,0 22-2 0,-20-22-6 16,20 19 2-16,-17-19-18 0,17 0 8 0,0 17-21 0,-20 3-4 15,0 0-86-15,20-20 10 16,0 17 61-16,-17 3 35 16</inkml:trace>
  <inkml:trace contextRef="#ctx0" brushRef="#br1" timeOffset="-181510.41">29969 8615 60 0,'0'0'96'0,"-14"0"15"15,14 0-97-15,0 0-14 47,-23 0 52-31,23 0 20-16,37 58-15 0,-37-58-54 16,0 0-2-16,20 0 6 0,20 0-6 0,-40 0 1 0,0 0-2 15,17 0 2-15,137-114 5 63,242-380 0-63,-319 379-4 0,37-56 13 15,-94 151-14-15,34-74 12 16,-34 73-9 0,23-35 6-16,-43 36-6 0,14 20-2 15,-14-17-2-15,0 17 0 0,0 0 2 0,0 0 2 16,0 0-4-16,-14 17 0 15,-49 59 1 1,46-38-4-16,-154 134 5 31,-171 191-2-31,171-213-7 16,137-112 5-16,11-19 0 0,-91 95-10 0,37-19-6 47,20 39-44-47,57-134 61 0,0 0 1 15,40-20 2-15,-3 3-1 16,40-80 14-16,17 2 7 0,-37 39-14 16,-17 18-4-16,-23 18 0 0,77-73 6 0,-74 52-9 0,74-53 6 15,-37 36-5-15,0 2-1 0,20-21 2 16,-57 39-2-16,37 2 1 0,-40-1-1 0,26-3-1 16,-29 40 0-16,46-58 3 0,-43 58-4 0,-17-17 1 15,0-3 0-15,0 20-1 0,17 0 1 0,-17-19 2 16,20 19-3-16,-20 0 1 0,0 0 0 0,-20 0-2 0,-14 39-1 15,-6-1 0-15,-17-1-3 0,20 20 0 0,-3-18-3 16,-91 113-23-16,0-18-32 0,108-97 29 16,-71 78-103-16,54-79 76 0,23 1-8 0,-117 78-98 47</inkml:trace>
  <inkml:trace contextRef="#ctx0" brushRef="#br1" timeOffset="-180825.49">30103 7057 33 0,'0'0'14'0,"0"0"5"0,0 0 114 0,0 0-6 16,0 0-91-16,0 0-26 0,0 0 9 0,0 0 22 15,0 0-30-15,0 0-6 16,0 0 8-16,0 0-2 16,0 0-5-16,0 0 0 0,23 0 0 15,-9 0-5-15,-14 0 0 0,20 0-1 0,-20 0 1 16,20 0-1-16,0 0-4 16,-3 0-1-16,-17 0-2 0,17 0-33 15,-17 0-4-15,0 0 17 0,0 0-140 16,23-20-32-1</inkml:trace>
  <inkml:trace contextRef="#ctx0" brushRef="#br1" timeOffset="-180509.4">30445 6751 47 0,'0'0'60'0,"0"0"-25"0,0 0-4 16,0 0 19-16,0 0-30 0,0 0 30 0,0 21 1 15,0-4-32-15,0 2 1 16,0 1-11-16,0-2-5 0,0 1 7 0,0 19-8 0,0-38-1 15,0 0-1-15,0 40 0 0,0-40-1 63,0 55 1-63,-20 60-88 0,0-60-241 0</inkml:trace>
  <inkml:trace contextRef="#ctx0" brushRef="#br1" timeOffset="-179895.23">30562 7208 39 0,'0'0'21'0,"0"0"68"0,0 0-62 0,0 19 21 0,0-19-27 0,0 18 29 0,0 3-29 0,0 35 4 16,-23-38-19-16,23-18-4 0,0 0-2 62,-17 57 3-62,-23 0-211 0,23-57 64 0</inkml:trace>
  <inkml:trace contextRef="#ctx0" brushRef="#br1" timeOffset="-179393.37">30958 6808 41 0,'0'0'154'0,"0"0"-129"0,-20-19 78 31,-17 38-43-31,37-19-59 0,-20 20 1 16,20-2-1-16,0 1 0 0,-20 0 2 0,20 0-2 0,0 1 3 16,-17 17 1-16,17 1-2 0,0-19-1 0,-17 38 4 15,17 20 4 1,0-60-8-16,17-17 2 0,-17 20 6 0,0-20-4 0,0 20 1 16,17-20 1-16,-17 0-1 0,0 0 0 0,20 0 8 0,-20 0-6 0,57-40 10 15,-57 40-17-15,0-37 0 0,20 37-1 16,0-57 6-16,0 20-4 0,-20-2-1 0,17 20 0 15,-17 0-3-15,0 2 1 0,17-80-64 16,-34 79-1 0,17 18 42-16,-17 0-31 0,17 0-17 0,-20 0-70 15,0 18 99-15,20 1-6 0,-20-19 22 16</inkml:trace>
  <inkml:trace contextRef="#ctx0" brushRef="#br1" timeOffset="-169475.33">25964 10593 6 0,'0'0'7'0,"0"0"-4"0,0 0 0 0,0 0-2 0,0 0 0 16,0 0 0-16,0 0 0 16,-23 0 3-16,23 0 12 0,0 0 34 31,0 0-5-31,0 19 32 0,0-19-63 0,0 0 10 15,0 0 24-15,0 0 3 16,0 0-42-16,0 0 21 0,0 0-21 0,0 0 16 16,0 0-6-16,0 0-1 31,0 0-2-31,0 0 0 16,23-19-2-16,-9 1-7 15,6 18-5-15,-20 0-1 0,40-21 1 16,-6 21 7-16,6-20-5 15,-3 3 0-15,-37-2-2 0,40 19 0 0,-3-20-1 0,-20 2 1 16,23-1-1-16,-40 19 1 0,20 0-1 0,54-39 1 16,-34 20 0-16,34 0-1 15,-34 1-1-15,-23 18 1 0,23 0-1 0,-23-20-2 16,3 1-2-16,0 19-6 16,-20-18-25-16,17 18-1 0,-17-20-51 15,0 2 2-15,0 18 31 0,0 0-8 0,0 0-51 0,-17-20 47 16</inkml:trace>
  <inkml:trace contextRef="#ctx0" brushRef="#br1" timeOffset="-168326.08">27289 10460 13 0,'0'0'12'0,"0"0"13"0,0 0 5 0,0 0-13 0,0 0 0 31,0 0 34 16,-17 0 103-47,-3 0-131 0,20 0 6 0,0 0-12 0,-20 0 0 16,20 0-14-16,0 0 2 0,0-19-2 0,0 19 11 15,0 0-8-15,0 0 0 16,0 0-5-16,0 0 3 0,0 0 0 0,0 0 2 15,0 0-1-15,0 0 5 0,0 0-7 0,0 0-1 16,0 0-1-16,0 0-1 0,0 0 2 0,0 0-2 16,20 0 2-16,-20 0 2 0,0 0-3 0,37 0-2 31,-17 0 1-31,0 0-1 0,-3 0 3 16,6-19-7-1,-23 19-7-15,0 0 2 0,0 0-3 0,17 0-7 0,-17 0-62 16,0 0 47-16,0 0-6 0,0 0-57 0,0 0 0 0,0 0 48 15,0 0 27-15</inkml:trace>
  <inkml:trace contextRef="#ctx0" brushRef="#br1" timeOffset="-167975.92">27651 10251 19 0,'0'0'21'0,"0"0"71"0,0 0-67 0,0 0 21 0,0 0 100 46,17 38-53-46,-17-1-87 0,0-17-4 16,0-2-1-16,0 1 0 0,0 0 0 16,0 1-2-16,0-20 0 0,-17 19-5 0,17-19-1 0,0 0-16 15,0 19-17-15,0-19-19 0,0 0-25 0,0 18 29 16,0-18-49 0,0 0 31-16</inkml:trace>
  <inkml:trace contextRef="#ctx0" brushRef="#br1" timeOffset="-167692.84">27785 10575 21 0,'0'0'208'0,"0"0"-146"0,0 0-46 0,0 0 56 0,0 0-30 32,0 37-32-32,0-1-12 15,-20 3 2-15,0-21-12 0,-17 23-268 31,37-41 229-31,0 0-35 0</inkml:trace>
  <inkml:trace contextRef="#ctx0" brushRef="#br1" timeOffset="-167058.24">28050 10402 16 0,'0'0'7'0,"0"0"8"0,0 0 5 0,0 0 6 0,0 0 2 0,0 0 2 0,0 0-1 0,0 0-15 16,0 0 37-16,0 0 18 15,0 0-46-15,0 0 0 0,0 0-13 0,0 0 18 16,0 0-9-16,-20 0 12 0,20 0-15 16,-17 20 12-16,17-20-22 15,0 0-2-15,-17 19 0 0,17 18 9 47,-23 78-8-47,23-96-2 16,23 38-12-16,-23-39 10 0,17-18 8 0,-17 0-6 0,17 0 0 0,23-56 0 31,-3 0-2-31,-37 35 0 0,0 1-2 0,20 3 1 0,-20-2-1 16,0-1 0-16,18-17-9 15,-18 18-41-15,0 19 39 0,-18 0-35 16,18-20 26-16,0 20-27 0,0 0 22 0,-20 0-2 15,20 0-74-15,0 0 56 0,0 0 2 0,0 20 9 16,0-1-22-16</inkml:trace>
  <inkml:trace contextRef="#ctx0" brushRef="#br1" timeOffset="-166559.41">28358 10269 33 0,'0'0'168'0,"0"0"-111"0,0 0-49 0,0 0 1 0,0 0 5 0,0 0 7 0,0 0-13 0,0 0-3 0,0 0 1 0,0 0 0 0,0 0 1 0,0 0 1 0,0 0 0 0,0 0 0 15,0 20 3-15,0-20-7 0,15 0 1 16,-15 0 5-16,0 18-7 0,0-18 1 0,0 0 1 16,20 19-3-16,-20-19 2 0,0 0-1 15,0 20 0-15,0-20-1 0,19 0-1 0,-19 0 1 16,0 18-2-16,0-18-1 0,0 0 2 0,0 0 0 0,0 19 0 15,0-19 0-15,0 0 0 0,0 0-3 16,0 19 4-16,0-19-1 0,0 0-2 0,0 0 2 16,0 0-1-16,-19 0 3 0,19 0-4 0,0 0 0 15,-20 20 2-15,20-20 0 0,0 0 0 0,-15 19-2 16,15-19 2-16,0 19-1 16,0-1-1 15,0 21-23-16,0-22-78-15,0-17-41 0,0 0 55 0,-22 0 12 16</inkml:trace>
  <inkml:trace contextRef="#ctx0" brushRef="#br1" timeOffset="-165975.89">27232 10136 15 0,'0'0'6'0,"0"0"-2"0,0 0-2 0,0 0 7 0,0 0 22 0,0 0-15 0,0-38 112 16,0 38-100-16,0 0-17 0,0 0 9 0,-17 0 25 15,0 0-4 1,-23 20-16-1,40-2-16-15,-20 0 1 0,0 3-8 0,20-21 0 0,-17 18 0 16,17 1 2-16,-20-19-2 0,20 19-1 0,-20 1-1 0,20 18 2 16,-20 19 0-1,3-1 1-15,17-36-3 0,0-1 1 16,0-19 0-16,0 19-2 0,0-1 0 0,0-18 2 16,17 20-1-16,3-20 1 0,-20 19-1 15,20-19 0-15,-20 0 3 0,20 0-4 16,-20 0 1-16,17-19 3 31,3 19-2-31,-20 19-1 0,0-19 1 0,0 17-3 16,0-17 1-16,-20 20-6 0,20 1-6 0,0-3-11 15,-17 20-184 32,17 0 34-47</inkml:trace>
  <inkml:trace contextRef="#ctx0" brushRef="#br1" timeOffset="-157020.72">17597 6201 49 0,'0'0'102'0,"0"17"59"0,0 2-75 15,0-19-72-15,0 0 11 0,0 0-13 0,0 0-2 0,0 20 1 16,0-20 8-16,0 0-12 0,0 0 0 0,0 0-1 0,-17 0 6 0,17 20-8 16,0-20 5-16,0 0-5 0,0 0 10 15,0 0-10-15,17 0 1 0,-17 0 0 0,0-20-1 0,23 20 5 0,-23-20-7 16,17 1 4-16,0 2 1 0,3-4-5 0,0 3 2 16,54-58 3-16,-74 38-6 15,57-38 2-15,0-1-2 0,-37 39-1 0,37-38 1 16,20 0 1-16,-57 38-1 0,77-76 0 0,-23 39-1 15,134-154-2 1,-191 210 2-16,23 0-6 0,-3-19-6 0,-20 20-30 16,3-2-61-1,-20 20-280-15,-20 0 334 16,20 0 29-16</inkml:trace>
  <inkml:trace contextRef="#ctx0" brushRef="#br1" timeOffset="-156409.31">17825 4375 50 0,'0'0'77'0,"0"0"-29"0,0 0-7 0,0 0-23 0,0 0 35 15,0 0 17-15,0 0-25 16,0 0-35-16,0 0-3 0,0 0 2 0,0 0 12 0,0 0-11 0,0-19 20 47,0 19 0-47,0 0-26 16,0 0-1-16,0 0-1 0,0 0-3 0,0 19 2 0,0-19 0 15,0 18 0-15,0 2-2 0,0-1 1 0,-17-1 3 16,17 40-2-16,0-20-1 15,0-20 0-15,0 2 1 0,0-20 0 16,0 19-2-16,0-19 1 0,0 0 1 0,0 18 0 0,0-18 0 16,0 0-1-16,0 0 0 0,17 0 0 0,-17 0 0 15,0 0 0-15,0 0 0 0,0 0 1 16,20 0-2-16,-20 0 5 16,20 0-4-16,-20 40 0 15,17-22 0-15,-17 1-1 0,20 19-1 16,-20-19-11-1,0-1-5-15,17-18 5 0,-17 19-116 16,0-19 23-16,0 0 62 16,20 0-96-16,-20 0 110 0,0 0 14 0,20-19-13 0</inkml:trace>
  <inkml:trace contextRef="#ctx0" brushRef="#br1" timeOffset="-155875.08">18207 4337 27 0,'0'0'111'0,"0"-20"-3"0,0 20-38 0,-20 0-26 0,20 0-32 0,-20-19 41 0,20 19-33 0,0 0-11 0,-14 0-1 0,14 0 4 16,-23 0-1-16,23 0-6 0,0 0 1 0,-20 19 1 0,0 1 1 16,20-20-1-16,-17 38 3 15,17-38-9-15,-17 18 0 0,17 2 1 0,0-1-2 0,0-19 1 16,0 37 3-16,17 21-2 0,20-21 3 31,-17-37-3-31,3 20-1 0,-23-20 0 0,14-20 0 0,26-36-2 16,-40 38 0-16,20 18-4 0,-20-40 2 15,0 40-2-15,0-57-46 16,0 39 22-16,0-1-18 0,0 0 13 0,-20 19 16 16,20 0-49-16,0 0 52 0,-20 19-101 15,20-19 77-15,0 37-13 16,0 2 22 0,0-2 18-16,20-16 7 0,-20-21-14 0</inkml:trace>
  <inkml:trace contextRef="#ctx0" brushRef="#br1" timeOffset="-155709.46">18321 4603 23 0,'0'0'82'0,"0"0"33"0,0 0-89 16,0 0-2-16,0 0-3 0,0 0-2 0,0 0 36 15,0 0-46-15,0 0 24 0,0 0-20 16,0 18-9-16,0-18-3 0,0 19-3 16,0-19-1-16,-20 0-2 0,20 21-16 0,0-21 5 0,0 0-3 0,0 0-4 15,0 0-31-15,-20 0-199 16,20 0 243-16,0 0-9 0</inkml:trace>
  <inkml:trace contextRef="#ctx0" brushRef="#br1" timeOffset="-155424.41">18566 4204 88 0,'0'57'368'0,"0"-39"-365"0,0 1 0 0,-20 58 4 0,20-77-5 0,0 38-1 16,0-19-2-16,-17-1-2 0,17 1-1 0,0 20-50 15,0-39 33-15,0 19-34 0,0 0 22 16,0-1-92-16,0 2 34 0,0-20 38 0,0 0 38 16,0 19-2-16</inkml:trace>
  <inkml:trace contextRef="#ctx0" brushRef="#br1" timeOffset="-155042.46">18814 4146 52 0,'0'0'136'0,"-20"0"-39"31,6 0 70-31,-9 0-162 0,23 0 0 16,0 18 5-16,0-18-5 0,0 0-2 0,0 21 3 15,0-21-2-15,0 37 6 0,0-37-9 16,0 19 0-16,0 1 1 0,0-20 0 0,23 0-2 15,-23 18 0-15,0-18 1 0,0 19-1 0,0-19 1 0,14 0-1 16,-14 0-1-16,0 19-1 0,0-19 0 0,0 0 0 16,0 20 0-16,0-20 1 0,0 0-1 15,0 19 1-15,0-19 0 0,0 19 2 0,0-19-2 0,0 0 0 16,-14 57 1-16,14-57-2 16,0 18 1-16,0 1 1 0,-23 2-3 0,23-21-1 15,0 37-5-15,0-37 4 0,0 57-33 16,0-38 3-16,0-19 1 15,0 0 15-15,0 18-26 0,0-18 20 0,0 19-78 0,0-19 63 16,0 21 2-16,-20-3-54 16</inkml:trace>
  <inkml:trace contextRef="#ctx0" brushRef="#br2" timeOffset="-141174.21">29912 7245 66 0,'-17'0'247'0,"17"0"-224"0,-20 21 15 0,20-21-21 0,0 0-4 16,-37 17 44-1,37-17-47-15,0 0-5 0,37 19 14 0,-17-19-16 0,-20 0 0 16,37 20 2-16,-14-20-3 0,-9 0 0 0,6 0 0 0,54 0 4 0,-34 0-3 16,-17-20-1-16,85-37 2 0,-11 0-1 15,168-133 2 1,-188 135-3-16,-20 35-1 0,20-19 0 0,171-37 3 31,-211 57-4-31,-20 19 0 16,117-17-40-1,-77-4-197-15,-37 2 135 16,-3 0-26 0,-17 0 92-16</inkml:trace>
  <inkml:trace contextRef="#ctx0" brushRef="#br2" timeOffset="-140356.39">31072 5611 29 0,'0'0'52'0,"0"0"17"0,0 0-13 0,0 0-36 0,0 0 13 0,0 0 12 16,0 0-36-16,0 19 20 0,0-19-17 0,0 20 4 15,20-20-4-15,-20 0-9 0,0 0 6 16,0 17-7-16,0-17 1 0,37 0 13 16,0 0-8-16,0 0-6 47,3 0-2-47,-3 0-3 0,-17 0-85 0,0 0-40 0,-20 0 70 15,0 0-35-15,17 0 69 0,-17 0-7 16</inkml:trace>
  <inkml:trace contextRef="#ctx0" brushRef="#br2" timeOffset="-139774.24">31625 5515 53 0,'0'0'71'0,"0"0"7"0,0 0-19 0,0-18 1 0,0 18-30 0,0 0-19 0,0-19 3 0,0 19 21 16,0 0-16-16,0 0 2 0,0 0-14 15,0 0 7-15,0 0 1 0,0 0-5 0,0 0-3 16,0 19 0 0,0 37-1-16,0-18-8 0,0-38 2 0,-20 20-1 0,20 36-5 15,0-37-12-15,-20 19-13 0,20-38 10 16,0 19-5-16,0 19-133 15,-20-18-51-15,20 0 167 47</inkml:trace>
  <inkml:trace contextRef="#ctx0" brushRef="#br2" timeOffset="-139640.95">31736 5953 63 0,'0'0'232'0,"0"19"-184"16,0-19-35-16,0 0-6 0,0 0-5 0,0 19 0 16,0-19-2-16,0 0-1 0,0 18 0 0,-14-18-5 0,14 39-102 15,-23-39-44-15,23 0 112 16,0 0 0-16,0 0 21 0</inkml:trace>
  <inkml:trace contextRef="#ctx0" brushRef="#br2" timeOffset="-139191.08">32136 5705 77 0,'0'0'128'0,"0"0"-7"0,-18 0-61 16,-2 0-43-16,20 0-10 0,0 0-2 16,-19 0 4-16,19 0-4 0,0 0-1 0,-18 0 0 0,18 0 2 0,0 19-4 15,-20-19 1-15,20 19 0 0,0-19 0 0,-19 19 0 0,19 0-2 16,0 1 0-16,0 0 1 0,0-3-1 0,0 2 1 0,0 1-1 15,0-2 0-15,0-18 0 0,0 19 2 16,0-19-1-16,0 21 2 0,0-21 0 0,19 18 11 0,19-36 8 16,-19-40-12-1,19 19-6-15,-38 22-4 0,22-3 2 0,-5-38-4 63,1 1-253-63,-18 76 173 0,0-19 35 0,0 19 0 0,0-19 7 0,0 77-32 15</inkml:trace>
  <inkml:trace contextRef="#ctx0" brushRef="#br2" timeOffset="-138956.87">32327 6086 72 0,'0'0'178'0,"0"0"-50"0,0 38-66 31,-20 0-59-31,2-20-19 0,18-18-79 16,-19 0 47-16,-1 21-181 15,20-21 174-15</inkml:trace>
  <inkml:trace contextRef="#ctx0" brushRef="#br2" timeOffset="-138639.4">32669 5572 67 0,'0'0'43'0,"0"0"158"31,0 0-65-16,0 39-42-15,0-20-88 16,0 1-3-16,0 16-1 0,0-36-1 16,-17 95-11-16,17-55-8 0,-23-40 3 15,23 17-7-15,0 22-39 0,-17-39 20 0,17 18-9 0,0 1-11 0,-18 20-141 16,18-39 164-16,-19 38 3 0</inkml:trace>
  <inkml:trace contextRef="#ctx0" brushRef="#br3" timeOffset="-123704.58">30482 10783 22 0,'0'0'26'0,"0"0"27"0,0 0-35 0,0 0-1 0,0 0 18 0,0 0-30 0,0 0 0 0,0 0 36 16,0 0-32-16,0 0-1 0,0 0 7 16,0 0-9-16,0 0 13 0,0 18-12 0,0 0 15 31,0 3-16-31,0-21-3 0,0 18-1 0,20-18 0 0,-20 19 2 16,0 2-2-16,0-21-2 0,0 0 1 0,0 18 0 15,0 0-1-15,0-18 0 0,0 0-1 16,0 20 0-16,0-20-43 0,0 0-84 15,0 0 37-15,0 0 63 0,0 0-8 0</inkml:trace>
  <inkml:trace contextRef="#ctx0" brushRef="#br3" timeOffset="-123489.33">30539 10517 129 0,'0'0'53'0,"0"0"29"0,0 0-52 16,0-19 53-16,0 19-69 0,0 0-2 16,0 0 29-16,0 0-36 0,0 0-4 15,0 0 0-15,0 19 1 0,0-2-32 47,-17-17-309-47,17 0 255 0</inkml:trace>
  <inkml:trace contextRef="#ctx0" brushRef="#br3" timeOffset="-123139.83">30924 10858 28 0,'0'0'77'0,"0"0"64"0,0 0-126 0,0 0 26 0,0 0-23 15,0 0-2-15,0 0 17 0,0-18-18 16,14 18-4-16,-14 0 4 0,0 0-13 16,0 0-4-1,0 18-41-15,0-18-116 0,-14 19 3 16,14-19 104-16</inkml:trace>
  <inkml:trace contextRef="#ctx0" brushRef="#br3" timeOffset="-122956.3">30938 10992 92 0,'0'19'321'0,"-14"-19"-303"15,14 18-9-15,0-18-8 0,0 19 0 0,0-19-4 16,0 0-8-16,0 0-3 0,0 21-186 47,14-21-14-47</inkml:trace>
  <inkml:trace contextRef="#ctx0" brushRef="#br3" timeOffset="-121639.52">31377 10612 22 0,'0'0'30'0,"0"0"15"0,0 0-28 0,0 0 16 0,0 0-17 16,0 0 14-16,0-19 34 0,17 19-40 16,-17 0-4-16,0 0-11 0,0 0 16 0,0-18-6 15,0 18-8-15,0 0-2 0,20 0 19 0,-20 0-11 0,0 0-8 16,0 0 13-16,0 0-10 0,0 0-1 16,0 0 2-16,0 18 7 0,0 1-13 15,0 0-1-15,0 75-5 16,0-73 2-16,0-3-2 0,-20 37-1 15,20 24 1-15,0-43-2 16,0 22 1-16,0-21-1 0,0-18-11 16,0 20-22-16,0-39 16 0,0 19-26 15,0 0-100-15,0-19 29 0,0 0 16 0,0 0 42 16</inkml:trace>
  <inkml:trace contextRef="#ctx0" brushRef="#br3" timeOffset="-121106.02">31813 10612 54 0,'0'0'99'0,"0"0"-66"0,0 0-4 0,0 0-4 0,0-19 58 0,0 1-21 16,0 18-24-16,0 0-29 0,0-21 10 0,0 21-8 15,0 0-5-15,0 0 0 0,-17 0-3 0,17 0 0 16,0 0 5-16,0 21-6 15,0-21 2-15,0 0-2 0,0 37 1 47,-20-1-10-47,20 3 7 0,20 20 0 0,-20-59 0 16,17 18 0-16,-17-18 2 0,18 19 1 16,-18-1 0-1,0 0-3-15,0-18 0 0,0 21 0 0,0-21 1 16,0 18 2-16,0 1-3 0,0-19 1 0,0 39-2 15,0-39 0-15,0 0 1 0,-18 0 0 16,18 38 1-16,0-38-1 0,-17 0 1 0,17 18-3 16,0-18 1-16,0 0 1 0,-20 0-6 15,20 20-48-15,-20-20 11 0,20 0 18 0,0 19-38 0,0-19-17 16,-20 0-22-16,20 0 21 0,0 18 51 16,0-18 12-16</inkml:trace>
  <inkml:trace contextRef="#ctx0" brushRef="#br3" timeOffset="-120205.95">30351 10251 24 0,'-20'0'19'0,"20"0"7"0,0 0 26 0,0 0-36 0,-20-20 63 0,20 20-67 0,-17-19-1 16,17 19 1-16,0-19 33 16,0 19 10-16,0 0-31 15,0 0-19-15,0 0 11 16,-20 0-3-16,20 0 2 0,0 0-8 0,-17 0 2 31,-23 58 3-31,23-40-11 0,-3 20 2 16,20-38-3-16,-20 39 1 0,20-2-2 15,-20 40 4 1,20-77-3-16,0 74-1 0,0-54 3 0,0-20-3 16,0 39 4-16,-14-20-3 15,14 0 0-15,0-19 1 0,0 17-2 16,0-17 1-16,0 0 0 0,0 0 3 16,-23 0-2-16,23 0-3 15,-20 0 2 16,0 21-6-31,20 56 6 0,-17-59 0 0,17 19 1 16,0 60 0 0,0-61 1-16,0-16-3 15,0-2 2-15,17 2-3 0,-17-1 0 16,40 18-1-16,-17-16-34 16,-23-3 20-16,34 20-326 46,-34-38 285-46</inkml:trace>
  <inkml:trace contextRef="#ctx0" brushRef="#br0" timeOffset="-114272.33">30465 11695 24 0,'0'0'64'0,"0"0"40"0,0 0-90 0,0 0-1 0,0 0 8 0,0 0-11 0,0 0-1 0,-20 0 14 16,20 0-10-16,0 0-2 0,0 0 5 16,0 0 1-16,0 0-3 0,0 0-9 0,0 0 7 15,0 0 13-15,0 0-12 0,0 0-6 16,0 20 7-16,0-20 0 0,0 0-8 0,0 19 20 15,0-19-22-15,20 37 16 16,-20 20 3 31,17 77-4-47,-17-77-15 47,-57 57-35-47,57-114 23 0,0 0-15 0,0 0 11 15,-20 0-18-15,20 0-5 0,0 0-8 16,0-20 16-16,-14 20-78 0,14-19 62 0,-23-18-145 16</inkml:trace>
  <inkml:trace contextRef="#ctx0" brushRef="#br0" timeOffset="-113988.79">30425 11486 55 0,'0'0'260'0,"0"0"-236"0,0 0 19 0,0 0-24 0,0 0 13 0,0 0-7 15,0 0 7-15,0 0-26 0,0 0-1 0,0 19 12 16,0-19-18 15,0 0-63-31,0 0-229 31,0 0 133-31</inkml:trace>
  <inkml:trace contextRef="#ctx0" brushRef="#br0" timeOffset="-113357.52">30807 11676 23 0,'37'19'454'0,"-37"-19"-450"0,17 0 1 0,-17 0-2 0,0 20 6 0,0-20-8 15,0 0 0-15,0 0-1 0,0 0-6 0,0 19-50 16,0-19 1-16,0 0 19 0,-17 0-225 16,17 0 223-16,0 0 16 0,0 18-4 15</inkml:trace>
  <inkml:trace contextRef="#ctx0" brushRef="#br0" timeOffset="-113205.9">30844 11848 74 0,'0'18'291'0,"-17"2"-235"0,17-20-48 0,0 19 2 16,0-19-4-16,0 18-5 0,0-18 0 0,0 39-17 31,0-21-69-31,0-18 49 0,0 0-115 0,0 19 96 16,0-19-16-16,0 0 38 0</inkml:trace>
  <inkml:trace contextRef="#ctx0" brushRef="#br0" timeOffset="-111590.24">31394 11619 15 0,'0'0'29'0,"0"0"71"0,0 0-35 0,0 0 43 16,0 0-79-16,0 0-17 0,0 0 11 15,0 0-1-15,-17 19 17 16,0-19-7-16,17 0-20 0,-23 19 13 16,6-19-16-16,17 0-5 0,-20 19-1 15,0 0 5-15,20-19-5 0,-17 20-2 0,17-20-1 0,-20 19 1 16,20-1 0-16,0-18-1 0,0 39 2 16,-20-21-3-16,20 21 1 15,0-21 1-15,20 39 0 16,-20-18-4-16,37 18 7 15,-37-57-4-15,20 0 1 0,17 0 0 16,-37 0 0-16,23-20-1 0,-6-17 1 16,-17 37 1-16,17-20-1 0,-17 1 0 15,40-38-2-15,-23 19 1 0,-17 38-1 0,20-37 1 0,-20-2 0 0,0 39-2 16,20-57-35 15,-40 19-141-31,20 38-3 0,-20 0 135 16,20 38-61-16</inkml:trace>
  <inkml:trace contextRef="#ctx0" brushRef="#br0" timeOffset="-111223.73">31642 11695 82 0,'0'0'101'0,"0"0"-24"0,0 0-50 0,0 0 33 15,0 0-44-15,20 0 57 16,-20 0-60-16,17 0-6 0,-17 0-3 16,0 0-1-16,0 0 0 0,0 0 0 0,0 0-2 0,0 20 2 15,20-20-1-15,-20 0-1 0,0 0-1 0,0 56 4 32,0-18-1-32,0-19-1 15,0-19-1-15,0 38 4 16,0-18-1-16,0-20-3 15,-20 19-1-15,20-19-2 0,0 0 3 0,0 0 1 0,0 0-2 16,0 18-1-16,0-18 2 16,0 0 0-16,0 19 0 0,0-19-2 0,0 0 1 0,-17 20-1 0,17-20 0 0,0 0 0 15,0 18-1-15,0 1-1 0,0-19-1 0,0 20-13 16,-20-1-4-16,20 0-19 0,0-19 22 0,0 0-3 16,0 0-4-16,0 19-42 0,-17-19 24 0,17 0-105 15,0 0 92-15,-20 0 26 0</inkml:trace>
  <inkml:trace contextRef="#ctx0" brushRef="#br0" timeOffset="-110572.22">30046 11258 37 0,'0'0'48'0,"0"0"44"0,0 0-39 0,0 0-30 0,0 0 62 16,0 38-33-16,0-19-43 0,0 18 10 31,0 77-5-31,0-94-13 0,0 17 0 0,0 40 1 16,17-58-1 0,-17 19-1-16,0-38 0 0,0 0 1 0,20 19 0 0,-20 0-1 0,0-19 0 15,0 20 0-15,20-20-1 0,3 19 1 0,-23-19 1 0,0 18 0 16,14-18 0-16,-14 0 0 15,0 0-1-15,0 0-1 0,0 0 2 0,0 0-1 0,0 0 1 16,0 0-1-16,0 0 0 0,0 0 2 16,0 19-2-16,0-19 1 0,0 0-1 0,0 0 0 15,-14 57 5 1,14-37-5-16,0 37 9 16,0-57-9-16,0 18 1 0,0 1-1 15,0 1-1-15,0-20 0 0,14 18-1 0,-14 1-5 0,20-19-13 16,-20 20 4-16,0-20-5 0,20 0-41 0,-20 19-102 15,0 0 56-15,20-19 65 0,-20 0 27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9:17:02.88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17483 3043 31 0,'0'0'20'0,"0"0"6"0,0 0 43 31,-20-19 32-31,20 0-88 0,0 1 7 0,0 18-12 0,0-19 17 16,0 19-15-16,0-19 20 15,-17 19-22-15,17 0 19 0,0-19-17 0,0 19-1 16,0 0 0-16,0 0-4 0,-17 0 3 0,17 0-4 0,0 0 2 16,0 19 2-16,0-19-2 0,0 38-2 15,0-38-3-15,0 37 2 0,0-37-3 16,0 19 1-16,0 39-2 0,0 16 4 16,0-33-4-16,0-23 2 0,0 19 1 0,0-37-2 0,0 57 1 15,17-57-1-15,-17 19-1 0,0 1 3 16,0-20-1-16,17 0 0 0,3 0-1 15,20-114 2 1,-3 18 1-16,-17 21-2 0,-20 56-2 16,17-57 1-16,-17 57 0 0,23-19 2 0,-6-19-2 15,-17 57-1-15,17 0 2 0,3-20 1 16,-20 40-3-16,0-20 2 0,20 19-1 0,17 190 0 47,40 114 0-47,-77-304 0 0,17-19 1 0,-17 0 1 0,20-19 0 15,-20-19-2-15,37-58 0 0,-37 22 0 16,20 15 0-16,-3-93 2 16,3 77-1-16,0-2-2 0,3 1 1 0,-9 58 1 0,26-40 0 0,14-37 0 15,-54 95 0-15,0 0-1 0,63-18 10 16,-49 36-7-16,6 0 2 16,0 21 2-16,-20-20-4 0,20 19 0 0,-3-19 0 0,20 115 6 15,-37-39-5-15,20-58-2 0,-20 59 0 16,20 150 6-16,-20-207-7 0,0 37 2 15,17-39-6-15,-17-37 1 16,0 20-8-16,20-20-14 0,-20 0-66 16,0-20-96-16,0 2 56 0,20-20 53 15,-20 19 66-15,0-19-9 0</inkml:trace>
  <inkml:trace contextRef="#ctx0" brushRef="#br0" timeOffset="400.58">18794 2968 121 0,'0'0'130'0,"0"0"-104"0,-14 0 14 0,14 0-9 0,-43 19 15 0,43-19-29 0,-37 37 6 0,37-18-20 15,-20-19 2-15,20 20-3 0,-17 37 5 0,-3-38-4 16,20 58 3-16,0-59-5 0,0 1-1 0,0-1 0 16,0 1 2-16,20 19-1 0,-3 20-1 0,20-58 3 15,-37 0 0 1,20-58 3-16,0 1 0 0,-20 39-5 0,23-19 3 16,-23-59 6-16,0-113 19 15,0 209-26-15,14 0 1 16,6-19 17-1,-20 19-16-15,0 38 6 0,0 0-8 0,40 247 11 32,-6-57-28-32,-34-190-12 0,0-38 9 15,0 0-4-15,0 20-4 0,0-20-7 0,20 18-3 0,0-18-283 16,3-38 234-16,-23 0 69 16</inkml:trace>
  <inkml:trace contextRef="#ctx0" brushRef="#br0" timeOffset="817.62">19099 2949 95 0,'0'0'48'0,"0"0"99"15,0 0-91-15,0 0-30 0,20 0 1 0,-20 19 34 16,0 0-33-16,0 18-15 0,0 2 6 0,0 18 4 16,0-20-18-16,0-19 0 0,0 97 5 15,0 76-2 1,0-133-7-16,17-1-11 16,3-39 3-16,0-93 1 15,-3 55 6-15,6-75 0 16,-23 38 0-16,34-153 8 15,-14 154-6-15,-20 18 0 0,20 18-1 0,-20 20-2 16,17-56 12 15,20 170 1-31,-37-95-11 0,0 0-1 0,0-1-1 0,0 0 0 0,20 23 1 16,-20-4 0-16,23-37-1 0,-23 37-2 0,17 1-3 16,0-19 1-16,-17-19 5 15,20-19 1-15,0-19 0 0,-20 19 0 0,0 1 0 0,0-1 0 0,17-40 0 16,3 23 1-16,-20-40 2 0,17 18 4 15,3 21-2-15,-20 18-2 16,20 19 0-16,-20 0 0 0,23 0-3 0,-23 0 3 0,0 38 0 16,14-1 1-16,-14 2-1 0,0-1-2 0,20-19-2 0,-20 57 2 15,0 18-1-15,20-17-5 16,-20-39 1-16,20 56-32 16,-20-74 21-16,0-20-1 0,34 20-131 15,-34-20 111-15,40-58-322 16,-17 39 353-16,-23 19-5 0</inkml:trace>
  <inkml:trace contextRef="#ctx0" brushRef="#br0" timeOffset="1250.52">20014 3139 54 0,'0'0'79'0,"0"0"4"0,-23 0 0 0,23 0-59 0,-17-19 60 0,-3 19-41 16,0 0-25-16,20 0-6 0,-17 37 2 15,17 40 4-15,0-77-15 0,0 76 3 0,0-76-4 16,0 37 3-16,0-17-4 0,0 56 6 16,17-57-1-1,3 0 3-15,-20-19-3 0,60-95 15 47,-43-20-15-47,20 1-3 0,-37 96-4 0,20-20 10 16,-20 38-7-16,0 0 0 15,17 56 11-15,-17-56-12 0,20 96 3 16,-2-2-1-16,1-55-4 0,-19 18-9 0,23-38 2 16,-23 0-7-16,0-1-26 0,0 22 14 0,34-3-173 15,-34-17 77-15,20-20 3 0,-20 0 83 16,0 0 22-16,20-20-8 0</inkml:trace>
  <inkml:trace contextRef="#ctx0" brushRef="#br0" timeOffset="1467.4">20391 2834 65 0,'0'-18'275'0,"0"18"-245"0,0 0-17 0,0 0-4 16,0 0 1-16,0-19-4 0,0 19 4 0,0 0-7 15,0 0 8-15,0 19-12 31,19 18-312-31,-19-17 266 0,0-20 16 16,20 0-9-16</inkml:trace>
  <inkml:trace contextRef="#ctx0" brushRef="#br0" timeOffset="1684.56">20696 3005 145 0,'0'0'124'15,"0"0"-84"-15,0 19 15 0,0-19-31 0,0 0 19 0,0 19 30 16,0-19-65-16,-20 0-1 0,20 20 4 15,0-1-7-15,0-19 0 0,0 0-1 0,0 19 2 0,-20 0-3 16,20 0 1 0,0 76-6-16,0-95 2 0,0 37-3 15,20 20-4-15,-20-57 8 0,0 19 0 0,0 1 0 16,0-1 0-16,0-19-2 0,0 57-27 16,0-38-4-16,-20-19-22 0,3 19-24 0,-1-1-38 15,18-18 48-15,-39 20-33 16,-18-20 53-16</inkml:trace>
  <inkml:trace contextRef="#ctx0" brushRef="#br0" timeOffset="6767.64">15772 2530 18 0,'0'0'23'0,"0"0"-10"0,0 0-3 0,-14 0 2 16,14 0 2-16,0 0-6 0,0 0 0 0,0 0 17 0,0 19-7 15,0-19-3-15,0 0-2 0,0 0 14 16,0 0-22-16,0 0 4 0,0 0-1 0,0 0 1 0,0 0 3 16,0 0-8-16,0 0 4 0,0 0-5 0,0 0 8 15,0 0-8-15,0 0 9 16,0 0-9-16,0 0 3 0,0 0-5 0,0 0 1 0,0 0 1 0,0 0-1 15,0 0 0-15,0 0 1 0,0 0 1 0,0 19 0 16,0-19-3-16,0 0 2 16,0 0-2-16,0 20 3 0,0-20-3 0,0 0 0 0,0 0 2 15,0 18-2-15,14 0 3 0,-14 3 0 16,0-3-2-16,0 39 6 16,0 39-3 15,0 112-1-31,0-131-4 15,0-39 0-15,0 19-3 0,0 18-5 0,0-36 0 16,0 56-58 0,0-57-18-16,0-19 5 0,0 0 20 15,0-1 38-15,0 2 11 16,0-20-12-16</inkml:trace>
  <inkml:trace contextRef="#ctx0" brushRef="#br0" timeOffset="7418.6">17389 4546 23 0,'0'0'111'0,"0"-19"-55"0,0 19-26 0,0 0-17 0,20 0 47 0,0 0-52 0,-20 0 22 15,17 0 3-15,-17 0-2 16,17 19-19-16,-17 38 17 15,20-20-17-15,-20 2-8 0,0-1-2 16,0 0-2-16,0-1 2 0,20 115 3 16,-20-56-4-16,0-58-2 15,0-1-2-15,0 21-5 0,0-1-19 0,0-38 1 16,0 18 11-16,0-37-1 0,0 0-3 0,0 21-24 0,0-21 16 16,-20 19-121-16,20-19 77 0,0-19 41 15,-20-2 23-15,20 21 0 0,0-37-7 0</inkml:trace>
  <inkml:trace contextRef="#ctx0" brushRef="#br0" timeOffset="7605.57">17463 4527 34 0,'231'-114'474'0,"-251"247"-482"15,-94 38-131 1,94-171 108-16,20 19-6 0,-37 0-60 0,17-1-7 0,20 1 66 16,-20-19 16-16,3 21 11 0,17-21-10 0</inkml:trace>
  <inkml:trace contextRef="#ctx0" brushRef="#br0" timeOffset="7967.42">17902 4944 32 0,'0'0'24'0,"0"0"4"0,0 0-4 16,-37 0 56-16,37 19-32 16,-20 2-39-16,20-21 0 15,0 56 42 16,57 19 13-31,-57-75-59 0,17 0 19 16,-17-18-18-16,20 18 3 0,-20-39-4 0,20 39-2 0,3-95 31 16,-9 39-20-1,6 18 2-15,-20 19-6 0,0 19-5 16,0 0 0-16,20 0-1 0,-20 0 0 0,0 19 3 0,0-1 3 16,20 21-5-16,-20-2-4 0,17 2 0 0,-17-39 0 15,0 76-1-15,17-57 0 0,-17 19-2 0,0-18 1 0,0 17-7 16,20 20-18-16,-20-20-6 0,0-37 12 15,20 58-87 1,3-19-202-16,-23-39 298 0,14 0-11 0</inkml:trace>
  <inkml:trace contextRef="#ctx0" brushRef="#br0" timeOffset="8150.97">18338 4926 39 0,'0'0'32'0,"0"18"78"16,0 59 10-16,0-77-109 15,20 37-4-15,-20-17 0 0,0 17 3 16,0 59-2-16,20-58-7 0,-20 20 2 0,0 18-1 0,0-58-2 0,17 59 0 16,-17-40 0-16,0 134-15 0,0-152 4 15,0 19-2-15,-17 96-119 0,17-116 98 16,0 22-24-16,0-22 37 0,-20 1-14 0,20-19 29 0,0 0 0 16,0 0 0-16,0 0-7 0</inkml:trace>
  <inkml:trace contextRef="#ctx0" brushRef="#br0" timeOffset="8318.25">18281 5286 21 0,'0'0'8'0,"0"-18"10"0,0-39 41 0,20 1 1 0,-20 36-31 16,20-37 45-16,37-58 2 16,-40 96-52-16,6-18 4 0,-6-1-2 15,0 38-7-15,3-19-7 0,-20 19-7 0,20 0 5 0,-3 19-5 16,20 75-1 0,-54-17-32-16,17-77 13 0,-20 75-52 15,3-35-1-15,17-22-27 0,-40 58-86 16,23-76 174-16,17 0-10 0</inkml:trace>
  <inkml:trace contextRef="#ctx0" brushRef="#br0" timeOffset="8667.79">18717 5002 26 0,'0'0'24'0,"0"0"51"0,0 0-51 0,0-18 16 16,0 18-12-1,0 0-5-15,0 0-9 0,0 0-8 0,-17 0 5 0,17 0 12 16,0 0-15-16,-20 37 13 16,20-18-10-16,0-1-6 0,-17 21 19 0,17-21-19 15,0 22 4-15,0-22-6 0,0 1 2 16,17 0-2-16,-17-19 0 0,0 19 11 16,20-19-5-16,-3-19 4 0,-17 0-9 15,0 0 0-15,20 1-2 0,-20-2 1 0,20 0 1 16,-20 20-1-16,23-18 0 0,-23-1 0 15,0 19-3 48,14 0 1-32,63 229-434-31,-77-210 412 0</inkml:trace>
  <inkml:trace contextRef="#ctx0" brushRef="#br0" timeOffset="8868.12">18985 4621 36 0,'-20'0'43'0,"20"0"4"0,0 19-12 0,0-19-21 0,0 0-2 0,0 0 8 0,20 21-14 0,0-3-7 16,-20 1-7-16,0 0-90 0,0-19 65 0,0 0 7 0,20 19 11 15,-20-19-17-15</inkml:trace>
  <inkml:trace contextRef="#ctx0" brushRef="#br0" timeOffset="9083.75">19250 4813 73 0,'0'0'116'0,"0"0"-99"0,0 19 17 15,-17-1 57-15,0-18-78 0,17 19-4 16,-23-19-6-16,23 0-3 0,0 18 0 0,0-18 0 0,0 20 0 16,23 17-2-16,-23-18 1 0,34 58-1 15,-34-77 0-15,0 38-5 0,0-19 3 16,20 19-20-16,-20-18 12 0,0-20-3 0,-20 56-74 15,20-37 57-15,-17-19-36 0,-60 56-30 16</inkml:trace>
  <inkml:trace contextRef="#ctx0" brushRef="#br0" timeOffset="9617.1">16305 4393 35 0,'0'-18'135'0,"0"18"-109"0,-20 0 1 0,20 0 8 0,0 18-13 0,0-18 14 16,0 20-8-16,0-1-19 0,0 57 40 16,0-20-38-16,0 153 2 46,38 248-20-46,-38-286-118 0,0-151 94 0,-18-20-8 16,18 17-100-16,0 3 87 0,0-20 38 16,0 0-5-16</inkml:trace>
  <inkml:trace contextRef="#ctx0" brushRef="#br0" timeOffset="10935.04">17694 6162 50 0,'0'0'28'0,"0"0"37"0,0 0-15 0,-20 0-14 0,20 0 10 0,0 18-20 0,0-18 13 16,0 0-33-16,0 21 1 0,0-4 16 16,0-17-18-16,0 19 4 0,0 1 0 0,0-20-5 15,37 75 17-15,-37-56-17 0,20 2-1 0,-20-4 0 16,17 60 5-16,3-20-4 15,-20-20-3-15,23 77 4 0,-6-75-4 0,-17 20-1 0,0 34 0 16,0-35-14 31,-154-249-340-47,137 116 347 16,0-2 4-16,-6 20 1 0,23-37 2 15,-17-58 5 1,17 55 45-16,40 3 41 15,51-1 43-15,-71 95-124 0,-3-19 12 16,26 19-10-16,-26 0-4 16,20 0-3-16,-37 0-2 0,20 19-1 0,17-1 7 15,-20 1-7-15,3 1 0 0,0 18 0 0,-20-38-2 16,0 19 0-16,0 19-1 0,0-19-4 0,0 20-7 16,-20-3-19-16,20-36 16 0,-20 20-4 0,-17 55-148 15,37-75 127-15,-17 19 3 16,-3 19-41-16,20-38 53 15</inkml:trace>
  <inkml:trace contextRef="#ctx0" brushRef="#br0" timeOffset="11235.46">18090 6560 36 0,'0'0'9'0,"0"0"10"0,20 0 17 0,-20 20-27 15,0-20 0-15,20 0 17 0,3 0-5 16,-9 0-16-16,-14 0-3 0,20 0 4 15,37-77 19 17,-40-75 49-32,-17 116-10 15,-17 16-29 1,0 20-10-16,-23 77 8 16,40-60-30-16,-20 23 3 0,20-22-4 0,0-18-1 0,0 39 2 15,0-22-2-15,0 23-1 0,0-23 0 0,0 24-2 16,0-24 1-16,20 78-52 15,0-95 36-15,-20 38-1 0,20-17-95 16,-3-4-20-16,0-17 54 0,-17-17 45 16</inkml:trace>
  <inkml:trace contextRef="#ctx0" brushRef="#br0" timeOffset="11434.24">18395 6486 90 0,'0'0'44'0,"0"17"31"15,0-17-32-15,0 20 9 0,0 0-35 16,0-20-1-16,0 17 13 0,23-17 5 0,-23 20 2 15,17 1-19-15,-17-21-12 16,17-21 9-16,-17 21-11 0,20-20 0 0,17-17 3 16,-37 37-5-16,20-20-1 0,-3-17 3 15,3 18-3-15,37 1-2 47,-17 36-104-47,-3 1-153 0,-37-19 182 0,17 0 61 0,-17 0 8 16,0 0-12-16</inkml:trace>
  <inkml:trace contextRef="#ctx0" brushRef="#br0" timeOffset="12135.18">18435 6315 66 0,'0'0'38'0,"0"0"20"0,0 0-44 0,-17 0 0 0,17 0 0 0,0 0 1 0,0 17 33 0,-23 2-9 15,23 2-33-15,0 16 8 0,0-17-9 16,0 94 30-1,23-56-23-15,-23-22-7 0,0 40 2 16,17 114 1-16,-17-95-6 16,0 1-4-16,0-59-4 0,0-17-1 0,0-3-4 0,0-17-3 0,-17 20-55 15,17 0-11-15,0-20 31 0,-23-20-37 16,6-74 10-16</inkml:trace>
  <inkml:trace contextRef="#ctx0" brushRef="#br0" timeOffset="12301.36">18472 6162 34 0,'74'-76'219'0,"-54"56"-164"16,20 2 2-16,-3-2 1 0,-17 40-46 16,-3 56 8-16,3-38-14 0,-20-20-4 15,0 20 2-15,0 21 0 0,-20-41-3 0,-37 173-3 16,-20-97-55 0,60-73 14-16,-3-4-19 15,3-17 21-15,17 0-10 0,-40 0-101 0,40 0 125 0,-17-17-10 16</inkml:trace>
  <inkml:trace contextRef="#ctx0" brushRef="#br0" timeOffset="12751.18">18965 6332 35 0,'0'0'35'0,"0"0"-14"0,0 0-2 0,0 40 16 0,0-40-18 0,0 37-2 0,0-37 0 16,-14 77 20-16,14-60-26 0,0 81 17 15,0-42-22-15,-23-39-4 0,23 22 1 0,0-1-2 16,-40 114-18-16,23-76-5 15,17-57 18-15,-17 0-15 0,-3-19 18 16,20 0-2-16,-20 0 4 0,20-38 0 0,0 2 2 16,-20 16 1-16,20-19-1 0,0 20 0 0,0-38 4 0,0 38-1 0,0-57 20 15,20-77 20 1,37 59-24-16,-57 75-13 0,37-77 15 16,-17 77-13-16,3-18 0 0,-9-1 9 0,6 18-7 0,37-16 46 15,-40 36-41-15,3 0-7 0,-20 0-5 16,20 56 3-16,0-36-6 0,-20-20 0 0,0 38 1 0,0-2-1 15,0-15-1-15,-20 36 1 0,20-39-2 0,-20 1 0 0,20 18-8 16,-37 20-22-16,37-37 15 0,0 1-2 0,-17 15-28 0,-3-36 19 16,0 20-86-16,20-20 64 0,-20 17-35 0,20-17 57 15,-14-17 2-15,14-3 9 0</inkml:trace>
  <inkml:trace contextRef="#ctx0" brushRef="#br0" timeOffset="13183.67">19156 6351 34 0,'0'0'51'0,"20"0"21"0,-3 0-1 0,6 0-36 0,-6 21-11 15,-17-21-14-15,0 0-2 0,17 0 4 0,3 0-1 16,-20 0-5-16,20 0 0 0,-3-21 2 16,-17 2-7-16,0 19 0 0,0-17 0 0,0-3 0 15,0 20 2-15,0-38 2 0,-17 38-3 16,-3-20 5-16,0 20-2 0,3 0-2 16,17 20 1-16,-40 38 0 0,40-41-2 15,0 23-1-15,-17-3 0 0,17 1 0 0,0-19-1 0,0 18 1 16,0 3-2-16,17 35-12 15,23-19-45-15,-40-56 29 0,0 0 13 16,17 0-33-16,3 0 33 0,-20-17-19 16,37-60 17-1,-17-37 20-15,-20 95-1 0,17 1-1 0,-17-2 2 16,0-17 10-16,0 37-2 0,0-21 13 0,20 21 1 16,-20 0 59-1,23 21-36-15,-6 16-11 0,0 40 1 16,-17-77-31-16,0 0 0 0,0 17-1 15,40 3 14 1,-40 0-17-16,17-20 0 0,-17 0-1 0,20-20-1 0,-20 20-1 16,37-20-26 15,20-36-161-31,-57 38 107 0,20 18 37 0,20-20-89 47</inkml:trace>
  <inkml:trace contextRef="#ctx0" brushRef="#br0" timeOffset="13485.07">19803 6295 28 0,'0'0'150'0,"-40"-18"-24"0,40 18-98 0,0 0-15 0,-14 0-1 0,14 0 10 0,-23 0-5 0,23 0-1 0,0 0-9 16,-20 18 4-16,20-18-4 0,0 37 4 0,-20 20-6 16,20-17-3-16,0 34 2 0,0-34-5 0,0-3 1 15,0-16 3-15,0 15-2 0,0-16-1 0,0-20 0 16,0 17 5-16,20-17-5 16,0 0 2-16,-20-37 0 0,0 1-2 0,23-5 2 15,-23 41-1-15,0-17-1 0,0-23 0 0,14-16 2 16,-14-19-5-16,0 75 0 0,0-21-3 0,0-15-121 15,0 36 102-15,0 0-62 16,0 0 15-16,0 17 36 0,0 2-21 0,20-19 39 16,-20 58-11-16,0-38 16 15</inkml:trace>
  <inkml:trace contextRef="#ctx0" brushRef="#br0" timeOffset="13751.37">19917 6447 52 0,'0'0'30'0,"0"0"3"0,0 0 0 0,0 0 17 0,0-18 8 16,0 18-18-16,17-40 60 31,23 80-62-31,-40-22-37 0,0 1 0 16,17 1 1-16,-17-3-1 0,23 3 0 15,-23 0-2-15,17-3 1 0,-17-17 0 32,17 0 0-32,-17-17 1 0,20-3 0 15,-20 0 2 1,20 20-1-16,-3 40-3 0,3 18 1 15,-2 54-89 1,-18-93 30-16,0-19-23 16,19 19 32-16,-19-19 2 0,0 21-23 0,0-4 25 15</inkml:trace>
  <inkml:trace contextRef="#ctx0" brushRef="#br0" timeOffset="14268.11">20376 6218 22 0,'0'0'45'0,"0"-17"21"0,0-41 103 0,0 39-118 15,0 19-37-15,0 0 12 0,0-19-14 0,0 19 22 16,0 0-23-16,0 0 7 0,0 19 0 0,0 37 6 31,0-35-23-31,0 15 1 0,0-16-2 0,0 18-6 16,0-38-12-16,0 20-17 0,0-3 12 15,0 23-178-15,0-23 136 0,0-17 4 0,0 0 14 16,-23 0-10-16</inkml:trace>
  <inkml:trace contextRef="#ctx0" brushRef="#br0" timeOffset="14684.93">20239 5591 21 0,'0'0'13'0,"0"0"-11"0,0 0-2 15,0 20 5-15,0-20-3 16,0 0 1-16,0 0-1 0,0-20 5 15,0 20-4-15,0 0 5 0,0 0-4 16,0 0 2-16,0 0 16 0,0 0-14 0,0 0-2 0,0 0-1 16,0 0 2-16,0 0-7 0,0 0-3 15,0 0 2-15,20 20-3 16,-20-20 2-16,0 19-4 0,17-19-2 0,-17 20-3 0,0-20-6 16,0 17-20-1,0-17 24-15,0 0-9 0</inkml:trace>
  <inkml:trace contextRef="#ctx0" brushRef="#br0" timeOffset="15573.55">16285 6332 25 0,'0'0'10'0,"0"0"-1"0,0 0 3 0,0 0 78 0,0-17 9 0,0 17-60 0,0-20-6 16,0 20-6-16,0 0-14 0,0 0-2 0,0 0 10 0,0-18-13 16,0 18 7-16,0 0-8 0,0 0 1 0,0 0 8 15,0 0 3-15,0 0-14 0,0 0 4 0,0 0-4 16,0 18-1-16,-17-18-1 0,-3 20 11 15,0-3-8-15,20-17-6 0,0 19 2 0,0-19 0 0,0 38 2 16,0-38-4-16,0 20 0 0,0 0 2 16,0-2-2-16,0 1 0 0,0 1 2 0,20-3-3 15,-20-17 2-15,37 40 0 0,20 18 0 32,-14-2-3-32,-43-56 2 0,0 17-1 15,0 3-14-15,0 18-10 0,-23 2-38 16,23-40 34-16,-20 17-2 0,20 2-43 0,-19-19 27 0,1 0-8 0,-2 20-44 15,3-20 51-15,-3 0 39 0,0-20-15 0</inkml:trace>
  <inkml:trace contextRef="#ctx0" brushRef="#br0" timeOffset="15734.47">16171 6237 65 0,'23'0'267'0,"-23"0"-253"0,17 0 1 0,0 0-2 15,3 0 9-15,0 0-13 0,17 20 15 0,97 0 2 16,-59-20-24-1,-18 18-2-15,-18-18-4 0,56 0-63 16,-95 0 40-16,37 0-48 0,-17-18 26 16,-3 18-110-16,3-20 83 0</inkml:trace>
  <inkml:trace contextRef="#ctx0" brushRef="#br0" timeOffset="16718.74">16419 7302 49 0,'0'0'34'0,"0"0"104"0,0 0-91 0,-19 0 21 0,4 20-15 16,-8-2-25-16,23-18-23 0,0 57 14 47,38 114-1-47,-38-151-16 0,19 17 2 15,21 60-1 17,-40-40-3-32,0-40-7 0,-20 4 1 0,20-21-2 0,-20 19-19 0,20-19 11 15,-34-19-88-15,-9 19 70 0,6-58-127 16,0 1 107-16,37 20 33 0,-40-40-9 47</inkml:trace>
  <inkml:trace contextRef="#ctx0" brushRef="#br0" timeOffset="16851.59">16171 7283 25 0,'0'0'34'0,"0"-17"22"0,23 17 19 0,-23 0 47 15,0 0-101-15,17 0-3 0,20 0 28 0,-17 0-24 16,-20 17-12-16,55 2 22 0,-36 1-24 16,58 17 8-16,-57-16-12 0,0-4-2 15,35 3 1-15,-55-20-4 0,57 37-1 16,20-18-45-16,-40 2 1 15,-37-21 15-15,0 0-5 0,39 0-56 0,-39 0-22 0,18 0 67 16,19-40-31-16</inkml:trace>
  <inkml:trace contextRef="#ctx0" brushRef="#br0" timeOffset="18002.46">17731 7473 50 0,'0'0'56'0,"0"0"4"0,0 0-35 0,0 0-4 0,0 0 94 0,0 0-90 0,-20 0-4 15,20 0 18-15,-17 0-19 0,17 0-5 16,0 21 5-16,-40-21 2 16,40 0-18-16,0 17 1 0,-17 3 9 0,17-20-9 0,-17 57 6 15,17-37-5-15,-23-3 3 0,23 23-4 16,0-23-4-16,0 23 2 0,0 17 1 15,0-40-3-15,0 4-1 0,23 35-3 0,-23-56 0 16,17 21-1-16,-17-4-2 0,17-17-2 0,23 39-104 47,57-249-309-47</inkml:trace>
  <inkml:trace contextRef="#ctx0" brushRef="#br0" timeOffset="18318">17902 6808 53 0,'0'57'317'0,"0"-38"-306"0,0 57 21 16,0-57-28-16,17 19 1 0,-17-18-1 0,0 56 5 15,20 56-6-15,-20-75-1 0,0-19-2 0,20 19-1 16,-20 0 3-16,23 0-3 0,-23-57 1 0,14 20 2 0,-14 0-2 16,0-20 0-16,0 17-1 0,40-34 13 15,-20-40 1-15,-20 57-10 16,17-40 5-16,-17 3-5 0,0 37 1 0,17-37 3 0,-17 16-4 0,0 21 0 15,20-37 7 1,0 17 0-16,3 20 0 0,-9 0-4 0,6 78 2 31,0 53-3-31,-20-54-15 16,0-40-6-16,0 20-25 0,0-57 21 0,0 58-186 16,0-39 39-16,20-19 81 46</inkml:trace>
  <inkml:trace contextRef="#ctx0" brushRef="#br0" timeOffset="18719.41">18435 7588 24 0,'0'0'25'0,"0"0"1"16,0 0 34-16,17 20-29 16,-17-20-22-16,0 17 20 15,0-17 22-15,20 19-30 0,0-19-1 16,-3 21-4-16,-17-21-13 47,0 0 4-32,97-77 48-15,-97 40-51 0,0 17 0 0,0 0 1 16,-17-37 10-16,17 57-11 0,0 0 1 0,0-17 0 0,0 17 4 0,-23-20-1 16,23 20-2-16,-20 0 15 15,20 0-18-15,-37 77 16 16,37-60-16-16,-17 3 0 0,17 17 0 0,-20 20 0 16,20 20-4-16,0-57 0 15,0 17-4-15,20-17-27 0,-20-3 13 0,0 4-4 16,17-21-33-16,20 37-95 0,-17-37 58 15,20-37-10-15,-40 16 90 0</inkml:trace>
  <inkml:trace contextRef="#ctx0" brushRef="#br0" timeOffset="19051.54">18780 7359 85 0,'0'0'52'0,"0"0"41"0,0 0-66 0,0 0-6 15,0 0 31-15,-23 38 16 0,23-38-61 16,0 0-1-16,0 20 3 0,0-20 0 47,37 56 3-47,-17-18-10 0,-20-38-3 0,20 20 3 0,0 0 1 0,-3-3-2 0,0-17 2 15,-17 20 1-15,20-20-1 0,0 20 4 0,3-20 0 16,-9 0-6-16,6-20 5 0,0 0-4 16,0 3 0-16,-20-3-1 0,0-17-1 0,0 37 0 15,0-57 0-15,0-40 1 16,0 79 0-16,0 18-1 0,0-20 0 0,0-16 1 0,0 36-1 15,-20-21 2-15,20 21-3 0,-20 0 1 0,20 0-1 0,-20 21-1 16,20-21 5-16,0 0 0 0,-37 56 0 16,17 2 0-16,20-41-2 0,-20 23 0 0,20-23 0 0,0 2 0 15,-17 19 0-15,17 2-1 0,0-23 1 0,0 3-1 0,0 57-3 16,17-2-49 0,-17-75 31-16,63 39-217 15,-63-39 179-15,14-20 8 0,-14 20-5 0,20-37 33 0</inkml:trace>
  <inkml:trace contextRef="#ctx0" brushRef="#br0" timeOffset="19301.82">19233 7227 166 0,'-17'113'291'0,"17"-113"-288"0,-23 19-1 0,23-19 0 0,0 21-2 16,0 36-4-1,0-21-1-15,23-15 3 0,-23-4 3 0,17-17-1 16,-17 40 2-16,17-40-2 0,-17 17 0 0,20 3 4 16,-20 0-3-16,0-20-1 0,37 57 7 15,-37-57-8-15,0 17 1 0,0-17-1 0,0 20 2 16,-17 18-1-16,-40 1-26 16,17-22-40-16,23 4 33 15,-23-21-181-15,-17 19 86 16</inkml:trace>
  <inkml:trace contextRef="#ctx0" brushRef="#br0" timeOffset="19769.41">19592 7454 68 0,'0'0'85'0,"0"0"17"0,0 19-47 15,0 2-18-15,20-4-19 0,-20 3-11 16,0-20 8-16,20 20-1 0,-20-20-8 0,0 17-1 0,20-17 10 16,-3 20 0-16,0-20-13 15,-17 0 2-15,0 0 0 0,0-20-1 0,20 3-1 0,-20-3-1 16,0-17 2-16,0-3-3 0,0-17 0 16,-20 40 2-16,20-23 2 0,-17 2-2 0,17 2 0 15,-17 15-1-15,-23 3 10 47,-17 416 20-47,57-301-30 16,23-23-4-16,51 61-99 31,-40-99-239-31,-14-15 272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9:42:46.287"/>
    </inkml:context>
    <inkml:brush xml:id="br0">
      <inkml:brushProperty name="width" value="0.05292" units="cm"/>
      <inkml:brushProperty name="height" value="0.05292" units="cm"/>
      <inkml:brushProperty name="color" value="#00800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26038 11752 75 0,'0'0'83'0,"-20"-18"78"0,20-1-129 0,0 19-11 0,-20-20-10 0,20 1 5 0,-20 19-11 0,20-19-3 0,0 19 0 16,0 0 0-16,0 0 14 0,0 0-13 0,0 0 0 15,0 19 1-15,0 0 3 0,0 20 4 16,0-21-8-16,0 1 2 0,0 19-2 0,0-19 0 0,0 58 2 16,20-20-3-16,-20-39-2 15,20 1 1 1,17 20 10-16,0-39-6 15,6-58 12 1,48-227 2 0,-91 247-19-16,0-38-1 0,-17 38 4 15,-3 38-3 1,20 0 0-16,-20 0 0 0,-14 20 2 0,11-20-1 0,-34 56 1 16,40-18-2-1,-43 96 1 1,60-59-2-16,20 1 3 0,0-56-2 0,0-2-2 0,-20-18 2 15,34 39 2-15,29-39-1 16,-49-20-1-16,-14 1 0 0,20 1 2 0,0-2-2 16,0-36-1-16,-3 18 2 0,0-19 0 0,-17 18 0 15,20-56 0-15,-20 38-2 0,20-38 1 16,-20 76 0-16,0 19 0 0,0-20 0 0,0 2 0 0,-20 18-1 0,20 0 3 16,-20 0 0-16,3 0-3 0,0 0 1 0,-3 0-1 15,-34 75 4-15,-9 2-2 0,29-20 1 16,14-38-1-16,-34 267 2 15,88-154 0-15,-14-113-4 16,0 19 0-16,14-18 2 0,63-20 5 63,111-685 4-63,-208 647-9 0,-17-95 5 15,-3 114-7-15,20 19 2 0,-20 0-1 47,-57 56 5-47,-17 40-3 0,-17 19-4 0,51 17 2 0,60-93 0 0,0 207 0 16,20-207 0-16,0-20 1 0,-20 0-1 15,20 18 1-15,-3-18 0 0,0-19 0 0,-17 0-1 16,20 0 1-16,37-37 2 0,20-40-1 16,-20 1 0-16,-57 39-1 0,37-1-1 0,-37-1 0 15,40-36 0-15,-23 36 0 0,-17 1 1 0,23-56-1 0,-6 54 0 16,-17 3-1-16,0-1 1 0,0-38 4 15,0 76-1-15,-17 0-3 0,-6 0 1 0,6 0-1 16,-3 20 1-16,0-1-2 0,3-1 2 16,-23 19 0-16,20-37-1 0,20 39 1 0,-34-1-2 0,34 0 2 0,-40 38-1 15,20-38 0-15,6 38-1 0,14-38 0 0,0 19 3 0,0-18-3 16,14 75-4-16,26-20 6 31,-20-74 1-31,34-40 2 0,-34 1-3 0,0 1 0 16,-20-1 1-16,17-39 0 0,3 39-2 0,-20-56 1 0,37 18 0 0,-37 18-1 15,23-94 3-15,-23 95-3 0,17-19 0 16,-17 39 0-16,0-40 0 0,-17 19 2 0,17 39-2 0,0 0 0 16,0-18-1-16,0 18 0 0,-23 0 2 0,-14-19 1 31,-114 56 2-31,151-17-4 0,-20-1 0 0,0-19 0 0,6 38 2 0,-9-18-1 16,3-2 0-16,0 20-3 0,20 0 2 0,-17-19 0 0,17 20 0 0,-17-2 0 15,17 77 0-15,0-38-2 16,17-56 1-16,0-2 1 0,-17 1-2 0,20-19 1 0,0 20-14 15,3-20-13-15,-23-20 4 0,14 20-48 0,6-19-31 16,20-56-239-16,-40 75 321 16,17-19 4-16</inkml:trace>
  <inkml:trace contextRef="#ctx0" brushRef="#br0" timeOffset="1258.45">29157 11619 52 0,'0'0'59'0,"0"0"-26"0,0 0 24 0,0 0-31 0,0 0-4 0,0-19-2 0,14 0 28 0,-14 1-11 15,0-2-6-15,0 20-21 0,0-38 16 0,0 38-18 16,0-19 6-16,0-1-9 0,-14 20 6 0,-9-18 2 16,-91 18 18-1,77 18-24-15,-3 2-2 0,23 17 0 16,-23 3 0-16,-52 131 3 15,70-153-7-15,22 58 0 16,0 1 1-16,40-2 4 16,-3-56-3-16,-17 1 4 0,17-20 0 0,40-57 15 31,-20 0-12-31,-40 0-8 0,23 18 0 0,-23 1-2 16,3 1 2-16,3 18-1 0,-23-1-1 0,14-75-1 15,-14 38 2 1,0 19 2-16,0 38-2 15,-37-19 2 17,-191 342 13-32,208-170-16 15,20-58 0-15,20-76 0 0,-20-1 0 0,60 21 3 16,-26-39 7 0,6-57-3-1,17-57 1-15,-20 18-4 16,0-75-2-16,-37 152-3 0,0-19 2 0,0 0-1 0,0 19 1 15,0-19-2-15,0 38 3 0,-14-20-3 16,-66 20 3 15,-14 77 1-31,-60 114-3 0,137-77 2 16,17-77-2-16,0-17 0 0,0 94-1 0,17-39 1 16,-17-55 0-16,40 18-1 15,-40-38 2-15,37 0-2 0,23-38 6 16,-43 0-2-16,20-19 0 0,-17 0 0 15,37-39 1-15,-40 39-4 0,3-57 0 16,3 57 0-16,-23-95 3 31,-60 132-4-31,40 20 1 0,20 0 1 0,-37 0-3 16,17 0 2-16,0 20-1 0,-14 0 1 0,-6-2 1 0,0 20-1 16,-74 114 2-1,114-95-2-15,0-37-1 0,0 37 0 0,0-20 0 0,0 20 1 0,22-18 2 16,-22-20-2-16,18 0 1 0,-18-1 0 0,17-18-1 0,3 19-1 15,17-19 4-15,20 0-2 0,-34 0-1 16,-6-56 1-16,0 37 0 0,23-39-2 16,-3-17 1-16,-17 36 1 0,-3-75 0 15,3 77 1-15,-20 37-3 16,-20-58 3-16,20 39-3 0,0 19-1 0,-17 0 4 0,-3-19-1 0,0 19-3 16,3 0 0-16,-97 96 4 15,94-77-2-15,0-1-2 0,3 1 2 0,-80 96-4 16,80-96 4-16,-60 152 2 15,77-153-1-15,37 39-1 32,-17-57 1-32,0 0-2 0,-3 0 3 0,23-57-1 0,17-38-3 15,-40 58 1-15,3-2 1 32,94-265 3-17,-114 19 1-15,0 285-4 63,-20-19-1-63,-151 209 3 0,154-132-3 0,-97 207 3 0,76-94-4 0,38-19-2 0,0-94 3 0,0-39 1 0,0-19-2 0,0 19-10 0,0-1-4 15,18-18-6-15,-18 20-44 0,0-20 22 0,20 0-64 16,17-95-303-16,-17 76 402 16</inkml:trace>
  <inkml:trace contextRef="#ctx0" brushRef="#br1" timeOffset="3791.95">28983 9489 22 0,'0'0'12'0,"0"0"6"0,0 0 53 0,0 0-31 0,0-18-7 0,0 0 43 16,0-3-53-16,0 21-13 0,0-20 26 16,0 3-14-16,0 17 8 0,-17 17 21 15,17-17-31-15,-23 41 8 16,6 53 5-1,-3-58-30-15,20 5 10 0,0-24-8 16,0-17-5 47,0 113 17-63,37-55-3 0,40-133 0 0,-40-58-9 0,-17 76-6 0,-20 19 2 0,0 0 1 15,20-1-2-15,-20-18 1 16,0 39-1-16,0-1 0 0,0 19 1 15,-20 0-1-15,20 19 3 47,-171 151 5-47,134-93-3 0,37-40-6 0,-40 40 2 0,40-58-1 0,0-2 1 16,0 5-1-16,0-22 1 0,0 36 0 0,20-16 0 0,-20 0-1 0,57 17 2 31,-37-37 0-31,37-77 3 16,-20-111-2-1,-17 130-4-15,-3-76-1 16,-17 59 5-16,0 56-4 16,0-1 3-16,-17 20-1 15,-3 0-2-15,-57 20 6 0,77-20-6 0,-74 115 4 16,34-41-4 0,-17 175 5-1,97-59-5-15,-40-173 1 16,37 4-1-16,-17-21 4 31,54-115 11-31,-34 21-11 16,-3-40 1-16,-37 97-2 0,20-155 0 31,-20 98-5-31,0 74 3 0,-20 20 0 16,-17 0 0-1,20 0 1-15,-63 57 2 0,63-37-3 0,-40 56 0 0,-77 94-1 16,94-93-1-16,40-41 2 0,-17 62 0 0,17-3 2 15,0-20-4-15,0-19 1 16,39-16 5-16,-39-22-2 0,0-18-3 0,18 0 0 0,-18 18-1 16,20-18 2-16,-20 0 1 0,37 0 1 0,-37 0-1 0,0 0 0 15,20-18 0-15,-3 0-1 0,5-22 0 0,-4 2 0 0,-18 20 1 0,37-57 0 0,0-3-1 16,43-110 1 0,-63 54 0-16,0 40-1 46,-34-78-1-46,0 172 0 0,-6 19 1 0,-34 19 2 16,20-1-3-16,0 59 1 0,-3-40-2 0,23 0 2 16,-23 98-1-16,40-96 0 0,-17 36 0 15,17-56 1-15,0-18 0 0,57 111 1 32,57-169 5-32,-97 2-6 15,63-192 6-15,-6-95-2 16,-74 282-7-16,0-14 3 15,0 36 0-15,0-38 0 0,0 36 2 0,0 3-2 47,0 18 0-47,-57 18 1 16,0 40 0-16,-97 305 2 0,117-192-2 0,17-57-6 16,20-97 4-16,0 40-6 0,0-37 2 0,-17 18-37 15,17-18 17-15,0-20-4 0,0 18-149 16,17-56-88-16,-17-20 144 0,20 40 117 0,-20 0-4 15</inkml:trace>
  <inkml:trace contextRef="#ctx0" brushRef="#br2" timeOffset="6017.63">26135 9375 59 0,'0'20'196'0,"0"-3"-185"0,0-17-1 0,0 0-1 0,14 20 5 0,-14 1-7 0,0-21 6 0,0 18 0 0,0 0-6 0,0-18-1 0,20 38 13 0,-20-38-16 0,20 20 5 0,-20-1 11 0,20-19-11 0,-3 17 0 31,60-111 21-31,-77 76-28 16,0 0 2-16,0 18-1 0,0-21 14 15,0 21-11-15,0 0 12 0,0 0-11 16,0 0-1-16,-40 21 9 0,40-3-10 0,-20 0 4 16,3 40-1-1,-20 19 5-15,37-20-4 0,-20 16-5 16,40 25 6 15,17-81 0-31,0-17 0 0,-37-17-8 0,20-23 1 16,0 4 0-16,-3 36-2 0,-17-58 2 0,20 38-1 0,-20-17 0 0,20-20-1 15,-3 0 1-15,-17 19 2 0,0 38-2 16,23-38 0-16,-23-1 0 0,0 39-2 0,0-20 2 0,-40 3 2 16,20 17-3-16,-94 94 15 31,57 58-14-31,23-56-1 16,34-79 3-16,0 5 1 0,0 34 0 15,54 59-4 16,40-96 6-31,-94-38-4 0,77-96 3 16,-77 95-4-16,17 3-2 0,6-2 1 0,-6-76 1 16,20-3 0-1,-37 4 0-15,0 76 2 16,-20 18-3-16,-37 18 5 16,40-18-5-16,-3 20-1 0,0-2 1 0,3 2 0 0,-23 16 2 15,40-15-2-15,-20-1 2 0,-14 74 0 16,14 0-2-16,0-17 0 0,20-59 0 0,0 22-1 15,0-4 2-15,40 41 2 32,34-59-3-32,-54-36 1 0,17-38 2 0,-17 18-4 0,-3 19 1 15,23-76 1-15,-40 75-3 0,17 0 4 16,-17-16-2-16,40-79-1 16,-40 58 1-16,0 0 0 0,-20-1-3 15,-17 40 5-15,20 18 0 0,17 0-2 63,-60 0 2-48,-91 56-3-15,0 115 0 0,91 229-2 0,137-286 9 0,-60-114-6 0,100-94 12 32,14-212-9-32,-51 118-3 15,-80 130 2-15,34-96-2 0,-14 137 0 0,-20-21 1 16,0-77-1-1,0 77 6-15,-20 38-6 16,-14 0 1-16,11 20 2 0,6-2-4 0,-40 21 5 0,-77 207-11 31,100-112 6-31,11 57-1 0,23-136 0 16,23 98-84-16,-23-115 50 16,34-18-175-16,23-40-137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9:46:35.79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29342 4051 16 0,'0'19'19'0,"0"-19"-19"0,-14 0 1 0,14 0 0 0,0 0 1 0,0 0-1 0,0 0 1 0,0 0 0 0,0 0 5 0,0-19 2 0,0 19-3 16,0-18 52-16,0 18-24 16,0 0-9-16,0 0-13 0,0 0 29 15,0 0-15-15,0 0 63 16,0 0-57-1,0 0-25-15,0 0 15 0,0 37 16 16,0-37-28-16,14 57 3 16,6 1-13-1,-20-58-2-15,0 19-3 0,0-1-8 16,0 1-36-16,0-19-11 0,0 0 20 16,20-19-228-16,-20 1 245 0</inkml:trace>
  <inkml:trace contextRef="#ctx0" brushRef="#br0" timeOffset="133.38">29476 3670 59 0,'-17'0'141'0,"-6"58"-38"47,-31 55-350-47,54-113 191 0</inkml:trace>
  <inkml:trace contextRef="#ctx0" brushRef="#br0" timeOffset="533.1">29818 3899 66 0,'0'0'101'16,"0"0"-47"-16,0 0-34 0,0 0 47 16,0 0-58-16,20 0 6 0,-20 0 1 15,17 0-13-15,-17 0 0 0,20 0-1 0,0 0 0 0,-3 0-2 16,-17 0 1-16,20 0-1 0,37-18-2 16,-17 18-4-16,-40 0 0 0,0 0-2 0,34-19-41 15,6 19-42-15,-40-21 54 0,23 21-1 0,-9-19-24 16,6 19 2-16</inkml:trace>
  <inkml:trace contextRef="#ctx0" brushRef="#br0" timeOffset="716.56">29781 4070 69 0,'0'0'223'0,"0"0"-189"0,37 0 8 15,20 0-37-15,-37 0-4 16,74 0-28 0,-54 0-24-16,-23 0-37 0,63-19-120 31</inkml:trace>
  <inkml:trace contextRef="#ctx0" brushRef="#br0" timeOffset="2799.55">30636 3670 28 0,'0'0'20'0,"0"0"-11"0,0 0 3 0,0 0 48 0,0 0-44 0,0 0 65 0,0 0-70 15,0-18-1-15,0 18 10 0,17 0 7 0,-17 0-11 16,0-19-10-16,0 19 9 0,0 0-9 0,0-19 22 16,20 19-21-16,-20 0 7 15,0 0 6 1,0-18 16-16,20 18-21 0,-20 0-6 0,0 0-5 0,0 0 5 15,0 0-6-15,0 18 22 47,-131 209 6-47,108-206-29 0,23-2-1 16,-37 18-6-16,37-18 4 0,0-19 1 0,-20 19-1 0,20 0-2 16,0-1 3-16,0-18 0 0,0 21-1 0,0-21-1 15,0 0 1-15,0 19-1 0,20-19 0 0,0 18 1 16,-3-18 0-16,23 19 3 15,-40 1 1 1,17-2-3-16,-17-18 1 0,0 0 1 0,0 19-1 16,20 18 2-16,-20-37-2 0,0 21-1 15,0-21 0-15,0 19 0 0,0-1-1 0,0 21 1 0,0-21 0 16,0 20-43 0,0 1-125-1,0-58 45-15,37-39-55 16,-37 58 157-1</inkml:trace>
  <inkml:trace contextRef="#ctx0" brushRef="#br0" timeOffset="3065.49">30861 3881 37 0,'0'0'104'0,"0"0"24"0,0 0-104 0,0 0 32 15,0 0-12-15,20 18-11 16,-20 1-12-16,0-19-16 0,20 0 0 0,-20 19-2 16,0-19-1-16,23 0-1 0,-9 19 4 0,6-19-5 15,20 0-3-15,-40 0 0 0,0 0-2 16,0 0-2-16,17 0-33 0,0 0-40 15,-17 0-40-15,23 0-90 16</inkml:trace>
  <inkml:trace contextRef="#ctx0" brushRef="#br0" timeOffset="3450.33">31320 3539 49 0,'0'0'310'0,"0"0"-216"16,0 0-83-16,0 0 16 16,17 0-12-16,-17 0 4 15,0 75-3-15,23-19-11 0,-23-56-4 16,0 97-1 15,-23 206-413-31,6-303 363 0,17 38-34 16</inkml:trace>
  <inkml:trace contextRef="#ctx0" brushRef="#br0" timeOffset="3983.67">31722 3539 126 0,'0'0'108'0,"0"0"-66"0,0 0 66 16,0 18-58-16,0-18-28 0,0 0-12 0,0 0-2 0,0 0 0 0,0 19 0 15,0-19 4-15,0 0-1 0,0 20-1 0,0-2 1 16,0 1-9-16,0 0-2 47,0 39 0-47,-23 54-10 0,3-93 9 0,20 2-1 15,0-21 1-15,0 19-2 0,0-19 3 0,0 0 0 16,0 0-2-16,0 18-1 0,-17-18 0 16,17 0 2-16,0 19 1 0,0-19 0 0,0 0 1 0,0 19-1 15,0-19-2-15,0 19 0 0,0-19 1 0,0 19 2 16,0 20 2-1,0-20-2-15,17-1 1 0,-17 1-1 0,0 1 0 0,0 17-4 16,0 0-15-16,0-16-16 16,0-21 12-16,0 19-5 15,0-1-74-15,-17 39-176 0,17-57 267 16,0 19-13-16</inkml:trace>
  <inkml:trace contextRef="#ctx0" brushRef="#br0" timeOffset="4433.46">29342 5326 33 0,'0'0'43'0,"0"0"39"0,20 0-30 0,-20 0-29 0,0 0-1 0,0 0 19 0,0 0-22 0,20 0 42 0,-20 0-36 16,0 18-3-16,20 1 27 16,-3 1-41-16,-17-2 13 0,17 39 1 15,-17-57-20-15,23 20 1 0,-23 37 0 0,0-39-3 16,0 20-1-16,0-18 2 0,0 36 0 16,-23 1-8-16,23-38 0 0,-17 0-3 0,17 0-19 0,0-19 29 62,-114 20-303-62,20-171 127 0</inkml:trace>
  <inkml:trace contextRef="#ctx0" brushRef="#br0" timeOffset="4583.35">29171 4984 49 0,'0'0'75'0,"0"0"16"0,0-21-23 0,0 21-16 0,0 0 62 47,20 77-78-47,0-39-57 0,-20-38 5 16,20 19-36-16,-20-1 16 0,0-18-8 0,34 20-121 15,-14 0 14 32</inkml:trace>
  <inkml:trace contextRef="#ctx0" brushRef="#br0" timeOffset="4900.68">30029 5040 67 0,'17'0'313'0,"20"0"-255"15,-37 0-56-15,20 0 2 16,57 0-6-16,-40 18-14 16,-20-18-34-16,6 0-38 0,14 0-82 15,-37 20 52-15</inkml:trace>
  <inkml:trace contextRef="#ctx0" brushRef="#br0" timeOffset="5066.54">30009 5326 51 0,'0'0'111'0,"0"0"-74"0,0 0-6 0,-20 0 51 16,20 0-69-16,0 0-2 0,0 0 15 31,0 0-18-31,114 0-94 0,-91 0 6 16,31-19-82-1,-34 19 140 17</inkml:trace>
  <inkml:trace contextRef="#ctx0" brushRef="#br0" timeOffset="5800.33">30636 4907 50 0,'0'0'136'0,"0"0"-79"0,0 0-33 0,0 0 33 0,0 0-41 0,-20 0-1 0,20 0 13 0,0 0-16 0,0 0 27 0,-20 19-22 0,20-19-9 16,0 0-1-16,-17 18 18 0,17 22-6 47,-17 54-11-47,17-75-8 0,-23-1 2 0,23 2-2 15,0-20 1-15,0 20-1 0,0-20 2 0,-17 0-3 16,17 18 1-16,0 1 0 0,0-19-1 0,-20 38 3 15,20-38-3-15,-20 19 2 0,20 18 1 16,-17-37 0-16,17 40 0 16,0-40-3-16,0 18 2 0,0 1 0 0,0 39 3 15,0-58-3-15,0 17 1 0,0 3-1 0,-20 0-1 16,20-1 0-16,0-19 2 0,0 18-1 16,0-18-1-16,0 20 0 0,0-2-1 15,20-18-2-15,-20 19-19 0,0 0 9 0,17-19-24 16,-17 0 14-16,20 20-109 15,0-20 42-15,-20 0 42 0,17 0-41 0,6 0 27 16,-23 0 41-16</inkml:trace>
  <inkml:trace contextRef="#ctx0" brushRef="#br0" timeOffset="6117.82">30998 5058 71 0,'0'0'157'0,"0"0"-124"0,0 0 47 15,0-18 23 1,-40 18-39-16,40 0-51 16,-20 18-4-16,20 2-2 0,-14 57 6 15,-9-77-13-15,23 75 2 16,0-56-1-16,0-19 0 0,0 19-1 15,0-1 0-15,0-18 0 0,23 21-2 0,-23-21 2 0,14 0 0 16,-14-21-4 0,20 21-1-16,0-56-15 0,-20 37-1 0,20-57-73 15,-20 76 66-15,0-20-4 0,17-17-152 16,-17 17 65 0,0 2 74-16</inkml:trace>
  <inkml:trace contextRef="#ctx0" brushRef="#br0" timeOffset="6483.64">31320 4813 75 0,'0'0'103'16,"0"0"20"-16,0 0-97 0,17 0 35 15,-17 19 11-15,0-19-62 0,0 0-2 0,0 0 0 0,0 18 3 16,0 1-3-16,23-1-2 0,-23 2-3 15,0 57-4-15,0-59 1 16,0 1 1-16,0 0-3 0,-23-1 0 0,23 59 3 31,0-77-1-31,0 20 0 0,0-20-1 0,0 0 1 0,0 0-1 16,0-20 1 0,0 0 1-16,0 20 1 0,0-18-1 0,0 18 3 15,0 0 1-15,0 0-5 0,0 0 8 16,0 0-7-16,0 18 2 0,0-18-3 0,0 20 1 0,0-20 0 15,0 20-1-15,0-2 1 0,0-18-3 0,0 19 0 0,0 0-4 16,0 38-81 15,-17 1-313-31,17-58 360 0</inkml:trace>
  <inkml:trace contextRef="#ctx0" brushRef="#br0" timeOffset="11450.86">25428 7702 49 0,'0'0'46'0,"0"0"101"16,0 77-14-16,0-77-117 16,0 17-10-16,0-17 1 0,17 21 43 31,117-98-25-31,-94 77-23 15,74-58 6-15,-97 20-6 0,154 2 6 16,-74 16-5-16,-60 20-3 0,248 0 4 31,0 20-4-31,-57-3-2 47,570-17 0-47,-587-57 2 0,14-17-2 16,-110 53 1-1,286-55-1 1,-135 38-4-16,-152-19 8 16,-57 57-1-16,-20-36 0 0,0 15 0 0,6-16-2 0,65-77 2 15,-88 77-1-15,37-41 0 0,-37 59 1 16,20-57 0-16,-23 57 0 0,60-133 0 16,-60 113 0-16,3 22-1 0,40-97 1 15,-60 114-1 32,91-192-1-31,-34-16-500-16</inkml:trace>
  <inkml:trace contextRef="#ctx0" brushRef="#br0" timeOffset="11785.87">26588 7057 49 0,'0'-20'40'0,"0"20"-15"0,17-58 81 0,-17 2-44 0,0 56-44 0,0-20-2 0,0 1-1 0,0 0-1 0,0 0 12 0,0-38 36 16,-17 57-56-16,-23 0 7 0,23 0-6 15,-3 19-1-15,-91 57 15 0,31-17-14 0,-51 166 10 32,91-53-5-32,231 76-2 31,-154-211-10-31,60 20 0 0,-60-17 0 0,77 17 1 0,-77-40-2 0,97 60 0 16,-40-39 0-16,-17 1-1 0,-37-22-4 15,34 4-20-15,-37-21 3 0,3 0-6 0,-23 0-9 0,80 0-127 16,-60 0 90-16,40-38-91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1T19:48:47.982"/>
    </inkml:context>
    <inkml:brush xml:id="br0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8018 9300 59 0,'0'0'22'0,"-20"0"-21"0,-34 0-3 0,54 0 0 0,-20 0-5 0,0-19-9 0,20-2 7 16,0 3 5-16,40-57-7 0,-3-3 9 16,-20 60 3-16,3 0-1 0,-20-3 0 0,40-15 0 15,-40 16 1-15,37-18 0 0,-37 38-1 0,20-37-1 16,-3 37 1-16,-17-19-1 0,0 19 0 15,0 0 1-15,0 0 0 0,0-21 0 32,-17-36 90-32,17 57-68 0,0-17-13 0,-20 17 8 15,0-20-1-15,20 0-8 0,-17 3 4 0,0 17-3 16,-6-19-6-16,-14-2 0 0,0 4-2 16,-20-3 2-16,20 20 1 15,-194-38 6-15,174 38-9 0,20 0-1 16,-117-19-1-16,3 19 5 0,-211 19 5 15,248-19-5-15,-14 0 0 0,48 0-3 16,-34 0 3-16,57 0-2 0,-17 0 1 0,-134 0 8 0,148 0-7 16,-91 0 1-16,-325-19 18 15,399 19-22-15,20-20 0 0,-94 20 4 0,94 0-3 0,-20 0 1 16,-397-57 9 0,340 40-8-16,-57-3 0 0,-74-1-2 15,211 21-2-15,-83-17 2 0,80-3-2 0,-74 20-1 16,20-19 1-16,-26 2 1 0,23-4-3 15,-37 21 1-15,54 0 0 0,-148 0-6 16,208 0 7-16,-60 0 0 0,23 21 0 0,34-4-1 16,-54 2 1-16,20 18-2 0,51-37 2 0,-14 21 0 0,0-1 0 15,-97 54-1-15,-94 137 1 47,57 34 4-47,77-73-3 0,37-1-3 0,17-19-1 16,40-96 2-16,-52 193-11 0,52-134 8 15,0 169-7 1,92 116-5-16,-55-285 14 16,-17-60 2-16,54 116-1 0,43 78 2 15,171 149 0 1,-140-283-2-16,-111-58 2 0,23-20-1 0,-23 1-1 0,74 58 0 16,-68-59 1-16,11 2-1 0,211 113 1 0,-188-114 0 15,74 19-2-15,3 0 2 0,-57-19 0 0,-23-19 0 0,533 114 1 16,-513-95-2-16,20-38 1 15,362 57-4-15,-228-19 1 0,18 0 0 0,284 0-1 16,-396-38 2-16,-3 18-3 0,570 2-3 16,-416-1 9-16,-154-19-1 0,3 0-1 15,17 0 2-15,131 0-2 0,3-19 1 0,3-19 3 0,-160 0-1 16,1127-229 30 0,-1124 230-26-16,154-59 5 15,285-131 3-15,-288 113-10 0,-168 38-1 0,701-381 14 16,-741 400-14-16,211-228 9 15,-133 96-2-15,-78-78 7 0,-94 211-14 16,-20-59 2-16,-35 1-4 0,-39-1 0 0,-288-169 1 16,-131 18 2-1,399 226-2-15,0-18-2 0,3 2 1 0,-234-96-1 16,211 95 0-16,20 20 1 0,-134-59 0 0,3 20 0 0,111 38-1 16,-835-246-5-16,56 130 2 15,591 117-3-15,-20 17 1 16,151 20-1-16,20 0-1 0,-191 0-17 0,174 20 11 15,-402 37-43-15,-188 94-55 16,379-54 32 0,-249 91-14-16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30256-C792-F5A1-75F4-95C9000DE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0AB6F8-5A9C-0124-F770-DDE2150CE1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63C1C3-A804-850E-8542-6230F4E2E1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16BEFB-6FAB-FB2E-9579-0819E1D506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58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934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954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F61D7-AA73-14E6-06D9-C35712655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AB8A57-3B80-9096-1FEA-13FF9D0B5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DC73AA-BB48-9B8A-24FC-0D96FAF69B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CA8E5-D2C2-C828-636C-893BFC5209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322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2888D-AF38-5B42-ACDA-87A6FFD7E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46B1E-1D1A-5A36-9C3F-B70345A547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511CD2-88DE-0D07-439A-7354A4FDFB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C043E-0ADF-342C-9EA2-F839D86F7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285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 algn="l"/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728"/>
            <a:ext cx="121920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#1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8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80" y="-3935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701" r:id="rId6"/>
    <p:sldLayoutId id="2147483697" r:id="rId7"/>
    <p:sldLayoutId id="2147483673" r:id="rId8"/>
    <p:sldLayoutId id="2147483676" r:id="rId9"/>
    <p:sldLayoutId id="2147483672" r:id="rId10"/>
    <p:sldLayoutId id="2147483699" r:id="rId11"/>
    <p:sldLayoutId id="2147483671" r:id="rId12"/>
    <p:sldLayoutId id="2147483700" r:id="rId13"/>
    <p:sldLayoutId id="2147483679" r:id="rId14"/>
    <p:sldLayoutId id="2147483692" r:id="rId15"/>
    <p:sldLayoutId id="2147483681" r:id="rId16"/>
    <p:sldLayoutId id="2147483674" r:id="rId17"/>
    <p:sldLayoutId id="2147483675" r:id="rId18"/>
    <p:sldLayoutId id="2147483696" r:id="rId19"/>
    <p:sldLayoutId id="2147483677" r:id="rId20"/>
    <p:sldLayoutId id="2147483678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0.png"/><Relationship Id="rId3" Type="http://schemas.openxmlformats.org/officeDocument/2006/relationships/image" Target="../media/image350.png"/><Relationship Id="rId7" Type="http://schemas.openxmlformats.org/officeDocument/2006/relationships/image" Target="../media/image39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80.png"/><Relationship Id="rId5" Type="http://schemas.openxmlformats.org/officeDocument/2006/relationships/image" Target="../media/image370.png"/><Relationship Id="rId4" Type="http://schemas.openxmlformats.org/officeDocument/2006/relationships/image" Target="../media/image360.png"/><Relationship Id="rId9" Type="http://schemas.openxmlformats.org/officeDocument/2006/relationships/image" Target="../media/image4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customXml" Target="../ink/ink4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eb.archive.org/web/20140713032309/http:/www.altdev.co/2011/12/24/static-code-analysis/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95D40-2C00-1A98-AAC5-98D0F87C3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FDDC39C-4760-7EB7-891E-93BFE3231677}"/>
              </a:ext>
            </a:extLst>
          </p:cNvPr>
          <p:cNvSpPr/>
          <p:nvPr/>
        </p:nvSpPr>
        <p:spPr>
          <a:xfrm>
            <a:off x="8994115" y="5500711"/>
            <a:ext cx="577154" cy="3638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094BAB-6859-8E93-78BE-93450649C0F7}"/>
              </a:ext>
            </a:extLst>
          </p:cNvPr>
          <p:cNvSpPr/>
          <p:nvPr/>
        </p:nvSpPr>
        <p:spPr>
          <a:xfrm>
            <a:off x="7711953" y="2928017"/>
            <a:ext cx="914400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55318C-0563-F23F-A418-AD6CD67BB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027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Exercise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2BC80D1-DD53-A3A9-8139-DBB16F4F5FD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560189" y="0"/>
            <a:ext cx="653143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8717AB3-86A0-A763-E1B5-611867E0AB2A}"/>
              </a:ext>
            </a:extLst>
          </p:cNvPr>
          <p:cNvCxnSpPr>
            <a:cxnSpLocks/>
          </p:cNvCxnSpPr>
          <p:nvPr/>
        </p:nvCxnSpPr>
        <p:spPr>
          <a:xfrm>
            <a:off x="363747" y="501157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A32E8B12-588C-E315-2D9E-EA5D61DD489C}"/>
              </a:ext>
            </a:extLst>
          </p:cNvPr>
          <p:cNvSpPr txBox="1"/>
          <p:nvPr/>
        </p:nvSpPr>
        <p:spPr>
          <a:xfrm>
            <a:off x="1602561" y="3519358"/>
            <a:ext cx="191270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int2 i = -1;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int2 j = 0;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while 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&lt; 1){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++;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j = 1;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return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/j;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C64E691-9E60-D1E5-6C40-752D843CD9DC}"/>
              </a:ext>
            </a:extLst>
          </p:cNvPr>
          <p:cNvCxnSpPr>
            <a:cxnSpLocks/>
          </p:cNvCxnSpPr>
          <p:nvPr/>
        </p:nvCxnSpPr>
        <p:spPr>
          <a:xfrm>
            <a:off x="8939121" y="2500739"/>
            <a:ext cx="2924" cy="420171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FA13E40F-7B3E-1FA3-8F4B-46B387E16946}"/>
              </a:ext>
            </a:extLst>
          </p:cNvPr>
          <p:cNvCxnSpPr>
            <a:cxnSpLocks/>
            <a:stCxn id="55" idx="2"/>
            <a:endCxn id="10" idx="0"/>
          </p:cNvCxnSpPr>
          <p:nvPr/>
        </p:nvCxnSpPr>
        <p:spPr>
          <a:xfrm rot="5400000" flipH="1">
            <a:off x="7475095" y="3622076"/>
            <a:ext cx="2151608" cy="763491"/>
          </a:xfrm>
          <a:prstGeom prst="bentConnector5">
            <a:avLst>
              <a:gd name="adj1" fmla="val -10625"/>
              <a:gd name="adj2" fmla="val 284030"/>
              <a:gd name="adj3" fmla="val 110625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5D81B8D-DBCA-C03E-7849-3A59F720C816}"/>
              </a:ext>
            </a:extLst>
          </p:cNvPr>
          <p:cNvGrpSpPr/>
          <p:nvPr/>
        </p:nvGrpSpPr>
        <p:grpSpPr>
          <a:xfrm>
            <a:off x="7689161" y="1486046"/>
            <a:ext cx="2499919" cy="1052794"/>
            <a:chOff x="1040221" y="593149"/>
            <a:chExt cx="2499919" cy="105279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A1B3824-5D47-C53A-2ECB-5FD3B67040BE}"/>
                </a:ext>
              </a:extLst>
            </p:cNvPr>
            <p:cNvSpPr/>
            <p:nvPr/>
          </p:nvSpPr>
          <p:spPr>
            <a:xfrm>
              <a:off x="1040221" y="593149"/>
              <a:ext cx="2499919" cy="105279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ECAFE5-73D8-9289-065B-B572584E244C}"/>
                </a:ext>
              </a:extLst>
            </p:cNvPr>
            <p:cNvSpPr txBox="1"/>
            <p:nvPr/>
          </p:nvSpPr>
          <p:spPr>
            <a:xfrm>
              <a:off x="1040221" y="600565"/>
              <a:ext cx="2328908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alloca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i2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varJ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alloca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i2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i2 -1,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ptr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i2 0,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ptr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varJ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br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label %L2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00F31B9A-FA2E-39B5-2389-FD53B099BA78}"/>
              </a:ext>
            </a:extLst>
          </p:cNvPr>
          <p:cNvGrpSpPr/>
          <p:nvPr/>
        </p:nvGrpSpPr>
        <p:grpSpPr>
          <a:xfrm>
            <a:off x="7437412" y="2931596"/>
            <a:ext cx="3047365" cy="725070"/>
            <a:chOff x="788472" y="2283629"/>
            <a:chExt cx="3047365" cy="725070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ACB3C11-9CB3-AFC4-273A-E5ABBE7BE702}"/>
                </a:ext>
              </a:extLst>
            </p:cNvPr>
            <p:cNvSpPr/>
            <p:nvPr/>
          </p:nvSpPr>
          <p:spPr>
            <a:xfrm>
              <a:off x="788472" y="2283629"/>
              <a:ext cx="3047365" cy="72507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7C6D183-A5DA-06A7-3C64-D4BABD02314A}"/>
                </a:ext>
              </a:extLst>
            </p:cNvPr>
            <p:cNvSpPr txBox="1"/>
            <p:nvPr/>
          </p:nvSpPr>
          <p:spPr>
            <a:xfrm>
              <a:off x="788472" y="2311044"/>
              <a:ext cx="300926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%v1 = load i2, i2*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%c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icmp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slt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i2 %v1, 1</a:t>
              </a:r>
            </a:p>
            <a:p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br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i1 %c, label %L3, label %L4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6B9854D-0BC4-685A-62C7-06318C37EBC4}"/>
              </a:ext>
            </a:extLst>
          </p:cNvPr>
          <p:cNvGrpSpPr/>
          <p:nvPr/>
        </p:nvGrpSpPr>
        <p:grpSpPr>
          <a:xfrm>
            <a:off x="7650321" y="4231547"/>
            <a:ext cx="2564646" cy="848078"/>
            <a:chOff x="560508" y="3344092"/>
            <a:chExt cx="2564646" cy="848078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D8A201E-6B50-A0EA-6D95-1BDC6895F82A}"/>
                </a:ext>
              </a:extLst>
            </p:cNvPr>
            <p:cNvSpPr/>
            <p:nvPr/>
          </p:nvSpPr>
          <p:spPr>
            <a:xfrm>
              <a:off x="560508" y="3344092"/>
              <a:ext cx="2564646" cy="84188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0796719-B333-81C3-6222-FE4C7F21B1DC}"/>
                </a:ext>
              </a:extLst>
            </p:cNvPr>
            <p:cNvSpPr txBox="1"/>
            <p:nvPr/>
          </p:nvSpPr>
          <p:spPr>
            <a:xfrm>
              <a:off x="560508" y="3361173"/>
              <a:ext cx="256464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%v4 = load i2, ptr %varI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%v5 = add i2 %v4, 1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i2 %v5, ptr %varI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br label %L2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7A9F609A-D827-1F53-F4EA-795E89A0F5AD}"/>
              </a:ext>
            </a:extLst>
          </p:cNvPr>
          <p:cNvSpPr/>
          <p:nvPr/>
        </p:nvSpPr>
        <p:spPr>
          <a:xfrm>
            <a:off x="7649453" y="5484451"/>
            <a:ext cx="2797224" cy="8309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F7710A6-AF2C-BD03-2EFF-96EA0D80836B}"/>
              </a:ext>
            </a:extLst>
          </p:cNvPr>
          <p:cNvSpPr txBox="1"/>
          <p:nvPr/>
        </p:nvSpPr>
        <p:spPr>
          <a:xfrm>
            <a:off x="7607885" y="5485122"/>
            <a:ext cx="30473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%resJ = load i2, ptr %varJ</a:t>
            </a:r>
          </a:p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%resI = load i2, ptr %varI</a:t>
            </a:r>
          </a:p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%res = sdiv i2 %resI, %resJ</a:t>
            </a:r>
          </a:p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ret i2 %res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E176B73-3EDA-4D24-CB04-7DF7CF373A92}"/>
              </a:ext>
            </a:extLst>
          </p:cNvPr>
          <p:cNvSpPr txBox="1"/>
          <p:nvPr/>
        </p:nvSpPr>
        <p:spPr>
          <a:xfrm>
            <a:off x="7124325" y="5413821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L4:</a:t>
            </a:r>
            <a:endParaRPr lang="en-US" dirty="0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8D554B1-9EE6-8384-4DC6-DFD9CBED1963}"/>
              </a:ext>
            </a:extLst>
          </p:cNvPr>
          <p:cNvCxnSpPr>
            <a:cxnSpLocks/>
            <a:stCxn id="42" idx="2"/>
          </p:cNvCxnSpPr>
          <p:nvPr/>
        </p:nvCxnSpPr>
        <p:spPr>
          <a:xfrm flipH="1">
            <a:off x="8947488" y="3656666"/>
            <a:ext cx="13607" cy="517032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6706BE0D-D377-41EE-0F82-F0E05D181CA4}"/>
              </a:ext>
            </a:extLst>
          </p:cNvPr>
          <p:cNvSpPr txBox="1"/>
          <p:nvPr/>
        </p:nvSpPr>
        <p:spPr>
          <a:xfrm>
            <a:off x="7144229" y="1481199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L1:</a:t>
            </a:r>
            <a:endParaRPr lang="en-US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EEC372C-8600-58EB-DA34-E5573C9300C1}"/>
              </a:ext>
            </a:extLst>
          </p:cNvPr>
          <p:cNvSpPr txBox="1"/>
          <p:nvPr/>
        </p:nvSpPr>
        <p:spPr>
          <a:xfrm>
            <a:off x="6959165" y="3173938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L2:</a:t>
            </a:r>
            <a:endParaRPr lang="en-US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0D80E03-4414-9872-9189-621F3E06954D}"/>
              </a:ext>
            </a:extLst>
          </p:cNvPr>
          <p:cNvSpPr txBox="1"/>
          <p:nvPr/>
        </p:nvSpPr>
        <p:spPr>
          <a:xfrm>
            <a:off x="6964605" y="4066571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L3:</a:t>
            </a:r>
            <a:endParaRPr lang="en-US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32E8063-0058-3577-4AD7-C10F27D68FE2}"/>
              </a:ext>
            </a:extLst>
          </p:cNvPr>
          <p:cNvSpPr txBox="1"/>
          <p:nvPr/>
        </p:nvSpPr>
        <p:spPr>
          <a:xfrm>
            <a:off x="8673663" y="370016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97CA3DC0-0020-5412-E1FC-2D935C5CC5DB}"/>
              </a:ext>
            </a:extLst>
          </p:cNvPr>
          <p:cNvSpPr txBox="1"/>
          <p:nvPr/>
        </p:nvSpPr>
        <p:spPr>
          <a:xfrm>
            <a:off x="10683180" y="4130093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654112-E5B8-32C8-BA81-75CD2B4D13F6}"/>
              </a:ext>
            </a:extLst>
          </p:cNvPr>
          <p:cNvSpPr txBox="1"/>
          <p:nvPr/>
        </p:nvSpPr>
        <p:spPr>
          <a:xfrm>
            <a:off x="521598" y="1468191"/>
            <a:ext cx="55795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Consider the CFG to the right, roughly equivalent to the C code below.</a:t>
            </a:r>
          </a:p>
          <a:p>
            <a:r>
              <a:rPr lang="en-US" dirty="0"/>
              <a:t>Indicate the value-set computed for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varJ</a:t>
            </a:r>
            <a:r>
              <a:rPr lang="en-US" dirty="0"/>
              <a:t> at the entrance to L4 using the flow-sensitive saturation algorithm described in the last lecture</a:t>
            </a:r>
          </a:p>
        </p:txBody>
      </p: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76E629A0-489A-7B0E-65F4-26C225D63709}"/>
              </a:ext>
            </a:extLst>
          </p:cNvPr>
          <p:cNvCxnSpPr>
            <a:cxnSpLocks/>
            <a:stCxn id="42" idx="3"/>
            <a:endCxn id="24" idx="0"/>
          </p:cNvCxnSpPr>
          <p:nvPr/>
        </p:nvCxnSpPr>
        <p:spPr>
          <a:xfrm flipH="1">
            <a:off x="9282692" y="3294131"/>
            <a:ext cx="1202085" cy="2206580"/>
          </a:xfrm>
          <a:prstGeom prst="bentConnector4">
            <a:avLst>
              <a:gd name="adj1" fmla="val -19017"/>
              <a:gd name="adj2" fmla="val 87734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73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2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027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Exercise: Solution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560189" y="0"/>
            <a:ext cx="653143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18B1E17-64B4-C2D9-B0A4-EB200D9806DC}"/>
              </a:ext>
            </a:extLst>
          </p:cNvPr>
          <p:cNvGrpSpPr/>
          <p:nvPr/>
        </p:nvGrpSpPr>
        <p:grpSpPr>
          <a:xfrm>
            <a:off x="7689161" y="1486046"/>
            <a:ext cx="2499919" cy="1052794"/>
            <a:chOff x="1040221" y="593149"/>
            <a:chExt cx="2499919" cy="1052794"/>
          </a:xfrm>
        </p:grpSpPr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6B5F1DB-3C4A-B45C-3A47-6A2499C5985D}"/>
              </a:ext>
            </a:extLst>
          </p:cNvPr>
          <p:cNvGrpSpPr/>
          <p:nvPr/>
        </p:nvGrpSpPr>
        <p:grpSpPr>
          <a:xfrm>
            <a:off x="7437412" y="2931596"/>
            <a:ext cx="3047365" cy="725070"/>
            <a:chOff x="788472" y="2283629"/>
            <a:chExt cx="3047365" cy="725070"/>
          </a:xfrm>
        </p:grpSpPr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F911338-ACEB-77DE-30F6-26BE890854FE}"/>
              </a:ext>
            </a:extLst>
          </p:cNvPr>
          <p:cNvGrpSpPr/>
          <p:nvPr/>
        </p:nvGrpSpPr>
        <p:grpSpPr>
          <a:xfrm>
            <a:off x="7650321" y="4231547"/>
            <a:ext cx="2564646" cy="848078"/>
            <a:chOff x="560508" y="3344092"/>
            <a:chExt cx="2564646" cy="848078"/>
          </a:xfrm>
        </p:grpSpPr>
      </p:grpSp>
    </p:spTree>
    <p:extLst>
      <p:ext uri="{BB962C8B-B14F-4D97-AF65-F5344CB8AC3E}">
        <p14:creationId xmlns:p14="http://schemas.microsoft.com/office/powerpoint/2010/main" val="298148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3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4156405"/>
            <a:ext cx="3356538" cy="1325563"/>
          </a:xfrm>
        </p:spPr>
        <p:txBody>
          <a:bodyPr>
            <a:normAutofit/>
          </a:bodyPr>
          <a:lstStyle/>
          <a:p>
            <a:r>
              <a:rPr lang="en-US" b="1" dirty="0"/>
              <a:t>Administrivia</a:t>
            </a:r>
            <a:br>
              <a:rPr lang="en-US" b="1" dirty="0"/>
            </a:b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Announcements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63F24-6D82-9279-A757-311C9EBA342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921828" y="2959856"/>
            <a:ext cx="6147213" cy="557950"/>
          </a:xfrm>
        </p:spPr>
        <p:txBody>
          <a:bodyPr>
            <a:noAutofit/>
          </a:bodyPr>
          <a:lstStyle/>
          <a:p>
            <a:r>
              <a:rPr lang="en-US" sz="2400" b="1" dirty="0"/>
              <a:t>Test 1 is Friday!</a:t>
            </a:r>
          </a:p>
          <a:p>
            <a:r>
              <a:rPr lang="en-US" sz="2400" dirty="0"/>
              <a:t>Review Session tomorrow, 7 – 9, LEEP2 2420</a:t>
            </a:r>
          </a:p>
        </p:txBody>
      </p:sp>
    </p:spTree>
    <p:extLst>
      <p:ext uri="{BB962C8B-B14F-4D97-AF65-F5344CB8AC3E}">
        <p14:creationId xmlns:p14="http://schemas.microsoft.com/office/powerpoint/2010/main" val="92265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4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/>
              <a:t>Abstract interpretation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5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D42EEE2-0B6A-7CAD-AEBB-32AE04E94AC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Handling Loops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Static Analysis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1D0F61-477E-26EA-5539-9C4D591BA85B}"/>
              </a:ext>
            </a:extLst>
          </p:cNvPr>
          <p:cNvSpPr txBox="1">
            <a:spLocks/>
          </p:cNvSpPr>
          <p:nvPr/>
        </p:nvSpPr>
        <p:spPr>
          <a:xfrm>
            <a:off x="814896" y="2043983"/>
            <a:ext cx="6426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Extending our basic dataflow to loops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A6321A-C869-AC30-9C65-9F45187003D0}"/>
              </a:ext>
            </a:extLst>
          </p:cNvPr>
          <p:cNvSpPr txBox="1"/>
          <p:nvPr/>
        </p:nvSpPr>
        <p:spPr>
          <a:xfrm>
            <a:off x="863137" y="2601818"/>
            <a:ext cx="499904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Problems</a:t>
            </a:r>
          </a:p>
          <a:p>
            <a:pPr marL="285750" indent="-285750">
              <a:buFontTx/>
              <a:buChar char="-"/>
            </a:pPr>
            <a:r>
              <a:rPr lang="en-US" dirty="0"/>
              <a:t>Circular data dependence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No obvious end-point (will the analysis halt?)</a:t>
            </a:r>
          </a:p>
          <a:p>
            <a:pPr marL="285750" indent="-285750">
              <a:buFontTx/>
              <a:buChar char="-"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C909F3B-B86C-05DE-2554-8296CBCE92D7}"/>
              </a:ext>
            </a:extLst>
          </p:cNvPr>
          <p:cNvSpPr txBox="1"/>
          <p:nvPr/>
        </p:nvSpPr>
        <p:spPr>
          <a:xfrm>
            <a:off x="1174458" y="3148506"/>
            <a:ext cx="4332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Introduce a TBD Value - ??? or </a:t>
            </a:r>
            <a:r>
              <a:rPr lang="en-US" altLang="ja-JP" b="1" i="1" dirty="0">
                <a:solidFill>
                  <a:schemeClr val="accent2"/>
                </a:solidFill>
              </a:rPr>
              <a:t>¯\_(</a:t>
            </a:r>
            <a:r>
              <a:rPr lang="ja-JP" altLang="en-US" b="1" i="1" dirty="0">
                <a:solidFill>
                  <a:schemeClr val="accent2"/>
                </a:solidFill>
              </a:rPr>
              <a:t>ツ</a:t>
            </a:r>
            <a:r>
              <a:rPr lang="en-US" altLang="ja-JP" b="1" i="1" dirty="0">
                <a:solidFill>
                  <a:schemeClr val="accent2"/>
                </a:solidFill>
              </a:rPr>
              <a:t>)_/¯</a:t>
            </a:r>
            <a:endParaRPr lang="en-US" b="1" i="1" dirty="0">
              <a:solidFill>
                <a:schemeClr val="accent2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1EEF8DD-9C73-7F0F-1A78-7D41417A1858}"/>
              </a:ext>
            </a:extLst>
          </p:cNvPr>
          <p:cNvSpPr txBox="1"/>
          <p:nvPr/>
        </p:nvSpPr>
        <p:spPr>
          <a:xfrm>
            <a:off x="1133911" y="3704843"/>
            <a:ext cx="3957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Ran analysis until fact-set saturation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0BCBC9-8FFF-356E-5E86-3671A03D75A8}"/>
              </a:ext>
            </a:extLst>
          </p:cNvPr>
          <p:cNvSpPr txBox="1"/>
          <p:nvPr/>
        </p:nvSpPr>
        <p:spPr>
          <a:xfrm>
            <a:off x="802595" y="4188445"/>
            <a:ext cx="49990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Guaranteeing Saturation</a:t>
            </a:r>
          </a:p>
          <a:p>
            <a:pPr marL="285750" indent="-285750">
              <a:buFontTx/>
              <a:buChar char="-"/>
            </a:pPr>
            <a:r>
              <a:rPr lang="en-US" dirty="0"/>
              <a:t>Applying a transform is constant-time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 fact sets are finite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 fact sets never shrink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7763A4-2440-D573-9D6D-4D7F0684A100}"/>
              </a:ext>
            </a:extLst>
          </p:cNvPr>
          <p:cNvSpPr txBox="1"/>
          <p:nvPr/>
        </p:nvSpPr>
        <p:spPr>
          <a:xfrm>
            <a:off x="7505172" y="4618877"/>
            <a:ext cx="3115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/>
              <a:t>Perform an operation until it</a:t>
            </a:r>
          </a:p>
          <a:p>
            <a:pPr algn="ctr"/>
            <a:r>
              <a:rPr lang="en-US" b="1" i="1" dirty="0"/>
              <a:t>stops making progress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597CE0D-01F6-33D9-440C-A0FE806E1F77}"/>
              </a:ext>
            </a:extLst>
          </p:cNvPr>
          <p:cNvSpPr/>
          <p:nvPr/>
        </p:nvSpPr>
        <p:spPr>
          <a:xfrm>
            <a:off x="8995794" y="4259523"/>
            <a:ext cx="151002" cy="1486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D664677-141A-788D-BF40-D1C7AE119EC4}"/>
              </a:ext>
            </a:extLst>
          </p:cNvPr>
          <p:cNvSpPr/>
          <p:nvPr/>
        </p:nvSpPr>
        <p:spPr>
          <a:xfrm>
            <a:off x="8995794" y="3611289"/>
            <a:ext cx="151002" cy="1486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25F6406-3461-6ED2-9BFA-1BD0583DF9A0}"/>
              </a:ext>
            </a:extLst>
          </p:cNvPr>
          <p:cNvSpPr/>
          <p:nvPr/>
        </p:nvSpPr>
        <p:spPr>
          <a:xfrm>
            <a:off x="8995794" y="2963055"/>
            <a:ext cx="151002" cy="1486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B3F0B81-E1E0-303D-3D42-8C60548314BF}"/>
              </a:ext>
            </a:extLst>
          </p:cNvPr>
          <p:cNvSpPr/>
          <p:nvPr/>
        </p:nvSpPr>
        <p:spPr>
          <a:xfrm>
            <a:off x="8995794" y="2314821"/>
            <a:ext cx="151002" cy="1486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74A4D6C-6469-C6A0-0BDB-95E77BA5331B}"/>
              </a:ext>
            </a:extLst>
          </p:cNvPr>
          <p:cNvCxnSpPr/>
          <p:nvPr/>
        </p:nvCxnSpPr>
        <p:spPr>
          <a:xfrm flipV="1">
            <a:off x="9071295" y="3842607"/>
            <a:ext cx="0" cy="3241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C32AAE7-D7CE-21F8-C2BE-755D27E3FFC7}"/>
              </a:ext>
            </a:extLst>
          </p:cNvPr>
          <p:cNvCxnSpPr/>
          <p:nvPr/>
        </p:nvCxnSpPr>
        <p:spPr>
          <a:xfrm flipV="1">
            <a:off x="9071295" y="3177127"/>
            <a:ext cx="0" cy="3241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A651481-687D-A1CE-17F7-56D9808C7BFA}"/>
              </a:ext>
            </a:extLst>
          </p:cNvPr>
          <p:cNvCxnSpPr/>
          <p:nvPr/>
        </p:nvCxnSpPr>
        <p:spPr>
          <a:xfrm flipV="1">
            <a:off x="9071295" y="2537047"/>
            <a:ext cx="0" cy="3241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1D3E855-01D5-AC0E-97AB-52752FDB7E43}"/>
              </a:ext>
            </a:extLst>
          </p:cNvPr>
          <p:cNvSpPr/>
          <p:nvPr/>
        </p:nvSpPr>
        <p:spPr>
          <a:xfrm>
            <a:off x="8771220" y="3715577"/>
            <a:ext cx="182536" cy="563880"/>
          </a:xfrm>
          <a:custGeom>
            <a:avLst/>
            <a:gdLst>
              <a:gd name="connsiteX0" fmla="*/ 162566 w 167646"/>
              <a:gd name="connsiteY0" fmla="*/ 563880 h 563880"/>
              <a:gd name="connsiteX1" fmla="*/ 6 w 167646"/>
              <a:gd name="connsiteY1" fmla="*/ 264160 h 563880"/>
              <a:gd name="connsiteX2" fmla="*/ 167646 w 167646"/>
              <a:gd name="connsiteY2" fmla="*/ 0 h 563880"/>
              <a:gd name="connsiteX0" fmla="*/ 0 w 5080"/>
              <a:gd name="connsiteY0" fmla="*/ 563880 h 563880"/>
              <a:gd name="connsiteX1" fmla="*/ 5080 w 5080"/>
              <a:gd name="connsiteY1" fmla="*/ 0 h 563880"/>
              <a:gd name="connsiteX0" fmla="*/ 175303 w 185303"/>
              <a:gd name="connsiteY0" fmla="*/ 10000 h 10000"/>
              <a:gd name="connsiteX1" fmla="*/ 185303 w 185303"/>
              <a:gd name="connsiteY1" fmla="*/ 0 h 10000"/>
              <a:gd name="connsiteX0" fmla="*/ 349323 w 359323"/>
              <a:gd name="connsiteY0" fmla="*/ 10000 h 10000"/>
              <a:gd name="connsiteX1" fmla="*/ 359323 w 359323"/>
              <a:gd name="connsiteY1" fmla="*/ 0 h 10000"/>
              <a:gd name="connsiteX0" fmla="*/ 349323 w 359323"/>
              <a:gd name="connsiteY0" fmla="*/ 10000 h 10000"/>
              <a:gd name="connsiteX1" fmla="*/ 359323 w 359323"/>
              <a:gd name="connsiteY1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9323" h="10000">
                <a:moveTo>
                  <a:pt x="349323" y="10000"/>
                </a:moveTo>
                <a:cubicBezTo>
                  <a:pt x="-178595" y="5755"/>
                  <a:pt x="-52760" y="4515"/>
                  <a:pt x="359323" y="0"/>
                </a:cubicBezTo>
              </a:path>
            </a:pathLst>
          </a:custGeom>
          <a:noFill/>
          <a:ln w="19050">
            <a:solidFill>
              <a:schemeClr val="accent2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0232033-044F-A2F5-77AE-04F400273111}"/>
              </a:ext>
            </a:extLst>
          </p:cNvPr>
          <p:cNvSpPr/>
          <p:nvPr/>
        </p:nvSpPr>
        <p:spPr>
          <a:xfrm>
            <a:off x="8756851" y="3090660"/>
            <a:ext cx="182536" cy="563880"/>
          </a:xfrm>
          <a:custGeom>
            <a:avLst/>
            <a:gdLst>
              <a:gd name="connsiteX0" fmla="*/ 162566 w 167646"/>
              <a:gd name="connsiteY0" fmla="*/ 563880 h 563880"/>
              <a:gd name="connsiteX1" fmla="*/ 6 w 167646"/>
              <a:gd name="connsiteY1" fmla="*/ 264160 h 563880"/>
              <a:gd name="connsiteX2" fmla="*/ 167646 w 167646"/>
              <a:gd name="connsiteY2" fmla="*/ 0 h 563880"/>
              <a:gd name="connsiteX0" fmla="*/ 0 w 5080"/>
              <a:gd name="connsiteY0" fmla="*/ 563880 h 563880"/>
              <a:gd name="connsiteX1" fmla="*/ 5080 w 5080"/>
              <a:gd name="connsiteY1" fmla="*/ 0 h 563880"/>
              <a:gd name="connsiteX0" fmla="*/ 175303 w 185303"/>
              <a:gd name="connsiteY0" fmla="*/ 10000 h 10000"/>
              <a:gd name="connsiteX1" fmla="*/ 185303 w 185303"/>
              <a:gd name="connsiteY1" fmla="*/ 0 h 10000"/>
              <a:gd name="connsiteX0" fmla="*/ 349323 w 359323"/>
              <a:gd name="connsiteY0" fmla="*/ 10000 h 10000"/>
              <a:gd name="connsiteX1" fmla="*/ 359323 w 359323"/>
              <a:gd name="connsiteY1" fmla="*/ 0 h 10000"/>
              <a:gd name="connsiteX0" fmla="*/ 349323 w 359323"/>
              <a:gd name="connsiteY0" fmla="*/ 10000 h 10000"/>
              <a:gd name="connsiteX1" fmla="*/ 359323 w 359323"/>
              <a:gd name="connsiteY1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9323" h="10000">
                <a:moveTo>
                  <a:pt x="349323" y="10000"/>
                </a:moveTo>
                <a:cubicBezTo>
                  <a:pt x="-178595" y="5755"/>
                  <a:pt x="-52760" y="4515"/>
                  <a:pt x="359323" y="0"/>
                </a:cubicBezTo>
              </a:path>
            </a:pathLst>
          </a:custGeom>
          <a:noFill/>
          <a:ln w="19050">
            <a:solidFill>
              <a:schemeClr val="accent2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9CCD91C-1023-C363-0E46-9FA95453B857}"/>
              </a:ext>
            </a:extLst>
          </p:cNvPr>
          <p:cNvSpPr/>
          <p:nvPr/>
        </p:nvSpPr>
        <p:spPr>
          <a:xfrm>
            <a:off x="8742482" y="2470823"/>
            <a:ext cx="182536" cy="563880"/>
          </a:xfrm>
          <a:custGeom>
            <a:avLst/>
            <a:gdLst>
              <a:gd name="connsiteX0" fmla="*/ 162566 w 167646"/>
              <a:gd name="connsiteY0" fmla="*/ 563880 h 563880"/>
              <a:gd name="connsiteX1" fmla="*/ 6 w 167646"/>
              <a:gd name="connsiteY1" fmla="*/ 264160 h 563880"/>
              <a:gd name="connsiteX2" fmla="*/ 167646 w 167646"/>
              <a:gd name="connsiteY2" fmla="*/ 0 h 563880"/>
              <a:gd name="connsiteX0" fmla="*/ 0 w 5080"/>
              <a:gd name="connsiteY0" fmla="*/ 563880 h 563880"/>
              <a:gd name="connsiteX1" fmla="*/ 5080 w 5080"/>
              <a:gd name="connsiteY1" fmla="*/ 0 h 563880"/>
              <a:gd name="connsiteX0" fmla="*/ 175303 w 185303"/>
              <a:gd name="connsiteY0" fmla="*/ 10000 h 10000"/>
              <a:gd name="connsiteX1" fmla="*/ 185303 w 185303"/>
              <a:gd name="connsiteY1" fmla="*/ 0 h 10000"/>
              <a:gd name="connsiteX0" fmla="*/ 349323 w 359323"/>
              <a:gd name="connsiteY0" fmla="*/ 10000 h 10000"/>
              <a:gd name="connsiteX1" fmla="*/ 359323 w 359323"/>
              <a:gd name="connsiteY1" fmla="*/ 0 h 10000"/>
              <a:gd name="connsiteX0" fmla="*/ 349323 w 359323"/>
              <a:gd name="connsiteY0" fmla="*/ 10000 h 10000"/>
              <a:gd name="connsiteX1" fmla="*/ 359323 w 359323"/>
              <a:gd name="connsiteY1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9323" h="10000">
                <a:moveTo>
                  <a:pt x="349323" y="10000"/>
                </a:moveTo>
                <a:cubicBezTo>
                  <a:pt x="-178595" y="5755"/>
                  <a:pt x="-52760" y="4515"/>
                  <a:pt x="359323" y="0"/>
                </a:cubicBezTo>
              </a:path>
            </a:pathLst>
          </a:custGeom>
          <a:noFill/>
          <a:ln w="19050">
            <a:solidFill>
              <a:schemeClr val="accent2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3521F7E-CF5D-C133-06F6-0207A84EDF56}"/>
              </a:ext>
            </a:extLst>
          </p:cNvPr>
          <p:cNvSpPr/>
          <p:nvPr/>
        </p:nvSpPr>
        <p:spPr>
          <a:xfrm>
            <a:off x="8599931" y="2104550"/>
            <a:ext cx="331038" cy="337910"/>
          </a:xfrm>
          <a:custGeom>
            <a:avLst/>
            <a:gdLst>
              <a:gd name="connsiteX0" fmla="*/ 162566 w 167646"/>
              <a:gd name="connsiteY0" fmla="*/ 563880 h 563880"/>
              <a:gd name="connsiteX1" fmla="*/ 6 w 167646"/>
              <a:gd name="connsiteY1" fmla="*/ 264160 h 563880"/>
              <a:gd name="connsiteX2" fmla="*/ 167646 w 167646"/>
              <a:gd name="connsiteY2" fmla="*/ 0 h 563880"/>
              <a:gd name="connsiteX0" fmla="*/ 0 w 5080"/>
              <a:gd name="connsiteY0" fmla="*/ 563880 h 563880"/>
              <a:gd name="connsiteX1" fmla="*/ 5080 w 5080"/>
              <a:gd name="connsiteY1" fmla="*/ 0 h 563880"/>
              <a:gd name="connsiteX0" fmla="*/ 175303 w 185303"/>
              <a:gd name="connsiteY0" fmla="*/ 10000 h 10000"/>
              <a:gd name="connsiteX1" fmla="*/ 185303 w 185303"/>
              <a:gd name="connsiteY1" fmla="*/ 0 h 10000"/>
              <a:gd name="connsiteX0" fmla="*/ 349323 w 359323"/>
              <a:gd name="connsiteY0" fmla="*/ 10000 h 10000"/>
              <a:gd name="connsiteX1" fmla="*/ 359323 w 359323"/>
              <a:gd name="connsiteY1" fmla="*/ 0 h 10000"/>
              <a:gd name="connsiteX0" fmla="*/ 349323 w 359323"/>
              <a:gd name="connsiteY0" fmla="*/ 10000 h 10000"/>
              <a:gd name="connsiteX1" fmla="*/ 359323 w 359323"/>
              <a:gd name="connsiteY1" fmla="*/ 0 h 10000"/>
              <a:gd name="connsiteX0" fmla="*/ 332065 w 382065"/>
              <a:gd name="connsiteY0" fmla="*/ 3153 h 3153"/>
              <a:gd name="connsiteX1" fmla="*/ 382065 w 382065"/>
              <a:gd name="connsiteY1" fmla="*/ 0 h 3153"/>
              <a:gd name="connsiteX0" fmla="*/ 12873 w 14182"/>
              <a:gd name="connsiteY0" fmla="*/ 21305 h 21305"/>
              <a:gd name="connsiteX1" fmla="*/ 14182 w 14182"/>
              <a:gd name="connsiteY1" fmla="*/ 11305 h 21305"/>
              <a:gd name="connsiteX0" fmla="*/ 15747 w 17056"/>
              <a:gd name="connsiteY0" fmla="*/ 17454 h 19006"/>
              <a:gd name="connsiteX1" fmla="*/ 17056 w 17056"/>
              <a:gd name="connsiteY1" fmla="*/ 7454 h 19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056" h="19006">
                <a:moveTo>
                  <a:pt x="15747" y="17454"/>
                </a:moveTo>
                <a:cubicBezTo>
                  <a:pt x="-5922" y="27706"/>
                  <a:pt x="-4985" y="-17085"/>
                  <a:pt x="17056" y="7454"/>
                </a:cubicBezTo>
              </a:path>
            </a:pathLst>
          </a:custGeom>
          <a:noFill/>
          <a:ln w="19050">
            <a:solidFill>
              <a:schemeClr val="accent2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97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6.xml><?xml version="1.0" encoding="utf-8"?>
<p:sld xmlns:a16="http://schemas.microsoft.com/office/drawing/2014/main" xmlns:adec="http://schemas.microsoft.com/office/drawing/2017/decorative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3C45-9BBF-771D-E0C7-903BC30F1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CB067-25A8-9F3F-69D3-051BD6E0E4C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942" y="1876123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CEE9832-23BB-A0E1-C621-990520FCB68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942" y="3224437"/>
            <a:ext cx="550634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Formalizing Saturation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Exploring Larger Programs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Abstract Domains</a:t>
            </a:r>
          </a:p>
        </p:txBody>
      </p:sp>
    </p:spTree>
    <p:extLst>
      <p:ext uri="{BB962C8B-B14F-4D97-AF65-F5344CB8AC3E}">
        <p14:creationId xmlns:p14="http://schemas.microsoft.com/office/powerpoint/2010/main" val="56373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7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Fact Set Monotonicity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Frameworks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2F4294B-6BC2-9139-8315-39AAD801F514}"/>
              </a:ext>
            </a:extLst>
          </p:cNvPr>
          <p:cNvSpPr txBox="1">
            <a:spLocks/>
          </p:cNvSpPr>
          <p:nvPr/>
        </p:nvSpPr>
        <p:spPr>
          <a:xfrm>
            <a:off x="230573" y="1257262"/>
            <a:ext cx="7719618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What does it mean that a fact set</a:t>
            </a:r>
          </a:p>
          <a:p>
            <a:r>
              <a:rPr lang="en-US" sz="2400" cap="small" dirty="0"/>
              <a:t>“Never Shrinks”?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C04E6A-E9AE-34EA-A2FC-6EFC6AD6080E}"/>
              </a:ext>
            </a:extLst>
          </p:cNvPr>
          <p:cNvSpPr txBox="1"/>
          <p:nvPr/>
        </p:nvSpPr>
        <p:spPr>
          <a:xfrm>
            <a:off x="255624" y="1948496"/>
            <a:ext cx="50423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Implicitly, partial ordering by set inclusion…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879F2E-3D24-B554-79AF-F0D142B2EB31}"/>
              </a:ext>
            </a:extLst>
          </p:cNvPr>
          <p:cNvSpPr txBox="1"/>
          <p:nvPr/>
        </p:nvSpPr>
        <p:spPr>
          <a:xfrm>
            <a:off x="7907792" y="1109737"/>
            <a:ext cx="1359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 0, 1,-1,-2 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77C98F-A11E-6D62-48A3-3B604174AD6E}"/>
              </a:ext>
            </a:extLst>
          </p:cNvPr>
          <p:cNvSpPr txBox="1"/>
          <p:nvPr/>
        </p:nvSpPr>
        <p:spPr>
          <a:xfrm>
            <a:off x="5974510" y="1848719"/>
            <a:ext cx="999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{1,-1,-2}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7E548D-8D4C-3D5A-18E2-C1D911F4796A}"/>
              </a:ext>
            </a:extLst>
          </p:cNvPr>
          <p:cNvSpPr txBox="1"/>
          <p:nvPr/>
        </p:nvSpPr>
        <p:spPr>
          <a:xfrm>
            <a:off x="7200128" y="1851967"/>
            <a:ext cx="992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{0,-1,-2}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F00BEB-50D7-09F6-8C2E-D65286C35DE1}"/>
              </a:ext>
            </a:extLst>
          </p:cNvPr>
          <p:cNvSpPr txBox="1"/>
          <p:nvPr/>
        </p:nvSpPr>
        <p:spPr>
          <a:xfrm>
            <a:off x="8450777" y="1855215"/>
            <a:ext cx="88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{0,1,-2}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84879E-98E4-DB88-8F46-1DE40A89B88D}"/>
              </a:ext>
            </a:extLst>
          </p:cNvPr>
          <p:cNvSpPr txBox="1"/>
          <p:nvPr/>
        </p:nvSpPr>
        <p:spPr>
          <a:xfrm>
            <a:off x="9644346" y="1855215"/>
            <a:ext cx="88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{0,1,-1}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A2CD01-A134-61C9-A687-49FC04960F10}"/>
              </a:ext>
            </a:extLst>
          </p:cNvPr>
          <p:cNvSpPr txBox="1"/>
          <p:nvPr/>
        </p:nvSpPr>
        <p:spPr>
          <a:xfrm>
            <a:off x="5718443" y="4345741"/>
            <a:ext cx="625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{0,1}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512CC3-DC90-9293-9B0B-D76CBE013526}"/>
              </a:ext>
            </a:extLst>
          </p:cNvPr>
          <p:cNvSpPr txBox="1"/>
          <p:nvPr/>
        </p:nvSpPr>
        <p:spPr>
          <a:xfrm>
            <a:off x="7886331" y="4345741"/>
            <a:ext cx="730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{0,-1}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86BC54-2223-20B4-C388-741D04BA2FF0}"/>
              </a:ext>
            </a:extLst>
          </p:cNvPr>
          <p:cNvSpPr txBox="1"/>
          <p:nvPr/>
        </p:nvSpPr>
        <p:spPr>
          <a:xfrm>
            <a:off x="8862913" y="4345741"/>
            <a:ext cx="730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{0,-2}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5F78DB2-503B-611C-CCE8-B148069DE7BB}"/>
              </a:ext>
            </a:extLst>
          </p:cNvPr>
          <p:cNvSpPr txBox="1"/>
          <p:nvPr/>
        </p:nvSpPr>
        <p:spPr>
          <a:xfrm>
            <a:off x="6758446" y="4345741"/>
            <a:ext cx="73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{1,-1}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3580EB-AC76-52E1-7A30-BCA29CFBA551}"/>
              </a:ext>
            </a:extLst>
          </p:cNvPr>
          <p:cNvSpPr txBox="1"/>
          <p:nvPr/>
        </p:nvSpPr>
        <p:spPr>
          <a:xfrm>
            <a:off x="9825763" y="4345741"/>
            <a:ext cx="73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{1,-2}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2CBF5D3-260C-C300-2CC1-15490EF30A49}"/>
              </a:ext>
            </a:extLst>
          </p:cNvPr>
          <p:cNvSpPr txBox="1"/>
          <p:nvPr/>
        </p:nvSpPr>
        <p:spPr>
          <a:xfrm>
            <a:off x="10737441" y="4345741"/>
            <a:ext cx="838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{-1,-2}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83548B-7962-CA0B-25B8-2CFDBBB2FEB5}"/>
              </a:ext>
            </a:extLst>
          </p:cNvPr>
          <p:cNvSpPr txBox="1"/>
          <p:nvPr/>
        </p:nvSpPr>
        <p:spPr>
          <a:xfrm>
            <a:off x="6199644" y="5710053"/>
            <a:ext cx="470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{0}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A089C02-11D2-C04E-9A4D-199EE04B38C4}"/>
              </a:ext>
            </a:extLst>
          </p:cNvPr>
          <p:cNvSpPr txBox="1"/>
          <p:nvPr/>
        </p:nvSpPr>
        <p:spPr>
          <a:xfrm>
            <a:off x="7475151" y="5710878"/>
            <a:ext cx="475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{1}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F06E757-ECD5-6526-128A-401975AE7D95}"/>
              </a:ext>
            </a:extLst>
          </p:cNvPr>
          <p:cNvSpPr txBox="1"/>
          <p:nvPr/>
        </p:nvSpPr>
        <p:spPr>
          <a:xfrm>
            <a:off x="8551708" y="5710053"/>
            <a:ext cx="57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{-1}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8576FC-6031-14C3-FE7E-D6E324D39D42}"/>
              </a:ext>
            </a:extLst>
          </p:cNvPr>
          <p:cNvSpPr txBox="1"/>
          <p:nvPr/>
        </p:nvSpPr>
        <p:spPr>
          <a:xfrm>
            <a:off x="9835404" y="5709228"/>
            <a:ext cx="57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{-2}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012F746-BA5A-4C53-9507-DC8F271DD768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6474391" y="1377164"/>
            <a:ext cx="1333193" cy="4715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8C9D105-CACA-3220-43CE-55F04E2F68E0}"/>
              </a:ext>
            </a:extLst>
          </p:cNvPr>
          <p:cNvCxnSpPr>
            <a:cxnSpLocks/>
            <a:stCxn id="15" idx="0"/>
          </p:cNvCxnSpPr>
          <p:nvPr/>
        </p:nvCxnSpPr>
        <p:spPr>
          <a:xfrm flipV="1">
            <a:off x="7696130" y="1472806"/>
            <a:ext cx="404986" cy="37916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8EADC7B-7989-145C-392B-C601D03CB6EC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8683231" y="1472806"/>
            <a:ext cx="211097" cy="3824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634E4A2-0C2E-0010-56EF-4CA8B3A0FF7E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9244681" y="1472806"/>
            <a:ext cx="843216" cy="3824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E6B0787-DE0C-E0B0-1317-4E413C6E92F1}"/>
              </a:ext>
            </a:extLst>
          </p:cNvPr>
          <p:cNvCxnSpPr>
            <a:cxnSpLocks/>
            <a:stCxn id="22" idx="0"/>
            <a:endCxn id="8" idx="2"/>
          </p:cNvCxnSpPr>
          <p:nvPr/>
        </p:nvCxnSpPr>
        <p:spPr>
          <a:xfrm flipH="1" flipV="1">
            <a:off x="6474391" y="2218051"/>
            <a:ext cx="652971" cy="21276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6BC420A-D753-CA36-2E55-27401276C620}"/>
              </a:ext>
            </a:extLst>
          </p:cNvPr>
          <p:cNvCxnSpPr>
            <a:cxnSpLocks/>
            <a:stCxn id="22" idx="0"/>
            <a:endCxn id="18" idx="2"/>
          </p:cNvCxnSpPr>
          <p:nvPr/>
        </p:nvCxnSpPr>
        <p:spPr>
          <a:xfrm flipV="1">
            <a:off x="7127362" y="2224547"/>
            <a:ext cx="2960535" cy="21211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D53831B-0E19-2B6A-69B7-EBECF58DA443}"/>
              </a:ext>
            </a:extLst>
          </p:cNvPr>
          <p:cNvCxnSpPr>
            <a:cxnSpLocks/>
            <a:stCxn id="19" idx="0"/>
            <a:endCxn id="16" idx="2"/>
          </p:cNvCxnSpPr>
          <p:nvPr/>
        </p:nvCxnSpPr>
        <p:spPr>
          <a:xfrm flipV="1">
            <a:off x="6031029" y="2224547"/>
            <a:ext cx="2863299" cy="21211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D31D7B7-0E62-9346-8FD6-1F1D62057D14}"/>
              </a:ext>
            </a:extLst>
          </p:cNvPr>
          <p:cNvCxnSpPr>
            <a:cxnSpLocks/>
            <a:stCxn id="25" idx="0"/>
            <a:endCxn id="19" idx="2"/>
          </p:cNvCxnSpPr>
          <p:nvPr/>
        </p:nvCxnSpPr>
        <p:spPr>
          <a:xfrm flipH="1" flipV="1">
            <a:off x="6031029" y="4715073"/>
            <a:ext cx="404033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FE17373-744C-A618-7884-BABD9BF5EE5B}"/>
              </a:ext>
            </a:extLst>
          </p:cNvPr>
          <p:cNvCxnSpPr>
            <a:cxnSpLocks/>
            <a:stCxn id="19" idx="0"/>
            <a:endCxn id="18" idx="2"/>
          </p:cNvCxnSpPr>
          <p:nvPr/>
        </p:nvCxnSpPr>
        <p:spPr>
          <a:xfrm flipV="1">
            <a:off x="6031029" y="2224547"/>
            <a:ext cx="4056868" cy="21211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57336F5-FA18-FF23-2862-027D12F7D381}"/>
              </a:ext>
            </a:extLst>
          </p:cNvPr>
          <p:cNvCxnSpPr>
            <a:cxnSpLocks/>
            <a:stCxn id="20" idx="0"/>
            <a:endCxn id="15" idx="2"/>
          </p:cNvCxnSpPr>
          <p:nvPr/>
        </p:nvCxnSpPr>
        <p:spPr>
          <a:xfrm flipH="1" flipV="1">
            <a:off x="7696130" y="2221299"/>
            <a:ext cx="555237" cy="2124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F2B1DB8-31BA-980C-39EB-6B866C47E80D}"/>
              </a:ext>
            </a:extLst>
          </p:cNvPr>
          <p:cNvCxnSpPr>
            <a:cxnSpLocks/>
            <a:stCxn id="20" idx="0"/>
            <a:endCxn id="8" idx="2"/>
          </p:cNvCxnSpPr>
          <p:nvPr/>
        </p:nvCxnSpPr>
        <p:spPr>
          <a:xfrm flipH="1" flipV="1">
            <a:off x="6474391" y="2218051"/>
            <a:ext cx="1776976" cy="21276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96CF4AD-E0A4-F9CA-E56A-E9980CCB528F}"/>
              </a:ext>
            </a:extLst>
          </p:cNvPr>
          <p:cNvCxnSpPr>
            <a:cxnSpLocks/>
            <a:stCxn id="21" idx="0"/>
            <a:endCxn id="15" idx="2"/>
          </p:cNvCxnSpPr>
          <p:nvPr/>
        </p:nvCxnSpPr>
        <p:spPr>
          <a:xfrm flipH="1" flipV="1">
            <a:off x="7696130" y="2221299"/>
            <a:ext cx="1531819" cy="2124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AC2C801-BA28-82A2-4620-F61F52429D52}"/>
              </a:ext>
            </a:extLst>
          </p:cNvPr>
          <p:cNvCxnSpPr>
            <a:cxnSpLocks/>
            <a:stCxn id="21" idx="0"/>
            <a:endCxn id="16" idx="2"/>
          </p:cNvCxnSpPr>
          <p:nvPr/>
        </p:nvCxnSpPr>
        <p:spPr>
          <a:xfrm flipH="1" flipV="1">
            <a:off x="8894328" y="2224547"/>
            <a:ext cx="333621" cy="21211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AFFCDA2-D9EE-265A-FCF1-27A236F1318E}"/>
              </a:ext>
            </a:extLst>
          </p:cNvPr>
          <p:cNvCxnSpPr>
            <a:cxnSpLocks/>
            <a:stCxn id="23" idx="0"/>
            <a:endCxn id="16" idx="2"/>
          </p:cNvCxnSpPr>
          <p:nvPr/>
        </p:nvCxnSpPr>
        <p:spPr>
          <a:xfrm flipH="1" flipV="1">
            <a:off x="8894328" y="2224547"/>
            <a:ext cx="1300351" cy="21211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40FEA30-3819-5689-7180-ACCE64F83BE5}"/>
              </a:ext>
            </a:extLst>
          </p:cNvPr>
          <p:cNvCxnSpPr>
            <a:cxnSpLocks/>
            <a:stCxn id="23" idx="0"/>
            <a:endCxn id="8" idx="2"/>
          </p:cNvCxnSpPr>
          <p:nvPr/>
        </p:nvCxnSpPr>
        <p:spPr>
          <a:xfrm flipH="1" flipV="1">
            <a:off x="6474391" y="2218051"/>
            <a:ext cx="3720288" cy="21276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28FF3E3-B5C9-B152-BAA3-9B653A2163D4}"/>
              </a:ext>
            </a:extLst>
          </p:cNvPr>
          <p:cNvCxnSpPr>
            <a:cxnSpLocks/>
            <a:stCxn id="24" idx="0"/>
            <a:endCxn id="8" idx="2"/>
          </p:cNvCxnSpPr>
          <p:nvPr/>
        </p:nvCxnSpPr>
        <p:spPr>
          <a:xfrm flipH="1" flipV="1">
            <a:off x="6474391" y="2218051"/>
            <a:ext cx="4682428" cy="21276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414874A-022B-31BA-BA72-4D83FC7D9780}"/>
              </a:ext>
            </a:extLst>
          </p:cNvPr>
          <p:cNvCxnSpPr>
            <a:cxnSpLocks/>
            <a:stCxn id="24" idx="0"/>
            <a:endCxn id="15" idx="2"/>
          </p:cNvCxnSpPr>
          <p:nvPr/>
        </p:nvCxnSpPr>
        <p:spPr>
          <a:xfrm flipH="1" flipV="1">
            <a:off x="7696130" y="2221299"/>
            <a:ext cx="3460689" cy="2124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BF30DAD-9FBC-1C49-0A8E-7C612AE9D82E}"/>
              </a:ext>
            </a:extLst>
          </p:cNvPr>
          <p:cNvCxnSpPr>
            <a:cxnSpLocks/>
            <a:stCxn id="26" idx="0"/>
            <a:endCxn id="19" idx="2"/>
          </p:cNvCxnSpPr>
          <p:nvPr/>
        </p:nvCxnSpPr>
        <p:spPr>
          <a:xfrm flipH="1" flipV="1">
            <a:off x="6031029" y="4715073"/>
            <a:ext cx="1682072" cy="9958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595C8D6-BE22-A420-20DE-E5200D9D6777}"/>
              </a:ext>
            </a:extLst>
          </p:cNvPr>
          <p:cNvCxnSpPr>
            <a:cxnSpLocks/>
            <a:stCxn id="25" idx="0"/>
            <a:endCxn id="20" idx="2"/>
          </p:cNvCxnSpPr>
          <p:nvPr/>
        </p:nvCxnSpPr>
        <p:spPr>
          <a:xfrm flipV="1">
            <a:off x="6435062" y="4715073"/>
            <a:ext cx="1816305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8EEDC3E-01E5-0AAB-8E82-497F0F4A397C}"/>
              </a:ext>
            </a:extLst>
          </p:cNvPr>
          <p:cNvCxnSpPr>
            <a:cxnSpLocks/>
            <a:stCxn id="25" idx="0"/>
            <a:endCxn id="21" idx="2"/>
          </p:cNvCxnSpPr>
          <p:nvPr/>
        </p:nvCxnSpPr>
        <p:spPr>
          <a:xfrm flipV="1">
            <a:off x="6435062" y="4715073"/>
            <a:ext cx="2792887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D53A2A6-CB2A-1AF5-BB5C-6AD1CD8548EC}"/>
              </a:ext>
            </a:extLst>
          </p:cNvPr>
          <p:cNvCxnSpPr>
            <a:cxnSpLocks/>
            <a:stCxn id="26" idx="0"/>
            <a:endCxn id="22" idx="2"/>
          </p:cNvCxnSpPr>
          <p:nvPr/>
        </p:nvCxnSpPr>
        <p:spPr>
          <a:xfrm flipH="1" flipV="1">
            <a:off x="7127362" y="4715073"/>
            <a:ext cx="585739" cy="9958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A3AFF25-D893-D642-7236-5891C429E85F}"/>
              </a:ext>
            </a:extLst>
          </p:cNvPr>
          <p:cNvCxnSpPr>
            <a:cxnSpLocks/>
            <a:stCxn id="26" idx="0"/>
            <a:endCxn id="23" idx="2"/>
          </p:cNvCxnSpPr>
          <p:nvPr/>
        </p:nvCxnSpPr>
        <p:spPr>
          <a:xfrm flipV="1">
            <a:off x="7713101" y="4715073"/>
            <a:ext cx="2481578" cy="9958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C77AB8A-2F01-BAF5-AF9F-28ADE50AE435}"/>
              </a:ext>
            </a:extLst>
          </p:cNvPr>
          <p:cNvCxnSpPr>
            <a:cxnSpLocks/>
            <a:stCxn id="27" idx="0"/>
            <a:endCxn id="20" idx="2"/>
          </p:cNvCxnSpPr>
          <p:nvPr/>
        </p:nvCxnSpPr>
        <p:spPr>
          <a:xfrm flipH="1" flipV="1">
            <a:off x="8251367" y="4715073"/>
            <a:ext cx="588754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8CA5B784-B830-AB37-CFE9-EF5D73CA08DD}"/>
              </a:ext>
            </a:extLst>
          </p:cNvPr>
          <p:cNvCxnSpPr>
            <a:cxnSpLocks/>
            <a:stCxn id="27" idx="0"/>
            <a:endCxn id="24" idx="2"/>
          </p:cNvCxnSpPr>
          <p:nvPr/>
        </p:nvCxnSpPr>
        <p:spPr>
          <a:xfrm flipV="1">
            <a:off x="8840121" y="4715073"/>
            <a:ext cx="2316698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D17028F-B790-1A29-A277-9C6F0E12029D}"/>
              </a:ext>
            </a:extLst>
          </p:cNvPr>
          <p:cNvCxnSpPr>
            <a:cxnSpLocks/>
            <a:stCxn id="27" idx="0"/>
            <a:endCxn id="22" idx="2"/>
          </p:cNvCxnSpPr>
          <p:nvPr/>
        </p:nvCxnSpPr>
        <p:spPr>
          <a:xfrm flipH="1" flipV="1">
            <a:off x="7127362" y="4715073"/>
            <a:ext cx="1712759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C4C4B53-4F1B-C32C-D755-2B0DE2B97671}"/>
              </a:ext>
            </a:extLst>
          </p:cNvPr>
          <p:cNvCxnSpPr>
            <a:cxnSpLocks/>
            <a:stCxn id="28" idx="0"/>
            <a:endCxn id="24" idx="2"/>
          </p:cNvCxnSpPr>
          <p:nvPr/>
        </p:nvCxnSpPr>
        <p:spPr>
          <a:xfrm flipV="1">
            <a:off x="10123817" y="4715073"/>
            <a:ext cx="1033002" cy="9941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34A0B0E-ECCC-E20C-595C-D6FD138EE387}"/>
              </a:ext>
            </a:extLst>
          </p:cNvPr>
          <p:cNvCxnSpPr>
            <a:cxnSpLocks/>
            <a:stCxn id="28" idx="0"/>
            <a:endCxn id="23" idx="2"/>
          </p:cNvCxnSpPr>
          <p:nvPr/>
        </p:nvCxnSpPr>
        <p:spPr>
          <a:xfrm flipV="1">
            <a:off x="10123817" y="4715073"/>
            <a:ext cx="70862" cy="9941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62905858-80BD-A453-7288-4B36A3CD21EB}"/>
              </a:ext>
            </a:extLst>
          </p:cNvPr>
          <p:cNvCxnSpPr>
            <a:cxnSpLocks/>
            <a:stCxn id="28" idx="0"/>
            <a:endCxn id="21" idx="2"/>
          </p:cNvCxnSpPr>
          <p:nvPr/>
        </p:nvCxnSpPr>
        <p:spPr>
          <a:xfrm flipH="1" flipV="1">
            <a:off x="9227949" y="4715073"/>
            <a:ext cx="895868" cy="9941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A1BF7217-DE6D-78AE-CC4F-691C4D423CB5}"/>
              </a:ext>
            </a:extLst>
          </p:cNvPr>
          <p:cNvCxnSpPr>
            <a:cxnSpLocks/>
            <a:endCxn id="25" idx="2"/>
          </p:cNvCxnSpPr>
          <p:nvPr/>
        </p:nvCxnSpPr>
        <p:spPr>
          <a:xfrm flipH="1" flipV="1">
            <a:off x="6435062" y="6079385"/>
            <a:ext cx="1820240" cy="4289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088BC02-F6DC-2B4B-E091-82CDC80F34FB}"/>
              </a:ext>
            </a:extLst>
          </p:cNvPr>
          <p:cNvCxnSpPr>
            <a:cxnSpLocks/>
            <a:endCxn id="26" idx="2"/>
          </p:cNvCxnSpPr>
          <p:nvPr/>
        </p:nvCxnSpPr>
        <p:spPr>
          <a:xfrm flipH="1" flipV="1">
            <a:off x="7713101" y="6080210"/>
            <a:ext cx="542201" cy="42812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E020D14A-BEF4-5A97-CEDE-0D946E992AB9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8255302" y="6079385"/>
            <a:ext cx="584819" cy="4289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7DEEA778-B79D-9716-F91A-A79280D3EA23}"/>
              </a:ext>
            </a:extLst>
          </p:cNvPr>
          <p:cNvCxnSpPr>
            <a:cxnSpLocks/>
            <a:endCxn id="28" idx="2"/>
          </p:cNvCxnSpPr>
          <p:nvPr/>
        </p:nvCxnSpPr>
        <p:spPr>
          <a:xfrm flipV="1">
            <a:off x="8255302" y="6078560"/>
            <a:ext cx="1868515" cy="4297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B30CAA9E-7CD8-9112-E98E-B0768B48DAD6}"/>
              </a:ext>
            </a:extLst>
          </p:cNvPr>
          <p:cNvSpPr txBox="1"/>
          <p:nvPr/>
        </p:nvSpPr>
        <p:spPr>
          <a:xfrm>
            <a:off x="8049317" y="6482490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{}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2D041E3-5657-E11C-3EFB-4A9810175157}"/>
              </a:ext>
            </a:extLst>
          </p:cNvPr>
          <p:cNvSpPr txBox="1"/>
          <p:nvPr/>
        </p:nvSpPr>
        <p:spPr>
          <a:xfrm>
            <a:off x="245186" y="2269997"/>
            <a:ext cx="41848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Merge operation (here, union) never moves down the partial ordering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9989E24-35FC-1EB6-4B7B-A30944783EDD}"/>
              </a:ext>
            </a:extLst>
          </p:cNvPr>
          <p:cNvSpPr txBox="1"/>
          <p:nvPr/>
        </p:nvSpPr>
        <p:spPr>
          <a:xfrm>
            <a:off x="469727" y="3206667"/>
            <a:ext cx="3858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Connecting to formal properties provides the guarantees we crave</a:t>
            </a:r>
          </a:p>
        </p:txBody>
      </p:sp>
    </p:spTree>
    <p:extLst>
      <p:ext uri="{BB962C8B-B14F-4D97-AF65-F5344CB8AC3E}">
        <p14:creationId xmlns:p14="http://schemas.microsoft.com/office/powerpoint/2010/main" val="156443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8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Domain Needs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Frameworks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A6321A-C869-AC30-9C65-9F45187003D0}"/>
                  </a:ext>
                </a:extLst>
              </p:cNvPr>
              <p:cNvSpPr txBox="1"/>
              <p:nvPr/>
            </p:nvSpPr>
            <p:spPr>
              <a:xfrm>
                <a:off x="863136" y="3042759"/>
                <a:ext cx="5682443" cy="25853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A </a:t>
                </a:r>
                <a:r>
                  <a:rPr lang="en-US" b="1" dirty="0"/>
                  <a:t>lattice </a:t>
                </a:r>
                <a:r>
                  <a:rPr lang="en-US" dirty="0"/>
                  <a:t>is a </a:t>
                </a:r>
                <a:r>
                  <a:rPr lang="en-US" dirty="0" err="1"/>
                  <a:t>poset</a:t>
                </a:r>
                <a:r>
                  <a:rPr lang="en-US" dirty="0"/>
                  <a:t> in which each pair of elements has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A least upper bound (the </a:t>
                </a:r>
                <a:r>
                  <a:rPr lang="en-US" i="1" dirty="0"/>
                  <a:t>join</a:t>
                </a:r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	for x and y, the join z is defined such that:</a:t>
                </a:r>
              </a:p>
              <a:p>
                <a:pPr lvl="1"/>
                <a:r>
                  <a:rPr lang="en-US" dirty="0"/>
                  <a:t>	- x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/>
                  <a:t> z and</a:t>
                </a:r>
              </a:p>
              <a:p>
                <a:pPr lvl="1"/>
                <a:r>
                  <a:rPr lang="en-US" dirty="0"/>
                  <a:t>	- y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/>
                  <a:t> z and</a:t>
                </a:r>
              </a:p>
              <a:p>
                <a:pPr lvl="1"/>
                <a:r>
                  <a:rPr lang="en-US" dirty="0"/>
                  <a:t>	- for all w such that x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/>
                  <a:t> w and y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/>
                  <a:t> w, w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⊇</m:t>
                    </m:r>
                  </m:oMath>
                </a14:m>
                <a:r>
                  <a:rPr lang="en-US" dirty="0"/>
                  <a:t> z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A greatest lower bound (the </a:t>
                </a:r>
                <a:r>
                  <a:rPr lang="en-US" i="1" dirty="0"/>
                  <a:t>meet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	basically the same deal, but reversed</a:t>
                </a:r>
              </a:p>
              <a:p>
                <a:endParaRPr lang="en-US" dirty="0"/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A6321A-C869-AC30-9C65-9F4518700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136" y="3042759"/>
                <a:ext cx="5682443" cy="2585323"/>
              </a:xfrm>
              <a:prstGeom prst="rect">
                <a:avLst/>
              </a:prstGeom>
              <a:blipFill>
                <a:blip r:embed="rId3"/>
                <a:stretch>
                  <a:fillRect l="-966" t="-11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2F4294B-6BC2-9139-8315-39AAD801F514}"/>
              </a:ext>
            </a:extLst>
          </p:cNvPr>
          <p:cNvSpPr txBox="1">
            <a:spLocks/>
          </p:cNvSpPr>
          <p:nvPr/>
        </p:nvSpPr>
        <p:spPr>
          <a:xfrm>
            <a:off x="863136" y="1257262"/>
            <a:ext cx="6426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Some Basic Definitions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BC04E6A-E9AE-34EA-A2FC-6EFC6AD6080E}"/>
                  </a:ext>
                </a:extLst>
              </p:cNvPr>
              <p:cNvSpPr txBox="1"/>
              <p:nvPr/>
            </p:nvSpPr>
            <p:spPr>
              <a:xfrm>
                <a:off x="863134" y="1627099"/>
                <a:ext cx="5575899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A </a:t>
                </a:r>
                <a:r>
                  <a:rPr lang="en-US" b="1" dirty="0"/>
                  <a:t>partially-ordered set</a:t>
                </a:r>
                <a:r>
                  <a:rPr lang="en-US" dirty="0"/>
                  <a:t> (</a:t>
                </a:r>
                <a:r>
                  <a:rPr lang="en-US" dirty="0" err="1"/>
                  <a:t>poset</a:t>
                </a:r>
                <a:r>
                  <a:rPr lang="en-US" dirty="0"/>
                  <a:t>) is a set S and a partial ordering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/>
                  <a:t>, such that the ordering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/>
                  <a:t> is: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Reflexive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Anti-symmetric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/>
                  <a:t>Transitive</a:t>
                </a:r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BC04E6A-E9AE-34EA-A2FC-6EFC6AD608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134" y="1627099"/>
                <a:ext cx="5575899" cy="1477328"/>
              </a:xfrm>
              <a:prstGeom prst="rect">
                <a:avLst/>
              </a:prstGeom>
              <a:blipFill>
                <a:blip r:embed="rId4"/>
                <a:stretch>
                  <a:fillRect l="-985" t="-2479" r="-1094" b="-57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A9EBB62-B93D-D8A2-2640-CD924030C376}"/>
              </a:ext>
            </a:extLst>
          </p:cNvPr>
          <p:cNvSpPr txBox="1"/>
          <p:nvPr/>
        </p:nvSpPr>
        <p:spPr>
          <a:xfrm>
            <a:off x="3171038" y="4008050"/>
            <a:ext cx="3056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z is actually an upper bound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F02501-5E59-0313-818A-EF47C220F959}"/>
              </a:ext>
            </a:extLst>
          </p:cNvPr>
          <p:cNvSpPr txBox="1"/>
          <p:nvPr/>
        </p:nvSpPr>
        <p:spPr>
          <a:xfrm>
            <a:off x="97491" y="4006361"/>
            <a:ext cx="18710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No upper bound </a:t>
            </a:r>
          </a:p>
          <a:p>
            <a:r>
              <a:rPr lang="en-US" b="1" i="1" dirty="0">
                <a:solidFill>
                  <a:schemeClr val="accent2"/>
                </a:solidFill>
              </a:rPr>
              <a:t>lower than 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5A2D934-6CA1-19AB-6B30-3D54DB317CF5}"/>
                  </a:ext>
                </a:extLst>
              </p:cNvPr>
              <p:cNvSpPr txBox="1"/>
              <p:nvPr/>
            </p:nvSpPr>
            <p:spPr>
              <a:xfrm>
                <a:off x="6971251" y="1644798"/>
                <a:ext cx="42384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Example 1: S: English words,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/>
                  <a:t> substring</a:t>
                </a:r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5A2D934-6CA1-19AB-6B30-3D54DB317C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251" y="1644798"/>
                <a:ext cx="4238404" cy="369332"/>
              </a:xfrm>
              <a:prstGeom prst="rect">
                <a:avLst/>
              </a:prstGeom>
              <a:blipFill>
                <a:blip r:embed="rId5"/>
                <a:stretch>
                  <a:fillRect l="-1295" t="-10000" r="-57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2F436C-ABD7-6524-9AE8-0A35D9631B84}"/>
                  </a:ext>
                </a:extLst>
              </p:cNvPr>
              <p:cNvSpPr txBox="1"/>
              <p:nvPr/>
            </p:nvSpPr>
            <p:spPr>
              <a:xfrm>
                <a:off x="6971251" y="2445354"/>
                <a:ext cx="46475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Example 2: S: English words,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/>
                  <a:t> shorter or equal in length</a:t>
                </a:r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2F436C-ABD7-6524-9AE8-0A35D9631B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251" y="2445354"/>
                <a:ext cx="4647502" cy="646331"/>
              </a:xfrm>
              <a:prstGeom prst="rect">
                <a:avLst/>
              </a:prstGeom>
              <a:blipFill>
                <a:blip r:embed="rId6"/>
                <a:stretch>
                  <a:fillRect l="-1181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1347B72-77DA-CF56-BA86-4A5D572B3F6C}"/>
                  </a:ext>
                </a:extLst>
              </p:cNvPr>
              <p:cNvSpPr txBox="1"/>
              <p:nvPr/>
            </p:nvSpPr>
            <p:spPr>
              <a:xfrm>
                <a:off x="6971251" y="3448249"/>
                <a:ext cx="46475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Example 3: S: integers,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/>
                  <a:t> as </a:t>
                </a:r>
                <a:r>
                  <a:rPr lang="en-US" dirty="0" err="1"/>
                  <a:t>lte</a:t>
                </a:r>
                <a:endParaRPr lang="en-US" dirty="0"/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1347B72-77DA-CF56-BA86-4A5D572B3F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251" y="3448249"/>
                <a:ext cx="4647502" cy="369332"/>
              </a:xfrm>
              <a:prstGeom prst="rect">
                <a:avLst/>
              </a:prstGeom>
              <a:blipFill>
                <a:blip r:embed="rId7"/>
                <a:stretch>
                  <a:fillRect l="-1181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465F95B-8A98-4B8E-8A99-7BCEF8E89E67}"/>
                  </a:ext>
                </a:extLst>
              </p:cNvPr>
              <p:cNvSpPr txBox="1"/>
              <p:nvPr/>
            </p:nvSpPr>
            <p:spPr>
              <a:xfrm>
                <a:off x="6971251" y="4451144"/>
                <a:ext cx="46475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Example 4: S: integers,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/>
                  <a:t> as </a:t>
                </a:r>
                <a:r>
                  <a:rPr lang="en-US" dirty="0" err="1"/>
                  <a:t>lt</a:t>
                </a:r>
                <a:endParaRPr lang="en-US" dirty="0"/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465F95B-8A98-4B8E-8A99-7BCEF8E89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251" y="4451144"/>
                <a:ext cx="4647502" cy="369332"/>
              </a:xfrm>
              <a:prstGeom prst="rect">
                <a:avLst/>
              </a:prstGeom>
              <a:blipFill>
                <a:blip r:embed="rId8"/>
                <a:stretch>
                  <a:fillRect l="-118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5093B78-7E5E-9B09-57FB-EC4DA54CF889}"/>
                  </a:ext>
                </a:extLst>
              </p:cNvPr>
              <p:cNvSpPr txBox="1"/>
              <p:nvPr/>
            </p:nvSpPr>
            <p:spPr>
              <a:xfrm>
                <a:off x="6971251" y="5437261"/>
                <a:ext cx="5086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Example 5: S: set of all sets of letters,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/>
                  <a:t> is subset</a:t>
                </a:r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5093B78-7E5E-9B09-57FB-EC4DA54CF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251" y="5437261"/>
                <a:ext cx="5086525" cy="369332"/>
              </a:xfrm>
              <a:prstGeom prst="rect">
                <a:avLst/>
              </a:prstGeom>
              <a:blipFill>
                <a:blip r:embed="rId9"/>
                <a:stretch>
                  <a:fillRect l="-1079" t="-9836" r="-360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40EB8B1D-B224-C759-7192-0C6CE7D33B52}"/>
              </a:ext>
            </a:extLst>
          </p:cNvPr>
          <p:cNvSpPr txBox="1"/>
          <p:nvPr/>
        </p:nvSpPr>
        <p:spPr>
          <a:xfrm>
            <a:off x="7289299" y="2014130"/>
            <a:ext cx="862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Poset</a:t>
            </a:r>
            <a:r>
              <a:rPr lang="en-US" dirty="0"/>
              <a:t>: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13F3717-E2A5-3901-3C16-8ACA87925126}"/>
              </a:ext>
            </a:extLst>
          </p:cNvPr>
          <p:cNvSpPr txBox="1"/>
          <p:nvPr/>
        </p:nvSpPr>
        <p:spPr>
          <a:xfrm>
            <a:off x="8537513" y="2010984"/>
            <a:ext cx="1005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Lattice: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A64D51-338D-ED9B-4CD9-CAE304B19452}"/>
              </a:ext>
            </a:extLst>
          </p:cNvPr>
          <p:cNvSpPr txBox="1"/>
          <p:nvPr/>
        </p:nvSpPr>
        <p:spPr>
          <a:xfrm>
            <a:off x="7289299" y="3013268"/>
            <a:ext cx="862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Poset</a:t>
            </a:r>
            <a:r>
              <a:rPr lang="en-US" dirty="0"/>
              <a:t>: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D19941E-3A51-81C2-2A53-481779FA7DFD}"/>
              </a:ext>
            </a:extLst>
          </p:cNvPr>
          <p:cNvSpPr txBox="1"/>
          <p:nvPr/>
        </p:nvSpPr>
        <p:spPr>
          <a:xfrm>
            <a:off x="8537513" y="3048222"/>
            <a:ext cx="1005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Lattice: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6B8FC6-5459-1BA5-6AE1-65045139D1EA}"/>
              </a:ext>
            </a:extLst>
          </p:cNvPr>
          <p:cNvSpPr txBox="1"/>
          <p:nvPr/>
        </p:nvSpPr>
        <p:spPr>
          <a:xfrm>
            <a:off x="7289299" y="3760736"/>
            <a:ext cx="862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Poset</a:t>
            </a:r>
            <a:r>
              <a:rPr lang="en-US" dirty="0"/>
              <a:t>: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78BF611-2BAC-8B8C-4D18-87AF6D1DE77C}"/>
              </a:ext>
            </a:extLst>
          </p:cNvPr>
          <p:cNvSpPr txBox="1"/>
          <p:nvPr/>
        </p:nvSpPr>
        <p:spPr>
          <a:xfrm>
            <a:off x="8537513" y="3795690"/>
            <a:ext cx="1005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Lattice: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2A12DD-E319-B15C-0CCE-0ECF1FA65EE5}"/>
              </a:ext>
            </a:extLst>
          </p:cNvPr>
          <p:cNvSpPr txBox="1"/>
          <p:nvPr/>
        </p:nvSpPr>
        <p:spPr>
          <a:xfrm>
            <a:off x="7289299" y="4743096"/>
            <a:ext cx="862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Poset</a:t>
            </a:r>
            <a:r>
              <a:rPr lang="en-US" dirty="0"/>
              <a:t>: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60B1D5-36EF-F609-0A97-F0F09C95CECF}"/>
              </a:ext>
            </a:extLst>
          </p:cNvPr>
          <p:cNvSpPr txBox="1"/>
          <p:nvPr/>
        </p:nvSpPr>
        <p:spPr>
          <a:xfrm>
            <a:off x="8537513" y="4778050"/>
            <a:ext cx="1005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Lattice: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ECBBD4D-040C-975A-D8F2-E0C0556EA3B6}"/>
              </a:ext>
            </a:extLst>
          </p:cNvPr>
          <p:cNvSpPr txBox="1"/>
          <p:nvPr/>
        </p:nvSpPr>
        <p:spPr>
          <a:xfrm>
            <a:off x="7289299" y="5733845"/>
            <a:ext cx="862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Poset</a:t>
            </a:r>
            <a:r>
              <a:rPr lang="en-US" dirty="0"/>
              <a:t>: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5FE11F-F8BA-54C7-E370-92200D46676F}"/>
              </a:ext>
            </a:extLst>
          </p:cNvPr>
          <p:cNvSpPr txBox="1"/>
          <p:nvPr/>
        </p:nvSpPr>
        <p:spPr>
          <a:xfrm>
            <a:off x="8537513" y="5768799"/>
            <a:ext cx="1005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Lattice: </a:t>
            </a:r>
          </a:p>
        </p:txBody>
      </p:sp>
      <p:sp>
        <p:nvSpPr>
          <p:cNvPr id="31" name="L-Shape 30">
            <a:extLst>
              <a:ext uri="{FF2B5EF4-FFF2-40B4-BE49-F238E27FC236}">
                <a16:creationId xmlns:a16="http://schemas.microsoft.com/office/drawing/2014/main" id="{9206B16E-2D57-1471-4654-674B0828C0A5}"/>
              </a:ext>
            </a:extLst>
          </p:cNvPr>
          <p:cNvSpPr/>
          <p:nvPr/>
        </p:nvSpPr>
        <p:spPr>
          <a:xfrm rot="18990203">
            <a:off x="8108491" y="2132049"/>
            <a:ext cx="203138" cy="98410"/>
          </a:xfrm>
          <a:prstGeom prst="corne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L-Shape 31">
            <a:extLst>
              <a:ext uri="{FF2B5EF4-FFF2-40B4-BE49-F238E27FC236}">
                <a16:creationId xmlns:a16="http://schemas.microsoft.com/office/drawing/2014/main" id="{58C71E0B-A953-A40E-1B62-341D5881669F}"/>
              </a:ext>
            </a:extLst>
          </p:cNvPr>
          <p:cNvSpPr/>
          <p:nvPr/>
        </p:nvSpPr>
        <p:spPr>
          <a:xfrm rot="18990203">
            <a:off x="8108491" y="3881601"/>
            <a:ext cx="203138" cy="98410"/>
          </a:xfrm>
          <a:prstGeom prst="corne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L-Shape 32">
            <a:extLst>
              <a:ext uri="{FF2B5EF4-FFF2-40B4-BE49-F238E27FC236}">
                <a16:creationId xmlns:a16="http://schemas.microsoft.com/office/drawing/2014/main" id="{8E51D2EA-5270-1CE2-557E-68DA5B763C28}"/>
              </a:ext>
            </a:extLst>
          </p:cNvPr>
          <p:cNvSpPr/>
          <p:nvPr/>
        </p:nvSpPr>
        <p:spPr>
          <a:xfrm rot="18990203">
            <a:off x="8108491" y="5874993"/>
            <a:ext cx="203138" cy="98410"/>
          </a:xfrm>
          <a:prstGeom prst="corne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ross 33">
            <a:extLst>
              <a:ext uri="{FF2B5EF4-FFF2-40B4-BE49-F238E27FC236}">
                <a16:creationId xmlns:a16="http://schemas.microsoft.com/office/drawing/2014/main" id="{2BD10586-BE08-A969-AE7E-D1436F6C8012}"/>
              </a:ext>
            </a:extLst>
          </p:cNvPr>
          <p:cNvSpPr/>
          <p:nvPr/>
        </p:nvSpPr>
        <p:spPr>
          <a:xfrm rot="2669465">
            <a:off x="9456703" y="2107118"/>
            <a:ext cx="209014" cy="209783"/>
          </a:xfrm>
          <a:prstGeom prst="plus">
            <a:avLst>
              <a:gd name="adj" fmla="val 39636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L-Shape 34">
            <a:extLst>
              <a:ext uri="{FF2B5EF4-FFF2-40B4-BE49-F238E27FC236}">
                <a16:creationId xmlns:a16="http://schemas.microsoft.com/office/drawing/2014/main" id="{CD19D90C-D37D-BD07-5907-E84D57BBC4C9}"/>
              </a:ext>
            </a:extLst>
          </p:cNvPr>
          <p:cNvSpPr/>
          <p:nvPr/>
        </p:nvSpPr>
        <p:spPr>
          <a:xfrm rot="18990203">
            <a:off x="9419131" y="3911436"/>
            <a:ext cx="203138" cy="98410"/>
          </a:xfrm>
          <a:prstGeom prst="corne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L-Shape 35">
            <a:extLst>
              <a:ext uri="{FF2B5EF4-FFF2-40B4-BE49-F238E27FC236}">
                <a16:creationId xmlns:a16="http://schemas.microsoft.com/office/drawing/2014/main" id="{5E749CA6-9429-1259-4829-6EF84697233B}"/>
              </a:ext>
            </a:extLst>
          </p:cNvPr>
          <p:cNvSpPr/>
          <p:nvPr/>
        </p:nvSpPr>
        <p:spPr>
          <a:xfrm rot="18990203">
            <a:off x="9419131" y="5874994"/>
            <a:ext cx="203138" cy="98410"/>
          </a:xfrm>
          <a:prstGeom prst="corne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Cross 36">
            <a:extLst>
              <a:ext uri="{FF2B5EF4-FFF2-40B4-BE49-F238E27FC236}">
                <a16:creationId xmlns:a16="http://schemas.microsoft.com/office/drawing/2014/main" id="{2C9A9840-0DBC-7764-DC33-C581C7824DC7}"/>
              </a:ext>
            </a:extLst>
          </p:cNvPr>
          <p:cNvSpPr/>
          <p:nvPr/>
        </p:nvSpPr>
        <p:spPr>
          <a:xfrm rot="2669465">
            <a:off x="9456703" y="3149727"/>
            <a:ext cx="209014" cy="209783"/>
          </a:xfrm>
          <a:prstGeom prst="plus">
            <a:avLst>
              <a:gd name="adj" fmla="val 39636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ross 37">
            <a:extLst>
              <a:ext uri="{FF2B5EF4-FFF2-40B4-BE49-F238E27FC236}">
                <a16:creationId xmlns:a16="http://schemas.microsoft.com/office/drawing/2014/main" id="{F6201E42-1EA7-7A09-9C70-1D237E50BCF1}"/>
              </a:ext>
            </a:extLst>
          </p:cNvPr>
          <p:cNvSpPr/>
          <p:nvPr/>
        </p:nvSpPr>
        <p:spPr>
          <a:xfrm rot="2669465">
            <a:off x="9456703" y="4878136"/>
            <a:ext cx="209014" cy="209783"/>
          </a:xfrm>
          <a:prstGeom prst="plus">
            <a:avLst>
              <a:gd name="adj" fmla="val 39636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ross 38">
            <a:extLst>
              <a:ext uri="{FF2B5EF4-FFF2-40B4-BE49-F238E27FC236}">
                <a16:creationId xmlns:a16="http://schemas.microsoft.com/office/drawing/2014/main" id="{41D4A822-3A53-5D2E-6A74-95B6074908A7}"/>
              </a:ext>
            </a:extLst>
          </p:cNvPr>
          <p:cNvSpPr/>
          <p:nvPr/>
        </p:nvSpPr>
        <p:spPr>
          <a:xfrm rot="2669465">
            <a:off x="8146063" y="4862896"/>
            <a:ext cx="209014" cy="209783"/>
          </a:xfrm>
          <a:prstGeom prst="plus">
            <a:avLst>
              <a:gd name="adj" fmla="val 39636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ross 39">
            <a:extLst>
              <a:ext uri="{FF2B5EF4-FFF2-40B4-BE49-F238E27FC236}">
                <a16:creationId xmlns:a16="http://schemas.microsoft.com/office/drawing/2014/main" id="{6B3776A2-B3AC-295D-7A84-D14126880C57}"/>
              </a:ext>
            </a:extLst>
          </p:cNvPr>
          <p:cNvSpPr/>
          <p:nvPr/>
        </p:nvSpPr>
        <p:spPr>
          <a:xfrm rot="2669465">
            <a:off x="8146063" y="3125536"/>
            <a:ext cx="209014" cy="209783"/>
          </a:xfrm>
          <a:prstGeom prst="plus">
            <a:avLst>
              <a:gd name="adj" fmla="val 39636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BD89DF-68EC-CEE7-047E-F2183A53D5C9}"/>
              </a:ext>
            </a:extLst>
          </p:cNvPr>
          <p:cNvSpPr txBox="1"/>
          <p:nvPr/>
        </p:nvSpPr>
        <p:spPr>
          <a:xfrm>
            <a:off x="847581" y="5307134"/>
            <a:ext cx="6104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 </a:t>
            </a:r>
            <a:r>
              <a:rPr lang="en-US" b="1" dirty="0"/>
              <a:t>complete lattice </a:t>
            </a:r>
            <a:r>
              <a:rPr lang="en-US" dirty="0"/>
              <a:t>is a lattice in which all subsets have a meet and join</a:t>
            </a:r>
          </a:p>
        </p:txBody>
      </p:sp>
    </p:spTree>
    <p:extLst>
      <p:ext uri="{BB962C8B-B14F-4D97-AF65-F5344CB8AC3E}">
        <p14:creationId xmlns:p14="http://schemas.microsoft.com/office/powerpoint/2010/main" val="379454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6" grpId="0"/>
      <p:bldP spid="8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7" grpId="0"/>
    </p:bldLst>
  </p:timing>
</p:sld>
</file>

<file path=ppt/slides/slide9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Fact datatype NEEDs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Frameworks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2F4294B-6BC2-9139-8315-39AAD801F514}"/>
              </a:ext>
            </a:extLst>
          </p:cNvPr>
          <p:cNvSpPr txBox="1">
            <a:spLocks/>
          </p:cNvSpPr>
          <p:nvPr/>
        </p:nvSpPr>
        <p:spPr>
          <a:xfrm>
            <a:off x="815511" y="4346344"/>
            <a:ext cx="6426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Try-outs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7CD5E3-81F6-48CC-92D8-C50CA90FB071}"/>
              </a:ext>
            </a:extLst>
          </p:cNvPr>
          <p:cNvSpPr txBox="1">
            <a:spLocks/>
          </p:cNvSpPr>
          <p:nvPr/>
        </p:nvSpPr>
        <p:spPr>
          <a:xfrm>
            <a:off x="748221" y="1537595"/>
            <a:ext cx="3990468" cy="4258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Formal(</a:t>
            </a:r>
            <a:r>
              <a:rPr lang="en-US" sz="2400" cap="small" dirty="0" err="1"/>
              <a:t>ish</a:t>
            </a:r>
            <a:r>
              <a:rPr lang="en-US" sz="2400" cap="small" dirty="0"/>
              <a:t>) requirements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7C73E2-3577-CAC8-9144-EC7CEEDE79C9}"/>
              </a:ext>
            </a:extLst>
          </p:cNvPr>
          <p:cNvSpPr txBox="1"/>
          <p:nvPr/>
        </p:nvSpPr>
        <p:spPr>
          <a:xfrm>
            <a:off x="722359" y="1952951"/>
            <a:ext cx="4870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 fact datatype (ideally of unbounded size)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FDF0F-04F8-AD66-843B-625355FB82E6}"/>
              </a:ext>
            </a:extLst>
          </p:cNvPr>
          <p:cNvSpPr txBox="1"/>
          <p:nvPr/>
        </p:nvSpPr>
        <p:spPr>
          <a:xfrm>
            <a:off x="712837" y="2272046"/>
            <a:ext cx="4870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An ordering that indicates progress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AD728D-D279-15C0-E12C-9A88F6E0374D}"/>
              </a:ext>
            </a:extLst>
          </p:cNvPr>
          <p:cNvSpPr txBox="1"/>
          <p:nvPr/>
        </p:nvSpPr>
        <p:spPr>
          <a:xfrm>
            <a:off x="693785" y="2967386"/>
            <a:ext cx="4870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 guarantee of a finite number of steps to hit the maximum value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8EE897-54A0-5267-FCC8-243F8C115444}"/>
              </a:ext>
            </a:extLst>
          </p:cNvPr>
          <p:cNvSpPr txBox="1"/>
          <p:nvPr/>
        </p:nvSpPr>
        <p:spPr>
          <a:xfrm>
            <a:off x="674733" y="3548407"/>
            <a:ext cx="4870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An update step that never loses progress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FA1229-093E-F74E-2E45-F52FE6B0F6C9}"/>
              </a:ext>
            </a:extLst>
          </p:cNvPr>
          <p:cNvSpPr txBox="1"/>
          <p:nvPr/>
        </p:nvSpPr>
        <p:spPr>
          <a:xfrm>
            <a:off x="674728" y="2643532"/>
            <a:ext cx="4870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Unique solution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CC506F-7095-92CB-C354-D849690BE301}"/>
              </a:ext>
            </a:extLst>
          </p:cNvPr>
          <p:cNvSpPr txBox="1"/>
          <p:nvPr/>
        </p:nvSpPr>
        <p:spPr>
          <a:xfrm>
            <a:off x="598533" y="4761259"/>
            <a:ext cx="4870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err="1"/>
              <a:t>poset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E33D28-4D0B-3B8C-76E4-D497FF2AE3F5}"/>
              </a:ext>
            </a:extLst>
          </p:cNvPr>
          <p:cNvSpPr txBox="1"/>
          <p:nvPr/>
        </p:nvSpPr>
        <p:spPr>
          <a:xfrm>
            <a:off x="603292" y="5094637"/>
            <a:ext cx="4870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Lattice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32812C-ABF5-E190-0F2C-2FCC3DD2C6E0}"/>
              </a:ext>
            </a:extLst>
          </p:cNvPr>
          <p:cNvSpPr txBox="1"/>
          <p:nvPr/>
        </p:nvSpPr>
        <p:spPr>
          <a:xfrm>
            <a:off x="598533" y="5428015"/>
            <a:ext cx="4870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Complete lattice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82A1245-D988-5E63-172B-937949F0E988}"/>
              </a:ext>
            </a:extLst>
          </p:cNvPr>
          <p:cNvSpPr txBox="1">
            <a:spLocks/>
          </p:cNvSpPr>
          <p:nvPr/>
        </p:nvSpPr>
        <p:spPr>
          <a:xfrm>
            <a:off x="6608769" y="1516678"/>
            <a:ext cx="157050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 err="1"/>
              <a:t>poset</a:t>
            </a:r>
            <a:endParaRPr lang="en-US" sz="2400" cap="small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775104E-C4B7-DE4B-12EA-FB62B90B8AE6}"/>
              </a:ext>
            </a:extLst>
          </p:cNvPr>
          <p:cNvSpPr/>
          <p:nvPr/>
        </p:nvSpPr>
        <p:spPr>
          <a:xfrm>
            <a:off x="6672263" y="3467100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B34F61F-76CA-DD6D-8608-EC4AE7A1820E}"/>
              </a:ext>
            </a:extLst>
          </p:cNvPr>
          <p:cNvSpPr/>
          <p:nvPr/>
        </p:nvSpPr>
        <p:spPr>
          <a:xfrm>
            <a:off x="6672263" y="2731455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9647751-454C-3B3D-813D-F9F2FB3BA955}"/>
              </a:ext>
            </a:extLst>
          </p:cNvPr>
          <p:cNvSpPr/>
          <p:nvPr/>
        </p:nvSpPr>
        <p:spPr>
          <a:xfrm>
            <a:off x="8039104" y="3467100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13CA88F-1690-6970-3118-04687C099BF1}"/>
              </a:ext>
            </a:extLst>
          </p:cNvPr>
          <p:cNvSpPr/>
          <p:nvPr/>
        </p:nvSpPr>
        <p:spPr>
          <a:xfrm>
            <a:off x="7453307" y="2731455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C20AAAC-5B98-0127-C3F9-58233E533FE8}"/>
              </a:ext>
            </a:extLst>
          </p:cNvPr>
          <p:cNvSpPr/>
          <p:nvPr/>
        </p:nvSpPr>
        <p:spPr>
          <a:xfrm>
            <a:off x="8453438" y="2731455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8E5D9B5-96D3-D901-961B-43B0E5CC26E1}"/>
              </a:ext>
            </a:extLst>
          </p:cNvPr>
          <p:cNvCxnSpPr>
            <a:stCxn id="19" idx="0"/>
            <a:endCxn id="20" idx="4"/>
          </p:cNvCxnSpPr>
          <p:nvPr/>
        </p:nvCxnSpPr>
        <p:spPr>
          <a:xfrm flipV="1">
            <a:off x="6838951" y="3100787"/>
            <a:ext cx="0" cy="3663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C784B74-24C5-B43C-F9F1-429BC3EAF89A}"/>
              </a:ext>
            </a:extLst>
          </p:cNvPr>
          <p:cNvCxnSpPr>
            <a:cxnSpLocks/>
            <a:stCxn id="21" idx="0"/>
            <a:endCxn id="22" idx="5"/>
          </p:cNvCxnSpPr>
          <p:nvPr/>
        </p:nvCxnSpPr>
        <p:spPr>
          <a:xfrm flipH="1" flipV="1">
            <a:off x="7737860" y="3046700"/>
            <a:ext cx="467932" cy="420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8D7A9DE-2B6E-81E2-204A-FD12FCD88C93}"/>
              </a:ext>
            </a:extLst>
          </p:cNvPr>
          <p:cNvCxnSpPr>
            <a:cxnSpLocks/>
            <a:stCxn id="21" idx="0"/>
            <a:endCxn id="23" idx="4"/>
          </p:cNvCxnSpPr>
          <p:nvPr/>
        </p:nvCxnSpPr>
        <p:spPr>
          <a:xfrm flipV="1">
            <a:off x="8205792" y="3100787"/>
            <a:ext cx="414334" cy="3663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E46A2F48-2ECB-35AD-D691-7C482A28E4BC}"/>
              </a:ext>
            </a:extLst>
          </p:cNvPr>
          <p:cNvSpPr/>
          <p:nvPr/>
        </p:nvSpPr>
        <p:spPr>
          <a:xfrm>
            <a:off x="9849343" y="4761259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40A1342-7E2F-C1F0-FCEF-392F4244CCB3}"/>
              </a:ext>
            </a:extLst>
          </p:cNvPr>
          <p:cNvSpPr/>
          <p:nvPr/>
        </p:nvSpPr>
        <p:spPr>
          <a:xfrm>
            <a:off x="9263546" y="4025614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C20D2E5-32A7-1172-8D17-42DE7C92DC8D}"/>
              </a:ext>
            </a:extLst>
          </p:cNvPr>
          <p:cNvSpPr/>
          <p:nvPr/>
        </p:nvSpPr>
        <p:spPr>
          <a:xfrm>
            <a:off x="10263677" y="4025614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32A1B59-1496-DCC0-C3FE-4FAC542D5E25}"/>
              </a:ext>
            </a:extLst>
          </p:cNvPr>
          <p:cNvCxnSpPr>
            <a:cxnSpLocks/>
            <a:stCxn id="32" idx="0"/>
            <a:endCxn id="33" idx="5"/>
          </p:cNvCxnSpPr>
          <p:nvPr/>
        </p:nvCxnSpPr>
        <p:spPr>
          <a:xfrm flipH="1" flipV="1">
            <a:off x="9548099" y="4340859"/>
            <a:ext cx="467932" cy="420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ABD4D07-CBA5-7B54-1980-20633EEA7013}"/>
              </a:ext>
            </a:extLst>
          </p:cNvPr>
          <p:cNvCxnSpPr>
            <a:cxnSpLocks/>
            <a:stCxn id="32" idx="0"/>
            <a:endCxn id="34" idx="4"/>
          </p:cNvCxnSpPr>
          <p:nvPr/>
        </p:nvCxnSpPr>
        <p:spPr>
          <a:xfrm flipV="1">
            <a:off x="10016031" y="4394946"/>
            <a:ext cx="414334" cy="3663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D2BE307D-F098-876A-7D64-1E8644D1139B}"/>
              </a:ext>
            </a:extLst>
          </p:cNvPr>
          <p:cNvSpPr/>
          <p:nvPr/>
        </p:nvSpPr>
        <p:spPr>
          <a:xfrm>
            <a:off x="9263546" y="3275656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EE04357-A314-2F7F-54BD-5394C770AA30}"/>
              </a:ext>
            </a:extLst>
          </p:cNvPr>
          <p:cNvSpPr/>
          <p:nvPr/>
        </p:nvSpPr>
        <p:spPr>
          <a:xfrm>
            <a:off x="10263677" y="3275656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8DBC3AF-E49C-263E-D1E1-7FD15A0D0B88}"/>
              </a:ext>
            </a:extLst>
          </p:cNvPr>
          <p:cNvSpPr/>
          <p:nvPr/>
        </p:nvSpPr>
        <p:spPr>
          <a:xfrm>
            <a:off x="9782081" y="2680730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6B2915A-57C7-358B-A653-E8A56B05D41D}"/>
              </a:ext>
            </a:extLst>
          </p:cNvPr>
          <p:cNvCxnSpPr>
            <a:cxnSpLocks/>
            <a:stCxn id="33" idx="0"/>
            <a:endCxn id="38" idx="4"/>
          </p:cNvCxnSpPr>
          <p:nvPr/>
        </p:nvCxnSpPr>
        <p:spPr>
          <a:xfrm flipV="1">
            <a:off x="9430234" y="3644988"/>
            <a:ext cx="1000131" cy="3806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BA923C8-93D0-0132-CFDA-9E223B9930CF}"/>
              </a:ext>
            </a:extLst>
          </p:cNvPr>
          <p:cNvCxnSpPr>
            <a:cxnSpLocks/>
            <a:stCxn id="34" idx="0"/>
            <a:endCxn id="37" idx="4"/>
          </p:cNvCxnSpPr>
          <p:nvPr/>
        </p:nvCxnSpPr>
        <p:spPr>
          <a:xfrm flipH="1" flipV="1">
            <a:off x="9430234" y="3644988"/>
            <a:ext cx="1000131" cy="3806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A908F52-D6F4-6C0F-8DE0-440B3CD92538}"/>
              </a:ext>
            </a:extLst>
          </p:cNvPr>
          <p:cNvCxnSpPr>
            <a:cxnSpLocks/>
            <a:stCxn id="33" idx="0"/>
            <a:endCxn id="37" idx="4"/>
          </p:cNvCxnSpPr>
          <p:nvPr/>
        </p:nvCxnSpPr>
        <p:spPr>
          <a:xfrm flipV="1">
            <a:off x="9430234" y="3644988"/>
            <a:ext cx="0" cy="3806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DFE37B8-284E-70F0-0785-F747AC98A439}"/>
              </a:ext>
            </a:extLst>
          </p:cNvPr>
          <p:cNvCxnSpPr>
            <a:cxnSpLocks/>
            <a:stCxn id="34" idx="0"/>
            <a:endCxn id="38" idx="4"/>
          </p:cNvCxnSpPr>
          <p:nvPr/>
        </p:nvCxnSpPr>
        <p:spPr>
          <a:xfrm flipV="1">
            <a:off x="10430365" y="3644988"/>
            <a:ext cx="0" cy="3806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E9A2C61-7477-6FA8-9084-E9EB0DB2DC27}"/>
              </a:ext>
            </a:extLst>
          </p:cNvPr>
          <p:cNvCxnSpPr>
            <a:cxnSpLocks/>
            <a:stCxn id="38" idx="0"/>
            <a:endCxn id="39" idx="5"/>
          </p:cNvCxnSpPr>
          <p:nvPr/>
        </p:nvCxnSpPr>
        <p:spPr>
          <a:xfrm flipH="1" flipV="1">
            <a:off x="10066634" y="2995975"/>
            <a:ext cx="363731" cy="2796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9FFC0E3-9238-4CD0-733F-4DA0AE72FDB0}"/>
              </a:ext>
            </a:extLst>
          </p:cNvPr>
          <p:cNvCxnSpPr>
            <a:cxnSpLocks/>
            <a:stCxn id="37" idx="0"/>
            <a:endCxn id="39" idx="3"/>
          </p:cNvCxnSpPr>
          <p:nvPr/>
        </p:nvCxnSpPr>
        <p:spPr>
          <a:xfrm flipV="1">
            <a:off x="9430234" y="2995975"/>
            <a:ext cx="400669" cy="2796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1F30AA4-3962-829F-1B8F-5112CDBA1F71}"/>
                  </a:ext>
                </a:extLst>
              </p14:cNvPr>
              <p14:cNvContentPartPr/>
              <p14:nvPr/>
            </p14:nvContentPartPr>
            <p14:xfrm>
              <a:off x="9347040" y="3313440"/>
              <a:ext cx="1154880" cy="11095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1F30AA4-3962-829F-1B8F-5112CDBA1F7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37680" y="3304080"/>
                <a:ext cx="1173600" cy="112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8329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  <p:bldP spid="6" grpId="0"/>
      <p:bldP spid="7" grpId="0"/>
      <p:bldP spid="8" grpId="0"/>
      <p:bldP spid="9" grpId="0"/>
      <p:bldP spid="12" grpId="0"/>
      <p:bldP spid="13" grpId="0"/>
      <p:bldP spid="15" grpId="0"/>
      <p:bldP spid="16" grpId="0"/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32" grpId="0" animBg="1"/>
      <p:bldP spid="33" grpId="0" animBg="1"/>
      <p:bldP spid="34" grpId="0" animBg="1"/>
      <p:bldP spid="37" grpId="0" animBg="1"/>
      <p:bldP spid="38" grpId="0" animBg="1"/>
      <p:bldP spid="39" grpId="0" animBg="1"/>
    </p:bldLst>
  </p:timing>
</p:sld>
</file>

<file path=ppt/slides/slide10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Fact datatype NEEDs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Frameworks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2F4294B-6BC2-9139-8315-39AAD801F514}"/>
              </a:ext>
            </a:extLst>
          </p:cNvPr>
          <p:cNvSpPr txBox="1">
            <a:spLocks/>
          </p:cNvSpPr>
          <p:nvPr/>
        </p:nvSpPr>
        <p:spPr>
          <a:xfrm>
            <a:off x="815511" y="4346344"/>
            <a:ext cx="6426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Try-outs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7CD5E3-81F6-48CC-92D8-C50CA90FB071}"/>
              </a:ext>
            </a:extLst>
          </p:cNvPr>
          <p:cNvSpPr txBox="1">
            <a:spLocks/>
          </p:cNvSpPr>
          <p:nvPr/>
        </p:nvSpPr>
        <p:spPr>
          <a:xfrm>
            <a:off x="748221" y="1537595"/>
            <a:ext cx="3990468" cy="4258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Formal(</a:t>
            </a:r>
            <a:r>
              <a:rPr lang="en-US" sz="2400" cap="small" dirty="0" err="1"/>
              <a:t>ish</a:t>
            </a:r>
            <a:r>
              <a:rPr lang="en-US" sz="2400" cap="small" dirty="0"/>
              <a:t>) requirements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7C73E2-3577-CAC8-9144-EC7CEEDE79C9}"/>
              </a:ext>
            </a:extLst>
          </p:cNvPr>
          <p:cNvSpPr txBox="1"/>
          <p:nvPr/>
        </p:nvSpPr>
        <p:spPr>
          <a:xfrm>
            <a:off x="722359" y="1952951"/>
            <a:ext cx="4870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 fact datatype (ideally of unbounded size)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FDF0F-04F8-AD66-843B-625355FB82E6}"/>
              </a:ext>
            </a:extLst>
          </p:cNvPr>
          <p:cNvSpPr txBox="1"/>
          <p:nvPr/>
        </p:nvSpPr>
        <p:spPr>
          <a:xfrm>
            <a:off x="712837" y="2272046"/>
            <a:ext cx="4870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An ordering that indicates progress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AD728D-D279-15C0-E12C-9A88F6E0374D}"/>
              </a:ext>
            </a:extLst>
          </p:cNvPr>
          <p:cNvSpPr txBox="1"/>
          <p:nvPr/>
        </p:nvSpPr>
        <p:spPr>
          <a:xfrm>
            <a:off x="693785" y="2967386"/>
            <a:ext cx="4870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 guarantee of a finite number of steps to hit the maximum value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8EE897-54A0-5267-FCC8-243F8C115444}"/>
              </a:ext>
            </a:extLst>
          </p:cNvPr>
          <p:cNvSpPr txBox="1"/>
          <p:nvPr/>
        </p:nvSpPr>
        <p:spPr>
          <a:xfrm>
            <a:off x="674733" y="3548407"/>
            <a:ext cx="4870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An update step that never loses progress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FA1229-093E-F74E-2E45-F52FE6B0F6C9}"/>
              </a:ext>
            </a:extLst>
          </p:cNvPr>
          <p:cNvSpPr txBox="1"/>
          <p:nvPr/>
        </p:nvSpPr>
        <p:spPr>
          <a:xfrm>
            <a:off x="674728" y="2643532"/>
            <a:ext cx="4870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Unique solution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CC506F-7095-92CB-C354-D849690BE301}"/>
              </a:ext>
            </a:extLst>
          </p:cNvPr>
          <p:cNvSpPr txBox="1"/>
          <p:nvPr/>
        </p:nvSpPr>
        <p:spPr>
          <a:xfrm>
            <a:off x="598533" y="4761259"/>
            <a:ext cx="4870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err="1"/>
              <a:t>poset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E33D28-4D0B-3B8C-76E4-D497FF2AE3F5}"/>
              </a:ext>
            </a:extLst>
          </p:cNvPr>
          <p:cNvSpPr txBox="1"/>
          <p:nvPr/>
        </p:nvSpPr>
        <p:spPr>
          <a:xfrm>
            <a:off x="603292" y="5094637"/>
            <a:ext cx="4870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Lattice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32812C-ABF5-E190-0F2C-2FCC3DD2C6E0}"/>
              </a:ext>
            </a:extLst>
          </p:cNvPr>
          <p:cNvSpPr txBox="1"/>
          <p:nvPr/>
        </p:nvSpPr>
        <p:spPr>
          <a:xfrm>
            <a:off x="598533" y="5428015"/>
            <a:ext cx="4870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Complete lattice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75858E1-0DE9-B47A-6815-9A9068B04EDD}"/>
              </a:ext>
            </a:extLst>
          </p:cNvPr>
          <p:cNvSpPr txBox="1">
            <a:spLocks/>
          </p:cNvSpPr>
          <p:nvPr/>
        </p:nvSpPr>
        <p:spPr>
          <a:xfrm>
            <a:off x="6608769" y="1516678"/>
            <a:ext cx="157050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Lattice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6EEEBC-1CDA-527B-F967-5A15C33E5947}"/>
              </a:ext>
            </a:extLst>
          </p:cNvPr>
          <p:cNvSpPr txBox="1"/>
          <p:nvPr/>
        </p:nvSpPr>
        <p:spPr>
          <a:xfrm>
            <a:off x="6599247" y="1932139"/>
            <a:ext cx="36190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Poset</a:t>
            </a:r>
            <a:r>
              <a:rPr lang="en-US" dirty="0"/>
              <a:t> with a least upper bound and a greatest lower bound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B77ED7-B59B-E1BA-E312-ED7FF506F583}"/>
              </a:ext>
            </a:extLst>
          </p:cNvPr>
          <p:cNvSpPr/>
          <p:nvPr/>
        </p:nvSpPr>
        <p:spPr>
          <a:xfrm>
            <a:off x="6672263" y="3467100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FA55DBD-CB8C-5B9C-E66E-0BA8DB90C070}"/>
              </a:ext>
            </a:extLst>
          </p:cNvPr>
          <p:cNvSpPr/>
          <p:nvPr/>
        </p:nvSpPr>
        <p:spPr>
          <a:xfrm>
            <a:off x="6672263" y="2731455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99163C8-2C2F-7E3C-4B39-C9D78F11DE91}"/>
              </a:ext>
            </a:extLst>
          </p:cNvPr>
          <p:cNvSpPr/>
          <p:nvPr/>
        </p:nvSpPr>
        <p:spPr>
          <a:xfrm>
            <a:off x="8039104" y="3467100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028A007-13C8-76E1-4C3F-6562C2A04268}"/>
              </a:ext>
            </a:extLst>
          </p:cNvPr>
          <p:cNvSpPr/>
          <p:nvPr/>
        </p:nvSpPr>
        <p:spPr>
          <a:xfrm>
            <a:off x="7453307" y="2731455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31065F4-D0C4-40D9-7CC3-0729572276BC}"/>
              </a:ext>
            </a:extLst>
          </p:cNvPr>
          <p:cNvSpPr/>
          <p:nvPr/>
        </p:nvSpPr>
        <p:spPr>
          <a:xfrm>
            <a:off x="8453438" y="2731455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1B6C746-EA88-226D-32E2-074ADDC80BFC}"/>
              </a:ext>
            </a:extLst>
          </p:cNvPr>
          <p:cNvCxnSpPr>
            <a:stCxn id="14" idx="0"/>
            <a:endCxn id="18" idx="4"/>
          </p:cNvCxnSpPr>
          <p:nvPr/>
        </p:nvCxnSpPr>
        <p:spPr>
          <a:xfrm flipV="1">
            <a:off x="6838951" y="3100787"/>
            <a:ext cx="0" cy="3663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0D05A6B-A320-9E08-0ADD-A09AE3474F39}"/>
              </a:ext>
            </a:extLst>
          </p:cNvPr>
          <p:cNvCxnSpPr>
            <a:cxnSpLocks/>
            <a:stCxn id="19" idx="0"/>
            <a:endCxn id="20" idx="5"/>
          </p:cNvCxnSpPr>
          <p:nvPr/>
        </p:nvCxnSpPr>
        <p:spPr>
          <a:xfrm flipH="1" flipV="1">
            <a:off x="7737860" y="3046700"/>
            <a:ext cx="467932" cy="420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0ECD291-E854-15E2-EBF4-8B4D151E48ED}"/>
              </a:ext>
            </a:extLst>
          </p:cNvPr>
          <p:cNvCxnSpPr>
            <a:cxnSpLocks/>
            <a:stCxn id="19" idx="0"/>
            <a:endCxn id="21" idx="4"/>
          </p:cNvCxnSpPr>
          <p:nvPr/>
        </p:nvCxnSpPr>
        <p:spPr>
          <a:xfrm flipV="1">
            <a:off x="8205792" y="3100787"/>
            <a:ext cx="414334" cy="3663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8299A89A-4465-78FF-65E1-13871CE369D9}"/>
              </a:ext>
            </a:extLst>
          </p:cNvPr>
          <p:cNvSpPr/>
          <p:nvPr/>
        </p:nvSpPr>
        <p:spPr>
          <a:xfrm>
            <a:off x="9849343" y="4761259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0BA22BE-0A4D-2E48-EC00-7304149B5520}"/>
              </a:ext>
            </a:extLst>
          </p:cNvPr>
          <p:cNvSpPr/>
          <p:nvPr/>
        </p:nvSpPr>
        <p:spPr>
          <a:xfrm>
            <a:off x="9263546" y="4025614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ADB6996-24BA-DA90-EF48-E9BC2A834594}"/>
              </a:ext>
            </a:extLst>
          </p:cNvPr>
          <p:cNvSpPr/>
          <p:nvPr/>
        </p:nvSpPr>
        <p:spPr>
          <a:xfrm>
            <a:off x="10263677" y="4025614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8E54827-35F1-553F-F36D-85C873CAA64C}"/>
              </a:ext>
            </a:extLst>
          </p:cNvPr>
          <p:cNvCxnSpPr>
            <a:cxnSpLocks/>
            <a:stCxn id="25" idx="0"/>
            <a:endCxn id="26" idx="5"/>
          </p:cNvCxnSpPr>
          <p:nvPr/>
        </p:nvCxnSpPr>
        <p:spPr>
          <a:xfrm flipH="1" flipV="1">
            <a:off x="9548099" y="4340859"/>
            <a:ext cx="467932" cy="420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452FCFE-93A1-18B5-7FEE-7164F52C424D}"/>
              </a:ext>
            </a:extLst>
          </p:cNvPr>
          <p:cNvCxnSpPr>
            <a:cxnSpLocks/>
            <a:stCxn id="25" idx="0"/>
            <a:endCxn id="27" idx="4"/>
          </p:cNvCxnSpPr>
          <p:nvPr/>
        </p:nvCxnSpPr>
        <p:spPr>
          <a:xfrm flipV="1">
            <a:off x="10016031" y="4394946"/>
            <a:ext cx="414334" cy="3663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9CC71108-6875-DEC0-0FDE-B11EC4572B26}"/>
              </a:ext>
            </a:extLst>
          </p:cNvPr>
          <p:cNvSpPr/>
          <p:nvPr/>
        </p:nvSpPr>
        <p:spPr>
          <a:xfrm>
            <a:off x="9263546" y="3275656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0F1BFDE-1D28-3AB3-0736-C9FE600DDFFE}"/>
              </a:ext>
            </a:extLst>
          </p:cNvPr>
          <p:cNvSpPr/>
          <p:nvPr/>
        </p:nvSpPr>
        <p:spPr>
          <a:xfrm>
            <a:off x="10263677" y="3275656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B4C4189-C095-C7E8-F1C7-17677EC7CBA6}"/>
              </a:ext>
            </a:extLst>
          </p:cNvPr>
          <p:cNvSpPr/>
          <p:nvPr/>
        </p:nvSpPr>
        <p:spPr>
          <a:xfrm>
            <a:off x="9782081" y="2680730"/>
            <a:ext cx="333375" cy="3693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CA684F0-A5AB-0BA3-5997-FEE27CCBE491}"/>
              </a:ext>
            </a:extLst>
          </p:cNvPr>
          <p:cNvCxnSpPr>
            <a:cxnSpLocks/>
            <a:stCxn id="26" idx="0"/>
            <a:endCxn id="31" idx="4"/>
          </p:cNvCxnSpPr>
          <p:nvPr/>
        </p:nvCxnSpPr>
        <p:spPr>
          <a:xfrm flipV="1">
            <a:off x="9430234" y="3644988"/>
            <a:ext cx="1000131" cy="3806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32D7127-C5BC-E878-DE8E-7E33046F5E14}"/>
              </a:ext>
            </a:extLst>
          </p:cNvPr>
          <p:cNvCxnSpPr>
            <a:cxnSpLocks/>
            <a:stCxn id="27" idx="0"/>
            <a:endCxn id="30" idx="4"/>
          </p:cNvCxnSpPr>
          <p:nvPr/>
        </p:nvCxnSpPr>
        <p:spPr>
          <a:xfrm flipH="1" flipV="1">
            <a:off x="9430234" y="3644988"/>
            <a:ext cx="1000131" cy="3806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DC960E5-02B7-189F-DACD-BA39DC377B69}"/>
              </a:ext>
            </a:extLst>
          </p:cNvPr>
          <p:cNvCxnSpPr>
            <a:cxnSpLocks/>
            <a:stCxn id="26" idx="0"/>
            <a:endCxn id="30" idx="4"/>
          </p:cNvCxnSpPr>
          <p:nvPr/>
        </p:nvCxnSpPr>
        <p:spPr>
          <a:xfrm flipV="1">
            <a:off x="9430234" y="3644988"/>
            <a:ext cx="0" cy="3806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436A2AC-9350-E48E-F534-4E7922666AC6}"/>
              </a:ext>
            </a:extLst>
          </p:cNvPr>
          <p:cNvCxnSpPr>
            <a:cxnSpLocks/>
            <a:stCxn id="27" idx="0"/>
            <a:endCxn id="31" idx="4"/>
          </p:cNvCxnSpPr>
          <p:nvPr/>
        </p:nvCxnSpPr>
        <p:spPr>
          <a:xfrm flipV="1">
            <a:off x="10430365" y="3644988"/>
            <a:ext cx="0" cy="3806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2755922-4637-B14C-3353-0726F5856300}"/>
              </a:ext>
            </a:extLst>
          </p:cNvPr>
          <p:cNvCxnSpPr>
            <a:cxnSpLocks/>
            <a:stCxn id="31" idx="0"/>
            <a:endCxn id="32" idx="5"/>
          </p:cNvCxnSpPr>
          <p:nvPr/>
        </p:nvCxnSpPr>
        <p:spPr>
          <a:xfrm flipH="1" flipV="1">
            <a:off x="10066634" y="2995975"/>
            <a:ext cx="363731" cy="2796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FC0839A-EEE1-FF98-D585-2FBAFB3E75C2}"/>
              </a:ext>
            </a:extLst>
          </p:cNvPr>
          <p:cNvCxnSpPr>
            <a:cxnSpLocks/>
            <a:stCxn id="30" idx="0"/>
            <a:endCxn id="32" idx="3"/>
          </p:cNvCxnSpPr>
          <p:nvPr/>
        </p:nvCxnSpPr>
        <p:spPr>
          <a:xfrm flipV="1">
            <a:off x="9430234" y="2995975"/>
            <a:ext cx="400669" cy="2796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1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Function NEEDs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Frameworks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2F4294B-6BC2-9139-8315-39AAD801F514}"/>
              </a:ext>
            </a:extLst>
          </p:cNvPr>
          <p:cNvSpPr txBox="1">
            <a:spLocks/>
          </p:cNvSpPr>
          <p:nvPr/>
        </p:nvSpPr>
        <p:spPr>
          <a:xfrm>
            <a:off x="863136" y="2831877"/>
            <a:ext cx="6426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Some Basic Definitions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BC04E6A-E9AE-34EA-A2FC-6EFC6AD6080E}"/>
                  </a:ext>
                </a:extLst>
              </p:cNvPr>
              <p:cNvSpPr txBox="1"/>
              <p:nvPr/>
            </p:nvSpPr>
            <p:spPr>
              <a:xfrm>
                <a:off x="863135" y="3255054"/>
                <a:ext cx="397556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A function f is a </a:t>
                </a:r>
                <a:r>
                  <a:rPr lang="en-US" b="1" dirty="0"/>
                  <a:t>monotonic function </a:t>
                </a:r>
                <a:r>
                  <a:rPr lang="en-US" dirty="0"/>
                  <a:t>if x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/>
                  <a:t> y implies f(x)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/>
                  <a:t> f(y)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BC04E6A-E9AE-34EA-A2FC-6EFC6AD608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135" y="3255054"/>
                <a:ext cx="3975566" cy="646331"/>
              </a:xfrm>
              <a:prstGeom prst="rect">
                <a:avLst/>
              </a:prstGeom>
              <a:blipFill>
                <a:blip r:embed="rId2"/>
                <a:stretch>
                  <a:fillRect l="-1380" t="-5660" r="-613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3160910-CE78-8E0B-C350-379D9616DAD9}"/>
              </a:ext>
            </a:extLst>
          </p:cNvPr>
          <p:cNvSpPr txBox="1"/>
          <p:nvPr/>
        </p:nvSpPr>
        <p:spPr>
          <a:xfrm>
            <a:off x="847894" y="4055154"/>
            <a:ext cx="42803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 element z is a </a:t>
            </a:r>
            <a:r>
              <a:rPr lang="en-US" b="1" dirty="0"/>
              <a:t>fixpoint </a:t>
            </a:r>
            <a:r>
              <a:rPr lang="en-US" dirty="0"/>
              <a:t>of f </a:t>
            </a:r>
            <a:r>
              <a:rPr lang="en-US" dirty="0" err="1"/>
              <a:t>iff</a:t>
            </a:r>
            <a:r>
              <a:rPr lang="en-US" dirty="0"/>
              <a:t> z = f(z)</a:t>
            </a:r>
          </a:p>
        </p:txBody>
      </p:sp>
      <p:pic>
        <p:nvPicPr>
          <p:cNvPr id="14" name="Picture 13" descr="Cartoon of a person wearing a blue uniform&#10;&#10;Description automatically generated">
            <a:extLst>
              <a:ext uri="{FF2B5EF4-FFF2-40B4-BE49-F238E27FC236}">
                <a16:creationId xmlns:a16="http://schemas.microsoft.com/office/drawing/2014/main" id="{8CFB3FE3-0F7F-E21F-FF5C-4DE4ADD90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865" y="1184945"/>
            <a:ext cx="3157048" cy="448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4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12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Function NEEDs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Frameworks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2F4294B-6BC2-9139-8315-39AAD801F514}"/>
              </a:ext>
            </a:extLst>
          </p:cNvPr>
          <p:cNvSpPr txBox="1">
            <a:spLocks/>
          </p:cNvSpPr>
          <p:nvPr/>
        </p:nvSpPr>
        <p:spPr>
          <a:xfrm>
            <a:off x="863136" y="2831877"/>
            <a:ext cx="6426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Some Basic Definitions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BC04E6A-E9AE-34EA-A2FC-6EFC6AD6080E}"/>
                  </a:ext>
                </a:extLst>
              </p:cNvPr>
              <p:cNvSpPr txBox="1"/>
              <p:nvPr/>
            </p:nvSpPr>
            <p:spPr>
              <a:xfrm>
                <a:off x="863135" y="3255054"/>
                <a:ext cx="397556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A function f is a </a:t>
                </a:r>
                <a:r>
                  <a:rPr lang="en-US" b="1" dirty="0"/>
                  <a:t>monotonic function </a:t>
                </a:r>
                <a:r>
                  <a:rPr lang="en-US" dirty="0"/>
                  <a:t>if x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/>
                  <a:t> y implies f(x)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dirty="0"/>
                  <a:t> f(y)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BC04E6A-E9AE-34EA-A2FC-6EFC6AD608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135" y="3255054"/>
                <a:ext cx="3975566" cy="646331"/>
              </a:xfrm>
              <a:prstGeom prst="rect">
                <a:avLst/>
              </a:prstGeom>
              <a:blipFill>
                <a:blip r:embed="rId2"/>
                <a:stretch>
                  <a:fillRect l="-1380" t="-5660" r="-613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3160910-CE78-8E0B-C350-379D9616DAD9}"/>
              </a:ext>
            </a:extLst>
          </p:cNvPr>
          <p:cNvSpPr txBox="1"/>
          <p:nvPr/>
        </p:nvSpPr>
        <p:spPr>
          <a:xfrm>
            <a:off x="847894" y="4055154"/>
            <a:ext cx="42803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 element z is a </a:t>
            </a:r>
            <a:r>
              <a:rPr lang="en-US" b="1" dirty="0"/>
              <a:t>fixpoint </a:t>
            </a:r>
            <a:r>
              <a:rPr lang="en-US" dirty="0"/>
              <a:t>of f </a:t>
            </a:r>
            <a:r>
              <a:rPr lang="en-US" dirty="0" err="1"/>
              <a:t>iff</a:t>
            </a:r>
            <a:r>
              <a:rPr lang="en-US" dirty="0"/>
              <a:t> z = f(z)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BE4969A-BA0F-4C0D-A837-50FDBB5C2119}"/>
                  </a:ext>
                </a:extLst>
              </p:cNvPr>
              <p:cNvSpPr txBox="1"/>
              <p:nvPr/>
            </p:nvSpPr>
            <p:spPr>
              <a:xfrm>
                <a:off x="6047006" y="2073379"/>
                <a:ext cx="193963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Example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</a:rPr>
                        <m:t> ∪{ 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BE4969A-BA0F-4C0D-A837-50FDBB5C2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006" y="2073379"/>
                <a:ext cx="1939634" cy="646331"/>
              </a:xfrm>
              <a:prstGeom prst="rect">
                <a:avLst/>
              </a:prstGeom>
              <a:blipFill>
                <a:blip r:embed="rId3"/>
                <a:stretch>
                  <a:fillRect l="-2830" t="-4717" b="-9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6B350B5-0B08-E4A9-C970-889A5D94E3EB}"/>
                  </a:ext>
                </a:extLst>
              </p:cNvPr>
              <p:cNvSpPr txBox="1"/>
              <p:nvPr/>
            </p:nvSpPr>
            <p:spPr>
              <a:xfrm>
                <a:off x="6128651" y="3270078"/>
                <a:ext cx="20064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{</m:t>
                          </m:r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}</m:t>
                          </m:r>
                        </m:e>
                      </m:d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</a:rPr>
                        <m:t>={ 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6B350B5-0B08-E4A9-C970-889A5D94E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8651" y="3270078"/>
                <a:ext cx="2006470" cy="369332"/>
              </a:xfrm>
              <a:prstGeom prst="rect">
                <a:avLst/>
              </a:prstGeom>
              <a:blipFill>
                <a:blip r:embed="rId4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86D6CF0-276E-98F0-C5B3-C2DC96C97DEC}"/>
                  </a:ext>
                </a:extLst>
              </p:cNvPr>
              <p:cNvSpPr txBox="1"/>
              <p:nvPr/>
            </p:nvSpPr>
            <p:spPr>
              <a:xfrm>
                <a:off x="6057889" y="2927176"/>
                <a:ext cx="198120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{</m:t>
                          </m:r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}</m:t>
                          </m:r>
                        </m:e>
                      </m:d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</a:rPr>
                        <m:t>={ 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86D6CF0-276E-98F0-C5B3-C2DC96C97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7889" y="2927176"/>
                <a:ext cx="1981202" cy="369332"/>
              </a:xfrm>
              <a:prstGeom prst="rect">
                <a:avLst/>
              </a:prstGeom>
              <a:blipFill>
                <a:blip r:embed="rId5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44F524A-3378-FE7E-5E0F-247E5304A698}"/>
                  </a:ext>
                </a:extLst>
              </p:cNvPr>
              <p:cNvSpPr txBox="1"/>
              <p:nvPr/>
            </p:nvSpPr>
            <p:spPr>
              <a:xfrm>
                <a:off x="6068774" y="3612976"/>
                <a:ext cx="198120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{</m:t>
                          </m:r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xmlns:a="http://schemas.openxmlformats.org/drawingml/2006/main" lang="en-US" b="0" i="1" smtClean="0">
                              <a:latin typeface="Cambria Math" panose="02040503050406030204" pitchFamily="18" charset="0"/>
                            </a:rPr>
                            <m:t>}</m:t>
                          </m:r>
                        </m:e>
                      </m:d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</a:rPr>
                        <m:t>={ 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xmlns:a="http://schemas.openxmlformats.org/drawingml/2006/main"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44F524A-3378-FE7E-5E0F-247E5304A6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8774" y="3612976"/>
                <a:ext cx="1981202" cy="369332"/>
              </a:xfrm>
              <a:prstGeom prst="rect">
                <a:avLst/>
              </a:prstGeom>
              <a:blipFill>
                <a:blip r:embed="rId6"/>
                <a:stretch>
                  <a:fillRect l="-308" r="-308"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E672461-7E2A-D723-0F81-40C1D9960F7E}"/>
              </a:ext>
            </a:extLst>
          </p:cNvPr>
          <p:cNvCxnSpPr/>
          <p:nvPr/>
        </p:nvCxnSpPr>
        <p:spPr>
          <a:xfrm flipH="1">
            <a:off x="7777834" y="3124201"/>
            <a:ext cx="914400" cy="0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DA89472-2E7F-2FE1-CF13-06523BFFB1AB}"/>
                  </a:ext>
                </a:extLst>
              </p:cNvPr>
              <p:cNvSpPr txBox="1"/>
              <p:nvPr/>
            </p:nvSpPr>
            <p:spPr>
              <a:xfrm>
                <a:off x="8661715" y="2922125"/>
                <a:ext cx="216630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>
                    <a:solidFill>
                      <a:schemeClr val="accent5">
                        <a:lumMod val="75000"/>
                      </a:schemeClr>
                    </a:solidFill>
                  </a:rPr>
                  <a:t> is a fixpoint of f</a:t>
                </a: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DA89472-2E7F-2FE1-CF13-06523BFFB1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1715" y="2922125"/>
                <a:ext cx="2166303" cy="369332"/>
              </a:xfrm>
              <a:prstGeom prst="rect">
                <a:avLst/>
              </a:prstGeom>
              <a:blipFill>
                <a:blip r:embed="rId7"/>
                <a:stretch>
                  <a:fillRect l="-1127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09179D4-C0A8-3473-8E8C-DD78E193D9A5}"/>
              </a:ext>
            </a:extLst>
          </p:cNvPr>
          <p:cNvCxnSpPr/>
          <p:nvPr/>
        </p:nvCxnSpPr>
        <p:spPr>
          <a:xfrm flipH="1">
            <a:off x="7941120" y="3472154"/>
            <a:ext cx="914400" cy="0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AD5A1F8-F549-845A-7D5C-024D89985C52}"/>
                  </a:ext>
                </a:extLst>
              </p:cNvPr>
              <p:cNvSpPr txBox="1"/>
              <p:nvPr/>
            </p:nvSpPr>
            <p:spPr>
              <a:xfrm>
                <a:off x="8803229" y="3286407"/>
                <a:ext cx="262564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>
                    <a:solidFill>
                      <a:schemeClr val="accent5">
                        <a:lumMod val="75000"/>
                      </a:schemeClr>
                    </a:solidFill>
                  </a:rPr>
                  <a:t> is </a:t>
                </a:r>
                <a:r>
                  <a:rPr lang="en-US" b="1" u="sng" dirty="0">
                    <a:solidFill>
                      <a:schemeClr val="accent5">
                        <a:lumMod val="75000"/>
                      </a:schemeClr>
                    </a:solidFill>
                  </a:rPr>
                  <a:t>not</a:t>
                </a:r>
                <a:r>
                  <a:rPr lang="en-US" dirty="0">
                    <a:solidFill>
                      <a:schemeClr val="accent5">
                        <a:lumMod val="75000"/>
                      </a:schemeClr>
                    </a:solidFill>
                  </a:rPr>
                  <a:t> a fixpoint of f</a:t>
                </a: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AD5A1F8-F549-845A-7D5C-024D89985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3229" y="3286407"/>
                <a:ext cx="2625641" cy="369332"/>
              </a:xfrm>
              <a:prstGeom prst="rect">
                <a:avLst/>
              </a:prstGeom>
              <a:blipFill>
                <a:blip r:embed="rId8"/>
                <a:stretch>
                  <a:fillRect l="-69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CC4A1A1-6663-5944-8C62-42666B8E770F}"/>
              </a:ext>
            </a:extLst>
          </p:cNvPr>
          <p:cNvCxnSpPr/>
          <p:nvPr/>
        </p:nvCxnSpPr>
        <p:spPr>
          <a:xfrm flipH="1">
            <a:off x="8049976" y="3792892"/>
            <a:ext cx="914400" cy="0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916BF9E-46C9-3893-03F9-521E3F117E96}"/>
                  </a:ext>
                </a:extLst>
              </p:cNvPr>
              <p:cNvSpPr txBox="1"/>
              <p:nvPr/>
            </p:nvSpPr>
            <p:spPr>
              <a:xfrm>
                <a:off x="8933857" y="3590816"/>
                <a:ext cx="251678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>
                    <a:solidFill>
                      <a:schemeClr val="accent5">
                        <a:lumMod val="75000"/>
                      </a:schemeClr>
                    </a:solidFill>
                  </a:rPr>
                  <a:t> is a fixpoint of f</a:t>
                </a: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916BF9E-46C9-3893-03F9-521E3F117E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3857" y="3590816"/>
                <a:ext cx="2516785" cy="369332"/>
              </a:xfrm>
              <a:prstGeom prst="rect">
                <a:avLst/>
              </a:prstGeom>
              <a:blipFill>
                <a:blip r:embed="rId9"/>
                <a:stretch>
                  <a:fillRect l="-97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32F0AE4-39DF-0313-44B2-323FDE6DF2EA}"/>
                  </a:ext>
                </a:extLst>
              </p:cNvPr>
              <p:cNvSpPr txBox="1"/>
              <p:nvPr/>
            </p:nvSpPr>
            <p:spPr>
              <a:xfrm>
                <a:off x="8933856" y="3985498"/>
                <a:ext cx="285537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xmlns:a="http://schemas.openxmlformats.org/drawingml/2006/main" lang="en-US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xmlns:a="http://schemas.openxmlformats.org/drawingml/2006/main" lang="en-US" b="0" i="1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xmlns:a="http://schemas.openxmlformats.org/drawingml/2006/main" lang="en-US" b="0" i="1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accent5">
                        <a:lumMod val="75000"/>
                      </a:schemeClr>
                    </a:solidFill>
                  </a:rPr>
                  <a:t> is a fixpoint of f</a:t>
                </a: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32F0AE4-39DF-0313-44B2-323FDE6DF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3856" y="3985498"/>
                <a:ext cx="2855373" cy="369332"/>
              </a:xfrm>
              <a:prstGeom prst="rect">
                <a:avLst/>
              </a:prstGeom>
              <a:blipFill>
                <a:blip r:embed="rId10"/>
                <a:stretch>
                  <a:fillRect l="-641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27D6A9C-616A-EFCD-1EA6-E2E004E7D134}"/>
                  </a:ext>
                </a:extLst>
              </p:cNvPr>
              <p:cNvSpPr txBox="1"/>
              <p:nvPr/>
            </p:nvSpPr>
            <p:spPr>
              <a:xfrm>
                <a:off x="8933854" y="4380180"/>
                <a:ext cx="32581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xmlns:a="http://schemas.openxmlformats.org/drawingml/2006/main" lang="en-US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xmlns:a="http://schemas.openxmlformats.org/drawingml/2006/main" lang="en-US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𝑎𝑛𝑦</m:t>
                        </m:r>
                        <m:r>
                          <a:rPr xmlns:a="http://schemas.openxmlformats.org/drawingml/2006/main" lang="en-US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xmlns:a="http://schemas.openxmlformats.org/drawingml/2006/main" lang="en-US" b="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𝑠𝑒𝑡</m:t>
                        </m:r>
                      </m:e>
                    </m:d>
                    <m:r>
                      <a:rPr xmlns:a="http://schemas.openxmlformats.org/drawingml/2006/main" lang="en-US" b="0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accent5">
                        <a:lumMod val="75000"/>
                      </a:schemeClr>
                    </a:solidFill>
                  </a:rPr>
                  <a:t> is a fixpoint of f</a:t>
                </a: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27D6A9C-616A-EFCD-1EA6-E2E004E7D1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3854" y="4380180"/>
                <a:ext cx="3258145" cy="369332"/>
              </a:xfrm>
              <a:prstGeom prst="rect">
                <a:avLst/>
              </a:prstGeom>
              <a:blipFill>
                <a:blip r:embed="rId11"/>
                <a:stretch>
                  <a:fillRect l="-562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867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8" grpId="0"/>
      <p:bldP spid="20" grpId="0"/>
      <p:bldP spid="22" grpId="0"/>
      <p:bldP spid="23" grpId="0"/>
      <p:bldP spid="24" grpId="0"/>
    </p:bldLst>
  </p:timing>
</p:sld>
</file>

<file path=ppt/slides/slide13.xml><?xml version="1.0" encoding="utf-8"?>
<p:sld xmlns:a16="http://schemas.microsoft.com/office/drawing/2014/main" xmlns:adec="http://schemas.microsoft.com/office/drawing/2017/decorative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93BCE-1657-6D8B-4F4F-5A6153E63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AE0E6-96CB-5A4B-F942-1AFC33205EC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942" y="1876123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A583E34-EB1D-B3E5-5275-49827AB4D0B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942" y="3224437"/>
            <a:ext cx="550634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Formalizing Saturation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Exploring Larger Programs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Abstract Domains</a:t>
            </a:r>
          </a:p>
        </p:txBody>
      </p:sp>
    </p:spTree>
    <p:extLst>
      <p:ext uri="{BB962C8B-B14F-4D97-AF65-F5344CB8AC3E}">
        <p14:creationId xmlns:p14="http://schemas.microsoft.com/office/powerpoint/2010/main" val="345257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14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D7CEB-5BAA-81CD-9B7A-DC1748324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62964-42FA-7389-5E95-D895C3FBB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027"/>
            <a:ext cx="12192000" cy="557951"/>
          </a:xfrm>
        </p:spPr>
        <p:txBody>
          <a:bodyPr>
            <a:normAutofit/>
          </a:bodyPr>
          <a:lstStyle/>
          <a:p>
            <a:r>
              <a:rPr lang="en-US" dirty="0"/>
              <a:t>Example</a:t>
            </a:r>
            <a:endParaRPr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26B096F-E382-4A4D-E177-137CEF1BBEC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560189" y="0"/>
            <a:ext cx="653143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2932C91-9EE0-36E3-9B73-B84F4F2534F8}"/>
              </a:ext>
            </a:extLst>
          </p:cNvPr>
          <p:cNvSpPr txBox="1"/>
          <p:nvPr/>
        </p:nvSpPr>
        <p:spPr>
          <a:xfrm>
            <a:off x="1602561" y="3519358"/>
            <a:ext cx="277672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int32 i = -1;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int32 j = 0;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while 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&gt; 12345678){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++;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return 1/j;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E35035-0A79-002E-F2DC-545DEDCFE980}"/>
              </a:ext>
            </a:extLst>
          </p:cNvPr>
          <p:cNvSpPr txBox="1"/>
          <p:nvPr/>
        </p:nvSpPr>
        <p:spPr>
          <a:xfrm>
            <a:off x="521598" y="1468191"/>
            <a:ext cx="55795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Consider the CFG to the right, roughly equivalent to the C code below.</a:t>
            </a:r>
          </a:p>
          <a:p>
            <a:r>
              <a:rPr lang="en-US" dirty="0"/>
              <a:t>Indicate the value-set computed for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varJ</a:t>
            </a:r>
            <a:r>
              <a:rPr lang="en-US" dirty="0"/>
              <a:t> at the end of L6 using the flow-sensitive saturation algorithm described in the last lecture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7D94AA-F36F-1022-B2EE-19E6F0720F66}"/>
              </a:ext>
            </a:extLst>
          </p:cNvPr>
          <p:cNvSpPr/>
          <p:nvPr/>
        </p:nvSpPr>
        <p:spPr>
          <a:xfrm>
            <a:off x="8994115" y="5500711"/>
            <a:ext cx="577154" cy="3638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9C0B13-39F3-CD1E-A89D-E986DF75E295}"/>
              </a:ext>
            </a:extLst>
          </p:cNvPr>
          <p:cNvSpPr/>
          <p:nvPr/>
        </p:nvSpPr>
        <p:spPr>
          <a:xfrm>
            <a:off x="7711953" y="2928017"/>
            <a:ext cx="914400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1E64BFC-93E6-952D-6A8A-76E0F6A79F16}"/>
              </a:ext>
            </a:extLst>
          </p:cNvPr>
          <p:cNvCxnSpPr>
            <a:cxnSpLocks/>
          </p:cNvCxnSpPr>
          <p:nvPr/>
        </p:nvCxnSpPr>
        <p:spPr>
          <a:xfrm>
            <a:off x="8939121" y="2500739"/>
            <a:ext cx="2924" cy="420171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5689E25C-4DDD-1990-0935-6732DD5349E3}"/>
              </a:ext>
            </a:extLst>
          </p:cNvPr>
          <p:cNvCxnSpPr>
            <a:cxnSpLocks/>
            <a:stCxn id="23" idx="2"/>
            <a:endCxn id="9" idx="0"/>
          </p:cNvCxnSpPr>
          <p:nvPr/>
        </p:nvCxnSpPr>
        <p:spPr>
          <a:xfrm rot="5400000" flipH="1">
            <a:off x="7475095" y="3622076"/>
            <a:ext cx="2151608" cy="763491"/>
          </a:xfrm>
          <a:prstGeom prst="bentConnector5">
            <a:avLst>
              <a:gd name="adj1" fmla="val -10625"/>
              <a:gd name="adj2" fmla="val 284030"/>
              <a:gd name="adj3" fmla="val 110625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EBDD01D-C5FB-6027-7761-FB68BECF38F3}"/>
              </a:ext>
            </a:extLst>
          </p:cNvPr>
          <p:cNvGrpSpPr/>
          <p:nvPr/>
        </p:nvGrpSpPr>
        <p:grpSpPr>
          <a:xfrm>
            <a:off x="7689161" y="1486046"/>
            <a:ext cx="2499919" cy="1052794"/>
            <a:chOff x="1040221" y="593149"/>
            <a:chExt cx="2499919" cy="105279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B2ED64C-55E3-0698-9B00-4B6CD504CDEA}"/>
                </a:ext>
              </a:extLst>
            </p:cNvPr>
            <p:cNvSpPr/>
            <p:nvPr/>
          </p:nvSpPr>
          <p:spPr>
            <a:xfrm>
              <a:off x="1040221" y="593149"/>
              <a:ext cx="2499919" cy="105279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D1BC8D1-F0BD-A8FE-C17D-3D01F24CF58F}"/>
                </a:ext>
              </a:extLst>
            </p:cNvPr>
            <p:cNvSpPr txBox="1"/>
            <p:nvPr/>
          </p:nvSpPr>
          <p:spPr>
            <a:xfrm>
              <a:off x="1040221" y="600565"/>
              <a:ext cx="2328908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alloca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i32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varJ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alloca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i32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i32 -1,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ptr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i32 0,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ptr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varJ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br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label %L2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3DC6015-0978-4B2C-E6FE-F5D878BAE53F}"/>
              </a:ext>
            </a:extLst>
          </p:cNvPr>
          <p:cNvGrpSpPr/>
          <p:nvPr/>
        </p:nvGrpSpPr>
        <p:grpSpPr>
          <a:xfrm>
            <a:off x="7437412" y="2931596"/>
            <a:ext cx="3047365" cy="725070"/>
            <a:chOff x="788472" y="2283629"/>
            <a:chExt cx="3047365" cy="72507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D81FE18-B521-EBDB-86D0-2724716102B7}"/>
                </a:ext>
              </a:extLst>
            </p:cNvPr>
            <p:cNvSpPr/>
            <p:nvPr/>
          </p:nvSpPr>
          <p:spPr>
            <a:xfrm>
              <a:off x="788472" y="2283629"/>
              <a:ext cx="3047365" cy="72507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B169C4-7B60-8D9B-0C98-CF394BFC02C2}"/>
                </a:ext>
              </a:extLst>
            </p:cNvPr>
            <p:cNvSpPr txBox="1"/>
            <p:nvPr/>
          </p:nvSpPr>
          <p:spPr>
            <a:xfrm>
              <a:off x="788472" y="2311044"/>
              <a:ext cx="304736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%v1 = load i32, i2*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%c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icmp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slt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i32 %v1, 12345678</a:t>
              </a:r>
            </a:p>
            <a:p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br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i1 %c, label %L3, label %L4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8168F4A-0B0E-A6B2-EA58-B217B5931119}"/>
              </a:ext>
            </a:extLst>
          </p:cNvPr>
          <p:cNvGrpSpPr/>
          <p:nvPr/>
        </p:nvGrpSpPr>
        <p:grpSpPr>
          <a:xfrm>
            <a:off x="7650321" y="4231547"/>
            <a:ext cx="2564646" cy="848078"/>
            <a:chOff x="560508" y="3344092"/>
            <a:chExt cx="2564646" cy="84807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6025C82-76ED-976E-6E58-F050BD368B70}"/>
                </a:ext>
              </a:extLst>
            </p:cNvPr>
            <p:cNvSpPr/>
            <p:nvPr/>
          </p:nvSpPr>
          <p:spPr>
            <a:xfrm>
              <a:off x="560508" y="3344092"/>
              <a:ext cx="2564646" cy="84188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9E37FC1-E07A-03AB-6AE0-12893540DC41}"/>
                </a:ext>
              </a:extLst>
            </p:cNvPr>
            <p:cNvSpPr txBox="1"/>
            <p:nvPr/>
          </p:nvSpPr>
          <p:spPr>
            <a:xfrm>
              <a:off x="560508" y="3361173"/>
              <a:ext cx="256464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%v4 = load i32, ptr %varI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%v5 = add i32 %v4, 1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i32 %v5, ptr %varI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br label %L2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9840CFB1-4444-5E43-D3BB-8572B3CB1FE5}"/>
              </a:ext>
            </a:extLst>
          </p:cNvPr>
          <p:cNvSpPr/>
          <p:nvPr/>
        </p:nvSpPr>
        <p:spPr>
          <a:xfrm>
            <a:off x="7649453" y="5484451"/>
            <a:ext cx="2564646" cy="8975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8719AE-17F3-098A-8546-B653D9414BE5}"/>
              </a:ext>
            </a:extLst>
          </p:cNvPr>
          <p:cNvSpPr txBox="1"/>
          <p:nvPr/>
        </p:nvSpPr>
        <p:spPr>
          <a:xfrm>
            <a:off x="7649453" y="5544552"/>
            <a:ext cx="26571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%iX = load i32, ptr %varI</a:t>
            </a:r>
          </a:p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%jX = load i32, ptr %varJ</a:t>
            </a:r>
          </a:p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%res = sdiv i32 %iX, %jX</a:t>
            </a:r>
          </a:p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ret i2 %res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D4FABD-5E7A-5A57-F612-115B5FAE3C37}"/>
              </a:ext>
            </a:extLst>
          </p:cNvPr>
          <p:cNvSpPr txBox="1"/>
          <p:nvPr/>
        </p:nvSpPr>
        <p:spPr>
          <a:xfrm>
            <a:off x="7124325" y="5413821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L4:</a:t>
            </a:r>
            <a:endParaRPr lang="en-US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D50F72B-D61D-3916-549B-0840B7A25464}"/>
              </a:ext>
            </a:extLst>
          </p:cNvPr>
          <p:cNvCxnSpPr>
            <a:cxnSpLocks/>
            <a:stCxn id="19" idx="2"/>
          </p:cNvCxnSpPr>
          <p:nvPr/>
        </p:nvCxnSpPr>
        <p:spPr>
          <a:xfrm flipH="1">
            <a:off x="8947488" y="3656666"/>
            <a:ext cx="13607" cy="517032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35BFCD0-2493-2D60-3A8E-E0E595208F92}"/>
              </a:ext>
            </a:extLst>
          </p:cNvPr>
          <p:cNvSpPr txBox="1"/>
          <p:nvPr/>
        </p:nvSpPr>
        <p:spPr>
          <a:xfrm>
            <a:off x="7144229" y="1481199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L1: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07064E-D64C-D3F0-7F32-6D1B625AFA05}"/>
              </a:ext>
            </a:extLst>
          </p:cNvPr>
          <p:cNvSpPr txBox="1"/>
          <p:nvPr/>
        </p:nvSpPr>
        <p:spPr>
          <a:xfrm>
            <a:off x="6959165" y="3173938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L2: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F459D2-6EB4-4D6F-CD7A-A1476F0E05BA}"/>
              </a:ext>
            </a:extLst>
          </p:cNvPr>
          <p:cNvSpPr txBox="1"/>
          <p:nvPr/>
        </p:nvSpPr>
        <p:spPr>
          <a:xfrm>
            <a:off x="6964605" y="4066571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L3:</a:t>
            </a:r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729A633-0DEE-4CB9-B317-B9D2D6EC93C7}"/>
              </a:ext>
            </a:extLst>
          </p:cNvPr>
          <p:cNvSpPr txBox="1"/>
          <p:nvPr/>
        </p:nvSpPr>
        <p:spPr>
          <a:xfrm>
            <a:off x="8673663" y="370016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3136D4B-5ED8-1A41-FE6F-66EA408AD673}"/>
              </a:ext>
            </a:extLst>
          </p:cNvPr>
          <p:cNvSpPr txBox="1"/>
          <p:nvPr/>
        </p:nvSpPr>
        <p:spPr>
          <a:xfrm>
            <a:off x="10683180" y="4130093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</a:p>
        </p:txBody>
      </p: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3D839FBB-0CA6-D815-404D-FAD7D245DA31}"/>
              </a:ext>
            </a:extLst>
          </p:cNvPr>
          <p:cNvCxnSpPr>
            <a:cxnSpLocks/>
            <a:stCxn id="19" idx="3"/>
            <a:endCxn id="8" idx="0"/>
          </p:cNvCxnSpPr>
          <p:nvPr/>
        </p:nvCxnSpPr>
        <p:spPr>
          <a:xfrm flipH="1">
            <a:off x="9282692" y="3294131"/>
            <a:ext cx="1202085" cy="2206580"/>
          </a:xfrm>
          <a:prstGeom prst="bentConnector4">
            <a:avLst>
              <a:gd name="adj1" fmla="val -19017"/>
              <a:gd name="adj2" fmla="val 87734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48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15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07B61-D477-2A39-C8E7-2535388FC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D7AB9-5A68-C559-40A0-D8A1E9DA4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027"/>
            <a:ext cx="12192000" cy="557951"/>
          </a:xfrm>
        </p:spPr>
        <p:txBody>
          <a:bodyPr>
            <a:normAutofit/>
          </a:bodyPr>
          <a:lstStyle/>
          <a:p>
            <a:r>
              <a:rPr lang="en-US" dirty="0"/>
              <a:t>Example</a:t>
            </a:r>
            <a:endParaRPr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D422242-3DCA-2955-E991-EA8BF96940D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560189" y="0"/>
            <a:ext cx="653143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4" name="Picture 3" descr="a man is sitting in front of a computer with the words `` information overload '' written on the screen .">
            <a:extLst>
              <a:ext uri="{FF2B5EF4-FFF2-40B4-BE49-F238E27FC236}">
                <a16:creationId xmlns:a16="http://schemas.microsoft.com/office/drawing/2014/main" id="{4D9A9D8F-D10B-5695-17FE-C39042459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49" y="1598914"/>
            <a:ext cx="5103052" cy="401285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420D20B-9798-ADC5-5766-D8CFCD693A8D}"/>
              </a:ext>
            </a:extLst>
          </p:cNvPr>
          <p:cNvSpPr/>
          <p:nvPr/>
        </p:nvSpPr>
        <p:spPr>
          <a:xfrm>
            <a:off x="8994115" y="5500711"/>
            <a:ext cx="577154" cy="3638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7B949A-4DD5-9313-5D87-B9C63B304D16}"/>
              </a:ext>
            </a:extLst>
          </p:cNvPr>
          <p:cNvSpPr/>
          <p:nvPr/>
        </p:nvSpPr>
        <p:spPr>
          <a:xfrm>
            <a:off x="7711953" y="2928017"/>
            <a:ext cx="914400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A40558D-F45C-7D7D-F88F-D0F418C188F6}"/>
              </a:ext>
            </a:extLst>
          </p:cNvPr>
          <p:cNvCxnSpPr>
            <a:cxnSpLocks/>
          </p:cNvCxnSpPr>
          <p:nvPr/>
        </p:nvCxnSpPr>
        <p:spPr>
          <a:xfrm>
            <a:off x="8939121" y="2500739"/>
            <a:ext cx="2924" cy="420171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83339FA6-7D5D-CCBE-5E2E-FFB19F8720FE}"/>
              </a:ext>
            </a:extLst>
          </p:cNvPr>
          <p:cNvCxnSpPr>
            <a:cxnSpLocks/>
            <a:stCxn id="43" idx="2"/>
            <a:endCxn id="6" idx="0"/>
          </p:cNvCxnSpPr>
          <p:nvPr/>
        </p:nvCxnSpPr>
        <p:spPr>
          <a:xfrm rot="5400000" flipH="1">
            <a:off x="7475095" y="3622076"/>
            <a:ext cx="2151608" cy="763491"/>
          </a:xfrm>
          <a:prstGeom prst="bentConnector5">
            <a:avLst>
              <a:gd name="adj1" fmla="val -10625"/>
              <a:gd name="adj2" fmla="val 284030"/>
              <a:gd name="adj3" fmla="val 110625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0B87170-4FDA-3D9B-940B-EEEBB1511681}"/>
              </a:ext>
            </a:extLst>
          </p:cNvPr>
          <p:cNvGrpSpPr/>
          <p:nvPr/>
        </p:nvGrpSpPr>
        <p:grpSpPr>
          <a:xfrm>
            <a:off x="7689161" y="1486046"/>
            <a:ext cx="2499919" cy="1052794"/>
            <a:chOff x="1040221" y="593149"/>
            <a:chExt cx="2499919" cy="1052794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B2B0E19-691C-6109-FF0A-A7FA2F5E93A4}"/>
                </a:ext>
              </a:extLst>
            </p:cNvPr>
            <p:cNvSpPr/>
            <p:nvPr/>
          </p:nvSpPr>
          <p:spPr>
            <a:xfrm>
              <a:off x="1040221" y="593149"/>
              <a:ext cx="2499919" cy="105279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292FD87-EBC9-15EA-CF93-41D078256339}"/>
                </a:ext>
              </a:extLst>
            </p:cNvPr>
            <p:cNvSpPr txBox="1"/>
            <p:nvPr/>
          </p:nvSpPr>
          <p:spPr>
            <a:xfrm>
              <a:off x="1040221" y="600565"/>
              <a:ext cx="2328908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alloca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i32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varJ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alloca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i32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i32 -1,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ptr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i32 0,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ptr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varJ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br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label %L2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BF02701-EF6D-F12D-A528-FAC2B7ADDF1D}"/>
              </a:ext>
            </a:extLst>
          </p:cNvPr>
          <p:cNvGrpSpPr/>
          <p:nvPr/>
        </p:nvGrpSpPr>
        <p:grpSpPr>
          <a:xfrm>
            <a:off x="7437412" y="2931596"/>
            <a:ext cx="3047365" cy="725070"/>
            <a:chOff x="788472" y="2283629"/>
            <a:chExt cx="3047365" cy="72507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783E44A-6DD9-4EA5-BBFC-2827279AAC21}"/>
                </a:ext>
              </a:extLst>
            </p:cNvPr>
            <p:cNvSpPr/>
            <p:nvPr/>
          </p:nvSpPr>
          <p:spPr>
            <a:xfrm>
              <a:off x="788472" y="2283629"/>
              <a:ext cx="3047365" cy="72507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C270F5E-2194-119D-F257-2B59BFD3AF1C}"/>
                </a:ext>
              </a:extLst>
            </p:cNvPr>
            <p:cNvSpPr txBox="1"/>
            <p:nvPr/>
          </p:nvSpPr>
          <p:spPr>
            <a:xfrm>
              <a:off x="788472" y="2311044"/>
              <a:ext cx="304736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%v1 = load i32, i2*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%c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icmp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slt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i32 %v1, 12345678</a:t>
              </a:r>
            </a:p>
            <a:p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br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i1 %c, label %L3, label %L4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73C27BD-1CC7-95E8-CA39-30AF47B03CA6}"/>
              </a:ext>
            </a:extLst>
          </p:cNvPr>
          <p:cNvGrpSpPr/>
          <p:nvPr/>
        </p:nvGrpSpPr>
        <p:grpSpPr>
          <a:xfrm>
            <a:off x="7650321" y="4231547"/>
            <a:ext cx="2564646" cy="848078"/>
            <a:chOff x="560508" y="3344092"/>
            <a:chExt cx="2564646" cy="848078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68AB6CB-BD2F-1DE2-44FD-5BDF99149695}"/>
                </a:ext>
              </a:extLst>
            </p:cNvPr>
            <p:cNvSpPr/>
            <p:nvPr/>
          </p:nvSpPr>
          <p:spPr>
            <a:xfrm>
              <a:off x="560508" y="3344092"/>
              <a:ext cx="2564646" cy="84188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8FCA6EC-44A9-B640-61CA-3DB6F7CBFB1B}"/>
                </a:ext>
              </a:extLst>
            </p:cNvPr>
            <p:cNvSpPr txBox="1"/>
            <p:nvPr/>
          </p:nvSpPr>
          <p:spPr>
            <a:xfrm>
              <a:off x="560508" y="3361173"/>
              <a:ext cx="256464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%v4 = load i32, ptr %varI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%v5 = add i32 %v4, 1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i32 %v5, ptr %varI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br label %L2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30841D91-ED2E-C12A-75BB-83E1C375AB9A}"/>
              </a:ext>
            </a:extLst>
          </p:cNvPr>
          <p:cNvSpPr/>
          <p:nvPr/>
        </p:nvSpPr>
        <p:spPr>
          <a:xfrm>
            <a:off x="7649453" y="5484451"/>
            <a:ext cx="2564646" cy="8975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1959568-7D71-5D9E-EAD4-954647CFAB47}"/>
              </a:ext>
            </a:extLst>
          </p:cNvPr>
          <p:cNvSpPr txBox="1"/>
          <p:nvPr/>
        </p:nvSpPr>
        <p:spPr>
          <a:xfrm>
            <a:off x="7649453" y="5544552"/>
            <a:ext cx="26571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%iX = load i32, ptr %varI</a:t>
            </a:r>
          </a:p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%jX = load i32, ptr %varJ</a:t>
            </a:r>
          </a:p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%res = sdiv i32 %iX, %jX</a:t>
            </a:r>
          </a:p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ret i2 %res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2BA01B9-B62C-B037-B4D5-442EF7643F48}"/>
              </a:ext>
            </a:extLst>
          </p:cNvPr>
          <p:cNvSpPr txBox="1"/>
          <p:nvPr/>
        </p:nvSpPr>
        <p:spPr>
          <a:xfrm>
            <a:off x="7124325" y="5413821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L4:</a:t>
            </a:r>
            <a:endParaRPr lang="en-US" dirty="0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EDEB3E8-0E09-0A0E-A82C-95FE94013CD7}"/>
              </a:ext>
            </a:extLst>
          </p:cNvPr>
          <p:cNvCxnSpPr>
            <a:cxnSpLocks/>
            <a:stCxn id="39" idx="2"/>
          </p:cNvCxnSpPr>
          <p:nvPr/>
        </p:nvCxnSpPr>
        <p:spPr>
          <a:xfrm flipH="1">
            <a:off x="8947488" y="3656666"/>
            <a:ext cx="13607" cy="517032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7CFFA816-EED7-E804-3140-59D19A0997B9}"/>
              </a:ext>
            </a:extLst>
          </p:cNvPr>
          <p:cNvSpPr txBox="1"/>
          <p:nvPr/>
        </p:nvSpPr>
        <p:spPr>
          <a:xfrm>
            <a:off x="7144229" y="1481199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L1:</a:t>
            </a:r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486A3B7-F54C-F8AD-C2F0-23761275182F}"/>
              </a:ext>
            </a:extLst>
          </p:cNvPr>
          <p:cNvSpPr txBox="1"/>
          <p:nvPr/>
        </p:nvSpPr>
        <p:spPr>
          <a:xfrm>
            <a:off x="6959165" y="3173938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L2: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5586DB8-0905-2AD5-560F-E1ADFFDAB69B}"/>
              </a:ext>
            </a:extLst>
          </p:cNvPr>
          <p:cNvSpPr txBox="1"/>
          <p:nvPr/>
        </p:nvSpPr>
        <p:spPr>
          <a:xfrm>
            <a:off x="6964605" y="4066571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L3:</a:t>
            </a:r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BF3F2BB-5F28-9414-30C5-991C7CB81373}"/>
              </a:ext>
            </a:extLst>
          </p:cNvPr>
          <p:cNvSpPr txBox="1"/>
          <p:nvPr/>
        </p:nvSpPr>
        <p:spPr>
          <a:xfrm>
            <a:off x="8673663" y="370016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074808B-4205-DEE6-46FD-2A4C9CE5F78F}"/>
              </a:ext>
            </a:extLst>
          </p:cNvPr>
          <p:cNvSpPr txBox="1"/>
          <p:nvPr/>
        </p:nvSpPr>
        <p:spPr>
          <a:xfrm>
            <a:off x="10683180" y="4130093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</a:p>
        </p:txBody>
      </p: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53D8390F-C0F2-B982-DBF3-2049A674B613}"/>
              </a:ext>
            </a:extLst>
          </p:cNvPr>
          <p:cNvCxnSpPr>
            <a:cxnSpLocks/>
            <a:stCxn id="39" idx="3"/>
            <a:endCxn id="5" idx="0"/>
          </p:cNvCxnSpPr>
          <p:nvPr/>
        </p:nvCxnSpPr>
        <p:spPr>
          <a:xfrm flipH="1">
            <a:off x="9282692" y="3294131"/>
            <a:ext cx="1202085" cy="2206580"/>
          </a:xfrm>
          <a:prstGeom prst="bentConnector4">
            <a:avLst>
              <a:gd name="adj1" fmla="val -19017"/>
              <a:gd name="adj2" fmla="val 87734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E228D98-97C2-993B-F157-71C9B4107861}"/>
                  </a:ext>
                </a:extLst>
              </p14:cNvPr>
              <p14:cNvContentPartPr/>
              <p14:nvPr/>
            </p14:nvContentPartPr>
            <p14:xfrm>
              <a:off x="9154080" y="1274040"/>
              <a:ext cx="2266200" cy="16020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E228D98-97C2-993B-F157-71C9B41078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44720" y="1264680"/>
                <a:ext cx="2284920" cy="162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444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 err="1"/>
              <a:t>Tmi</a:t>
            </a:r>
            <a:r>
              <a:rPr lang="en-US" sz="3400" b="1" dirty="0"/>
              <a:t> – Too much Information!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Abstract Interpretation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289E8DE-4D25-69AC-DAD7-A4FFC1DE8023}"/>
              </a:ext>
            </a:extLst>
          </p:cNvPr>
          <p:cNvSpPr/>
          <p:nvPr/>
        </p:nvSpPr>
        <p:spPr>
          <a:xfrm>
            <a:off x="8994115" y="5500711"/>
            <a:ext cx="577154" cy="3638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7B7258C-13A0-551F-DCF0-6BDFDEB2467A}"/>
              </a:ext>
            </a:extLst>
          </p:cNvPr>
          <p:cNvSpPr/>
          <p:nvPr/>
        </p:nvSpPr>
        <p:spPr>
          <a:xfrm>
            <a:off x="7711953" y="2928017"/>
            <a:ext cx="914400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781B138-1892-3E51-3316-8326B90CC341}"/>
              </a:ext>
            </a:extLst>
          </p:cNvPr>
          <p:cNvCxnSpPr>
            <a:cxnSpLocks/>
          </p:cNvCxnSpPr>
          <p:nvPr/>
        </p:nvCxnSpPr>
        <p:spPr>
          <a:xfrm>
            <a:off x="8939121" y="2500739"/>
            <a:ext cx="2924" cy="420171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103BA9F1-9206-FDBE-0668-326C9E12291B}"/>
              </a:ext>
            </a:extLst>
          </p:cNvPr>
          <p:cNvCxnSpPr>
            <a:cxnSpLocks/>
            <a:stCxn id="78" idx="2"/>
            <a:endCxn id="66" idx="0"/>
          </p:cNvCxnSpPr>
          <p:nvPr/>
        </p:nvCxnSpPr>
        <p:spPr>
          <a:xfrm rot="5400000" flipH="1">
            <a:off x="7475095" y="3622076"/>
            <a:ext cx="2151608" cy="763491"/>
          </a:xfrm>
          <a:prstGeom prst="bentConnector5">
            <a:avLst>
              <a:gd name="adj1" fmla="val -10625"/>
              <a:gd name="adj2" fmla="val 284030"/>
              <a:gd name="adj3" fmla="val 110625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DA30490-FD2A-1DD2-44A1-1E464DCE72A1}"/>
              </a:ext>
            </a:extLst>
          </p:cNvPr>
          <p:cNvGrpSpPr/>
          <p:nvPr/>
        </p:nvGrpSpPr>
        <p:grpSpPr>
          <a:xfrm>
            <a:off x="7689161" y="1486046"/>
            <a:ext cx="2499919" cy="1052794"/>
            <a:chOff x="1040221" y="593149"/>
            <a:chExt cx="2499919" cy="1052794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6B348A5-728C-365A-8313-99E1885105E3}"/>
                </a:ext>
              </a:extLst>
            </p:cNvPr>
            <p:cNvSpPr/>
            <p:nvPr/>
          </p:nvSpPr>
          <p:spPr>
            <a:xfrm>
              <a:off x="1040221" y="593149"/>
              <a:ext cx="2499919" cy="105279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DADFA7F-E199-B2DE-9C5F-875EF8F316E7}"/>
                </a:ext>
              </a:extLst>
            </p:cNvPr>
            <p:cNvSpPr txBox="1"/>
            <p:nvPr/>
          </p:nvSpPr>
          <p:spPr>
            <a:xfrm>
              <a:off x="1040221" y="600565"/>
              <a:ext cx="2328908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alloca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i32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varJ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alloca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i32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i2 -1,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ptr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i2 0,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ptr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varJ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br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label %L2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D30409A-17D4-A079-74AB-4D05E8E85B44}"/>
              </a:ext>
            </a:extLst>
          </p:cNvPr>
          <p:cNvGrpSpPr/>
          <p:nvPr/>
        </p:nvGrpSpPr>
        <p:grpSpPr>
          <a:xfrm>
            <a:off x="7437412" y="2931596"/>
            <a:ext cx="3047365" cy="725070"/>
            <a:chOff x="788472" y="2283629"/>
            <a:chExt cx="3047365" cy="72507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EB411E09-6485-E397-8E89-BDD3C9CF9B33}"/>
                </a:ext>
              </a:extLst>
            </p:cNvPr>
            <p:cNvSpPr/>
            <p:nvPr/>
          </p:nvSpPr>
          <p:spPr>
            <a:xfrm>
              <a:off x="788472" y="2283629"/>
              <a:ext cx="3047365" cy="72507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B4A288C-68AC-6ABB-9F71-86D44870BEFE}"/>
                </a:ext>
              </a:extLst>
            </p:cNvPr>
            <p:cNvSpPr txBox="1"/>
            <p:nvPr/>
          </p:nvSpPr>
          <p:spPr>
            <a:xfrm>
              <a:off x="788472" y="2311044"/>
              <a:ext cx="300926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%v1 = load i2, i2*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%c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icmp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slt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i2 %v1, 12345678</a:t>
              </a:r>
            </a:p>
            <a:p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br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i1 %c, label %L3, label %L4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6E3EBA6-B965-1DB5-7A27-164B13C7E2C2}"/>
              </a:ext>
            </a:extLst>
          </p:cNvPr>
          <p:cNvGrpSpPr/>
          <p:nvPr/>
        </p:nvGrpSpPr>
        <p:grpSpPr>
          <a:xfrm>
            <a:off x="7650321" y="4231547"/>
            <a:ext cx="2564646" cy="848078"/>
            <a:chOff x="560508" y="3344092"/>
            <a:chExt cx="2564646" cy="848078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2F06FC5-B6A0-71D6-A872-F3E840E5C96F}"/>
                </a:ext>
              </a:extLst>
            </p:cNvPr>
            <p:cNvSpPr/>
            <p:nvPr/>
          </p:nvSpPr>
          <p:spPr>
            <a:xfrm>
              <a:off x="560508" y="3344092"/>
              <a:ext cx="2564646" cy="84188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9257856-70EE-6C0A-E815-F8FB77560D07}"/>
                </a:ext>
              </a:extLst>
            </p:cNvPr>
            <p:cNvSpPr txBox="1"/>
            <p:nvPr/>
          </p:nvSpPr>
          <p:spPr>
            <a:xfrm>
              <a:off x="560508" y="3361173"/>
              <a:ext cx="256464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%v4 = load i2, ptr %varI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%v5 = add i2 %v4, 1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i2 %v5, ptr %varI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br label %L2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16A96DBE-AC80-CA8C-701F-CC81057350EA}"/>
              </a:ext>
            </a:extLst>
          </p:cNvPr>
          <p:cNvSpPr/>
          <p:nvPr/>
        </p:nvSpPr>
        <p:spPr>
          <a:xfrm>
            <a:off x="7649453" y="5484452"/>
            <a:ext cx="2564646" cy="4888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70E431F-2A60-4937-43D2-7500301FBF25}"/>
              </a:ext>
            </a:extLst>
          </p:cNvPr>
          <p:cNvSpPr txBox="1"/>
          <p:nvPr/>
        </p:nvSpPr>
        <p:spPr>
          <a:xfrm>
            <a:off x="7649453" y="5500711"/>
            <a:ext cx="26571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%res = load i2, ptr %varJ</a:t>
            </a:r>
          </a:p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ret i2 %res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DF594DF-930A-90C3-AC06-47AE48D4012E}"/>
              </a:ext>
            </a:extLst>
          </p:cNvPr>
          <p:cNvSpPr txBox="1"/>
          <p:nvPr/>
        </p:nvSpPr>
        <p:spPr>
          <a:xfrm>
            <a:off x="7124325" y="5413821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L4:</a:t>
            </a:r>
            <a:endParaRPr lang="en-US" dirty="0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71BB4FC5-BFD8-B719-01DA-7D62A85CA726}"/>
              </a:ext>
            </a:extLst>
          </p:cNvPr>
          <p:cNvCxnSpPr>
            <a:cxnSpLocks/>
            <a:stCxn id="74" idx="2"/>
          </p:cNvCxnSpPr>
          <p:nvPr/>
        </p:nvCxnSpPr>
        <p:spPr>
          <a:xfrm flipH="1">
            <a:off x="8947488" y="3656666"/>
            <a:ext cx="13607" cy="517032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E7A78D31-8A5C-A275-90FE-6845F6324DD5}"/>
              </a:ext>
            </a:extLst>
          </p:cNvPr>
          <p:cNvSpPr txBox="1"/>
          <p:nvPr/>
        </p:nvSpPr>
        <p:spPr>
          <a:xfrm>
            <a:off x="7144229" y="1481199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L1:</a:t>
            </a:r>
            <a:endParaRPr lang="en-US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D7AA5C5-CD48-644D-1888-889645A0EFC9}"/>
              </a:ext>
            </a:extLst>
          </p:cNvPr>
          <p:cNvSpPr txBox="1"/>
          <p:nvPr/>
        </p:nvSpPr>
        <p:spPr>
          <a:xfrm>
            <a:off x="6959165" y="3173938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L2:</a:t>
            </a:r>
            <a:endParaRPr lang="en-US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4324398-177C-E7E0-45FF-E656D296A3F4}"/>
              </a:ext>
            </a:extLst>
          </p:cNvPr>
          <p:cNvSpPr txBox="1"/>
          <p:nvPr/>
        </p:nvSpPr>
        <p:spPr>
          <a:xfrm>
            <a:off x="6964605" y="4066571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L3:</a:t>
            </a:r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FDF5EA5-2A4F-A09A-09FA-9FA057A58E7D}"/>
              </a:ext>
            </a:extLst>
          </p:cNvPr>
          <p:cNvSpPr txBox="1"/>
          <p:nvPr/>
        </p:nvSpPr>
        <p:spPr>
          <a:xfrm>
            <a:off x="8673663" y="370016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56ED0D5-839E-C330-BD11-79C329831861}"/>
              </a:ext>
            </a:extLst>
          </p:cNvPr>
          <p:cNvSpPr txBox="1"/>
          <p:nvPr/>
        </p:nvSpPr>
        <p:spPr>
          <a:xfrm>
            <a:off x="10683180" y="4130093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</a:p>
        </p:txBody>
      </p:sp>
      <p:cxnSp>
        <p:nvCxnSpPr>
          <p:cNvPr id="91" name="Connector: Elbow 90">
            <a:extLst>
              <a:ext uri="{FF2B5EF4-FFF2-40B4-BE49-F238E27FC236}">
                <a16:creationId xmlns:a16="http://schemas.microsoft.com/office/drawing/2014/main" id="{3BAB9509-29D9-A6A9-916F-70E0594557E7}"/>
              </a:ext>
            </a:extLst>
          </p:cNvPr>
          <p:cNvCxnSpPr>
            <a:cxnSpLocks/>
            <a:stCxn id="74" idx="3"/>
            <a:endCxn id="64" idx="0"/>
          </p:cNvCxnSpPr>
          <p:nvPr/>
        </p:nvCxnSpPr>
        <p:spPr>
          <a:xfrm flipH="1">
            <a:off x="9282692" y="3294131"/>
            <a:ext cx="1202085" cy="2206580"/>
          </a:xfrm>
          <a:prstGeom prst="bentConnector4">
            <a:avLst>
              <a:gd name="adj1" fmla="val -19017"/>
              <a:gd name="adj2" fmla="val 87734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61" name="Picture 60" descr="A red stamp with text&#10;&#10;AI-generated content may be incorrect.">
            <a:extLst>
              <a:ext uri="{FF2B5EF4-FFF2-40B4-BE49-F238E27FC236}">
                <a16:creationId xmlns:a16="http://schemas.microsoft.com/office/drawing/2014/main" id="{E0C3C9F6-D881-2965-FB71-130A30ED9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8650" y1="51088" x2="29050" y2="54989"/>
                        <a14:foregroundMark x1="37300" y1="48687" x2="37450" y2="54614"/>
                        <a14:foregroundMark x1="45100" y1="46512" x2="45000" y2="51913"/>
                        <a14:foregroundMark x1="52800" y1="42911" x2="52950" y2="46287"/>
                        <a14:foregroundMark x1="57550" y1="42536" x2="57550" y2="46662"/>
                        <a14:foregroundMark x1="65600" y1="39610" x2="65300" y2="48462"/>
                        <a14:foregroundMark x1="67400" y1="30158" x2="65450" y2="30908"/>
                        <a14:foregroundMark x1="25550" y1="43136" x2="26950" y2="42986"/>
                        <a14:foregroundMark x1="23600" y1="53938" x2="23800" y2="55814"/>
                        <a14:foregroundMark x1="28750" y1="70593" x2="30350" y2="70443"/>
                        <a14:foregroundMark x1="40650" y1="67517" x2="42650" y2="67067"/>
                        <a14:foregroundMark x1="25050" y1="62641" x2="25050" y2="62641"/>
                        <a14:foregroundMark x1="74700" y1="35709" x2="74700" y2="35709"/>
                        <a14:foregroundMark x1="76500" y1="49437" x2="76500" y2="49437"/>
                        <a14:backgroundMark x1="42150" y1="44411" x2="42800" y2="45011"/>
                        <a14:backgroundMark x1="47600" y1="47562" x2="47600" y2="48462"/>
                        <a14:backgroundMark x1="48850" y1="40885" x2="50700" y2="39910"/>
                        <a14:backgroundMark x1="51200" y1="49662" x2="52200" y2="52588"/>
                        <a14:backgroundMark x1="55900" y1="35109" x2="54900" y2="35484"/>
                        <a14:backgroundMark x1="50300" y1="36759" x2="48700" y2="36834"/>
                        <a14:backgroundMark x1="43400" y1="65416" x2="44350" y2="65416"/>
                        <a14:backgroundMark x1="51100" y1="62866" x2="52650" y2="62641"/>
                        <a14:backgroundMark x1="62450" y1="59115" x2="64200" y2="58515"/>
                        <a14:backgroundMark x1="39700" y1="52813" x2="40050" y2="54314"/>
                        <a14:backgroundMark x1="31150" y1="51838" x2="31250" y2="52588"/>
                        <a14:backgroundMark x1="32100" y1="58590" x2="32500" y2="59865"/>
                      </a14:backgroundRemoval>
                    </a14:imgEffect>
                  </a14:imgLayer>
                </a14:imgProps>
              </a:ext>
            </a:extLst>
          </a:blip>
          <a:srcRect l="19030" t="26945" r="18628" b="25058"/>
          <a:stretch>
            <a:fillRect/>
          </a:stretch>
        </p:blipFill>
        <p:spPr>
          <a:xfrm>
            <a:off x="5418984" y="2025294"/>
            <a:ext cx="6414737" cy="3291598"/>
          </a:xfrm>
          <a:prstGeom prst="rect">
            <a:avLst/>
          </a:prstGeom>
        </p:spPr>
      </p:pic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3652AB84-FBDA-CF62-62DD-4E563662E366}"/>
              </a:ext>
            </a:extLst>
          </p:cNvPr>
          <p:cNvSpPr txBox="1">
            <a:spLocks/>
          </p:cNvSpPr>
          <p:nvPr/>
        </p:nvSpPr>
        <p:spPr>
          <a:xfrm>
            <a:off x="863136" y="1666960"/>
            <a:ext cx="5500843" cy="39437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Eventually we’ll reach saturation…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A454AEC-4E14-4E4A-6C93-36285AD81EB9}"/>
              </a:ext>
            </a:extLst>
          </p:cNvPr>
          <p:cNvSpPr txBox="1"/>
          <p:nvPr/>
        </p:nvSpPr>
        <p:spPr>
          <a:xfrm>
            <a:off x="863135" y="2090136"/>
            <a:ext cx="4651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By the time we’re all old and withered!</a:t>
            </a:r>
          </a:p>
        </p:txBody>
      </p:sp>
    </p:spTree>
    <p:extLst>
      <p:ext uri="{BB962C8B-B14F-4D97-AF65-F5344CB8AC3E}">
        <p14:creationId xmlns:p14="http://schemas.microsoft.com/office/powerpoint/2010/main" val="310513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</p:bldLst>
  </p:timing>
</p:sld>
</file>

<file path=ppt/slides/slide17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AB472-D96D-AF28-E4D8-77BC4DE48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F7BE13-9DE8-925A-D609-23E66C8AE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4AA13D9-1339-4CCF-B8EE-AF4179789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 err="1"/>
              <a:t>Tmi</a:t>
            </a:r>
            <a:r>
              <a:rPr lang="en-US" sz="3400" b="1" dirty="0"/>
              <a:t> – Too much Information!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8385B4-47C0-54D5-91A2-255A2A68D398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Abstract Interpretation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B9E3C3-E203-4925-6FDB-2B92E1502C02}"/>
              </a:ext>
            </a:extLst>
          </p:cNvPr>
          <p:cNvSpPr/>
          <p:nvPr/>
        </p:nvSpPr>
        <p:spPr>
          <a:xfrm>
            <a:off x="8994115" y="5500711"/>
            <a:ext cx="577154" cy="3638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AE7275-C333-0BE9-0E8F-140A692CBB24}"/>
              </a:ext>
            </a:extLst>
          </p:cNvPr>
          <p:cNvSpPr/>
          <p:nvPr/>
        </p:nvSpPr>
        <p:spPr>
          <a:xfrm>
            <a:off x="7711953" y="2928017"/>
            <a:ext cx="914400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464DACB-F44D-C235-F414-2007E4C6A87B}"/>
              </a:ext>
            </a:extLst>
          </p:cNvPr>
          <p:cNvCxnSpPr>
            <a:cxnSpLocks/>
          </p:cNvCxnSpPr>
          <p:nvPr/>
        </p:nvCxnSpPr>
        <p:spPr>
          <a:xfrm>
            <a:off x="8939121" y="2500739"/>
            <a:ext cx="2924" cy="420171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8146DEE9-ED4D-6208-C967-0CF7F67F2045}"/>
              </a:ext>
            </a:extLst>
          </p:cNvPr>
          <p:cNvCxnSpPr>
            <a:cxnSpLocks/>
            <a:stCxn id="17" idx="2"/>
            <a:endCxn id="3" idx="0"/>
          </p:cNvCxnSpPr>
          <p:nvPr/>
        </p:nvCxnSpPr>
        <p:spPr>
          <a:xfrm rot="5400000" flipH="1">
            <a:off x="7475095" y="3622076"/>
            <a:ext cx="2151608" cy="763491"/>
          </a:xfrm>
          <a:prstGeom prst="bentConnector5">
            <a:avLst>
              <a:gd name="adj1" fmla="val -10625"/>
              <a:gd name="adj2" fmla="val 284030"/>
              <a:gd name="adj3" fmla="val 110625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A600F94D-006A-A936-FEB9-EE56E0326CC8}"/>
              </a:ext>
            </a:extLst>
          </p:cNvPr>
          <p:cNvGrpSpPr/>
          <p:nvPr/>
        </p:nvGrpSpPr>
        <p:grpSpPr>
          <a:xfrm>
            <a:off x="7689161" y="1486046"/>
            <a:ext cx="2499919" cy="1052794"/>
            <a:chOff x="1040221" y="593149"/>
            <a:chExt cx="2499919" cy="105279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7DEDEBF-64AA-BAF8-D919-046EA67BFC4A}"/>
                </a:ext>
              </a:extLst>
            </p:cNvPr>
            <p:cNvSpPr/>
            <p:nvPr/>
          </p:nvSpPr>
          <p:spPr>
            <a:xfrm>
              <a:off x="1040221" y="593149"/>
              <a:ext cx="2499919" cy="105279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A982441-9E76-C2ED-D0AC-0BC0DD020D36}"/>
                </a:ext>
              </a:extLst>
            </p:cNvPr>
            <p:cNvSpPr txBox="1"/>
            <p:nvPr/>
          </p:nvSpPr>
          <p:spPr>
            <a:xfrm>
              <a:off x="1040221" y="600565"/>
              <a:ext cx="2328908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alloca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i32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varJ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alloca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i32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i2 -1,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ptr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i2 0,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ptr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varJ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br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label %L2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0324773-7987-D54B-C382-0C66572034BD}"/>
              </a:ext>
            </a:extLst>
          </p:cNvPr>
          <p:cNvGrpSpPr/>
          <p:nvPr/>
        </p:nvGrpSpPr>
        <p:grpSpPr>
          <a:xfrm>
            <a:off x="7437412" y="2931596"/>
            <a:ext cx="3047365" cy="725070"/>
            <a:chOff x="788472" y="2283629"/>
            <a:chExt cx="3047365" cy="72507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39445CB-AFD6-66CD-5D32-929141FBB21B}"/>
                </a:ext>
              </a:extLst>
            </p:cNvPr>
            <p:cNvSpPr/>
            <p:nvPr/>
          </p:nvSpPr>
          <p:spPr>
            <a:xfrm>
              <a:off x="788472" y="2283629"/>
              <a:ext cx="3047365" cy="72507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E81811-835F-7BA0-53C1-B4C243259288}"/>
                </a:ext>
              </a:extLst>
            </p:cNvPr>
            <p:cNvSpPr txBox="1"/>
            <p:nvPr/>
          </p:nvSpPr>
          <p:spPr>
            <a:xfrm>
              <a:off x="788472" y="2311044"/>
              <a:ext cx="300926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%v1 = load i2, i2*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%c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icmp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slt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i2 %v1, 12345678</a:t>
              </a:r>
            </a:p>
            <a:p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br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i1 %c, label %L3, label %L4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9516F9A-B1E0-6ACC-E6FB-5301D1D986B3}"/>
              </a:ext>
            </a:extLst>
          </p:cNvPr>
          <p:cNvGrpSpPr/>
          <p:nvPr/>
        </p:nvGrpSpPr>
        <p:grpSpPr>
          <a:xfrm>
            <a:off x="7650321" y="4231547"/>
            <a:ext cx="2564646" cy="848078"/>
            <a:chOff x="560508" y="3344092"/>
            <a:chExt cx="2564646" cy="84807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08A6069-E39C-5EE6-FAD2-5F385D8F0D89}"/>
                </a:ext>
              </a:extLst>
            </p:cNvPr>
            <p:cNvSpPr/>
            <p:nvPr/>
          </p:nvSpPr>
          <p:spPr>
            <a:xfrm>
              <a:off x="560508" y="3344092"/>
              <a:ext cx="2564646" cy="84188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DA32A1-CDA3-D3B7-1AF5-F602DFA04D57}"/>
                </a:ext>
              </a:extLst>
            </p:cNvPr>
            <p:cNvSpPr txBox="1"/>
            <p:nvPr/>
          </p:nvSpPr>
          <p:spPr>
            <a:xfrm>
              <a:off x="560508" y="3361173"/>
              <a:ext cx="256464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%v4 = load i2, ptr %varI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%v5 = add i2 %v4, 1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i2 %v5, ptr %varI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br label %L2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46B41262-952E-6A2C-3DE1-E48A6CB813FD}"/>
              </a:ext>
            </a:extLst>
          </p:cNvPr>
          <p:cNvSpPr/>
          <p:nvPr/>
        </p:nvSpPr>
        <p:spPr>
          <a:xfrm>
            <a:off x="7649453" y="5484452"/>
            <a:ext cx="2564646" cy="4888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8DDA3D-8A1F-E8AF-48DB-838C7DBAAEC9}"/>
              </a:ext>
            </a:extLst>
          </p:cNvPr>
          <p:cNvSpPr txBox="1"/>
          <p:nvPr/>
        </p:nvSpPr>
        <p:spPr>
          <a:xfrm>
            <a:off x="7649453" y="5500711"/>
            <a:ext cx="26571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%res = load i2, ptr %varJ</a:t>
            </a:r>
          </a:p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ret i2 %res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DD16086-82F1-43CA-55D7-D703BC65286D}"/>
              </a:ext>
            </a:extLst>
          </p:cNvPr>
          <p:cNvSpPr txBox="1"/>
          <p:nvPr/>
        </p:nvSpPr>
        <p:spPr>
          <a:xfrm>
            <a:off x="7124325" y="5413821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L4:</a:t>
            </a:r>
            <a:endParaRPr lang="en-US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9112279-82A4-1375-2D78-81C245C8EC1F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8947488" y="3656666"/>
            <a:ext cx="13607" cy="517032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428E2C4-793C-7C2D-4B44-612442BC94DA}"/>
              </a:ext>
            </a:extLst>
          </p:cNvPr>
          <p:cNvSpPr txBox="1"/>
          <p:nvPr/>
        </p:nvSpPr>
        <p:spPr>
          <a:xfrm>
            <a:off x="7144229" y="1481199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L1: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605AD7-30BB-4A07-1A50-379CA5D97195}"/>
              </a:ext>
            </a:extLst>
          </p:cNvPr>
          <p:cNvSpPr txBox="1"/>
          <p:nvPr/>
        </p:nvSpPr>
        <p:spPr>
          <a:xfrm>
            <a:off x="6959165" y="3173938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L2: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8A3EA2-DDE5-5B25-8CCB-1C10CDDD7E45}"/>
              </a:ext>
            </a:extLst>
          </p:cNvPr>
          <p:cNvSpPr txBox="1"/>
          <p:nvPr/>
        </p:nvSpPr>
        <p:spPr>
          <a:xfrm>
            <a:off x="6964605" y="4066571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L3: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F7429E-5AB4-1383-A811-E63B30EEE737}"/>
              </a:ext>
            </a:extLst>
          </p:cNvPr>
          <p:cNvSpPr txBox="1"/>
          <p:nvPr/>
        </p:nvSpPr>
        <p:spPr>
          <a:xfrm>
            <a:off x="8673663" y="370016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867F7AE-8290-E68C-2A73-811A6A75E6AB}"/>
              </a:ext>
            </a:extLst>
          </p:cNvPr>
          <p:cNvSpPr txBox="1"/>
          <p:nvPr/>
        </p:nvSpPr>
        <p:spPr>
          <a:xfrm>
            <a:off x="10683180" y="4130093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</a:p>
        </p:txBody>
      </p: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E93C4963-35E2-0D3F-654B-D2EAE41706C1}"/>
              </a:ext>
            </a:extLst>
          </p:cNvPr>
          <p:cNvCxnSpPr>
            <a:cxnSpLocks/>
            <a:stCxn id="13" idx="3"/>
            <a:endCxn id="2" idx="0"/>
          </p:cNvCxnSpPr>
          <p:nvPr/>
        </p:nvCxnSpPr>
        <p:spPr>
          <a:xfrm flipH="1">
            <a:off x="9282692" y="3294131"/>
            <a:ext cx="1202085" cy="2206580"/>
          </a:xfrm>
          <a:prstGeom prst="bentConnector4">
            <a:avLst>
              <a:gd name="adj1" fmla="val -19017"/>
              <a:gd name="adj2" fmla="val 87734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3ED4FAE-B43E-D528-8598-783CC583E451}"/>
              </a:ext>
            </a:extLst>
          </p:cNvPr>
          <p:cNvSpPr txBox="1">
            <a:spLocks/>
          </p:cNvSpPr>
          <p:nvPr/>
        </p:nvSpPr>
        <p:spPr>
          <a:xfrm>
            <a:off x="863136" y="1666959"/>
            <a:ext cx="6426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Eventually we’ll reach saturation…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AF2E529-0D9B-BAFE-88A5-4632A9F7F9F8}"/>
              </a:ext>
            </a:extLst>
          </p:cNvPr>
          <p:cNvSpPr txBox="1"/>
          <p:nvPr/>
        </p:nvSpPr>
        <p:spPr>
          <a:xfrm>
            <a:off x="863135" y="2090136"/>
            <a:ext cx="4651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By the time we’re all old and withered!</a:t>
            </a:r>
          </a:p>
        </p:txBody>
      </p:sp>
    </p:spTree>
    <p:extLst>
      <p:ext uri="{BB962C8B-B14F-4D97-AF65-F5344CB8AC3E}">
        <p14:creationId xmlns:p14="http://schemas.microsoft.com/office/powerpoint/2010/main" val="190148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18.xml><?xml version="1.0" encoding="utf-8"?>
<p:sld xmlns:a16="http://schemas.microsoft.com/office/drawing/2014/main" xmlns:adec="http://schemas.microsoft.com/office/drawing/2017/decorative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3E6B7-C7F3-7D54-2DD2-C48721C6B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2F8B-1DB4-C73D-B5D1-2027742D646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942" y="1876123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FC2323C-17F5-6AE6-D2E4-ECB7DC7138D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942" y="3224437"/>
            <a:ext cx="550634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Formalizing Saturation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Exploring Larger Programs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Abstract Domains</a:t>
            </a:r>
          </a:p>
        </p:txBody>
      </p:sp>
    </p:spTree>
    <p:extLst>
      <p:ext uri="{BB962C8B-B14F-4D97-AF65-F5344CB8AC3E}">
        <p14:creationId xmlns:p14="http://schemas.microsoft.com/office/powerpoint/2010/main" val="422598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19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64B22-0CF5-734F-4297-6264F3FEB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89758-6ACB-6FD3-6162-08AC84813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Using the formalisms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6CCD2A-7892-0619-3C0D-288A77073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44F59C-16DD-F431-C10A-A8FD7F2CB9DD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Frameworks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3DD3E09-BAF4-3EAD-B5AE-4CAB67ABE302}"/>
              </a:ext>
            </a:extLst>
          </p:cNvPr>
          <p:cNvSpPr txBox="1">
            <a:spLocks/>
          </p:cNvSpPr>
          <p:nvPr/>
        </p:nvSpPr>
        <p:spPr>
          <a:xfrm>
            <a:off x="230573" y="1257262"/>
            <a:ext cx="7719618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What does it mean that a fact set</a:t>
            </a:r>
          </a:p>
          <a:p>
            <a:r>
              <a:rPr lang="en-US" sz="2400" cap="small" dirty="0"/>
              <a:t>“Never Shrinks”?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1C48A0-D6AD-1D85-B104-2ABE1622681D}"/>
              </a:ext>
            </a:extLst>
          </p:cNvPr>
          <p:cNvSpPr txBox="1"/>
          <p:nvPr/>
        </p:nvSpPr>
        <p:spPr>
          <a:xfrm>
            <a:off x="255624" y="1948496"/>
            <a:ext cx="50423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Implicitly, partial ordering by set inclusion…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A28F6B-55F4-444C-19E2-24183F58A3E8}"/>
              </a:ext>
            </a:extLst>
          </p:cNvPr>
          <p:cNvSpPr txBox="1"/>
          <p:nvPr/>
        </p:nvSpPr>
        <p:spPr>
          <a:xfrm>
            <a:off x="7907792" y="1109737"/>
            <a:ext cx="1359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 0, 1,-1,-2 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DBAF9E-DD2E-E43E-E9BF-1707086EC505}"/>
              </a:ext>
            </a:extLst>
          </p:cNvPr>
          <p:cNvSpPr txBox="1"/>
          <p:nvPr/>
        </p:nvSpPr>
        <p:spPr>
          <a:xfrm>
            <a:off x="5974510" y="1848719"/>
            <a:ext cx="999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{1,-1,-2}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69B747-66C7-26FE-A9A9-926E3D2AAB13}"/>
              </a:ext>
            </a:extLst>
          </p:cNvPr>
          <p:cNvSpPr txBox="1"/>
          <p:nvPr/>
        </p:nvSpPr>
        <p:spPr>
          <a:xfrm>
            <a:off x="7200128" y="1851967"/>
            <a:ext cx="992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{0,-1,-2}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2B5C6C-BF05-1543-EC62-9084D570EC84}"/>
              </a:ext>
            </a:extLst>
          </p:cNvPr>
          <p:cNvSpPr txBox="1"/>
          <p:nvPr/>
        </p:nvSpPr>
        <p:spPr>
          <a:xfrm>
            <a:off x="8450777" y="1855215"/>
            <a:ext cx="88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{0,1,-2}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3AC33E-68F9-6326-3605-7A8B1352BA94}"/>
              </a:ext>
            </a:extLst>
          </p:cNvPr>
          <p:cNvSpPr txBox="1"/>
          <p:nvPr/>
        </p:nvSpPr>
        <p:spPr>
          <a:xfrm>
            <a:off x="9644346" y="1855215"/>
            <a:ext cx="88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{0,1,-1}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397208-6B8D-7447-FBE4-7ACA410195E7}"/>
              </a:ext>
            </a:extLst>
          </p:cNvPr>
          <p:cNvSpPr txBox="1"/>
          <p:nvPr/>
        </p:nvSpPr>
        <p:spPr>
          <a:xfrm>
            <a:off x="5718443" y="4345741"/>
            <a:ext cx="625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{0,1}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79CDF1-DCCC-3CE0-94C8-FCD60028A428}"/>
              </a:ext>
            </a:extLst>
          </p:cNvPr>
          <p:cNvSpPr txBox="1"/>
          <p:nvPr/>
        </p:nvSpPr>
        <p:spPr>
          <a:xfrm>
            <a:off x="7886331" y="4345741"/>
            <a:ext cx="730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{0,-1}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196AB6-8550-D5DC-5396-BFB59515CB05}"/>
              </a:ext>
            </a:extLst>
          </p:cNvPr>
          <p:cNvSpPr txBox="1"/>
          <p:nvPr/>
        </p:nvSpPr>
        <p:spPr>
          <a:xfrm>
            <a:off x="8862913" y="4345741"/>
            <a:ext cx="730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{0,-2}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828FF3-9B59-63CC-1D9E-46CD897C46F2}"/>
              </a:ext>
            </a:extLst>
          </p:cNvPr>
          <p:cNvSpPr txBox="1"/>
          <p:nvPr/>
        </p:nvSpPr>
        <p:spPr>
          <a:xfrm>
            <a:off x="6758446" y="4345741"/>
            <a:ext cx="73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{1,-1}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2E4EEE-5343-E0A5-B150-871A2F15B150}"/>
              </a:ext>
            </a:extLst>
          </p:cNvPr>
          <p:cNvSpPr txBox="1"/>
          <p:nvPr/>
        </p:nvSpPr>
        <p:spPr>
          <a:xfrm>
            <a:off x="9825763" y="4345741"/>
            <a:ext cx="73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{1,-2}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46102C-3DA7-6F53-8711-89339BE7968B}"/>
              </a:ext>
            </a:extLst>
          </p:cNvPr>
          <p:cNvSpPr txBox="1"/>
          <p:nvPr/>
        </p:nvSpPr>
        <p:spPr>
          <a:xfrm>
            <a:off x="10737441" y="4345741"/>
            <a:ext cx="838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{-1,-2}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8E9C38-FD6A-B73C-C142-E954E4E8F21E}"/>
              </a:ext>
            </a:extLst>
          </p:cNvPr>
          <p:cNvSpPr txBox="1"/>
          <p:nvPr/>
        </p:nvSpPr>
        <p:spPr>
          <a:xfrm>
            <a:off x="6199644" y="5710053"/>
            <a:ext cx="470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{0}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B996325-EFCD-23A7-936B-BB2B6D156815}"/>
              </a:ext>
            </a:extLst>
          </p:cNvPr>
          <p:cNvSpPr txBox="1"/>
          <p:nvPr/>
        </p:nvSpPr>
        <p:spPr>
          <a:xfrm>
            <a:off x="7475151" y="5710878"/>
            <a:ext cx="475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{1}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F76B53-C4FC-D098-83CB-AE1DACBA689D}"/>
              </a:ext>
            </a:extLst>
          </p:cNvPr>
          <p:cNvSpPr txBox="1"/>
          <p:nvPr/>
        </p:nvSpPr>
        <p:spPr>
          <a:xfrm>
            <a:off x="8551708" y="5710053"/>
            <a:ext cx="57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{-1}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6C9237-F5B0-640E-DE18-F9C855D0433B}"/>
              </a:ext>
            </a:extLst>
          </p:cNvPr>
          <p:cNvSpPr txBox="1"/>
          <p:nvPr/>
        </p:nvSpPr>
        <p:spPr>
          <a:xfrm>
            <a:off x="9835404" y="5709228"/>
            <a:ext cx="57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{-2}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8B7FB8A-4D3B-D869-F20A-231BBDDB45E6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6474391" y="1377164"/>
            <a:ext cx="1333193" cy="4715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CAC8814-8E9C-7809-B16E-28ADC5044B0A}"/>
              </a:ext>
            </a:extLst>
          </p:cNvPr>
          <p:cNvCxnSpPr>
            <a:cxnSpLocks/>
            <a:stCxn id="15" idx="0"/>
          </p:cNvCxnSpPr>
          <p:nvPr/>
        </p:nvCxnSpPr>
        <p:spPr>
          <a:xfrm flipV="1">
            <a:off x="7696130" y="1472806"/>
            <a:ext cx="404986" cy="37916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2293BCF-2E82-1701-763F-4CD76FBFDF95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8683231" y="1472806"/>
            <a:ext cx="211097" cy="3824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4908E6F-3834-2CB2-90F1-BAC7AE1A8EA8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9244681" y="1472806"/>
            <a:ext cx="843216" cy="3824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931E6CA-B9B7-181B-E9D3-EA6253395F09}"/>
              </a:ext>
            </a:extLst>
          </p:cNvPr>
          <p:cNvCxnSpPr>
            <a:cxnSpLocks/>
            <a:stCxn id="22" idx="0"/>
            <a:endCxn id="8" idx="2"/>
          </p:cNvCxnSpPr>
          <p:nvPr/>
        </p:nvCxnSpPr>
        <p:spPr>
          <a:xfrm flipH="1" flipV="1">
            <a:off x="6474391" y="2218051"/>
            <a:ext cx="652971" cy="21276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D9184B1-ABBB-C181-79CC-A2A05A681065}"/>
              </a:ext>
            </a:extLst>
          </p:cNvPr>
          <p:cNvCxnSpPr>
            <a:cxnSpLocks/>
            <a:stCxn id="22" idx="0"/>
            <a:endCxn id="18" idx="2"/>
          </p:cNvCxnSpPr>
          <p:nvPr/>
        </p:nvCxnSpPr>
        <p:spPr>
          <a:xfrm flipV="1">
            <a:off x="7127362" y="2224547"/>
            <a:ext cx="2960535" cy="21211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DDB8C72-2A59-DB2B-4A44-88C948EA5B02}"/>
              </a:ext>
            </a:extLst>
          </p:cNvPr>
          <p:cNvCxnSpPr>
            <a:cxnSpLocks/>
            <a:stCxn id="19" idx="0"/>
            <a:endCxn id="16" idx="2"/>
          </p:cNvCxnSpPr>
          <p:nvPr/>
        </p:nvCxnSpPr>
        <p:spPr>
          <a:xfrm flipV="1">
            <a:off x="6031029" y="2224547"/>
            <a:ext cx="2863299" cy="21211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DD4A876-9620-E054-0A21-A9E0570FDBF5}"/>
              </a:ext>
            </a:extLst>
          </p:cNvPr>
          <p:cNvCxnSpPr>
            <a:cxnSpLocks/>
            <a:stCxn id="25" idx="0"/>
            <a:endCxn id="19" idx="2"/>
          </p:cNvCxnSpPr>
          <p:nvPr/>
        </p:nvCxnSpPr>
        <p:spPr>
          <a:xfrm flipH="1" flipV="1">
            <a:off x="6031029" y="4715073"/>
            <a:ext cx="404033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4FAEB72-D323-11E4-0745-5BCCE7FC94B1}"/>
              </a:ext>
            </a:extLst>
          </p:cNvPr>
          <p:cNvCxnSpPr>
            <a:cxnSpLocks/>
            <a:stCxn id="19" idx="0"/>
            <a:endCxn id="18" idx="2"/>
          </p:cNvCxnSpPr>
          <p:nvPr/>
        </p:nvCxnSpPr>
        <p:spPr>
          <a:xfrm flipV="1">
            <a:off x="6031029" y="2224547"/>
            <a:ext cx="4056868" cy="21211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45BD2C7-A59B-2272-55AD-E90576D2644E}"/>
              </a:ext>
            </a:extLst>
          </p:cNvPr>
          <p:cNvCxnSpPr>
            <a:cxnSpLocks/>
            <a:stCxn id="20" idx="0"/>
            <a:endCxn id="15" idx="2"/>
          </p:cNvCxnSpPr>
          <p:nvPr/>
        </p:nvCxnSpPr>
        <p:spPr>
          <a:xfrm flipH="1" flipV="1">
            <a:off x="7696130" y="2221299"/>
            <a:ext cx="555237" cy="2124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DD38308-E696-D6CD-1132-33A5E6C9BD85}"/>
              </a:ext>
            </a:extLst>
          </p:cNvPr>
          <p:cNvCxnSpPr>
            <a:cxnSpLocks/>
            <a:stCxn id="20" idx="0"/>
            <a:endCxn id="8" idx="2"/>
          </p:cNvCxnSpPr>
          <p:nvPr/>
        </p:nvCxnSpPr>
        <p:spPr>
          <a:xfrm flipH="1" flipV="1">
            <a:off x="6474391" y="2218051"/>
            <a:ext cx="1776976" cy="21276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02A3467-52CE-976D-E78A-BED714576DC2}"/>
              </a:ext>
            </a:extLst>
          </p:cNvPr>
          <p:cNvCxnSpPr>
            <a:cxnSpLocks/>
            <a:stCxn id="21" idx="0"/>
            <a:endCxn id="15" idx="2"/>
          </p:cNvCxnSpPr>
          <p:nvPr/>
        </p:nvCxnSpPr>
        <p:spPr>
          <a:xfrm flipH="1" flipV="1">
            <a:off x="7696130" y="2221299"/>
            <a:ext cx="1531819" cy="2124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73034CB-71AD-9D20-D2B2-1D9FD585A1C4}"/>
              </a:ext>
            </a:extLst>
          </p:cNvPr>
          <p:cNvCxnSpPr>
            <a:cxnSpLocks/>
            <a:stCxn id="21" idx="0"/>
            <a:endCxn id="16" idx="2"/>
          </p:cNvCxnSpPr>
          <p:nvPr/>
        </p:nvCxnSpPr>
        <p:spPr>
          <a:xfrm flipH="1" flipV="1">
            <a:off x="8894328" y="2224547"/>
            <a:ext cx="333621" cy="21211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95FD63A-8154-290D-9E7E-C7DCE10C04AE}"/>
              </a:ext>
            </a:extLst>
          </p:cNvPr>
          <p:cNvCxnSpPr>
            <a:cxnSpLocks/>
            <a:stCxn id="23" idx="0"/>
            <a:endCxn id="16" idx="2"/>
          </p:cNvCxnSpPr>
          <p:nvPr/>
        </p:nvCxnSpPr>
        <p:spPr>
          <a:xfrm flipH="1" flipV="1">
            <a:off x="8894328" y="2224547"/>
            <a:ext cx="1300351" cy="21211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9E427F2-9C86-5EA1-514A-EAA0779EC786}"/>
              </a:ext>
            </a:extLst>
          </p:cNvPr>
          <p:cNvCxnSpPr>
            <a:cxnSpLocks/>
            <a:stCxn id="23" idx="0"/>
            <a:endCxn id="8" idx="2"/>
          </p:cNvCxnSpPr>
          <p:nvPr/>
        </p:nvCxnSpPr>
        <p:spPr>
          <a:xfrm flipH="1" flipV="1">
            <a:off x="6474391" y="2218051"/>
            <a:ext cx="3720288" cy="21276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8B61828-5905-CD59-7053-9B28692BD501}"/>
              </a:ext>
            </a:extLst>
          </p:cNvPr>
          <p:cNvCxnSpPr>
            <a:cxnSpLocks/>
            <a:stCxn id="24" idx="0"/>
            <a:endCxn id="8" idx="2"/>
          </p:cNvCxnSpPr>
          <p:nvPr/>
        </p:nvCxnSpPr>
        <p:spPr>
          <a:xfrm flipH="1" flipV="1">
            <a:off x="6474391" y="2218051"/>
            <a:ext cx="4682428" cy="21276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A495F53-4E43-C0C8-F3D6-1DB5767415D6}"/>
              </a:ext>
            </a:extLst>
          </p:cNvPr>
          <p:cNvCxnSpPr>
            <a:cxnSpLocks/>
            <a:stCxn id="24" idx="0"/>
            <a:endCxn id="15" idx="2"/>
          </p:cNvCxnSpPr>
          <p:nvPr/>
        </p:nvCxnSpPr>
        <p:spPr>
          <a:xfrm flipH="1" flipV="1">
            <a:off x="7696130" y="2221299"/>
            <a:ext cx="3460689" cy="2124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9AE3BB7-8D48-206E-7EA4-B265C9BE7990}"/>
              </a:ext>
            </a:extLst>
          </p:cNvPr>
          <p:cNvCxnSpPr>
            <a:cxnSpLocks/>
            <a:stCxn id="26" idx="0"/>
            <a:endCxn id="19" idx="2"/>
          </p:cNvCxnSpPr>
          <p:nvPr/>
        </p:nvCxnSpPr>
        <p:spPr>
          <a:xfrm flipH="1" flipV="1">
            <a:off x="6031029" y="4715073"/>
            <a:ext cx="1682072" cy="9958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38350BC-C14F-0991-8BD1-528AF42499B6}"/>
              </a:ext>
            </a:extLst>
          </p:cNvPr>
          <p:cNvCxnSpPr>
            <a:cxnSpLocks/>
            <a:stCxn id="25" idx="0"/>
            <a:endCxn id="20" idx="2"/>
          </p:cNvCxnSpPr>
          <p:nvPr/>
        </p:nvCxnSpPr>
        <p:spPr>
          <a:xfrm flipV="1">
            <a:off x="6435062" y="4715073"/>
            <a:ext cx="1816305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401E764-50D3-8CB8-C523-84354DAE3887}"/>
              </a:ext>
            </a:extLst>
          </p:cNvPr>
          <p:cNvCxnSpPr>
            <a:cxnSpLocks/>
            <a:stCxn id="25" idx="0"/>
            <a:endCxn id="21" idx="2"/>
          </p:cNvCxnSpPr>
          <p:nvPr/>
        </p:nvCxnSpPr>
        <p:spPr>
          <a:xfrm flipV="1">
            <a:off x="6435062" y="4715073"/>
            <a:ext cx="2792887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5E29BC8-224E-CF36-BD56-83AD7A76403E}"/>
              </a:ext>
            </a:extLst>
          </p:cNvPr>
          <p:cNvCxnSpPr>
            <a:cxnSpLocks/>
            <a:stCxn id="26" idx="0"/>
            <a:endCxn id="22" idx="2"/>
          </p:cNvCxnSpPr>
          <p:nvPr/>
        </p:nvCxnSpPr>
        <p:spPr>
          <a:xfrm flipH="1" flipV="1">
            <a:off x="7127362" y="4715073"/>
            <a:ext cx="585739" cy="9958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322864F-480D-242C-ADAB-C0A55DA807A2}"/>
              </a:ext>
            </a:extLst>
          </p:cNvPr>
          <p:cNvCxnSpPr>
            <a:cxnSpLocks/>
            <a:stCxn id="26" idx="0"/>
            <a:endCxn id="23" idx="2"/>
          </p:cNvCxnSpPr>
          <p:nvPr/>
        </p:nvCxnSpPr>
        <p:spPr>
          <a:xfrm flipV="1">
            <a:off x="7713101" y="4715073"/>
            <a:ext cx="2481578" cy="9958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7CC7FDD-D01C-391C-6C18-1009F3B0A2A4}"/>
              </a:ext>
            </a:extLst>
          </p:cNvPr>
          <p:cNvCxnSpPr>
            <a:cxnSpLocks/>
            <a:stCxn id="27" idx="0"/>
            <a:endCxn id="20" idx="2"/>
          </p:cNvCxnSpPr>
          <p:nvPr/>
        </p:nvCxnSpPr>
        <p:spPr>
          <a:xfrm flipH="1" flipV="1">
            <a:off x="8251367" y="4715073"/>
            <a:ext cx="588754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E380BE1-508D-2F99-F33A-E670952D7961}"/>
              </a:ext>
            </a:extLst>
          </p:cNvPr>
          <p:cNvCxnSpPr>
            <a:cxnSpLocks/>
            <a:stCxn id="27" idx="0"/>
            <a:endCxn id="24" idx="2"/>
          </p:cNvCxnSpPr>
          <p:nvPr/>
        </p:nvCxnSpPr>
        <p:spPr>
          <a:xfrm flipV="1">
            <a:off x="8840121" y="4715073"/>
            <a:ext cx="2316698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1E43A71-CDF4-A693-B157-CB4F9483D80F}"/>
              </a:ext>
            </a:extLst>
          </p:cNvPr>
          <p:cNvCxnSpPr>
            <a:cxnSpLocks/>
            <a:stCxn id="27" idx="0"/>
            <a:endCxn id="22" idx="2"/>
          </p:cNvCxnSpPr>
          <p:nvPr/>
        </p:nvCxnSpPr>
        <p:spPr>
          <a:xfrm flipH="1" flipV="1">
            <a:off x="7127362" y="4715073"/>
            <a:ext cx="1712759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C3860B7-13B5-0A94-2F53-B6C4C6C222CA}"/>
              </a:ext>
            </a:extLst>
          </p:cNvPr>
          <p:cNvCxnSpPr>
            <a:cxnSpLocks/>
            <a:stCxn id="28" idx="0"/>
            <a:endCxn id="24" idx="2"/>
          </p:cNvCxnSpPr>
          <p:nvPr/>
        </p:nvCxnSpPr>
        <p:spPr>
          <a:xfrm flipV="1">
            <a:off x="10123817" y="4715073"/>
            <a:ext cx="1033002" cy="9941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1857C34-DC38-3D77-7EE3-9B6B3ADA5BAE}"/>
              </a:ext>
            </a:extLst>
          </p:cNvPr>
          <p:cNvCxnSpPr>
            <a:cxnSpLocks/>
            <a:stCxn id="28" idx="0"/>
            <a:endCxn id="23" idx="2"/>
          </p:cNvCxnSpPr>
          <p:nvPr/>
        </p:nvCxnSpPr>
        <p:spPr>
          <a:xfrm flipV="1">
            <a:off x="10123817" y="4715073"/>
            <a:ext cx="70862" cy="9941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0C416AC-0EC1-CDF8-37FF-F4C24F58310A}"/>
              </a:ext>
            </a:extLst>
          </p:cNvPr>
          <p:cNvCxnSpPr>
            <a:cxnSpLocks/>
            <a:stCxn id="28" idx="0"/>
            <a:endCxn id="21" idx="2"/>
          </p:cNvCxnSpPr>
          <p:nvPr/>
        </p:nvCxnSpPr>
        <p:spPr>
          <a:xfrm flipH="1" flipV="1">
            <a:off x="9227949" y="4715073"/>
            <a:ext cx="895868" cy="9941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BBA2056-758B-E949-8B34-2065AD4D2DE1}"/>
              </a:ext>
            </a:extLst>
          </p:cNvPr>
          <p:cNvCxnSpPr>
            <a:cxnSpLocks/>
            <a:endCxn id="25" idx="2"/>
          </p:cNvCxnSpPr>
          <p:nvPr/>
        </p:nvCxnSpPr>
        <p:spPr>
          <a:xfrm flipH="1" flipV="1">
            <a:off x="6435062" y="6079385"/>
            <a:ext cx="1820240" cy="4289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06AC4BB9-66CC-01E2-2331-8862B1E23D42}"/>
              </a:ext>
            </a:extLst>
          </p:cNvPr>
          <p:cNvCxnSpPr>
            <a:cxnSpLocks/>
            <a:endCxn id="26" idx="2"/>
          </p:cNvCxnSpPr>
          <p:nvPr/>
        </p:nvCxnSpPr>
        <p:spPr>
          <a:xfrm flipH="1" flipV="1">
            <a:off x="7713101" y="6080210"/>
            <a:ext cx="542201" cy="42812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FEC197A-B66E-784B-22B6-AB890EBE4C5A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8255302" y="6079385"/>
            <a:ext cx="584819" cy="4289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5D1F7BED-2BED-5168-B39C-14E10BACACFA}"/>
              </a:ext>
            </a:extLst>
          </p:cNvPr>
          <p:cNvCxnSpPr>
            <a:cxnSpLocks/>
            <a:endCxn id="28" idx="2"/>
          </p:cNvCxnSpPr>
          <p:nvPr/>
        </p:nvCxnSpPr>
        <p:spPr>
          <a:xfrm flipV="1">
            <a:off x="8255302" y="6078560"/>
            <a:ext cx="1868515" cy="4297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3398D90E-C438-A8DB-D323-0A21649FD13C}"/>
              </a:ext>
            </a:extLst>
          </p:cNvPr>
          <p:cNvSpPr txBox="1"/>
          <p:nvPr/>
        </p:nvSpPr>
        <p:spPr>
          <a:xfrm>
            <a:off x="8049317" y="6482490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{}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AC5F093-587B-2C46-A007-46497D699E11}"/>
              </a:ext>
            </a:extLst>
          </p:cNvPr>
          <p:cNvSpPr txBox="1"/>
          <p:nvPr/>
        </p:nvSpPr>
        <p:spPr>
          <a:xfrm>
            <a:off x="245186" y="2269997"/>
            <a:ext cx="41848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Merge operation (here, union) never moves down the partial ordering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7F99E05-5F6E-8B82-0017-03E40D4DE0D7}"/>
              </a:ext>
            </a:extLst>
          </p:cNvPr>
          <p:cNvSpPr txBox="1"/>
          <p:nvPr/>
        </p:nvSpPr>
        <p:spPr>
          <a:xfrm>
            <a:off x="469727" y="3206667"/>
            <a:ext cx="3858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Connecting to formal properties provides the guarantees we crave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D67A90D-0E69-6D3C-B141-AAAEDF05A845}"/>
                  </a:ext>
                </a:extLst>
              </p14:cNvPr>
              <p14:cNvContentPartPr/>
              <p14:nvPr/>
            </p14:nvContentPartPr>
            <p14:xfrm>
              <a:off x="500400" y="3012120"/>
              <a:ext cx="4110840" cy="15955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D67A90D-0E69-6D3C-B141-AAAEDF05A84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1040" y="3002760"/>
                <a:ext cx="4129560" cy="161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6390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20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 Very Approximate Lattice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Abstract Interpretation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28F53B6-69FA-6116-B69B-52BBDC867113}"/>
              </a:ext>
            </a:extLst>
          </p:cNvPr>
          <p:cNvSpPr txBox="1">
            <a:spLocks/>
          </p:cNvSpPr>
          <p:nvPr/>
        </p:nvSpPr>
        <p:spPr>
          <a:xfrm>
            <a:off x="98483" y="1164318"/>
            <a:ext cx="6426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Abstract Domain of Signs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FFB5F0EA-624E-D490-FB1F-5771B4FAF621}"/>
              </a:ext>
            </a:extLst>
          </p:cNvPr>
          <p:cNvGrpSpPr/>
          <p:nvPr/>
        </p:nvGrpSpPr>
        <p:grpSpPr>
          <a:xfrm>
            <a:off x="8787567" y="2581326"/>
            <a:ext cx="2962559" cy="2795872"/>
            <a:chOff x="8787567" y="2581326"/>
            <a:chExt cx="2962559" cy="279587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85E32F2-8064-F6E2-F342-60CF5BE7602C}"/>
                </a:ext>
              </a:extLst>
            </p:cNvPr>
            <p:cNvSpPr txBox="1"/>
            <p:nvPr/>
          </p:nvSpPr>
          <p:spPr>
            <a:xfrm>
              <a:off x="8787567" y="3764692"/>
              <a:ext cx="5379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A5A5567-A3D8-6503-9171-ADEB489EE426}"/>
                </a:ext>
              </a:extLst>
            </p:cNvPr>
            <p:cNvSpPr txBox="1"/>
            <p:nvPr/>
          </p:nvSpPr>
          <p:spPr>
            <a:xfrm>
              <a:off x="11202732" y="3764692"/>
              <a:ext cx="547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neg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7305A7-0255-908F-ED74-BD108F2F20C8}"/>
                </a:ext>
              </a:extLst>
            </p:cNvPr>
            <p:cNvSpPr txBox="1"/>
            <p:nvPr/>
          </p:nvSpPr>
          <p:spPr>
            <a:xfrm>
              <a:off x="9959874" y="2581326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FB87EA4-B26F-EFC2-872D-EC80EE443CA4}"/>
                </a:ext>
              </a:extLst>
            </p:cNvPr>
            <p:cNvSpPr txBox="1"/>
            <p:nvPr/>
          </p:nvSpPr>
          <p:spPr>
            <a:xfrm>
              <a:off x="9990348" y="3764692"/>
              <a:ext cx="5998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zero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9B182FC-9D1F-C1D5-EDE9-6088894A38BE}"/>
                    </a:ext>
                  </a:extLst>
                </p:cNvPr>
                <p:cNvSpPr txBox="1"/>
                <p:nvPr/>
              </p:nvSpPr>
              <p:spPr>
                <a:xfrm>
                  <a:off x="10104155" y="5007866"/>
                  <a:ext cx="3898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xmlns:a="http://schemas.openxmlformats.org/drawingml/2006/main"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9B182FC-9D1F-C1D5-EDE9-6088894A38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04155" y="5007866"/>
                  <a:ext cx="389850" cy="369332"/>
                </a:xfrm>
                <a:prstGeom prst="rect">
                  <a:avLst/>
                </a:prstGeom>
                <a:blipFill>
                  <a:blip r:embed="rId2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0CCD1C29-54BF-26D1-6D44-05624D1ED468}"/>
                </a:ext>
              </a:extLst>
            </p:cNvPr>
            <p:cNvCxnSpPr>
              <a:stCxn id="14" idx="0"/>
              <a:endCxn id="6" idx="2"/>
            </p:cNvCxnSpPr>
            <p:nvPr/>
          </p:nvCxnSpPr>
          <p:spPr>
            <a:xfrm flipH="1" flipV="1">
              <a:off x="9056551" y="4134024"/>
              <a:ext cx="1242529" cy="87384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2332858-30F6-F0B3-0276-68600A8D7FA8}"/>
                </a:ext>
              </a:extLst>
            </p:cNvPr>
            <p:cNvCxnSpPr>
              <a:cxnSpLocks/>
              <a:stCxn id="14" idx="0"/>
              <a:endCxn id="13" idx="2"/>
            </p:cNvCxnSpPr>
            <p:nvPr/>
          </p:nvCxnSpPr>
          <p:spPr>
            <a:xfrm flipH="1" flipV="1">
              <a:off x="10290270" y="4134024"/>
              <a:ext cx="8810" cy="87384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4E8AFAE-3FC2-BC20-0687-4A427E241282}"/>
                </a:ext>
              </a:extLst>
            </p:cNvPr>
            <p:cNvCxnSpPr>
              <a:cxnSpLocks/>
              <a:stCxn id="14" idx="0"/>
              <a:endCxn id="9" idx="2"/>
            </p:cNvCxnSpPr>
            <p:nvPr/>
          </p:nvCxnSpPr>
          <p:spPr>
            <a:xfrm flipV="1">
              <a:off x="10299080" y="4134024"/>
              <a:ext cx="1177349" cy="87384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005B0FD-49A9-5BC3-2C8D-8CC28E7A3738}"/>
                </a:ext>
              </a:extLst>
            </p:cNvPr>
            <p:cNvCxnSpPr>
              <a:cxnSpLocks/>
              <a:stCxn id="6" idx="0"/>
              <a:endCxn id="10" idx="2"/>
            </p:cNvCxnSpPr>
            <p:nvPr/>
          </p:nvCxnSpPr>
          <p:spPr>
            <a:xfrm flipV="1">
              <a:off x="9056551" y="2950658"/>
              <a:ext cx="1212062" cy="81403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44F589F-139C-CD7E-E1CC-336B22290CBE}"/>
                </a:ext>
              </a:extLst>
            </p:cNvPr>
            <p:cNvCxnSpPr>
              <a:cxnSpLocks/>
              <a:stCxn id="13" idx="0"/>
              <a:endCxn id="10" idx="2"/>
            </p:cNvCxnSpPr>
            <p:nvPr/>
          </p:nvCxnSpPr>
          <p:spPr>
            <a:xfrm flipH="1" flipV="1">
              <a:off x="10268613" y="2950658"/>
              <a:ext cx="21657" cy="81403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C92A0005-0D5A-4109-7722-79B888FCF86A}"/>
                </a:ext>
              </a:extLst>
            </p:cNvPr>
            <p:cNvCxnSpPr>
              <a:cxnSpLocks/>
              <a:stCxn id="9" idx="0"/>
              <a:endCxn id="10" idx="2"/>
            </p:cNvCxnSpPr>
            <p:nvPr/>
          </p:nvCxnSpPr>
          <p:spPr>
            <a:xfrm flipH="1" flipV="1">
              <a:off x="10268613" y="2950658"/>
              <a:ext cx="1207816" cy="81403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4A3B0572-4344-3ADC-33C4-B4A29DC0D206}"/>
              </a:ext>
            </a:extLst>
          </p:cNvPr>
          <p:cNvGrpSpPr/>
          <p:nvPr/>
        </p:nvGrpSpPr>
        <p:grpSpPr>
          <a:xfrm>
            <a:off x="217702" y="1699427"/>
            <a:ext cx="6698147" cy="5000168"/>
            <a:chOff x="217702" y="1699427"/>
            <a:chExt cx="6698147" cy="500016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C9CCBE5-9F4C-72C2-5DA2-2E0290353A1B}"/>
                </a:ext>
              </a:extLst>
            </p:cNvPr>
            <p:cNvSpPr txBox="1"/>
            <p:nvPr/>
          </p:nvSpPr>
          <p:spPr>
            <a:xfrm>
              <a:off x="3214790" y="1699427"/>
              <a:ext cx="1395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{-2, -1, 0, 1}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1A4B5F0-2ED7-40AB-0024-4EF45047103E}"/>
                </a:ext>
              </a:extLst>
            </p:cNvPr>
            <p:cNvSpPr txBox="1"/>
            <p:nvPr/>
          </p:nvSpPr>
          <p:spPr>
            <a:xfrm>
              <a:off x="5229848" y="2930179"/>
              <a:ext cx="11597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{-2, -1, 1}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A18F4EF-F123-20B7-071D-DF82B6BD47B1}"/>
                </a:ext>
              </a:extLst>
            </p:cNvPr>
            <p:cNvSpPr txBox="1"/>
            <p:nvPr/>
          </p:nvSpPr>
          <p:spPr>
            <a:xfrm>
              <a:off x="2414375" y="2933427"/>
              <a:ext cx="1156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{-2, -1, 0}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BCD7B6D-B95F-3C9A-7758-C0EA81FF2889}"/>
                </a:ext>
              </a:extLst>
            </p:cNvPr>
            <p:cNvSpPr txBox="1"/>
            <p:nvPr/>
          </p:nvSpPr>
          <p:spPr>
            <a:xfrm>
              <a:off x="3919723" y="2936675"/>
              <a:ext cx="10546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{-1, 0, 1}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A8DD83B-5F33-4F5E-20FA-84437CD38EE7}"/>
                </a:ext>
              </a:extLst>
            </p:cNvPr>
            <p:cNvSpPr txBox="1"/>
            <p:nvPr/>
          </p:nvSpPr>
          <p:spPr>
            <a:xfrm>
              <a:off x="1068993" y="2936675"/>
              <a:ext cx="10546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{-2, 0, 1}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050624C-DF54-21B3-29F5-FB515CD19BB9}"/>
                </a:ext>
              </a:extLst>
            </p:cNvPr>
            <p:cNvSpPr txBox="1"/>
            <p:nvPr/>
          </p:nvSpPr>
          <p:spPr>
            <a:xfrm>
              <a:off x="6205655" y="4750471"/>
              <a:ext cx="7101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{0, 1}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33288AD-11C8-B8BF-89C1-E318B0A490D2}"/>
                </a:ext>
              </a:extLst>
            </p:cNvPr>
            <p:cNvSpPr txBox="1"/>
            <p:nvPr/>
          </p:nvSpPr>
          <p:spPr>
            <a:xfrm>
              <a:off x="1522639" y="4750471"/>
              <a:ext cx="815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{-2, 0}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45B6797-62B5-2562-07E9-3031E8079733}"/>
                </a:ext>
              </a:extLst>
            </p:cNvPr>
            <p:cNvSpPr txBox="1"/>
            <p:nvPr/>
          </p:nvSpPr>
          <p:spPr>
            <a:xfrm>
              <a:off x="2683385" y="4750471"/>
              <a:ext cx="815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{-1, 0}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FBAF812-224C-AD83-D3D5-F135612CCE59}"/>
                </a:ext>
              </a:extLst>
            </p:cNvPr>
            <p:cNvSpPr txBox="1"/>
            <p:nvPr/>
          </p:nvSpPr>
          <p:spPr>
            <a:xfrm>
              <a:off x="3855390" y="4755914"/>
              <a:ext cx="8188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{-2, 1}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A9DE235-B9E9-375C-1EE8-9ACF9519B451}"/>
                </a:ext>
              </a:extLst>
            </p:cNvPr>
            <p:cNvSpPr txBox="1"/>
            <p:nvPr/>
          </p:nvSpPr>
          <p:spPr>
            <a:xfrm>
              <a:off x="5072370" y="4750471"/>
              <a:ext cx="8188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{-1, 1}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34E4617-A447-CDD7-DB35-82230F8416CD}"/>
                </a:ext>
              </a:extLst>
            </p:cNvPr>
            <p:cNvSpPr txBox="1"/>
            <p:nvPr/>
          </p:nvSpPr>
          <p:spPr>
            <a:xfrm>
              <a:off x="217702" y="4750471"/>
              <a:ext cx="9176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{-2, -1}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516C7A6-146B-F47D-41C8-1781D3159EFE}"/>
                </a:ext>
              </a:extLst>
            </p:cNvPr>
            <p:cNvSpPr txBox="1"/>
            <p:nvPr/>
          </p:nvSpPr>
          <p:spPr>
            <a:xfrm>
              <a:off x="4001139" y="6329438"/>
              <a:ext cx="4708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{0}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0DF014F-2CC8-BA04-7AFA-8C23E109CCE0}"/>
                </a:ext>
              </a:extLst>
            </p:cNvPr>
            <p:cNvSpPr txBox="1"/>
            <p:nvPr/>
          </p:nvSpPr>
          <p:spPr>
            <a:xfrm>
              <a:off x="5371041" y="6330263"/>
              <a:ext cx="4759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{1}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B652918-4E90-3DA5-8427-4F79C15425D0}"/>
                </a:ext>
              </a:extLst>
            </p:cNvPr>
            <p:cNvSpPr txBox="1"/>
            <p:nvPr/>
          </p:nvSpPr>
          <p:spPr>
            <a:xfrm>
              <a:off x="1049355" y="6329438"/>
              <a:ext cx="5768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{-2}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08DE42B-6490-B8C2-FD35-396E308A69DA}"/>
                </a:ext>
              </a:extLst>
            </p:cNvPr>
            <p:cNvSpPr txBox="1"/>
            <p:nvPr/>
          </p:nvSpPr>
          <p:spPr>
            <a:xfrm>
              <a:off x="2525247" y="6328613"/>
              <a:ext cx="5768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{-1}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5C2FE8DB-0E92-B947-8667-23465DA81455}"/>
                </a:ext>
              </a:extLst>
            </p:cNvPr>
            <p:cNvCxnSpPr>
              <a:cxnSpLocks/>
              <a:stCxn id="4" idx="0"/>
              <a:endCxn id="3" idx="2"/>
            </p:cNvCxnSpPr>
            <p:nvPr/>
          </p:nvCxnSpPr>
          <p:spPr>
            <a:xfrm flipH="1" flipV="1">
              <a:off x="3912545" y="2068759"/>
              <a:ext cx="1897174" cy="8614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F612421-729F-AE51-346A-A0848C575062}"/>
                </a:ext>
              </a:extLst>
            </p:cNvPr>
            <p:cNvCxnSpPr>
              <a:cxnSpLocks/>
              <a:stCxn id="11" idx="0"/>
              <a:endCxn id="3" idx="2"/>
            </p:cNvCxnSpPr>
            <p:nvPr/>
          </p:nvCxnSpPr>
          <p:spPr>
            <a:xfrm flipV="1">
              <a:off x="2992450" y="2068759"/>
              <a:ext cx="920095" cy="86466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10BA96D-0695-CEE0-2CD2-61038742DD88}"/>
                </a:ext>
              </a:extLst>
            </p:cNvPr>
            <p:cNvCxnSpPr>
              <a:cxnSpLocks/>
              <a:stCxn id="12" idx="0"/>
              <a:endCxn id="3" idx="2"/>
            </p:cNvCxnSpPr>
            <p:nvPr/>
          </p:nvCxnSpPr>
          <p:spPr>
            <a:xfrm flipH="1" flipV="1">
              <a:off x="3912545" y="2068759"/>
              <a:ext cx="534502" cy="8679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F30D990-FAEC-0267-1BB2-079CE5795D47}"/>
                </a:ext>
              </a:extLst>
            </p:cNvPr>
            <p:cNvCxnSpPr>
              <a:cxnSpLocks/>
              <a:stCxn id="15" idx="0"/>
              <a:endCxn id="3" idx="2"/>
            </p:cNvCxnSpPr>
            <p:nvPr/>
          </p:nvCxnSpPr>
          <p:spPr>
            <a:xfrm flipV="1">
              <a:off x="1596317" y="2068759"/>
              <a:ext cx="2316228" cy="8679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A0928FEC-7216-9638-CB70-0F58F7927897}"/>
                </a:ext>
              </a:extLst>
            </p:cNvPr>
            <p:cNvCxnSpPr>
              <a:cxnSpLocks/>
              <a:stCxn id="22" idx="0"/>
              <a:endCxn id="4" idx="2"/>
            </p:cNvCxnSpPr>
            <p:nvPr/>
          </p:nvCxnSpPr>
          <p:spPr>
            <a:xfrm flipV="1">
              <a:off x="4264830" y="3299511"/>
              <a:ext cx="1544889" cy="145640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80559A5A-1841-D6D7-8B5A-22508BA4837F}"/>
                </a:ext>
              </a:extLst>
            </p:cNvPr>
            <p:cNvCxnSpPr>
              <a:cxnSpLocks/>
              <a:stCxn id="22" idx="0"/>
              <a:endCxn id="15" idx="2"/>
            </p:cNvCxnSpPr>
            <p:nvPr/>
          </p:nvCxnSpPr>
          <p:spPr>
            <a:xfrm flipH="1" flipV="1">
              <a:off x="1596317" y="3306007"/>
              <a:ext cx="2668513" cy="14499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DFEE40A-763A-0AA4-D974-F5FB6DE03358}"/>
                </a:ext>
              </a:extLst>
            </p:cNvPr>
            <p:cNvCxnSpPr>
              <a:cxnSpLocks/>
              <a:stCxn id="18" idx="0"/>
              <a:endCxn id="12" idx="2"/>
            </p:cNvCxnSpPr>
            <p:nvPr/>
          </p:nvCxnSpPr>
          <p:spPr>
            <a:xfrm flipH="1" flipV="1">
              <a:off x="4447047" y="3306007"/>
              <a:ext cx="2113705" cy="144446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34C0C5C4-2732-6154-E310-232815F3FB04}"/>
                </a:ext>
              </a:extLst>
            </p:cNvPr>
            <p:cNvCxnSpPr>
              <a:cxnSpLocks/>
              <a:stCxn id="27" idx="0"/>
              <a:endCxn id="18" idx="2"/>
            </p:cNvCxnSpPr>
            <p:nvPr/>
          </p:nvCxnSpPr>
          <p:spPr>
            <a:xfrm flipV="1">
              <a:off x="4236557" y="5119803"/>
              <a:ext cx="2324195" cy="120963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54ECDCC0-6689-F66D-3412-2F56E9EB33CA}"/>
                </a:ext>
              </a:extLst>
            </p:cNvPr>
            <p:cNvCxnSpPr>
              <a:cxnSpLocks/>
              <a:stCxn id="18" idx="0"/>
              <a:endCxn id="15" idx="2"/>
            </p:cNvCxnSpPr>
            <p:nvPr/>
          </p:nvCxnSpPr>
          <p:spPr>
            <a:xfrm flipH="1" flipV="1">
              <a:off x="1596317" y="3306007"/>
              <a:ext cx="4964435" cy="144446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1C3542C-8030-262C-FF91-AE18EEA6EF95}"/>
                </a:ext>
              </a:extLst>
            </p:cNvPr>
            <p:cNvCxnSpPr>
              <a:cxnSpLocks/>
              <a:stCxn id="19" idx="0"/>
              <a:endCxn id="11" idx="2"/>
            </p:cNvCxnSpPr>
            <p:nvPr/>
          </p:nvCxnSpPr>
          <p:spPr>
            <a:xfrm flipV="1">
              <a:off x="1930283" y="3302759"/>
              <a:ext cx="1062167" cy="14477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51DA046-05E9-51B9-B403-5BD300B6C128}"/>
                </a:ext>
              </a:extLst>
            </p:cNvPr>
            <p:cNvCxnSpPr>
              <a:cxnSpLocks/>
              <a:stCxn id="19" idx="0"/>
              <a:endCxn id="4" idx="2"/>
            </p:cNvCxnSpPr>
            <p:nvPr/>
          </p:nvCxnSpPr>
          <p:spPr>
            <a:xfrm flipV="1">
              <a:off x="1930283" y="3299511"/>
              <a:ext cx="3879436" cy="14509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F9CD183-CDA2-BD4F-321E-33F6574F1C26}"/>
                </a:ext>
              </a:extLst>
            </p:cNvPr>
            <p:cNvCxnSpPr>
              <a:cxnSpLocks/>
              <a:stCxn id="21" idx="0"/>
              <a:endCxn id="11" idx="2"/>
            </p:cNvCxnSpPr>
            <p:nvPr/>
          </p:nvCxnSpPr>
          <p:spPr>
            <a:xfrm flipH="1" flipV="1">
              <a:off x="2992450" y="3302759"/>
              <a:ext cx="98579" cy="14477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E27C956F-A77E-C044-1ABB-0C2D605857EA}"/>
                </a:ext>
              </a:extLst>
            </p:cNvPr>
            <p:cNvCxnSpPr>
              <a:cxnSpLocks/>
              <a:stCxn id="21" idx="0"/>
              <a:endCxn id="12" idx="2"/>
            </p:cNvCxnSpPr>
            <p:nvPr/>
          </p:nvCxnSpPr>
          <p:spPr>
            <a:xfrm flipV="1">
              <a:off x="3091029" y="3306007"/>
              <a:ext cx="1356018" cy="144446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76340B2-6B0F-FDBF-AD48-D31F69DAAC41}"/>
                </a:ext>
              </a:extLst>
            </p:cNvPr>
            <p:cNvCxnSpPr>
              <a:cxnSpLocks/>
              <a:stCxn id="24" idx="0"/>
              <a:endCxn id="12" idx="2"/>
            </p:cNvCxnSpPr>
            <p:nvPr/>
          </p:nvCxnSpPr>
          <p:spPr>
            <a:xfrm flipH="1" flipV="1">
              <a:off x="4447047" y="3306007"/>
              <a:ext cx="1034763" cy="144446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5ABE8C6-9957-CA34-CFBA-0054D6FB8242}"/>
                </a:ext>
              </a:extLst>
            </p:cNvPr>
            <p:cNvCxnSpPr>
              <a:cxnSpLocks/>
              <a:stCxn id="24" idx="0"/>
              <a:endCxn id="4" idx="2"/>
            </p:cNvCxnSpPr>
            <p:nvPr/>
          </p:nvCxnSpPr>
          <p:spPr>
            <a:xfrm flipV="1">
              <a:off x="5481810" y="3299511"/>
              <a:ext cx="327909" cy="14509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A59EB175-F1DF-E2F8-26E0-569F6CED00F7}"/>
                </a:ext>
              </a:extLst>
            </p:cNvPr>
            <p:cNvCxnSpPr>
              <a:cxnSpLocks/>
              <a:stCxn id="25" idx="0"/>
              <a:endCxn id="4" idx="2"/>
            </p:cNvCxnSpPr>
            <p:nvPr/>
          </p:nvCxnSpPr>
          <p:spPr>
            <a:xfrm flipV="1">
              <a:off x="676546" y="3299511"/>
              <a:ext cx="5133173" cy="14509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3293212-24A6-B8EC-8B49-19888CA13798}"/>
                </a:ext>
              </a:extLst>
            </p:cNvPr>
            <p:cNvCxnSpPr>
              <a:cxnSpLocks/>
              <a:stCxn id="25" idx="0"/>
              <a:endCxn id="11" idx="2"/>
            </p:cNvCxnSpPr>
            <p:nvPr/>
          </p:nvCxnSpPr>
          <p:spPr>
            <a:xfrm flipV="1">
              <a:off x="676546" y="3302759"/>
              <a:ext cx="2315904" cy="14477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4F08CC34-83ED-12E0-100F-D2051B82E8A3}"/>
                </a:ext>
              </a:extLst>
            </p:cNvPr>
            <p:cNvCxnSpPr>
              <a:cxnSpLocks/>
              <a:stCxn id="28" idx="0"/>
              <a:endCxn id="18" idx="2"/>
            </p:cNvCxnSpPr>
            <p:nvPr/>
          </p:nvCxnSpPr>
          <p:spPr>
            <a:xfrm flipV="1">
              <a:off x="5608991" y="5119803"/>
              <a:ext cx="951761" cy="12104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C6B5E7D9-AEFC-E8EA-2FDF-B4B00EC69D0C}"/>
                </a:ext>
              </a:extLst>
            </p:cNvPr>
            <p:cNvCxnSpPr>
              <a:cxnSpLocks/>
              <a:stCxn id="27" idx="0"/>
              <a:endCxn id="19" idx="2"/>
            </p:cNvCxnSpPr>
            <p:nvPr/>
          </p:nvCxnSpPr>
          <p:spPr>
            <a:xfrm flipH="1" flipV="1">
              <a:off x="1930283" y="5119803"/>
              <a:ext cx="2306274" cy="120963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B07C97CD-48BC-B3C1-10E8-178F8D832506}"/>
                </a:ext>
              </a:extLst>
            </p:cNvPr>
            <p:cNvCxnSpPr>
              <a:cxnSpLocks/>
              <a:stCxn id="27" idx="0"/>
              <a:endCxn id="21" idx="2"/>
            </p:cNvCxnSpPr>
            <p:nvPr/>
          </p:nvCxnSpPr>
          <p:spPr>
            <a:xfrm flipH="1" flipV="1">
              <a:off x="3091029" y="5119803"/>
              <a:ext cx="1145528" cy="120963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D5032BC5-A53A-067A-4C7C-6E427DC2816B}"/>
                </a:ext>
              </a:extLst>
            </p:cNvPr>
            <p:cNvCxnSpPr>
              <a:cxnSpLocks/>
              <a:stCxn id="28" idx="0"/>
              <a:endCxn id="22" idx="2"/>
            </p:cNvCxnSpPr>
            <p:nvPr/>
          </p:nvCxnSpPr>
          <p:spPr>
            <a:xfrm flipH="1" flipV="1">
              <a:off x="4264830" y="5125246"/>
              <a:ext cx="1344161" cy="120501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DA8CAEC2-FF75-83D7-24B7-3864C24BE0E6}"/>
                </a:ext>
              </a:extLst>
            </p:cNvPr>
            <p:cNvCxnSpPr>
              <a:cxnSpLocks/>
              <a:stCxn id="28" idx="0"/>
              <a:endCxn id="24" idx="2"/>
            </p:cNvCxnSpPr>
            <p:nvPr/>
          </p:nvCxnSpPr>
          <p:spPr>
            <a:xfrm flipH="1" flipV="1">
              <a:off x="5481810" y="5119803"/>
              <a:ext cx="127181" cy="12104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BD7484E7-70CE-A07C-D6D7-BBFAE9C5151B}"/>
                </a:ext>
              </a:extLst>
            </p:cNvPr>
            <p:cNvCxnSpPr>
              <a:cxnSpLocks/>
              <a:stCxn id="30" idx="0"/>
              <a:endCxn id="19" idx="2"/>
            </p:cNvCxnSpPr>
            <p:nvPr/>
          </p:nvCxnSpPr>
          <p:spPr>
            <a:xfrm flipV="1">
              <a:off x="1337768" y="5119803"/>
              <a:ext cx="592515" cy="120963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B5E2438B-B1DD-FC6C-EB02-E21B8E0DDE2F}"/>
                </a:ext>
              </a:extLst>
            </p:cNvPr>
            <p:cNvCxnSpPr>
              <a:cxnSpLocks/>
              <a:stCxn id="30" idx="0"/>
              <a:endCxn id="25" idx="2"/>
            </p:cNvCxnSpPr>
            <p:nvPr/>
          </p:nvCxnSpPr>
          <p:spPr>
            <a:xfrm flipH="1" flipV="1">
              <a:off x="676546" y="5119803"/>
              <a:ext cx="661222" cy="120963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46F87FEF-60A8-B2B0-B759-3A4E6DA1D533}"/>
                </a:ext>
              </a:extLst>
            </p:cNvPr>
            <p:cNvCxnSpPr>
              <a:cxnSpLocks/>
              <a:stCxn id="30" idx="0"/>
              <a:endCxn id="22" idx="2"/>
            </p:cNvCxnSpPr>
            <p:nvPr/>
          </p:nvCxnSpPr>
          <p:spPr>
            <a:xfrm flipV="1">
              <a:off x="1337768" y="5125246"/>
              <a:ext cx="2927062" cy="120419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0CB42E4C-ADA2-4615-8A8D-92A9FFF5161A}"/>
                </a:ext>
              </a:extLst>
            </p:cNvPr>
            <p:cNvCxnSpPr>
              <a:cxnSpLocks/>
              <a:stCxn id="31" idx="0"/>
              <a:endCxn id="25" idx="2"/>
            </p:cNvCxnSpPr>
            <p:nvPr/>
          </p:nvCxnSpPr>
          <p:spPr>
            <a:xfrm flipH="1" flipV="1">
              <a:off x="676546" y="5119803"/>
              <a:ext cx="2137114" cy="120881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3CA364E3-719A-2F65-80F7-519E51A88953}"/>
                </a:ext>
              </a:extLst>
            </p:cNvPr>
            <p:cNvCxnSpPr>
              <a:cxnSpLocks/>
              <a:stCxn id="31" idx="0"/>
              <a:endCxn id="24" idx="2"/>
            </p:cNvCxnSpPr>
            <p:nvPr/>
          </p:nvCxnSpPr>
          <p:spPr>
            <a:xfrm flipV="1">
              <a:off x="2813660" y="5119803"/>
              <a:ext cx="2668150" cy="120881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1CCC91C9-AFC7-25FA-A586-C7A8439CD458}"/>
                </a:ext>
              </a:extLst>
            </p:cNvPr>
            <p:cNvCxnSpPr>
              <a:cxnSpLocks/>
              <a:stCxn id="31" idx="0"/>
              <a:endCxn id="21" idx="2"/>
            </p:cNvCxnSpPr>
            <p:nvPr/>
          </p:nvCxnSpPr>
          <p:spPr>
            <a:xfrm flipV="1">
              <a:off x="2813660" y="5119803"/>
              <a:ext cx="277369" cy="120881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316C864C-3C44-5A29-0339-E0A020CA455A}"/>
              </a:ext>
            </a:extLst>
          </p:cNvPr>
          <p:cNvCxnSpPr>
            <a:cxnSpLocks/>
            <a:stCxn id="3" idx="2"/>
            <a:endCxn id="10" idx="0"/>
          </p:cNvCxnSpPr>
          <p:nvPr/>
        </p:nvCxnSpPr>
        <p:spPr>
          <a:xfrm>
            <a:off x="3912545" y="2068759"/>
            <a:ext cx="6356068" cy="512567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82EC8667-4E82-E754-42DC-D2EAB422A83C}"/>
              </a:ext>
            </a:extLst>
          </p:cNvPr>
          <p:cNvCxnSpPr>
            <a:cxnSpLocks/>
            <a:stCxn id="28" idx="0"/>
            <a:endCxn id="6" idx="2"/>
          </p:cNvCxnSpPr>
          <p:nvPr/>
        </p:nvCxnSpPr>
        <p:spPr>
          <a:xfrm flipV="1">
            <a:off x="5608991" y="4134024"/>
            <a:ext cx="3447560" cy="219623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228C7459-F1B2-BE98-3096-1097774CE9FC}"/>
              </a:ext>
            </a:extLst>
          </p:cNvPr>
          <p:cNvCxnSpPr>
            <a:cxnSpLocks/>
            <a:stCxn id="30" idx="0"/>
            <a:endCxn id="9" idx="2"/>
          </p:cNvCxnSpPr>
          <p:nvPr/>
        </p:nvCxnSpPr>
        <p:spPr>
          <a:xfrm flipV="1">
            <a:off x="1337768" y="4134024"/>
            <a:ext cx="10138661" cy="2195414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DC797C9-0174-68F9-E675-880AB8BBF411}"/>
              </a:ext>
            </a:extLst>
          </p:cNvPr>
          <p:cNvCxnSpPr>
            <a:cxnSpLocks/>
            <a:stCxn id="31" idx="0"/>
            <a:endCxn id="9" idx="2"/>
          </p:cNvCxnSpPr>
          <p:nvPr/>
        </p:nvCxnSpPr>
        <p:spPr>
          <a:xfrm flipV="1">
            <a:off x="2813660" y="4134024"/>
            <a:ext cx="8662769" cy="219458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A6C0F26C-3ECD-6C0D-C64B-4E2A1EA7F544}"/>
              </a:ext>
            </a:extLst>
          </p:cNvPr>
          <p:cNvCxnSpPr>
            <a:cxnSpLocks/>
            <a:stCxn id="27" idx="0"/>
            <a:endCxn id="13" idx="2"/>
          </p:cNvCxnSpPr>
          <p:nvPr/>
        </p:nvCxnSpPr>
        <p:spPr>
          <a:xfrm flipV="1">
            <a:off x="4236557" y="4134024"/>
            <a:ext cx="6053713" cy="2195414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F67AE910-1031-C28D-1F35-32E25FA1BD00}"/>
              </a:ext>
            </a:extLst>
          </p:cNvPr>
          <p:cNvCxnSpPr>
            <a:cxnSpLocks/>
            <a:stCxn id="4" idx="0"/>
            <a:endCxn id="10" idx="0"/>
          </p:cNvCxnSpPr>
          <p:nvPr/>
        </p:nvCxnSpPr>
        <p:spPr>
          <a:xfrm flipV="1">
            <a:off x="5809719" y="2581326"/>
            <a:ext cx="4458894" cy="348853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5113A48F-D608-4D55-70A7-4032C7C4983B}"/>
              </a:ext>
            </a:extLst>
          </p:cNvPr>
          <p:cNvCxnSpPr>
            <a:cxnSpLocks/>
            <a:stCxn id="12" idx="0"/>
            <a:endCxn id="10" idx="0"/>
          </p:cNvCxnSpPr>
          <p:nvPr/>
        </p:nvCxnSpPr>
        <p:spPr>
          <a:xfrm flipV="1">
            <a:off x="4447047" y="2581326"/>
            <a:ext cx="5821566" cy="35534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6C82F32E-BF53-9DBF-B00B-5A1B7D4BC965}"/>
              </a:ext>
            </a:extLst>
          </p:cNvPr>
          <p:cNvCxnSpPr>
            <a:cxnSpLocks/>
            <a:stCxn id="11" idx="0"/>
            <a:endCxn id="10" idx="0"/>
          </p:cNvCxnSpPr>
          <p:nvPr/>
        </p:nvCxnSpPr>
        <p:spPr>
          <a:xfrm flipV="1">
            <a:off x="2992450" y="2581326"/>
            <a:ext cx="7276163" cy="352101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97A60265-21AD-B674-76F2-6C5DBBFC77C3}"/>
              </a:ext>
            </a:extLst>
          </p:cNvPr>
          <p:cNvCxnSpPr>
            <a:cxnSpLocks/>
            <a:stCxn id="15" idx="0"/>
            <a:endCxn id="10" idx="0"/>
          </p:cNvCxnSpPr>
          <p:nvPr/>
        </p:nvCxnSpPr>
        <p:spPr>
          <a:xfrm flipV="1">
            <a:off x="1596317" y="2581326"/>
            <a:ext cx="8672296" cy="35534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4E242EAF-30A7-AA73-C74E-C465B31C09FA}"/>
              </a:ext>
            </a:extLst>
          </p:cNvPr>
          <p:cNvCxnSpPr>
            <a:cxnSpLocks/>
            <a:stCxn id="18" idx="0"/>
            <a:endCxn id="10" idx="0"/>
          </p:cNvCxnSpPr>
          <p:nvPr/>
        </p:nvCxnSpPr>
        <p:spPr>
          <a:xfrm flipV="1">
            <a:off x="6560752" y="2581326"/>
            <a:ext cx="3707861" cy="2169145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83249B16-331F-B60C-9653-324AB95F79E2}"/>
              </a:ext>
            </a:extLst>
          </p:cNvPr>
          <p:cNvCxnSpPr>
            <a:cxnSpLocks/>
            <a:stCxn id="19" idx="0"/>
            <a:endCxn id="10" idx="0"/>
          </p:cNvCxnSpPr>
          <p:nvPr/>
        </p:nvCxnSpPr>
        <p:spPr>
          <a:xfrm flipV="1">
            <a:off x="1930283" y="2581326"/>
            <a:ext cx="8338330" cy="2169145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700C5F0F-2D2F-659A-6E4F-B567ADB388A9}"/>
              </a:ext>
            </a:extLst>
          </p:cNvPr>
          <p:cNvCxnSpPr>
            <a:cxnSpLocks/>
            <a:stCxn id="21" idx="0"/>
            <a:endCxn id="10" idx="0"/>
          </p:cNvCxnSpPr>
          <p:nvPr/>
        </p:nvCxnSpPr>
        <p:spPr>
          <a:xfrm flipV="1">
            <a:off x="3091029" y="2581326"/>
            <a:ext cx="7177584" cy="2169145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B8CA02B6-8B4E-9600-9F3D-683ACFD6EFCF}"/>
              </a:ext>
            </a:extLst>
          </p:cNvPr>
          <p:cNvCxnSpPr>
            <a:cxnSpLocks/>
            <a:stCxn id="22" idx="0"/>
            <a:endCxn id="10" idx="0"/>
          </p:cNvCxnSpPr>
          <p:nvPr/>
        </p:nvCxnSpPr>
        <p:spPr>
          <a:xfrm flipV="1">
            <a:off x="4264830" y="2581326"/>
            <a:ext cx="6003783" cy="2174588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0117C5F-BF97-9F75-1AEC-023C03467AC2}"/>
              </a:ext>
            </a:extLst>
          </p:cNvPr>
          <p:cNvCxnSpPr>
            <a:cxnSpLocks/>
            <a:stCxn id="24" idx="0"/>
            <a:endCxn id="10" idx="0"/>
          </p:cNvCxnSpPr>
          <p:nvPr/>
        </p:nvCxnSpPr>
        <p:spPr>
          <a:xfrm flipV="1">
            <a:off x="5481810" y="2581326"/>
            <a:ext cx="4786803" cy="2169145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733CC75B-EE64-E5BF-7B5B-F99F39D8DF51}"/>
              </a:ext>
            </a:extLst>
          </p:cNvPr>
          <p:cNvCxnSpPr>
            <a:cxnSpLocks/>
            <a:stCxn id="25" idx="0"/>
            <a:endCxn id="9" idx="2"/>
          </p:cNvCxnSpPr>
          <p:nvPr/>
        </p:nvCxnSpPr>
        <p:spPr>
          <a:xfrm flipV="1">
            <a:off x="676546" y="4134024"/>
            <a:ext cx="10799883" cy="616447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81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630BE-0BD5-C294-9286-BDE366E68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BC17AA-21EE-F878-296E-C2246DFFB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466A5A6-6828-2663-A1B9-359A35C48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Analysis With Abstract Domain of signs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31F6CAE-F40B-6C21-40E1-D37AFE5D41F5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Abstract Interpretation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A378F3-774E-F854-D6D8-735E72093E11}"/>
              </a:ext>
            </a:extLst>
          </p:cNvPr>
          <p:cNvSpPr/>
          <p:nvPr/>
        </p:nvSpPr>
        <p:spPr>
          <a:xfrm>
            <a:off x="8994115" y="5500711"/>
            <a:ext cx="577154" cy="3638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9B7C14-46C3-0874-5F00-792A98A4295F}"/>
              </a:ext>
            </a:extLst>
          </p:cNvPr>
          <p:cNvSpPr/>
          <p:nvPr/>
        </p:nvSpPr>
        <p:spPr>
          <a:xfrm>
            <a:off x="7711953" y="2928017"/>
            <a:ext cx="914400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715F1F5-BC3D-7308-7D2C-1D60F3D30091}"/>
              </a:ext>
            </a:extLst>
          </p:cNvPr>
          <p:cNvCxnSpPr>
            <a:cxnSpLocks/>
          </p:cNvCxnSpPr>
          <p:nvPr/>
        </p:nvCxnSpPr>
        <p:spPr>
          <a:xfrm>
            <a:off x="8939121" y="2500739"/>
            <a:ext cx="2924" cy="420171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C2077AA2-22C3-0FF2-3754-7C8045C95242}"/>
              </a:ext>
            </a:extLst>
          </p:cNvPr>
          <p:cNvCxnSpPr>
            <a:cxnSpLocks/>
            <a:stCxn id="17" idx="2"/>
            <a:endCxn id="3" idx="0"/>
          </p:cNvCxnSpPr>
          <p:nvPr/>
        </p:nvCxnSpPr>
        <p:spPr>
          <a:xfrm rot="5400000" flipH="1">
            <a:off x="7475095" y="3622076"/>
            <a:ext cx="2151608" cy="763491"/>
          </a:xfrm>
          <a:prstGeom prst="bentConnector5">
            <a:avLst>
              <a:gd name="adj1" fmla="val -10625"/>
              <a:gd name="adj2" fmla="val 284030"/>
              <a:gd name="adj3" fmla="val 110625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8F0AEAC1-0DF3-DB78-74DF-D667A6424B11}"/>
              </a:ext>
            </a:extLst>
          </p:cNvPr>
          <p:cNvGrpSpPr/>
          <p:nvPr/>
        </p:nvGrpSpPr>
        <p:grpSpPr>
          <a:xfrm>
            <a:off x="7689161" y="1486046"/>
            <a:ext cx="2499919" cy="1052794"/>
            <a:chOff x="1040221" y="593149"/>
            <a:chExt cx="2499919" cy="105279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1F3B645-0920-3025-9C19-B3D32625C1B3}"/>
                </a:ext>
              </a:extLst>
            </p:cNvPr>
            <p:cNvSpPr/>
            <p:nvPr/>
          </p:nvSpPr>
          <p:spPr>
            <a:xfrm>
              <a:off x="1040221" y="593149"/>
              <a:ext cx="2499919" cy="105279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5E85D9-E421-E4C1-CA9E-ABF993A2C5C3}"/>
                </a:ext>
              </a:extLst>
            </p:cNvPr>
            <p:cNvSpPr txBox="1"/>
            <p:nvPr/>
          </p:nvSpPr>
          <p:spPr>
            <a:xfrm>
              <a:off x="1040221" y="600565"/>
              <a:ext cx="2328908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alloca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i32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varJ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alloca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i32</a:t>
              </a: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i2 -1,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ptr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i2 0,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ptr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varJ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br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label %L2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98A4FE0-3916-F392-6800-52CFC8409FB9}"/>
              </a:ext>
            </a:extLst>
          </p:cNvPr>
          <p:cNvGrpSpPr/>
          <p:nvPr/>
        </p:nvGrpSpPr>
        <p:grpSpPr>
          <a:xfrm>
            <a:off x="7437412" y="2931596"/>
            <a:ext cx="3047365" cy="725070"/>
            <a:chOff x="788472" y="2283629"/>
            <a:chExt cx="3047365" cy="72507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D52F14D-8D27-D0F3-8C49-7FEA337F2C1E}"/>
                </a:ext>
              </a:extLst>
            </p:cNvPr>
            <p:cNvSpPr/>
            <p:nvPr/>
          </p:nvSpPr>
          <p:spPr>
            <a:xfrm>
              <a:off x="788472" y="2283629"/>
              <a:ext cx="3047365" cy="72507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A8E4B31-CF08-2C57-B59C-A8D282F9B3B5}"/>
                </a:ext>
              </a:extLst>
            </p:cNvPr>
            <p:cNvSpPr txBox="1"/>
            <p:nvPr/>
          </p:nvSpPr>
          <p:spPr>
            <a:xfrm>
              <a:off x="788472" y="2311044"/>
              <a:ext cx="300926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%v1 = load i2, i2* %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varI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%c =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icmp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slt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i2 %v1, 12345678</a:t>
              </a:r>
            </a:p>
            <a:p>
              <a:r>
                <a:rPr lang="en-US" sz="1200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br</a:t>
              </a:r>
              <a:r>
                <a:rPr lang="en-US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i1 %c, label %L3, label %L4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43EF844-2D90-787F-E54F-BF56B0B01C55}"/>
              </a:ext>
            </a:extLst>
          </p:cNvPr>
          <p:cNvGrpSpPr/>
          <p:nvPr/>
        </p:nvGrpSpPr>
        <p:grpSpPr>
          <a:xfrm>
            <a:off x="7650321" y="4231547"/>
            <a:ext cx="2564646" cy="848078"/>
            <a:chOff x="560508" y="3344092"/>
            <a:chExt cx="2564646" cy="84807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824D96E-8658-4D09-AF09-C3F8EDF200C6}"/>
                </a:ext>
              </a:extLst>
            </p:cNvPr>
            <p:cNvSpPr/>
            <p:nvPr/>
          </p:nvSpPr>
          <p:spPr>
            <a:xfrm>
              <a:off x="560508" y="3344092"/>
              <a:ext cx="2564646" cy="84188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70B417C-A2A5-B540-5EFD-1F720B29E9B3}"/>
                </a:ext>
              </a:extLst>
            </p:cNvPr>
            <p:cNvSpPr txBox="1"/>
            <p:nvPr/>
          </p:nvSpPr>
          <p:spPr>
            <a:xfrm>
              <a:off x="560508" y="3361173"/>
              <a:ext cx="256464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%v4 = load i2, ptr %varI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%v5 = add i2 %v4, 1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store i2 %v5, ptr %varI</a:t>
              </a:r>
            </a:p>
            <a:p>
              <a:r>
                <a:rPr lang="nn-NO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br label %L2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80730053-61D5-42D1-7EFB-755EBF15DAAB}"/>
              </a:ext>
            </a:extLst>
          </p:cNvPr>
          <p:cNvSpPr/>
          <p:nvPr/>
        </p:nvSpPr>
        <p:spPr>
          <a:xfrm>
            <a:off x="7649453" y="5484452"/>
            <a:ext cx="2564646" cy="4888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816CC3-47FB-90EA-2637-87C2746440DC}"/>
              </a:ext>
            </a:extLst>
          </p:cNvPr>
          <p:cNvSpPr txBox="1"/>
          <p:nvPr/>
        </p:nvSpPr>
        <p:spPr>
          <a:xfrm>
            <a:off x="7649453" y="5500711"/>
            <a:ext cx="26571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%res = load i2, ptr %varJ</a:t>
            </a:r>
          </a:p>
          <a:p>
            <a:r>
              <a:rPr lang="da-DK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ret i2 %res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6C39BE-4039-7B78-5CCE-3BA22FA4825F}"/>
              </a:ext>
            </a:extLst>
          </p:cNvPr>
          <p:cNvSpPr txBox="1"/>
          <p:nvPr/>
        </p:nvSpPr>
        <p:spPr>
          <a:xfrm>
            <a:off x="7124325" y="5413821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L4:</a:t>
            </a:r>
            <a:endParaRPr lang="en-US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9DEC108-E7AB-5A4B-85E9-6C01CB1E4CC2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8947488" y="3656666"/>
            <a:ext cx="13607" cy="517032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CE2C81B-45D0-E064-2945-08E7CBF38603}"/>
              </a:ext>
            </a:extLst>
          </p:cNvPr>
          <p:cNvSpPr txBox="1"/>
          <p:nvPr/>
        </p:nvSpPr>
        <p:spPr>
          <a:xfrm>
            <a:off x="7144229" y="1481199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L1: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80D817-D84A-755F-5831-1B2E7BBC7569}"/>
              </a:ext>
            </a:extLst>
          </p:cNvPr>
          <p:cNvSpPr txBox="1"/>
          <p:nvPr/>
        </p:nvSpPr>
        <p:spPr>
          <a:xfrm>
            <a:off x="6959165" y="3173938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L2: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20E3D6-AFE4-2329-AA6B-467D233745A1}"/>
              </a:ext>
            </a:extLst>
          </p:cNvPr>
          <p:cNvSpPr txBox="1"/>
          <p:nvPr/>
        </p:nvSpPr>
        <p:spPr>
          <a:xfrm>
            <a:off x="6964605" y="4066571"/>
            <a:ext cx="680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L3: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2724B3-D6F8-640C-2D3D-25425433557A}"/>
              </a:ext>
            </a:extLst>
          </p:cNvPr>
          <p:cNvSpPr txBox="1"/>
          <p:nvPr/>
        </p:nvSpPr>
        <p:spPr>
          <a:xfrm>
            <a:off x="8673663" y="370016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D961B61-E350-C164-26B3-7CC18A47F368}"/>
              </a:ext>
            </a:extLst>
          </p:cNvPr>
          <p:cNvSpPr txBox="1"/>
          <p:nvPr/>
        </p:nvSpPr>
        <p:spPr>
          <a:xfrm>
            <a:off x="10683180" y="4130093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</a:p>
        </p:txBody>
      </p: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46653D4F-D8BD-7FD5-18F8-6C7AD0B235AE}"/>
              </a:ext>
            </a:extLst>
          </p:cNvPr>
          <p:cNvCxnSpPr>
            <a:cxnSpLocks/>
            <a:stCxn id="13" idx="3"/>
            <a:endCxn id="2" idx="0"/>
          </p:cNvCxnSpPr>
          <p:nvPr/>
        </p:nvCxnSpPr>
        <p:spPr>
          <a:xfrm flipH="1">
            <a:off x="9282692" y="3294131"/>
            <a:ext cx="1202085" cy="2206580"/>
          </a:xfrm>
          <a:prstGeom prst="bentConnector4">
            <a:avLst>
              <a:gd name="adj1" fmla="val -19017"/>
              <a:gd name="adj2" fmla="val 87734"/>
            </a:avLst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05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22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 LESS-Approximate Lattice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Abstract Interpretation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28F53B6-69FA-6116-B69B-52BBDC867113}"/>
              </a:ext>
            </a:extLst>
          </p:cNvPr>
          <p:cNvSpPr txBox="1">
            <a:spLocks/>
          </p:cNvSpPr>
          <p:nvPr/>
        </p:nvSpPr>
        <p:spPr>
          <a:xfrm>
            <a:off x="98483" y="1164318"/>
            <a:ext cx="6426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Abstract Domain of Signs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5E32F2-8064-F6E2-F342-60CF5BE7602C}"/>
              </a:ext>
            </a:extLst>
          </p:cNvPr>
          <p:cNvSpPr txBox="1"/>
          <p:nvPr/>
        </p:nvSpPr>
        <p:spPr>
          <a:xfrm>
            <a:off x="9451596" y="3764692"/>
            <a:ext cx="537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5A5567-A3D8-6503-9171-ADEB489EE426}"/>
              </a:ext>
            </a:extLst>
          </p:cNvPr>
          <p:cNvSpPr txBox="1"/>
          <p:nvPr/>
        </p:nvSpPr>
        <p:spPr>
          <a:xfrm>
            <a:off x="10712872" y="3764692"/>
            <a:ext cx="547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7305A7-0255-908F-ED74-BD108F2F20C8}"/>
              </a:ext>
            </a:extLst>
          </p:cNvPr>
          <p:cNvSpPr txBox="1"/>
          <p:nvPr/>
        </p:nvSpPr>
        <p:spPr>
          <a:xfrm>
            <a:off x="10090679" y="2056506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B87EA4-B26F-EFC2-872D-EC80EE443CA4}"/>
              </a:ext>
            </a:extLst>
          </p:cNvPr>
          <p:cNvSpPr txBox="1"/>
          <p:nvPr/>
        </p:nvSpPr>
        <p:spPr>
          <a:xfrm>
            <a:off x="9990348" y="3764692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zero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9B182FC-9D1F-C1D5-EDE9-6088894A38BE}"/>
                  </a:ext>
                </a:extLst>
              </p:cNvPr>
              <p:cNvSpPr txBox="1"/>
              <p:nvPr/>
            </p:nvSpPr>
            <p:spPr>
              <a:xfrm>
                <a:off x="10104155" y="5007866"/>
                <a:ext cx="3898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9B182FC-9D1F-C1D5-EDE9-6088894A38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4155" y="5007866"/>
                <a:ext cx="389850" cy="369332"/>
              </a:xfrm>
              <a:prstGeom prst="rect">
                <a:avLst/>
              </a:prstGeom>
              <a:blipFill>
                <a:blip r:embed="rId2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CCD1C29-54BF-26D1-6D44-05624D1ED468}"/>
              </a:ext>
            </a:extLst>
          </p:cNvPr>
          <p:cNvCxnSpPr>
            <a:stCxn id="14" idx="0"/>
            <a:endCxn id="6" idx="2"/>
          </p:cNvCxnSpPr>
          <p:nvPr/>
        </p:nvCxnSpPr>
        <p:spPr>
          <a:xfrm flipH="1" flipV="1">
            <a:off x="9720580" y="4134024"/>
            <a:ext cx="578500" cy="87384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2332858-30F6-F0B3-0276-68600A8D7FA8}"/>
              </a:ext>
            </a:extLst>
          </p:cNvPr>
          <p:cNvCxnSpPr>
            <a:cxnSpLocks/>
            <a:stCxn id="14" idx="0"/>
            <a:endCxn id="13" idx="2"/>
          </p:cNvCxnSpPr>
          <p:nvPr/>
        </p:nvCxnSpPr>
        <p:spPr>
          <a:xfrm flipH="1" flipV="1">
            <a:off x="10290270" y="4134024"/>
            <a:ext cx="8810" cy="87384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4E8AFAE-3FC2-BC20-0687-4A427E241282}"/>
              </a:ext>
            </a:extLst>
          </p:cNvPr>
          <p:cNvCxnSpPr>
            <a:cxnSpLocks/>
            <a:stCxn id="14" idx="0"/>
            <a:endCxn id="9" idx="2"/>
          </p:cNvCxnSpPr>
          <p:nvPr/>
        </p:nvCxnSpPr>
        <p:spPr>
          <a:xfrm flipV="1">
            <a:off x="10299080" y="4134024"/>
            <a:ext cx="687489" cy="87384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005B0FD-49A9-5BC3-2C8D-8CC28E7A3738}"/>
              </a:ext>
            </a:extLst>
          </p:cNvPr>
          <p:cNvCxnSpPr>
            <a:cxnSpLocks/>
            <a:stCxn id="6" idx="0"/>
            <a:endCxn id="60" idx="2"/>
          </p:cNvCxnSpPr>
          <p:nvPr/>
        </p:nvCxnSpPr>
        <p:spPr>
          <a:xfrm flipH="1" flipV="1">
            <a:off x="9450055" y="3239132"/>
            <a:ext cx="270525" cy="52556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44F589F-139C-CD7E-E1CC-336B22290CBE}"/>
              </a:ext>
            </a:extLst>
          </p:cNvPr>
          <p:cNvCxnSpPr>
            <a:cxnSpLocks/>
            <a:stCxn id="13" idx="0"/>
            <a:endCxn id="60" idx="2"/>
          </p:cNvCxnSpPr>
          <p:nvPr/>
        </p:nvCxnSpPr>
        <p:spPr>
          <a:xfrm flipH="1" flipV="1">
            <a:off x="9450055" y="3239132"/>
            <a:ext cx="840215" cy="52556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92A0005-0D5A-4109-7722-79B888FCF86A}"/>
              </a:ext>
            </a:extLst>
          </p:cNvPr>
          <p:cNvCxnSpPr>
            <a:cxnSpLocks/>
            <a:stCxn id="9" idx="0"/>
            <a:endCxn id="78" idx="2"/>
          </p:cNvCxnSpPr>
          <p:nvPr/>
        </p:nvCxnSpPr>
        <p:spPr>
          <a:xfrm flipV="1">
            <a:off x="10986569" y="3239130"/>
            <a:ext cx="260105" cy="5255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CDCB8CA-2BAB-B932-E8BD-5B40387561CD}"/>
              </a:ext>
            </a:extLst>
          </p:cNvPr>
          <p:cNvGrpSpPr/>
          <p:nvPr/>
        </p:nvGrpSpPr>
        <p:grpSpPr>
          <a:xfrm>
            <a:off x="217702" y="1699427"/>
            <a:ext cx="6698147" cy="5000168"/>
            <a:chOff x="217702" y="1699427"/>
            <a:chExt cx="6698147" cy="500016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C9CCBE5-9F4C-72C2-5DA2-2E0290353A1B}"/>
                </a:ext>
              </a:extLst>
            </p:cNvPr>
            <p:cNvSpPr txBox="1"/>
            <p:nvPr/>
          </p:nvSpPr>
          <p:spPr>
            <a:xfrm>
              <a:off x="3214790" y="1699427"/>
              <a:ext cx="1395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{-2, -1, 0, 1}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1A4B5F0-2ED7-40AB-0024-4EF45047103E}"/>
                </a:ext>
              </a:extLst>
            </p:cNvPr>
            <p:cNvSpPr txBox="1"/>
            <p:nvPr/>
          </p:nvSpPr>
          <p:spPr>
            <a:xfrm>
              <a:off x="5229848" y="2930179"/>
              <a:ext cx="11597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{-2, -1, 1}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A18F4EF-F123-20B7-071D-DF82B6BD47B1}"/>
                </a:ext>
              </a:extLst>
            </p:cNvPr>
            <p:cNvSpPr txBox="1"/>
            <p:nvPr/>
          </p:nvSpPr>
          <p:spPr>
            <a:xfrm>
              <a:off x="2414375" y="2933427"/>
              <a:ext cx="1156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{-2, -1, 0}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BCD7B6D-B95F-3C9A-7758-C0EA81FF2889}"/>
                </a:ext>
              </a:extLst>
            </p:cNvPr>
            <p:cNvSpPr txBox="1"/>
            <p:nvPr/>
          </p:nvSpPr>
          <p:spPr>
            <a:xfrm>
              <a:off x="3919723" y="2936675"/>
              <a:ext cx="10546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{-1, 0, 1}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A8DD83B-5F33-4F5E-20FA-84437CD38EE7}"/>
                </a:ext>
              </a:extLst>
            </p:cNvPr>
            <p:cNvSpPr txBox="1"/>
            <p:nvPr/>
          </p:nvSpPr>
          <p:spPr>
            <a:xfrm>
              <a:off x="1068993" y="2936675"/>
              <a:ext cx="10546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{-2, 0, 1}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050624C-DF54-21B3-29F5-FB515CD19BB9}"/>
                </a:ext>
              </a:extLst>
            </p:cNvPr>
            <p:cNvSpPr txBox="1"/>
            <p:nvPr/>
          </p:nvSpPr>
          <p:spPr>
            <a:xfrm>
              <a:off x="6205655" y="4750471"/>
              <a:ext cx="7101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{0, 1}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33288AD-11C8-B8BF-89C1-E318B0A490D2}"/>
                </a:ext>
              </a:extLst>
            </p:cNvPr>
            <p:cNvSpPr txBox="1"/>
            <p:nvPr/>
          </p:nvSpPr>
          <p:spPr>
            <a:xfrm>
              <a:off x="1522639" y="4750471"/>
              <a:ext cx="815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{-2, 0}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45B6797-62B5-2562-07E9-3031E8079733}"/>
                </a:ext>
              </a:extLst>
            </p:cNvPr>
            <p:cNvSpPr txBox="1"/>
            <p:nvPr/>
          </p:nvSpPr>
          <p:spPr>
            <a:xfrm>
              <a:off x="2683385" y="4750471"/>
              <a:ext cx="815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{-1, 0}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FBAF812-224C-AD83-D3D5-F135612CCE59}"/>
                </a:ext>
              </a:extLst>
            </p:cNvPr>
            <p:cNvSpPr txBox="1"/>
            <p:nvPr/>
          </p:nvSpPr>
          <p:spPr>
            <a:xfrm>
              <a:off x="3855390" y="4755914"/>
              <a:ext cx="8188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{-2, 1}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A9DE235-B9E9-375C-1EE8-9ACF9519B451}"/>
                </a:ext>
              </a:extLst>
            </p:cNvPr>
            <p:cNvSpPr txBox="1"/>
            <p:nvPr/>
          </p:nvSpPr>
          <p:spPr>
            <a:xfrm>
              <a:off x="5072370" y="4750471"/>
              <a:ext cx="8188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{-1, 1}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34E4617-A447-CDD7-DB35-82230F8416CD}"/>
                </a:ext>
              </a:extLst>
            </p:cNvPr>
            <p:cNvSpPr txBox="1"/>
            <p:nvPr/>
          </p:nvSpPr>
          <p:spPr>
            <a:xfrm>
              <a:off x="217702" y="4750471"/>
              <a:ext cx="9176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{-2, -1}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516C7A6-146B-F47D-41C8-1781D3159EFE}"/>
                </a:ext>
              </a:extLst>
            </p:cNvPr>
            <p:cNvSpPr txBox="1"/>
            <p:nvPr/>
          </p:nvSpPr>
          <p:spPr>
            <a:xfrm>
              <a:off x="4001139" y="6329438"/>
              <a:ext cx="4708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{0}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0DF014F-2CC8-BA04-7AFA-8C23E109CCE0}"/>
                </a:ext>
              </a:extLst>
            </p:cNvPr>
            <p:cNvSpPr txBox="1"/>
            <p:nvPr/>
          </p:nvSpPr>
          <p:spPr>
            <a:xfrm>
              <a:off x="5371041" y="6330263"/>
              <a:ext cx="4759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{1}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B652918-4E90-3DA5-8427-4F79C15425D0}"/>
                </a:ext>
              </a:extLst>
            </p:cNvPr>
            <p:cNvSpPr txBox="1"/>
            <p:nvPr/>
          </p:nvSpPr>
          <p:spPr>
            <a:xfrm>
              <a:off x="1049355" y="6329438"/>
              <a:ext cx="5768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{-2}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08DE42B-6490-B8C2-FD35-396E308A69DA}"/>
                </a:ext>
              </a:extLst>
            </p:cNvPr>
            <p:cNvSpPr txBox="1"/>
            <p:nvPr/>
          </p:nvSpPr>
          <p:spPr>
            <a:xfrm>
              <a:off x="2525247" y="6328613"/>
              <a:ext cx="5768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{-1}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5C2FE8DB-0E92-B947-8667-23465DA81455}"/>
                </a:ext>
              </a:extLst>
            </p:cNvPr>
            <p:cNvCxnSpPr>
              <a:cxnSpLocks/>
              <a:stCxn id="4" idx="0"/>
              <a:endCxn id="3" idx="2"/>
            </p:cNvCxnSpPr>
            <p:nvPr/>
          </p:nvCxnSpPr>
          <p:spPr>
            <a:xfrm flipH="1" flipV="1">
              <a:off x="3912545" y="2068759"/>
              <a:ext cx="1897174" cy="8614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F612421-729F-AE51-346A-A0848C575062}"/>
                </a:ext>
              </a:extLst>
            </p:cNvPr>
            <p:cNvCxnSpPr>
              <a:cxnSpLocks/>
              <a:stCxn id="11" idx="0"/>
              <a:endCxn id="3" idx="2"/>
            </p:cNvCxnSpPr>
            <p:nvPr/>
          </p:nvCxnSpPr>
          <p:spPr>
            <a:xfrm flipV="1">
              <a:off x="2992450" y="2068759"/>
              <a:ext cx="920095" cy="86466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10BA96D-0695-CEE0-2CD2-61038742DD88}"/>
                </a:ext>
              </a:extLst>
            </p:cNvPr>
            <p:cNvCxnSpPr>
              <a:cxnSpLocks/>
              <a:stCxn id="12" idx="0"/>
              <a:endCxn id="3" idx="2"/>
            </p:cNvCxnSpPr>
            <p:nvPr/>
          </p:nvCxnSpPr>
          <p:spPr>
            <a:xfrm flipH="1" flipV="1">
              <a:off x="3912545" y="2068759"/>
              <a:ext cx="534502" cy="8679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F30D990-FAEC-0267-1BB2-079CE5795D47}"/>
                </a:ext>
              </a:extLst>
            </p:cNvPr>
            <p:cNvCxnSpPr>
              <a:cxnSpLocks/>
              <a:stCxn id="15" idx="0"/>
              <a:endCxn id="3" idx="2"/>
            </p:cNvCxnSpPr>
            <p:nvPr/>
          </p:nvCxnSpPr>
          <p:spPr>
            <a:xfrm flipV="1">
              <a:off x="1596317" y="2068759"/>
              <a:ext cx="2316228" cy="8679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A0928FEC-7216-9638-CB70-0F58F7927897}"/>
                </a:ext>
              </a:extLst>
            </p:cNvPr>
            <p:cNvCxnSpPr>
              <a:cxnSpLocks/>
              <a:stCxn id="22" idx="0"/>
              <a:endCxn id="4" idx="2"/>
            </p:cNvCxnSpPr>
            <p:nvPr/>
          </p:nvCxnSpPr>
          <p:spPr>
            <a:xfrm flipV="1">
              <a:off x="4264830" y="3299511"/>
              <a:ext cx="1544889" cy="145640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80559A5A-1841-D6D7-8B5A-22508BA4837F}"/>
                </a:ext>
              </a:extLst>
            </p:cNvPr>
            <p:cNvCxnSpPr>
              <a:cxnSpLocks/>
              <a:stCxn id="22" idx="0"/>
              <a:endCxn id="15" idx="2"/>
            </p:cNvCxnSpPr>
            <p:nvPr/>
          </p:nvCxnSpPr>
          <p:spPr>
            <a:xfrm flipH="1" flipV="1">
              <a:off x="1596317" y="3306007"/>
              <a:ext cx="2668513" cy="14499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DFEE40A-763A-0AA4-D974-F5FB6DE03358}"/>
                </a:ext>
              </a:extLst>
            </p:cNvPr>
            <p:cNvCxnSpPr>
              <a:cxnSpLocks/>
              <a:stCxn id="18" idx="0"/>
              <a:endCxn id="12" idx="2"/>
            </p:cNvCxnSpPr>
            <p:nvPr/>
          </p:nvCxnSpPr>
          <p:spPr>
            <a:xfrm flipH="1" flipV="1">
              <a:off x="4447047" y="3306007"/>
              <a:ext cx="2113705" cy="144446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34C0C5C4-2732-6154-E310-232815F3FB04}"/>
                </a:ext>
              </a:extLst>
            </p:cNvPr>
            <p:cNvCxnSpPr>
              <a:cxnSpLocks/>
              <a:stCxn id="27" idx="0"/>
              <a:endCxn id="18" idx="2"/>
            </p:cNvCxnSpPr>
            <p:nvPr/>
          </p:nvCxnSpPr>
          <p:spPr>
            <a:xfrm flipV="1">
              <a:off x="4236557" y="5119803"/>
              <a:ext cx="2324195" cy="120963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54ECDCC0-6689-F66D-3412-2F56E9EB33CA}"/>
                </a:ext>
              </a:extLst>
            </p:cNvPr>
            <p:cNvCxnSpPr>
              <a:cxnSpLocks/>
              <a:stCxn id="18" idx="0"/>
              <a:endCxn id="15" idx="2"/>
            </p:cNvCxnSpPr>
            <p:nvPr/>
          </p:nvCxnSpPr>
          <p:spPr>
            <a:xfrm flipH="1" flipV="1">
              <a:off x="1596317" y="3306007"/>
              <a:ext cx="4964435" cy="144446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1C3542C-8030-262C-FF91-AE18EEA6EF95}"/>
                </a:ext>
              </a:extLst>
            </p:cNvPr>
            <p:cNvCxnSpPr>
              <a:cxnSpLocks/>
              <a:stCxn id="19" idx="0"/>
              <a:endCxn id="11" idx="2"/>
            </p:cNvCxnSpPr>
            <p:nvPr/>
          </p:nvCxnSpPr>
          <p:spPr>
            <a:xfrm flipV="1">
              <a:off x="1930283" y="3302759"/>
              <a:ext cx="1062167" cy="14477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51DA046-05E9-51B9-B403-5BD300B6C128}"/>
                </a:ext>
              </a:extLst>
            </p:cNvPr>
            <p:cNvCxnSpPr>
              <a:cxnSpLocks/>
              <a:stCxn id="19" idx="0"/>
              <a:endCxn id="4" idx="2"/>
            </p:cNvCxnSpPr>
            <p:nvPr/>
          </p:nvCxnSpPr>
          <p:spPr>
            <a:xfrm flipV="1">
              <a:off x="1930283" y="3299511"/>
              <a:ext cx="3879436" cy="14509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F9CD183-CDA2-BD4F-321E-33F6574F1C26}"/>
                </a:ext>
              </a:extLst>
            </p:cNvPr>
            <p:cNvCxnSpPr>
              <a:cxnSpLocks/>
              <a:stCxn id="21" idx="0"/>
              <a:endCxn id="11" idx="2"/>
            </p:cNvCxnSpPr>
            <p:nvPr/>
          </p:nvCxnSpPr>
          <p:spPr>
            <a:xfrm flipH="1" flipV="1">
              <a:off x="2992450" y="3302759"/>
              <a:ext cx="98579" cy="14477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E27C956F-A77E-C044-1ABB-0C2D605857EA}"/>
                </a:ext>
              </a:extLst>
            </p:cNvPr>
            <p:cNvCxnSpPr>
              <a:cxnSpLocks/>
              <a:stCxn id="21" idx="0"/>
              <a:endCxn id="12" idx="2"/>
            </p:cNvCxnSpPr>
            <p:nvPr/>
          </p:nvCxnSpPr>
          <p:spPr>
            <a:xfrm flipV="1">
              <a:off x="3091029" y="3306007"/>
              <a:ext cx="1356018" cy="144446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76340B2-6B0F-FDBF-AD48-D31F69DAAC41}"/>
                </a:ext>
              </a:extLst>
            </p:cNvPr>
            <p:cNvCxnSpPr>
              <a:cxnSpLocks/>
              <a:stCxn id="24" idx="0"/>
              <a:endCxn id="12" idx="2"/>
            </p:cNvCxnSpPr>
            <p:nvPr/>
          </p:nvCxnSpPr>
          <p:spPr>
            <a:xfrm flipH="1" flipV="1">
              <a:off x="4447047" y="3306007"/>
              <a:ext cx="1034763" cy="144446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5ABE8C6-9957-CA34-CFBA-0054D6FB8242}"/>
                </a:ext>
              </a:extLst>
            </p:cNvPr>
            <p:cNvCxnSpPr>
              <a:cxnSpLocks/>
              <a:stCxn id="24" idx="0"/>
              <a:endCxn id="4" idx="2"/>
            </p:cNvCxnSpPr>
            <p:nvPr/>
          </p:nvCxnSpPr>
          <p:spPr>
            <a:xfrm flipV="1">
              <a:off x="5481810" y="3299511"/>
              <a:ext cx="327909" cy="14509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A59EB175-F1DF-E2F8-26E0-569F6CED00F7}"/>
                </a:ext>
              </a:extLst>
            </p:cNvPr>
            <p:cNvCxnSpPr>
              <a:cxnSpLocks/>
              <a:stCxn id="25" idx="0"/>
              <a:endCxn id="4" idx="2"/>
            </p:cNvCxnSpPr>
            <p:nvPr/>
          </p:nvCxnSpPr>
          <p:spPr>
            <a:xfrm flipV="1">
              <a:off x="676546" y="3299511"/>
              <a:ext cx="5133173" cy="14509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3293212-24A6-B8EC-8B49-19888CA13798}"/>
                </a:ext>
              </a:extLst>
            </p:cNvPr>
            <p:cNvCxnSpPr>
              <a:cxnSpLocks/>
              <a:stCxn id="25" idx="0"/>
              <a:endCxn id="11" idx="2"/>
            </p:cNvCxnSpPr>
            <p:nvPr/>
          </p:nvCxnSpPr>
          <p:spPr>
            <a:xfrm flipV="1">
              <a:off x="676546" y="3302759"/>
              <a:ext cx="2315904" cy="14477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4F08CC34-83ED-12E0-100F-D2051B82E8A3}"/>
                </a:ext>
              </a:extLst>
            </p:cNvPr>
            <p:cNvCxnSpPr>
              <a:cxnSpLocks/>
              <a:stCxn id="28" idx="0"/>
              <a:endCxn id="18" idx="2"/>
            </p:cNvCxnSpPr>
            <p:nvPr/>
          </p:nvCxnSpPr>
          <p:spPr>
            <a:xfrm flipV="1">
              <a:off x="5608991" y="5119803"/>
              <a:ext cx="951761" cy="12104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C6B5E7D9-AEFC-E8EA-2FDF-B4B00EC69D0C}"/>
                </a:ext>
              </a:extLst>
            </p:cNvPr>
            <p:cNvCxnSpPr>
              <a:cxnSpLocks/>
              <a:stCxn id="27" idx="0"/>
              <a:endCxn id="19" idx="2"/>
            </p:cNvCxnSpPr>
            <p:nvPr/>
          </p:nvCxnSpPr>
          <p:spPr>
            <a:xfrm flipH="1" flipV="1">
              <a:off x="1930283" y="5119803"/>
              <a:ext cx="2306274" cy="120963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B07C97CD-48BC-B3C1-10E8-178F8D832506}"/>
                </a:ext>
              </a:extLst>
            </p:cNvPr>
            <p:cNvCxnSpPr>
              <a:cxnSpLocks/>
              <a:stCxn id="27" idx="0"/>
              <a:endCxn id="21" idx="2"/>
            </p:cNvCxnSpPr>
            <p:nvPr/>
          </p:nvCxnSpPr>
          <p:spPr>
            <a:xfrm flipH="1" flipV="1">
              <a:off x="3091029" y="5119803"/>
              <a:ext cx="1145528" cy="120963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D5032BC5-A53A-067A-4C7C-6E427DC2816B}"/>
                </a:ext>
              </a:extLst>
            </p:cNvPr>
            <p:cNvCxnSpPr>
              <a:cxnSpLocks/>
              <a:stCxn id="28" idx="0"/>
              <a:endCxn id="22" idx="2"/>
            </p:cNvCxnSpPr>
            <p:nvPr/>
          </p:nvCxnSpPr>
          <p:spPr>
            <a:xfrm flipH="1" flipV="1">
              <a:off x="4264830" y="5125246"/>
              <a:ext cx="1344161" cy="120501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DA8CAEC2-FF75-83D7-24B7-3864C24BE0E6}"/>
                </a:ext>
              </a:extLst>
            </p:cNvPr>
            <p:cNvCxnSpPr>
              <a:cxnSpLocks/>
              <a:stCxn id="28" idx="0"/>
              <a:endCxn id="24" idx="2"/>
            </p:cNvCxnSpPr>
            <p:nvPr/>
          </p:nvCxnSpPr>
          <p:spPr>
            <a:xfrm flipH="1" flipV="1">
              <a:off x="5481810" y="5119803"/>
              <a:ext cx="127181" cy="121046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BD7484E7-70CE-A07C-D6D7-BBFAE9C5151B}"/>
                </a:ext>
              </a:extLst>
            </p:cNvPr>
            <p:cNvCxnSpPr>
              <a:cxnSpLocks/>
              <a:stCxn id="30" idx="0"/>
              <a:endCxn id="19" idx="2"/>
            </p:cNvCxnSpPr>
            <p:nvPr/>
          </p:nvCxnSpPr>
          <p:spPr>
            <a:xfrm flipV="1">
              <a:off x="1337768" y="5119803"/>
              <a:ext cx="592515" cy="120963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B5E2438B-B1DD-FC6C-EB02-E21B8E0DDE2F}"/>
                </a:ext>
              </a:extLst>
            </p:cNvPr>
            <p:cNvCxnSpPr>
              <a:cxnSpLocks/>
              <a:stCxn id="30" idx="0"/>
              <a:endCxn id="25" idx="2"/>
            </p:cNvCxnSpPr>
            <p:nvPr/>
          </p:nvCxnSpPr>
          <p:spPr>
            <a:xfrm flipH="1" flipV="1">
              <a:off x="676546" y="5119803"/>
              <a:ext cx="661222" cy="120963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46F87FEF-60A8-B2B0-B759-3A4E6DA1D533}"/>
                </a:ext>
              </a:extLst>
            </p:cNvPr>
            <p:cNvCxnSpPr>
              <a:cxnSpLocks/>
              <a:stCxn id="30" idx="0"/>
              <a:endCxn id="22" idx="2"/>
            </p:cNvCxnSpPr>
            <p:nvPr/>
          </p:nvCxnSpPr>
          <p:spPr>
            <a:xfrm flipV="1">
              <a:off x="1337768" y="5125246"/>
              <a:ext cx="2927062" cy="120419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0CB42E4C-ADA2-4615-8A8D-92A9FFF5161A}"/>
                </a:ext>
              </a:extLst>
            </p:cNvPr>
            <p:cNvCxnSpPr>
              <a:cxnSpLocks/>
              <a:stCxn id="31" idx="0"/>
              <a:endCxn id="25" idx="2"/>
            </p:cNvCxnSpPr>
            <p:nvPr/>
          </p:nvCxnSpPr>
          <p:spPr>
            <a:xfrm flipH="1" flipV="1">
              <a:off x="676546" y="5119803"/>
              <a:ext cx="2137114" cy="120881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3CA364E3-719A-2F65-80F7-519E51A88953}"/>
                </a:ext>
              </a:extLst>
            </p:cNvPr>
            <p:cNvCxnSpPr>
              <a:cxnSpLocks/>
              <a:stCxn id="31" idx="0"/>
              <a:endCxn id="24" idx="2"/>
            </p:cNvCxnSpPr>
            <p:nvPr/>
          </p:nvCxnSpPr>
          <p:spPr>
            <a:xfrm flipV="1">
              <a:off x="2813660" y="5119803"/>
              <a:ext cx="2668150" cy="120881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1CCC91C9-AFC7-25FA-A586-C7A8439CD458}"/>
                </a:ext>
              </a:extLst>
            </p:cNvPr>
            <p:cNvCxnSpPr>
              <a:cxnSpLocks/>
              <a:stCxn id="31" idx="0"/>
              <a:endCxn id="21" idx="2"/>
            </p:cNvCxnSpPr>
            <p:nvPr/>
          </p:nvCxnSpPr>
          <p:spPr>
            <a:xfrm flipV="1">
              <a:off x="2813660" y="5119803"/>
              <a:ext cx="277369" cy="120881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316C864C-3C44-5A29-0339-E0A020CA455A}"/>
              </a:ext>
            </a:extLst>
          </p:cNvPr>
          <p:cNvCxnSpPr>
            <a:cxnSpLocks/>
            <a:stCxn id="3" idx="2"/>
            <a:endCxn id="10" idx="0"/>
          </p:cNvCxnSpPr>
          <p:nvPr/>
        </p:nvCxnSpPr>
        <p:spPr>
          <a:xfrm flipV="1">
            <a:off x="3912545" y="2056506"/>
            <a:ext cx="6486873" cy="12253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82EC8667-4E82-E754-42DC-D2EAB422A83C}"/>
              </a:ext>
            </a:extLst>
          </p:cNvPr>
          <p:cNvCxnSpPr>
            <a:cxnSpLocks/>
            <a:stCxn id="28" idx="0"/>
            <a:endCxn id="6" idx="2"/>
          </p:cNvCxnSpPr>
          <p:nvPr/>
        </p:nvCxnSpPr>
        <p:spPr>
          <a:xfrm flipV="1">
            <a:off x="5608991" y="4134024"/>
            <a:ext cx="4111589" cy="219623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228C7459-F1B2-BE98-3096-1097774CE9FC}"/>
              </a:ext>
            </a:extLst>
          </p:cNvPr>
          <p:cNvCxnSpPr>
            <a:cxnSpLocks/>
            <a:stCxn id="30" idx="0"/>
            <a:endCxn id="9" idx="2"/>
          </p:cNvCxnSpPr>
          <p:nvPr/>
        </p:nvCxnSpPr>
        <p:spPr>
          <a:xfrm flipV="1">
            <a:off x="1337768" y="4134024"/>
            <a:ext cx="9648801" cy="2195414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DC797C9-0174-68F9-E675-880AB8BBF411}"/>
              </a:ext>
            </a:extLst>
          </p:cNvPr>
          <p:cNvCxnSpPr>
            <a:cxnSpLocks/>
            <a:stCxn id="31" idx="0"/>
            <a:endCxn id="9" idx="2"/>
          </p:cNvCxnSpPr>
          <p:nvPr/>
        </p:nvCxnSpPr>
        <p:spPr>
          <a:xfrm flipV="1">
            <a:off x="2813660" y="4134024"/>
            <a:ext cx="8172909" cy="219458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A6C0F26C-3ECD-6C0D-C64B-4E2A1EA7F544}"/>
              </a:ext>
            </a:extLst>
          </p:cNvPr>
          <p:cNvCxnSpPr>
            <a:cxnSpLocks/>
            <a:stCxn id="27" idx="0"/>
            <a:endCxn id="13" idx="2"/>
          </p:cNvCxnSpPr>
          <p:nvPr/>
        </p:nvCxnSpPr>
        <p:spPr>
          <a:xfrm flipV="1">
            <a:off x="4236557" y="4134024"/>
            <a:ext cx="6053713" cy="2195414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F67AE910-1031-C28D-1F35-32E25FA1BD00}"/>
              </a:ext>
            </a:extLst>
          </p:cNvPr>
          <p:cNvCxnSpPr>
            <a:cxnSpLocks/>
            <a:stCxn id="4" idx="0"/>
            <a:endCxn id="10" idx="0"/>
          </p:cNvCxnSpPr>
          <p:nvPr/>
        </p:nvCxnSpPr>
        <p:spPr>
          <a:xfrm flipV="1">
            <a:off x="5809719" y="2056506"/>
            <a:ext cx="4589699" cy="873673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5113A48F-D608-4D55-70A7-4032C7C4983B}"/>
              </a:ext>
            </a:extLst>
          </p:cNvPr>
          <p:cNvCxnSpPr>
            <a:cxnSpLocks/>
            <a:stCxn id="12" idx="0"/>
            <a:endCxn id="10" idx="0"/>
          </p:cNvCxnSpPr>
          <p:nvPr/>
        </p:nvCxnSpPr>
        <p:spPr>
          <a:xfrm flipV="1">
            <a:off x="4447047" y="2056506"/>
            <a:ext cx="5952371" cy="88016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6C82F32E-BF53-9DBF-B00B-5A1B7D4BC965}"/>
              </a:ext>
            </a:extLst>
          </p:cNvPr>
          <p:cNvCxnSpPr>
            <a:cxnSpLocks/>
            <a:stCxn id="11" idx="0"/>
            <a:endCxn id="10" idx="0"/>
          </p:cNvCxnSpPr>
          <p:nvPr/>
        </p:nvCxnSpPr>
        <p:spPr>
          <a:xfrm flipV="1">
            <a:off x="2992450" y="2056506"/>
            <a:ext cx="7406968" cy="876921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97A60265-21AD-B674-76F2-6C5DBBFC77C3}"/>
              </a:ext>
            </a:extLst>
          </p:cNvPr>
          <p:cNvCxnSpPr>
            <a:cxnSpLocks/>
            <a:stCxn id="15" idx="0"/>
            <a:endCxn id="10" idx="0"/>
          </p:cNvCxnSpPr>
          <p:nvPr/>
        </p:nvCxnSpPr>
        <p:spPr>
          <a:xfrm flipV="1">
            <a:off x="1596317" y="2056506"/>
            <a:ext cx="8803101" cy="88016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4E242EAF-30A7-AA73-C74E-C465B31C09FA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6560752" y="3239130"/>
            <a:ext cx="2758612" cy="1511341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83249B16-331F-B60C-9653-324AB95F79E2}"/>
              </a:ext>
            </a:extLst>
          </p:cNvPr>
          <p:cNvCxnSpPr>
            <a:cxnSpLocks/>
            <a:stCxn id="19" idx="0"/>
            <a:endCxn id="10" idx="0"/>
          </p:cNvCxnSpPr>
          <p:nvPr/>
        </p:nvCxnSpPr>
        <p:spPr>
          <a:xfrm flipV="1">
            <a:off x="1930283" y="2056506"/>
            <a:ext cx="8469135" cy="2693965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700C5F0F-2D2F-659A-6E4F-B567ADB388A9}"/>
              </a:ext>
            </a:extLst>
          </p:cNvPr>
          <p:cNvCxnSpPr>
            <a:cxnSpLocks/>
            <a:stCxn id="21" idx="0"/>
            <a:endCxn id="78" idx="2"/>
          </p:cNvCxnSpPr>
          <p:nvPr/>
        </p:nvCxnSpPr>
        <p:spPr>
          <a:xfrm flipV="1">
            <a:off x="3091029" y="3239130"/>
            <a:ext cx="8155645" cy="1511341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B8CA02B6-8B4E-9600-9F3D-683ACFD6EFCF}"/>
              </a:ext>
            </a:extLst>
          </p:cNvPr>
          <p:cNvCxnSpPr>
            <a:cxnSpLocks/>
            <a:stCxn id="22" idx="0"/>
            <a:endCxn id="10" idx="0"/>
          </p:cNvCxnSpPr>
          <p:nvPr/>
        </p:nvCxnSpPr>
        <p:spPr>
          <a:xfrm flipV="1">
            <a:off x="4264830" y="2056506"/>
            <a:ext cx="6134588" cy="2699408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0117C5F-BF97-9F75-1AEC-023C03467AC2}"/>
              </a:ext>
            </a:extLst>
          </p:cNvPr>
          <p:cNvCxnSpPr>
            <a:cxnSpLocks/>
            <a:stCxn id="24" idx="0"/>
            <a:endCxn id="10" idx="0"/>
          </p:cNvCxnSpPr>
          <p:nvPr/>
        </p:nvCxnSpPr>
        <p:spPr>
          <a:xfrm flipV="1">
            <a:off x="5481810" y="2056506"/>
            <a:ext cx="4917608" cy="2693965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733CC75B-EE64-E5BF-7B5B-F99F39D8DF51}"/>
              </a:ext>
            </a:extLst>
          </p:cNvPr>
          <p:cNvCxnSpPr>
            <a:cxnSpLocks/>
            <a:stCxn id="25" idx="0"/>
            <a:endCxn id="78" idx="2"/>
          </p:cNvCxnSpPr>
          <p:nvPr/>
        </p:nvCxnSpPr>
        <p:spPr>
          <a:xfrm flipV="1">
            <a:off x="676546" y="3239130"/>
            <a:ext cx="10570128" cy="1511341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9F558D7E-5018-45DC-75A0-481043365701}"/>
              </a:ext>
            </a:extLst>
          </p:cNvPr>
          <p:cNvSpPr txBox="1"/>
          <p:nvPr/>
        </p:nvSpPr>
        <p:spPr>
          <a:xfrm>
            <a:off x="9056357" y="286980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</a:t>
            </a:r>
            <a:r>
              <a:rPr lang="en-US" dirty="0"/>
              <a:t> zero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A3DBAB3-6592-4081-CD05-2B24495F7B3E}"/>
              </a:ext>
            </a:extLst>
          </p:cNvPr>
          <p:cNvSpPr txBox="1"/>
          <p:nvPr/>
        </p:nvSpPr>
        <p:spPr>
          <a:xfrm>
            <a:off x="10863395" y="2869798"/>
            <a:ext cx="766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zero</a:t>
            </a:r>
            <a:endParaRPr lang="en-US" dirty="0"/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92B1F2EF-0D4E-5456-42C5-61439833A493}"/>
              </a:ext>
            </a:extLst>
          </p:cNvPr>
          <p:cNvCxnSpPr>
            <a:cxnSpLocks/>
            <a:stCxn id="13" idx="0"/>
            <a:endCxn id="78" idx="2"/>
          </p:cNvCxnSpPr>
          <p:nvPr/>
        </p:nvCxnSpPr>
        <p:spPr>
          <a:xfrm flipV="1">
            <a:off x="10290270" y="3239130"/>
            <a:ext cx="956404" cy="5255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B290389F-F9B3-522E-4DAE-0C287236BA1C}"/>
              </a:ext>
            </a:extLst>
          </p:cNvPr>
          <p:cNvCxnSpPr>
            <a:cxnSpLocks/>
            <a:stCxn id="60" idx="0"/>
            <a:endCxn id="10" idx="2"/>
          </p:cNvCxnSpPr>
          <p:nvPr/>
        </p:nvCxnSpPr>
        <p:spPr>
          <a:xfrm flipV="1">
            <a:off x="9450055" y="2425838"/>
            <a:ext cx="949363" cy="4439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8B4E58C5-148B-255F-A882-738D81AC466A}"/>
              </a:ext>
            </a:extLst>
          </p:cNvPr>
          <p:cNvCxnSpPr>
            <a:cxnSpLocks/>
            <a:stCxn id="78" idx="0"/>
            <a:endCxn id="10" idx="2"/>
          </p:cNvCxnSpPr>
          <p:nvPr/>
        </p:nvCxnSpPr>
        <p:spPr>
          <a:xfrm flipH="1" flipV="1">
            <a:off x="10399418" y="2425838"/>
            <a:ext cx="847256" cy="44396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801B9438-7D5A-4719-6D37-6DA18FB02B16}"/>
              </a:ext>
            </a:extLst>
          </p:cNvPr>
          <p:cNvCxnSpPr>
            <a:cxnSpLocks/>
            <a:stCxn id="6" idx="0"/>
            <a:endCxn id="10" idx="2"/>
          </p:cNvCxnSpPr>
          <p:nvPr/>
        </p:nvCxnSpPr>
        <p:spPr>
          <a:xfrm flipV="1">
            <a:off x="9720580" y="2425838"/>
            <a:ext cx="678838" cy="133885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7B1CF0B0-F6BE-FE0D-812B-5A548DFEB6AA}"/>
              </a:ext>
            </a:extLst>
          </p:cNvPr>
          <p:cNvCxnSpPr>
            <a:cxnSpLocks/>
            <a:stCxn id="9" idx="0"/>
            <a:endCxn id="10" idx="2"/>
          </p:cNvCxnSpPr>
          <p:nvPr/>
        </p:nvCxnSpPr>
        <p:spPr>
          <a:xfrm flipH="1" flipV="1">
            <a:off x="10399418" y="2425838"/>
            <a:ext cx="587151" cy="133885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34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Abstract Domains in Practice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0D125-EB86-0BED-C296-6E9A235839A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Static Analysis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E3CA5D3C-B38E-B190-855D-A8A3D05B47DE}"/>
              </a:ext>
            </a:extLst>
          </p:cNvPr>
          <p:cNvSpPr txBox="1">
            <a:spLocks/>
          </p:cNvSpPr>
          <p:nvPr/>
        </p:nvSpPr>
        <p:spPr>
          <a:xfrm>
            <a:off x="61198" y="2198535"/>
            <a:ext cx="6161925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“Singleton Integer Sets”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787EA7C-5813-5D3B-BB76-4537FBF0C36A}"/>
              </a:ext>
            </a:extLst>
          </p:cNvPr>
          <p:cNvSpPr txBox="1"/>
          <p:nvPr/>
        </p:nvSpPr>
        <p:spPr>
          <a:xfrm>
            <a:off x="76486" y="2591670"/>
            <a:ext cx="45199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You know the number, or you don’t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574A6EB-2B8C-F88A-DFD4-3A0D32F6E474}"/>
              </a:ext>
            </a:extLst>
          </p:cNvPr>
          <p:cNvSpPr txBox="1">
            <a:spLocks/>
          </p:cNvSpPr>
          <p:nvPr/>
        </p:nvSpPr>
        <p:spPr>
          <a:xfrm>
            <a:off x="4633199" y="2180838"/>
            <a:ext cx="2702322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Intervals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E0F1BE-7DA1-7187-D6F5-F5DB1289DA3B}"/>
              </a:ext>
            </a:extLst>
          </p:cNvPr>
          <p:cNvSpPr txBox="1"/>
          <p:nvPr/>
        </p:nvSpPr>
        <p:spPr>
          <a:xfrm>
            <a:off x="4648487" y="2573973"/>
            <a:ext cx="28800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You know a concrete range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88A6526-7876-871A-BA99-7ECFCD534851}"/>
              </a:ext>
            </a:extLst>
          </p:cNvPr>
          <p:cNvSpPr txBox="1">
            <a:spLocks/>
          </p:cNvSpPr>
          <p:nvPr/>
        </p:nvSpPr>
        <p:spPr>
          <a:xfrm>
            <a:off x="7967751" y="2163141"/>
            <a:ext cx="3523209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Property Existence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8FD78F-6C4C-44CA-EE93-332E9275F45E}"/>
              </a:ext>
            </a:extLst>
          </p:cNvPr>
          <p:cNvSpPr txBox="1"/>
          <p:nvPr/>
        </p:nvSpPr>
        <p:spPr>
          <a:xfrm>
            <a:off x="7983039" y="2556276"/>
            <a:ext cx="29694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 property does or does not hold</a:t>
            </a:r>
          </a:p>
        </p:txBody>
      </p:sp>
    </p:spTree>
    <p:extLst>
      <p:ext uri="{BB962C8B-B14F-4D97-AF65-F5344CB8AC3E}">
        <p14:creationId xmlns:p14="http://schemas.microsoft.com/office/powerpoint/2010/main" val="1111069031"/>
      </p:ext>
    </p:extLst>
  </p:cSld>
  <p:clrMapOvr>
    <a:masterClrMapping/>
  </p:clrMapOvr>
</p:sld>
</file>

<file path=ppt/slides/slide24.xml><?xml version="1.0" encoding="utf-8"?>
<p:sld xmlns:a16="http://schemas.microsoft.com/office/drawing/2014/main" xmlns:adec="http://schemas.microsoft.com/office/drawing/2017/decorative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942" y="1876123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942" y="3224437"/>
            <a:ext cx="550634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Enhancing Dataflow analysis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Lattices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Abstract Interpretation</a:t>
            </a:r>
          </a:p>
        </p:txBody>
      </p:sp>
    </p:spTree>
    <p:extLst>
      <p:ext uri="{BB962C8B-B14F-4D97-AF65-F5344CB8AC3E}">
        <p14:creationId xmlns:p14="http://schemas.microsoft.com/office/powerpoint/2010/main" val="418216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>
      <p:transition spd="slow" advClick="0"/>
    </mc:Fallback>
  </mc:AlternateContent>
</p:sld>
</file>

<file path=ppt/slides/slide2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Section Summary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0D125-EB86-0BED-C296-6E9A235839A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Static Analysis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E3CA5D3C-B38E-B190-855D-A8A3D05B47DE}"/>
              </a:ext>
            </a:extLst>
          </p:cNvPr>
          <p:cNvSpPr txBox="1">
            <a:spLocks/>
          </p:cNvSpPr>
          <p:nvPr/>
        </p:nvSpPr>
        <p:spPr>
          <a:xfrm>
            <a:off x="711438" y="2198535"/>
            <a:ext cx="6161925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Static Analysis gives us an important guarantee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787EA7C-5813-5D3B-BB76-4537FBF0C36A}"/>
              </a:ext>
            </a:extLst>
          </p:cNvPr>
          <p:cNvSpPr txBox="1"/>
          <p:nvPr/>
        </p:nvSpPr>
        <p:spPr>
          <a:xfrm>
            <a:off x="726726" y="2957430"/>
            <a:ext cx="45199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Completeness of bug finding / Soundness of verification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5FEDCD-6EC6-073B-6DED-8B3704261D53}"/>
              </a:ext>
            </a:extLst>
          </p:cNvPr>
          <p:cNvSpPr txBox="1"/>
          <p:nvPr/>
        </p:nvSpPr>
        <p:spPr>
          <a:xfrm>
            <a:off x="6873362" y="2442495"/>
            <a:ext cx="497319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12529"/>
                </a:solidFill>
                <a:effectLst/>
                <a:latin typeface="-apple-system"/>
              </a:rPr>
              <a:t>Anything that isn’t crystal clear to a static analysis tool probably isn’t clear to your fellow programmers, either. The classic hacker disdain for “bondage and discipline languages” is short-sighted – the needs of large, long-lived, multi-programmer projects are just different than the quick work you do for yourself.</a:t>
            </a:r>
          </a:p>
          <a:p>
            <a:pPr algn="r"/>
            <a:r>
              <a:rPr lang="en-US" u="none" strike="noStrike" dirty="0">
                <a:solidFill>
                  <a:srgbClr val="212529"/>
                </a:solidFill>
                <a:latin typeface="-apple-system"/>
                <a:hlinkClick r:id="rId2"/>
              </a:rPr>
              <a:t>- </a:t>
            </a:r>
            <a:r>
              <a:rPr lang="en-US" u="none" strike="noStrike" dirty="0">
                <a:solidFill>
                  <a:srgbClr val="00607C"/>
                </a:solidFill>
                <a:effectLst/>
                <a:hlinkClick r:id="rId2"/>
              </a:rPr>
              <a:t>John Carmack's Static Code Analysis post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638603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 Minimalist sales pitch_Win32_v3" id="{94A97C69-66A9-4087-9F82-0ACADC7B1165}" vid="{910C8C3F-0EFE-4D8C-9BA0-48E193664E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C1F447F-FAA8-4106-988B-648F3C8ED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9BF405E-7930-4D5C-ABB3-493E9D6D6C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A97235-BEC4-4F82-87A8-2F5DAD53B5F9}">
  <ds:schemaRefs>
    <ds:schemaRef ds:uri="http://purl.org/dc/elements/1.1/"/>
    <ds:schemaRef ds:uri="http://schemas.microsoft.com/office/2006/documentManagement/types"/>
    <ds:schemaRef ds:uri="http://purl.org/dc/terms/"/>
    <ds:schemaRef ds:uri="71af3243-3dd4-4a8d-8c0d-dd76da1f02a5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sharepoint/v3"/>
    <ds:schemaRef ds:uri="230e9df3-be65-4c73-a93b-d1236ebd677e"/>
    <ds:schemaRef ds:uri="16c05727-aa75-4e4a-9b5f-8a80a1165891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sales pitch</Template>
  <TotalTime>5386</TotalTime>
  <Words>2271</Words>
  <Application>Microsoft Office PowerPoint</Application>
  <PresentationFormat>Widescreen</PresentationFormat>
  <Paragraphs>429</Paragraphs>
  <Slides>25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-apple-system</vt:lpstr>
      <vt:lpstr>Arial</vt:lpstr>
      <vt:lpstr>Calibri</vt:lpstr>
      <vt:lpstr>Cambria Math</vt:lpstr>
      <vt:lpstr>Courier New</vt:lpstr>
      <vt:lpstr>Tenorite</vt:lpstr>
      <vt:lpstr>Times New Roman</vt:lpstr>
      <vt:lpstr>Monoline</vt:lpstr>
      <vt:lpstr>Exercise</vt:lpstr>
      <vt:lpstr>Exercise: Solution</vt:lpstr>
      <vt:lpstr>Administrivia and  Announcements</vt:lpstr>
      <vt:lpstr>Abstract interpretation</vt:lpstr>
      <vt:lpstr>Last Time: Handling Loops</vt:lpstr>
      <vt:lpstr>Lecture Outline</vt:lpstr>
      <vt:lpstr>Fact Set Monotonicity</vt:lpstr>
      <vt:lpstr>Domain Needs</vt:lpstr>
      <vt:lpstr>Fact datatype NEEDs</vt:lpstr>
      <vt:lpstr>Fact datatype NEEDs</vt:lpstr>
      <vt:lpstr>Function NEEDs</vt:lpstr>
      <vt:lpstr>Function NEEDs</vt:lpstr>
      <vt:lpstr>Lecture Outline</vt:lpstr>
      <vt:lpstr>Example</vt:lpstr>
      <vt:lpstr>Example</vt:lpstr>
      <vt:lpstr>Tmi – Too much Information!</vt:lpstr>
      <vt:lpstr>Tmi – Too much Information!</vt:lpstr>
      <vt:lpstr>Lecture Outline</vt:lpstr>
      <vt:lpstr>Using the formalisms</vt:lpstr>
      <vt:lpstr>A Very Approximate Lattice</vt:lpstr>
      <vt:lpstr>Analysis With Abstract Domain of signs</vt:lpstr>
      <vt:lpstr>A LESS-Approximate Lattice</vt:lpstr>
      <vt:lpstr>Abstract Domains in Practice</vt:lpstr>
      <vt:lpstr>Lecture Outline</vt:lpstr>
      <vt:lpstr>Section 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Drew's Cool 677 Slides</dc:title>
  <dc:creator>Davidson, Drew</dc:creator>
  <cp:lastModifiedBy>Davidson, Drew</cp:lastModifiedBy>
  <cp:revision>29</cp:revision>
  <dcterms:created xsi:type="dcterms:W3CDTF">2023-08-21T14:00:41Z</dcterms:created>
  <dcterms:modified xsi:type="dcterms:W3CDTF">2026-09-21T19:55:31Z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