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xml" ContentType="application/vnd.openxmlformats-officedocument.presentationml.notesSlide+xml"/>
  <Override PartName="/ppt/ink/ink4.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6" r:id="rId4"/>
  </p:sldMasterIdLst>
  <p:notesMasterIdLst>
    <p:notesMasterId r:id="rId45"/>
  </p:notesMasterIdLst>
  <p:handoutMasterIdLst>
    <p:handoutMasterId r:id="rId46"/>
  </p:handoutMasterIdLst>
  <p:sldIdLst>
    <p:sldId id="296" r:id="rId5"/>
    <p:sldId id="1228" r:id="rId6"/>
    <p:sldId id="1229" r:id="rId7"/>
    <p:sldId id="1223" r:id="rId8"/>
    <p:sldId id="1115" r:id="rId9"/>
    <p:sldId id="1206" r:id="rId10"/>
    <p:sldId id="1205" r:id="rId11"/>
    <p:sldId id="295" r:id="rId12"/>
    <p:sldId id="1060" r:id="rId13"/>
    <p:sldId id="1227" r:id="rId14"/>
    <p:sldId id="1211" r:id="rId15"/>
    <p:sldId id="256" r:id="rId16"/>
    <p:sldId id="1052" r:id="rId17"/>
    <p:sldId id="1226" r:id="rId18"/>
    <p:sldId id="1212" r:id="rId19"/>
    <p:sldId id="1214" r:id="rId20"/>
    <p:sldId id="1213" r:id="rId21"/>
    <p:sldId id="1224" r:id="rId22"/>
    <p:sldId id="1207" r:id="rId23"/>
    <p:sldId id="1208" r:id="rId24"/>
    <p:sldId id="1209" r:id="rId25"/>
    <p:sldId id="1222" r:id="rId26"/>
    <p:sldId id="1216" r:id="rId27"/>
    <p:sldId id="1218" r:id="rId28"/>
    <p:sldId id="1217" r:id="rId29"/>
    <p:sldId id="1220" r:id="rId30"/>
    <p:sldId id="1219" r:id="rId31"/>
    <p:sldId id="1221" r:id="rId32"/>
    <p:sldId id="1225" r:id="rId33"/>
    <p:sldId id="1187" r:id="rId34"/>
    <p:sldId id="1191" r:id="rId35"/>
    <p:sldId id="1190" r:id="rId36"/>
    <p:sldId id="1192" r:id="rId37"/>
    <p:sldId id="1193" r:id="rId38"/>
    <p:sldId id="1195" r:id="rId39"/>
    <p:sldId id="1196" r:id="rId40"/>
    <p:sldId id="1186" r:id="rId41"/>
    <p:sldId id="1201" r:id="rId42"/>
    <p:sldId id="1169" r:id="rId43"/>
    <p:sldId id="114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6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5" d="100"/>
          <a:sy n="105" d="100"/>
        </p:scale>
        <p:origin x="113" y="93"/>
      </p:cViewPr>
      <p:guideLst>
        <p:guide orient="horz" pos="3360"/>
        <p:guide pos="384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F6ED8B-CF52-4A64-BACC-61D9C1041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D7022B2-02C5-4E03-99BC-0BA3C57AC4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52A77B-D33C-49B3-A83C-450AA2ED72B3}" type="datetimeFigureOut">
              <a:rPr lang="en-US" smtClean="0"/>
              <a:t>9/28/2026</a:t>
            </a:fld>
            <a:endParaRPr lang="en-US" dirty="0"/>
          </a:p>
        </p:txBody>
      </p:sp>
      <p:sp>
        <p:nvSpPr>
          <p:cNvPr id="4" name="Footer Placeholder 3">
            <a:extLst>
              <a:ext uri="{FF2B5EF4-FFF2-40B4-BE49-F238E27FC236}">
                <a16:creationId xmlns:a16="http://schemas.microsoft.com/office/drawing/2014/main" id="{BC3FEE8C-8D38-4F2A-950E-071C6823E2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C567A6D-959B-4552-AB8D-4CCA819CAA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F9A36D-7FAC-478F-9944-F324014F6FD1}" type="slidenum">
              <a:rPr lang="en-US" smtClean="0"/>
              <a:t>‹#›</a:t>
            </a:fld>
            <a:endParaRPr lang="en-US" dirty="0"/>
          </a:p>
        </p:txBody>
      </p:sp>
    </p:spTree>
    <p:extLst>
      <p:ext uri="{BB962C8B-B14F-4D97-AF65-F5344CB8AC3E}">
        <p14:creationId xmlns:p14="http://schemas.microsoft.com/office/powerpoint/2010/main" val="134246769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09-28T19:03:57.612"/>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008000"/>
    </inkml:brush>
  </inkml:definitions>
  <inkml:trace contextRef="#ctx0" brushRef="#br0">4446 7836 13 0,'0'18'8'0,"0"-18"-3"0,0 19 8 0,0-19 3 0,0 21-7 0,0-21 0 0,0 17 1 0,0-17-2 0,0 0 1 0,0 20-1 0,0-20 0 0,0 19 0 0,0-19 0 0,0 17 0 0,0-17-1 0,0 0 1 0,0 21-1 0,0-4 10 0,0 3-6 0,0 0 0 0,0-20 1 0,0 20 0 0,0-3 10 0,0 3-13 0,0-3 1 0,0 2-3 0,0-19 1 16,0 41-1-16,0-3 15 0,0-19-15 0,0-2-1 0,0 3 0 0,0-3 0 15,0 81 23-15,0-62-24 0,18 22 7 16,-18-2-1-16,0-35-8 0,0-4 0 16,22 22 0-16,-22-21 0 0,0 2-1 0,0 0-1 0,0-3 1 0,0 4-2 0,0-2 1 0,0-19 0 15,17 37 0 1,-17-17-1-16,0-3 1 0,18 4 0 0,-18-2 0 0,0-2-1 0,0-17-2 0,19 21 0 0,-19-21 0 0,0 19-2 0,0-19-2 15,0 0-3-15,0 0-4 0,0 0-5 0,20 0-35 0,-20 0-56 16,23-19 21-16,-23-2 48 0,0 21 11 0,0-57-11 16</inkml:trace>
  <inkml:trace contextRef="#ctx0" brushRef="#br0" timeOffset="449.36">4369 7796 16 0,'0'0'5'0,"0"0"1"0,0 0 3 0,0 0 0 0,0 0 30 0,0 0-23 0,0 0 1 0,20 0-2 0,3 0 12 0,-23 0-15 0,0 0-1 0,14 0-2 0,6 0 1 0,-20 0 0 15,18 0-2-15,4 0-1 0,-5 0 5 16,20 0-7-16,-37 0 0 0,20 0-1 0,3 0 0 0,-9 0 0 0,24 0 2 0,-16 0-4 0,33-17 2 16,-55 17-2-16,39 0-2 0,-39 0 1 0,18 0-2 0,1 0 0 0,-1 0 1 0,2-20-1 15,2 20 1-15,-5 0-1 16,-17 0-1-16,18 0 0 0,-18 0-2 0,39-19-8 0,-39 19-13 0,18 0-13 0,-18-18-32 16,0 18 44-16,0 0 1 0,0 0 4 0,0 0 6 0,0 0 5 0,0 0 4 0,0 0 2 0,0 0 1 15,0 0-5-15</inkml:trace>
  <inkml:trace contextRef="#ctx0" brushRef="#br0" timeOffset="649.71">4295 8290 25 0,'0'0'11'0,"0"20"3"0,0-20 2 0,-20 0 22 16,20 21 1-16,0-2-2 0,0-2 30 15,20 4-28-15,-3-21-27 0,20 17 16 16,-37 2-21-16,20-19 2 0,0 0-4 15,3 0-2-15,11 20 9 0,6-20-7 0,-40 0-3 0,35 0 1 0,-35 0-2 16,62 0-1-16,-62 0 1 0,14 0-1 0,6 0-3 0,-2 0 0 0,21 0-37 16,-19 0 13-16,-20 0-6 0,18 0-7 0,-18 0-8 0,39-20-88 15,-21 20 114-15,-18 0 0 0</inkml:trace>
  <inkml:trace contextRef="#ctx0" brushRef="#br0" timeOffset="1016.97">5262 8482 17 0,'-17'0'85'0,"17"0"-63"0,0 0 1 0,-20 0-3 0,20 0 0 0,0 0-4 0,-15 0-1 0,15 0-1 0,-22 0-3 16,-18 0 13-16,23 0-13 0,17 0-6 0,0 0-1 0,-20 0-1 16,3 20 7-16,17-20-7 0,-20 17 4 15,20-17-5-15,0 40 3 0,0-40-3 0,20 17 1 0,34 60 15 47,23-19 32-47,-40-79-38 16,-14 4 1-16,-6 17-12 0,-17-20 1 0,0 20-1 0,17-20 3 0,-17 20-1 15,0-18 4 1,0-21 18-16,0 39-18 16,-17 0-1-16,17 20-2 0,0-20-5 0,-17 0 1 0,17 19 1 0,0-19-1 0,0 18 2 0,-40 39 2 15,40-57-3-15,0 21 0 0,0-2-1 0,0-19 0 16,0 17 0-16,0 3-1 0,0 0 0 0,17-20 0 0,-17 17-1 0,0 4-1 0,23-21-2 15,-23 19-1-15,0-2-3 0,17-17-2 0,-17 21-3 0,17-21-2 0,-17 19-21 0,40 18-43 16,-18-37 2-16,-22 0 31 0,15 19-3 0,-15-19 5 16,20 0 10-16,-3 0 14 0,6 0 11 0,-23 0 6 0,17 0-3 0</inkml:trace>
  <inkml:trace contextRef="#ctx0" brushRef="#br0" timeOffset="1233.13">5758 8615 22 0,'0'0'15'0,"0"0"34"0,-20 0 10 0,20 0-31 0,0 0-1 15,-17 0 36-15,17 18-47 0,-20-18 14 0,20 20-17 0,-20 0 10 16,20-20-12-16,-17 0-1 0,17 17 0 16,-60 23 38-16,60-23-44 0,-17-17-1 0,17 20-1 0,0-20 0 0,0 20-1 15,0-20-1-15,0 17 2 0,0 4-1 0,0-21 1 0,0 19-1 0,17-2 0 0,3 4 1 16,-20-21-2-16,0 19 0 0,23-19 0 0,-6 17 0 0,0 3 0 16,-17-20 0-16,20 19-1 0,0-19 1 0,-20 0 0 0,17 19 0 0,-17-19-3 0,37 0 1 0,-37 0-4 15,20 0-1-15,-20 0-3 0,23 0-2 0,-6 0-3 0,0 0-31 0,3-19 16 16,-20 19-10-16,20-19-4 0,-3-18-51 0,-17 37 54 0,20-19 6 0,-3-2 10 0,-17 4 9 15,20-2 8-15,0-2-1 0</inkml:trace>
  <inkml:trace contextRef="#ctx0" brushRef="#br0" timeOffset="1466.27">6157 7911 19 0,'0'0'29'0,"-20"0"11"16,20 0-19-16,0 0-1 0,0-17 0 0,-20 17 1 15,20 0 35-15,-17 0-40 0,17 0-2 0,0 0-1 0,-17 0-2 0,17 17-1 0,0-17-1 16,0 77 20-16,0-60-22 0,-23 23-1 0,23-20-2 0,0 17 0 15,0 78 5-15,0-79-7 0,0 21 2 0,0-17-4 0,23 54 0 16,-23-19-1-16,0-18 1 0,17 20 2 0,-17-19 0 0,17 75-1 16,-17-95-2-16,20 37 4 0,-20-36-1 0,0-3 1 0,0 3-2 0,0-21-2 15,0 23-3-15,20-24-3 0,-20 21-2 0,0 19-34 0,23-57 27 16,-23 0-2-16,0 18-1 0,0 3-1 0,0-21-21 0,0 0 18 0,0 19-1 0,0-19-4 16,0 0-3-16,0 0-51 31,0 0 72-31</inkml:trace>
  <inkml:trace contextRef="#ctx0" brushRef="#br0" timeOffset="1800.2">5892 8424 26 0,'0'0'17'0,"0"20"6"0,0-20 4 0,-20 0-1 0,20 0-1 15,0 0-2-15,0 0-4 0,0 0-2 0,0 0-2 0,0 17 13 0,-20-17 24 16,20 21-43-16,0-21-1 0,0 0 1 0,20 0 18 15,-20 0-19-15,0 20-2 0,20-20 1 0,-3 0 6 32,117 0 15-32,-77-20-23 0,-20 20-4 0,-17 0-1 0,3 0-1 0,-9 0 1 15,6 0-1-15,-3 0-1 0,-17-21-1 0,40 21-3 0,-40 0-6 0,20 0-5 0,-3 0-6 0,3 0-44 16,0 0 23-16,17 0-117 0,-20 0 98 16,3 0 44-16</inkml:trace>
  <inkml:trace contextRef="#ctx0" brushRef="#br0" timeOffset="2299.86">7656 8559 20 0,'0'0'26'0,"0"0"-8"0,0 0 4 16,0 0 2-16,0 0 3 0,0 0-1 0,-17-21 0 0,17 21-5 0,0 0-1 0,0 0-3 15,0 0-2-15,0 0-1 0,0-19-3 0,-20 19 5 0,6 0 4 16,14 0-8-16,-23 0-6 0,23 0-1 0,0 0 0 0,-20 0 1 0,20 0-2 0,-20 19 0 16,-17 19 4-1,37-18-8-15,-17 37 9 16,17-20 8-16,0-37-12 0,17 21 8 0,-17-2-7 0,0-19 1 16,20 0 0-16,-3 37 10 0,-17-37-13 0,20 0 1 0,-20 20 1 0,20-20-2 15,-20 0 1-15,0 0-2 0,23 17 0 0,-9 4 5 16,6-2-2-16,-20 19 3 15,-20-19-7-15,6 18-2 32,-9-18-10-32,-54 20-125 0,60-39 41 0,17-20 58 15,0 20-2-15,-20 0 0 0,20-19 1 0,0 0 6 0,0-1 6 0,0 3-7 16,0 17 24-16,20-19 4 0,-3-2 0 0,3 4 3 0,-3-2-1 0,3 19-12 16</inkml:trace>
  <inkml:trace contextRef="#ctx0" brushRef="#br0" timeOffset="2616.8">7790 8747 19 0,'0'0'5'0,"0"0"1"0,0 0 1 0,20 0 4 16,-20 0 1-16,17 0 16 0,6 0 26 0,-6 0-43 15,-17 0 0-15,20 0-2 0,-3 0 34 0,-17 0-35 16,20 0 1-16,-20 0 0 0,0 0-1 0,20-17 8 0,-20 17-8 0,17 0 8 16,-17 0-7-16,0 0-1 0,0-19-1 0,0 19 0 0,0 0-2 0,20-21 0 0,-20 21-1 15,0-17 0-15,0 17 0 0,0 0-1 0,0-20 0 0,0 0 0 0,0 20 0 0,0-37 4 16,0 37-3-16,0-20 8 0,0 3-6 0,0 17-1 0,0 0 1 0,0-21 0 16,0 21-1-16,0-19 8 0,0 19-7 0,-20 0-1 0,20 0 1 0,-17 0-1 15,17 0 6-15,-20 0-8 0,20 0 2 0,-20 0-2 0,20 0 1 0,-17 0 3 16,-3 40 2-16,3-23-6 0,17-17-1 0,-23 77 9 15,6-57-7-15,17-3-2 0,0 23 2 16,0-3 1-16,0-17-3 0,0-3-3 0,0 4 2 0,0-2-3 0,40 38 1 16,-40-40 3-16,0 3 2 0,54 57 5 15,-14-39-10-15,-23-2-3 0,3-36 2 0,-20 0-2 16,17 20-1-16,-17-20-3 0,20 0-4 0,3 0-23 0,-23 0 12 0,17 0-2 16,0-20-8-16,-17 2-4 0,77-152-282 15,-60 113 299-15</inkml:trace>
  <inkml:trace contextRef="#ctx0" brushRef="#br0" timeOffset="2816.22">8286 7722 23 0,'0'0'6'0,"0"0"14"16,0 0-6-16,0 0 20 0,-20 0-14 0,20 0-2 0,0 18 0 0,0-18 1 0,0 0-2 15,0 19-1-15,0-19-1 0,0 37 12 16,0 3-3-16,0-40-14 0,0 58 4 0,0-41-9 0,0 3-1 0,0 16 0 0,0 2-1 0,0 2 1 0,0-3-2 15,0 19 1-15,0-15-2 0,20-3 1 0,-20-2 0 0,0 1 0 0,17 23 0 0,-17-22 0 16,0-2-1-16,0 22 0 0,20-21 0 0,-20 3-1 0,0 245-10 47,17-191-20-31,-17 0-19-16,0-73 25 0,0-21-5 0,0 36-31 0,0-16 10 0,0-20 33 0,0 21 4 0,-17-21-3 0,17 0 9 0,0 0 3 0,0 0-2 0,0-21 4 0,-20 1 0 0,20 20-2 0,0-36-7 0</inkml:trace>
  <inkml:trace contextRef="#ctx0" brushRef="#br0" timeOffset="2949.86">8246 8633 23 0,'0'0'29'0,"-17"0"-6"0,17-37 26 0,0 17-27 0,0 20-2 15,0-17 0-15,0 17 0 0,-17-21-1 0,17 2 0 0,0 19-2 0,0 0-2 0,0-17-1 0,0 17-2 16,0 0 28 0,17 0-31-16,-17 0-2 0,0 17-1 0,17-17-1 0,-17 0-1 0,20 19-1 0,0-19 0 0,-20 21-1 0,0-21-1 0,37 17 0 0,-37-17 0 0,17 20 0 15,-17-20-2-15,20 0 2 0,0 19-1 0,3-19 0 0,-23 18 0 0,14-18-1 16,6 20-2-16,0-20 0 0,-20 0-4 0,37 20-22 0,-19-3 7 0,1-17-3 0,1 0-5 16,3 21-47-16,-8-21 33 0,4 0 1 0,-19 0 7 0,40 0 11 0,-40 0 10 0,17 0 7 15,3 0-9-15</inkml:trace>
  <inkml:trace contextRef="#ctx0" brushRef="#br0" timeOffset="3165.95">8968 8502 30 0,'0'0'160'0,"0"0"-124"0,0 0 29 0,0 0-37 0,0 0-4 0,0 0 17 0,0 0-24 0,-17 17-1 0,17 2 13 0,-20 2 6 0,20-21-25 0,-18 17 7 16,18 3-10-16,0-20-1 0,0 19 0 0,-19 56 30 16,19-35-30-16,0 17 9 0,0-40-14 15,0 117 12-15,0-115-9 0,19 0 2 16,-19 1-1-16,0-1-4 0,0-2 1 0,0 4-1 0,0-3 0 0,0 0-3 0,0 2 2 15,-19 131-1 1,19-130-17-16,0-2 3 0,-20-1-3 0,20 2-3 0,-18-20-3 0,18 19-4 0,-17-19-4 16,17 0-5-16,-22 18-3 0,22-18-7 0,-20 0-5 0,20 0-8 0,-17-18-5 0,17 18 7 15,-20-39-15-15,20-19 53 16</inkml:trace>
  <inkml:trace contextRef="#ctx0" brushRef="#br0" timeOffset="3699.61">9672 8633 14 0,'0'0'8'0,"0"0"-2"0,0 0 1 0,0 0 2 0,0 0 2 0,0 0 2 0,0 0 2 0,0 0 30 15,0 0-29-15,0 0-1 0,0 0 0 0,0 0-2 0,0 0-1 0,0 0-1 0,0 0-1 0,0 0 0 0,0 0-1 0,0 0-1 16,0 0 0-16,0 0-1 0,0 0-1 0,0-18 0 0,0 18-2 0,0 0 1 0,0 0-2 0,0 0 15 16,0 0-11-16,0 0-4 0,0 0 1 15,0 0-1-15,0 0 9 0,0 0-6 16,0 0-1-16,20 0-3 0,-20-19 13 31,20 19-9-31,17-20 3 0,-37 20-7 0,17 0-1 0,-17 0-1 0,0 0 1 16,20 0 0-16,-20 0 0 0,23 0-1 0,-23 0 0 0,0-17 0 0,17 17 0 0,0 0 1 15,-17 0 0-15,20 0-1 0,-20 0 0 0,20 0 0 0,-20 0 0 0,0-21 0 16,17 21-1-16,-17 0-2 0,20 0 0 0,-20 0-3 0,17 0-10 0,-17 0 2 16,0-19-3-16,0 19-5 0,20 0-4 0,-20 0-3 0,20-17-154 15,3 17 159-15,-23 0 9 0,0 0 6 0,0 0-7 16</inkml:trace>
  <inkml:trace contextRef="#ctx0" brushRef="#br0" timeOffset="5016.77">11211 7931 26 0,'0'0'54'0,"0"0"-37"0,0 0 2 0,0 0 0 0,0-20 19 0,0 20-21 0,-20 0 15 0,20 0-17 0,0 0 13 0,0 0-16 0,0 0 0 0,0 0 6 15,0 0-9-15,0 0-1 0,0 0 22 16,0 0-24-16,0 0 1 0,0 0 0 0,0 0 16 16,0 0-14-16,0 0 8 0,0 20-9 0,0-20 0 15,0 0 9-15,0 19-2 0,0-19-8 0,0 38 11 0,0-38-14 16,0 37 9-16,0-17-9 0,0 37 5 0,0-40-7 0,0-17 0 0,0 40-1 0,0-20 0 16,0-3 0-16,0 23 1 0,0-23-1 0,0 61 0 0,0-59 0 15,0 19 0-15,0 76-2 0,20-78 1 0,-20 2 0 0,0 116 0 16,0-97-2-16,0-40 1 0,0 23-3 0,0-23-1 0,0 4-2 15,0-21-3-15,0 36-2 0,0-36 0 0,0 0-3 0,0 20 0 0,0-20-2 0,0 19-4 16,0-19-2-16,0 0-3 0,0 0-3 0,0 19-6 0,0-19-4 0,0 0-5 0,0 0-4 16,0 0-45-16,0 0 59 0,0-19 14 0,23 19 10 0,-23-19-6 0</inkml:trace>
  <inkml:trace contextRef="#ctx0" brushRef="#br0" timeOffset="5418.31">11610 8559 27 0,'0'0'37'0,"0"0"-11"0,0 0 3 0,0 0-2 0,0 0-3 16,0 0-2-16,-14 0-4 0,14 0 34 16,0 0-27-16,-23 0-19 0,23 0 6 0,0 0-7 0,0 0 0 0,0 0-2 0,0 0 0 15,-20 0-2-15,20 0 1 0,0 0-1 0,0 0 1 0,0 0-1 0,0 0 0 0,0 0 0 16,0 0 0-16,0 0-1 0,0 0 1 0,0 0-1 0,0 0 0 16,0 0 1-16,0 0 0 0,0 0-1 0,0 0 1 0,0 0-1 0,0 0 1 0,0 0 0 15,0 0 1-15,20 0 1 0,-20 0 0 0,0-21 0 0,0 21 2 0,0 0 1 0,23-19 6 16,-23 19-7-16,0 0 7 0,0-17-5 0,0-3 5 15,0 20-5-15,14-21 10 16,-14 4-7 0,0 17-5-16,0-20 9 0,0 20-9 0,0 0-1 0,0 0 2 0,-14 0 3 0,14 0-4 0,0 0 15 0,0 20-15 15,-23-3 6-15,23-17-7 0,0 21 0 0,0-1-1 0,0-20-1 0,0 36 1 16,0-15 0-16,0-4-2 0,0-17 1 0,0 20 0 0,0-1-1 0,0-1 0 0,0-18 0 0,0 40 0 16,0-40-1-16,23 17 0 0,-23 4 0 0,14 35 2 0,6-36-2 15,-20-3 0-15,20 4 0 0,0-2 1 16,-3-2-1-16,-17 4 0 0,0-21 0 0,17 0-1 0,23 0-5 0,-40 0 2 15,0 0-1-15,57-38-38 0,-57 38 26 0,17-19-25 16,6-2 16-16,-6-16-37 0,3 37 27 0,-20-20-3 0,17-16-44 0,-17 36 37 31,40-96-88-15,-23 96 123-16</inkml:trace>
  <inkml:trace contextRef="#ctx0" brushRef="#br0" timeOffset="5716.65">12086 7759 16 0,'0'0'19'0,"0"0"-10"0,0 0 4 0,0 0 3 0,0 0 2 0,0 0 0 0,0 0 22 0,20 0-21 0,-20 0-1 15,0 0-1-15,0 0-2 0,0 0 0 0,0 0-1 0,0 0-1 0,17 0 25 16,-17 0-27-16,0 20 1 0,0-20-1 0,0 0-3 0,0 0 2 0,0 0-3 0,0 0 0 15,0 17 7-15,0-17-8 0,0 0 0 0,0 21-1 0,0-21 0 0,20 0 0 0,-20 37 8 16,0-18-10-16,0 2-1 0,0-21-2 0,0 17 2 0,0 3 0 16,17 54 0-16,-17-34-1 0,20-3 0 0,-20 0-1 15,0 3-1-15,23 37 1 0,-6-40 1 0,-17 21-2 0,0-22 0 0,17 2 1 0,-17 1-1 16,0-1-1-16,0-1 0 0,20 3-2 0,0 34-11 16,-20-34 3-16,0-2-3 0,0-19-2 0,0 18-2 0,0 0-3 0,0 3-4 0,0-23-3 0,0 23-1 0,0-23-1 15,0 3 2-15,0-1 2 0,0 0 1 0,0 1 3 0,0-20 4 0,0 0 4 0,0 19 3 0,0-19 1 16,0 0 3-16,0 0 1 0,0 0 2 0,0 0 1 0,0 0-14 0</inkml:trace>
  <inkml:trace contextRef="#ctx0" brushRef="#br0" timeOffset="5899.63">12106 8461 35 0,'0'0'48'0,"0"-17"-16"0,0 17 1 0,-20-20 24 15,20 1-34-15,0 19-3 0,-20-17-4 0,20 17-2 0,0-21-2 16,0 21-2-16,-17-17 11 0,17 17-12 0,0 0 1 0,0 0 1 0,0 0-1 0,0 0 21 16,0 0-18-16,17 17-3 0,3 4-5 0,-20-21-1 15,0 0-2-15,37 17 3 0,-37-17-3 0,20 19 1 0,-20-19-1 0,17 0-1 16,-17 0 0-16,97 20 3 0,-97-20-5 15,75 0 0-15,-56 0-5 0,1 0-1 0,3 0-4 0,-9 0-4 0,6 0-6 16,-20 0-3-16,40 0-5 0,-40 0-4 0,17 0-4 0,1-20-4 0,2 20-4 0,-20 0-1 16,19 0 3-16,4-19 9 0,-8 19 13 0,-15 0 8 0,19-17-3 15</inkml:trace>
  <inkml:trace contextRef="#ctx0" brushRef="#br0" timeOffset="6100.42">12808 7854 42 0,'0'0'25'0,"0"0"4"0,0 0 0 0,0 0-1 15,0 0-5-15,0 0-3 0,-20-18 1 0,20-1 28 16,0 19-37-16,0 0 1 0,0 0-3 0,0 0 0 0,0 0-1 0,0 0-1 0,0 0-1 0,0 0-1 0,0 0 1 16,0 0-1-16,0 0-1 0,0 19 0 0,0-19 0 0,0 0 0 0,0 18-1 0,0 1-1 15,0-19 0-15,0 38 0 0,20 96 3 16,2-114-5-16,-22 34-1 0,17-14 1 0,1 151 0 0,-18-153-1 16,20-2 0-16,-20 22 0 0,0-21-2 0,0 40-6 0,0 0-12 15,0-39 4-15,0 76-58 0,0-78 42 0,0-15-4 16,0 15-4-16,0-16-1 0,-20 74-69 15,20-73 107-15,0-21-11 0</inkml:trace>
  <inkml:trace contextRef="#ctx0" brushRef="#br0" timeOffset="6266.59">12617 8482 51 0,'0'0'27'0,"0"0"4"0,0 0-1 0,0 0 24 0,0 0-5 0,0 20-29 0,0-20-2 15,0 0-3-15,22 0-2 0,-22 0-3 0,17 17-3 0,21 23 14 31,-38-40-19-31,0 17-1 0,39-17 2 0,-39 20-3 0,18-20 0 0,-18 0 0 0,20 19-1 0,17-1-3 0,-15-18-1 0,-22 0-4 16,17 0-5-16,58 20-170 16,-38-20 107-16,-37 0 53 0,0 0 10 0,42 0-6 0</inkml:trace>
  <inkml:trace contextRef="#ctx0" brushRef="#br0" timeOffset="6417.1">13301 8482 20 0,'0'0'45'0,"0"0"-23"0,0 0 1 0,0 20 53 15,0 16 19-15,0 22-53 0,0-39-34 0,0 19 4 16,0-1-6-16,0-16-5 0,0-2 1 0,0-2-1 0,0 23-1 16,0-23 1-16,0 4-2 0,0-21 1 0,0 36 0 0,0-15-5 15,0-2 1-15,0-2-4 0,0 3-6 0,0-1-5 0,0-19-8 0,0 19-5 0,0-19-7 0,0 20-5 0,0-20-1 16,0 19 4-16,0-19 11 0,0 0 12 0,0 0 9 0,0 0-9 0</inkml:trace>
  <inkml:trace contextRef="#ctx0" brushRef="#br0" timeOffset="6583.78">13363 8310 77 0,'0'0'39'0,"0"0"-2"0,0 0 17 0,0 0-32 0,0 0-1 15,0 21 35-15,-22 15-5 0,22 21-41 16,-20-20-9-16,20-16 0 0,0-1-1 0,0-20 1 16,0 36-14-16,0 2-13 0,0-38 3 15,0 20-45-15,20-1 21 0,-20-19-5 0,0 0 3 0,0 18 10 0,22-18 15 16,-22 20 10-16,0-20-1 0</inkml:trace>
  <inkml:trace contextRef="#ctx0" brushRef="#br0" timeOffset="6832.57">13740 8596 32 0,'0'0'93'0,"0"0"-54"0,-20 0-5 0,20 0-4 0,0 0-2 0,-17 0-4 0,17 0-4 15,-20 0-1-15,-17 19 14 0,-60 56 42 16,80-75-71-16,17 40 4 0,-20-23-4 15,20 3 0-15,-20 0-2 0,3 54 5 0,17-53-7 16,0-2 2-16,0-2 2 0,0 22 5 0,37 36-2 16,0 2-2-16,-17-56-5 0,-3-21 1 15,-17 17 1-15,20-17-1 0,-20 20-2 0,40-20 2 0,-40 18-2 0,17-18 1 0,-17 0-1 0,20 0 0 16,0 19 0-16,-3-19-1 0,-17 0-2 0,20 0-10 16,-3 0-17-16,-17 0 12 0,20-19-5 0,3 19-4 0,-23 0-3 0,17-18-3 0,-17-2-2 0,17 20-1 0,-17-17-2 15,20 17-4-15,-20-41 0 0,20 41 6 0,-3-18 11 0,-17 0 11 0,20-3 7 0,-20 21-4 0</inkml:trace>
  <inkml:trace contextRef="#ctx0" brushRef="#br0" timeOffset="7850.09">14461 8730 12 0,'0'0'7'0,"0"0"9"0,0 0 12 0,0 0 10 0,0 0-2 0,0 0-20 0,0 0-1 0,20 17-1 0,-20-17 37 16,0 0-39-16,0 0-1 0,20 20 0 0,-20-20-1 0,0 0 8 15,0 0-8-15,0 0-3 0,0 0-1 0,0 20 4 0,17-20-6 0,-17 0 0 0,0 0-1 0,0 0 0 16,20 0 1-16,-3 0 6 0,-17 0-4 0,20 0-2 0,3 0 1 0,-23 0 0 16,0 0 1-16,17 0-1 0,-17 0 1 0,0-20-1 0,17 20-1 0,-17 0 1 0,20 0-1 0,-20-20 0 15,20 3 3-15,-20 17-4 0,0 0 1 0,0-40-2 0,17 40 1 0,-17-17 0 16,0-23 2-16,0 22-4 0,0 18 1 0,0-19-2 0,0 19 1 0,0-20 0 16,-17-37 5-16,-3 40-8 0,20 17 3 15,-20-20 0-15,20-1 2 0,-17 21-2 0,-23-17 2 16,3-3 3-16,37 20-4 0,-37 0 5 0,17 20 1 15,-17-3 1-15,-3 24-3 16,20-41-3-16,-34 113 8 31,-3 116 5-31,57-191-16 0,0-19 0 0,0-2 1 0,0 3-2 0,74 74 13 16,-74-73-12-16,20-21-1 0,-3 18 0 0,3-18-1 16,-20 18-1-16,23-18-3 0,-23 0-3 0,34 0-4 0,-34 0-3 0,40 0-4 0,-40 0-5 15,37 0-4-15,-37 0-10 0,37 0-5 0,-37-18-7 0,151-96-221 31,-131 95 263-31</inkml:trace>
  <inkml:trace contextRef="#ctx0" brushRef="#br0" timeOffset="8349.04">16114 8615 19 0,'0'0'8'0,"0"0"17"0,0 0-8 0,0 0 3 0,0 0 1 0,0 0 0 0,0 0 17 0,0 18-22 0,0-18-2 0,0 20 23 15,0 38 4-15,0-39-34 0,0-19-2 0,-17 37-3 0,17-37 2 16,0 37-2-16,0-37 0 0,0 21 0 0,0-2 1 0,0-2 0 0,-20 4 1 0,20-2 3 0,0-2-1 15,0 3 2-15,0-20 1 0,0 38-1 0,0-18 11 16,0-20-9-16,0 19 18 0,0-19-19 0,0 17 0 0,0-17-5 0,0 0 5 0,0-17-5 16,0 17 4-16,0 0-1 0,0-39 0 0,0 39-1 0,0-19 1 0,20 19-2 0,-20-39 2 15,0 39-3-15,37-36 0 0,-37 15 0 0,37-53 8 0,3 17-5 16,-40 17-4-16,37 3 0 0,-37 17-1 0,94-111 2 16,-94 111-5-16,43-18 0 0,-28 18-1 0,-15 20-2 0,19-36-1 15,1 36-1-15,0-21-11 0,-3 21-8 16,1-17-8-16,-18 17 14 0,20 0-4 0,-1 0-2 0,-19 0-3 0,0 0-3 0,23 0-3 0,-8 0-4 0,-15 0-6 15,0 0-6-15,20 0 2 0,-20 0 7 0,19 0 14 0,1 0 14 0,-20 0-3 0</inkml:trace>
  <inkml:trace contextRef="#ctx0" brushRef="#br0" timeOffset="9018.29">17027 8444 38 0,'0'0'25'0,"0"0"8"0,0 0 1 0,-17 0-2 0,17-20 65 16,-18 20-79-16,18 0-3 0,0 0-1 0,0 0-3 0,-22 0 0 0,22 0-2 15,-20 0 8-15,20 0-10 0,-17 0-1 0,-3 0 3 0,20 0-7 16,0 0 0-16,-17 0-1 0,17 0 1 0,0 0-1 0,-40 37 5 16,40-16-6-16,0-1 0 0,0 16 1 0,0-36 0 15,0 38-3-15,0-38 0 0,0 20 1 0,0-1 1 0,0-1 0 0,0-18-1 0,0 20 1 0,0 0 0 16,20-3 0-16,-20-17 1 0,0 21 0 0,20-21 2 0,-20 19 2 16,17-2 0-16,3 3 7 0,-3-20 0 0,-17 0-6 0,20 0 0 0,-20 0 0 0,0-20 0 15,22 20-2-15,-4-17 0 0,-18 17 0 0,17-40 6 0,-17 23-6 16,20-23 0-16,0 3-1 0,-3 0-2 0,3-3 1 15,-20 23 1-15,0-3-2 0,17-1 1 0,-17-16-1 0,20 18 0 16,-20 19-1-16,0 0 3 0,0-17-2 0,0 17 0 0,0 0 0 0,0 0 0 0,0 0 1 0,0 0-1 16,0 0 2-16,0 0-1 0,0 0-2 0,0 36 5 15,0-16-3-15,0-3-3 0,0 4 1 0,0-1 1 0,0 16 0 0,0-36-3 0,0 38 0 16,0-38 0-16,0 39 0 0,0-39 2 0,0 38-1 0,0-1-15 0,0-16 5 16,0-2-3-16,0-2-4 0,0 3-4 0,0 0-3 15,0 18-60-15,0-2-44 0,0-36 93 0,0 21-78 16,20-21 103-16,-20-21 4 0,0 4 4 0,22 17 2 0,-22-19 1 15,15-19-1-15,5-2 1 0,-20 23 1 0,40-40 0 0,-23 37-1 0,0 0 0 16,-17 2 1-16,0-1 0 0,40-1 2 0,-40 3 3 0,22-23 10 0,-7 40-6 0,-15-17 2 16,0 17 1-16,20 0 3 0,-20-20 2 0,20 20 2 0,-20 0-1 0,0 0-1 0,20 0 0 15,-20 0-2-15,0 0 0 0,17 20 1 0,-17-20-1 0,0 17 18 0,17 2-20 16,-17-19-1-16,0 38 18 0,20 1-16 0,-20-21-9 0,0 2-1 16,0-20 0-16,0 20-3 0,20 37 8 0,-20-40-6 15,0 23 2-15,0-23 3 0,20-17-3 0,-20 0 7 16,0 21-5-16,0-21-1 0,17 0 1 0,-17 0-3 0,0-21-1 0,20-16 8 15,0 37-9-15,20-56 6 0,-40 18-6 16,17 38-1-16,0-40 1 0,-17 40-2 0,0-18 0 0,20-1 0 0,0-1-1 0,-20 20 2 0,17-38 0 0,3 19 1 16,-20 19-1-16,17-17-1 0,-17 17 0 0,20-20 2 0,3 20 0 15,-6 0-3-15,-17 0 1 0,17 0 1 0,-17 0-1 0,0 20 2 0,40 16 6 16,-40 2-7-16,17-38 1 0,3 114 5 16,-3-74-5-16,3 131 0 15,-20-154-1-15,20 136-17 16,17-77-120-1,-37-76 105-15,0 0-4 0,20 0-2 0,-20 0-1 0,20-17-80 16,17-137-12 0,0 3 116-16</inkml:trace>
  <inkml:trace contextRef="#ctx0" brushRef="#br0" timeOffset="9232.58">18358 8005 12 0,'0'-55'87'0,"0"36"-62"0,0-1-2 0,0 20-1 0,0-38-1 0,0 38-1 0,0-19 16 0,0 1-19 15,0 18-1-15,0 0 0 0,0 0-1 0,0 0 1 0,0 0 31 0,0 0-32 0,0 0-1 0,0 18-3 0,0-18 0 0,0 19 0 0,0 39 33 16,0-22-39-16,0 2 7 16,-20 193 4-1,3-157-13-15,17-53-4 16,0 53 1-16,0-55-1 0,-20 18 1 0,20 4 0 0,0-5 0 0,0 2 0 0,0 1 0 0,0-1-3 0,-20 76-20 31,20-77 10-31,0 60-42 0,0-80 32 0,0 3-1 0,0 18-2 0,0-18 1 0,0 16-52 0,-20-36 49 0,20 21-128 31,20-117 96-31</inkml:trace>
  <inkml:trace contextRef="#ctx0" brushRef="#br0" timeOffset="9433.28">18566 8388 14 0,'0'0'29'0,"0"0"-4"16,0 0 7-16,0 0 2 0,0 0 1 0,0 0 54 0,0 0-66 16,0 0-4-16,0 0-2 0,0 17 11 0,0 2-17 0,0 1 1 0,-20 74 52 15,3-56-53 1,-3-38-6-16,20 39-2 0,-57 36 3 0,57-75-5 15,-34 57 0-15,11-17 1 0,-14-2 0 16,37-38 0-16,-20 19-2 0,20-19 1 0,0 17-1 0,0-17-1 0,0 21-1 0,0-21-1 16,0 0 0-16,0 19-2 0,0-19-1 0,0 17-2 0,0-17-3 0,0 0-2 0,20 0-3 15,17 20-103 1,-14-20 59-16,-6 0-7 0,20-20-4 0,37-16-1 16,-74 15 63-16</inkml:trace>
  <inkml:trace contextRef="#ctx0" brushRef="#br0" timeOffset="9900.64">19025 8424 11 0,'0'0'4'15,"0"0"2"-15,0 0 35 0,0 0-28 0,0 0 0 0,-20 0-2 16,20 0 0-16,0 0 12 0,0 0-17 0,0 0-2 0,-20 0 0 0,20 0 0 16,0 0-1-16,0 0-1 0,0 0 0 0,0 0-1 0,0 0 0 0,-20 0 0 0,20 0-2 15,0 0 1-15,0 0-1 0,0 0 0 0,0 0 1 0,0 0 0 0,0 0-3 16,0 0 2-16,0 0 0 0,0 0 1 0,0 0 0 0,0 0 0 0,0 0 1 15,0 0-1-15,0 0 1 0,-14 0-1 0,14 20 1 0,0-20-1 0,-23 17 5 16,23-17-2-16,0 0 1 16,0 41 35-16,0-24-28 0,0-17 0 0,0 0-2 0,0 19 0 15,0-19-1-15,0 21-1 0,0-21 1 0,0 17 7 0,0 3 1 0,0-1-8 16,0-19 0-16,0 18 8 0,23-18-9 0,-23 20-1 0,0-20 1 16,14 20 3-16,-14-20-4 0,20 17 1 0,-20-17-5 0,0 0 0 0,20 0 1 0,-20 0-1 0,20 0 0 15,-20 0 0-15,17 0 0 0,-17 0 0 0,0 0 0 0,17 0 0 0,-17 0 0 0,20 0 0 16,-20 0 1-16,20-37 5 0,0 37-6 15,-20-20-1-15,0 2 1 0,0 18-1 0,17-39 1 0,-17 39-1 0,0-17-1 0,0-4 1 16,20 21 0-16,-20-19 0 0,0 2 0 0,0 17-1 0,0-20 0 0,0 20 2 16,0 0-1-16,0-21-1 0,0 21 2 0,0-17-1 0,0 17 4 15,0 0-2-15,0 0 0 0,0 0 0 0,0 0 1 0,-20 0 0 0,20 0 0 0,-17 17 1 0,17-17 1 16,-20 21 6-16,20-1-7 0,-20-3 0 0,0-17-1 0,20 40 0 0,-17-23-1 0,0 3 0 16,17-1 0-16,-20 19-1 0,20-18 0 0,-40 37 1 15,40 0-2-15,-14-40-1 0,-9 40 0 0,23-36 0 0,0-2 1 0,-20 56 7 16,20-75-6-16,0 20-3 0,0-1 0 0,0-19-2 0,0 17 1 15,0 4-12-15,20-21 3 0,3 18-36 0,-23-18 25 0,14 0-5 0,-14 0-3 16,0 0-6-16,40 0-2 0,-40-18-6 0,20 18 0 0,-20-21-3 0,17 21 2 0,0-17 7 16,3 17 7-16,57-58-5 15,-40 2 27-15</inkml:trace>
  <inkml:trace contextRef="#ctx0" brushRef="#br0" timeOffset="10316.43">19555 8424 11 0,'0'0'37'0,"0"0"-18"0,0-19 29 0,0 19 4 0,0 0-8 0,0 0-26 0,0 0 14 0,0 0-16 0,0 0 14 0,0 19-2 15,-20-19-15-15,20 37 8 0,0-16-12 0,-20 16 5 0,3 3-1 0,-3 16 1 16,20-18-7-16,0-18 0 0,-17 18 0 0,17-2 1 0,0-16-1 16,-20 17-1-16,20-16-1 0,0 15-2 0,0-15 4 0,0 15-2 0,0 3 6 0,0 19-8 15,0-41-1-15,0 4-1 0,20-21 2 0,-20 18-1 16,37 0 6-16,-37-18-6 0,17 0-1 0,-17 0 3 0,0 0-1 16,20 0-1-16,0-36 1 0,-20 36-4 0,23-38-2 0,-9-20 2 15,6 19 2-15,0 3 0 0,0-21 0 0,-20-1-1 0,54-133 4 16,-34 134-3-16,-20 20 0 0,0-1-1 0,23-1 1 0,-23 1-1 0,0 2 0 0,14-5 1 15,-14 4-2-15,0-57 2 0,20 54-1 0,-20 3 1 0,0 20-1 0,0-3 0 16,0-20 0-16,0 2 0 16,0-18 3-16,0 39-2 15,0-4 1-15,0 2 0 0,-20 1 2 0,20 18-3 0,-14-19 5 0,14 19-3 16,0 0 0-16,-23 19 9 16,23-19-10-16,0 18 1 0,-20 22 0 0,20-40-2 0,-20 37 0 0,20-37-1 0,0 36 1 0,0-15-1 0,0-4 0 0,-17 97 4 15,17-74-2-15,0-3-3 0,-17 98 1 16,17-99 0-16,0 79-1 0,0-78 3 0,-20 40 0 0,20 38-3 15,0-79 1-15,0 61-1 16,37 74 13-16,-37-154-14 0,17 22 1 0,-17-21-1 16,20 2-1-16,23 113-18 0,-29-115 15 0,6-18-3 15,0 21-3-15,-20-2 0 0,20-19-2 0,-20 18-2 0,17-18-2 0,0 20-6 0,-17-20-4 0,20 19-2 16,-20-19-3-16,20 0-2 0,0 0-3 0,-20 0-2 0,37 18-48 0,23-36-54 16,-60 18 126-16,17-19 13 0,0 19-3 0</inkml:trace>
  <inkml:trace contextRef="#ctx0" brushRef="#br0" timeOffset="11733.88">4238 10022 16 0,'0'0'9'0,"0"18"34"0,0-18-24 0,0 0 2 0,0 0 0 0,0 0-1 0,0 20-2 0,-17-20-1 0,17 0-2 0,0 18-1 0,0-18 0 0,0 20-1 0,0-20 0 0,0 20 10 16,0-2-14-16,-23-18-2 0,23 18 0 0,0 3 1 0,0-3-3 0,-20 58 15 15,20-56-11-15,0-2-4 0,0 1 5 16,0-19-7-16,0 20 0 0,0-20 1 0,0 18 0 0,0 1 6 0,0-19-6 0,0 19 1 16,0-19-1-16,0 0 1 0,20 0-1 0,-20 20 0 0,0-20 0 0,23 0 1 0,-23 0 2 15,17 0-2-15,-17 0 2 0,0 0-1 0,17 0-4 0,-17 0 3 0,0 0-1 0,20 0 4 16,0-20-4-16,-20 20 0 0,17-19-3 0,-17 19 2 0,20 0-2 0,-20-37 0 0,17 37 0 16,-17 0-1-16,20-39 7 15,-20 1-7-15,20 20 1 0,-20-2 1 0,0-18 0 16,0 38 0-16,23 0-1 0,-23-18-1 0,0 18 1 0,0-21 0 0,0 3 5 15,0 18-2-15,0-18 8 16,0 18-10-16,0 0 2 0,14 18 4 0,-14 0-7 0,0 3 2 0,0-3-1 16,0-18-1-16,0 19 0 0,0 0-3 0,0 1 4 0,0-20-4 0,0 18 1 0,0 2 1 15,0-20-2-15,20 18 2 0,-20 1 1 0,18 19 0 16,-18-19-1-16,0 0-1 0,22-19 1 0,-22 20-1 0,35 36-32 16,-35-56 19-16,0 0-4 0,0 20-2 0,19-20-5 0,-19 0-4 31,20 0-87-31,3 0-78 0,-9-20 137 0,-14 2 47 0,0 18 6 0,20-19-6 0</inkml:trace>
  <inkml:trace contextRef="#ctx0" brushRef="#br0" timeOffset="12183.97">4769 10251 14 0,'0'0'3'0,"0"0"0"0,0 0 17 0,0 0 21 16,0 18-24-16,0-18 2 0,0 20 1 0,0-20-4 0,0 18 22 15,0 1-27-15,0 1 18 0,19 17-10 16,-19 2-2-16,18 17 10 16,24 97-5-16,-42-115-19 0,17 18 5 15,-17 2-4-15,0-22-2 0,18-15-1 0,-18 16 1 0,0 2-1 0,0-1 0 0,20 0 0 0,-20-19-1 16,0 39 0-16,0-21 0 0,19 1 0 0,-19 0 0 0,0-20 0 0,0 97-3 16,0-96 3-16,18 39-7 0,-18-2-13 15,0 19-58-15,0-75 57 0,0 20 0 0,0-20-1 16,0 20 0-16,0-20-23 0,0 0-2 15,0 0 39-15,0-20 2 0,0 0 2 0,0 2 2 0,0-95 0 16,0 36 1-16,-18 39 2 16,18-170 33-16,0 168-14 0,0-73 55 15,0 113-75 32,18-76 35-47,-18 37-11 0,0-16-1 0,20 14-2 0,-3 23-12 0,-17 0 3 0,0-3-2 0,20 4 1 0,-20-2 0 0,22 0 0 0,-22 1 11 0,17 18-12 0,1-21 25 0,22 21-7 0,-40 0-8 0,17 0-11 16,3 21 5-16,-3-3-5 0,-17 1-5 0,20-19-2 0,-20 19 1 0,0-2 0 15,0 22 4-15,0-39-5 0,0 18 0 0,0 2-1 0,0-20 0 16,0 21-1-16,0-3 1 0,0-18-1 0,0 37-4 0,-20-19-9 16,3-18-12-16,17 21-10 0,-20-21 11 0,20 18-2 0,-17-18-5 0,17 0-5 15,-20-18-52 1,0-3-92 0,20 3 162-16,0 0 9 0,0-1-2 0</inkml:trace>
  <inkml:trace contextRef="#ctx0" brushRef="#br0" timeOffset="12733.98">5852 10554 22 0,'0'0'28'0,"0"0"49"0,0 0-19 0,0-20-32 0,-17 20 41 16,17 0-49-16,-17-17 13 0,17 17-16 0,0 0-2 0,-23 0 9 0,3 0-2 15,20 0-11-15,0 0 0 0,-17 0-1 0,-3 0 8 0,20 0-12 16,-17 0-1-16,-3 0 3 0,20 0-2 0,-20 17-1 0,20-17-1 0,-17 20-7 15,17 1 4-15,0-21-1 0,0 37 1 0,-17-18 2 0,17-19-1 0,0 38 1 16,0-38 0-16,17 77-2 0,-17-59 0 0,17 1 1 0,-17-1 0 16,57 39 1-16,-57-57-1 0,20 19 0 15,-20-19 1-15,0 0 0 0,17 0 0 0,-17 0 1 0,20 0 0 0,-20 0 1 16,0-19 0-16,23 1 0 0,-23-3 0 0,17 3 0 0,-17 0 0 0,0-1 2 0,17-40 6 16,3-15-4-16,0-23-6 0,-20 61-1 0,0-2-1 0,0-20 0 0,0 20 0 15,0 0 0-15,0 1 2 0,0 17 1 0,0-37 3 0,0-37-1 16,0 54 1-16,0 22-4 0,-20-2 2 0,20-16 5 15,0 15-6-15,0 21 1 0,0 0-1 0,0-17 4 0,0 17-1 0,-20-19 15 16,20 19-17-16,0 0 0 0,0 0-1 0,0 0 1 0,0 0 1 0,-17 0-1 16,17 0 0-16,0 0 0 0,0 19-2 0,0-19 0 0,0 0 1 0,0 17 0 0,-17 40 6 15,17-37-7-15,0-2-2 0,0 2 2 0,0 0 0 0,0 16-1 16,0-15 2-16,0 16 0 0,0 2-1 0,0 17 2 0,0-17-2 0,0 56-1 16,0-58 1-16,17 2-1 0,-17-2-3 0,17 96-12 15,3-115 14-15,-20 23-5 0,0-4-1 0,20 20-15 0,-20-20-11 16,17-16 12-16,-17 15-5 0,0-36-1 0,20 38-41 0,-20-18-14 0,37-1-109 15,-17-19 118-15,3 0 42 16,-23 0 28-16,14-19-4 0</inkml:trace>
  <inkml:trace contextRef="#ctx0" brushRef="#br0" timeOffset="13083.17">6291 10478 12 0,'0'0'9'0,"0"0"18"0,0 0-7 0,0 0 4 0,0 20 25 0,0-20-24 0,-20 0-3 16,20 0-1-16,0 0-2 0,0 19-2 0,0-19-3 0,0 0 0 0,0 17-2 0,-17-17-2 0,17 20-1 15,0-20-2-15,0 0 0 0,0 21-3 0,0-21-1 0,0 18-1 0,-23-18 1 0,23 19 1 16,0 0 2-16,0 19 1 16,0-20-6-16,0 0 3 0,0 23-1 0,23-23 2 0,-23 1-2 0,0-1 2 15,17-18-3-15,3 18 22 16,-3-36-12-16,-17 18-8 0,0-18 3 0,20-19-4 0,-20 37 0 16,0-21 2-16,20 1 1 0,-20 2 0 0,0 0-2 0,17-3-2 0,-17 4-1 0,0-2 1 0,0 0 2 15,20 1-2-15,-20 18 1 0,0-41 1 0,0 41-2 0,0-17 1 0,0 17 1 0,0-19-1 16,0-1 18-16,0 2-16 0,0 18 5 0,0 18 8 15,0-18-12-15,0 20-1 0,0-1-1 0,0-19-1 0,0 17 1 16,0 24-3-16,0-23 1 0,17 1-3 0,-17-19 3 0,0 57 0 16,0-39-2-16,0 59 0 0,20-58 1 0,-20-1-2 0,0 21 1 0,23-21 0 15,-23 40-9-15,17-40 2 0,-17 2-1 0,0-2-3 0,17 2-21 16,3-1 10-16,-20-19-3 0,0 18-2 0,20-18-3 0,-20 0-3 0,17 0-79 31,20-18 14-31,-37-1 71 0,20-19-16 0,-20 18 25 0,23-16 5 0,-6-61-8 0,0 42 16 0,40-116-1 16,-57 130 5-16,20-15-3 0</inkml:trace>
  <inkml:trace contextRef="#ctx0" brushRef="#br0" timeOffset="13649.84">6807 10193 11 0,'0'-18'13'0,"0"18"-5"0,0-21 3 0,14 21 3 0,-14 0 2 0,0 0 2 0,0-18 0 0,0 18 1 16,0 0 0-16,0 0 1 0,0 0 23 0,0 18 22 15,0 21-46-15,0-39-1 0,0 19-1 0,0 0 1 0,0 1-2 0,0 18-2 0,0-20-1 0,0 77 14 16,0 1-18-16,0-60-5 0,0 5-3 0,0-4 0 0,0 38-4 16,0 21 4 15,0-60-1-31,0-15 1 0,0 37-2 0,0 55-32 0,0-95-7 0,0 1 15 0,-14-19-4 0,14 21-35 0,0-3 32 15,0 1-19-15,0-19 34 0,-23 0-2 0,23 0 14 0,0-19 1 0,0 19 0 0,0-18 2 0,-20-3-1 16,20 2 2-16,0 19 1 0,0-37 0 0,0 17 2 0,-20-54 30 16,20 53-18-16,-17 2 0 0,17-20-1 0,0 21-4 0,-20 18-1 0,20-18 0 0,0-1 0 15,0 1 3-15,-17-3 36 16,17 1-40-16,0 20 5 0,0 0-1 0,0 0-6 0,0 0 5 16,0 0 2-16,0 0-8 0,17 0-1 0,-17 0 0 0,20 0-2 15,17 41 5-15,-37-41-6 0,20 0-1 0,3 18 1 0,-9-18-4 16,6 0 1-16,-20 0-3 0,40 19-13 0,-23-19-12 0,0 0 11 15,3 0-4-15,0 18-2 0,-20-18 0 0,23 0 1 0,-23 0 4 0,34 0-10 16,6-18 0-16,-40 18 17 0,17-19 8 0,3 19 1 0,-20 0 1 16,0-18 0-16,0 18 2 0,17-21 0 0,3 21 2 0,-20-20 1 0,20 20 0 0,-20 0-1 0,0 0 0 15,17-18 1-15,-17 18 3 0,0 0 3 0,20 0 5 0,-20 0 4 0,17 0 27 16,-17 0 15-16,0 0-43 0,20 0-2 16,-20 18-1-16,0-18-1 0,0 20-1 0,23-20 9 0,-23 21-11 0,0-21 0 0,0 18-1 0,17 1 12 15,-17-19-13-15,17 18-2 0,-17-18 0 0,0 0-1 0,0 18-1 16,20-18 0-16,-20 21 1 0,20-21-1 0,-20 0 0 0,0 18 0 0,17-18 1 0,-17 0 0 0,20 0 0 15,-20 0 0-15,0 19 0 0,0-19 1 0,17 0 0 0,-17 0 3 0,20-19-3 16,3 1 3-16,-23-3-7 16,0 3 1-16,17-19 2 0,-17-22 4 15,0-34 2-15,0 93-6 0,-17-19 0 16,17 1-1-16,0 18 0 0,0 0 19 16,-23 0-11-16,23 0 0 0,0 0-2 0,-20 18-3 0,20-18 1 0,-17 19 0 0,17 0 1 0,0-2 2 0,-20 4-3 0,20-3-1 15,-17 0 0-15,17 2-2 0,-20 19 2 0,20-2-4 0,-20 2 4 16,20-21-3-16,0 40 2 0,-17-20-1 0,17-20-3 0,0 21 1 0,0-21 0 15,0 1 0-15,0 2-1 0,0 35 2 0,0-18-6 16,17-1-5-16,3-16-55 0,17-2 37 16,-37-19-5-16,20 0-5 0,17 0-107 0,3 0 87 0,-23-19 3 0,3-2 10 15,17 21 15-15,-17-18 15 0,17-1 8 0,6 0-1 0</inkml:trace>
  <inkml:trace contextRef="#ctx0" brushRef="#br0" timeOffset="14569.24">9595 10175 11 0,'0'0'15'0,"0"0"-2"0,0 0 4 0,0 0 2 0,0-21 1 0,0 21 0 0,0 0-1 0,-17 0 0 0,17-18 0 0,0 18-1 0,-20-18 0 0,20 18-1 0,0 0 0 0,-17-20-1 0,17 20-2 0,-20 0-1 0,20-20 1 0,0 20-1 16,-20 0 1-16,-17-18 33 0,37-2-35 0,0 20-2 16,-17 0 0-16,17 0 0 0,-23 0-2 0,23 0 0 0,-17 0 4 0,17 0-7 15,-20 0-1-15,20 0 2 0,-15 0-2 0,15 0 0 16,-42 58 12-16,22-58-13 0,20 38 3 0,-17-20-4 0,17-18 2 0,-17 39-2 16,17-39 0-16,0 38 0 0,-20-18-2 0,20-2 2 0,0 2 0 0,-20 17-2 0,20 1 3 15,-20 39-2-15,20-20 2 0,0-21-2 0,-15 5-3 0,15 15-1 16,0 59-8-16,0-78 6 0,-22-19 3 0,22 21-2 0,0-21-1 15,0 22-3-15,0-22-2 0,0 0-3 0,0 20-2 0,-20-18 1 0,20-1-2 0,0-19 0 16,0 37-2-16,-20-16-59 0,20-3 48 0,0 1-25 0,-17-19 31 16,17 0-73-16,0 0 72 0,0-19 4 0,-20 19 5 0,20-39 5 15,0 39 3-15,-17-19 4 0,17 19 1 0,0-37 1 0,0 37 0 0,-20-38-1 0,20 38 1 16,0-38-1-16,0 20 1 0,0-3 1 0,0 2 1 0,-20-20 1 0,20 21 1 0,0 0 0 0,0-40 17 16,0 38-7-16,-17 20 3 0,17-18 3 0,0 0 3 0,0 18 0 15,0 0-4-15,0-21 0 0,0 21-3 0,0 0-2 0,0 0 1 0,0 0-1 0,0 0 0 0,0 0 0 16,0 0 0-16,17 21-1 0,-17-21-1 0,0 0-1 0,20 36 24 15,-20-36-27-15,20 20-2 0,-20 1-1 0,54 16 8 16,-54-37-9-16,20 0 0 0,0 18-1 0,-20-18-1 0,22 18-1 0,-7-18 0 16,5 21 1-16,-20-21 0 0,40 0-2 0,-23 0 1 15,-17 18-1-15,17-18 1 0,23 0-2 0,-40 0-1 0,0 0 0 0,37 0-8 0,-37-18-7 16,37 18 7-16,-37-21-1 0,0 3-14 0,40 0-13 0,-40 18 26 16,20-19-14-16,-3-20-3 15,-17 19 21-15,0 20 6 0,20 0 1 0,-20-18-3 0,0 0 4 0,20-3 9 16,-3 4 48-16,-17 17-38 0,0 0 1 15,0 0 13-15,0 0-6 0,0 17 27 16,-17 4-45-16,17-21-1 0,0 18-1 0,0 20 12 16,-20 38 2-16,20 0-6 31,0-55-12-31,0-3 1 0,0 0-2 0,0-18 1 0,0 20 1 0,0-2 0 16,20 2-1-16,-20-1-1 0,0-19 1 0,0 0-1 0,17 18 0 0,3-18 5 15,-3 0-5-15,-17 0 0 0,0-18 0 0,20 18-1 16,-20-19 1-16,0 19-2 0,0-20 2 0,23 2-1 0,-23 18 1 0,0 0-1 0,0-20 0 15,17 20 1-15,-17-18-1 0,0 18 0 0,0 0 0 0,0-18-1 0,0 18 1 0,0-21-1 16,17 21 2-16,-17 0-1 0,0 0-1 0,0 0 0 0,0 0-1 0,0 0 0 0,0 0 0 16,0 0-1-16,0 0 0 0,0 21-14 0,20-3 8 15,-20-18 2-15,0 18-6 16,0 20-8 0,20 59-84-16,-20-97 80 0,0 18-2 0,0 1-38 0,0 0 27 0,17 0 2 0,-17-19 4 0,0 19 10 15,0 0 9-15,0-19 7 0,20 18 3 0,-20-18 1 0,0 0-5 0</inkml:trace>
  <inkml:trace contextRef="#ctx0" brushRef="#br0" timeOffset="14867.26">9900 10934 11 0,'0'0'8'0,"0"-18"45"0,20 0 37 0,-20 18-64 0,0 0-13 0,0 0 0 0,0 0-1 0,0 0 26 0,0 0-26 0,0 0-2 0,0 0 6 0,0 18-10 0,0-18-1 0,0 0-1 0,17 0 1 15,-17 18-1-15,0-18 1 0,0 20 0 0,0-20 0 0,0 0-1 0,20 18-1 0,-20-18 1 16,0 20-1-16,20-1 6 0,-20-19-7 0,0 0 1 0,0 0 0 15,23 0-1-15,-23 18 2 0,0-18-1 0,14 0 0 0,-14 0 4 0,20 0-4 0,-20 0 2 16,0 0-1-16,20 0 0 0,0-18 7 0,-20-1-5 16,17-1-3-16,0-36 5 0,3 56-5 0,-20-18-2 0,0-3 1 0,20 2 0 15,-20 19 1-15,0 0-1 0,23-18 1 0,-23 18 0 0,0-21-1 0,0 21 0 0,14 0-1 16,-14-18 2-16,0 18-1 0,0 0 1 0,20 0 1 0,-20 0-2 0,0 18 1 0,17-18 0 16,-17 39 1-16,23-20 2 0,-6 96-3 15,-17-20-63 1,0-76 39-16,0-19-4 0,20 38-179 15,-20-38 149-15,0 19-52 16,17-19 87-16</inkml:trace>
  <inkml:trace contextRef="#ctx0" brushRef="#br0" timeOffset="15116.71">10607 10764 21 0,'0'0'14'0,"0"0"8"0,0 0 37 0,0 0-29 15,-23 0-2-15,23 0-2 0,0 0-1 0,0 0-3 0,0 0-2 0,0 0-1 0,0 0-4 16,-20 0-1-16,20 19-2 0,0-19-2 0,0 0-2 0,-17 18-1 0,17-18 1 0,0 0-2 0,0 18 1 0,-20-18-1 16,20 21 0-16,0-21 0 0,0 18 0 0,0 1-1 0,0-19 1 0,-17 21-2 0,17-3 0 15,0-18 1-15,0 18-1 0,0 2 0 0,0 18 5 16,17-1-5-16,-17-18-3 0,0 2-1 0,0-21 1 0,20 18-2 0,-20 1 1 16,37 19 1-16,-14-19-2 0,-23 0 0 15,17-19 0-15,-17 18-2 0,37-18-1 0,-17 21 0 0,-20-21-3 0,17 0-2 16,3 0-5-16,-3 0-47 0,3-21 33 0,-20 21-3 0,20-18-2 15,-20 18-5-15,23-38-3 0,-23 38-3 0,14-19 2 0,-14 0 8 0,20-18 11 0,-20 16 11 0,20 2 7 16,-20 1-3-16</inkml:trace>
  <inkml:trace contextRef="#ctx0" brushRef="#br0" timeOffset="15333.9">11003 10136 35 0,'0'0'93'0,"0"0"-64"0,-20 18 34 15,20-18-46-15,0 21-1 0,0-3-3 0,0-18-2 0,0 19 0 0,0 0-3 0,0 1 1 0,0-20-2 16,0 56 6-16,0-37-6 0,0 1-1 0,0 17 1 0,0-18-3 0,0 1 0 16,0-1 1-16,0 115 1 0,0-116-6 0,0 20 2 0,20 0 0 15,-20-20-2-15,0 41 1 0,0-22-1 0,0-19 1 0,0 21-1 0,0-21-1 16,0 22-1-16,0-22-2 0,0 0-2 0,0 2-4 0,0 37-27 0,0-39-19 16,0 1 24-16,0 2-42 0,0-21 38 0,0 18 4 0,0-18 6 0,-20 0 8 15,20 0 6-15,0 19 5 0,0-19 3 0,0 0 2 0,0-19 0 16,-14 19 0-16,14-18-5 0</inkml:trace>
  <inkml:trace contextRef="#ctx0" brushRef="#br0" timeOffset="15483.31">10852 10687 22 0,'0'0'51'0,"0"-18"-30"0,0 18 1 0,0-21 71 16,0 21-70-16,0 0-3 0,20 0 52 15,-20 0-58-15,0 0-2 0,17 0-2 0,-17 0-1 0,37 0 6 0,-17 0-8 0,-20 0-2 16,23 21 1-16,-23-21-2 0,14 18 0 0,-14-18-2 0,20 0 0 0,-3 18-1 0,6-18 0 16,-23 0 1-16,17 0 0 0,3 20 1 15,-3-20-3-15,3 0 0 0,-20 0 0 0,20 21 0 0,-3-21-2 0,3 0-2 0,17 0-24 0,-14 0-8 16,11 0-14-16,43 0-172 0,-60 0 189 15,26 0-15-15</inkml:trace>
  <inkml:trace contextRef="#ctx0" brushRef="#br0" timeOffset="15767">11516 10764 11 0,'17'0'4'0,"-17"0"1"15,0 0 3-15,0 0 4 0,0 0 85 0,0 0-69 0,0 19-3 16,0-19-1-16,0 0-3 0,0 0-1 0,0 0-4 0,0 18-1 0,0-18-2 0,0 0-1 16,0 18 11-16,0 3-13 0,0-21 0 0,0 0-2 0,0 18-1 0,0 22 14 15,0-22-20-15,0-18 0 0,0 18 0 0,0 2-1 16,0-2-1-16,0-18 2 0,0 20-1 0,0-20-1 0,0 0-2 0,0 19-2 15,0-19-4-15,0 0-2 0,0 0-2 0,0 18-3 0,0-18-2 0,0 0-72 16,0-18 61-16,0-39-132 16,0 37 147-16,0-16 6 0,0 15 5 0,0 2 2 0,0-20 1 0,0 3-1 0,0-1 1 0,0-4 0 15,20 5 1-15,-20 15-1 0,0-15 1 0,0-22 2 0,20 21 2 0,-20-39 33 32,23 57-16-32,-23-39 61 0,0 58-53 0,0 0-2 0,0-18-1 0,0 18-3 0,14 0-2 0,-14-20-2 0,0 20 13 15,0 0-6-15,0 0-15 0,0 0-1 0,0 0-1 0,0 0-1 0,0 20-1 0,0-20 4 16,0 18-8-16,0-18 2 0,0 19-2 0,0-19-1 0,0 19 1 0,0 1-3 15,0-1 3-15,0 0-2 0,0-19-3 0,0 18 2 0,0-18-2 0,0 20 0 16,0-20 1-16,0 19-9 0,0-19-1 0,0 17-49 16,0 3-34-16,0 1 9 0,0-21 37 0,40 37-113 15</inkml:trace>
  <inkml:trace contextRef="#ctx0" brushRef="#br0" timeOffset="16067.74">11895 10687 42 0,'0'0'35'0,"0"0"6"0,0 0-1 0,0 0 22 0,0 0-37 0,0 18-2 0,0-18-2 15,0 0-3-15,0 0-1 0,0 0-1 0,0 0-1 0,-17 20 9 0,17-20-14 0,0 0-2 16,0 21-1-16,-20-21 1 0,20 18 4 16,0-18-7-16,-17 19 3 0,17 17-2 0,0 3 0 0,0 1-1 15,0-40-4-15,0 0 0 0,0 18-2 0,0-18 2 0,0 18-1 0,0 2 0 0,0-20 1 0,0 18 0 16,0-18-1-16,17 0 0 0,-17 20 1 0,0-20-1 0,0 0 1 0,20 0-1 0,-20 0 1 16,0 0 1-16,17-20 1 0,3 2-3 0,-20-2 0 0,0 20 1 0,20-18 0 15,-20 18 0-15,0-18 0 0,17-3 0 0,-17 2 1 0,0 19-2 0,20-57 3 0,-20 39-3 16,0-19 7-16,17 16-5 0,-17 1 2 0,0-37 6 15,0 2-9-15,0 55 0 0,0-18 1 16,0 18 1-16,0 0-4 0,0 0 1 0,0 0-2 0,0 0 2 0,0 0 1 0,0 0-2 16,0 0-4-16,-17 56-16 15,17 0-9-15,0-38 19 0,-20 41-58 16,20-4-87-16,0 3-35 16,0-37 181-16,0-3 0 15</inkml:trace>
  <inkml:trace contextRef="#ctx0" brushRef="#br0" timeOffset="16349.99">12180 10725 60 0,'0'21'40'0,"0"-21"1"15,0 0-8-15,0 18-9 0,0 1-2 0,0 17 40 16,0-15-43-16,0-3-2 0,0 1-3 0,0 20 5 0,0-21-13 0,0 2-1 0,0-2-1 0,0 2 0 16,0-1 1-16,0 39 8 0,0-58-9 0,0 18 1 0,0-18 0 15,0 0-1-15,0 0 0 0,23 0 5 0,-23-18-7 0,0-3 1 16,0 21-1-16,17-37 1 0,-17 18 0 0,0-1 0 0,17 2 0 0,3-20-1 0,-20 20-1 0,0-22 0 15,20 22-1-15,-3-21 1 0,-17 2 1 0,20 19-1 0,-2-23 1 0,-18 23 1 0,19-21 1 16,1 22 0-16,3-60 5 0,-9 77-6 0,-14-20 2 0,0 20-2 0,20 0 2 16,0-17 0-16,-20 17-2 0,0 0 2 0,20 0-2 0,-20 0 3 0,17 0 2 15,1 17-4-15,-18-17-5 0,0 20 0 0,20 1 1 0,22 52 4 16,-27-16-1-16,4 39-2 0,-1-39-1 16,4 19-1-16,-22 1-18 0,0-59 5 0,0 22-3 15,17-22-4-15,-17 1-2 0,0 0-3 0,0 0-3 0,0 0-2 0,0-19-4 0,0 19-90 16,20-1-9-16,-20-18 109 0,0 0 13 0,0 0 7 15,0 0 2-15,0 0-1 0</inkml:trace>
  <inkml:trace contextRef="#ctx0" brushRef="#br0" timeOffset="17016.7">13378 10746 10 0,'0'0'7'0,"0"0"2"0,0 0 17 0,0 0-10 0,0 0 19 0,0 0 22 16,0 0-21-16,0 0-20 0,0-21 13 15,20 1 38-15,-20 20-57 0,0 0-1 0,0 0-1 0,20 0 0 0,-20 0-1 16,20 0 5-16,-3-18-1 16,3 18 3-16,-3 0-10 0,3 0 0 0,-20 0-1 0,20-18 0 0,-20 18 0 0,17 0-1 0,3 0 0 0,-3 0 0 15,3 0-1-15,3-21 0 0,-23 21 0 0,17 0 0 0,0 0-1 0,23 0 0 16,-40 0 0-16,17 0 1 0,3 0-1 0,-3 0-1 0,-17 0 0 0,20 0 0 15,-20 0-1-15,0 0 1 0,23 0-2 0,-6 0-20 0,-17 0 10 16,17 0-2-16,-17 0 0 0,20 0-28 0,0 0-121 16,-20-17 61-1,0 17 88-15,0 0 7 0,17-19 1 0</inkml:trace>
  <inkml:trace contextRef="#ctx0" brushRef="#br0" timeOffset="25867.43">19327 10022 17 0,'0'0'4'0,"0"0"2"0,0 0-3 0,0 0 3 0,0 0 0 0,0 0 12 0,0 0-8 0,0 0-1 0,0 0 1 0,0 0-1 0,0 0 0 0,0 0-1 0,0 0 0 0,0 0-1 16,0 0 0-16,0 0 15 0,0 0-16 0,0 0 1 15,0 0 5-15,0 0-6 0,0 0 7 31,0 0-7-31,0 0 13 0,0 0 0 0,0 0-5 0,0 0-5 0,0 0-1 0,0 0 7 0,0 0-10 0,0 0 1 0,0 0 8 0,0 18-9 16,0-18 1-16,0 0 10 0,0 0-11 0,0 0-4 0,0 0 3 16,0 0-1-16,0 0 1 0,0 0-1 0,0 0-1 0,0 0 0 0,0 0 0 0,0 0 1 0,0 0 1 15,0 0-2-15,0 0-1 0,0 0 1 0,0 0-1 0,0 0-1 0,0 0 2 16,0 0-1-16,0 20 1 0,0-20-2 0,0 0 1 0,0 0 1 16,0 0-3-16,0 0 1 0,0 0 2 0,0 0-3 0,0 0 2 15,0 18-1-15,0-18 0 0,0 0 1 0,17 0-2 0,-17 0 1 0,0 0-1 16,0 20 0-16,0-20-3 0,0 0-1 0,0 0-48 15,0 0 2-15,0 0 21 0,0 0-7 0,0 0-7 0,0 0-94 16,0 20 127-16,0-20-7 0</inkml:trace>
  <inkml:trace contextRef="#ctx0" brushRef="#br0" timeOffset="32317.85">15661 10364 32 0,'0'0'23'0,"0"38"17"0,-20 1-23 0,20-2-14 0,0 2-2 0,0-22 0 0,0 24-1 46,37 32-1-30,-37-73 4-16,17 21 9 0,3-3 0 0,-20-18 3 0,0 18 4 0,20-18 20 0,-20 20-21 0,23-20 15 0,-23 0-18 0,14 0-2 0,-14 0-1 0,0 0-1 0,0 0-1 0,20-20 10 0,-20 2-6 0,20 18-8 0,-20-18-3 0,0-20 6 16,0 19-6-1,20-18 4-15,-20 37-2 0,0-21 6 0,0-35-1 16,-20-1 11-16,20 57-14 0,-40-39 24 16,40 39-19-16,-14 0-8 0,14 0-1 0,0 0 0 0,0 0 0 0,-23 0 0 15,23 20 1-15,0-20 0 0,0 19 1 0,0-19-1 0,0 37-1 0,0-37 1 0,0 20-1 0,0 16 1 16,0-16 0-16,0 1-3 0,0-3 1 0,0 20-1 0,23 18 10 15,-23-18-6-15,0 1 1 0,14-2-1 0,-14-19-3 0,0 21 1 0,0-20 0 0,20 20-1 0,-20-21 1 0,0 20 0 0,0-18-1 16,20 36 2-16,-20-35-2 0,0 16-1 0,0 57 2 31,0-73-3-31,-54 73 3 0,31-57-6 0,3-37-5 0,0 0 0 0,20 20-5 16,-17-20-2-16,0 0-4 0,17 0-2 0,-20 0-1 0,0-20-3 0,20 20-3 16,-20-18-4-16,6 18-6 0,-9-38-66 0,23 19 36 0,-20 0 0 0,20 1 13 0,0-1 19 0,-20-2 19 15,20 21 11-15,0-37-8 0</inkml:trace>
  <inkml:trace contextRef="#ctx0" brushRef="#br0" timeOffset="32751.35">16211 10575 21 0,'0'0'32'0,"0"0"-3"0,0 0 4 0,0 0 2 0,0 0-4 0,0 0-3 0,0 0-2 0,0 0-4 0,0 0-1 0,0 0-3 0,0 0-3 0,0 0-1 0,0 0 0 0,-17 0 31 16,17 0-31-16,0 0-7 0,0 0-2 16,0 18 6-16,0-18-8 0,0 19-1 0,0 0 1 0,0-19 2 0,0 38 3 15,0-2 0-15,0-36-7 0,0 20 1 0,0 1-1 0,17 16 7 16,-17-19-6-16,17-18 0 0,-17 18-2 0,0-18 2 0,0 21 0 0,20-21 0 0,-20 0 1 15,0 0 0-15,0 0 0 0,20 0 0 0,-20 0 3 16,17 0-3-16,-17 0 0 0,0-21 0 0,0 21-1 0,20-18 1 0,-20 0-2 0,18-40 12 16,1 38-8-1,-19-16-4-15,0 36 0 0,0-38 0 0,0 19 1 0,0 19-1 0,20-19 1 0,-20-20 0 0,0 19-1 0,23 3 3 0,-23 17-2 16,0 0 0-16,0-19 0 16,0 19 7-16,0 0-7 0,0 0 2 0,0 19 0 0,0 18-3 0,0-37-1 0,0 21-3 15,0-3 1-15,0 1-1 0,0-19 0 0,15 36 4 0,-15-36-1 0,0 39 1 0,0-39-1 16,0 38-1-16,0-38 1 0,19 58-14 15,-19-40 3-15,0 0-6 0,20 3-4 0,-20-3-4 0,0-18-5 0,0 19-5 0,20 2-5 0,-20-21-6 0,0 18-6 0,0-18-5 0,17 18-3 16,-17-18 6-16,0 20 14 0,18-20 16 0,-18 0 14 0,0 0 6 0,0 0-10 0</inkml:trace>
  <inkml:trace contextRef="#ctx0" brushRef="#br0" timeOffset="33101.6">16685 10383 24 0,'0'0'14'0,"0"0"43"0,0 0-19 15,0 0-1-15,0 0-5 0,0 0-3 0,0 0-4 0,0 0 1 0,0 0-2 0,0 0-1 0,0 0 0 16,0 0-4-16,0 0-1 0,0 0-4 0,-20 19 17 0,20-19-22 15,0 20-2-15,0-1 7 0,-17 18-1 0,17-17-9 0,0-1 1 16,0-19-1-16,0 37-2 0,0-37 1 0,0 39-2 0,0 16 3 16,0-34-2-16,0-3-2 0,0-18 3 0,17 18-1 0,-17 2 4 0,0 1-2 0,0-21 0 15,20 18 12-15,-20 1-11 0,0-19 0 0,0 0-2 0,20 0 0 0,-20 0-2 16,0-19 2-16,0 19-2 0,19-18 1 0,-19-3 3 0,0 21-2 0,18-20 2 0,-18 20-1 0,0-36-4 16,0 36 2-16,0-21-2 0,0 4 1 0,0-2-1 0,20-18 1 15,-20 37 1-15,0-58 0 0,17 39-2 0,-17 19 0 16,0 0 1-16,0 0-1 0,0 0 3 0,20 0-4 0,-20 0 1 0,0 0 2 47,40 227-12-47,-23-133 10 0,3-73-1 0,-20 55-1 0,20-58 0 15,-20-18-3-15,0 38-3 0,0-38-5 0,17 20-5 0,-17-20-3 0,0 19-4 0,0-19-3 0,20 18-39 16,-20-18-17-16,0 0 35 0,0 0-3 0,0 0-2 0,0-18 4 0,0-1 11 0,17 19 14 16,-17-38 12-16,0 38 9 0,0-20 2 0,20-16 1 0,-20-4-2 0,22 22 1 15,-22-39-10 16</inkml:trace>
  <inkml:trace contextRef="#ctx0" brushRef="#br0" timeOffset="33284.9">17067 10612 12 0,'0'19'98'0,"0"-19"-61"0,0 0-1 0,17 17 29 0,-17 4-36 0,0-3-2 0,0 0-2 0,0 2-3 16,0 1-3-16,0-21-1 0,20 73 21 0,-20-52-20 0,17 16-4 16,-17-16-8-16,20-3 8 0,-20 20 8 15,0-38-14-15,20 18 0 0,-20 2 9 0,22-20-2 0,-22 0-2 16,35-38 12-16,-35 18-23 0,20 2-2 0,-20 18 1 16,37-76 4-16,-37 76-4 0,17-39 1 15,-17 39-2-15,20-18 0 0,0-1 10 16,-20 19-8-16,22 0 4 0,-22 19-5 0,15-19-2 0,-15 18 0 0,0 21 3 15,0-21-2-15,20-18 0 0,-20 40-1 0,0-22-2 0,0 0 2 0,0 2 1 16,0-2-2-16,0 21 0 0,0-21-3 0,0 1-4 0,0 2-3 0,0 35-38 16,0-37 1-16,0 0 19 0,0-19-3 0,0 37-128 15,0-37 112-15,20 0-103 0,0-18 65 16,-20-1 83-16,0 0-7 0</inkml:trace>
  <inkml:trace contextRef="#ctx0" brushRef="#br0" timeOffset="34251.26">17939 10004 25 0,'0'0'14'0,"0"0"7"0,0 0 5 0,0 0 31 0,0-21-31 0,0 21 0 0,0 0-2 0,0 0-3 0,0-17-2 0,-20 17-1 0,20 0-1 16,0-39 70-1,0 1 4-15,0 18-64 0,0 20-17 16,0 0 9-16,0 0-10 0,0 0-1 0,0 20 17 16,0-20-20-16,0 18 1 0,0 2-3 0,0-20 1 0,0 56 6 15,0-35-7-15,0 15-1 0,0-16 0 0,0-2 0 0,0 22-1 0,0-4 0 0,0 3 0 16,20-1 1-16,-20 95-2 0,0-95-1 0,0 58 4 0,0-60-3 16,0 5-5-16,0-23 0 0,0 20-2 0,0 0 1 0,0-2 1 0,0 23-17 15,0-4-11-15,0-16 16 0,0-20 0 0,-20-19 0 0,20 21-1 0,0-3-2 0,0-18-2 16,0 18-1-16,0 2-26 0,-17-20 23 0,17 0-2 0,0 0-2 0,0 0-3 0,0 0-3 15,-20 0-38 1,3-77-23-16,-3 40 94 0,20-2 2 0,0 21 1 0,0-1 1 0,-20 1 0 0,20-23 1 16,0 23 1-16,0 0 5 0,-17-3 6 0,17 4 9 0,0-2 7 0,0 0 2 0,-17 1-2 0,17-3 18 15,0 1-28-15,-23 20-1 0,23 0-1 0,0-17-3 0,0 17 1 0,0 0-3 16,0 0 0-16,-20 0-1 0,20 0 1 0,0 0-2 0,0 17-2 0,0-17 1 0,0 20-3 0,0-20-1 16,0 0 0-16,0 21-2 0,0-3 1 0,0-18-3 0,20 38 2 15,3-21-4-15,-23-17 1 0,17 21 0 0,20 35 1 16,0-35-7-16,-17-3-11 0,37 1-82 15,-20-1 8 17,-17-18-56-32,20-55 95 0,-23 34 38 0</inkml:trace>
  <inkml:trace contextRef="#ctx0" brushRef="#br0" timeOffset="34568.05">18281 10517 29 0,'0'0'58'0,"0"0"-33"0,0 17-1 0,0 3 0 15,0-20-1-15,0 21-1 0,20-3-1 0,-20-18-3 0,0 19-1 0,0 0-4 0,37 37 20 16,-17-56-28-16,-20 18-1 0,20-18 0 0,-20 20 0 15,17-20 0-15,-17 21 0 0,23-21 1 0,-23 0-1 0,17 18-1 0,-17-18 0 0,0 0-1 0,17 0 1 16,-17 0 0-16,20 0 0 0,-20-18 0 0,0 18 0 0,20 0-1 0,-20-41 1 0,17 23 4 16,-17 18-3-16,20-39 2 0,-20 22-3 0,0 17-2 15,17-19 2-15,-17 0 1 0,0 1 1 0,0-3 1 0,0 21 1 0,0-20 0 0,0-16 27 16,0 36-26-16,-17-20-1 0,17 20 5 16,-20 20-2-16,3-20 4 0,17 19-6 0,-20-2 1 0,20 3-2 0,0 1-5 0,-20-21-1 15,20 37-1-15,-17-37 0 0,17 36 3 0,-17-36 1 0,17 21-2 0,-23 35 2 16,23-35-2-16,-17-3 0 0,17 1 0 0,0-1 1 0,-20-18 0 0,20 76 5 15,0-76-6-15,-20 95 1 16,40-95-3-16,-20 39 1 0,0-39 0 0,0 0-1 0,20 37 0 0,-20-37-1 0,0 0 0 0,17 21 0 16,-17-21-2-16,0 18-3 0,40 1-34 15,-23-19 3-15,23 0-15 0,-40 0 20 0,54 0-88 0,-34-19 24 16,-20 19 43-16,40-39-31 0,-23 39 62 0,-17-19 13 0,20 19 5 0,0-18-9 16</inkml:trace>
  <inkml:trace contextRef="#ctx0" brushRef="#br0" timeOffset="35101.72">18888 10764 28 0,'0'0'134'0,"0"19"-100"0,-17-19 22 0,17 0-32 0,0 0-4 0,0 0-1 0,0 0-3 16,0 18 8-1,-17-18 0-15,17 0-16 0,0 18-2 0,0 3 6 0,0-3 3 0,0-18-11 0,0 0 0 0,0 19-1 0,0-19 0 16,17 0-1-16,-17 21-1 0,0-21-1 0,0 0 1 0,17 0 0 0,-17 18 0 16,0-18 0-16,20 0 0 0,-20 0-1 0,0 18 0 0,20-18 1 0,-20 0-2 0,0 0 2 0,23 0-1 15,-23 0 0-15,14-18 0 0,6 0 1 0,-20 18 0 0,20 0 0 0,-20-21-1 16,0 21 1-16,20-19 0 0,-3-38 3 0,-17 57-4 15,0-18 0-15,0-1 1 0,17 19 1 0,-17-18 2 0,0-3-1 0,0 21 0 16,0 0 5-16,0-20-4 0,0 20 3 0,0 0-3 0,0 0-1 16,0 0 1-16,-17 0-1 0,17 0-1 0,0 0 0 0,0 20-1 0,0-20 0 0,0 21 1 0,0-21 0 15,-17 0 2-15,17 18-1 0,0-18 1 0,0 37-2 0,0-37 2 0,0 0-1 0,-20 57 9 16,20-38-4-16,0 2-4 0,0-3 3 16,0 20 0-16,0 0 3 0,0 18-3 46,20-35-4-46,-20-3-2 0,0-18 1 0,0 0-1 0,0 0-1 0,17 0 0 0,-17 0 0 0,0 0 0 0,0 0 0 0,0 0 1 0,0 0 2 16,17 0-4-16,-17 0 2 0,0-18-1 0,0 18 0 0,0 0 2 16,0-21-2-16,0 21 1 0,20 0-2 0,-20 0 3 0,0-19-2 0,0 19 0 0,0 0 1 0,0-18-3 0,0 18 2 15,0 0 1-15,0 0-1 0,0-19 2 0,0 19-3 0,0-20 0 0,0 20 1 0,0-18 1 16,0 18-1-16,20-20 0 0,-20 20 1 0,0-36 0 16,0 36-1-16,0 0 0 0,0-21 1 0,0 21-3 0,0 0 2 0,0-19-1 0,-20 19 2 15,20 0-1-15,0 0 1 0,0 0 0 0,0-18-1 0,0 18 2 0,0 0-2 0,-20 0 0 16,20 0 2-16,0 0-1 0,-17 0-1 15,17 0 0-15,-17 0 0 0,17 0 1 0,-20 0-1 0,20 0-1 0,0 0 0 0,-20 0 2 0,20 0-1 0,-20 18 0 0,20-18-1 0,0 0 1 0,-14 0 1 16,14 0 0-16,-23 0 1 0,23 19-2 0,-20-19 1 0,20 21-1 0,0-21-1 0,-20 18-1 16,3 20-1-16,0 37 3 15,17-56 0-15,0 2-1 0,0-3 1 0,0 1 1 0,0 0 0 16,0 0 0-16,0 0-1 0,0 0 0 0,17-1 0 0,-17 3 0 0,0-2 0 0,0-1 0 0,0 1 0 16,17 0-2-16,-17 19 0 0,20-38-1 0,-20 18 0 0,20 2 0 0,-20-20-4 15,23 20-12-15,-23-1 5 0,14-19-2 0,-14 0-4 0,0 18-2 0,40-18-65 31,14-37-270-31,-34 17 318 0,-20 20 34 0,20-20-3 0</inkml:trace>
  <inkml:trace contextRef="#ctx0" brushRef="#br0" timeOffset="35601.12">19612 10934 57 0,'0'0'124'0,"0"-18"-92"0,-20 18 41 0,20 0-54 0,0 0-1 0,0-18-3 0,-14 18-2 0,14 0-1 0,0 0-3 0,0 0 0 0,-23 0-2 0,23 0 0 0,0 0 4 15,-20 0-6-15,20 18-1 0,0 20 8 16,0-38-8-16,-20 38 3 0,20-38-4 16,0 37 2-16,0 3-2 0,0-22-1 0,0 1-1 0,0 0 0 0,0 0 1 0,0 0-2 0,0 0 0 15,0 20 1-15,0-2-1 0,0-37 0 0,0 19 1 0,0 0-1 0,20 0 1 16,0 0 2-16,3-1-3 0,-23-18 1 0,0 0 0 0,14 0-1 0,-14 0 1 15,0 0 0-15,20 0 1 0,-20-18 0 0,0-1 0 0,20 19 1 0,-20-57 0 0,0 39-2 16,20-59 2-16,-3-17-2 0,0 54-1 0,-17-55 2 16,20 38-1-16,-20-1 0 0,0-36 0 0,0 56 1 0,0-1 0 15,20-16 1-15,-20 16 0 0,0 2-3 0,0-2 2 0,0 2-2 0,0-2 1 0,0-37 0 16,0 19 2-16,0-37 3 0,0 73-2 0,0-15 0 0,0 16 2 16,0-38 8-16,0-35 18 0,0 73-24 0,0 0 1 15,-20-18-3-15,0 1 8 0,20 37-7 0,0-37 1 0,-17 37-1 0,17-19-1 0,0-3 11 16,0 22-13-16,0 0 1 0,0-17-2 0,-17 17 0 0,17 0 0 15,0 0-3-15,0 0 3 0,0 0-1 0,0 0 2 0,0 58 3 16,0-21-7-16,0-17 1 0,0-3-1 16,0 3 1-16,0 18 1 0,0 39 0 0,0-21-1 0,0-18-3 0,0 18 1 0,0 97 2 15,17-96-1-15,-17 1 1 0,0-2-1 0,0 0-1 0,17 97-9 16,23-57 6-16,-40-39 3 0,23-20 1 0,-9 20 0 0,46 96-2 16,-43-96-7-16,0-19 2 0,3-20-3 15,0 3-6-15,-20-2-3 0,20-1-4 0,-20-18-4 0,17 19-2 0,3 0-3 0,-20-19-3 0,20 19-3 16,-20-19-3-16,17 0-6 0,-17 0-6 0,40 0-8 0,-40 19-6 0,57-38-69 15,-57 19 124-15,37 0 6 0,-19-19 0 0</inkml:trace>
  <inkml:trace contextRef="#ctx0" brushRef="#br0" timeOffset="36251.8">21001 10346 22 0,'0'-20'61'0,"-18"1"16"0,18 1-29 0,-22-2-28 0,22 20-9 0,0 0-1 0,0-18-2 0,0 18 0 15,0 0-1-15,0-20 0 0,0 20 9 0,0 0-7 0,0-19 0 0,0 19 0 0,0 0 0 16,0-19 1-16,0 19-3 0,0 0 2 0,0 0-1 0,0 0-2 0,0 0 8 16,0-18 0-16,0 18-7 0,0 0-1 0,-20 0-1 0,20 0 0 0,0 0 0 0,0 0 1 15,0 0 1-15,0 0-1 0,0 18-1 0,0-18-1 0,0 19 1 0,0-19-3 16,0 39 0-16,0-39 3 0,0 0-2 0,-17 38-2 16,17 56 2-16,0-55-2 0,-20-20-1 0,20 18 1 0,0 2-1 0,0 37-7 15,0-38 6-15,0-21 0 0,0 22 1 0,0-1 1 0,0-17 0 0,0 16-1 0,0-19-1 0,20 0 1 16,-20 21-1-16,0-39 1 0,17 58 5 15,-17-20 6-15,20-38 8 16,2-20-7-16,-4 20-7 0,-18-18 1 0,17 0-1 0,-17 18 0 0,57-58 9 16,-57 37-11-16,0 3-1 0,20 0 1 15,-3-1 0-15,-17 1 2 0,40-59 10 0,-40 77-12 0,22-21 0 16,-22 21 0-16,0 0-1 0,15-17 1 0,-15 17-1 0,0 0 0 0,20 0-5 0,-20 0 3 16,0 17-2-16,20 22 7 0,-20-21-4 0,0-18-1 0,20 59 3 15,-20-40-2-15,0 17 2 0,0 3-4 0,0 1 1 16,0-22 1-16,0 38-2 0,0-36-1 0,0-1-3 0,0 18-2 0,0-16-4 0,0-3-3 0,0 1-4 15,0 38-53-15,0-38 42 0,0 39-84 16,0-40 64-16,17 1-7 0,-17-19-7 0,0 0 2 0,0 19 14 0,17 0-14 16</inkml:trace>
  <inkml:trace contextRef="#ctx0" brushRef="#br0" timeOffset="36635.37">21571 10972 37 0,'0'0'30'0,"0"0"9"0,0 0 4 0,0 0-4 0,0 0-6 0,0 0-4 0,0 0-4 0,0 0-2 0,0 0-1 0,0 0-2 0,-20 0-1 0,20 0-2 0,0 0 9 0,0 0-15 0,-20 0 17 16,20 0-22-16,0 0 0 0,0 0-1 0,0 20 5 16,0-1-7-16,0-19 0 0,0 18-1 0,0 1 0 0,0-19-1 0,0 21 1 0,0-3-1 0,0-18 1 0,0 38 1 15,0 0 0-15,0-19-2 16,0-19 1-16,0 39 3 0,20-39 7 0,-20 0-6 15,20-21 0-15,-3 3 2 0,-17-20-4 0,0 38-1 0,0-38-1 16,23 38-1-16,-23-19 0 0,0-20 1 0,17-17 1 16,-17 36-2-16,17 2 1 0,-17-2-2 0,0 2 1 0,0 18 1 0,20-39 1 0,-20 39 0 0,0-37 0 15,0 16 1-15,0 21 0 0,0-18-1 0,20 18 2 0,-20 0-1 0,0 0-1 0,0 0 1 16,0 0-1-16,0 0 1 0,0 0 5 0,0 18-2 16,0 3-4-16,0-21 0 0,0 37 1 0,0 40 8 15,0-59-9-15,0 2-2 0,0-1 1 0,0-1-1 0,0 1 0 0,0 20 1 0,17-1-2 16,-17-19 0-16,0 37-3 0,20-35 1 0,-20-2-4 0,0-19-2 15,0 18-5-15,0 1-4 0,0-19-2 0,0 19-4 0,0-19-2 0,17 0-5 0,-17 19-5 0,0-19-5 16,0 0-9-16,0 0-7 0,20 0-11 0,-20 0-7 0,0-19 6 0,23 0 16 0,-23 19 20 16,0-19 20-16,0-18 0 0</inkml:trace>
  <inkml:trace contextRef="#ctx0" brushRef="#br0" timeOffset="36918.29">22144 10022 101 0,'0'0'57'0,"-23"0"72"0,23 0-102 0,0 0-2 0,0 0-2 0,0 0 17 0,0 0-23 16,0 0-4-16,0 0 0 0,0 0-2 0,0 0 18 16,0 0-20-16,0 38 32 15,0 20-16-15,0-22-6 0,0 22-8 16,0-58-9-16,0 39-1 0,0-39 1 0,23 18-1 0,-23 2-1 0,0 17 0 0,0-17 2 16,0-2-1-16,0 1 2 0,0 0-1 0,14 20-2 0,-14 37-2 15,20-39 1-15,-20-16 0 0,0 16 0 0,0-1 2 0,20 3 0 0,-20 20 0 0,0-4-1 16,0-16 0-16,0-2-1 0,20 2 2 0,-20-1 0 0,0 0-1 0,0-1 0 0,0-18 0 15,0 39 0-15,0 36 1 16,0-54-2-16,0 131-31 0,0-134 2 0,0 38-100 31,0-35-118-31,0-22 140 0,0-18 53 16</inkml:trace>
  <inkml:trace contextRef="#ctx0" brushRef="#br0" timeOffset="37301.69">22654 10004 43 0,'0'0'66'0,"0"0"-30"0,0 0-8 16,0 0-4-16,0 0-3 0,0 0-1 0,0 18 18 0,0-18-20 0,0 0-3 0,0 0-2 0,0 0 10 0,0 0-14 0,0 0 0 0,0 18 0 0,0-18 7 16,0 0-8-16,0 20 13 0,0-2-2 0,0-18-11 15,0 40 16-15,0 17-5 0,0-57-14 0,0 18-2 0,0 1 0 0,0 0 0 0,0 19-1 16,0-18 1-16,17-2-1 0,-17 58 3 15,0-37-5-15,20-1 2 0,-20 19 0 0,0-20-3 0,17 40-1 0,-17-39 0 0,0-2 3 0,0 5-2 16,20-4 1-16,-20-1 0 0,0 3-1 0,20 57 0 0,-20-39-2 16,0-20 0-16,23 2-2 0,-23 114-54 0,0-116 39 15,0-18-1-15,0 37-58 16,-23-16-77-16,23-40 16 0,-20-40 116 16</inkml:trace>
  <inkml:trace contextRef="#ctx0" brushRef="#br0" timeOffset="37485.58">22500 10746 77 0,'0'0'94'0,"0"0"-60"0,-17-41 23 16,17 41-37-16,-20-36 91 16,20 36-51-16,0 0-48 15,20 0 26-15,-3 18-6 0,23-18-21 0,-40 0 0 0,17 0-2 16,-17 0-2-16,40 0 5 0,-3 0-5 0,-17 0-2 0,-3 0-2 0,3 0-1 0,37 0 1 16,-34 0-2-16,11 0 0 0,-14 0 0 0,34-18 8 0,9 18-2 15,-49 0-7-15,26-21-1 0,-20 21-2 0,-3 0-4 0,20 0-3 0,-17-17-4 0,0 17-6 16,17 0-1-16,-17 0-6 0,-3-19-5 0,6 19-4 0,-6 0-6 0,-17 0-6 15,74-19-158 1,-34 19 68-16,-23 0 119 0</inkml:trace>
  <inkml:trace contextRef="#ctx0" brushRef="#br0" timeOffset="38585.14">24952 10764 23 0,'0'0'15'0,"0"0"6"0,0 0 7 0,0 0 4 0,0 0 1 0,0 0-3 0,0 0-3 0,0 0-1 0,0-18-3 0,0 18-2 0,0-21 39 15,0 21-49-15,0 0-1 0,-17-20 17 16,17 20-18-16,0-18 0 0,0 18 6 0,0 0-8 15,-20-18 36 1,0 18-23-16,3-21-8 0,-3 21-6 0,20 0-1 0,0 0-1 0,-20 0 0 0,20 0-2 0,-17 21-2 0,-1-3 7 16,-4 0-2-16,-15 41 0 31,17 17-2-31,3-39-2 0,17-16-1 0,0-21 1 0,-20 56-1 0,20-38-1 0,0 2 0 16,0-1-1-16,0-1 3 0,0 1 0 0,0 2 0 0,20-21 0 0,-20 18 0 0,17 1-2 15,-17-19 2-15,20 19-1 16,0 38 3-16,-3-39-1 0,-17-18-1 0,0 21-1 0,22-2 0 0,-22-19 2 15,0 18 0-15,0-18 1 0,0 19-1 0,0-19 0 0,0 19 4 16,0 0-2-16,0 0-1 0,-22-1-1 0,22-18-2 0,-37 0 0 16,37 0 1-16,-20 0 0 0,20 0 0 0,-17 0 0 0,17 0-1 0,-20 0 0 15,20-18 1-15,-20-1 0 0,20 19-1 0,-37-38 3 0,37 19-2 16,-38-57 0-16,-56-190 4 16,55 96-3-16,21 17 8 0,18 114-5 0,0 2-6 0,18-39 3 15,-1-1 3-15,-17 39-5 0,0 1 1 0,22 17 0 0,-22 2-2 0,18-21 3 16,4 20 0-16,-22 1-1 0,0-21 0 0,35-37 1 15,-16 20 0-15,-19 35-2 0,0 4 1 0,20-60 5 32,-2 40-2-32,-18 37-3 0,0-20 0 0,0-17 6 0,0 37-5 0,-18-41 5 31,-21 24-1-31,39 17-4 0,0 0-2 0,-20-19 0 0,20 19 1 0,-15 0-1 0,-7-20 2 16,4 20-3-16,-4 0 2 0,5 0 0 0,17 0-1 0,-18 20-1 15,18-20 0-15,-20 19 1 0,20-2 0 0,0 5-1 0,0 14-3 0,-19 118 3 16,38-2-1-16,1-1-2 15,37 78 6-15,-57-173-3 16,40 95-10-16,-40-92 10 0,15-4 1 0,-15-16 0 0,0 19-2 0,20-20 2 16,19 133 0-16,-39-133-1 0,18-1 0 0,-1 3 2 0,3-3 0 15,20 58 0-15,-40-56-1 0,17-2 0 0,3 1-1 0,0-1 1 0,-20 3 0 0,39-22 0 16,-39 20 0-16,18-19 0 0,-18 19-1 0,37 1-1 0,-37-20 2 0,20-1-3 0,-3 21-16 16,3-21 2-16,-20 1-2 0,0 1-3 0,20-20-1 0,-20 18-4 0,17 2-33 15,-17-20 24-15,22 19-47 0,-22-19 32 0,0 0-6 0,0 0-6 0,18 0 6 16,-18 0 12-16,0 0 17 0,0 0 16 0,0 0 7 0,17 0-7 0</inkml:trace>
  <inkml:trace contextRef="#ctx0" brushRef="#br0" timeOffset="40568.72">26340 10819 14 0,'0'0'5'0,"0"0"-3"0,0 0 1 0,0 0-2 0,0-18 4 0,-20 18-2 0,20 0-1 0,0 0 0 0,0 0 0 0,0 0 0 0,0-18 0 16,0 18-1-16,0 0 0 0,0 0-1 0,0 0 1 0,0-19-1 16,0 19 2-16,0 0-1 0,0 0 3 0,0 0 0 0,0 0 1 0,0 0 19 15,0 0 3-15,0 0-11 0,0 0 21 0,0 0-18 0,0 0 18 16,0 0-20-16,0 0 0 0,0 0-1 0,0 0 23 0,0 0-28 16,0 0-1-16,0 0 1 0,0 0-1 0,0 0 0 15,0 0 21-15,0 0-21 0,0 0-2 0,0 0 1 0,0 0-2 0,0 0 1 0,0 0 0 0,0 0-1 0,0 0-1 16,0 0-1-16,0 0 0 0,0 0-1 0,0 0 2 0,0 0 0 0,0-18-1 0,0 18-1 0,0 0 0 15,0 0-1-15,0 0 7 16,0 0-8-16,0 18-1 0,0-18 0 0,0 37 2 0,0-19-2 16,0 3-1-16,0-3 1 0,0-18 0 0,0 19 0 0,0 2-1 0,0-21 1 0,0 18-1 15,0-18 1-15,0 38 1 0,0-38-2 0,0 18-1 0,0-18 1 0,0 20 1 16,0-20 1-16,0 0 0 0,0 0 0 0,0 0-1 0,0 0 1 0,0 0-1 0,0 0 1 16,20 0-2-16,-20 0 1 0,0-20 2 0,0 2 0 0,0 18-2 0,20-38 1 15,-3-1 0-15,23-19 4 0,-23 3-5 16,3 16 0-16,-20 39 0 0,0-20 1 0,20 2 0 15,-3-38 12-15,3 56-15 0,-20 0 2 0,0-19-2 0,20 19 2 16,-3 0-4-16,-17 0 0 0,0 19 0 0,0-19 2 0,23 56 1 16,-23-56 0-16,0 38 1 0,0-17-2 0,0-3 1 0,0 1-1 15,0-1 1-15,0 0 0 0,0 3-1 0,0-3 0 0,0 1 1 0,0 20-1 32,0-1 0-32,0-20 0 0,0-18 2 0,0 0 0 0,0 0 0 0,0 0 0 0,17 0 1 0,-17 0-1 0,0 0 0 0,0-18-1 0,0-2 0 15,0 2 0-15,17 0 0 0,-17-3 1 0,20-73 1 16,0 36 0-16,-3 38 2 0,-17-16 1 0,20 15-5 0,-20 4 0 15,20-2 2-15,-20 0-1 0,0 1-2 0,17-3 1 0,3 21 0 0,-20-37-2 0,0 37 2 0,23 0-1 16,-9-19 1-16,-14 19 2 0,0 0-1 0,20 0-1 0,0 0-2 16,-20 0 2-16,20 0 1 0,-20 19 1 0,17 18 0 0,-17-37-1 0,17 39-6 15,-17-1-3-15,20-21 8 0,-20 4-1 0,0-3 0 0,0 0 1 16,0 41-1-16,0-40-3 0,0-1-2 0,20 0-5 0,-20 3-3 16,0-3-6-16,0 58-102 0,0-38 77 0,0-38-8 0,0 20-9 0,0-1-6 15,0-19 4-15,0 0 16 0,0 18 19 0,0-18 18 0,0 19-3 0</inkml:trace>
  <inkml:trace contextRef="#ctx0" brushRef="#br0" timeOffset="40918.41">27101 10764 23 0,'0'0'49'0,"0"0"-16"0,0 0 0 0,0 0-4 0,0 0-3 0,0 0-1 0,0 19 19 0,0-19-26 0,0 0 13 0,0 0-8 0,0 0-14 0,0 18-1 0,0-18 0 15,0 0-2-15,-20 0 1 0,20 0-2 0,0 0 0 0,0 0-2 0,0 0-1 0,0 18-1 16,0-18 0-16,0 0 1 0,-20 0 0 0,20 0-1 0,0 21 2 0,0-21-2 15,0 0-2-15,0 0 3 0,0 18 0 0,0-18-1 0,0 0-1 16,0 19 2-16,0-19-1 0,0 0 1 0,0 21-1 0,0-21 1 0,0 0 0 16,20 18 3-16,-20-18-3 0,0 0 2 0,0 0-1 15,0 18 5-15,20-18-2 0,-20 0-3 0,0 0 0 0,0 0 0 0,17 0-1 16,-17 0 0-16,0 0-1 0,0 0 0 0,0 0 1 0,20 0-1 0,-20-18 0 0,0 18 1 0,0 0-1 16,20-18 2-16,-20-3-2 0,17 21 2 0,-17-19-1 0,23-38 9 15,-23 57-7-15,0-37 0 0,17 37-1 0,-17-18 5 0,0-3-5 16,0 1 1-16,17 20-1 0,-17-18 0 0,0 18 0 0,0-18-1 0,0 18 9 15,0-21-5-15,0 21-4 0,0 0-1 0,0-17-2 0,0 17-1 0,0 17-4 16,0 4 3-16,0-21-2 0,0 36-21 16,0-36 12-16,0 20-3 0,-17 1-3 0,17-3-28 0,0 1 20 0,0-1-3 15,0-18-4-15,0 18-5 0,0 3-5 0,0-3-57 0,0 22 26 16,0-40 59-16,0 18 10 0,0 0 2 0,0-18-6 0</inkml:trace>
  <inkml:trace contextRef="#ctx0" brushRef="#br0" timeOffset="41185.66">27329 10840 17 0,'0'0'74'0,"0"0"-44"0,0 0-2 0,0 0-2 15,0 0-1-15,0 0 23 0,0 0-26 0,0 0-2 0,0 0-3 16,0 0-3-16,0 0 25 16,0 0-31-16,0 18 0 0,17-18-1 0,-17 19 6 0,0 2-3 0,0-21-6 0,0 18 0 0,0-18 0 0,0 0-2 15,0 18 0-15,0-18 0 0,0 20 1 0,0-20-2 0,23 0 2 0,-23 18-1 0,0-18 0 16,0 0 0-16,0 0 4 16,0 0-3-16,17 0 4 0,0-18-5 0,-17-2 1 0,0 2-1 0,0 0-1 0,57-79 19 31,20 1 6-31,-54 60-3 0,-23 15-14 0,14 21-7 0,-14 0 0 15,20 0 3-15,-20 0-1 0,0 0 1 0,20 0 5 0,-20 21-6 0,0-21-1 16,20 36 1-16,-20-16-1 0,0 1-1 0,17-3 1 0,-17-18-2 0,0 37 1 16,0-19-1-16,0 21-2 0,17-20 2 0,-17 2-1 0,0-3 0 0,0 20 0 15,0 0-2-15,20-19-1 0,-20-1-11 0,0 22 4 0,0-3-39 16,0-18 27-16,20 19-70 16,-20 20-218-16,23-58 245 0,-23 0 56 0,0 0-5 0</inkml:trace>
  <inkml:trace contextRef="#ctx0" brushRef="#br0" timeOffset="41788.42">27996 10746 17 0,'0'0'101'0,"0"0"-71"0,0 0 25 0,0 0 41 0,0 0-77 0,0-21 15 0,0 21-21 0,17 0-1 15,-17 0 10-15,0-20 11 16,0 20-17-16,0 0 0 0,0-18-9 0,0 18 0 0,0 0-1 0,0 0 5 15,-17 0 2-15,17 0-10 0,0 0 0 0,0 0 0 0,-23 0 1 16,23 0-2-16,0 0 1 0,-17 18 0 0,17 2 1 16,-20-20-3-16,20 21-1 0,0-3 1 0,-20-18 0 0,20 19 0 0,0-1 1 0,-17 0-2 0,17 3 1 15,0-3-1-15,0 1 1 0,0 2-2 0,-20-3 2 0,20 0-2 0,0 2 0 0,0-2 2 0,0-18-2 16,0 57 3-16,0-38-1 0,0 2-2 0,20-3 2 16,-3 1 0-16,3 0 6 0,0-19-4 0,-20 0 1 15,0 0 1-15,17 0 2 0,6-19 8 0,-6 19-9 0,-17-37 0 0,17 16 3 16,-17 21-5-16,20-19 0 0,0-56 6 15,-20 55-8-15,0 2 0 0,17 0 0 0,-17-3-2 0,0 21 0 0,0-37 0 0,0-2 1 0,0 39-2 16,0-37 1-16,0 37-1 0,0-18-2 0,0-3 1 0,0 1-1 0,0 2-3 0,0 0-1 16,0 18-2-16,-17-21-37 15,17 4-13-15,0 17 31 0,0 0-3 0,0 0-7 16,0 38-152-16,0-38 130 0,0 0 5 0,0 18 14 0,0-18 17 0,0 18 14 0,17-18-3 16</inkml:trace>
  <inkml:trace contextRef="#ctx0" brushRef="#br0" timeOffset="42035.07">28412 9832 98 0,'0'0'56'0,"0"0"0"0,0 0-10 0,0 0-9 0,0 0-4 0,0-20-4 16,0 20-2-16,0 0-4 0,-19 0-4 0,19 0-1 0,0 0-3 0,0-17-2 0,0 17-3 15,0 0 3-15,0 0-7 0,0 0-1 0,0 0 2 0,0 0-3 0,0 0 0 16,0 17 0-16,0 3-1 0,0-20 0 0,0 37 1 0,0-37-3 0,0 38 0 0,0-18 2 15,0 0-2-15,0 16 1 0,0 3-1 0,0-1-3 0,19 38 2 32,-19 114 4-32,0-18-5 0,0-39-22 0,0-18-41 0,0-42-2 0,0-34 23 15,-19 1-7-15,19-4-9 0,-20 59-147 16,5-55 174-16</inkml:trace>
  <inkml:trace contextRef="#ctx0" brushRef="#br0" timeOffset="42202.64">28241 10593 106 0,'0'0'177'0,"18"0"-132"0,-18 0-25 0,39-18 82 16,-21 18-88-16,-18 0-8 0,42 0-2 0,-42 0 1 0,0 0-2 15,54 0 5-15,-16 0-9 0,-21 0 0 0,-17 0-2 16,40 0-3-16,-40 0-4 0,22 0-8 16,13 0-81-16,-15 0-4 0,17 0-25 0,-20 0 75 0,-17 0 19 0,22 0 17 0,-22 0 0 15</inkml:trace>
  <inkml:trace contextRef="#ctx0" brushRef="#br0" timeOffset="42634.87">29171 10801 62 0,'0'0'97'0,"0"0"-52"0,0 0-11 0,0 0-6 0,0 0-4 0,0 0-2 16,-14-18-2-16,14 18 0 0,0 0 15 0,0 0-20 0,-23-19 9 15,23 19-13-15,0 0-3 0,-20 0 1 0,20 0-2 0,0 0-2 0,0 0 1 0,-17 0-3 0,17 0 1 16,0 0 1-16,0 0-1 0,-20 0 1 0,20 0-2 0,0 0 0 0,-20 0-1 0,20 0 1 0,0 0-1 15,0 19 1-15,0-1 0 47,-17 21 0-47,17-39-2 0,0 76 2 16,37 114 10-16,-37-171-11 0,0-19 0 0,37 38 24 0,-37-38-20 0,20 0 5 0,-20 0-6 0,23-19 4 0,-23 0-5 0,14 19-1 16,-14-19 1-16,0 0-2 0,20 1 0 0,-20 18 0 0,0-21-1 0,0 2 0 0,20-38 1 15,-20 39-2-15,0-2-1 0,0 2 1 0,0 0-2 0,0-3-1 16,0 2-7-16,0-20-8 0,0 21 4 0,0 0-4 0,0 18-4 15,0-19-3-15,0 1-145 16,0 18 19-16,0 18-14 0,0-18 159 16</inkml:trace>
  <inkml:trace contextRef="#ctx0" brushRef="#br0" timeOffset="42904.62">29382 10840 58 0,'0'0'42'0,"0"0"9"0,0 0-4 0,0 0-9 0,0 0-7 0,0 0 36 16,0 0-21-16,0 18-33 0,0-18-3 0,0 0 2 0,0 40 3 15,0-22-9-15,0-18-3 0,20 38 1 0,-20-38 1 0,0 38-3 0,0-38 0 0,0 37 0 0,0-18-3 16,0-19 2-16,0 39-1 0,0-39 0 0,17 38 0 0,-17-19-1 0,0 19 4 16,0-38-3-16,0 18 2 0,0-18-2 0,17 0 1 0,-17 0 1 0,0 0 1 15,23 0 0-15,-23 0-1 0,0 0-1 0,0 0 2 0,17-37 1 0,-17 37 0 0,0-19 1 0,20 0-1 16,-20 0-1-16,37-39 11 0,-37 21-9 0,0 18-2 16,20-19 5-16,-3 18-4 0,6-16 0 0,-6-4-2 0,0 22-1 0,-17-3-1 15,0 3 1-15,20 18 0 0,0-18 3 0,-20 18-1 0,37 0 2 0,-37 0-2 16,37 18 10-1,-37 0-9-15,0-18-2 0,23 58 1 0,-23-37-2 0,17-3 1 0,-17 20-1 0,0-20 0 0,17 39 0 16,-17-17 0-16,0 35-4 0,20-56-1 0,-20 18-2 0,0-16-5 0,0-2-5 0,0-1-5 16,0 20-5-16,0 58-387 15,0-77 352-15,0-19 42 16</inkml:trace>
  <inkml:trace contextRef="#ctx0" brushRef="#br0" timeOffset="43085.66">30083 10819 132 0,'0'0'278'0,"0"0"-254"0,0 0-2 0,0 21-2 0,0-21-2 0,0 0-2 0,0 18-2 0,0-18-2 0,0 19 0 0,0 2-2 0,0-21-1 0,0 18 0 0,0 0-1 0,0 2-1 0,0 55 10 0,0-35-12 0,0-22-5 0,0 1 3 0,0 0-3 0,0 0 1 0,0 0-1 0,0 0-1 0,0-1-1 16,0 3-1-16,0-2-5 0,0-1-3 0,0 1-6 0,-20 19-62 15,20-38 43-15,0 19-57 0,0-19 35 0,0 18-11 0,-17-18-4 0,17-18-41 16,0-39 61-16</inkml:trace>
  <inkml:trace contextRef="#ctx0" brushRef="#br0" timeOffset="43235.52">30103 10326 99 0,'0'0'70'0,"0"0"6"0,0 0-15 0,23 0-17 0,-23 0-11 0,0 0 22 16,0 0-31-16,0 0 1 0,0 0-4 0,0 0-2 0,0 0-3 0,0 20-5 0,0-20-1 16,0 76 15-16,0-76-23 0,0 19-1 0,0 0 0 0,0-1 1 0,0-18-1 15,0 20-2-15,0-1-2 16,0 39-58-16,0-40 32 0,0-18-3 0,0 19-6 0,0 17-177 15,0-36 150-15,0 21 7 0,0-21 15 0,14 18 7 0,-14-18 21 0</inkml:trace>
  <inkml:trace contextRef="#ctx0" brushRef="#br0" timeOffset="43451.62">30391 10783 46 0,'0'0'140'0,"0"0"-99"0,0 0 24 0,0 0-16 0,0 0-13 0,0 18-21 0,0-18-2 0,-23 0-1 0,23 18 19 16,-17-18-22-16,17 0-2 0,0 0-1 0,-20 21 6 15,20-21-7-15,0 18-2 0,-37 22 6 0,17 16-5 16,3 1-3 0,17 38 0-1,0-57 1-15,0-38-1 0,0 38-1 0,0 1 0 0,0-20 1 0,0-1-1 0,0 1-1 0,0-19 0 16,17 19 1-16,-17-19-2 0,0 0 2 0,37 0-7 31,-37 0 2-31,0 0-3 0,20 0-18 0,0-38-16 0,-20 38 13 0,17-58-99 0,-17 58 72 0,0-37-3 0,23 37 6 0,-23-38 13 0,0 19 15 16,0 0 13-16,14 1-3 0</inkml:trace>
  <inkml:trace contextRef="#ctx0" brushRef="#br0" timeOffset="43802.44">30539 10840 149 0,'0'18'206'0,"0"1"-122"0,0 20-43 0,-17-21-23 16,17 2 0-16,0 18-9 15,0-19-6-15,0-19-1 0,0 18-1 0,0-18 0 0,0 19-1 0,0-19 1 0,0 21-1 0,0-21 1 0,0 18-1 0,0-18 0 16,0 19 1-16,0-19-1 0,0 19 0 0,0 0 0 0,0-19 0 0,0 0 0 0,0 19-1 15,0-19 2-15,0 19-1 0,17-1 0 16,-17-18 0-16,23-56 0 16,-6 37 0-16,-17 19 0 0,0-38-1 0,0 38 2 0,17-39-2 0,-17 2 1 15,20-20 1-15,-20 37-1 0,20-56 1 16,-20 76 0-16,0-39 0 0,0 39 0 0,0 0 2 0,0-18 6 16,0 18-6-16,0 0-1 0,0 0 0 0,0 0 5 15,0 0-4-15,0 18 1 0,0-18-1 0,0 39-1 0,0-39 0 0,0 0 2 0,0 40-4 0,0-40 2 16,0 18 1-16,0-18-2 0,0 38 2 0,0-38 0 0,0 38-2 0,0-19 0 0,0-1 0 0,0 1 0 15,0 2-1-15,17 54 4 0,-17-56-4 0,0 18-3 16,0-37 1-16,0 40-1 0,20-3-12 0,-20-18-1 16,0 0-6-16,0-19-7 0,20 0-41 15,-20 0 8-15,0-19 27 0,0 19-4 0,0-19-7 0,0 0-63 32,0-18 12-32,0 16 70 0,17-35 9 0,-17 37 8 0</inkml:trace>
  <inkml:trace contextRef="#ctx0" brushRef="#br0" timeOffset="44018.49">30924 10251 105 0,'0'0'114'0,"0"0"-11"0,0-20-50 0,0 20-29 0,0 0-2 0,0 0 0 0,0 0-5 0,0-19-1 0,0 19 0 0,0 0-4 0,0 0 2 0,0 0-1 16,0 0-4-16,0 19 36 16,14 57-23-16,-14 19-8 15,0-75-11-15,0 56-3 0,0-57 1 0,0 18-3 0,0 2 1 16,0 16 2-16,0-16 1 0,0-1-2 0,0 56 2 31,0-36-1-31,0-19-2 0,0 74 1 0,0-94 1 0,-14 191-29 0,14-172 13 0,0-19-3 0,0 0-3 0,0 39-34 0,0-2-399 31,0-56 433-31,0 0 5 0</inkml:trace>
  <inkml:trace contextRef="#ctx0" brushRef="#br0" timeOffset="44285.42">31223 10269 180 0,'0'0'74'0,"0"0"-25"0,-20 20 51 15,20-20-82-15,0 0-2 0,0 0-1 0,-14 18-3 0,14 1 20 0,0-19-22 16,0 20-6-16,0-20 1 0,0 0-1 0,0 18-3 0,0-18 1 0,0 19 0 0,0-19-1 0,0 19 1 16,0 1-1-16,0-20 0 0,0 19-2 0,0 0 3 0,0-19-3 0,0 38 5 15,0-38-3-15,0 36-2 0,0-36-2 0,0 20 0 0,0 1 1 0,0-3 1 0,0 37 3 16,-23-16-2-16,23-21 0 0,0 2 1 0,0 56-1 15,-17-19-1-15,17 77-16 16,0-78-1-16,-20 2-10 0,20-39 11 16,0 0-3-16,0 0-2 0,0 0 2 0,0-1-3 0,0 3-1 0,0-2-2 0,0-1-2 0,0 1-36 15,0 0-19-15,0 0-17 16,20 0 86-16,-20-19 5 0,0 0-4 0</inkml:trace>
  <inkml:trace contextRef="#ctx0" brushRef="#br0" timeOffset="44768.76">31528 10783 25 0,'0'-19'65'46,"0"19"36"-46,23 0-29 0,-23 0-34 0,0 0-17 0,0 0-4 0,0 0-2 16,14 19 7-16,-14-1-13 0,0 21-4 0,0-39-3 16,0 0-1-16,0 18 2 0,0 1-2 0,0-19 0 0,0 0-1 0,0 21 0 0,0-21 0 15,0 18 0-15,0-18-1 0,0 0 0 0,0 18-1 0,0-18 1 0,0 0-4 0,0 20 1 16,0-20-2-16,0 0-1 0,0 0-1 0,20 18-3 0,-20 2-91 16,0-20 81-16,0 0 1 0,0 19 0 0,0-19 0 0,0 0 3 15,0 0 1-15,0 18 3 0,0-18 4 0,0 19-1 0,20-19 8 0,-20 0 2 0,0 0 2 16,0 21-1-16,0-21 2 0,0 0 1 0,0 0 2 0,0 18 0 0,0 1 17 15,0-19-13-15,0 0 0 0,0 0 2 0,0 19-2 0,0-19 0 0,0 0-2 16,0 0-2-16,0 19 0 0,0-19-1 0,0 0 0 0,0 0 0 0,20 19 1 0,-20-19-1 0,0 0-2 16,0 19 1-16,0-19 0 0,0 0-1 15,0 18-2-15,0-18 1 0,17 0-1 0,-17 0 0 0,0 0 1 0,0 21 4 0,0-21-4 0,0 0 0 16,20 0 0-16,-20 19 6 0,0-19-2 16,0 18 13-1,0 1-2-15,0-19-16 0,0 0 0 0,0 0-1 0,0 0 0 0,0 19 1 0,0-19 0 0,0 0 0 47,0 19-15-47,0 0 10 0,0-19-1 0,0 0-2 0,0 0-2 0,0 0-3 0,0 0-23 16,0 18-14-16,0-18-91 0,0 0 110 0,0 0 21 0,17 0 7 0,-17 0 1 0,0 0-1 15,0 0-12-15</inkml:trace>
  <inkml:trace contextRef="#ctx0" brushRef="#br0" timeOffset="45087.73">32022 10764 37 0,'0'0'28'0,"0"0"170"0,0 0-171 0,0 0-5 0,0 0-1 0,19 19-3 0,-19-19-2 15,0 0-1-15,0 0 10 0,0 0-15 0,0 18 1 0,0-18-1 0,0 18 10 16,0-18-12-16,0 21 1 0,0-21 0 0,-19 37 13 16,19-16-15-16,0-3 1 0,-20 0-1 0,20 20 0 0,0-18 0 0,-15 17-1 0,-8-18 0 0,6 20-1 15,-3 18-1-15,0-19 1 0,3 20-2 0,-20-2 1 0,15 0 0 0,-13 3-2 0,15 16 2 0,-20-18-3 16,26 0 1-16,-9 19-1 0,-111 190 1 16,40-75-7-16,57-134 2 0,-77 152-52 15,74-152 8-15,40-39 17 0,-77 40-142 16,63-58 41-16,14 0 71 0,-23 0-28 15</inkml:trace>
  <inkml:trace contextRef="#ctx0" brushRef="#br0" timeOffset="45739.21">27232 12285 15 0,'0'0'7'0,"0"0"-1"0,0 0 2 0,0 0 2 0,0-20 17 0,0 2 7 0,0 18-15 0,0-19-1 0,0 0 0 0,0 19-2 0,0-19 13 16,0 19-16-16,0-19-1 0,20-1 24 16,-20 20-23-16,0-18-1 0,0-2 14 0,0 20-13 0,0 0 1 0,0-19-2 0,20 19 0 0,-20 0 0 0,0 0 1 0,0-18 0 15,0 18 0-15,0 0 1 0,17-19-1 0,-17 19-1 0,0 0 0 0,20 0 9 16,-20-19-1-16,0 19-3 0,20 0-1 0,-20-19-9 16,0 19-1-16,0 0 4 0,0 0-7 0,0-20 1 0,0 20-2 0,17 0 0 15,-17 0 2-15,0 0 0 0,0 20-2 0,0-1 0 16,0 19-5-16,0-38 4 0,0 18-1 0,0 21-2 15,0-1-3-15,0-38 2 0,0 19 3 0,0 0-2 0,0 0 1 16,0-19-1-16,0 19 1 0,0-1 1 0,23 2 0 0,-23-20 1 0,0 18-1 16,17-18 2-16,-17 0-1 0,0 19 1 0,0-19-1 0,17 0-1 0,-17 0 3 0,20 0-2 15,-20 0 1-15,0-19 0 0,20 19 0 0,-20-18 0 0,17 18 0 0,3-20 0 16,-20-17 1-16,20 37 0 0,-3-19 0 0,-17 0 0 0,20 0-2 0,17-39 3 16,3 21-1-16,-40 37-2 0,20 0 1 15,-3-19-4-15,-17 19 1 0,0 0-1 0,17 0 1 0,-17 0 1 0,0 0 0 0,20 0 0 0,-20 0-2 16,0 19-1-16,20-19-2 0,-20 18-4 0,0-18-3 0,0 39-23 15,0-21-16-15,0 2-17 0,0 18-88 0,0-19 86 0,0-19 0 16,0 19 12-16,0-19 19 0,0 18 20 0,0-18 2 0</inkml:trace>
  <inkml:trace contextRef="#ctx0" brushRef="#br0" timeOffset="46018.78">27973 12133 66 0,'0'0'46'0,"0"0"8"0,0 0-6 0,0 0-11 0,0 0-9 16,0 0-6-16,0 0-5 0,0 0-1 0,-17 0-1 0,17 0 1 0,-20 18 34 15,20-18-41-15,-20 20 7 16,3 18-9-16,17-19-7 0,0 0-1 0,0-1 2 0,-20 39 1 16,20-57-3-16,0 20 2 0,0-20-1 0,0 20-1 0,0-20 1 15,0 18 0-15,20 1 0 0,-3-1 3 0,-17-18 0 16,20 19 1-16,-20-19 0 0,0 0 3 0,20-19 10 0,-3 19-7 0,-17-18-2 0,0 18 0 16,23-37-2-16,-23 17 8 0,17 0-8 0,-17 1 0 0,0 19 0 0,0-18-3 0,17-2 0 15,3-36 4-15,-20 18-4 0,0 18-1 16,0 2-2-16,0-2 0 0,0 20 0 0,0-19-4 0,0 19 0 0,0-18-3 0,0 18-2 0,0 0-3 15,0 0-2-15,-20 0-100 0,20 0 80 16,-17 18-47-16,17-18 31 0,0 19-63 0,-17 19 3 31,17-18 94-31</inkml:trace>
  <inkml:trace contextRef="#ctx0" brushRef="#br0" timeOffset="46735.32">28584 12076 34 0,'0'0'24'0,"0"0"45"0,0 0-33 0,0 0-4 0,0 0-3 0,0 0 61 0,0-19-28 16,0 19-31-16,0 0-21 0,0 0-2 0,0 0 0 0,0 0-2 0,0 0-1 0,0 0 0 16,0 19 5-16,0-1-4 0,0 1-3 0,0 19 3 15,0-38-5-15,0 20 1 0,0-1-2 0,0 38-1 16,0-57 1-16,0 18 0 0,0-18 1 0,0 20 0 0,0-2 0 0,0 21-2 15,0-39 1-15,0 0 1 0,0 0 1 0,0 20 2 0,0-20-1 16,0 0-1-16,0-20 1 0,19 20-1 0,-19-20 3 0,0 1 6 0,18-19-6 0,-18 1 2 16,17 37-5-16,5-57 5 0,-22 37-6 0,18-18 5 0,-18 19-4 15,20 1 1-15,-20-1-3 0,0 0 2 0,17 0-1 0,3-20 3 32,17 21 2-32,-15 18-6 0,-4 0 2 0,-1 37 2 0,3 58 0 0,-20-76-5 15,0 19 0-15,0-18-1 0,0 37-2 0,0-20-7 0,0 1-3 0,0-19-6 16,0 76-131-16,0-76 93 0,0 1-9 0,0-2-7 15,0 21-40-15,0-20 85 0,0 0 18 0,0 0 1 0</inkml:trace>
  <inkml:trace contextRef="#ctx0" brushRef="#br0" timeOffset="47402.22">27423 13464 46 0,'0'0'73'0,"0"0"-34"0,0 0-5 0,0 0-6 0,0 0-5 0,0 0-2 0,-20-20 14 0,20 20-8 0,0 0-2 0,0 0-16 16,0 0 1-16,0 0-3 0,-17 0 0 0,17 0 1 0,0 0 3 0,0 0-8 0,-17 0-1 15,-6 0 6-15,6 0 4 16,17 0-8-16,-20 0-2 0,20 0 1 0,-20 0-1 0,20 20-1 16,0-20 0-16,-17 0-1 0,17 18 2 0,0-18-1 0,0 0-1 0,-20 20 2 0,20-20-3 15,-20 114-7 1,20-95 5-16,0-1 2 0,20 2-1 16,0-1 1-16,-3-1 1 0,-17-18 1 0,0 0 0 0,20 0 2 15,0 0-2-15,-20-18 1 0,0 18 0 0,17-19 1 0,-17 19 1 0,23-57 6 16,-6 37-6-16,-17 2 3 0,17-2 0 0,-17-17-2 0,0 18 0 0,20-1-1 15,-20-18 0-15,0 0 0 0,20 0 1 0,-20 0 0 0,0 2-1 0,0 15 0 0,17-17 0 16,-17 0-1-16,0 21 1 0,0-22 0 0,20 19-1 0,-20-113 10 16,0 19-2-16,0 114-9 15,0-18 0-15,0-2 0 0,0 20 2 0,0-38 16 16,-20 38-17-16,20-19 1 0,0 19-1 0,0 0-3 0,-17 0 6 16,17 0-3-16,0 0-1 0,0 19-2 0,0-19 0 0,-20 76 6 15,20-57-6-15,0-19 1 0,0 38 0 0,0 1 0 0,0-1-1 16,0-19 1-16,0-1-3 0,0 78 2 15,0-57 1-15,0-3-2 0,0 21 0 0,0-36 1 0,0 15-1 0,0-16-2 0,0 36-10 16,20-37 2-16,-20 20 2 0,0-21-4 0,0 2-1 0,17-1-1 0,-17 18-3 0,0-17-2 0,20-2-5 16,-20 2-5-16,0-1-3 0,0-1-5 0,20 2-3 0,-20-1-6 0,0-1-6 15,37 40-162-15,-37-58 209 0,0 19-4 0</inkml:trace>
  <inkml:trace contextRef="#ctx0" brushRef="#br0" timeOffset="47752.57">27822 13616 15 0,'0'0'10'0,"0"0"-3"0,0 0 1 0,0 19 3 0,0-19 1 0,0 0-1 0,17 0 0 0,-17 0-1 0,0 0-3 0,0 0-1 0,0 0-1 0,23 18-1 0,-23-18 0 0,17 0 7 15,-17 0-4-15,0 0 1 0,20 0-2 0,-20 0 2 0,0 0-2 0,0-18 0 0,17 18 1 0,-17 0 0 16,20-19 18-16,-20-1-16 0,0 2 8 0,20-2-8 0,-20 1 2 15,0 1 1-15,0-1 24 0,0-1-26 16,0 2 4 0,0-21 18-16,0 20 0 0,0 19-22 0,0-19 0 0,0 19-2 0,0 0 9 0,0 0-12 0,-20 0 6 15,20 0-5-15,-20 19 0 0,20-19 0 0,-17 19 3 0,17-19-4 0,-20 19 0 16,20-19 0-16,-17 20-3 0,17-20 1 0,0 18-1 0,-23-18 0 0,6 39 1 0,17-21-2 16,0 21 3-16,0-39-2 0,-17 38-2 0,17-38 0 0,0 19 1 0,0 19 1 15,0-19-3-15,0 19-1 16,0-38 2-16,0 38 0 0,0 0-3 0,0-38 0 0,17 19-7 15,0 18-19-15,-17-37 1 0,23 19 0 0,-23-19-10 0,0 0-8 0,0 0-3 16,17 0-9-16,-17 0-69 0,0 0 82 0,20 0 17 0,-20-19 15 0,0 19 2 0</inkml:trace>
  <inkml:trace contextRef="#ctx0" brushRef="#br0" timeOffset="48419.11">28450 13539 12 0,'0'0'6'0,"0"0"-1"0,0-18 23 0,0 18-16 0,0 0 1 0,0 0 35 0,0 0-31 0,0-19 22 0,0 19 0 16,0 0-19-16,0 0-1 0,0-20-1 0,0 20-1 0,0 0-3 15,0 0 1-15,-18 0 16 0,18 0-13 0,0-18-3 0,0 18-1 0,-20 0 34 16,20 0-37-16,0 0 8 0,0 0 2 0,-19 0-12 16,19 0-1-16,0 0 7 0,-20 0-10 0,20 0 3 0,-15 0-1 0,15 0-2 15,0 0 0-15,-22 0-3 0,22 0 1 0,0 0-1 0,-20 18 2 16,20-18-3-16,0 20 3 0,-18 17-1 0,18-37-2 0,0 19-1 15,0 1 1-15,-20-2 0 0,20 21 0 0,0-39 0 0,0 57-3 16,20 38-7 0,-2-57-8-16,2-1-6 0,2-37 15 0,-22 19-5 0,0-19-3 15,15 21-9-15,-15-21-5 0,0 0-7 0,0 17-5 0,20-17-9 0,-1 0-191 16,-19 0 206-16,20 0 19 0,-20 0 3 0</inkml:trace>
  <inkml:trace contextRef="#ctx0" brushRef="#br0" timeOffset="48670.75">28638 13464 25 0,'0'0'31'0,"0"0"-8"0,0 0 59 0,0 18-51 16,0 2-24-16,0-1 6 0,0-1-8 16,0 1-2-16,0-19-1 0,0 0 7 0,0 20-2 0,0-20 4 0,0 0 2 0,0 0 0 15,0 0 1-15,0 0-2 0,0 18 0 0,0-18-3 0,0 0 1 0,22 0-1 0,-22-18-1 16,0 18 0-16,18-20 9 0,2-36 18 0,-20 56-28 15,0-20 0-15,17 2 1 0,3-21-2 0,0 20-4 16,-3-19-1-16,23 0-9 16,-40 38 2-16,0 0-3 0,17 0-168 15,-17 0 89-15,20 0 2 16,-20 20 36-16,0-20 34 0</inkml:trace>
  <inkml:trace contextRef="#ctx0" brushRef="#br0" timeOffset="49019.02">29040 13464 30 0,'0'18'69'0,"0"-18"-50"0,0 0-3 0,17 0 1 0,-17 0 0 0,20 0 36 15,-20 0-43-15,20-18 13 16,-3-21 1-16,-17 39-21 0,0-38 7 0,0 38-5 0,0-19-1 16,20 1 19-16,-20-2-16 0,0 20 1 0,0 0 0 15,0-19 2-15,0 19-2 0,0-38 19 16,0 38-14-16,0 0 2 0,-20 0 0 0,20 0-10 15,0 0 9-15,0 0-3 0,0 21-4 0,-37 72 10 32,37-55-14-32,0 1 0 0,0-21-3 0,0-18 0 0,0 20 0 0,0-1 0 15,0-19 0-15,0 0 1 0,0 57 1 32,20 0-11-32,-20-57 8 0,0 18-3 0,17-18-1 0,-17 20-4 0,0-20-31 31,0 19 2-31,57-38-309 47,-37-1 303-47</inkml:trace>
  <inkml:trace contextRef="#ctx0" brushRef="#br0" timeOffset="49338.73">29459 13368 16 0,'0'0'11'0,"0"0"0"0,0 0 49 16,0 0 67-16,-23 0-38 15,23 0-81-15,0 0-1 0,0 0-1 0,0 19 0 16,0-19-1-16,0 0-2 0,0 19 1 0,0-19-1 0,-17 19 3 16,17 0-7-16,0 1 3 0,0-20-1 0,0 57 2 15,0-39-4-15,0-18 2 0,0 39 3 16,17-39-3-16,-17 18 5 0,23 21 7 16,-23-39-6-16,0 0-2 0,17 0 4 0,-17 18 7 15,20-18-12-15,-20 0 4 0,0-18-3 0,0 18-2 0,17 0 0 0,-17-19 1 0,0 19-2 16,0-20 0-16,0-18 1 0,20 19-3 15,-20-18 2-15,0 17 0 0,0 2 1 16,0-40 21-16,0 39-10 0,0 19-7 0,0 0-1 0,0 0 0 16,0 0 11-16,0 0-14 0,0 19 1 0,0-19-2 15,0 96 6-15,0-96-8 0,0 37 1 16,0-37-1-16,0 39 1 0,0-39-2 0,0 38 0 0,0-38 0 0,0 19 0 0,0-1-1 16,0 2-2-16,0-20-3 0,0 37-3 0,0-37-3 0,0 20-6 0,0-2-3 0,0-18-3 15,0 20-5-15,20-1-37 0,-20-19 26 0,0 19-55 0,0 0 42 0,17-19 1 16,-17 0 9-16,0 0 13 0,0 0 14 0,23 0 11 0,-23 0 3 0,0-19-11 15</inkml:trace>
  <inkml:trace contextRef="#ctx0" brushRef="#br0" timeOffset="49552.72">29818 13406 24 0,'0'0'15'0,"0"0"9"0,0 0-24 63,0 0 108-48,0 19 104-15,0 95-152 0,0-75-55 0,0-1 0 16,0-1 0-16,0-37-3 0,0 20 0 0,20-1 0 0,-20-1 2 0,0 2-5 0,0 18 2 16,0-19 0-16,0-19-2 0,0 19-2 0,0 0-16 15,0 1 5-15,0-20-5 0,0 17-3 0,0-17-35 0,-20 0 22 0,20 0-5 0,0 0-8 16,0-17-4-16,0 17 0 0,0-20 9 0,0-57-21 16</inkml:trace>
  <inkml:trace contextRef="#ctx0" brushRef="#br0" timeOffset="49718.57">30103 13425 57 0,'0'0'143'0,"0"0"-98"0,0 0-8 0,0 0-6 0,0 0-3 0,0 0-4 0,0 19-2 0,0-19-3 16,0 0-1-16,0 20-5 0,0-20 0 0,0 18-5 0,0-18-2 0,0 20 2 0,0-20-3 15,0 19 1-15,0-1-1 0,0 21 4 0,0 18-3 16,0 0-9-16,0-57 0 0,0 18-2 16,0 2-4-16,0-20-4 0,0 18-47 0,0 2 33 0,0-20-7 15,0 0-48-15,0 0 33 0,0 0-5 0,0 0 2 0,0 0 9 0,0-20 13 0,0 2 14 16,0 18 8-16,0-38-7 0</inkml:trace>
  <inkml:trace contextRef="#ctx0" brushRef="#br0" timeOffset="49852.25">30257 13102 72 0,'0'0'112'0,"0"0"73"15,0 19-161-15,0-19-1 0,0 0-4 0,0 0-1 0,0 20 7 16,0-2-7-16,0 3-14 0,0-21-3 0,0 17 1 16,0-17-1-16,0 19-2 0,0-19 4 0,0 19-5 0,0-19-1 0,0 0-5 0,0 18-5 0,0-18-4 15,0 20-8-15,0-20-6 0,0 0-8 0,0 21-9 0,0-4-80 16,0-17 5-16,0 0 87 0,0 19 3 15</inkml:trace>
  <inkml:trace contextRef="#ctx0" brushRef="#br0" timeOffset="50352.47">30562 13216 230 0,'0'0'88'0,"0"0"-39"0,0 0-21 0,0 0-8 0,0 0-2 16,0 0 0-16,0 0 1 0,0 0-2 0,0 19 0 0,17-19 22 0,-17 18-32 15,0-18 6-15,0 20-8 0,0-20 1 16,17 21-3-16,-17 15-4 0,0-16 0 0,0-2 0 0,0-18 1 0,20 57-23 15,0 20-106 17,-20-40 36-32,17 2-135 0,3-39 160 15,-20 0 60-15,0 0 1 0,20-20 6 0,-20 20 1 0,17-19 0 0,-17 1 0 16,20-1 0-16,-20 19 0 0,23-38 3 16,-9 18 0-16,-14 1 15 0,20 0 17 0,0-19-16 0,-20 38 1 0,37-38 53 15,-37 38-63-15,37-36 26 31,-17 36-33-31,-20 0 2 0,0 0-4 0,0 0-1 0,0 17 0 0,0 2 0 16,0-19-1-16,0 0 0 0,0 38 1 0,0-38-2 0,0 0 2 16,0 96-2-16,0-96 2 0,0 18 0 0,0 2-2 0,0-1 0 0,0 18-4 0,0-37 4 0,0 20 0 15,23 37 2 1,-23-57 1-16,14 18 1 0,-14-18 16 0,20 0-9 0,0-57 86 47,17-75-20-47,-37 132-71 0,0-20 0 0,17 1 4 0,-17 0-4 0,0 0 1 0,0 19 0 0,0-19-1 0,0 19-2 0,0-18 1 15,0 18-1-15,23-20 2 0,-23 20-1 0,0 0 2 0,0 0 0 0,0 0-1 0,0 0 1 0,17 0-2 16,-17 0 0-16,0 20 1 0,0-2 0 0,0 20 4 0,20-19-7 0,-20 0 0 0,0 19 2 16,0 19 1-16,17-18-2 0,-17-1-1 0,0 114 4 15,0-39 5-15,0 39 3 16,-17-55-7-16,-43-23-6 16,6-16 0-16,14-1 3 15,-17-38-4-15,57 0-1 0,-37-19 1 0,37 18-3 0,-17-18-6 0,-3 20-7 0,0-20-9 0,0 0-40 16,6 0 25-16,-9 0-5 0,3 0-11 0,3-38-78 0,-3 19 72 0,20 0 20 0,-20 2 18 15,3 17 14-15,17-40-2 0</inkml:trace>
  <inkml:trace contextRef="#ctx0" brushRef="#br1" timeOffset="72437.3">7069 15309 19 0,'0'0'5'0,"0"0"-1"0,0 0 6 15,0 0-4-15,0 0 1 0,0 0 2 0,0 0 32 16,0 17-42-16,0-17 0 0,0 0-3 0,0 0 1 0,0 0-2 0,0 0 0 16,0 0-4-16,0 0-3 0,0 0-3 0,0 0 2 0,0 0 2 0,0 20 2 0,0-20-4 0</inkml:trace>
  <inkml:trace contextRef="#ctx0" brushRef="#br1" timeOffset="76654.33">13247 14472 19 0,'0'0'3'0,"0"0"0"0,0 0-1 0,-20 0 0 0,20 0 0 0,0 0 7 0,0 0-2 0,0 0-1 16,0 0 3-16,0 0-3 0,0 0 1 0,0 0 2 0,0 18 12 15,0-18-10-15,0 0-1 0,0 0 0 0,0 0 5 0,0 19 4 0,0-19 4 0,0 19 20 16,0-1 6-16,0 3-34 0,20-21 0 0,-20 19 15 0,0-19-17 15,0 18-1-15,0-18-1 0,0 19-1 0,0 1 20 0,0-20-22 0,0 18 0 16,0-18-1-16,0 0 2 0,0 20-3 0,0-3 13 0,-20-17-5 16,20 20-2-16,0-20-10 0,0 20 8 0,-20-20 10 15,20 0-8-15,0 19-6 0,0-19 5 16,-15 0-7-16,15 0-2 0,0 0 0 0,0 0 1 0,0 18 6 16,0-18-7-16,0 0 1 0,0 21 6 0,0-21-8 0,0 0 1 0,0 36 0 15,0-36-2-15,15 58 5 0,-15-38-1 0,0-3-2 0,0 2-3 0,0 19 1 16,20 18-1-16,-20-15 1 0,0-24 1 15,20 154-1-15,0-37-3 0,-20-97 0 0,0 1 1 0,0-19 1 0,0 22-4 16,0-24-1-16,0 40-18 0,0-57 11 0,0 20 0 0,0-3-3 0,0-17 0 0,0 19-5 16,0-19 1-16,0 22-5 0,0-3-30 0,0-19-17 0,0 0 27 15,0 0-6-15,0 0-7 0,0 0 1 0,0 0 12 0,0-19 15 0,0-3 15 0,0 22 11 0,0-19-10 16</inkml:trace>
  <inkml:trace contextRef="#ctx0" brushRef="#br1" timeOffset="77020.7">13629 15289 28 0,'0'0'15'0,"0"0"32"0,0 0 11 0,0 0-6 0,0 0-8 16,0 20 38-1,0-20-69-15,0 0 0 0,0 0 15 0,0 0-16 0,0 0 5 0,0 17-5 0,0-17-7 16,-23 0 0-16,3 20 11 31,20-20-8-31,0 21-3 0,-17-21-3 0,17 17 0 16,0 2 0-16,0-19 1 0,0 20-1 0,0-3 0 0,-20-17 0 0,20 21 1 0,0-4 1 0,0 2 2 0,0 1-6 0,0-20 0 0,0 38 3 0,0-38-1 0,0 20 1 0,20-1-2 0,-20-1 1 0,17-18-1 0,-17 0 1 15,0 20 1-15,20-20-1 0,-20 0 1 0,0 17-2 0,23-17 1 0,-23 0 1 0,17-37 14 16,0 19-12-16,-17-1-1 0,0 19-1 0,0-37 2 0,20 16-4 0,-20 1 1 16,0 1 0-16,0 2-2 0,0-4 3 0,0 4-4 0,0-39 5 15,0 35-3-15,0 1 1 0,0 3-2 0,0-3 1 0,0 0 7 16,0 20-5-16,0 0-2 0,0 0 0 0,0 0 2 16,0 20-2-16,0 0-2 0,0-20 2 0,0 37 0 0,0-16 2 0,0-4-1 0,20 2-2 0,-20 1 0 0,0-3-1 15,0 21-2-15,0-19 0 0,17 1 1 0,-17 18-1 0,20 39 1 16,-20-60 2-16,17 24-1 0,-17-22 1 0,0-2-3 0,20 60-23 15,3-77 13-15,-23 36-3 0,0-36-2 0,17 22-2 0,-17-22-3 0,0 0-3 0,0 17-3 0,17-17-4 16,3 0-163-16,17-58 43 16,-37 58 148-16,20-37-7 0</inkml:trace>
  <inkml:trace contextRef="#ctx0" brushRef="#br1" timeOffset="77507.73">14082 14813 28 0,'0'0'36'0,"0"0"26"0,0 0-31 16,0 0-5-16,0 0 16 15,0 19 20-15,0 1-50 0,0-20 0 0,0 38 16 0,0 39-6 16,0-41-20-16,0-16 0 0,0-3 1 0,0 4-1 16,0 35 1-16,0-18-1 0,0 1-2 0,0 19 1 0,17-21 0 0,-17 0-3 0,0 4 4 15,0 15-5-15,0-18 1 0,0-2-2 0,0 5-4 0,0-4 2 0,0 20-4 0,0-21-5 0,0 5-3 16,0-4-8-16,-17 0-3 0,17-17-4 0,0 16-2 0,0 3-1 0,-17-20 3 0,-3 38-32 16,20-37 39-16,-20-20 21 15,20 0 4-15,-34-57 1 0,11 37 0 0,23-16 1 0,-20 14 0 16,20-14 4-16,-20-21 30 31,-34-95 58-31,14-133 98 0,97 245-140 16,-20 23-31-1,-17 17-15-15,0-20-3 0,-20 20 1 0,37 0 1 0,-37 0-2 0,20 0 1 0,0 0-2 0,0 0 2 0,-3 0 0 0,20 0 0 0,-17 0-1 16,3 0-2-16,-9 0 0 0,6 0 1 0,0 0-1 0,17 0-4 0,20 0-21 16,-37 0 10-16,-3 0-5 0,3 0-39 0,17 0 24 0,20-38-110 15,-17 18 82-15,-40 1 40 0,17 2 9 0,3-4 6 16,-3-56 2-16,3 21 9 0,3-1 9 0,-6 20 19 15,-17-1-9-15,0-1 27 16,17 22-9-16,-17-22-21 0,20 20 18 0,-20 19-17 0,0-20 15 0,20 20-19 0,-20 0 0 16,0-20-2-16,0 20-2 0,0 0 0 0,0 0 1 0,0 0 12 0,0 0-13 0,0 0 0 15,0 0-2-15,17 20 0 0,-17 19 24 16,0-21-25-16,0 3-2 0,20-21 0 0,-20 36 3 0,0 42 14 16,0-4-19-16,0-55 0 0,0 39-3 0,0-21 3 0,17 3-1 0,-17 16-3 0,0 39 1 15,0-58-2-15,0 21 1 0,0-19 2 0,0 55-6 0,0-36 0 0,0-21-1 0,0 0 0 16,0 4 4-16,0-5 0 0,0 1-3 0,-17-17-2 0,17 17-6 0,0-18-4 0,0 3-4 0,-20-5-3 15,20 2-3-15,0 1-3 0,-17-2-77 16,17 1 20-16,0-19 37 16,0 0 0-16,-20 0-61 0,0-37 88 0,3-19 18 0,17 34-9 0</inkml:trace>
  <inkml:trace contextRef="#ctx0" brushRef="#br1" timeOffset="77789.91">14518 15478 17 0,'0'0'11'0,"0"-17"-1"0,0-4 5 0,0 4 28 0,0-3-22 0,0 1 22 0,-17 19-19 0,17-17 3 0,0-4 1 0,0 21 21 0,0 0-27 0,0 0-4 0,0 0-1 0,0 0-3 15,0 0 0-15,0 0-2 0,17 21 15 0,-17-4-18 0,0 2 1 0,20-19-2 16,-3 37 6-1,3 1-8-15,3-38-4 0,11 39-1 16,6-1-4-16,14 1 3 0,-34-39-1 0,77 18-101 16,-77-36 80-16,34-38-103 15,-34 56 98-15,37-77-56 16,-57 56 72-16,0 4 3 0,20-3 2 0,17-16 3 16,0-42 37-16,-37 78-11 0,20-20 2 0,0 20 36 15,-20 0 0-15,17 0-4 0,3 20-23 16,-20 0-2-16,0 17-4 0,17 20 0 15,-17-20-21-15,0 1 1 0,0 39-6 16,0-38 0-16,-17-1 2 0,17-21 0 0,0 97 0 0,0-74-4 0,0-23 0 0,0 24 1 0,0-24 0 16,0 2-2-16,-20 1 0 0,20 17-24 15,0-17 11-15,0-20-3 0,0 0-1 0,0-39-202 16,0 1 112-16,0 19 69 0,0-20 17 0,0-17 0 16</inkml:trace>
  <inkml:trace contextRef="#ctx0" brushRef="#br1" timeOffset="77937.72">15259 15040 28 0,'0'0'33'0,"0"0"-6"0,20 0 30 0,-20 0-8 0,0 0 0 16,0 0-39-16,0 0-2 0,20 21-2 0,-20-21-3 0,0 20-1 0,0-20-1 0,0 17-1 0,0-17 1 16,17 0-2-16,-17 19 1 0,0-19-1 0,0 21 0 0,0-21 0 0,0 0 0 15,20 17-8-15,-20 2-41 16,0-19 32-16,0 0-4 0,17 0-3 0,3 0-27 0,-20 0 26 0,23-19-9 0,-23 19 27 16,17 0 6-16,0 0-20 15</inkml:trace>
  <inkml:trace contextRef="#ctx0" brushRef="#br1" timeOffset="78187.8">15524 15138 18 0,'0'0'2'0,"0"0"5"0,0 0 1 0,0 0 5 0,0 17 5 0,0-17 4 0,0 0 1 0,0 0-2 15,0 0-3-15,0 0 1 0,20 0-3 0,-20 19 0 0,0-19-1 0,0 0-1 0,0 20 40 16,0-1-42-16,0-19 2 0,0 0-1 0,0 19 2 0,0-19-2 16,0 0 0-16,0 0-1 0,0 20 11 0,-20-20-12 15,20 17 11-15,0 3-12 0,0-20-4 0,-17 20 3 0,17-3-1 0,0-17-4 0,-20 20 2 16,3 37 7-16,-3-37-10 0,0 18 9 0,3-2-11 16,17-16-3-16,0 1 2 0,-17-4-2 0,17 3 5 0,0 17 4 0,-23 41 3 15,23-59-7-15,0 18 0 16,0-37 0-16,0 37 3 0,0 0-5 0,0-37 0 0,0 41 1 0,23-41-3 0,-23 17 3 0,0 2-2 0,0 1 0 15,17-20 1-15,-17 0-1 0,17 18 1 0,-17-18 1 0,0 19 0 0,20-19-2 0,0 0 0 0,-20 0 0 16,0 0-1-16,17 0 2 0,3 0 1 0,-20 0-2 0,17 0 1 0,-17 0-2 0,20-19 0 16,0 19 0-16,-20-18-1 0,57-21-25 0,-57 22 10 15,20-5-26-15,0 3 17 0,-20 19-2 0,17-17-6 0,-17-3-7 0,17 0-6 0,-17 20-8 16,20-17-5-16,37-39-96 16,-57 56 146-16</inkml:trace>
  <inkml:trace contextRef="#ctx0" brushRef="#br1" timeOffset="78726.32">16171 15497 26 0,'0'0'46'0,"0"0"-15"0,-20 0-3 0,20 20 18 0,0-20-25 0,0 0-2 0,0 21-2 0,0-21-1 0,0 17 14 0,0-17-14 0,0 20-1 0,0-1 11 0,0-19-16 0,0 18 8 16,0-18-10-16,0 0 1 0,0 20-2 16,20-3 22-16,3-17-16 0,-23 0-7 0,17 0 0 0,0 0 4 0,23 0 14 15,-40-17-13-15,17-3-4 0,-17 20-7 16,0-18 5-16,20-1-2 0,-20 19-3 0,0-20 5 0,0 3-1 0,0-4-2 0,0-18 2 15,0 22-3-15,0-4 0 0,0 4 2 0,0-3 0 0,0 1-2 0,0 2 1 0,-20-4-1 16,3-16 7-16,17 17-5 0,-20 0 0 0,20 20-1 16,-20-17-1-16,20 17-1 0,-17 0-2 0,17 0 3 0,-17 0 4 0,17 17-2 15,0 3 1-15,-43 58 0 0,26-61-2 0,17 2-1 0,-20 39-1 16,3 56-8-16,-3-77 8 0,20 0 1 0,0 4-1 0,0-5 0 16,0 1 1-16,0 3-3 0,0-23 2 0,20 24 0 0,-20-5-4 0,17-16-1 0,3 17-5 15,-3-17-4-15,-17 18-4 0,20-18-6 0,3-3-6 0,-6 2-5 0,-17 2-7 0,57-4-111 16,-2-17 37-16,-16 0 71 0,-16 0 15 0,11-17 15 0,-14-4 10 15,17 2-6-15</inkml:trace>
  <inkml:trace contextRef="#ctx0" brushRef="#br1" timeOffset="79071.53">18036 15461 43 0,'0'0'143'0,"-20"-21"-99"0,20 21-23 0,0 0-1 0,-20 0 1 0,20 0 18 15,0-17-22-15,-14 17 1 0,14 0 31 16,-23 0-18-16,23 0-10 0,0 0-12 0,0 17 1 0,0-17-1 0,0 21 0 0,0-4 6 16,0 2-13-16,0 1 3 0,0 1-3 0,0-4 0 0,0 3 3 0,0 37-5 15,0-40 1-15,0 43 2 0,0-6-4 0,0-34 0 16,23 58-21-16,-23-42 7 0,0-36-7 0,0 20-34 16,0-20 19-16,0 18-55 15,0-18-96-15,0-18 112 0,-23-2 63 0,23 1-3 0</inkml:trace>
  <inkml:trace contextRef="#ctx0" brushRef="#br1" timeOffset="79220.53">17939 14852 43 0,'0'0'30'0,"0"0"1"0,-20 0 4 0,20-20 29 0,0 20-28 0,0-19 0 0,0 19-3 0,-17-17 46 15,17 17-62-15,0 0-1 0,0 0-6 0,0 0 0 0,0 0-2 16,-20 36 10-16,20 22-12 16,-17-38-4-16,17-20 0 0,0 17 0 0,0 2-5 0,0-19 2 0,0 21 2 0,0-4-4 15,0-17 4-15,0 19-4 0,0 1-17 0,0-20-24 16,0 0 13-16,17 17-55 0,-17-17 31 0,0 0-6 0,0-17 2 0,20 17 13 0,-20-39 14 0,17 39 17 0,3-17-6 15</inkml:trace>
  <inkml:trace contextRef="#ctx0" brushRef="#br1" timeOffset="79439.64">18301 14319 94 0,'0'0'121'16,"0"0"-53"-16,-20 0-53 0,20 0 1 0,0 0-1 0,0 0 2 0,0 0-3 0,0 0-1 0,0 0 0 0,-20 0 15 46,20 19-5-46,0-19-10 0,0 57 16 0,0-57-24 0,0 38 7 16,0 1-1-16,0 75 7 0,20-19-14 0,20 134 2 0,-23-172-4 0,-17-1-2 0,20 2 0 0,-20-1 1 16,20 37-5-16,-20-37 4 0,17 0-1 0,-17-19-1 0,0 18 0 0,0 1-6 15,0-16-6-15,23 53-27 0,-23-58 17 0,0 5 2 0,0-4-1 0,0 0-1 16,0 19-31-16,0-34-18 0,0 14-18 0,0 2-35 16,0-38 119-16,0 0 4 0,0 0-15 15</inkml:trace>
  <inkml:trace contextRef="#ctx0" brushRef="#br1" timeOffset="79621.57">18187 15517 30 0,'0'0'18'0,"0"0"5"0,-20 0 33 0,20-20-32 16,-14 20 18-16,-9 0-1 0,-17-19 26 16,23 19-11-16,17 0-40 0,-17-17-2 0,17 17 14 15,0 0-13-15,0 0-1 0,0 0 2 0,0 0-4 0,17 0 13 0,0 0-4 16,23 0-5-16,-3-21 2 0,3 21-14 0,-20 0 1 0,-3-17 1 16,40 17 3-16,-37-20-5 0,94 1 3 15,-57 2-5-15,-20-4 1 0,23 21-1 0,-43-20-5 0,20 20-9 16,-37-17 2-16,37 17-25 0,0 0-13 0,-17 0 23 15,-20 0-6-15,20-20-6 0,3 20-9 0,11 0-149 0,-14-20 89 16,17 3 60-16</inkml:trace>
  <inkml:trace contextRef="#ctx0" brushRef="#br1" timeOffset="80203.78">19441 15326 19 0,'0'0'5'0,"0"0"15"0,0 0 19 0,0 0-17 0,0 0 1 0,0-17-1 0,0 17-22 62,0 0 49-62,0 0-25 0,0-20-2 0,0 20-1 0,0 0-3 0,0 0-2 0,-20-37 51 0,20 37-54 0,0 0 9 0,-17-20 14 0,17 20-14 0,0 0-14 0,-17 0 1 0,17 0-3 0,0 0 2 0,0 0-2 0,-23 0-1 0,23 0 1 0,-20 0-3 0,20 0 2 0,-17 20 4 0,17-3-5 0,-20 3 4 0,20 0-7 16,-17-3 4-16,17-17-4 0,-20 20-2 0,20 1 2 0,0-21 1 0,0 36 0 0,-20-36 0 0,20 37 0 16,0 1-3-1,0-19 1-15,0-19-3 0,0 41-1 0,0-4-1 0,0-18 7 0,20 19 4 0,0 20-2 16,34 15 8-1,-34-53-7-15,-20 0-3 0,0-3 0 16,23 2 0-16,-23 59 6 0,0-60-5 0,0 21-1 16,-23 19-1-16,3-41 0 0,20-17-4 0,-17 19 1 0,17-19-1 15,-20 21-14-15,-17-21-23 0,37 0 21 0,0-21-3 16,-20 21-4-16,20 0-4 0,-17-36-75 0,17 16 66 0,0-1-4 16,0 4-3-16,0-3-2 0,0 1 0 15,57-77-34-15,-40 77 66 0</inkml:trace>
  <inkml:trace contextRef="#ctx0" brushRef="#br1" timeOffset="80491.71">19706 15632 48 0,'0'0'33'0,"0"0"1"0,0 17-5 0,0-17-8 0,0 0-4 0,0 0-1 16,0 0-2-16,20 0 1 0,-20 19 0 0,23 39 60 15,11-21-39 1,-14 3-21 0,34-4 11-16,-34-36-21 0,-20 0-2 0,0 0 0 0,0 0 1 0,20 0-1 15,-20-19 0-15,0 19 0 0,20-17-1 0,-20-3-1 0,0 20 2 0,0-93 11 16,0 93-10-1,0-58 20-15,-20 20-8 0,20 19 0 16,0 19-11-16,-20-20 8 0,0 20-6 16,3 20-2-16,0 17-1 15,-3-17 0-15,20-3-3 0,-20 2 1 0,20 3-2 0,0 14 2 0,-20 41 1 16,20-60-1-16,0 2 0 0,0 20 2 16,0-20-3-16,0 1 0 0,0 37 1 0,0-19-2 0,0-18 0 0,0-3 0 0,20-17 1 0,-20 40-2 15,0-40 1-15,20 17 0 0,-20 3-1 0,20-1-2 0,-20-2 1 0,0 4-3 0,17-21-1 0,-17 20-3 16,17-20-2-16,3 17-2 0,-20-17-3 0,20 20 0 0,-20-20-2 0,20 0-2 0,-3 0-3 15,23 0-72-15,-40-20 55 0,40 3-9 0,-40 17-8 0,17-41-3 16,0 24 12-16,40-60-16 0</inkml:trace>
  <inkml:trace contextRef="#ctx0" brushRef="#br1" timeOffset="80837">20276 14395 61 0,'0'0'88'0,"0"0"-64"0,0 0-1 0,0 0 0 0,0 0-2 0,0 0 37 0,0 0-41 0,0 0 0 0,0 21-5 0,0-21-1 16,0 36 21-16,0-16-25 15,0-2 10-15,0 20 8 0,0 1-9 0,0-2-3 16,0 2-8-16,0-21 2 0,0 39 0 0,20-37-3 0,-20 17 0 0,0 1 1 0,0 1 3 15,0 19 0-15,18-1-3 0,-18-21 2 0,0 22-4 0,20 36 4 16,-20 20-4-16,0-57 0 0,0 1 0 0,0-2 2 0,0 1-4 0,0 1-2 0,0-1-2 0,0-1 2 16,19 2 2-16,-19-21 0 0,0 20 1 0,0-16-2 0,0-5 1 0,0 58 1 15,0-53-2-15,0-5 0 0,0 2 0 16,0 1-7-16,0-22 4 0,0 4 1 0,0-21-3 0,0 0-4 0,0 20-75 16,0-3 59-16,0-17-4 0,23 0-3 0,-23-17-48 15,0-24-37 1,34-32-42-16</inkml:trace>
  <inkml:trace contextRef="#ctx0" brushRef="#br1" timeOffset="81237.78">21420 14946 21 0,'0'0'17'0,"0"0"-7"0,0 0 1 0,0-19-3 0,0 19 2 0,0 0 0 0,0-17 1 0,-20 17 2 16,20-20 13-16,0 20-15 0,0 0-2 0,-20-58 46 16,0 39-24-16,6 19-19 0,14-38 0 0,0 38-1 0,-23-37 0 0,23 37-1 15,-20-40-1-15,20 40 0 0,-20-17-1 0,3-3 0 0,17 2 0 0,-17-2 1 0,-3 1 0 16,20 1 1-16,-20-1 1 0,-15-20 22 15,35 20-22-15,-22 19-2 0,-35-19 44 16,57 19-45-16,-20 0 6 0,3 19-7 0,17 0-1 0,-20-1 2 0,20 22 0 0,0-22-3 0,-20 21 3 0,3-1-3 0,-1 19-1 16,18 1 3-16,0-2-1 0,-22 2-1 0,22-1 1 0,-20 74 3 15,20-74-4-15,0 1-2 0,-17-2 0 0,17 1-1 0,0 20-2 0,0-19-6 0,0-2 1 0,0 2-1 16,0-1 2-16,0 1 5 0,0-22-1 0,0 21 1 0,0-1-1 0,0-17 1 0,0 18-1 0,0-18-3 0,0-1 1 16,0 18-1-16,0-18-3 0,0 59-21 0,0-60 12 0,17 39-57 15,-17-57 41-15,0 20-42 0,-17-2-188 16,17-37 217-16,0 0 5 0,-20-20 28 15</inkml:trace>
  <inkml:trace contextRef="#ctx0" brushRef="#br1" timeOffset="81376.82">20733 15690 79 0,'0'0'46'0,"0"0"2"0,-17 0-11 0,17 0-6 0,0 0-3 0,0 19 37 0,0-2-47 16,0-17-4-16,0 20 0 0,0-3 0 0,17-17-4 15,3 57 27-15,17-38-26 0,-15 3-7 0,13-5 9 0,-15 2-9 0,0-19 0 16,-3 0-4-16,20 20 1 0,-17-20-1 0,2 0 0 0,-4 0 1 0,-1 0 0 0,23 0 0 15,-3-20-3-15,-20 20-1 0,45-19-13 0,13-39-97 16,-58 41 66-16,0-3-10 0,3 0-8 0,0 3 0 0,3-3 14 0,-9 3 16 16,6-24 19-16,20 22 5 0</inkml:trace>
  <inkml:trace contextRef="#ctx0" brushRef="#br1" timeOffset="81637.78">21836 15803 49 0,'0'0'29'0,"0"0"35"0,-20 0-38 0,20 0-2 0,0 0 0 0,0 0-1 0,0 0 21 16,0 0-23-16,0 0-1 0,0 0 0 0,0 17 45 16,0-17-41-16,20 0-4 0,17 19 3 15,-37-19-15-15,20 0 5 0,17 0-3 0,6 0-3 0,-43 0-5 16,34 0 0-16,-14 0-1 0,0 0-2 0,-20 0 0 0,17 0-3 15,20-19-28-15,-37 19 15 0,0 0-1 0,20-17-3 0,-20 17-6 0,23 0-5 0,-23 0-7 16,0-20-8-16,14 20-71 0,26-20-19 16,-40 3 112-16</inkml:trace>
  <inkml:trace contextRef="#ctx0" brushRef="#br1" timeOffset="82087.73">23569 14852 40 0,'0'0'19'0,"0"0"2"0,0 0-3 16,0 0-3-16,-23 0-1 0,23 0 1 0,0 0 2 0,0-20 1 0,0 20 2 0,0 0 0 15,-20 0-1-15,20-19 0 0,0 19 15 0,-20-17-5 16,20 17-5-16,-17 0-13 0,17 0-2 0,0-21 2 0,-20 21-4 0,20 0 2 0,-17 0 1 16,-3 0 22-16,0 0-8 15,3 0-11-15,0 21 1 0,17-21-6 16,-23 17 8-16,6 2-3 0,-3 1 0 0,20-3-7 0,-20 4 0 0,3 16 2 0,17-37-4 15,-20 40 0-15,20-40 1 0,-20 36-2 0,20-16 3 0,-34 38-1 0,34-22-1 0,-23-15-3 0,6 54 2 16,-3 1 1-16,-17 38-7 16,17 58-1-16,20-135 0 0,0 0 3 0,0 23 2 0,0-23 0 15,-20 0-1-15,20 0 0 0,0 4-2 0,0 110 1 16,0-74 0-16,20-4-10 0,-20 81-58 16,0-115 23-16,0-39 16 0,0 36-5 0,0-36-48 15,0 20-9-15,0-20 41 0,0 0 1 0,0 0 7 0,0 0 13 0,-20 0 14 0,20-56-5 16</inkml:trace>
  <inkml:trace contextRef="#ctx0" brushRef="#br1" timeOffset="82420.83">22996 15649 29 0,'0'0'109'0,"0"-17"-74"0,0 17-1 0,0 0-4 15,0 0 53-15,0 0-66 0,0 0 0 0,0 0-2 0,0 0-1 16,0 0 8-16,0 0-12 0,0 0-1 0,20 17 0 0,14 2 26 16,-14 3-25-16,37-22 0 15,-57 19-8-15,20-19 1 0,0 0-2 0,-3 0 1 0,-17 0-1 0,23 0 0 0,-6 17-1 16,0-17 1-16,3 0 0 0,0 0-3 0,-20 0 2 0,57 20 0 15,-57-20-1-15,17 0-1 0,-17 0-3 0,23 0-2 0,-6 0-5 16,20 0-66-16,-17 0 26 0,-20 0 21 0,37 0-82 0,-37 0 24 16,17-20 51-16,-17 20 10 0,20 0 12 15,-20 0 9-15,43 0 6 0,-29 0 4 0,-14 0 0 0,0 0 1 16,0 0 2-16,20 0 2 0,-20 0 2 0,0 20 1 0,0-20 1 0,20 0 0 0,-20 17 0 0,0-17 0 16,0 40 15-16,20-40-10 15,-20 36 23-15,0-36-22 0,0 22 0 0,0 34 33 0,0-38-41 0,0 1-1 0,0 116 44 16,0-62-35-1,0-52-15-15,0-1 0 0,0 37 2 0,0-40-4 0,0 3 2 0,0-1-2 0,0-19 1 16,0 19-1-16,0-19 1 0,0 20 0 0,0-20 0 0,0 0 0 0,0 0 1 0,-20 0-2 16,20 0 1-16,0 0-1 0,0 0-2 0,0 0 2 0,0 0-2 0,0 0 0 0,0 0-1 0,-20 0-4 15,20-58-44-15,0 38 29 0,-20 3-7 16,20-3-6-16,0 0-7 0,0-17-6 0,0 16-4 0,0 4 5 0,0-39-6 0,0-1 41 16,0 16-4-16</inkml:trace>
  <inkml:trace contextRef="#ctx0" brushRef="#br1" timeOffset="82604.48">23643 15517 27 0,'17'0'65'0,"-17"0"-33"0,0 0 2 0,0 0-2 0,0-20 58 0,0 20-66 0,0 0-3 0,0 0-1 0,0 0 32 16,0 0-38-16,0 0-3 0,-17 0 35 16,17 0-37-16,0 0-3 0,-20 20-4 0,20-20 2 0,0 21-4 0,0-21 0 15,-20 0 4-15,20 37-2 0,0-18-2 0,0-19 2 0,-20 18 0 16,20 19-4-16,0-37-13 16,0 19-44-16,0-19-163 31,0-19 160-31,0 19-34 0,20-17 73 0,-20 17 3 15</inkml:trace>
  <inkml:trace contextRef="#ctx0" brushRef="#br1" timeOffset="82903.77">23888 15612 47 0,'0'0'34'0,"0"20"46"16,0-20-67-16,0 17-3 0,0 2 0 0,-20 3 13 0,20-3-12 0,0-19 0 0,0 17-2 0,0 3 0 0,0-20 0 0,0 17-1 15,-20 3-1-15,20-20 0 0,0 20-2 0,0-20-1 0,0 17 0 0,0 2 1 16,0 3-3-16,0-22 1 0,0 17 7 0,0 2-6 0,0-19 2 15,0 20 0-15,0-20 2 0,0 18 8 0,0-18-8 0,20 0-1 0,-20 19 1 0,0-19-2 16,0 0 0-16,20 0 7 0,-20 20-2 0,20-20-7 0,-20 0-1 16,17 0 7-16,-17-20-7 0,20 20 0 15,-20 0 2-15,20 0-2 0,-20-19 0 0,17 19-2 0,-17-18 2 0,0 18 0 0,23 0-1 0,-23-20 3 0,17 1-1 0,-17 2 2 16,17-24-1-16,3 41 1 0,-20-17-3 0,0-3 3 16,37 0 3-1,-37 20 0-15,20 0-6 0,0 40 0 0,-3 35 2 16,-17 21-1-1,0-21-5-15,0 2-17 16,0-41-22-16,0-15-4 0,0-1-15 16,0-20-189-16,0-58 127 15</inkml:trace>
  <inkml:trace contextRef="#ctx0" brushRef="#br1" timeOffset="83087.39">24382 15746 67 0,'0'0'138'0,"0"37"-71"16,0-17 2-16,0-3-55 0,0-17-2 0,20 19-1 0,-20-19 5 0,0 22-9 0,0-22-1 16,0 0 2-16,0 17-2 0,0-17-1 0,0 19 2 0,0-19-3 0,0 38 9 15,0-19-9 1,0 1-1-16,0-3-2 0,0 4 0 0,0-21-2 0,0 20 1 0,0-3-2 16,0-17-2-16,0 40-18 0,0-40 6 0,0 17-5 0,0-17-4 0,0 20-37 15,0-1-22-15,0-19-26 0,0 0 16 0,0-19 87 16,0 19-4-16</inkml:trace>
  <inkml:trace contextRef="#ctx0" brushRef="#br1" timeOffset="83221.7">24476 15384 61 0,'0'-17'141'0,"0"-4"-87"16,0 1-3-16,0-17 46 0,-17 37-75 0,17 0-2 16,0 20-14-16,0-20-5 0,0 17 0 0,0 3 0 0,0-20-1 0,0 21 1 0,0-4-2 15,0-17-1-15,0 19-1 0,0-19-3 0,0 20-2 0,0-20-3 0,0 17-5 0,0 4-31 16,17-21-28-16,-17 17-26 0,22-17-3 0,-22 0 67 0,18 0 17 15,-18 0 10-15,0 0-5 0</inkml:trace>
  <inkml:trace contextRef="#ctx0" brushRef="#br1" timeOffset="83404.44">24915 14946 130 0,'0'0'147'0,"0"0"-135"0,0 0 0 0,0 0 1 0,0 0-1 0,0 21 1 15,0-21 0-15,0 0-3 0,0 17 3 0,-20 22 5 0,20-22-9 0,0 4-3 0,0-1 0 16,0-3-1-16,0 2-2 0,0 2-1 0,0 54 11 15,0-56-9-15,0 95 4 0,0-57-5 0,0 172-5 16,0-171 3-16,0-22-1 0,0 1 0 0,0 3 0 0,0 18-1 0,0-22-2 16,0 2-2-16,0 1-1 0,-17-1-5 0,17 18-23 15,0-18 7-15,-20 1-5 0,20-22-7 0,0 24-5 0,-20-24-7 0,20 23-5 0,0-40 4 16,-17 56-28-16,17-56 70 0</inkml:trace>
  <inkml:trace contextRef="#ctx0" brushRef="#br1" timeOffset="83554.33">24724 15917 103 0,'-17'-97'243'0,"17"80"-228"0,-20-23 24 0,20 40-25 0,0-37 28 0,0 20-21 0,0 17-12 0,0 0 7 0,20 0-10 0,-20-19-2 0,17 19-3 0,-17 0 1 0,20 0 1 0,-20 0 0 16,37 0-1-16,-15 0 3 0,33 19-9 47,96 18-390-47,-131-37 284 0,17 0 90 0</inkml:trace>
  <inkml:trace contextRef="#ctx0" brushRef="#br1" timeOffset="83838.97">25391 15690 84 0,'0'0'42'0,"0"0"17"16,0 19-47-16,0-19-4 0,0 0-1 0,0 0 3 0,0 0 3 0,0 0 2 0,0 0 0 0,0 17 0 15,0-17-3-15,0 20 15 0,0-3-20 0,20-17 0 0,-20 20-2 16,0-20 0-16,17 37 20 0,0-37-21 16,-17 0 0-16,0 0 0 0,0 0 2 0,20 0-3 0,-20 0-1 0,0 0 0 15,0 0 1-15,0-17 0 0,20-3 1 0,-20 20-1 0,0-20 0 0,0 3-2 0,0-3-1 16,0-16 1-16,0-5 7 0,0-53 19 15,0 56-17-15,-20 38 5 0,20-20 2 16,0 20-10-16,0 0 0 0,-20 0 10 16,3 0-13-16,17 20-1 0,0 1-2 0,0-21-1 0,-17 37 4 0,17-18 0 0,-20 36 6 15,0 5-5-15,20 51 0 16,-20-53-3 0,20-39-2-16,0 1 1 0,0 17-1 0,0-17-1 0,0-3-1 0,20 4-2 0,-20-1-3 0,20-20-3 0,-20 36-4 15,37 2-76-15,-20-38 62 0,3 20-4 0,0-20-7 0,-20 0-9 16,20 0-11-16,-3 0-72 0,23-20 56 0,-23 3 66 0,6 17 0 15</inkml:trace>
  <inkml:trace contextRef="#ctx0" brushRef="#br1" timeOffset="84454.5">27158 15138 23 0,'0'0'102'0,"-20"0"-57"0,20 0-24 0,0 0 2 0,0 0 21 0,0 0-23 0,0-21-3 0,-20 21-2 0,20 0-1 0,0 0-2 0,0 0-1 0,0 0-1 0,0 0-1 0,0 0 1 0,0 0-2 0,0 0-1 16,0 0 0-16,0 0 17 0,0 0-14 16,0 0-7-16,0 21 0 0,0 15 6 15,0 22 5-15,0-1-12 0,0-37-3 16,-17 209-10 0,17-192 9-16,0 0 0 0,0 41 2 0,0-42 0 0,-20 58-1 0,20-75 1 0,0 20-1 0,0-39 1 0,0 19-1 0,0 1 0 15,0-2 0-15,0-18 2 0,0 0-1 0,0 19 3 0,0-19 2 16,20 0 1-16,-20-19-4 0,17 19-1 0,-17-18 1 15,0-2 1-15,20 1-2 0,-20 19 2 0,20-17 0 0,-20 17 0 0,0-41-2 16,17 41 0-16,6-57 3 0,-23 57-1 0,54-54 9 16,-54 54-11-16,37-41 12 0,-37 41-13 15,20 0 0-15,-20 0 1 0,0 22-2 0,20-22 1 0,-20 19-3 0,0-2 2 0,17 3-3 16,-17-20-3-16,0 37-4 0,0-37-4 0,0 20-3 0,0-3-3 0,23 41-59 16,-23-58 43-16,0 19-6 0,0 1-4 0,0-20-8 0,0 18-6 0,0 1 1 0,0-19 10 15,0 0 15-15,0 20 17 0,0-20 11 0,0 0-7 0</inkml:trace>
  <inkml:trace contextRef="#ctx0" brushRef="#br1" timeOffset="84821.14">27651 15878 61 0,'0'0'108'0,"0"0"-69"0,0 0-24 0,0 0 14 0,0 0-16 0,0 19-2 0,0-19 9 16,0 20 4-16,0-20-5 0,0 0-11 16,0 18-5-16,0-18 4 15,0 19-8-15,0-19 3 0,0 0-1 16,0 0 0-16,0 20 3 15,17-3-4-15,3-17 4 0,-20 0-2 0,0 0-2 16,0 0 2-16,20 0 0 0,-20 0 8 0,0 0-6 0,23 0 2 0,-23 0-1 0,0 0-2 16,14 0 0-16,-14 0 2 0,0 0-1 0,20-17 1 0,-20 17 0 0,20 0-2 0,-20 0 0 15,0-20 0-15,20 20 0 0,-20-37 4 0,17 37-4 0,-17-20-1 16,0 20 1-16,17-36-1 0,-17 36-1 0,0-22 0 0,0 3 1 0,0 2 0 16,23-23 3-16,-23 40-2 0,0-37-1 0,0 37 1 0,0-17-1 0,0-2 3 0,0-59 23 15,0 60-20-15,0-1-4 0,0 19 4 0,0-20-2 16,-23 20 7-16,23 0-9 0,-17-17 0 0,0 34-3 15,17-17-2-15,0 20 2 0,-20-1 0 0,20-19 2 16,-40 132 2 0,3 20 0-16,37-133-5 31,0 1 1-31,0 17 1 0,0-17-2 0,0-3 1 0,-20 4-1 0,20 16-1 0,0-18 0 0,0 39-1 16,0-22-7-16,20-15-14 0,-20 16 6 0,0 3-58 0,23-23-37 0,-9 3 16 0,6-20-67 0,-20 0 129 0,0 0 16 15,20-37 7-15,0 17 0 0</inkml:trace>
  <inkml:trace contextRef="#ctx0" brushRef="#br1" timeOffset="85254.86">28127 15632 53 0,'0'0'46'0,"0"0"46"0,0 17-30 15,0 2-32-15,0-19-13 0,0 0 0 0,0 22 1 0,0-22-2 16,-20 19 14-16,20-19-19 0,0 17 0 0,0 20 16 16,0-37-20-16,0 20 1 0,0 0-2 0,0-20-1 0,0 17 0 0,0 24 1 0,0-24-4 15,0-17 1-15,0 39-2 0,0-39 1 0,0 37-1 0,0-17 0 16,20 38 2-16,-2-22-5 15,-18-36 2-15,22 0 0 0,-22 21 2 0,0-21-1 0,17 0 0 0,-17 0 0 0,0-21-1 16,18 2 0-16,-18 19-1 0,0 0 1 0,19-95 2 16,-19 95-2-16,20-19-1 0,-20-19 2 0,0 19 0 0,0 2 0 0,0-5 0 15,18-14-1-15,-18 16 0 0,0 20 0 0,0-37 0 0,0 37 0 0,0-20-1 16,19 20 2-16,-19-17-1 0,0-2 0 0,0 19 2 0,0 0-1 0,20 0 1 0,-20-22-1 0,0 22 0 16,0 0 1-16,0 0 0 0,0-19-1 0,18 19 1 0,-18 0 0 0,0 0-2 0,0 0 2 15,20 19 3-15,-20-19-4 0,0 0 1 0,22 0 0 16,-22 22 0-16,0-22-1 0,15 0-1 0,-15 19 0 0,0-19 2 15,20 17 0-15,-1 3-2 16,-19-20-1-16,0 17 2 0,20-17 0 0,-20 20 0 0,0-20 0 0,0 0-1 16,0 0 0-16,0 0 0 0,0 0 0 0,0 0 0 0,0 0 2 15,0 0-3-15,0 0 2 0,0 0-1 0,0 0 0 0,0 0 1 0,0-20 0 16,0 20-1-16,0 0 0 0,0 0 0 0,0 0-1 0,0 0 1 0,0 0 1 0,0 0-1 16,0 0-1-16,0 0 0 0,0 0 1 0,0 0-1 0,18 0 1 15,-18 0-1-15,0 0 1 0,0 20-1 0,17-20-2 16,-17 20-13-16,0-20 8 0,0 17-1 0,0-17-2 0,0 19-2 0,0 3-19 0,0-22-9 15,0 17 18-15,0-17-3 0,0 19-38 16,0-19-31-16,0 0 39 0,0 0 6 0,0 20 14 0,0-20 17 0,0 0 11 0,0 0-6 0</inkml:trace>
  <inkml:trace contextRef="#ctx0" brushRef="#br1" timeOffset="85710.72">28412 15690 23 0,'0'0'16'0,"0"0"-7"0,0 0 0 0,0 0-2 0,0 0 5 0,0 0 42 0,0-22-31 0,0 22-1 15,0 0 2-15,0 0-1 0,0 0 16 0,0 0-23 0,0 0-3 0,0 0-1 0,0 0 0 16,0 0 9-16,0 0-10 0,0 0-1 0,-19 0 44 16,19 0-34-16,0 0 12 15,0 0-23-15,0-19 26 0,0 19-20 0,0 0-7 16,0 0 0-16,0 0 0 0,0 0-3 0,0 0 1 0,0 0-1 0,0 0 7 15,0 0-8-15,0 19 2 0,-20 22 5 47,5 70 2-47,-27 81-8 0,42-155-5 0,-38 76 2 0,38-92-1 0,0 16-2 0,-19 3 2 0,19-23-1 0,0 3-1 16,0 18-1-16,0-18-3 0,-18-1-2 0,18-2-2 0,0 23-19 0,0-40 12 0,0 0-3 16,0 17 2-16,0-17-28 15,0 0-11-15,0-37-49 0,0 37 62 0,0-56-50 0,0-2 3 0,0 21 59 16,0-3 11-16,0-18 10 0,18 2 7 0,1-1-12 0</inkml:trace>
  <inkml:trace contextRef="#ctx0" brushRef="#br1" timeOffset="85887.95">28487 15040 89 0,'0'0'47'0,"0"0"1"0,0 0-12 0,0 0-7 0,0 0 1 16,0 0-3-16,0 0-2 0,0 0 1 16,-20 0 80-16,3 0-37 0,-1 21-14 15,-2-1-46-15,20-3 4 0,0 2-8 0,-19 2 2 16,19-4-5-16,-20-17-2 0,20 39-3 0,0-20 3 0,-15-19 0 15,15 19 2-15,0 1-2 0,0-20-7 0,0 17 7 0,0 3-6 0,0-20-1 0,0 20 1 16,-22-3-11-16,22 3-49 0,0 1 37 0,0-21-4 0,0 17-7 0,22-17-8 16,-22 19-8-16,0-19-11 0,15 0-10 0,-15 0 12 0,39 0-11 0,-39 0 66 0,0 0-2 15</inkml:trace>
  <inkml:trace contextRef="#ctx0" brushRef="#br1" timeOffset="86238.46">28886 15538 131 0,'0'0'69'0,"0"0"-10"0,0 0-34 0,0 17-17 16,0 22 0-16,0-1 1 0,0-38-1 0,-17 58 21 16,-3-2-11-16,20-39-15 0,-20 81 7 15,20-81-11-15,0-17 2 0,0 19-1 0,0-19 0 16,0 20 0-16,0-20 1 0,0 18 0 16,0-18 0-16,0 0-1 0,20 0 1 0,-20 0-1 0,0 0 1 0,0 0 0 0,20-18 0 0,-20-2-1 15,17-16-1-15,-17 36 2 0,0-41 0 0,20 24 4 0,-20-3-4 0,0 0 1 0,0 3 0 16,0-39 8-16,20-2-3 0,-20 20 2 15,0 38-5-15,0-19 1 0,0-1-3 0,0-38 14 0,0 39-5 0,0 2 1 16,0 17-5-16,0 0 0 0,0-21 22 16,0 21-25-16,0 38 2 0,0 1-7 0,0-18 0 15,0 16 1-15,0-18 2 0,0 19 1 0,17 39 2 0,-17-23-3 0,0-14 1 0,0-4 1 0,0 22-2 16,0-20 2-16,0 1-4 0,0 19 1 0,0-22 0 0,0 2-2 0,0 59 5 16,-17 16-1-16,-3 19-3 0,20-112 1 0,-57 172-2 31,2-98-44-31,16-77-119 15,19-73-4 1,0 18 54-16,20 21 82 0,-17-4 17 0,17-17 10 0,0-1-7 0</inkml:trace>
  <inkml:trace contextRef="#ctx0" brushRef="#br1" timeOffset="86588.11">29265 15155 181 0,'0'0'101'0,"0"0"-83"0,0 0-9 0,0 0-2 0,0 0 3 0,0 0 12 16,0 0-7-16,0 0 1 0,0 0-1 0,0 0 1 0,0 0-3 0,0 0-2 0,0 0-3 0,0 19-2 0,0-19 1 16,0 0-1-16,0 20-3 0,20-1 0 0,-20-19-2 0,0 19 0 0,0 1 4 0,0-3-4 0,0 3-1 15,0 0 0-15,0-3-3 0,0 3 2 0,0 37-1 16,0-37 2-16,0-3-2 0,0 21 0 0,0 59-3 0,0-78 6 0,0 19-1 0,0-2 0 0,0 5 2 16,0-24-3-16,0 96-1 0,0-91 2 0,0 14 1 0,0-16-2 15,0-2 3-15,0 38 0 0,0-35-5 16,0-21 4-16,0 0 1 0,0 0 1 0,0 0-4 0,20 0 2 0,-20-38-2 15,23 18 1-15,-9-17 1 0,-14 17 1 0,0 1-1 16,40-56-2-16,-40 35 1 0,0 3 2 0,20 1-1 0,-20 14 2 16,17-14 1-16,-17-2 0 0,0 19-1 0,17-1 0 0,-17-18-1 0,23 18-2 0,-6 1 1 0,-17-19 3 15,20 38 1-15,-3-17 4 0,-17 17-4 0,20 0 0 0,40 74 12 16,-60-54-18-16,0 1 0 0,17-4 3 0,0 60-2 16,-17-60 0-16,0 24-1 0,20-5 1 0,-20 1-1 0,0-17-4 0,0 17-1 0,0 4-4 15,20-24-4-15,-20 2-3 0,0 19-6 0,0-19-4 0,0 1-5 0,0-3-6 0,0 24-117 16,17-24 90-16,-17-17 8 0,0 0-8 0,0 0 56 0,0 0-3 15</inkml:trace>
  <inkml:trace contextRef="#ctx0" brushRef="#br1" timeOffset="86788.12">30029 15003 171 0,'0'0'156'0,"0"0"-145"0,0 0-6 0,0 0-3 0,0 0 0 15,0 20 3-15,0-20 4 0,0 17 0 0,0 4 2 0,0-21 0 0,0 20-2 0,0-3 3 0,0 2-2 16,0 2 0-16,0-21 2 0,0 36-4 0,0 42 15 15,0-41-17-15,0 20-1 0,0 75-6 16,0 58-2-16,0-149 4 0,0-4 1 0,0 20-1 0,0-21-2 0,0 3 1 16,0 37-2-16,0-39-1 0,0 4 2 0,0 53-26 15,0-58 7-15,0 5-6 0,0-24-8 0,0 3-7 0,0 0-7 0,-20 17-6 0,20-18-64 16,-20 20 40-16,20-39 64 0,0 0 8 0,-20 19-8 0</inkml:trace>
  <inkml:trace contextRef="#ctx0" brushRef="#br1" timeOffset="86954.99">29838 15878 75 0,'0'0'50'0,"-20"-17"50"0,20 17-69 0,0-22 14 0,0 3-25 0,0 19 1 0,0-17-3 16,0 17 2-16,0-20-3 0,0 20 0 0,0 0-1 0,0 0 0 0,0 0-4 0,0 0-1 16,20 0 0-16,-3 0-4 0,-17 0 1 0,0 0-3 0,20 0 0 0,0 0-1 0,-20 0-2 0,17 0 3 15,26 0 0 1,-43 0-4-16,14 20 0 0,-14-20 1 0,20 0-2 0,0 0 3 0,34 0-4 0,-54 0 0 0,40 0 0 0,-40 0 0 0,37 0-4 16,3 0-46-16,-3 0 20 0,-37 0-8 0,40 0-66 0,34 0-146 15,-54 0 226-15,-20 0 8 0</inkml:trace>
</inkml:ink>
</file>

<file path=ppt/ink/ink2.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09-28T19:09:07.297"/>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800080"/>
    </inkml:brush>
  </inkml:definitions>
  <inkml:trace contextRef="#ctx0" brushRef="#br0">21799 11886 36 0,'0'0'39'0,"0"0"34"0,0 0-33 0,0 0-23 0,0 0 0 0,0 0-1 0,-17 0 13 16,17 0-17-16,0-20 0 0,0 20-3 0,0 0 0 0,0 0 0 0,0 0-2 15,-23 0 16-15,3 0-17 0,20 0 9 16,-17 0-6-16,17 0-4 0,0 0 0 0,-20 0 2 0,20 20 0 0,-17-20 6 0,17 19 5 16,-20-1-6-16,0 1 0 0,20-19-5 0,0 20 0 15,-17-2 11 1,0-18-13-16,17 19 1 0,-23-19-2 0,23 20 4 0,-17-1 1 0,17-19-4 0,0 19 3 0,-20-19-4 0,0 37 8 31,20-18 0-15,-17 19 4-16,17-38-14 0,0 20 0 0,0-20 0 0,0 0-1 0,0 0 2 0,0 19-3 0,0-19 3 0,0 0-3 15,0 19 2-15,0-19 0 0,0 0-2 0,0 0 3 0,17 0-3 0,-17 19-1 0,0-19 1 0,0 0 0 16,20 0 0-16,-20 19 2 0,0-19-1 0,20 0 1 0,-3 18-2 16,-17-18 0-16,23 0-1 0,-23 20 2 0,17-20-1 0,-17 0-2 0,17 0 1 0,-17 0-3 0,20 18-2 15,-20-18 0-15,20 0-4 0,-3 0 2 0,-17 0-3 0,20 0-2 0,17 19-35 16,3-19-27-16,-3 0 7 0,-37 0 26 16,37 0-165-16,-17 0 168 0,-20 0 12 0,17-19 14 0,3 19 5 15,-20 0-6-15</inkml:trace>
  <inkml:trace contextRef="#ctx0" brushRef="#br0" timeOffset="470.75">22272 12133 22 0,'0'0'8'0,"0"0"3"0,0 0 5 0,0 0 5 0,0 0 77 0,0 0-76 0,0 0-1 0,0-20 17 15,0 20-22-15,0 0-1 0,0 0-1 0,0 0-3 0,0 0-1 0,-20 0 1 0,20-19-3 0,0 19 0 16,0 0-1-16,0 0-1 0,0 0 9 0,-17 0-11 0,17 0-1 0,0 0 3 16,-17 0-1-16,17 0-5 0,-20 0 1 0,20 0 0 15,0 0 1-15,0 19 0 0,0-19-1 0,0 0 0 0,0 0 0 0,-20 20-1 0,20-20 1 16,0 0 0-16,0 0-1 0,0 18 3 0,0 2-1 0,0-20-2 0,0 0 1 15,20 0 0 1,-20 0 2-16,0 19-1 0,20-19 5 0,-20 0-5 0,0 0-1 0,17 0 2 0,-17-19-2 0,0 19 0 16,0 0-1-16,0 0 1 0,0-20 1 0,17 2 1 15,-17-2 3-15,20-17 7 0,-20 37-5 32,0-19 2-32,0 19 13 0,0 0-18 0,-20 0 0 0,20 19 9 15,0 38 2-15,-17-19-3 16,17 94-4-16,0-113-8 0,0 1-1 15,0 0 0-15,0-2 0 0,0 1 0 0,0-1 0 0,17-18-2 0,-17 19 0 0,0 1-1 16,0-20-1-16,0 18 0 0,0-18-4 0,0 0-2 0,0 20-1 0,20-20-3 0,-20 0-2 16,0 0-5-16,0 0-6 0,20 0-3 0,-20 0-6 0,20-20-97 15,-20 20 78-15,17-18-2 0,-17-2 7 0,20 1 14 0,-20 19 16 0,20-37-4 16</inkml:trace>
  <inkml:trace contextRef="#ctx0" brushRef="#br0" timeOffset="749.68">22671 11411 32 0,'0'0'10'0,"0"0"67"0,0 18-36 16,0-18-24-16,0 19 26 0,0-19-31 0,0 0 0 0,0 18-1 0,0-18-1 15,0 39 8-15,0-39-11 0,0 18 1 0,0 2 0 0,0 56 27 16,0-76-28-16,20 38 6 15,-20 20 1-15,17 36 10 0,-17-75-20 0,20 19-1 0,-20-18-1 0,0 17-1 16,0-18 0-16,0 38 1 0,20 77 2 31,-20-116-3-31,0 40 0 0,0-20-3 0,0 18-14 0,0-56 6 0,0 19-14 16,23 1-9-16,-23 0 12 0,0-20-3 0,0 0-3 0,0 0-3 0,0 18-40 0,0-18 32 0,0 0-45 16,14-18 72-16,-14-2 0 0,0 0-7 0</inkml:trace>
  <inkml:trace contextRef="#ctx0" brushRef="#br0" timeOffset="1016.66">23033 11277 28 0,'0'-19'157'0,"0"19"-131"0,0-18-1 0,-17 18-2 0,17 0-3 0,0-19 51 15,0 19-56-15,0-21 24 16,0 21-18-16,0 0-11 0,0 0 8 0,0 21 6 15,0-21-8-15,0 37-9 0,0-37-1 0,0 94 14 16,0-74-16-16,0 37 5 0,0 19-2 0,0 114 5 47,0-114-10-47,0 39 1 0,0-39-4 0,0-39 2 0,0-17-1 0,0 18 1 0,0-1-1 0,0 2 1 0,0-1-2 0,0-19-1 0,0 19-1 0,0-19 0 0,0 19-4 0,0-20-1 0,0 1-4 16,0 21-2-16,0-22-3 0,0-18-1 0,0 19-4 0,0 18-63 0,0-17 50 0,0-20-6 0,0 18-5 15,0-18-6-15,0 20-3 16,0-1-33-16,0 0 32 0</inkml:trace>
  <inkml:trace contextRef="#ctx0" brushRef="#br0" timeOffset="2483.5">24421 11942 25 0,'0'0'16'0,"0"0"48"0,0 0-27 0,0 0-20 0,-19 0 14 0,19 0-18 0,0 0 0 0,0 0-1 0,0-19-2 0,0 19 0 0,0 0-1 0,-20 0 10 16,20 0-11-16,0 0 7 0,0 0-3 0,0 0-6 15,-15 0 2-15,15 0-4 0,0 0-1 0,0 0 3 0,-23 0 5 16,23 19-8-16,0 1 4 0,-19-20-4 0,19 18-1 0,0-18 1 15,0 39 5 1,-20-20-3-16,20 0-3 0,0 18 4 0,0-18-4 0,-18-19 0 16,18 38 2-16,0-18 1 0,0-20-4 0,0 19 1 0,0-19-1 0,0 19 0 0,0-19 2 0,18 19-1 0,-18-19 4 15,20 19-3-15,-1-19 6 0,-19 0-6 0,23 0-2 16,-23 0 0-16,0 0-1 0,35-57 1 0,-35 57 0 0,19-19 0 16,-19-1 0-16,20-18 0 0,-2 1-2 15,-1-20 1-15,-17 18-1 0,22-36-1 31,-22 36 3-31,0 39 8 16,0 20 4-16,-22-1-9 0,22-1 4 0,-17 1-4 0,17 1 1 16,-18 17 9-16,-2 2-6 0,20-1 7 0,-19-20-7 15,-1 78 13 1,20-96-19-16,0 19-2 0,0 0 1 0,0 0 0 0,0-1-1 0,0-18 1 0,0 0 2 16,0 20-1-16,0 17 0 0,0-37-3 15,0 0 2-15,0 0 0 0,20 20 0 16,-1-20 0-16,1 0-4 0,-2 0 0 0,-1 0 0 0,-17 0 2 0,0 0-1 15,22 0 1-15,-4-20-1 0,-18 20 1 0,0-19-2 0,22 1 0 0,-22 18 0 0,15-20 0 16,5 20-1-16,-20-37 1 0,39-1-4 0,-39-1 5 0,18 39 0 0,-18-38-1 16,17 1-2-16,-17 18 1 0,20-19 1 0,-20 18-1 0,0 1 1 0,20-19 1 0,-20 19 0 15,20 1 0-15,-20-21 0 0,17 21 0 0,-17-21-1 0,0 1 2 0,20 1-1 0,-20 18 1 16,20-115 4-16,-20 116-3 0,0-2 1 0,0-18 0 16,0 19-1-16,-20-75 7 0,20 74-6 0,-20 0 2 0,20 2-1 15,0 18 0-15,-37-38 2 0,17 0-2 0,20 38 0 0,-20-18-1 0,3 18 1 16,-1-19 1-16,-2-2 2 0,-56 3 1 0,76 18-5 0,-40 0 1 0,40 0-1 15,-17 0 1-15,-1 0 0 0,-21 0 2 0,19 0-3 0,-37 39 3 16,37-39-4-16,2 19 1 0,18-1-1 0,-37 1 1 16,-2 38 5-16,-19 1-3 0,1 16 0 0,40-54 0 15,-3 17-1-15,0-17 1 0,-14 37 0 0,-63 95 3 16,77-133-6-16,20 19 1 0,-20-19-1 0,-17 76 3 16,20-76-3-16,-3 77 2 0,0-77-2 0,20 0 0 0,0 18 0 15,0-17 0-15,0 18 1 0,0 19 1 0,20-20-1 0,-20 20-1 16,54 20-1-16,-34-40 0 0,57 78-2 15,-40-58 1-15,-37-38 2 0,40 0 1 0,-3 20 1 0,-37-39-4 16,20 37 1-16,17-37-4 0,-37 19 3 0,20-1-4 0,-3-18-2 0,6 0 0 16,-23 20-3-16,35-1-29 15,22-19-58-15,0 0-17 0,-38 0 67 0,4 0-5 0,-8-19-44 16,24-19 47-16,-1 38 41 0,-21-19 4 0,-17 19-11 0</inkml:trace>
  <inkml:trace contextRef="#ctx0" brushRef="#br0" timeOffset="3016.63">25733 11523 36 0,'0'0'20'0,"0"0"7"0,0 0 5 0,0 0 0 0,0 0-1 0,0 0-1 0,0 0-4 0,0-18-2 0,0 18-4 0,0 0-3 0,0 0-2 0,0-19-2 0,-20 19-2 0,20 0 0 0,0 0 0 16,0-20 4-16,0 20-9 0,-20-18 0 0,20 18 5 16,-17 0-4-16,17-19-2 0,0 19 0 0,-20 0 0 0,20 0-1 0,0-18 3 0,-20 18-2 0,20 0 1 15,-17 0-1-15,17-19-1 0,0 19 0 0,-17 0 3 0,-6 0-3 0,6-20 6 16,-60 20 14 0,20 0-13-16,0 39 3 15,37-39-13-15,6 18 3 0,14 1-2 0,0-19 0 0,-23 18-1 0,3 2 0 0,20-1 1 16,-20-1-1-16,20 2 0 0,-34 56 1 15,14 20 2-15,20-59-4 0,-20-18-1 0,20 19 1 0,-20 19 1 0,20-18 0 0,0-21-1 16,0 21 1-16,0-21-1 0,0 40-1 0,0-20 1 0,-15-20 1 0,15 78 0 16,0-39 0-16,-22-39-3 0,22 2 1 15,0 57-25-15,0-59 14 0,0 1-1 0,0-1-5 0,-20-18-2 16,20 19-31-16,0-19 22 0,0 20-4 0,0-20-3 0,0 18-5 0,0-18-3 0,0 0-3 16,0 0-1-16,-20 0 6 0,20 0 11 0,0 0 12 0,0 0 11 0,0 0 5 0,0 0 1 15,0-18 0-15,0 18-1 0,0-20-9 0</inkml:trace>
  <inkml:trace contextRef="#ctx0" brushRef="#br0" timeOffset="3450.16">25103 12209 20 0,'0'-19'10'47,"0"19"-2"-47,-17-19 53 0,17-19 99 0,-20 38-128 0,20 0 60 0,0 0-72 0,20 18-6 0,-20-18-8 0,17 20 4 0,3-20-1 0,0 19-3 16,-20-19-4-16,22 0 0 0,-7 0 0 0,-15 0-1 0,0 19 1 0,20-19-2 0,0 0-1 16,-20 0 1-16,0 0-1 0,20 0 1 0,-3 19-1 0,0-19-10 15,3 19-28-15,0-19 18 0,3 0-3 0,-9 0-68 16,26 0-36-16,-20 0 54 0,-3 0 39 15,-17 0 29-15,17 0 4 0,23-19-4 0,-20 19 6 0,-20 0 1 0,17-19-1 16,3 19 3-16,-20 0-1 0,0-19-1 0,20 19 0 0,-20 0 1 0,0 0 1 0,17-19 3 16,-17 19 2-16,0 0 5 0,0 0 3 0,0 0 4 0,23 0 2 0,-23 0 0 0,0 0 0 15,0 0-2-15,0 0 0 0,0 0 18 0,0 0-4 16,0 0-18-16,0 0-2 0,0 0-1 0,0 0 0 0,0 0 0 0,-23 0-1 0,23 0-1 0,-17 19 20 16,-3-19-21-16,0 19 11 0,3-19-11 15,17 19-5-15,-40 18 8 16,20 40-1-16,3-39-6 15,17-38-4-15,0 37 4 0,0-37-4 0,0 19 1 0,0-19-2 32,17 38 13-32,3-18-1 0,0-20-9 0,-20 0 0 0,0 0 0 0,20 0 1 0,-20-20 0 0,17 20 0 0,-17 0-1 15,0-18 1-15,0 18-1 0,20 0-2 0,-20-20 2 0,0 20-1 0,0-19 0 0,20 19-1 0,-20 0-1 16,0-18 2-16,0-1 1 16,0 19-2-16,0-18 1 0,0 18-3 0,0 0 0 15,0 0-1-15,0 0-1 0,-20 0-5 0,20 0 1 0,0 0 0 0,0 0-3 0,0 0-2 0,0 18-73 16,37 58-259 15,-37-58 278-31,0-18 49 0,23 20 8 0,-6-1-12 31</inkml:trace>
  <inkml:trace contextRef="#ctx0" brushRef="#br0" timeOffset="3717">25921 12322 22 0,'-20'0'7'0,"20"0"4"15,0 0 5-15,0 0 6 0,0 0 3 0,0 0 1 0,0 0 0 0,0-19 24 0,0 19-26 0,0 0-3 0,0 0 0 0,0 0 13 0,0-18 4 0,0 18-28 16,0-20 0-16,-17 20 8 0,17 0-9 0,0 0-1 0,0 0 0 0,0 0 0 16,0 0-1-16,-37-18 17 15,37 18-16-15,-20 0-2 0,20 0-4 0,0 18 1 0,0-18 0 0,-20 0-1 0,20 20 0 0,0-2 0 16,0-18 0-16,0 19 1 0,0 1 3 0,0 0-4 0,0-2-1 16,0-18 0-16,0 19 0 0,0-1 3 0,20 21 5 0,-20-21 0 15,0-18-4-15,20 20 2 0,17-1 27 16,-20-58-23-16,23-36-3 31,-17 18-5-31,-9-57-41 0,-14 95 24 0,0 19-23 16,0-19 14-16,0 19-102 0,0-19 81 0,-14 19-117 15,-9 19 42-15,23 0 102 0</inkml:trace>
  <inkml:trace contextRef="#ctx0" brushRef="#br0" timeOffset="4500.04">21702 13368 20 0,'0'0'10'0,"0"0"-4"0,0 0 3 0,0 0 113 16,-17 0-95-16,17 0-14 0,0 0 0 0,0 0 0 0,0 0-1 16,0 0-2-16,0 0 0 0,-20 0 0 0,20 0 0 0,0 0-1 0,0 0 1 0,0 0-2 0,-20 0 0 15,20 0-1-15,0 0 1 0,0 0-1 0,-17 0 0 0,17 19 16 16,-17-19-14-16,17 0-2 0,0 0 2 0,-23 0-1 0,23 19-2 0,0-19-1 0,0 0 0 0,-17 19-1 16,17-19 0-16,0 0 2 0,0 19-2 0,-20-19 3 0,20 20 0 0,-20-2 7 0,20-18-8 15,0 0-2-15,0 20-1 0,-17-1 8 16,-3 18-2-16,20-37-8 0,0 20 0 0,0-2-2 0,-20 2 3 15,20-20 0-15,0 19-1 0,0-19-1 0,0 0 0 0,0 18 0 0,0-18 1 0,0 20 0 16,0-20-2-16,0 19 1 16,0-1-1-16,20 2 0 0,0-2-9 0,-20 2 2 0,17-20-13 0,3 38-91 15,0-38 82-15,-3 19-44 16,-17-19 28-16,23 0-116 0,-6 0 148 0,-17 0 5 0,17 20-10 16</inkml:trace>
  <inkml:trace contextRef="#ctx0" brushRef="#br0" timeOffset="4883.59">22007 13710 31 0,'0'0'48'0,"0"0"-25"0,0 0 3 0,0 0-1 0,0 0-2 0,0 0 0 0,0 0-3 15,0-18-1-15,0 18-2 0,0 0-3 0,0 0-2 0,0 0 0 0,0 0-2 0,0 0-1 16,0 0 0-16,0 0-1 0,-20 0-1 0,20 0 0 0,0 0 10 15,0 0-13-15,0 0-1 0,0 0 1 0,-14 0-2 0,14 0 1 0,0 0-1 0,0 0 0 0,-23 0 0 0,23 18-2 16,0-18 2-16,0 20-1 0,0-2 1 0,0-18-1 0,-20 0 0 16,20 20 0-16,0-20 0 0,0 38 7 15,0-19-4-15,20 1 15 0,3-20-15 0,-23 17 1 0,0-17 0 16,0 0 1-16,14 0 0 0,-14 0-2 0,0 0 2 0,0 19 3 16,20-19-4-16,-20 0 1 0,0 0-2 0,20-19 8 15,-20 2-7-15,0-3-3 0,20 20 1 0,-20-19 0 0,0 0-1 0,0 19 2 0,0-19 0 0,0 19 0 0,0-20 1 0,0 2-2 0,17-2 4 16,-17 20-4-16,0-18-1 0,0 18 1 0,0 0 3 15,0 0-1-15,0 0-3 16,0 18-1-16,0 2 0 0,0-2 1 0,0 96-6 31,0-95 0-31,0 2-9 0,0-4 8 0,0 3-11 0,0 0 3 16,0-20-5-16,17 17-3 0,-17 3-52 0,0 0 41 0,0-20-3 0,20 0-5 0,-20 17-56 16,0-17 43-16,0 0 6 0,0 0 12 0,20 0 12 0,-20-17 13 0,0-3 4 15,0 20-11-15</inkml:trace>
  <inkml:trace contextRef="#ctx0" brushRef="#br0" timeOffset="5083.6">22426 13197 44 0,'0'0'26'0,"0"0"7"0,0 0 44 16,0 0-41-16,0 0 27 0,0 19-37 0,0-19-3 0,0 19-3 0,0-19-2 0,0 18 12 16,0 2-16-16,0-20-1 0,0 21-2 0,0-4 0 0,0 2-2 0,0 1-2 15,0 55 17 1,0-36-23-16,0 36 5 0,0-56-6 0,0 19 1 0,0 1-1 0,0-21 0 0,0 21 1 0,0-1 0 0,0-20-1 15,0 21 1-15,0-20-2 0,0 20-3 0,0-22 1 0,0 2-4 0,0 39-9 16,0-21-8-16,0 39-221 16,0-76 187-16,17 20-49 0,-17-20 98 15,0 0-13-15</inkml:trace>
  <inkml:trace contextRef="#ctx0" brushRef="#br0" timeOffset="5300.58">22748 13027 46 0,'0'0'188'0,"0"0"-83"0,0 18-37 15,0-18-57 1,0 114 68-16,0-57-68 0,0-38-5 0,0 40 2 0,0-23-5 16,0 2-2-16,0 38 2 0,0-38-2 0,0 38 0 0,0 1 3 15,0-20-3-15,0-19-1 0,0 0-1 0,0 0-1 0,0-19 1 0,0 18 1 0,0 3-3 16,0-3 0-16,-20-17 0 0,20-3-5 0,0 23-3 0,0-23-6 0,0-17-3 0,0 39-28 15,0-20-64-15,0 0 62 0,0 1-120 0,0-20 112 16,0 0 29-16</inkml:trace>
  <inkml:trace contextRef="#ctx0" brushRef="#br0" timeOffset="6100.18">24116 13787 52 0,'0'0'35'0,"0"0"55"0,0 0-49 0,0 0-4 0,0 0-5 0,0 0-5 0,0-19-1 16,0 19-5-16,-20 0 30 0,20 0-25 0,0 0-14 16,0 0 8-16,-17 0 5 15,17 0-18-15,-20 0-3 0,20 19 2 0,0-19-4 0,-20 19 0 0,20-19-2 16,-17 19 5-16,17 1-3 0,0-20-1 0,-17 17-1 0,17-17 2 0,0 19-2 15,0 2 8-15,0-4-2 0,-23 3 0 0,23-20 2 0,0 0-9 0,0 20 2 0,0-3 0 16,0 3 1-16,0-20-1 0,0 20 1 0,0-3 3 16,0 2-5-16,23 1 5 0,-23-20-2 0,0 0 0 0,17 0 7 15,-17 0-5-15,17 0 0 0,-17 0-9 0,0-20 2 0,20 1-3 16,0-38 4-16,-3 57 1 0,-17-37 2 0,0 37 0 0,20-20 0 16,-20-18-3-16,0 38 1 0,0-36-2 0,0 36 2 0,20-20-1 0,-20 1-1 0,0 0 3 15,0 19-2-15,0 0 2 0,0-39-3 0,0 39 2 0,0 0-1 0,0 0 1 0,0 0-1 0,0-18 1 16,0 18-1-16,0 0 3 0,0 0-1 0,0 18 1 15,0 2-2-15,0-20 0 0,0 19 0 0,0 0 1 0,0 0 0 0,-20 1-1 0,20-3 5 0,0 2-6 16,0 2 6-16,0-4-1 0,0 3-4 0,0 0 5 0,0-3-4 0,0 3 0 0,0 0-1 16,0-3 0-16,0-17 0 0,0 39-1 0,20-1 10 15,-3-18-7-15,-17-20-3 0,0 18 2 0,23-18-2 0,-6 0 0 16,1 0 2-16,-18 0 1 0,19 0-2 0,-19-18-1 0,20-2 0 0,-2-38-8 16,1 39 4-16,-19-38 1 0,38-57 3 15,4 39-6-15,-42 18 5 0,0 19 0 0,35-172-19 16,-35 172 18-16,0 19 2 0,0-19 0 0,0 19 0 0,0 1 1 0,0-38-1 15,0 15 2 1,0 23-3-16,0-1 2 0,0 19 1 0,-20-19 2 0,5 19-2 0,15 0 0 0,-23 0 3 16,-16 0-2-16,39 0-3 0,-37 19 1 0,37-19 0 0,-18 0 2 0,-2 19 0 0,-34-19 1 15,-26 38 3-15,63-17-4 0,-3-4 0 0,-17 2-2 16,-3 1 2-16,3-2-1 0,17 20 0 0,-17-19 0 0,-3 20 1 0,23-1-1 0,-20-19 0 16,17 18 1-16,0 1-1 0,-17 1 1 0,20-1-2 0,17-1 2 0,-23 1-1 0,6 1-1 0,17-1 1 15,-17 18-2-15,-3-18 0 0,0 59 24 0,20-61-17 16,0-16-7-16,0 38 0 0,0-21 3 0,20 77-5 15,17-57 1-15,-37-38 1 0,17-1 2 0,100 97-28 16,-97-96 1-16,14-19 8 0,-34 0-4 16,20 0-5-16,0 19-3 0,0-19-7 0,-3 0-7 0,23 0-6 0,-23 0-10 0,6 0-6 15,-6-19-2-15,0 19 9 0,23 0 18 0,-23-19 18 0,3 1 14 0,17-2-9 16</inkml:trace>
  <inkml:trace contextRef="#ctx0" brushRef="#br0" timeOffset="6717.69">25086 13253 45 0,'0'0'25'0,"0"0"9"0,-20 0 64 0,20 0-48 0,0 0-30 0,0 0 0 0,0 0-2 0,0-18-2 16,-17 18 24-16,17 0-30 0,0 0 11 0,0 0 4 15,-20 0-13-15,20 0-8 0,0 0 1 0,0 0-1 0,0 0 4 0,0 0-6 16,0 0 1-16,0 18-1 0,0-18 1 0,0 20-2 0,0-20 0 0,0 21 1 0,0-4 0 16,0 2 1-16,0-19-1 0,0 38 0 0,0-19-1 0,0 19-2 0,0 58 2 15,-20-39-1-15,20-19 1 0,0 19-1 0,0-20 2 0,0 21-1 0,0-20-3 0,-17 18 2 16,17-16 1-16,0-3 3 0,0 57 7 0,-18-55-9 0,18-20-2 0,0 20 2 0,0-21 1 15,0 21 1-15,0-3 6 16,0 3 4-16,0-20-1 0,0-19-8 0,0 0-2 16,0 0 2-16,0 0-3 0,0 0 1 0,18-19 1 0,-18 0-3 0,17 19 3 0,-17-20-3 0,20 1 0 15,0-18 6-15,-3-20-9 0,20-20-9 16,3 20 17-16,-18 40-1 0,-22-3-1 0,15 0 1 0,5 3-1 0,0-4 1 0,-20 2 0 0,20 2 1 16,-3-3 2-16,-17 20-5 0,17-19-2 0,-17 19 3 15,40 0 6-15,-40 0-7 0,0 19-2 16,0 37 2-16,0-35 3 0,-20-4-1 0,20 3 2 0,-20 0 0 0,3-3-2 15,17 3-5-15,-17 0-1 0,-3-3 1 0,20 2 0 0,-20-19-3 0,0 20-3 16,20-1-4-16,-15-19-3 0,15 19 0 0,-22 1-22 0,2-20 11 0,20 18-5 0,-20-18-2 16,3 0-40-16,17 0 31 0,0 19-4 0,-20-19-4 0,20 0-3 0,0 0-3 0,0 0-1 15,0 0 7-15,0-19 11 0,20 19 14 0,-20-18 13 0,17 18-15 16</inkml:trace>
  <inkml:trace contextRef="#ctx0" brushRef="#br0" timeOffset="7300.24">25522 13976 34 0,'0'0'18'0,"0"0"6"0,0 0 6 0,0 0 1 0,0 0 0 16,0 0-4-16,0 0-1 0,0 0-3 0,0 0-2 0,0 0 0 0,0-17-1 16,0 17-2-16,0 0 14 0,0 0-21 0,-17 0-1 0,17-20 6 0,0 20-9 0,0 0-1 0,-20 0 0 15,20 0-1-15,0 0-1 0,0 0 1 0,-20 0 0 0,20 0 0 0,0 0 0 16,-20 20 8-16,20-3-7 0,0-17 2 0,-17 0-4 0,17 20-1 0,0 17 13 16,-17-18-13-16,17-19 1 0,0 20 1 0,0-20-1 0,0 19-2 0,0-19 3 15,0 19-1-15,0 1-2 0,0-20 3 0,0 0-1 0,0 18 9 0,0 1-6 16,0-19-1-16,0 0 1 0,17 0-2 0,-17 0-1 0,17 0 6 15,-17 0-4-15,0 0-3 0,20-19 3 0,0 1-1 0,-20-2-2 0,20 20-7 0,-20-19 6 16,17 0-4-16,-17-1-2 0,0 20 6 0,20-36-4 0,0 36 2 16,-20-20 3-16,0 20-3 0,0-20 0 15,17 20 12-15,-17 0-7 0,0 0-1 0,0 20-6 0,0-20 4 0,0 20-1 0,0-20 1 16,0 17-3-16,0 2-1 0,0 1 1 0,0-1 0 0,0 0 1 0,0-19-1 0,0 20-2 0,0-2 0 16,0 1-4-16,0 37-31 15,0-36 8-15,0 18-8 0,0-17-9 0,0 15-63 16,0-17 47-16,0-19 30 0,0 18-2 0,0-18 1 0,0 0 4 0,23-18-35 15,-23-37 38-15,17 34 17 16,-17 2 6-16,17-76-4 0,3 58 7 0,0 17 2 16,-20 1 0-16,17-20 7 0,-17 3 8 0,20 36-5 0,-20 0 3 0,0-20 5 15,20 20 64-15,-20 0-51 0,0 0-1 0,0 0-2 0,17 20-4 16,-17-20-4-16,0 17-1 0,0 2 16 0,0 20-4 0,0-20-19 0,0 1-2 16,0 17 9-16,0-17-11 0,0-3 1 0,0 2-3 0,0 1-1 15,0 39 3-15,0-42 1 0,0 21-6 0,0-20 5 16,0 2 3-16,0 1-4 0,23-21 1 0,-23 0-1 0,0 0 0 0,0 0 26 15,17-21-26-15,-17 1-1 0,0 2-1 0,17-1-1 0,-17-57 5 16,40 37-6-16,14-151-3 0,-34 153-5 0,0-20 2 16,-20 20 2-16,37 16 2 0,-37-15-2 0,60-41 3 0,-43 57-5 15,0 20 0-15,-17-18-2 0,20 18-8 0,0 0 1 0,3 0-18 16,-23 0-3-16,14 0 13 0,-14 0-1 0,20 0-4 0,20 18-135 47,-23-18 60-32,-17 20 38-15,0-1-39 0,17 0 58 0,-17-19 35 0,0 19-7 0</inkml:trace>
  <inkml:trace contextRef="#ctx0" brushRef="#br0" timeOffset="10670.22">28794 10175 29 0,'0'0'14'0,"0"0"58"0,0 0-45 0,-22 0 46 0,22 0-52 0,0 0 47 15,0 0-31-15,0 0-26 0,0 0 16 0,0 0-16 0,0 0-6 0,0 0 0 0,0 0 10 16,0 0-13-16,0 0-1 0,0 0 2 0,0 0-1 16,0 0 0-16,0 0 1 0,0 0-2 0,0 0 1 0,0 0-1 0,0 0 0 0,-17 18 2 15,17-18-2-15,0 38 3 0,0-38-3 0,0 38 2 0,-20 39-2 16,20-40 1-16,-20-18 0 0,3 96 1 16,-3-78-2-16,20-16-2 0,-40 109 6 0,40-89-2 15,-17-23 0-15,17 1-1 0,-37 96 21 16,37-59-12-16,0-38-4 0,-20 2-4 0,20-20-1 15,0 19 0-15,0-19-1 0,0 18 1 0,0 1 2 0,0-19-1 0,0 21-1 0,0-21 1 16,0 0-1-16,0 18 0 0,0-18-1 0,0 0 0 0,0 0 1 0,0 19 1 16,0-19 0-16,20 0-2 0,-20 0 1 0,0 0-1 0,19 0 1 0,-19 0-1 15,0-19 0-15,18 19 0 0,-18 0 0 0,17 0 0 0,5 0-1 0,-4 0 1 16,39-39 4-16,2 39-5 16,16-19 1-16,-75 19-1 0,37 0 0 0,-37 0 0 0,37 0 1 0,-14 0 0 15,11-18 1-15,6 18-2 0,-23 0 0 0,3 0 0 0,17 0 1 16,20 0 0-16,-17 0 0 0,-20 0-2 15,-3 0 2-15,0 0-1 0,3 0 0 0,0 0 0 0,3 0-2 0,-9 0 2 0,6 0 0 0,0 0 2 0,0 0-1 0,-3 0 0 16,-17 0 1-16,40 0-2 0,-40 0-1 0,37 0 0 0,-37 0 0 0,37 0 2 0,-37 0-1 16,37 0 2-16,20 0-1 0,-37 0-2 0,0 0 1 15,-3 0 0-15,3 0-1 0,0-19 2 0,-3 19 0 0,23 0-1 16,17-20-1-16,-40 20 2 0,3 0-1 0,0 0 0 0,17 0-2 0,-14 0 1 16,-9 0 1-16,46 0 0 0,-26 0 0 0,6 0 0 15,-40 0 0-15,37 0 0 0,-37 0-1 0,40 0 2 0,-40 0-2 0,54 0 2 16,-54 0 0-16,40 0-1 0,-40 0 0 0,20 0 1 0,-3 0-1 0,23 0 1 15,-23 0-1-15,20 0-1 0,-37 0 0 0,40 0 0 0,-20 0 1 16,37 0 1-16,-40 0-1 0,-17 0-1 0,40 0 1 0,-40 0 0 0,37 0 1 16,57 20-2-16,-74-20 0 31,17 0 0-31,-17 0 2 0,20 0 0 0,-40 0-2 0,34 19-1 0,-14-19 2 0,23 0 2 0,-9 0 0 0,-14 18-2 0,0-18-1 16,-3 0 1-16,-17 0 0 0,40 0 0 0,-40 0 0 0,54 0 0 15,-54 19 1-15,20-19-2 0,0 0 0 0,20 0 1 0,-26 0 1 0,-14 0 0 0,40 0 0 16,-40 0-2-16,37 0 1 0,-37 0 0 0,57 0-3 0,-57 0 3 15,40 0-1-15,-40 0 1 0,37 0 0 0,-37 0 0 0,20 0 0 16,37 0 0-16,-20 0 1 0,-14 0 0 0,-23 0-1 0,34 0-2 0,-14 0 1 16,-20 0 2-16,37 0 0 0,-37 21 0 0,20-21 0 0,17 0-2 0,-37 0 0 0,37 0 1 15,-37 0 1-15,20 18-1 0,20-18 1 0,-23 0-3 16,1 0 2-16,4 19-1 0,-5-19 1 0,3 0 0 0,-20 0 0 0,17 0 1 0,3 0-1 16,-20 0 0-16,20 0 1 0,-3 0-1 0,-17 0 0 0,23 0-1 0,-8 0 0 15,5 19-2-15,-20-19 3 16,19 0-3-16,1 0 3 0,-2 0-1 0,-18 0-1 0,19 0 4 15,1 0-6-15,-2 0 4 0,-18 0 0 16,0 0-1-16,22 0 1 0,-22 0-3 0,0 0 2 16,0 0 1-16,0-19-1 0,0 19 1 0,0 0-1 0,0 0-1 0,0 0 0 0,0 0 0 15,0-19 0-15,0 19 1 0,0 0 0 0,0-18 1 0,0 18 0 0,0-21-2 0,0 21 2 0,0-19-1 16,0 1 2 0,0 18-2-16,0-19-1 0,0-1 2 0,0 2-2 0,0 18 2 0,0 0-1 0,0-38-1 0,0-20 5 15,0 40-3-15,0-3 0 0,0 3 1 0,0-19 7 16,0-2-5-16,0 19-4 0,0 2 1 0,0 0 0 0,0-3 1 0,0 21-1 15,0-36 1-15,0 17 0 0,0 1-2 0,0-3 3 0,0 1-2 0,0 3-1 0,0-2 2 0,0-1-2 16,0 2 2-16,0-1 0 0,0 19-1 0,0-39 1 0,17 39-1 0,-17-38 1 0,0 38 0 0,0-38-1 16,0 38 0-16,0-19 1 0,0 1-1 0,0-2 3 0,0 20-3 0,0-18 1 0,0-2-1 15,0 1-1-15,0 19 2 0,0-19 0 0,0 1 0 0,0 18 0 0,0-21-1 0,0 3 0 16,0 18 0-16,0 0-1 0,0-38 3 16,0 18 0-16,0 20-3 0,0-18 0 0,0 18 1 0,0 0 1 15,-17 0-1-15,17 0 1 0,0 0 0 0,0 0-2 0,0 0 0 0,0 0 0 0,-22 0 1 0,22 0 0 16,-18 0 2-16,18 0-1 0,0 0-2 0,-20 0 1 0,1-20-2 15,19 20 2-15,-18 0-1 0,18 0 2 0,0 0 0 0,-20 0-1 0,20 0 0 0,-19 0-1 0,19 0 0 16,-20 0 0-16,20 0 1 0,-15 0 1 0,15 0 0 16,-40 0 0-16,40 0-2 0,-20 0 1 0,0 0-1 0,3 0 1 0,-3 0 0 15,-37 0 2-15,40 0-4 0,-80 0 2 32,97 0 0-32,-57 0 2 0,40 0-1 0,-3 0 0 0,-77 0-4 15,60 0 3-15,17 0 0 0,-17 0 0 0,17 0-2 0,3 0 2 0,0 0-1 0,-6 0 1 16,6 0 0-16,-23 0 0 0,3 0-1 0,-17 0 0 15,14 0 1-15,-37 0 0 0,37 0 0 0,-14-18 0 16,14 18 1-16,-17 0-1 0,37 0 1 0,3-18-1 0,-20 18 1 16,17 0-2-16,0 0 1 0,-17 0 0 0,17 0 0 0,3 0 2 0,-23 0-2 0,23-21 1 15,-3 21-1-15,-74 0 1 0,74 0-1 0,0 0 1 0,-17 0-1 0,-17 0 0 16,31 0 1-16,-14 0-1 0,0 0 1 0,-23 0 1 16,26 0 0-16,14 0-2 0,-20 0 0 0,26 0 0 0,-29 0-1 0,23 0 1 0,-14 0-1 0,-6 21 2 15,-54-3 1-15,54-18-2 0,3 0 0 0,17 18-1 0,-14-18 0 16,-26 20 2-16,23-20-1 0,17 18 1 0,-17-18 0 0,-3 0-1 0,23 0 0 0,-134 20 3 15,131 0-3-15,0-20-1 0,-111 0 1 16,91 18 1-16,20-18 0 0,-54 0-2 16,17 0 1-16,-77 18 2 31,0-18 3-31,117 0-3 0,-23 0 0 0,3 0-1 0,19 0-1 0,-39 0-2 16,57 0 3-16,-39 0-2 0,39 0-2 15,0 0 1-15,-20 0-1 0,20 0-2 0,0 0-2 0,-15 0-117 16,15 0 94-16,0 0-2 0,0 0-37 0,0 0 26 0,15 0-7 15,-15 0-5-15,0 0 1 0,20 0 11 0,-20 0 14 0,0 0 15 0,20 0 8 0,-20 0-8 0</inkml:trace>
  <inkml:trace contextRef="#ctx0" brushRef="#br0" timeOffset="11183.56">29533 10422 17 0,'0'0'147'0,"0"0"-93"0,0 0-8 0,0 0-33 0,0 0 0 0,0-20 11 0,0 20-13 0,0 0 0 0,0 0-1 0,-20 0-1 0,20 0 1 16,0 0-2-16,0-19-1 0,0 19 1 0,0 0 0 0,-17 0 17 15,17-19-18-15,0 19-1 0,-20 0-2 0,20 0 0 0,0 0 1 0,0 0 0 16,-17 0 8-16,-6 0-10 0,23 0 1 0,0 0 1 0,0 0-1 0,-17 0 0 0,17 19 0 16,0-19 0-16,0 0-1 0,-17 19 0 0,17-19 1 0,0 20-1 0,-20-1 1 0,20-19 0 0,0 19-1 15,0-1 1-15,-20-18-2 0,20 20 1 0,0-1 1 0,-20-2 0 16,20 3-3-16,-14-20 2 0,14 21 0 0,0-3-2 0,0 1 0 0,0-19-1 0,0 0 0 0,-23 19-3 0,23-19 0 16,0 17 0-16,0 4-4 0,0-3-3 0,0 0 3 15,0 2-45-15,0-20 34 16,0 0-3-16,0 21-27 0,0-21 21 0,37 0-120 0,-37 0 58 15,20 0 26-15,0 0 39 0,-20-21 20 0,20 21 2 0,-3 0-3 0,-17 0-5 16</inkml:trace>
  <inkml:trace contextRef="#ctx0" brushRef="#br0" timeOffset="11500.59">29570 10593 16 0,'0'0'5'0,"0"0"0"0,0 0 2 0,0 0 5 0,0 0 6 16,23 0 3-16,-23 0 1 0,0 0 2 0,0 0 22 0,0 0 17 16,0 0-27-16,0 0-21 0,0 0-1 0,0 0-2 0,0 0-1 0,0 0 18 15,0 0-23-15,0 0-1 0,0-18-1 0,0 18 7 16,0 0-9-16,0 0 0 0,0 0-1 0,0 0 0 0,0 0 1 15,0 0-3-15,0 0 1 0,0 18 0 0,0-18 0 0,0 0 1 16,0 19-2-16,0-19 0 0,0 19 2 0,0-2 1 16,0-17-2-16,0 21 2 0,0-21 2 0,0 0-1 0,0 0 0 0,0 0 1 15,0 18-2-15,0-18 1 0,17 0 4 0,-17 0-3 0,0 0 0 0,0 0-2 0,0 0 3 16,17 0 0-16,-17-18-1 0,0-3 4 16,20 4-2-16,0-2-2 0,-20 0-1 0,0 19 1 0,0-18 0 15,0-3-4-15,0 21 1 0,0 0 0 0,0 0 2 0,0-20-2 0,0 20 0 0,0 0 0 0,0 0 2 16,0 20 2-1,0-20 2-15,0 39-3 0,0-20-2 0,0 0-4 0,0-2 3 16,0 40-2 15,0-37 0-31,0 38-1 16,17 17-61-16,-17-56-40 0,0-19 19 0,0 0 35 0,20 0-2 0,-20 0 3 0,0 0 10 0,0-19 13 0,0 19 12 16,20-18 7-16,-20-3 2 0,0 3-8 0</inkml:trace>
  <inkml:trace contextRef="#ctx0" brushRef="#br0" timeOffset="11667.47">29932 10289 24 0,'0'0'18'0,"0"0"28"0,0 0-15 0,0 0-3 0,0 0-16 0,0 0 1 0,0 0 11 0,0 0-13 0,0 0 1 0,0 0 0 0,0 0 6 0,0 18 7 0,0-18-18 0,0 19-2 0,0 1-1 0,0-20 0 0,0 18 0 0,0 1-1 0,0 0 1 16,0 1 0-16,0-1-1 0,0 0 0 0,0-1-1 0,0 2 0 0,0 16-1 0,0-16 0 0,0 1-3 15,0 16 0-15,0-18 0 0,0-2 0 0,0 22 0 0,0-21-2 0,0 2-3 0,0 38-43 16,0-40 22-16,0-18-7 0,0 39-5 0,0-39-1 0,0 0 4 15,0 37-32-15</inkml:trace>
  <inkml:trace contextRef="#ctx0" brushRef="#br0" timeOffset="11838.33">30083 10307 18 0,'0'0'11'0,"0"-38"28"0,20 20-19 0,-20 18 2 0,0 0 1 0,23-20-1 0,-23 1 22 16,14 0 1-16,-14 1 16 0,0 18-44 0,20 0 12 15,-20 0-16-15,0 0 1 0,20 18 38 16,-20 20-41-16,0-18 0 0,0 55 0 15,0-55-10-15,0-2 0 0,0 40 4 0,0-20-4 0,0 0-2 16,0-19-2-16,0-2 0 0,-20 118-91 16,20-117 66-16,0 20-44 0,0-17 25 0,0-3-6 0,0 1-1 15,0-19 8-15,0 18 14 0,0 0 15 0,0-18-4 0</inkml:trace>
  <inkml:trace contextRef="#ctx0" brushRef="#br0" timeOffset="12634.1">30673 10631 23 0,'0'0'29'0,"0"0"19"0,0 0-22 0,0 0-1 0,0 0-2 0,0 0-1 16,0 0-2-16,0-19 31 0,0 19-39 0,0 0 1 0,0 0-3 0,0 0 2 16,0 0 0-16,0-19 17 15,0 19 1-15,0 0-21 0,0 0 8 0,0 0-3 0,0-18-6 0,0 18-1 16,0 0 7-16,0 0-9 0,0 0-2 0,0 0 1 0,-20 0 3 15,20 0 2-15,0 0-8 0,0 0 2 0,0 0-2 0,-17 0 4 16,17 0-3-16,-20 0-1 0,20 18-1 0,0-18 1 0,0 0-1 16,-20 0 1-16,20 19 0 0,0-19-1 0,0 0-1 0,0 0 1 0,0 19 0 15,0-19-3-15,-17 0 2 0,17 38 0 16,0-20 0-16,0-18 1 0,0 0 1 0,17 18-3 0,-17-18 2 16,0 0 0-16,0 0 5 0,0 0-1 0,20 0-2 15,-20 0 2-15,0 0-3 0,0-18-4 16,0 18 3-16,0-18 0 0,20 18 1 0,-20-21-1 0,0 21 0 0,0-17-1 15,0-2 1-15,0 19 2 0,0-19-2 0,0 19 1 0,0-18-1 0,0 18 0 0,0 0-1 16,0-21 1-16,0 21 0 0,0 0 3 0,0 0-3 0,0 21 0 16,0-21 1-16,0 0-1 0,0 18 0 0,0-18 1 0,0 0 0 0,0 38-5 15,0-38 1-15,-20 17 0 0,20-17 2 0,0 21 2 0,0-21 0 0,0 18-1 0,0-18-1 16,0 18 0-16,0 2 0 0,0 1 2 0,0-21-1 0,0 0 0 0,0 18 0 16,0 1 2-16,0-1 0 0,20-18-1 0,-20 0 0 0,0 0 5 15,0 0-6-15,0 0 0 0,17 0 1 0,-17-18 0 16,0 18-1-16,0-19 0 0,20 1 3 0,0-59 1 15,-3 20-10-15,3 20 2 16,-20-4 4-16,0 41-1 0,23-112 2 16,-23 73-3-16,14 20 3 0,-14 1-1 0,0-21 3 0,0 39-2 15,0-18-1-15,0-20 1 0,0 38 0 0,0 0 0 16,0-20 1-16,-14 1 0 0,-29 0 6 16,43 19-7-16,-17 0-2 0,-23 0 4 15,23 0-1-15,-23 0-1 0,40 0-1 0,-34 19 1 16,34 0 0-16,-23 1 0 0,6-20 0 0,-3 38-1 0,-17-1 1 15,-3 59 2-15,20-40-3 0,6-17-1 16,14-2 2-16,-23 2-6 0,23-20 3 0,0 17-1 0,-17-15 3 0,17 35-2 16,0-35 2-16,0-3 0 0,0 19-1 15,0-19-1-15,40 40-15 0,-40-58 8 0,34 21-16 0,-34-21 9 16,0 18-2-16,40-18-26 0,-40 0 16 0,17 0-4 0,-17 0-4 0,20 0-7 0,-20 0-4 16,20 0-6-16,-3 0 2 0,40-39-58 15</inkml:trace>
  <inkml:trace contextRef="#ctx0" brushRef="#br0" timeOffset="13400.36">31243 10269 19 0,'0'0'8'0,"0"0"-1"0,0 0 6 0,0 0 6 0,0 0 6 0,0 0 1 0,0-18 0 0,0 18-3 0,0 0 22 0,0-20-22 0,0 20-1 15,0 0-2-15,0 0-1 0,0-19-3 0,0 19-1 0,0 0-2 0,0-19 32 16,0 19-36-16,-20 0-2 0,20 0 0 0,0-18 4 15,0 18-7-15,-20 0-1 0,20 0 1 0,0 0-1 0,-14 0-1 0,14 0 0 0,0 0 0 0,0 0 1 16,-23 0-1-16,23 0 1 0,0 18-1 0,-37-18 5 16,37 19-4-16,0 0-2 0,-20-19 0 0,20 20 0 0,0-2 0 0,-17-18 0 0,17 38-1 0,0-38-1 15,0 39 1-15,-20 17 5 0,3-36-6 0,17-1 4 0,-23 74-3 16,6-34-7 0,17-40 5-16,0 0 2 0,0-2-1 0,-37 99-48 15,37-79 29-15,-20 2-63 0,20-2 10 0,0-37 35 0,0 21 5 16,-20-21 5-16,20 18-22 15,0-18 42-15,0 0-2 0,0-18 4 0,0-3 5 0,0-16-1 0,0 16 6 16,0-15 12-16,0-22 119 31,0 38-97-31,0 2-4 0,0 0-18 0,0-3 20 0,20 21 4 0,-20 39-15 16,20-39-24-16,-20 18-2 16,0-18 1-16,0 20-1 0,20 1-2 0,-3-21-6 15,0 18-2-15,-17-18-2 0,0 0-4 0,23 0-2 0,-23 19-3 0,37-19-62 16,-20 0-33-1,63 0 36-15,-46 0 78 0,-14 0 3 0,0-19 1 0,-20 19-1 16,0 0 1-16,17-18 0 0,3-3 8 0,-20 21 2 0,20 0 4 0,-20-20 4 16,17 20 4-16,-17-18-1 0,0 18 1 0,40-56 114 15,-40 56-121-15,0 0 1 0,17-19-3 0,-17 19 0 0,0 0-2 16,0 0 1-16,0-19-1 0,0 19-2 0,0 0 1 0,-17 0 2 0,17 0 3 16,-17 0-12-16,17 0-1 0,0 0 0 0,-23 0-2 0,23 0 0 0,0 0-3 0,0 19 2 15,-17-19 0-15,17 0 0 0,0 0 2 0,0 19-2 0,0-2 1 0,-20-17-1 16,20 21 1-16,0-21-2 0,0 18 1 15,0 0 3-15,0 2-3 0,0-20 1 0,0 21 0 0,0-3 6 16,0-18-1-16,0 0 0 0,20 0 4 0,-20 0-6 16,0 0-2-16,17-18-2 0,-17 18 1 0,0 0-1 0,0-21 0 15,0 1 3-15,23 20-1 0,-23-18-1 0,17-38-38 16,0 37 21-16,-17 0-3 0,0 19 0 0,0-18-48 0,0-3 11 16,20 1-52-16,-20 20 69 0,0 0 3 0,0 0 5 15,20 0-12 1,-20 0 33-16,0 20-1 0</inkml:trace>
  <inkml:trace contextRef="#ctx0" brushRef="#br0" timeOffset="13650.77">31585 10705 24 0,'0'0'11'0,"0"0"27"0,0 0-12 0,0 0-1 0,0-18-3 0,0 18 0 0,20 0-4 0,-20-39-1 0,0 39-1 0,0-17 0 0,0 17-1 0,0-19 1 0,0 0 14 0,0 1-18 0,0 18-3 0,0-21-2 0,0 1 10 16,0 20-11-16,0-17 2 0,0 17 0 0,0 0-1 0,0 0 17 15,0 17-18-15,0-17-4 0,-20 20-2 0,20 19 4 16,0-1-2-16,0-38 0 0,-20 74 19 47,20 4 5-47,0-42-8 0,0-36-11 0,0 21 1 0,0-21 1 0,20 0-2 0,-20 0 1 0,0 0 4 0,20 0-8 0,-20 0 4 0,20 0-5 0,-20-21 0 0,0 3-2 15,37-58 9 1,-37 56-10-16,0 20-2 0,17-36-1 0,-17 36-4 0,0-21 0 0,0 4-1 0,20-2 2 16,-20-18-40-16,0-21-72 0,0 39 12 15,0 19 64-15,0 0-4 0,0 0-1 0,0 0 5 0,0 0 11 0,-20 0 13 0,20 0 10 0,0 0 4 16,0 19-10-16</inkml:trace>
  <inkml:trace contextRef="#ctx0" brushRef="#br0" timeOffset="14366.89">30522 11277 23 0,'0'0'35'0,"0"0"-17"0,0 0 2 0,0 0-1 0,0 0 1 0,0 0-2 0,0 0 16 0,0 0-3 0,0 0-16 0,0-19-1 0,0 19-1 0,0 0-1 0,0 0 0 16,0-18 10-16,0-1 19 16,0 19-35-16,0-21 8 0,0 21 26 15,0 0-32-15,0 0 1 0,0 0 1 0,0 0 8 0,0 0-11 0,0 0 1 0,0 0-1 16,0 0 0-16,0 0 15 15,0 0-14-15,0 0-1 0,0 0-1 0,0 0 2 0,0 0-2 0,0 0-1 0,0 0 4 0,0 0 2 0,0 0-7 16,0 0-1-16,0 0 1 0,0 0 1 0,0-18 7 16,0 18-10-16,-20 0-1 15,20 0 4-15,0 0-5 0,0 0 0 0,-20 0 1 16,20 18 3-16,0-18-1 0,0 0-4 0,0 21 1 16,0-2 0-16,0-1 2 0,0-18-2 0,0 19 1 0,0 0-2 15,0 0 2-15,0 0-1 0,0-1 0 0,0 2 0 0,0 0-1 0,0 17 1 0,-17-18 0 0,17-1 1 16,0 2-2-16,0-1 1 0,0 19 0 0,0-18-1 0,0-2 1 0,-20 20 0 15,20 0 1-15,0 0-2 0,0-18 0 0,0-1-2 0,0-19 2 0,-20 37 0 16,20-37 0-16,0 20 0 0,0-2-2 0,0 1-7 0,0 1 2 0,0-2-1 16,-20-18-1-16,20 20-18 0,0-20 11 15,-14 19-117-15,14-19 96 0,0 0-4 0,0-19-111 0,0-1 102 16,-23 2 10-16,23 18 16 0,0-20 14 0,0 1 6 0,0 1 1 0,0-2-6 0</inkml:trace>
  <inkml:trace contextRef="#ctx0" brushRef="#br0" timeOffset="14633.94">30294 11657 29 0,'0'0'35'0,"0"38"90"15,-20-18-88-15,20-20-21 0,0 56 44 16,0-56-50-16,0 20 1 0,0-20 0 0,0 18-2 0,0 1 0 0,0-19 0 0,0 20-1 0,0-2 0 16,0 2 0-16,0 17 14 0,0 2-15 0,0-39 0 15,0 37 10-15,20-17-3 16,-20 18-6-16,0-38 6 0,0 37-7 0,17-37 8 0,-17 19-9 0,20-19 1 0,-20 0 0 0,60 0 20 15,-60 0-21-15,14 0-1 0,6 0 0 0,0 0-1 0,-20 0 1 0,20-37 5 16,-3 37-5-16,3-19-2 0,0 0 1 0,-20 0-2 0,17-1-1 0,23-37 3 16,-23 20-2-16,3 18-2 0,0-19 0 15,17-19-9-15,-17 18-4 0,-20 39 2 0,17-18 0 0,-17-1-5 16,0 19-2-16,20-39-144 0,-20 39 122 0,0 0-4 16,0 0-64-16,0 19 54 0,0-19 8 0,0 0 15 0,0 20 15 0,-20-1-4 15</inkml:trace>
  <inkml:trace contextRef="#ctx0" brushRef="#br0" timeOffset="15267.31">29077 12646 16 0,'0'0'4'0,"0"0"0"0,0 0 1 0,0 0 4 0,20 0 19 0,-20 0 33 0,0 0-22 0,17 0-7 0,-17 0-18 16,0 0 19-16,0 0-25 0,0 0-1 0,0 0 0 0,0 0 0 16,0 0 0-16,0 0-1 0,0 0 5 0,0 0-5 0,0 0 0 0,0 0 15 15,0 0-16-15,-17 19 43 16,-3-19-19-1,0 0-25-15,20 0 2 16,0 0-2-16,-17 0 3 0,17 20-5 0,0-20 1 0,-20 0-3 0,20 18 4 16,0 1-2-16,-20-19 1 0,20 0-1 0,0 37 0 0,0-37-2 0,-17 20 1 0,17-1 0 0,0 0 0 15,0 20-2-15,-17-39 0 0,17 18 0 0,0 1-4 16,0 0-5-16,0 19-18 16,0-38 13-16,0 20-4 0,0-20-2 0,0 18-2 0,34 2-113 15,-34-1 87-15,20-19 1 0,-20 0 10 0,0 18 11 0,20-18 6 0,-20 19 9 0</inkml:trace>
  <inkml:trace contextRef="#ctx0" brushRef="#br0" timeOffset="15584.33">29419 12779 20 0,'0'0'10'0,"0"0"4"0,0 0 5 16,-17 0 157-16,-3 0-150 0,20 0 7 16,-20 19-16-16,20-19-11 0,0 0 0 0,-20 0-2 0,20 0 1 15,0 0-3-15,-14 19 2 0,14-19-2 0,0 0 0 0,0 0-1 0,-23 19 0 16,23-19 1-16,-20 38 2 15,20-19-3-15,0-19 0 0,0 0-2 0,0 19 1 16,0-19 0-16,0 0 3 0,0 0 1 0,0 19 6 0,20-19 0 0,-20 0-6 16,23 0 0-16,-23 0 2 0,0 0-3 0,34-38 12 15,-34 38-14-15,20-37 9 0,0 37-6 16,-20-20-1-16,0 20 0 0,0-19-1 0,0 19 0 0,0 0 1 0,17 0-1 0,-17-19 0 16,0 19 0-16,0 0 0 0,0 0 0 0,0 0 1 0,0 0 1 0,0 0-2 0,0 0 3 31,0 0-3-31,0 0 0 0,0 0 0 0,0 76 4 0,0-57-5 0,0 0-1 15,0 0 0-15,0-19 1 0,0 57-3 0,0-57-1 0,0 39-6 16,0-39 2-16,0 37-3 0,17 1-98 0,6-19 39 16,-23 1-80-16,17-20 103 0,-17 0-6 15,20-20 27-15</inkml:trace>
  <inkml:trace contextRef="#ctx0" brushRef="#br0" timeOffset="15784.24">29875 12190 41 0,'0'19'101'16,"0"-19"-64"-16,0 19-3 0,0-19-5 0,0 37 22 0,0-17-30 0,0 17 9 16,-20-37-20-16,20 40-1 0,-17 72 18 15,17-92-25-15,0 18-1 0,-40 133 3 16,40-133-4-16,-17 57-8 0,17-75-1 0,0 17-3 0,-17-18-6 0,17 19-5 16,0 20-79-16,0-39 57 0,-23-1-4 0,23 1 5 0,0-1 9 0,0-18 13 15,0 20-8 1</inkml:trace>
  <inkml:trace contextRef="#ctx0" brushRef="#br0" timeOffset="15966.72">30103 12228 35 0,'0'0'186'0,"0"0"-162"0,0 19-3 15,0-19 17-15,0 18-22 0,0 2 15 0,0 17-7 0,0-37-14 0,0 40-2 16,-20-40-1-16,20 37 0 0,0-19-1 0,0 1-1 0,0 1 1 0,0 18-3 0,0-19 1 0,-20 0-1 15,20 19-2-15,0 0 1 0,-17 0-2 0,17-19 0 0,0 19 0 0,-17 38 0 0,17-38-1 16,0 1 0-16,-20-21-1 0,20 20-2 0,0-19-3 0,-20 77-36 16,0-41-39-1,20-16-5-15,0-19 32 0,0-2 2 0,0 3 11 0,0-21 13 0,0 17-2 16</inkml:trace>
  <inkml:trace contextRef="#ctx0" brushRef="#br0" timeOffset="16717.36">30730 12798 28 0,'-20'0'20'0,"20"0"8"0,0 0 39 0,0 0-36 0,0 0 46 16,0 0-57-16,0 0-4 0,0 0-2 0,0 0-3 0,0 0-2 0,0 0 1 0,0 0-2 16,-17 0 5-16,17 19-9 0,0-19 0 0,0 0-1 0,0 19-1 0,-20 1 6 15,0-2-7-15,20 1 0 16,0 0-1-16,0 0 2 0,-17 0-2 0,17-19 1 0,0 20 0 0,0-20 1 0,0 18-1 15,0-18 3-15,0 20-3 0,0-20 1 0,0 19 0 0,0-19 0 0,0 0 1 0,0 18 1 16,0-18 1-16,0 19 11 0,0-19-11 0,0 0 5 0,0 0-5 16,17 0-1-16,-17 0 0 0,0-19-1 0,0 19-1 0,0-18 3 15,0 18-1-15,20-19-3 0,-20-1 2 0,0 20-3 0,0-18 1 0,0-2-1 0,0 1 0 16,0 19 1-16,0-38 0 16,20 19-1-1,-20-57-2-15,0 76 2 0,0-19 0 0,0 19-1 0,0 0 1 0,0 0 1 0,0 0 0 0,0 19 1 0,0 0 0 16,-20 57 1-1,20-38-1-15,0-38-2 0,0 39 0 0,0-39 0 0,0 38 2 0,0-19-2 16,0-19 2-16,0 37-1 0,0-37 1 0,0 18-2 0,0 2 0 0,0-20 2 0,0 19 0 16,0-19-2-16,20 20 5 0,-20-20-3 0,17 0-1 0,-17 0 0 0,0-20 1 15,20 1 4-15,-20-1-5 0,23 2 1 0,-23-19-1 0,14 18-1 16,-14-1-3-16,40-94-8 0,-20 19-2 16,-20 57 9-16,17-18-2 0,0-21 0 0,-17 20 3 15,0 38 2-15,0-19 0 0,20 18 1 0,-20 2 1 0,0-39 0 0,0 20 0 16,0 17 0-16,0 20 0 0,0-20 0 0,0 20 1 0,0 0 0 15,0-37 6-15,0 37-5 0,0-20 4 16,-20 20-5-16,20 0 0 0,0 0-1 0,-34 0 3 0,14 0-2 16,0 0-1-16,20 0 1 0,-20 0 1 0,6 20-2 0,-9-20 1 15,-34 37 0-15,20-17-1 0,37-20-1 0,-40 20 1 0,23 17-2 16,0-19 2-16,-6-18-1 0,6 39 1 0,-3-39 0 0,0 38-1 0,3-19-1 0,17 0 2 0,-20 0-1 0,0 0 0 16,20-1 1-16,-20 21-1 0,6-20 0 0,-9 57 1 0,6 76-3 15,17-114 2-15,0 0-1 0,0 0 2 0,0 19-1 0,17 39 1 31,20-21-1-31,3-18-7 0,-3-36-4 0,-37-4 3 16,20-17-2-16,0 0-21 0,-3 19 10 0,6-19-29 0,-23 0 17 0,17 0-5 16,0 0-7-16,23-19-110 0,-40 19 113 0,37-17 12 0,-17-24 1 15,-3 41 22-15</inkml:trace>
  <inkml:trace contextRef="#ctx0" brushRef="#br0" timeOffset="17317.87">31280 12456 37 0,'0'0'52'0,"0"0"-21"0,0 0 73 0,0 0-82 0,-17 0-4 0,17-20-1 0,0 20-1 0,0 0-2 0,0-19-1 16,0 19-3-16,-20 0 14 0,20 0-12 0,0 0-7 16,0 0 0-16,0 0 0 0,-20 0 10 0,20 57-1 15,-20 39-7 1,20-96-5-16,-14 18 0 0,14 21 0 0,0-1-1 0,0 0-1 0,0-19 1 0,-23 18-1 16,23 2 2-16,-17 19-1 0,-3 74-2 15,0-38 3-15,20-74-1 0,0-1 0 0,0 1 2 0,0-2-1 0,-17-18 3 16,17 21-2-16,0-21 1 0,0 0 0 0,0 17-2 0,0-17 0 0,0 0 1 0,0 0-1 15,0 19 0-15,0-19 0 0,0 0-1 0,0-19 4 16,17 2-1-16,3-4-3 0,0 3 1 0,-20 18 0 0,17-20 0 0,6 1-1 0,-9 19 2 16,26-38 8-16,-20 19-5 0,17 19-3 0,-37-18-2 15,60 18 8-15,-60-19-5 0,34 19 4 16,-34 0-1-16,20 19 0 0,-20-19-5 0,0 18-1 0,0 19 9 16,0-17-7-16,0-1 0 0,0-19-1 0,0 20 0 0,-20-2 0 0,20-18-1 0,0 21-3 0,-17-4 2 15,0 2 1-15,-23 0 1 0,40-1-7 0,-20-18-3 16,0 20-3-16,20-20-2 0,-17 0 0 0,-3 21-23 0,0-21 14 0,0 0-3 0,20 0-3 15,-14-21-4-15,14 21-1 0,-23 0-2 0,6-76-176 16,17 59 180-16,0 17 6 0,0-39-1 0,0 39 21 0,17-20 2 16,-17 20-8-16</inkml:trace>
  <inkml:trace contextRef="#ctx0" brushRef="#br0" timeOffset="17651">31528 13064 20 0,'0'0'129'0,"0"-19"-106"0,0 19 0 0,0 0-2 15,0 0-1-15,0-18 14 0,0 18-19 0,0 0-3 0,0 0-1 0,0-19 0 0,0 19-1 16,0 0 0-16,0-20-1 0,0 20 0 0,0 0 0 0,-20 0 5 16,20 0-7-16,0-18 3 0,0 18-6 0,0 0 1 0,0 0-1 0,-17 0-1 0,17 0 0 0,0 0 0 15,0 0 2-15,-20 0 1 0,20 18-2 0,-20-18-1 16,20 20-1-16,0-1-1 0,0-19 1 0,0 18 0 16,0 39 4-16,0-57-3 0,0 19-2 0,0-19 1 0,0 20 0 0,0 19 16 15,20-22 12 1,-20-17-24-16,20 0 7 0,-3-17-11 0,-17-4 0 15,0 21 0-15,0 0 0 0,20-38 0 0,-20 38 0 0,0-19-1 0,0 19 0 0,0-20 1 0,0 2-2 16,0-1 2-16,23 19-3 0,-23-18 1 0,0 18 0 0,0-19-1 0,0 19 2 0,0-20-1 0,0 20 1 16,0 0-3-1,0 39 2-15,0-2-1 0,0-19 0 0,0 2-2 16,0-1-2-16,0 1 1 0,0 36-19 0,0-37 12 0,0 0-3 0,0-19 0 16,0 59-40-16,0-23 6 0,0-36 18 0,0 20-6 0,0-2-52 15,0 1 36-15,0-19 1 0,0 0 9 0,0 19 13 0,0-19 15 0,0 0 8 16,0 0 4-16,0-19-1 0,0 19-7 0</inkml:trace>
  <inkml:trace contextRef="#ctx0" brushRef="#br0" timeOffset="17850.71">31699 12970 15 0,'0'0'4'0,"0"0"0"0,0 0 5 0,0 0 6 0,0 0 9 0,0 18 5 0,0 2 84 15,0-1-71-15,0 18-22 0,0-37-2 0,0 18-1 16,0 21 10-16,0-1-17 0,0-17 0 0,0-4-2 31,0 2 0-15,0 38 17-16,0-19-10 0,0-19-6 0,0 1 0 0,0-20-1 0,0 18 0 0,0-18 1 0,0 19-2 0,0-19 0 0,0 0 0 0,0 0 0 0,0 0 0 0,23-19 1 0,-9 1-4 0,-14-21 1 0,20 39-3 0,0-38-1 0,-20 18 2 0,37-36-1 0,-19 39-1 15,41-99 1 1,-22 79-7-16,-17 18 1 0,-3 19 2 0,6-38-14 0,-8-1-35 0,5 39 29 0,-1-19 0 16,-19 19-2-16,0 0-1 0,20 0-2 0,-20 0-5 0,18 0-6 0,-18 0-6 15,0 0-6-15,0 0 0 0,19 0 8 0,-19 0 12 0,0 19-5 16</inkml:trace>
  <inkml:trace contextRef="#ctx0" brushRef="#br0" timeOffset="18568.29">27956 12113 21 0,'0'0'2'0,"0"0"5"0,0 0-1 0,0-19 2 0,0 19 16 0,0-18 5 0,0 18-14 0,0 0-1 0,0-19 0 0,0 19 0 0,17 0-1 0,-17 0 0 0,0 0 12 0,23 0-4 16,-23 0-11-16,17 0 29 0,-17 0-29 0,17 0 0 15,-17 0-1-15,20 0 1 0,37 19 18 0,-37-1-22 16,-2-18 1-16,78 39 14 0,-1-21-8 16,19 2-1-16,-20-1-4 0,-35 0-3 0,-24-19 0 15,25 0 0-15,54 0 9 0,-57 0-8 0,0 0-1 0,-17 0 1 0,14-19-1 16,3 19-1-16,0 0 0 0,-20-19 0 0,23 19-1 0,-6-20-1 0,-11 20 1 0,11 0 0 16,0-18 0-16,-14 18 2 0,17-20-3 0,3 20 0 0,-26 0-1 0,23 0 0 0,0 0 0 0,57-19 1 15,0 19 0-15,-74 0-1 0,14 0-2 0,-14 0 1 0,17 0 0 0,-17 0 0 16,-6 0 1-16,26 0-1 0,-23 0 1 15,134 19 1-15,-77-19 0 0,-54 0-1 0,-3 0 0 0,171 0 0 16,-165 0 0-16,11 0-1 0,-17 0 1 0,-20 0-1 16,23 0 0-16,-20 0 1 0,-3 0 0 0,23 0 0 0,-23 0 0 0,6 0-1 0,11 0 1 0,-14 0-1 15,17 0 0-15,20 0 0 0,-57 0 0 0,40 0 0 0,17 0 1 16,-20 0-1-16,-37 0 0 0,20 0 1 0,-3 0 0 16,3 0-1-16,-20 0 1 0,0 0-1 0,23 0-1 0,-9 0 1 0,-14 0 1 0,20 0-1 15,-20 0 0-15,20 0 1 0,-20 0-1 0,0 0 0 0,0 0-1 0,0 20-1 0,20-20-5 16,-20 0-19-16,0 0 17 0,0 0-3 0,0 0-3 15,0 0 0-15,0 0-24 0,-20 0 15 0,20 0-5 0,0 0-3 0,0 0-6 16,-20 0-6-16,20 0-6 0,0 0-1 0,-20 0 5 0,6 0-9 16,-9-20 42-16,3 20 10 0,3 0-9 0</inkml:trace>
  <inkml:trace contextRef="#ctx0" brushRef="#br0" timeOffset="20234.41">21611 14775 25 0,'0'0'39'0,"0"0"29"0,0 0 30 0,-23 0-73 0,23 0-4 0,0 0 13 0,-17 0 36 0,-3 0-60 16,20 0-1-16,0 0-2 0,-20 21 2 0,20-21 0 0,0 0-1 0,-17 0-2 0,-3 0 3 15,20 0-4-15,0 0 1 0,-20 17-1 0,20-17 0 0,-20 0-2 0,20 0 0 0,0 0-2 16,-17 0 2-16,17 19-2 0,0-19 0 0,0 0 2 0,-17 20-3 0,17-20 2 0,0 0 0 0,0 17-4 15,0 4 4-15,0 16 3 16,0-37-2-16,0 19-2 0,0-19 1 0,0 21 0 0,0-4 3 16,17-17 1-16,0 19 2 0,3-19 2 0,-20 20-2 0,20-20-5 0,-20 0 5 15,20-20 0-15,-20-16-5 0,17 36 3 16,-17-21-3-16,20-15-1 0,-20 36 1 0,0-20-2 0,0 20 0 0,0-21 2 0,0 4 1 16,0 17-2-16,0-20 2 0,0 20-5 0,0-19-1 0,0 19 2 0,0-17-1 0,0 17 2 0,0 0 1 15,0 0-1-15,0 0 3 16,0 0 0-16,-20 0-2 0,20 17 3 0,0 2-4 0,0 1-1 0,0-20 0 0,0 38 1 0,0-38 1 0,0 20 1 15,0 37-4-15,0-40 1 0,0 2-1 0,0 1 3 0,0-3-1 16,0 4-1-16,0-1-2 0,20-3 0 0,-20 23-4 0,0-40 0 0,20 36-14 16,-20-36 5-16,17 20-3 0,-17-1-32 0,23 0-16 0,-23-19 27 15,0 20-5-15,17-20-7 0,-17 0-6 0,0 0-7 0,17 0 6 0,-17 0 11 0,20 0 16 0,-20 0 17 16,20 0-7-16</inkml:trace>
  <inkml:trace contextRef="#ctx0" brushRef="#br0" timeOffset="20601.38">22047 15023 42 0,'0'0'26'0,"0"0"10"0,0 0 5 0,0 0-1 16,0 0-5-16,0 0 25 0,0 0-34 0,0 0-3 0,0 0-3 0,0 0 0 0,0 0-3 0,0 0 1 15,0 0-3-15,-20 0-1 0,20 0-2 0,0 0-2 0,0 0-2 0,0 0-2 0,0 0 3 0,-20 0 13 16,20 0-18-16,-20 17-1 0,20-17 0 0,0 0 0 0,0 0-1 16,-14 41 2-16,14-24-4 0,-23-17-2 15,23 19 2-15,0 2 3 0,0-21-2 0,0 17-2 0,0 2 0 0,0 1 1 16,0-20 0-16,0 19 1 0,0-19-2 0,23 19 3 0,-23-19-3 0,0 0 2 0,14 20 2 15,6-20-2-15,-20 0 2 0,0 0-3 0,20 0 5 0,-20 0 0 0,0-20 1 16,20 1 0-16,-20 0-4 0,17-1 0 0,-17 20 2 0,0-36 1 0,17 15 0 0,-17 2 1 0,0-18-6 16,20 16 1-16,-20-16 0 0,0 1-2 0,20-79 6 15,-20 76-2-15,23-17 0 0,-23 17-2 0,0 2 2 0,0-1-5 0,0-1 2 16,0-113 8-16,0 133-4 0,0-19-1 0,0 38 0 0,0-38-2 16,0 38-2-16,0-19 2 0,0 0 0 15,0 19 1-15,0-17-1 0,-23 17 1 0,23 0 0 0,0 17-1 0,0-17 1 0,0 19 1 16,0 0 0-16,0-19-2 0,-20 76-1 0,20-57 1 15,0 57 4-15,0-37-4 0,0-2-1 0,0 20-2 0,0 0 3 0,0-18-1 0,0 207-11 16,0-209 10-16,0 21-2 0,0-18-3 0,20-4-3 16,-20 3-2-16,23 57-38 0,-23-21-1 0,0-56 19 15,14 18-3-15,-14-16-6 0,20 35-113 0,-20-56 92 0,20 0 2 0,-20 21 13 16,0-21 15-16,0 17 16 0,20-17 5 0,-20 0-1 0</inkml:trace>
  <inkml:trace contextRef="#ctx0" brushRef="#br0" timeOffset="20951.91">22580 15040 84 0,'0'0'96'0,"0"0"-52"0,0 0 27 0,0 0-41 0,0 0-3 0,0 21-3 0,0-21-3 15,0 0-2-15,-23 0 46 0,23 20-54 16,0-20 5-16,-17 17-8 0,17-17-3 16,-40 57 14-16,40-38-16 0,0 1-4 0,0-20 1 0,-17 58 1 0,17-58-1 0,0 37 2 15,0-37-2-15,0 78 1 16,0-61-2-16,0-17 2 0,0 19 0 0,0 1 0 0,17-3 3 15,-17-17-2-15,20 0 0 0,-20 0 0 0,0-17-1 0,20-3-1 0,-20-16 2 0,40-22 11 16,-40 18-11-16,17 3-3 0,0-40 1 0,-17 3 4 16,40-155 5-16,-40 190-8 0,0-17 3 15,0 17 0-15,0 19-1 0,0-17-2 0,0-20 1 16,0-1 12 0,0 40-8-16,0 18 1 0,0 0 0 0,-20 0-5 15,20 0 2-15,0 58 0 0,0-58-3 0,0 37 2 0,0-17-3 0,0-2 1 16,-20 39-1-16,20-18 0 0,0 17-1 0,0-17 2 0,0 55 0 15,0-37-1-15,0 1 0 0,0-21-1 0,0 20 1 0,20 134-22 0,-20-153 9 16,20 56-19-16,-20-55 6 0,0-1-4 0,0 1-7 0,0 16-47 16,17-36 34-16,-17 22-8 0,20-41-9 0,-20 17-6 0,17 3-39 0,-17-3 84 0,0-17 19 15,0 0-2-15</inkml:trace>
  <inkml:trace contextRef="#ctx0" brushRef="#br0" timeOffset="21418.39">23623 15403 121 0,'0'0'112'0,"0"0"-73"0,0 0-6 0,0 0-7 0,0 0-3 0,0 0 14 0,0 0-23 0,0 0 1 0,0 0-3 0,0 0-3 0,0 0-2 0,0 0-3 0,0 0 9 16,0 0-8-16,0 0-4 0,0 0 3 0,0 0-1 0,0 0-4 16,0 20 2-16,0-20-4 0,0 0-23 15,0 17-29-15,0-17 33 0,20 0-126 16,-20 21 94-16,0-21 2 0,17 0-22 0,-17 0 30 0</inkml:trace>
  <inkml:trace contextRef="#ctx0" brushRef="#br0" timeOffset="21701.27">24079 15497 28 0,'0'0'21'0,"0"20"55"0,0-20-59 15,0 21-2-15,0-21 6 0,0 17-15 0,0-17-2 0,0 0-1 0,0 20-1 0,0-20 1 0,0 0-1 16,0 0-3-16,0 19 0 0,0-19 0 0,0 0 1 0,0 18-14 15,0-18 2-15,0 0-1 0,0 0-4 0,0 0-1 0,0 20-2 0,0-20 2 0,0 0 2 0,17 0 3 16,-17 0 3-16,20 0-3 0,0-20 8 0,-3 2 5 16,60-59 4-1,-57 77 6-15,17-39 31 16,-19 22 15-16,2 17-21 0,-20-21 1 0,19 21-5 16,4 0-16-16,-23 0 11 0,15 0-4 15,-15 0-12-15,20 21 17 0,-20-21-20 0,0 17-2 0,0-17-3 0,0 19 2 0,19-19-1 0,-19 20 0 16,0 1 1-16,0-21-2 0,0 17 3 0,20 3 2 15,-2-20 0 1,-18 19-4-16,17-19-6 0,5-19-111 0,-4 19 57 0,-18 0-8 16,0-20 7-16,0 20 14 0,22 0-6 0</inkml:trace>
  <inkml:trace contextRef="#ctx0" brushRef="#br0" timeOffset="31085.03">28167 12076 31 0,'0'0'40'0,"0"0"35"0,0 0-54 0,0 0-1 0,0 0 0 0,0 0-2 0,0 0-1 0,0 0-2 15,0 0-1-15,0 0 0 0,0 0-3 0,0 0 0 0,0 0-2 0,0 0 0 0,0 0-1 16,0 0-2-16,0 0 1 0,0-19-1 0,0 19-2 0,0 0 1 0,0 0 11 16,0 0-12-16,0-19 5 0,0 19-6 0,0 0 3 0,0 0-4 0,0 0 0 15,0 0 0-15,0 0 1 0,0 0-1 0,0 0 0 0,0 19 5 16,0-19-6-16,0 19 0 15,0 18 1-15,0-37-1 0,0 20 2 0,0-2-1 0,0 21-1 0,0-20-1 0,0 75-1 16,17 2 3-16,-17-21-1 0,0-36-1 0,0 133 3 31,0 17-2-31,0-170-3 0,0 58 4 0,0-39-1 0,-17-1 1 0,17 0-2 0,0-17 1 0,0 19-1 0,0-21 0 16,0 39 0-16,0-38 1 0,0-1 0 0,0-18-1 0,0 20 0 0,0 1 1 16,0-4 0-16,0 40 1 0,0-38-1 15,0-19 0-15,0 19 2 0,0-19-2 0,17 0 0 0,-17 0 1 16,0 0-1-16,0 0 1 0,0 0 1 0,0 0 0 0,0 0 1 0,0 0-3 0,18-19 2 15,-18 19 3-15,19-19-6 0,-19 19 1 0,0 0 0 0,20 0 0 0,55-18 3 32,-75 18-3-32,20 0-1 0,2 0 1 0,-7 0 1 0,-15 0-1 0,59 0-1 15,-4 0 0-15,-55 0 0 0,20 0 1 0,2 0-1 0,33 18-1 16,-36-18 3-16,-19 19-5 0,18-19 5 0,-1 0-1 16,5 0-1-16,-22 0 0 0,38 19 0 0,-38-19 0 0,17 0-1 0,-17 0 0 0,40 19 1 0,17-19 1 15,0 19 1 1,-40-19-3-16,3 0 0 0,-20 0 2 0,37 0 0 0,-14 0 0 0,-23 0 0 0,17 0 1 15,20 0-2-15,-17 0 0 0,-3 0 0 16,3 0 0 0,0 0-1-16,114 38 4 15,-134-18-2-15,17-20-2 0,20 19-1 0,6-1 2 16,-43-18-1-16,14 0 3 0,6 19-1 0,-20-19 0 0,20 0-1 0,-20 0 0 0,37 0 0 0,-37 20 0 16,17-20 0-16,-17 0 0 0,23 0 0 0,-6 0-1 0,3 0 1 0,-20 0 0 0,17 0 1 15,-17 0 0-15,20 0 1 0,0 0-2 0,-3 0 1 0,23-20-2 16,-23 20 1-16,-17 0 0 0,20 0 0 0,17 0 1 0,-37 0 0 15,57 0-3-15,-34 0 1 0,-6 0 2 0,20 0 1 0,-37 0-1 0,20 0-2 0,17 0 1 32,20 20-1-32,0-20 1 0,-17 18 0 0,-40-18 0 0,34 0 0 31,29 20 2-31,-9-20-2 0,60 19 0 0,-114-19 0 0,37 0 0 16,-37 0-2-16,20 0 2 0,-3 0-1 0,6 0 1 0,-23 0 0 0,34 0-1 0,-34 0 2 0,20 0-1 0,0 0 2 15,-3 0-1-15,-17 0-2 0,40 18 1 0,-23-18-1 0,6 0 2 0,-6 0 0 16,-17 0-3-16,37 0 3 0,-37 0-1 0,57 20 2 15,-37-20-1-15,-3 19-1 0,3-19 0 0,-20 0 0 0,37 18-1 0,-37-18 0 0,20 0 1 0,0 0 0 16,0 20 0-16,-20-20 0 0,54 18 1 0,-54-18 0 0,43 20-1 16,11-20-2-16,-54 19 2 0,20-19 0 0,-3 0 1 0,0 0-1 15,-17 19 0-15,40-19-1 0,-40 0 1 0,20 0 0 0,-3 0 0 0,3 0 0 0,-20 0 0 0,20 19 1 16,20-19-3-16,-6 0 3 0,-34 0 0 0,57 0 0 16,-57 0-2-16,40 0 1 0,-40 0 0 0,40 0 0 15,34 0 1-15,0 0-1 16,-31 0-1-16,-43 0 2 0,14 0-1 0,6 0 0 0,57 20 2 15,-60-20-3-15,-17 0 1 0,43 0-1 0,-43 0 1 0,34 0 0 0,-34 0-1 0,20 0 1 16,0 0-2-16,-3 0 2 0,1 0 0 0,4 0 1 0,-22 0 0 0,17 0-2 0,3 0 1 16,-3 0 0-16,-17 17 1 0,57-17 0 0,-34 0-1 0,-8 0-2 15,-15 0 1-15,39 0 0 0,-39 0 1 0,57 0-2 0,-57 0 0 0,38 0 2 16,-38 19 1-16,22-19 0 0,-5 0-1 0,1 0-1 16,39 0-1-16,-37 21 2 0,-1-21 0 0,-19 0 0 0,60 0-2 15,-45 0 0-15,5 0 1 0,0 0 0 0,-1 0 1 0,-1 17 2 0,-18-17-2 0,37 0 0 0,-37 0 0 16,20 0 1-16,-20 0-1 0,22 0 0 0,-7 0 0 0,-15 0 0 0,0 0 0 0,20 0 1 15,0 0-1-15,-20 0-1 0,19 0 2 0,-1 0-1 16,-18 0 1-16,0 0-2 0,17 0-1 0,-17 0 3 0,23 0-1 0,-6 0 1 0,-17 0-1 0,20 0 0 16,-20 0 1-16,0 0-1 0,0 0-1 0,17 0 1 0,-17 0-1 0,0 0 2 0,0-17 1 15,0 17 1-15,20 0-1 0,-20 0-1 16,0-21 1-16,0 21-1 0,0-19 0 0,0 19-1 0,0 0 1 0,0-17 0 0,0-3 0 16,0 20 0-16,0-19 0 0,0 0-2 0,-20 0 1 0,20 19 1 0,0-20 0 0,0-18 2 15,0 38-2-15,0-37 2 0,-17-1-3 0,17 38 0 0,0-57 0 16,0 37 0-16,-20-36-1 0,20 36 0 0,0-18 2 15,0 19 1-15,0 19-4 0,0-38 2 0,0 19 0 0,0 1-1 0,0-21 2 0,0 1-2 16,0 0 2-16,0 19-1 0,0 0 1 0,0 2-1 16,-17-118 2-16,17 98-2 0,0-1 0 0,0-1 1 0,0-36-1 15,0 17 0-15,0 19 1 0,0 2 0 0,0 0 0 0,0-21-1 0,0 19 0 0,0-36 0 16,0 36 0-16,0-36 1 0,0 38-1 0,17 17 1 0,-17-19 1 0,0 1-2 0,0 20 2 16,0-1-2-16,0 0 1 0,0 0 1 0,0 0-2 0,20 19 2 0,-20-38-3 0,0 38 1 15,0-20-1-15,0 20 1 0,0-19 0 0,0 19 0 0,0-18 2 0,0 18-2 16,0-19 1-16,0 19 0 0,0 0-1 0,0 0 1 0,0 0-1 0,0 0 1 15,-20 0 0-15,20 0 2 0,-17 0-3 0,17 0 1 16,0 0 0-16,-23 0 1 0,23 0-3 0,-35 0 1 16,35 0 2-16,-19 19-1 0,-1-19-1 0,20 0-1 0,-35 0 0 0,35 0 1 0,-22 0-1 0,2 0 2 15,3 18 0-15,-40-18 0 0,17 0-1 0,25 0 0 0,-7 0 0 16,-16 0 1-16,19 0 1 0,-19 0-1 0,-1 0 0 0,21 0 0 0,-116 0 1 16,95 0-1-16,1 0 0 0,1 0 0 0,0 0 1 0,-57 0-1 15,54 19-2-15,6-19 2 0,11 0-1 0,-14 0 1 0,0 20-1 0,-37 18 0 16,31-38-1-16,-14 19-1 0,20 0 3 15,-17 0-2-15,31-19 1 0,-34 37-12 0,57-37 7 16,-17 20-1-16,17-20-1 0,-20 0-3 0,20 0-2 0,-20 0-5 0,20 18-2 0,0-18-4 0,0 0-4 16,-20 0-5-16,20 0-4 0,0 19-121 15,0-19 35-15,0 0 82 0,20 20 19 0,-20-20 14 0,0 0-5 0</inkml:trace>
  <inkml:trace contextRef="#ctx0" brushRef="#br0" timeOffset="32818.91">22235 16032 48 0,'0'0'211'0,"0"0"-183"0,0 0 9 0,0 0-21 0,-17 0-2 0,17 0 0 0,0 0-2 0,0 0-1 0,0 0-2 0,0 0 9 0,0 17-11 0,-20-17 1 0,20 0 0 0,0 0 0 0,0 0 1 0,0 0 0 0,0 0 0 0,0 0 3 16,-20 19 15-16,20-19-15 0,-20 21 10 0,20-21-18 0,-37 37 22 31,-3-18-4-31,40-2-20 0,-17-17-1 0,17 0 0 0,-17 21 3 0,17-1-3 0,0-20 1 16,-20 37 0-16,20-37-1 0,0 20 0 0,-20-3-1 0,20 3 0 0,0-20 1 0,0 38-1 15,-20-38-1-15,20 56 4 0,0-36-1 16,0 17-4-16,0 3-4 0,0-40 1 0,0 18-1 0,0 2-3 0,0-20-19 15,0 19 12-15,0-19-6 0,0 17 1 0,20-17-4 0,-20 21-3 0,0-21-2 0,20 0-5 16,0 18-96-16,-20-18 80 0,17 0-3 0,-17 0 4 0,0 0 10 16,17-18 14-16,-17 18 13 0,20 0 5 0,0-21-7 0</inkml:trace>
  <inkml:trace contextRef="#ctx0" brushRef="#br0" timeOffset="33151.89">22443 16260 36 0,'0'0'25'0,"0"0"7"16,0 0 7-16,0 0-1 0,0 0-4 0,0 0-3 0,0 0-4 0,0 17-3 0,0-17-3 0,0 0-3 0,-17 0-1 15,17 0-4-15,0 0 9 16,0 20-16-16,-17-20 0 0,17 0-1 0,0 0-2 0,0 19 1 0,-23-19-1 0,23 0-1 0,0 19 0 0,0-19 0 0,-17 20-2 0,17-20 0 0,0 0 0 16,0 19 1-16,0 18 1 0,-20-37-2 0,20 37 0 0,0-17 0 15,0 18 0-15,20 1 2 16,-3-39-1-16,6 17 7 0,-23-17-6 0,17 21 6 16,-17-21-2-16,17 0-2 0,-17 0-1 0,40-38 5 15,-23-19-3-15,3 17-4 0,-20 40 1 0,0-37-2 16,20 37 1-16,-20-20 0 0,0 3 1 0,0-2-1 0,17 19 2 0,-17-39 10 15,0 20-9-15,0 19 1 0,0 0-1 0,0 0 14 16,0 0-7-16,0 19-7 0,0-19-2 0,-17 115 12 31,17-78-11-31,0-17-4 0,0-2 2 0,0 21-2 0,17 17 0 0,-17-38-1 0,0 23-4 16,0-41-3-16,0 17-2 0,23 3-4 0,-23-2-3 0,0 0-4 0,0 3-6 0,0-21-3 16,17 17-47-16,-17 2-22 0,17 2-62 15,3-21 116-15,-20 0 27 0</inkml:trace>
  <inkml:trace contextRef="#ctx0" brushRef="#br0" timeOffset="33302.16">22862 16145 76 0,'0'0'46'0,"0"0"6"16,0 0-3-16,0 17 27 0,0 24 22 16,0-24-80-16,0 3-4 0,0 0 2 0,0 55 19 0,0 1-17 15,0-39-16-15,0-17 0 0,0 95-1 0,0 35-16 16,0-129 3-16,17 56-50 15,-17-23 2-15,0-54 24 0,0 40-7 0,0-40-6 0,0 17-6 0,20-17 2 0,-20 20 8 16,0-20 14-16,0 21 13 0,0-21-6 0</inkml:trace>
  <inkml:trace contextRef="#ctx0" brushRef="#br0" timeOffset="33502.68">23318 15954 56 0,'0'0'199'0,"0"0"-158"0,0 0 51 16,0 0-44-16,0 0 0 0,0 20-39 0,0-20-1 0,0 17-1 0,0 4 0 0,0-1-2 0,0-3-1 0,0 194 9 16,0-155-10-16,0 2-2 0,0 130-4 15,-20-35-22-15,20 17-88 32,-17-55-39-32,17-2-96 15</inkml:trace>
  <inkml:trace contextRef="#ctx0" brushRef="#br0" timeOffset="34352.05">23868 16677 40 0,'0'0'25'0,"0"0"9"0,0 0 4 0,0 0 0 0,0 0-4 0,0 0-5 0,0 0 19 0,0 0-29 16,0 0-1-16,0 0-4 0,0 0-1 0,0 0-1 0,0 0 7 15,-20 0-4-15,20 0-10 0,0 0 0 0,0 0 6 16,0 38-2-16,0 1-6 16,0-3-2-16,20-15-3 0,-20-1 2 0,0-3 1 0,0-17-1 15,0 37 2-15,0-37-1 0,0 20-2 0,20-20 1 0,-20 20 0 0,0-3 0 0,20 3 3 16,-20-20-1-16,0 0 1 0,17 21 1 0,-17-21 0 0,0 0 0 0,20 0 0 0,-20 0 0 16,20 0-1-16,-3-21 8 0,6 1-6 0,-23 3-4 0,0-3 1 0,17 0-1 15,0-34 4-15,-17 34-2 0,0-1-2 16,20 2 0-16,-20 2 0 0,0-22 1 0,0 39-2 0,0-18 0 0,0-19-1 15,0 37 2-15,0-21-1 0,0 21 1 0,0-20 1 0,0 20-2 0,0 0 5 16,0 0 7-16,0 0-8 0,-20 0 1 0,20 0 0 0,0 20-1 16,-17-20 0-16,17 21-1 0,0-21 0 0,-17 0 0 0,-6 37 4 15,23-19-2-15,-17 0-4 0,17 3 1 0,0 15 1 16,0 5 0-16,0-4-1 0,0-37-1 0,-20 17 0 0,20 3 2 0,0 0-1 0,0 38-5 16,20-2 8-1,-20-39-4-15,40 4 0 16,-40-21 0-16,17 0-1 0,-17 0 0 0,17 0 0 0,-17-21 0 0,20 21 0 0,-20 0-1 0,0-17 0 15,20 17-1-15,-3-20-1 0,23-57-21 16,-23 20 8-16,6 57 11 0,-23-37 1 0,0 37 1 0,17-17 2 0,1-24-2 16,1-16 1-16,-19 21 0 0,20 16 3 15,-2-18-1-15,-18 0 0 0,0 20 1 16,0 18 0-16,0-21 0 0,19 21 1 0,-19-56 3 0,0 56-1 0,0-18 0 16,0-2 1-16,0 20 0 0,0 0-1 0,0-20 2 0,0 3-2 0,0 17 1 0,0-20-3 15,0 20 2-15,0-20-1 0,0-16 10 16,0 36-10-16,0-20-1 0,0 1 3 0,0 19-1 0,-19 0 1 0,19-19 0 0,-18-1-2 0,18 20 1 0,-20 0 1 0,1-17-1 15,19 17-1-15,-18-20 0 0,1 20-1 0,17-20-1 0,-23 20 2 0,6 0 0 16,-23-17 0-16,3 17 1 0,0-20-2 0,20 20 0 0,-6 0 0 0,-71 0 6 16,74 0-7-16,0 0-1 15,-34 20 2-15,34-3 0 0,0-17-2 0,6 20 3 0,-9 0-2 0,-17 17 1 16,23-18-1-16,0 20-1 0,-3-20 1 0,0 18-2 0,0-17 2 0,6 17 0 0,-9-17-1 0,23-2 0 16,-40 21 0-16,40-22 1 0,0 4 0 0,-37-3 1 0,37 20 0 0,0-17-3 0,-17-4 2 0,17 3-2 15,0-2 1-15,0 0 1 0,-20 3-1 0,20-4 2 0,0 43-1 16,0-23-2-16,0-20 1 0,20 60-2 0,17-56 1 0,-37 15-1 15,17-16 0-15,-17-3 1 0,40 23-2 0,17 55-11 16,-57-76 6-16,20-2-2 0,0 4-3 0,54 56-103 16,-74-77 82-16,23 17-44 0,11-17 32 0,6 0-62 0,-40 0 42 15,74 0-80-15,-37 0 124 0,3 0 12 0</inkml:trace>
  <inkml:trace contextRef="#ctx0" brushRef="#br0" timeOffset="34935.62">24878 16316 26 0,'-20'0'126'0,"20"0"-98"16,0 0-4-16,0 0 0 0,0 0-1 0,0 0-1 0,0 0-1 0,-20 0 14 0,20 0-7 0,-17 0 14 0,17 0-8 16,0 0-27-16,0 0-3 0,0 0 1 0,-18 0 0 0,18 19-1 0,0-19 0 0,0 76 6 15,-22-19-5 1,5 172-1-16,-3-155-2 0,20 23 0 16,-20 35-1-16,20-93-1 0,0-22 1 0,0 23-1 0,0-23 1 15,0 41 3-15,0-58-2 0,0 20 2 0,0-20-1 0,0 19 12 16,20-2 0-16,-20-17-12 0,0 0 0 0,20-17 0 15,-20 17 1-15,17 0-2 0,5-39 5 0,-22 39-7 0,18-17 2 0,-18-4 1 0,17 1-2 16,3 3 1-16,57-79-2 0,-60 79 2 16,5-4-2-16,-22 1 2 0,18 3-1 0,19-3 0 0,-37 0 0 0,20 20 1 0,-20 0 0 15,17-17 2-15,-17 17-3 0,20 0 2 0,-20 0-1 0,17 0 1 0,3 37 5 16,-20 0 3-16,-20 21-2 16,3-19-6-16,17-22-3 0,-20 4 1 15,-17 35-12 1,0-18-58-16,19-38-14 15,-4 0 16-15,5 0-118 16,17-58-17-16</inkml:trace>
  <inkml:trace contextRef="#ctx0" brushRef="#br0" timeOffset="35259.35">25371 16925 33 0,'0'0'54'0,"-20"0"55"0,20 0-79 0,0 0-3 0,0 0 20 0,0 0-28 0,0 0-1 0,-14 0 25 15,14 17-32-15,-23-17-1 0,23 0-3 0,0 20 1 0,-20-20-2 0,20 21 3 16,0-21-6-16,-20 17 0 0,20-17-2 0,0 0 1 0,0 19-2 0,0-19 1 0,0 20 0 16,-17-20 0-16,17 0 1 0,0 17-2 0,0 4 2 15,0-21 0-15,0 0 0 0,17 0 1 0,-17 19-1 0,0-19 1 0,0 0 5 16,20 0-3-16,-20-19 0 0,20-2 7 0,3 4-10 16,11-39 12-16,-34 35-11 0,20 1 4 15,-20-17-1-15,20 37-2 0,-20-20-1 0,17 20 1 0,-17-17 0 0,0 17-1 0,0 0 1 16,0-20 13-16,0 20-5 0,0 0-7 0,0 0 5 15,0 20-5-15,0 17 8 16,0 0-9-16,0-37-2 0,0 41-2 0,0-5 3 0,0-36-2 0,0 37 0 16,0 3-3-16,0-40 1 0,0 58-3 0,0-41 4 0,0 3-1 15,17-1 1-15,-17-2-1 0,0 23-4 16,0-1-30-16,20-20 19 0,-20-2-42 0,0-17 34 0,0 0-4 0,20 0-34 16,-20 0 26-16,0 0-4 0,0-17-6 0,0 17-7 0,0-19-4 0,0 19 5 0,20-21 11 15,-20 3 15-15,0-1 14 0,0 19 5 0,0-38-2 0</inkml:trace>
  <inkml:trace contextRef="#ctx0" brushRef="#br0" timeOffset="35756.73">25864 16925 82 0,'0'0'113'0,"0"0"49"0,0 0-134 0,0 0-3 0,0 0-3 0,0 0 0 0,0 0-4 0,0 0-2 0,0 0-1 0,0 0-2 0,0 17-2 0,0-17-1 0,0 0 0 0,0 0-4 0,0 0 2 0,0 0 0 0,0 20-3 0,0-20 0 16,0 0 0-16,37 21 12 0,-37-21-15 15,40 0 0-15,-40 0 1 0,23 17-1 0,-9-17-1 0,-14 0-1 0,20 0 0 16,0 0 1-16,0 0-1 0,-20 0 1 0,17 0-1 0,0 0 0 0,3 0 1 0,-20 0-1 16,43-17-4-1,-43 17 3-15,14 0 3 16,6 0-4-16,-20 0 3 0,0 17-2 0,0-17 2 0,0 0 0 0,0 19-1 0,-20-19 0 0,20 20 0 0,0-3-1 0,-14-17 3 0,14 40-1 15,-23-40 2-15,-34 95 2 0,57-76-4 0,-17-2 3 0,-3 4-1 16,20-2 1-16,-20-1-1 0,0 22 3 0,6-23-2 0,14 3 1 0,-23-1-2 0,23-19 0 16,-20 38 0-16,0-38 0 0,20 18-2 0,-17 22 4 0,17-40-5 0,-20 0 3 15,20 36-1-15,0-36-6 0,20 0 3 0,-20 0-6 16,80 0-136-16,28-36-124 31,-11 15 75-31,-40 2 158 0,37 1 8 0</inkml:trace>
  <inkml:trace contextRef="#ctx0" brushRef="#br0" timeOffset="36701.73">30126 13902 14 0,'0'0'36'16,"0"0"18"-16,0 0-23 0,0-21 26 0,0 21-32 0,0 0-1 0,0 0-2 0,0-19-1 0,0 2 31 0,0 17-37 0,-23 0-1 0,23 0 0 0,0-20-3 0,0 20-1 16,0 0 1-16,0 0-3 0,0-19 1 0,0 19 0 0,-20 0 0 0,20-19 0 0,0 19 0 15,0 0 1-15,0 0-3 0,0-19 0 0,0 19 0 0,0 0 0 0,-20 0 0 0,20-20-1 0,0 2 12 16,0-2 2-16,0-17 6 15,0 17-20-15,0 2 12 16,0 18-6-16,0-19-8 0,0 19 2 16,0-20-3-16,0 20 3 0,0 0-1 0,0 0-3 0,0 0 5 15,0 0-2-15,0 0-2 0,0 0-2 16,0 0 0-16,0 20 2 0,0-1-2 0,0-1-2 16,0 2 2-16,0-20-1 0,0 37 0 0,0-37 0 0,0 20 0 0,0 18 0 0,0-19 2 15,0 96 3-15,0-78 0 0,0 0 0 0,20 20-6 0,-20-18-1 0,0-1-2 16,0 56-22-1,20 40-35-15,-20-77 23 0,0-19 16 0,0 19-30 0,0-38 24 0,0 0-3 0,0-1-3 16,0 3-2-16,0-2-54 0,0 18 36 0,0-37-4 0,-20 20 6 0,20-20 12 16,0 18 15-16,0-18 14 0,0 0-3 15</inkml:trace>
  <inkml:trace contextRef="#ctx0" brushRef="#br0" timeOffset="36969">29895 14375 80 0,'0'0'52'0,"0"0"6"0,0 20 106 16,0 1-135-16,0-21-5 0,0 17-2 0,0 2 12 0,0 19-20 0,0-38 1 0,-20 38 12 16,20 1-19-16,0 55 0 31,20-74-7-31,-3 37 2 0,-17-38-3 0,20-1 0 0,17 39 1 0,23 21 7 0,-43-61-6 16,0-17 0-16,3 0 2 0,57 19 19 15,-77-19-15-15,40-36 4 0,-6-5-5 0,-11 24-3 0,-23-3 0 0,37-16-1 0,-20-3-1 16,3 0 2-16,0 2-4 0,34-40 1 0,-34 40-2 0,-20-2 2 0,57-56 3 15,-57 78-8-15,0-24-2 0,20 23-3 0,-20-1-5 0,20-17-20 16,-20-4-14-16,0 40 20 0,0 0-1 0,0-19-1 0,0-1-80 16,0 20 62-16,0 0-9 0,0 0-3 0,0 0 6 0,0 0 11 0,0 0 17 15,-20 20-2-15</inkml:trace>
  <inkml:trace contextRef="#ctx0" brushRef="#br0" timeOffset="37489.01">29328 15232 53 0,'0'0'44'0,"0"0"7"0,0 0 2 0,0 0-8 0,0-19-8 0,0 19-6 0,-23 0-6 0,23 0-5 0,0-19 16 0,0 19-6 0,0-20-20 0,-20 20-1 16,20 0-2-16,0 0 0 0,-20-19-1 0,20 19 1 0,0 0-1 0,-17 0 4 16,17-17-8-16,0 17-1 0,-17 0-1 0,17 0-1 0,-20 0-1 15,20 0 2-15,0 0-3 0,0 0 4 0,-20 0-2 0,0 36 1 16,20-36 3-16,-14 20-2 0,14-20 2 0,0 19-2 0,-23 0-1 0,23 1-2 15,0-3 1-15,0-17 2 0,0 20 1 0,0-20-2 0,0 20 0 0,0-20 0 0,0 17-1 16,0-17 1-16,0 20 2 0,0-20 0 0,0 21-2 0,0-4 1 0,0-17-1 16,23 0 3-16,-23 19 0 0,0-19-3 0,34 0 4 15,-14 0-6-15,-20 0 3 0,0 0-2 0,0 0 2 0,20 0 2 0,-20 0-3 16,34-36-2-16,-34 36 1 0,0 0 3 0,0-21-3 0,20 21 1 0,-20-20 1 16,20 3 8-1,-20-3-3-15,0 20-5 0,0 0 14 16,-20 0-12-16,20 20 3 0,0-20-1 0,0 17-1 0,0-17-2 15,0 20 2-15,-20 18 1 0,20-19-7 0,0-19 2 0,0 20 0 0,0-3 0 16,0-17-1-16,0 21 1 0,0-4 0 0,0-17-2 0,0 19 2 0,0-19 1 0,0 20-2 0,0-20 2 16,0 21 1-16,0-21-2 0,0 17 0 0,0 3-16 0,0-1 6 15,20-19 1-15,-20 0-4 16,0 18-127-16,20 2 50 0,-20-20-33 0,23 0 64 0,-23 0 10 0,0-20 18 0,0 20 18 16,14 0 1-16</inkml:trace>
  <inkml:trace contextRef="#ctx0" brushRef="#br0" timeOffset="37852.6">29570 15423 56 0,'0'0'47'0,"0"0"7"0,0 0 45 0,0 0-63 0,0 0-8 0,-17 0-5 0,17 17 13 16,0-17-22-16,-20 21-2 0,20-21-4 0,0 17 2 0,0-17-2 0,0 19-1 0,0 1-2 16,-20-20-5-16,20 21 0 0,0-4 0 0,0 3-2 0,0-20 4 0,0 19-1 0,0-1-1 15,0 2 1-15,0-20-1 0,0 17-1 0,0 2 1 0,0 3 1 0,0-3 4 16,20-19 6-1,0 0 9 1,-3-77 19-16,6 20-19 0,-6-21-5 0,0 4-7 0,-17 35-2 16,20-93 5-16,-20 93-8 0,20-36 10 0,-20 35-9 0,0 23 0 0,0-24 0 15,0 24-3-15,0-22 2 0,0 22-1 0,0-23 1 0,0 23-1 0,0-24 2 0,0 24-1 0,0 17-1 16,0-39 3-16,0 39-7 0,0-17 8 16,0-4-1-16,0 21-1 0,0 0 0 0,0 0-2 0,0-18-3 0,0 18 7 0,0 0-6 0,0 0 3 0,0 0-1 0,0 0 0 0,0 0 1 15,-20 0 1-15,20 0 0 0,0 18-1 0,0-18-3 0,0 21 3 0,0-4-1 16,-20 2-1-16,20 95 3 15,0-93-4-15,-17-4 0 0,17 22 0 0,0-22 1 0,0 60-5 0,0-39-1 0,-17 1-3 0,17-20-1 16,0 20-1-16,0-2-3 0,0 0 0 0,0-17-8 0,0 18-2 0,0 1-8 0,0-22-6 16,0 21-4-16,0-19-7 0,0 39-65 0,0-1-30 15,17-37 77-15,-17-3 15 0,0 2 20 0,0 3 19 0,17-3 2 0</inkml:trace>
  <inkml:trace contextRef="#ctx0" brushRef="#br0" timeOffset="38252.67">30140 15440 89 0,'0'0'56'0,"0"0"5"0,0 0-9 0,-14 0 77 15,14 0-108-15,-23 21 30 0,3-21-28 16,20 17-16-16,-20-17 0 0,20 19-2 0,-34 22-4 16,34-24-3-16,-20 3 4 0,20-1-3 0,0-19 1 0,-20 38 0 0,20-38-1 15,0 77-7-15,0-60 4 0,0 3 3 0,0-3 0 0,0-17 0 0,0 20 1 0,0 0 1 16,0-20 1-16,20 17-1 0,-20-17 1 0,20 19-1 0,-20-19 1 0,17 0 7 15,-17 0-2-15,17 0-2 0,-17 0 1 0,0 0-1 0,20-36 8 16,0 36-7-16,3-94 22 0,-9 75-17 0,-14-22-2 0,20 4 1 0,0-37 1 16,-20 33-5-16,20 5-3 0,-20-22-1 0,17 22 1 0,-17-22 1 0,17 18 0 0,6-91 3 15,-6 33-3-15,-17 42 5 16,0 18-5-16,20 19-5 0,-20 2 1 0,0-3 2 0,0-1 1 0,0 4 2 0,0-3-3 16,0 20 1-16,0 0-3 0,0-19 2 0,0 19 1 0,0-17-1 0,0 17 2 0,0 0-1 15,0-21 6-15,0 21-9 0,0 0 3 0,0 0 1 16,0 21 0-16,0-21-2 0,0 0 0 0,-20 36 4 0,20-16-5 0,0-20 1 15,0 38-1-15,0-38-1 0,0 20 1 0,-17 93 8 16,17-75-10-16,-23 210-6 16,6-173 4-16,34 209-43 15,-17-262 35-15,0 14-2 0,23 41-42 16,-23-60 28-16,0 2-37 0,0 20 23 0,17-39-4 16,-17 19-60-16,0-19 45 0,20 38-73 0,-20-38 79 0,0 19 17 0,0-19 19 0,17 20 6 15</inkml:trace>
  <inkml:trace contextRef="#ctx0" brushRef="#br0" timeOffset="38802.24">29211 16374 12 0,'0'0'4'0,"0"0"3"0,0 0-1 0,0 0 2 0,0 0 2 0,0 0 4 0,0 0 3 0,0 0 3 0,0 0 1 0,0 0 23 0,0 0-21 0,0 0 0 0,0 0-1 0,0 0-1 16,0 0-1-16,0 0-1 0,0 0-1 0,-20 0 0 0,20 0-1 0,0 0 1 0,0 0-1 15,0 0 0-15,0 0 2 0,0 0-4 0,0 0-1 0,-20 0-1 0,20 0-2 0,0 0 0 16,0 0-1-16,0 0 0 0,-14 17 17 0,14-17-19 0,0 0-1 0,0 20-2 16,-23-20 1-16,23 0 0 0,-37 57 17 0,37-57-20 15,-20 20 1-15,20-20-1 0,-20 18-1 0,3 21 6 16,-3-39-6 0,0 56 2-16,3 20-2 0,17-56-2 0,0-20-1 0,-17 93-15 15,34-93-2 1,0 41-31-16,-17-24-3 0,20-17 21 15,17 57-249-15,-17-57 224 0,0 0 11 0,-3 0 0 16,-17 0 29-16</inkml:trace>
  <inkml:trace contextRef="#ctx0" brushRef="#br0" timeOffset="39119.07">29496 16619 37 0,'0'0'38'0,"0"0"8"0,0 0 5 0,-20 0-4 15,20 0-8-15,0 0-7 0,0 0 22 0,0 0-32 0,0 0-1 0,-17 0-4 0,17 0-1 16,0 0-4-16,-23 0 0 0,6 20 15 15,0-20-22-15,17 0-2 0,-20 0-2 0,20 21 1 0,0-21-2 0,-20 17 0 16,20 3 0-16,0-20-1 0,0 18-1 0,0-18 1 0,0 18 2 0,-20-18 0 0,20 21 0 0,0-4 0 16,0-17-1-16,0 19 0 0,0-19 0 0,0 21 1 0,0-21 0 15,20 20 0-15,-20-20 1 0,0 0-1 0,0 0 2 0,0 17 0 0,20-17 0 0,-20 0 3 0,0 0-1 16,0 0 0-16,20-17 2 0,-20 17-4 0,0 0 2 0,17-20 0 0,-17-1-2 0,0 21 2 16,17-19-1-16,6-37 7 15,-23 56-7-15,17-55 5 0,-17 55-8 0,0 0 0 0,0-21 1 0,0 21-2 16,0 0 2-16,0 0 0 0,0 0-2 0,0 0 2 15,0 21-1-15,0-4-1 0,0 21 4 0,0-20-4 16,0 3-2-16,0 36-7 0,0-20 4 16,0-37-2-16,0 37-3 0,0-37-4 0,0 20-1 0,0 0-3 0,20-3-1 0,-20-17-3 0,0 20-3 0,0 1-4 15,17-4-75-15,3 2 9 0,-20-19 40 0,0 0 2 16,0 0 10-16,20 0 14 0,-20 0 15 0,0 0 7 0,17 0-2 16</inkml:trace>
  <inkml:trace contextRef="#ctx0" brushRef="#br0" timeOffset="39302.53">29818 16162 40 0,'0'0'75'0,"0"21"85"16,0-21-131-16,0 0-2 0,-20 20-3 0,20-20-2 0,0 17-1 0,0 3-3 15,0 114 58 1,0-97-69-16,0 0 4 0,0 3-8 0,0-2 0 0,0-2-1 0,0 3 0 0,0-21 0 16,0 60-1-16,0-42-1 0,0 2-1 0,0 2 1 0,0-20-1 0,0 17-1 0,0-20-2 15,0 23-3-15,0-23-4 0,0 24-5 0,0 53-93 16,0-75 66-16,0 18-66 0,20-37-12 0,-20 21 76 0,0-4-9 15</inkml:trace>
  <inkml:trace contextRef="#ctx0" brushRef="#br0" timeOffset="39469.37">30140 16240 46 0,'0'0'41'0,"0"0"13"0,0 0 3 0,0 0 122 0,0 20-115 16,0 36-6-16,0-37-48 0,0 20 13 15,0 75-8-15,0-19-11 16,0-59-3-16,-14 135-5 0,14-130 0 0,0 53-29 16,0-57 11-16,0 1-5 0,0-19-6 0,-23 18-7 0,23-16-8 0,0 15-8 15,0-16-11-15,0 1-3 0,0-21 8 0,0 37 18 0,0-37 20 0,0 0 6 0</inkml:trace>
  <inkml:trace contextRef="#ctx0" brushRef="#br0" timeOffset="40352.87">30844 16526 42 0,'0'0'70'0,"0"0"-27"0,0 0-2 0,0 0-4 0,0 0-7 0,0 0-4 0,0 0-4 0,0 0-3 0,0-20 12 0,0 20-20 0,0 0-1 0,-17 0 16 16,17 0-21-1,0 0 16-15,0 0-17 0,-20 0-2 0,20 0 1 0,0 0 0 16,-20 20 2-16,20-1-5 0,-20-2 0 0,20 4 0 0,0-3 1 0,0 0 0 16,-14 23 0-16,14-41-2 0,0 151 5 15,0-131-5-15,0-3 1 16,14-17 0-16,-14 20 0 0,20-3 7 0,-20-17-3 0,0 0-1 0,20 0 5 15,-20 0-6-15,0 0 0 0,20 0 0 0,-20-17-1 0,0-3 1 0,0 20-1 0,17-58 0 16,0 58 0-16,-17-19 0 0,20-75-1 16,-20 77-1-16,20-4 0 0,-20 1 0 0,0 20 0 0,23-36 0 0,-23 36 3 15,0-21-2-15,0 4 1 0,0-2 0 0,0 19-2 0,0 0 1 0,0-20-1 0,0 20 1 0,0 0-1 16,0-18 0-16,0 18 1 0,0 0 2 0,0 0 0 16,0 0-2-16,0 0 2 0,0 18-1 0,0-18-1 0,0 20 1 0,-23-1 1 0,23-2-2 15,0-17 0-15,0 21 1 0,-20 15-1 0,20 5 1 0,0-24 0 16,-20 77 1-1,3-34-1-15,17-60 0 0,0 37 1 0,0-37-1 0,0 0-2 0,0 17 2 0,0-17-1 16,0 20 0-16,0-20 1 0,0 0 0 0,17 0-1 0,-17 20 1 0,0-20 0 0,0 0-1 16,63-40 1-16,-63 40-2 15,14 0 2-15,6-37-1 0,-20 37-1 0,0-17 0 0,20 17 0 0,0-20-1 0,-20-1 1 0,34 2-2 16,-11-19 0-16,-23 38 2 0,17-36-1 0,3 36 2 0,-3-37 1 0,-17 16-1 0,0 1 0 16,20-16 0-16,0 15 1 0,-3-53 2 31,20-252 25-31,-37 290-20 0,0 36-4 15,-14-37 4-15,14 16-5 0,0 21 0 0,-23-19 1 0,6 19 0 0,-3-17 0 0,20 17 1 0,-20-20-2 16,3 20 0-16,-3 0 0 0,20-21-1 0,-40 21 2 0,40-17-2 0,-34 17 0 0,34 0 1 0,-20-20 0 16,-20 20 0-16,40 0-1 0,-37 0-2 0,17 0 0 0,0 0 1 0,3 0 1 0,-117 78 6 15,60-21-9-15,-23-1 3 16,60 2-1-16,-60 74 3 16,-74 152-1-1,63 22 2-15,108-192-3 16,0 1-3-16,14-78 1 0,-14-18-2 0,40 38 2 0,-20-39-1 0,-3 22 1 0,0-23 0 15,-17-17 1-15,40 20-1 0,-20-1-1 0,-3-1 1 0,3-18-1 0,0 0 0 0,54 20-24 16,-54-20 10-16,57 0-52 0,-20 0 6 16,-40-20 28-16,40-17-43 0,-17 37 32 0,-3-20-4 0,0 3-7 0,-17-23-2 15,20 22 6-15,57-58-26 0,-23 39 63 16</inkml:trace>
  <inkml:trace contextRef="#ctx0" brushRef="#br0" timeOffset="40952.75">31585 16106 48 0,'0'0'45'0,"0"0"64"0,0 0-59 0,0 0 29 0,0 0-19 0,-20 0-36 0,20 0-1 0,0 20-3 0,0-20 0 0,0 0-2 0,0 19-2 0,0-19-1 16,-14 17-3-16,14 4-2 0,0-1 5 0,0-3-9 0,0-17-1 0,0 40-1 0,0-23 0 16,-23 3-1-16,23 18-1 0,0 58 0 15,-20-21 2-15,20-36-5 0,-17-1 2 0,17-2-3 0,-20 42 2 0,20-42-1 0,0 2 1 16,0 2 0-16,0-3 1 0,0 0-1 0,-20 3 1 0,20-3-1 0,0-16 2 0,0 15 1 15,-17-16-1-15,17 18-5 47,17-19 8-47,23-132-6 0,20-2 4 0,-6-20 1 16,-17 99-4-16,20-1 5 0,-57 16-3 0,0 21 0 0,23 0-1 0,-23 0 2 16,14 0-1-16,-14 0 0 0,0 21 1 0,0-21 0 0,0 0 1 0,0 37-1 0,0-37-1 15,0 18 2-15,-14 38 5 0,-9-37-6 0,23 2-3 16,-20-1 0-16,20-3-1 0,-17 3 1 0,-3-20-2 0,20 37-2 0,-17-37-2 0,-3 20-4 15,20-20-3-15,-20 17-4 0,20 3-5 0,-20-20-5 0,20 21-3 0,-14-21-4 0,14 0-3 0,0 0-4 16,-23 17-7-16,23-17-64 0,-20 0-16 0,20-17 75 0,0 17 18 16,0 0 17-16,0-21 10 0,20 21-2 0</inkml:trace>
  <inkml:trace contextRef="#ctx0" brushRef="#br0" timeOffset="41452.31">32041 16677 64 0,'0'0'101'0,"0"0"-50"0,0 0-8 0,0 0-7 0,0 0 73 15,0 0-88-15,0 0-2 0,-19 0 26 16,-1 0-9-16,20 0-29 0,0 0-1 0,-15 0 4 16,15 20-5-16,0-20-3 0,-23 0 0 0,23 18 1 0,-17 21-3 15,17-22 1-15,0 2 1 0,0-19-2 0,-20 41 2 16,20-24 0 0,0 3-1-16,0-20-1 0,0 0 0 0,0 17 7 0,0-17-1 0,0 0 0 0,20 0 0 0,-20 0 3 0,0 0-3 0,0 0 1 15,0-17-1-15,0 17-2 0,0-20 1 0,17-17 9 0,-17 37-11 16,0-21 0-16,0 2-1 0,0 2 1 0,23 17 0 0,-23-77 10 15,0 77-9-15,0-17-1 0,0-4-1 0,0 1 4 16,0 20-5-16,0 0 2 0,0 0 0 0,0 0-1 0,0 0 1 0,0 0-2 0,0 20 0 0,0-20-2 16,0 21 0-16,0-4 1 0,0 21 3 0,0-20 0 15,0 3-2-15,0-4-1 0,0 2-1 0,0 2-1 0,0 36-3 0,0-40 0 0,0 3-2 0,0 0-3 0,0-3-2 16,0 3-1-16,0 1-5 0,0 15-53 16,0 1 2-16,0-16-66 0,0-2-9 0,0-19 58 15,0 0 51-15,15-57-35 16,-15 37 67-16,0 1 1 0,0 19 2 0,0-58 0 0,20 41 1 0,-20-23 0 0,19 23 0 15,-19-20 7-15,20-23 30 0,-20 60-19 0,0-17 1 0,18-4 1 16,-18 21 1-16,0 0 0 0,0-18-1 0,19 18 1 0,-19 0 22 16,20 18 43-16,-20-18-68 0,0 21 0 0,0-4-3 0,0-17 0 15,0 19-1-15,0 2-2 0,18 16 10 0,-18-17-12 0,22 54 24 16,-22-33-22-16,0-24-7 0,0-17 0 16,17 39 10-16,-17-22-11 0,0-17 0 0,0 0-1 0,0 0-1 0,18 0 6 15,-18 0-4-15,0 0-3 0,19-17-1 0,-19 17 0 0,0-20-1 0,0 1 1 16,20 2-1-16,-20 17-1 0,0-21-1 0,0-16-17 0,18 37 9 0,-18-20-3 15,0 20-2-15,0-20-1 0,0 20-3 0,0-17-4 0,20-3-61 16,-20-17 51-16,0 37-4 0,0 0-3 0,0 0-9 0,0-21-9 0,0 21-2 0,0-19-20 16,0 19 65-16,0 0 9 0,19 0-2 0</inkml:trace>
  <inkml:trace contextRef="#ctx0" brushRef="#br0" timeOffset="42335.77">32158 16448 53 0,'0'0'209'0,"0"0"-180"0,0 0 17 0,0 0-26 0,0 0 17 0,0 0-22 0,0 0-1 0,0 0 16 0,0 20-16 0,0-20-9 0,0 0 1 0,0 0-2 0,17 0 4 16,1 20-2-16,1-20-6 0,-19 0 1 0,20 0-1 0,-2 0 1 16,-18 18-1-16,0-18 1 0,20 0-1 0,-1 0 0 0,-19 0 1 0,18 0-2 0,2 0 1 0,-20 0 0 15,0 0 0-15,22 0 0 0,-22 0-1 0,0 0 0 0,15 0 1 0,5 0 2 0,0 0 1 16,-20 0-2-16,0 20 0 0,0-20-1 0,0 0 2 0,0 0-1 0,0 19-1 15,0-2 4-15,0-17-1 0,-20 39-1 0,20-39 1 16,-57 76 13-16,37-76-11 0,-17 77 19 16,17-20-11-16,-37 0 2 0,39-20 0 15,18 0-9-15,-17-17-1 0,17 1-2 0,-22-21 2 0,22 36-1 0,-18-36 1 0,18 20-1 16,0-3 0-16,0-17-1 0,0 21-1 0,0-21 1 0,0 0-1 0,18 19 3 16,-18-19-4-16,22 0 1 0,-5 17 1 0,1-17-1 0,-18 0 0 0,39 0-1 0,-39 0-1 0,38 0 3 15,-1-17-2-15,60-2-1 16,-23-19-12-16,-74 38 3 15,77-39-40-15,-57 39 30 0,-20 0-3 0,0-17-3 0,19 17-3 16,-19 0-5-16,18 0-6 0,-18-21-53 0,17 21 38 0,-17 0-8 0,0 0-7 0,0 0 6 0,0-20 16 16,0 20 18-16,0 0 18 0,0 0 1 15</inkml:trace>
  <inkml:trace contextRef="#ctx0" brushRef="#br0" timeOffset="43203.27">28467 14910 21 0,'0'0'11'0,"-35"0"11"0,-39-41 86 15,74 24-93-15,-42-22 47 16,24 39-50-16,-21-56 57 16,-36-3 26-1,36 59-67 1,21-17-8-16,18 17-14 0,0 0 2 0,-20 0-2 0,20 0 3 0,0 0-4 0,0 17 5 16,0-17 6-16,0 0-11 15,38 20 8-15,-16-20-8 0,-5 0 1 0,1 0 0 0,-18 0 2 0,39 0-3 0,-39 0 0 31,18 0-1 1,39 0 1-32,0-20-1 0,173-17 8 0,-173 19-11 0,38-2 0 0,-1 20 1 0,-57-19-2 0,20 19 2 0,-17 0-1 0,74 0 2 0,-77 0-1 0,114 0 2 0,-54 0-3 0,-60 0-4 0,57 0 3 15,-54 0-2-15,17 0 5 0,-20 19-4 0,20-19 1 0,20 20 3 0,-20-20-2 0,-20 0-2 16,20 0 0-16,-20 0 0 0,23 0 1 0,51 0 0 0,-51 0 2 0,-26 0-1 16,6 0-2-16,-3 0 0 0,3 0-1 0,14 0 1 15,120 18 0-15,-137-18 1 0,0 0 0 0,3 20-1 0,-3-20 2 0,20 17-2 0,-17-17-1 0,14 20-2 16,-11 0 1-16,-9-20 2 0,6 19 1 0,-23-1-2 0,23-18-1 0,-3 38 1 15,-20-38-1-15,23 19 3 0,0 1 0 0,-6-3-3 16,43 4 2-16,-57-1 2 0,-3-3-1 0,6-17-1 0,11 19 3 0,-14-19-3 0,-20 0 1 0,20 21 0 16,-3-21-2-16,3 0 3 0,0 0 1 0,-3 17-1 0,-17-17 0 15,43 0 0-15,-9 0 0 0,6 0 1 16,-3-17-5-16,-37 17 5 0,17 0-1 0,3 0 0 0,17-21-5 16,-17 2 0-16,0 19 3 0,-20-17-1 15,20 17-1-15,-20 0-2 0,17-20-14 0,1 20 12 0,-18 0 1 0,22 0 0 16,-22 0-9-16,17-21 5 0,-17 21-13 0,0 0 13 0,20 0-1 0,-20 0 0 15,0 0-2-15,0 0-1 0,17 0 0 0,-17 0-2 0,20 0-106 16,-20 0 93-16,0 0-39 16,0 21-98-16,-20-21 148 15</inkml:trace>
  <inkml:trace contextRef="#ctx0" brushRef="#br0" timeOffset="44686.04">28432 14869 24 0,'0'0'27'0,"0"0"-5"0,0-17 57 0,0 17-54 0,0-20 0 0,0 20 19 0,0-19-6 0,0 2-2 0,-20 17-21 0,20 0 0 0,0 0-2 0,0-21-2 16,0 21 1-16,0 0-1 0,0-18 0 0,0 18 0 0,-19 0-1 0,19 0 0 0,0 0-1 16,0 0 0-16,0 0 0 0,0 0-2 0,0-19 0 0,-20 19 1 0,20 0-2 0,0 0 5 15,0 0 6-15,-15 0-11 0,15 0 1 0,0 0-3 0,0 0 0 16,0 19 0-16,0-19-1 0,0 0 0 0,0 0 1 0,0 0-1 0,0 18 1 0,0-18-2 16,0 38 6-16,0-19-10 0,0-19 3 0,0 78-1 15,0-61 0-15,0 2 0 0,0 19 1 16,0 18 3-16,0 21 1 0,0-39-6 0,0 20 1 0,-22-19-2 0,22 18 1 15,0 95 3-15,0-96-6 0,-20 210-9 16,20-210 15-16,0-17-1 0,-18 18 0 0,18 57-1 16,0 77-2-16,0-134 1 0,0 1 0 0,0 149 1 0,0-150-1 0,0 1 1 15,0-20 0-15,0 1 0 0,0-3 1 0,0 79 1 16,-20-37-2-16,20-42 0 0,0 22-1 0,0 19 0 0,-19-60 0 16,19 22-1-16,0-39 3 0,0 38-1 0,0-38 0 0,0 37-1 0,0-16 2 15,0-21-1-15,0 19 2 0,0-2-2 0,0-17-1 0,0 20 1 16,0-20 0-16,0 19 0 0,19-19-1 0,-19 0 2 0,0 0-2 0,20 0 2 0,-20 18-1 15,18-18 1-15,2 0 0 0,-20 0 0 0,37 20-1 0,2-20 2 32,-1 18-1-32,41-18-2 0,-64 0 1 0,119 19 3 0,-97-19-3 0,3 0 0 15,-1 0 1-15,16 0-1 0,2 0 0 0,-20 0 0 0,3 0 0 0,-3 0 1 0,-17 0-1 0,17 0 0 16,0-19 0-16,6 19 1 0,-9 0-1 0,40-18 1 0,80-2-1 16,-40 2 1-16,-77 18-3 0,3-19 1 0,17 19 1 15,-20-20 0-15,0 20 1 0,3 0 0 0,-3 0-2 0,40-17 1 0,-40 17 0 0,40-19-1 16,-40 19 0-16,0-21 1 0,60 21 1 15,-60 0-1-15,97 0-7 0,-20 0 5 16,0 0 2-16,-40 0-1 16,-17 0 2-16,20 0 1 0,60 0-11 15,-123 0 6-15,6 0-1 0,94 21-16 16,-94-2 15-16,91-19-11 16,-91 0 13-16,57 17-5 15,17 3 4-15,-54-20 3 0,-3 0 1 16,97 0-1-16,-77 19 0 15,37-19-1-15,-54 18 1 0,-23-18 1 0,1 0 1 0,4 0-2 16,-5 20 1-16,3-20-1 0,17 0 0 0,-17 0 0 0,-3 18 0 0,-17-18 0 0,38 0 1 0,-38 0 0 16,39 0 0-16,-39 0-1 0,38 19 1 0,-38-19 1 0,79 0-5 15,-62 0 3-15,-17 21-2 0,37-21 1 0,-37 0 0 0,38 0-1 0,-38 0 0 16,39 0-3-16,-1 0 4 0,-38 0 0 0,57 0-4 0,-37 0 3 16,-1 19 2-16,-1-19 0 0,2 0 1 0,-20 0 0 0,74 0-3 15,-54 0 2-15,0 0 1 0,-20 0 0 0,19 0-1 0,-19 17 1 0,18-17-1 16,-18 0 0-16,17 0 0 0,-17 0-1 0,23 0 1 0,-6 0 0 0,3 0 0 0,-20 20 1 15,17-20-1-15,3 0 2 16,-20 0-1-16,37 19 1 0,-37-19-1 0,0 0 0 0,22 18 1 0,-7-18 0 0,-15 0-1 0,0 0 0 0,23 0 1 0,-6 20-1 0,-17-20 1 0,0 0 0 16,20 0 0-16,-20 0-1 0,0 0 1 0,0 0-1 0,17 20 0 0,-17-20 0 0,0 0 1 15,0 0 1-15,20 0-2 0,-20 0 0 0,0 17 0 0,20-17 1 0,-20 0-1 0,0 0 0 16,17 0 0-16,-17 0 0 0,23 0 1 16,-23 0-2-16,0 0 0 0,17 0 2 0,-17 0-2 0,17 0 2 15,-17 0-1-15,0 0 1 0,0 0 2 0,0 0-2 0,0 0 0 0,20 0 0 16,-20 0 0-16,0 0 0 0,0 0-1 0,0 0 1 0,0 0-1 0,0 0 2 0,0 0 0 15,0-17-2-15,0 17-1 0,0-20 2 0,0 20-1 0,0-20 1 0,0 20 0 0,0-37-1 32,0 37 0-32,0-20-1 0,0 3 2 0,0-2 0 0,0 19-1 0,0 0-1 0,0-21 0 15,0-16 0-15,0 37 1 0,0-38 1 0,0 38-1 0,0-39 1 16,0-36 3-16,-20 56-2 0,20-19-1 0,0 19 0 0,0-18 1 0,-17-4-1 16,17-16 1-16,-17 1-2 0,-6-2 0 0,23-16 3 0,-17 17-2 0,-3-77 2 0,20 76-3 15,-20-16 2-15,20 17-2 0,-17-20 1 0,17 1-1 0,-20 1-1 0,20 18 2 0,0-20 0 16,-17 19-1-16,17-19 1 0,0 21-1 0,-23-76-2 0,23 55 1 0,0 19-1 15,0 2 5-15,0-1 0 0,0-37 5 0,0 0-6 0,23 73-2 0,-23-16 0 16,0-3-1-16,0 23 1 0,17-61 3 16,-17 59-4-16,0 2 0 0,0-4 1 0,0 21-1 0,0-19 1 0,0 19 0 0,20 0-1 0,-20-17 1 0,0 17 0 15,0 0-2-15,0-20 2 0,0 20-1 0,0 0 1 0,0-21-1 0,0 21 0 0,0 0 3 16,0 0-2-16,0-17 1 0,0 17-3 0,0 0 3 0,0-20 1 16,0 1-1-16,0 19-1 0,0 0 2 0,0-17-1 0,0 17 0 0,0-21 0 0,0 21 0 0,0 0-2 15,0-19 2-15,0 19 1 0,0-17 0 0,-20 17 0 0,20 0 1 0,0-20-2 16,0-1 7-16,-17 21-3 0,17-17 2 0,-23 17-1 15,23-20-4-15,-37 1 2 0,20 19-1 16,-23 0 0-16,3 0 0 0,-3 0 2 16,-14-17-1-16,-43 17 1 0,80 0-2 15,-3 0-3-15,-17-21 2 0,-3 21-1 0,3 0-1 0,-1 0 1 0,-1 0 1 0,1 0 0 0,1 0-2 16,-20-18 1-16,18 18-1 0,1 0 0 0,-16 0 0 0,14 0 3 0,0 0-2 0,3 0 0 16,20 0-1-16,-137 0-1 0,97 18 0 0,20 3 0 15,17-21 0-15,-57 36-1 0,-37 1-5 16,80-16 1-16,11-21-3 0,-14 0-4 0,17 20 1 0,3-20-5 0,-3 17-2 0,0-17-5 0,-14 19-130 15,11-19 94-15,23 0-9 0,-17 0 3 0,17 0 13 16,0 0 18-16,0 0 21 0,0 0 7 0,0 0-3 0</inkml:trace>
  <inkml:trace contextRef="#ctx0" brushRef="#br1" timeOffset="66471.33">30827 11048 14 0,'0'0'53'0,"0"0"13"0,0 0-36 0,0 21 33 0,0-21-48 0,0 0-1 0,0 0-2 0,0 0-2 0,0 0-3 0,0 0-2 0,0 0-1 16,-20 18 9-16,20-18 7 0,0 0-12 0,0 0 0 0,0 0 6 16,0 0-8-16,0 0 0 0,0 0-1 0,-20-18 5 0,20 18-6 0,0 0 1 0,0 0 0 15,0 0 1-15,0 0-1 0,0-21 0 0,0 21-1 0,0 0 0 0,0 0 1 0,0-19-1 16,-20 19 0-16,20 0 1 0,0-18-3 0,0 18 2 0,0 0 0 0,0 0 0 0,-14-19 0 15,14 19-1-15,-23-20 10 0,23 20-10 0,0-18 0 16,-20 18 0-16,20 0 1 0,-17-20 2 0,-3 20-3 0,20 0-1 0,-37-18 0 0,37 18 0 16,-20 0 0-16,-17 0 3 0,37-18-3 0,-17 18 1 0,-6 0-2 0,6 0 2 0,-3 0-3 15,0-21 4-15,-17 21 3 0,-40-19-3 16,60 19-3-16,-40 0 3 0,37 0-1 0,-20 0 1 0,6 0-1 16,-83 19 5-16,63 20-5 15,-20-1-1-15,51-38-3 0,-14 18 2 0,-94 97 1 16,108-96-2-16,-91 115-1 15,57-40 1-15,57-76 1 0,-37 22-2 0,17 16 1 0,3 39 2 16,17-57-2-16,0-19 0 0,0 19 0 0,0-19 0 0,0 19 1 16,0-18-2-16,0 17 3 0,17 2-1 0,-17-21-1 0,20 21 0 0,-20-21-1 0,37 21 1 0,-14-2-1 15,-6 1 1-15,40 39 0 0,-40-21-1 0,23-18 1 0,-23 1 0 0,23-1-1 16,-3-1 1-16,77 60-2 0,-77-79 1 0,-17 19 2 0,20-18-2 0,14 1 0 16,-11-2 1-16,-9 21 0 0,137 18-1 0,-134-57 2 15,0 0 1-15,3 18 1 0,225-18 5 31,-51-37 1-31,-46-78 2 0,-71 41-5 0,-43 15-1 16,-34 21-3-16,17 20 2 0,0-39 0 16,-37 18-2-16,40-36 0 0,-3-2 2 0,-17 40-3 0,-20-2 1 0,17 21 0 0,23-116 2 15,-40 97-2-15,17-2-1 0,-17 20 0 0,0-76 3 16,0-20 6 0,0 97-8-16,-17-38 0 0,17 56-1 0,-40-40 3 0,23 22-2 0,-3 18 0 0,20-19-2 15,-37 0 3-15,20 19-2 0,-6-19 0 0,-14 19-1 0,17-19-1 0,-17 19 2 16,-40-18 1-16,40-1-1 0,-20-2-2 0,-37 21 2 0,54-18-1 0,-71 18 0 15,51-19-2-15,3 19 0 0,-91-38-5 0,88 38 4 16,-37-19-6-16,60 19 3 0,-74 0-22 0,34 19 1 0,-20 19-26 31,60-19 30-31,-40 20-62 0,20-2 1 0,20-18 30 0,17 0-11 0,3 19-3 0,-3-20 8 0,-17 2 17 0,20 19 17 16,-6-2 16-16,6 1-3 0</inkml:trace>
  <inkml:trace contextRef="#ctx0" brushRef="#br1" timeOffset="67454.02">30636 13635 22 0,'0'0'12'0,"0"0"3"0,-20-19 40 0,20 19-38 0,0-20 30 0,-20 2-11 0,20-2-25 0,0 1 0 0,0 19-1 0,0 0-1 0,-17-37 11 0,17-1 0 16,0 38-13-16,0-20 0 0,-17 1 7 0,17 19-6 16,-23-38 19-16,23 19-13 0,-17 19-8 0,17-18 0 15,0 18 0-15,0-20-1 0,-20 20-1 0,20 0 2 0,-20-19-2 0,20 19 0 0,-17 0-1 16,-3-17 0-16,0 17 5 0,0 0-3 0,6 0-1 0,-66 0 10 15,43 0-10 1,-97 17 2-16,97 2-5 0,-3 1 0 0,6-20-1 0,-26 37 0 0,23-18 1 0,-20 0 0 0,0 20-1 16,20-21 1-16,-60 39 0 0,-17 39 1 15,77-58-2-15,-77 57 1 0,23 18-2 16,68-75 6-16,-17 2-1 0,23 17 1 0,0-21 0 0,-23 3-5 0,20 18-1 0,6-18-1 0,-29 93-1 16,26-56 2-16,17-38 1 0,-20 57 2 0,40 38-4 15,-3-96 0-15,-17 3 1 0,43 18 3 0,-29-22-3 0,26 1 3 0,-20 4-2 0,111 89-2 16,-74-89 3-16,-17-24 0 0,-3 23 1 0,37-23 1 15,-34 22-2-15,-3-39 1 0,20 0 2 0,-20 19 0 0,3-19 2 0,74 0 7 16,-54 0-7-16,48-19 1 0,-45-1-6 0,-9 20 2 0,0-36 3 0,6-4 0 16,-3 23 3-16,-3-41 1 0,6 19-3 0,-3-18-1 0,17-18-1 0,-17 19-4 0,-17-2 3 0,20-19-2 15,-6 2-1-15,20-78 3 0,-17 77 0 0,-37 0-1 0,20 18 1 16,34-149 0-16,-17 36-10 0,-57 132 7 0,0-19 2 0,0 20-3 16,-97-285 1 15,-182 171-17-31,162 152 11 0,60-19 4 0,0 19-2 0,0 0 0 0,-114 0-14 15,-20 78-27-15,151-61 30 16,-14 22-4-16,-80 75-53 0,-17 18-37 16,111-75 64-16,-17 0-5 0,23 1-5 0,-6-1 3 0,-17-20 10 0,20 20 14 0,-3 0 13 0,3 0-3 15</inkml:trace>
</inkml:ink>
</file>

<file path=ppt/ink/ink3.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09-28T19:17:05.892"/>
    </inkml:context>
    <inkml:brush xml:id="br0">
      <inkml:brushProperty name="width" value="0.05292" units="cm"/>
      <inkml:brushProperty name="height" value="0.05292" units="cm"/>
      <inkml:brushProperty name="color" value="#800080"/>
    </inkml:brush>
  </inkml:definitions>
  <inkml:trace contextRef="#ctx0" brushRef="#br0">23643 7037 48 0,'0'0'25'0,"0"-20"41"0,0 20-34 0,0 0-6 0,0-38 26 0,0 19-40 0,0 19-1 0,0 0 0 0,17-17 12 0,-17-3 2 16,0 0 14-16,17 20-14 0,6 0-7 0,-23 0-13 15,0-19 1-15,0 19-2 0,17 0 1 0,-17 0 0 0,23 0-1 0,-9 0 1 0,-14 0-2 0,0 0 1 0,20 0-1 16,0 0-1-16,34 0 9 15,-14 0-8-15,-20-19 0 0,-3 19-1 0,23 0 0 0,-23 0-2 0,6 0 2 16,-6 0-1-16,57-19 5 0,-54 19-4 0,0 0 0 0,-20 0 1 16,114 0 2-1,-96 19-5-15,1 0 0 0,61 57 0 0,-65-19 0 16,24 77 3-16,-19-58-7 0,-2 19 2 16,21 0 4-16,-39-75-1 0,18-3-1 0,4 23 0 15,-7-3-1-15,24 0 2 0,-39-37-1 16,20 20-1-16,15 0 3 0,-15-20-1 0,37 17-3 15,-17-17 1-15,-23 0-3 0,23 0 3 16,-40 0-2-16,17 0-2 0,3 0 1 0,0-17-3 0,-20 17-2 0,17 0-1 0,-17 0-2 0,20 0-4 16,0 0-4-16,-3 0-3 0,-17 0-4 0,22-20-36 0,-4 20 27 0,-18 0-46 15,17-20-6-15,3 20 54 0,-20 0 12 0,0 0 10 0,0 0-10 0</inkml:trace>
  <inkml:trace contextRef="#ctx0" brushRef="#br0" timeOffset="316.38">25049 7380 48 0,'-20'0'159'16,"20"0"-132"-16,0 0-7 0,0 0-3 0,-20 0-2 0,20 0 1 0,-17 17 12 16,17-17-17-16,-18 0 0 0,18 0-1 0,-22 0-1 0,22 0-1 0,-17 0-1 0,17 0-2 15,-20 0 0-15,20 0-1 0,0 0 0 0,-20 0-1 16,20 20 2-16,-17-20-3 0,17 0-1 0,0 0 0 0,0 0 1 0,0 0-1 0,0 0 0 16,17 20 1-16,-17-20-1 0,20 0 0 0,-20 0-1 0,20 0 2 0,-20 17-2 0,0-17 0 0,17 0 1 15,-17 0 0-15,22 0 1 0,13 19 12 16,-35 2-9-16,20-21-2 0,-20 17 0 0,20-17 1 0,-3 20-1 15,-17 0 2-15,0-20-2 0,20 17 0 0,-20-17 3 0,17 40 0 16,-17-40-4-16,0 17 0 0,20 80 8 31,-20 17-7-31,-37 17-1 0,37-110-2 0,-20-4 2 0,-17 97-2 16,37-74-2 0,-20-40 0-16,3 37-5 15,17-16 2 1,-40 15-46-16,-17-53-211 0,40-2 130 0,17 19 114 0,-20-38 9 15,20 38-9-15</inkml:trace>
  <inkml:trace contextRef="#ctx0" brushRef="#br0" timeOffset="949.79">22748 6105 26 0,'0'0'155'0,"0"0"-135"0,0 0 18 0,0 0 6 0,0 0 11 0,0 0-37 0,0 0-10 15,0 0 11-15,0 0-8 0,0 0-5 0,0 0 0 0,-20 0 6 0,20 0-5 0,0 19 4 16,0-19-5-16,0 0-1 0,0 38 5 0,0-38-7 0,-20 39 3 15,20-39-3-15,0 17-1 0,0 2 1 0,0-19 1 0,0 40 1 0,0-22-3 16,-17 2 1-16,17-3-1 0,0 23 4 0,0-23-5 0,-20 23 2 16,20-22-2-16,0 21-1 0,0-22 1 0,0 3-2 15,0 58 2-15,-17-42 0 0,17-16-2 0,0 17 1 0,0 58 1 0,0 0 1 16,0-76-3-16,0 38-1 0,0-19 2 16,0-19 0-16,0 21 0 0,0-40-1 0,-20 37 0 0,20-37 1 0,0 19-2 0,0-19 0 15,0 18-1-15,0-18-1 0,0 0-1 0,-20 0-2 0,20 20-1 0,0-20-16 0,0 0 8 16,0 0-4-16,0 0-31 0,-17-57-104 15,17 20 13-15,0 17 116 0,-17 0 14 0,17-18 4 0,0 19-7 16</inkml:trace>
  <inkml:trace contextRef="#ctx0" brushRef="#br0" timeOffset="1351.21">22144 6201 42 0,'0'0'43'0,"-23"0"16"0,23 0-31 0,0 0-2 0,0 0-3 0,-20-21-3 0,20 21 14 0,-20 0 5 16,3-18-17-16,17 18-12 0,-17-19 15 15,-3 19-10-15,20 0-8 0,-20-19 11 0,20 19-13 0,-20 0 0 16,20 0-1-16,0-19 1 0,0 19 1 0,-14 0-3 0,14 0 4 15,0 0-5-15,0-19 0 0,0 19 0 0,0 0 1 0,0 0 7 16,14 0-1-16,46 0 6 0,-43 0-11 0,0 0 0 16,3 0 0-16,0 19-1 0,77-19 11 0,-63 0-10 0,6 0 0 15,17 0 1-15,-20 0 0 0,40 0 1 0,57 0 0 16,-97 0-4-16,-17-19 0 0,17 19-1 0,0 0 0 0,40-20 3 16,94 2-1-16,-151-2-4 0,17 20 2 0,20-19 0 15,37 1-15 1,-71 18 4-16,-6 0-3 0,-17 0-3 0,17 0-24 0,3 0 15 0,-20-19-5 15,20 19-3-15,-3 0-6 0,-17 0-57 0,20 0-24 0,-20 0 70 32,20 0-26-32</inkml:trace>
  <inkml:trace contextRef="#ctx0" brushRef="#br0" timeOffset="4250.22">22349 14546 44 0,'0'0'58'0,"0"0"-18"0,0 0-5 0,-20 0-4 0,20 0-9 0,-37 0 9 0,37 0-19 0,-20 0-1 0,20 0 0 0,-20 0 0 0,20 0-1 0,-17 0 0 16,17 0 1-16,-17 0 0 0,17 0-1 0,-20-18-1 0,20 18 0 0,-20 0-4 0,20 0 0 15,-20 0 4-15,6 0-5 0,14 0 3 0,-23 0-4 0,23 0-1 0,0 0 1 0,0 0-1 16,-20 0-1-16,20 0 0 0,0 0 1 0,0 0 0 0,0 0-1 0,0 0 0 0,0 0-1 16,0 0 3-16,0 0 2 0,0 0-2 0,20 0 3 0,-20 0 2 15,0 0-3-15,23 0 2 0,-9-19-3 0,6 19-1 0,-20 0 0 0,40-19 0 16,-23 19-1-16,40-18 2 15,-37-2-4-15,17 20 1 0,23-57 0 0,111-36 3 16,-137 53-2-16,6 21 2 0,-3-1-3 0,20-16 0 0,-20 16-1 0,3 1-1 0,-3-19 1 0,43 0 1 0,-46 18 0 16,6 1-1-16,-6 2-1 0,6-3-3 0,-3 0-1 0,3 3 1 0,0-3 2 0,-6 0 3 0,6 3 0 15,-3 17 0-15,97-40-2 0,-117 23 2 16,3-3-1-16,17 20 0 0,-17 0 0 0,17-19 0 0,-17 19 0 0,0 0-1 16,17 0 1-16,3 0 2 0,-40 0-2 0,17 0 0 0,6 0 1 0,-9 0-1 0,-14 0 0 0,20 0 0 15,0 0-1-15,34 0 4 0,-34 0-2 16,-20 0-1-16,20 0 1 0,0 0-1 0,-3 0 1 0,-17 19 1 0,20-19-2 0,74 0 10 15,-54 0-3-15,-3-19 4 16,23 0 0-16,-43 0-9 0,20-19 4 0,1 18-3 0,-1-17-3 0,2 17 4 16,-1-17-3-16,1-1-1 0,-1-1 1 0,-21 21-1 0,23-21 1 0,-3 21 0 0,22-40-1 15,-4 2 1-15,-35 17-1 0,0 1 1 0,17 18-2 0,22-53-2 16,-41 52 3-16,-18 3 0 0,74-59-3 16,-54 58 0-16,17 1 1 0,60-59-5 0,-80 58 6 0,3 19-1 0,-3-38 2 0,3 38-1 15,0-19 0-15,2 1 0 0,-7 18 0 0,-15 0-2 0,0 0 0 0,40-20-22 16,-20 20-6-16,-20 0 15 0,0 0-21 0,0 0 11 15,0 20-5-15,0-20-4 0,0 0-7 0,0 18-7 0,-20-18-7 0,20 0 1 0,-20 19 8 16,0-19 16-16,5 38 6 0,-7-38 12 31</inkml:trace>
  <inkml:trace contextRef="#ctx0" brushRef="#br0" timeOffset="4583.41">24325 13045 104 0,'0'-18'134'0,"0"18"-110"0,0 0-2 0,0 0-3 0,-20-19 51 0,20-1-44 0,0 20-15 0,0 0 6 0,0 0-11 0,0 0 4 0,0 0 0 16,0 0-5-16,20 0-1 0,-20 0-1 0,19 0-2 0,-19 0 1 0,23 0-1 16,-8 0 1-16,44 20-1 0,-59-20 0 0,35 0-1 0,-13 0 1 15,-4 0 0-15,19 0-1 0,2 0 1 0,-1 0 0 0,-21 0 1 0,80 0-3 16,-60 0-1-16,3-20 3 0,-23 2 1 0,23-2-2 0,-3 20 1 0,-17-19-1 0,74-38-2 15,-57 39 2-15,-17-2 1 0,-3 20-1 0,-17-19 0 0,40 0 0 16,-18 19 0-16,-22 0 0 0,0-19 1 0,0 19-1 63,35 0 3-63,-55 95 10 0,5-76-11 0,-47 58 0 0,25-39-1 0,-20 56-1 0,22-75 1 0,13 19-1 0,-15 19 0 0,-40 38-10 0,42-56-6 15,35-21 3-15,-22-18-4 0,5 38-5 0,-23-19-83 16,40 0 54-16,-17 1-7 0,-3-20-5 0,20 18 6 0,-40 2-9 0,40-20 55 0,-17 19-2 15</inkml:trace>
  <inkml:trace contextRef="#ctx0" brushRef="#br0" timeOffset="5250.6">21551 14623 11 0,'0'0'5'0,"0"0"-3"0,0 0 0 0,0-19 0 0,0 1 4 0,0 18-2 0,0-19 1 0,0 19 0 0,0-21 0 0,0 21 1 0,0-37 1 0,0 37 0 0,0-19 9 0,0 1 0 15,0-2 1-15,0 1 1 0,20 2-8 0,-20-4-2 0,0 21 2 0,0 0 0 0,0-20 1 16,0 20 0-16,0-18 1 0,0-1 21 0,0 19-25 0,0 0 1 15,0-19-1-15,0 19 0 0,0-17 9 0,0 17 11 16,0 0-19-16,0 0 0 0,0 0-2 0,0 0 1 0,0 0 0 0,0 0-2 0,0 0 2 0,0 0-1 16,0 0-1-16,0 0 7 0,0 0 4 0,0 17-13 0,0-17 1 15,-20 0 0-15,20 0-1 0,0 0 9 0,0 0-8 0,0 19 1 0,0-19-5 16,0 0 6-16,0 0-6 0,0 19 2 0,0-19 0 0,0 18 1 16,0-18-2-16,0 20 0 0,0 18 0 0,0-38-2 0,0 19 1 0,0 115 0 15,0-77 2 1,0-19-2-16,-20-21-1 0,20 42 0 0,0-20 0 0,0 17 0 15,0-18-1-15,-17-18 0 0,17-3 1 0,0 2-3 16,0-19 1-16,0 57-19 0,-20-37 8 0,20-20-3 0,0 17-1 0,0-17-4 16,0 21-4-16,0-21-3 0,0 20-5 0,0-20-6 0,0 17-6 0,-20-17-7 0,20 0-47 15,0 0 67-15,0 0 14 0,0 0 9 0,0 0-4 0</inkml:trace>
  <inkml:trace contextRef="#ctx0" brushRef="#br0" timeOffset="5617.04">20847 15194 40 0,'0'0'24'0,"0"0"6"0,0 0-1 0,0 0-3 0,0 0-1 0,0 0-4 15,-17-20-2-15,17 20-2 0,0 0-1 0,0 0 15 0,0-19-4 16,0 19-17-16,-18 0-2 0,18 0-1 0,0 0 9 15,0 0-7-15,0 0-5 0,0 0 6 0,0 0-2 0,18 0-1 16,-18 0 3-16,17 0-4 0,-17 0-1 0,40 0 16 16,-23 0-16-16,3 0-1 0,39 19 12 15,-59-19-12-15,35 0-1 0,-35 0 0 0,40 20 0 0,-23-20 0 0,3 0-1 0,59 19 6 16,-64-19-7-16,25 19-2 0,-3-19 4 0,-20 0-2 0,23 0 2 0,17 0 3 0,-17 0-5 16,54 0 2-16,-20 0-1 0,-34 0-3 15,17-19 3-15,-20 19-1 0,-20 0 1 0,26 0-3 0,-26-19 0 0,20 19-1 0,-17 0 1 16,17-20 2-16,-20 20-1 0,3 0-2 0,23-19-3 0,-29 19 2 0,6 0 0 15,20-17-22-15,-40 17 18 0,17 0-3 0,-17 0 0 16,0 0-4-16,17-21-55 0,-17 21 37 0,0 0-4 0,0 0-7 0,20 0-7 16,-20 0-3-16,0 0 5 0,0 0 12 0,0 0 14 0,0 0 12 0,0 0 3 0,0 0-4 15</inkml:trace>
</inkml:ink>
</file>

<file path=ppt/ink/ink4.xml><?xml version="1.0" encoding="utf-8"?>
<inkml:ink xmlns:inkml="http://www.w3.org/2003/InkML">
  <inkml:definitions>
    <inkml:context xml:id="ctx0">
      <inkml:inkSource xml:id="inkSrc0">
        <inkml:traceFormat>
          <inkml:channel name="X" type="integer" max="32000" units="cm"/>
          <inkml:channel name="Y" type="integer" max="32000" units="cm"/>
          <inkml:channel name="F" type="integer" max="1024" units="dev"/>
          <inkml:channel name="T" type="integer" max="2.14748E9" units="dev"/>
        </inkml:traceFormat>
        <inkml:channelProperties>
          <inkml:channelProperty channel="X" name="resolution" value="440.95355" units="1/cm"/>
          <inkml:channelProperty channel="Y" name="resolution" value="1176.03821" units="1/cm"/>
          <inkml:channelProperty channel="F" name="resolution" value="0" units="1/dev"/>
          <inkml:channelProperty channel="T" name="resolution" value="1" units="1/dev"/>
        </inkml:channelProperties>
      </inkml:inkSource>
      <inkml:timestamp xml:id="ts0" timeString="2026-09-28T19:49:09.759"/>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FF0000"/>
    </inkml:brush>
  </inkml:definitions>
  <inkml:trace contextRef="#ctx0" brushRef="#br0">12503 9489 21 0,'0'0'19'0,"0"0"7"0,0 0 15 0,0-18 5 0,0 18 7 0,0-18 0 0,0 18-42 0,-18 0 36 15,18 0-42-15,-17-21 25 0,17 21-26 16,0 0 5-16,0 0-5 0,0 0 0 0,-20 0 8 0,20 0-3 15,-20 21 4-15,20-21-8 16,0 0-2-16,-20 18 2 0,20-18-4 0,0 0 1 16,-14 18 9-1,-9 2 2-15,3-20-9 16,20 0 0-16,-19 18 1 0,1 2-3 16,-19 16 4-16,37 5-3 0,-20-24 1 0,0 3 0 0,3 0-2 15,-43 53 2-15,23-15-3 0,-97 208 7 16,117-226-8-1,-60 111 1-15,60-74 3 0,-20-1-15 16,-3-38-33 0,40-20-25-16,-20-18 39 0,20 0-93 0,0 0 68 0,0-37-45 15,20 18 52-15,-20-1 29 0</inkml:trace>
  <inkml:trace contextRef="#ctx0" brushRef="#br0" timeOffset="266.85">12468 10154 50 0,'0'0'32'0,"0"0"43"0,-20 21 11 15,20-21-18-15,-20 0-49 0,20 0 9 16,-34 0 18 0,11 0-33-16,-16 0 1 0,21 0-9 0,18 18-3 0,-20-18 3 15,3 19 0-15,-3 38-3 31,20-37-2-31,-20 93 2 16,40-37 0-16,0-56-2 0,-20-20-2 0,17 0 2 0,-17 0-4 0,0 0-10 16,0-76-89-16,0 0 7 15,0 37 57-15,0 21-3 0,0-20 0 0,-17-95-40 0,-23 93 74 16,40-55 1-16,-34 39-8 0</inkml:trace>
  <inkml:trace contextRef="#ctx0" brushRef="#br0" timeOffset="565.76">11801 9260 27 0,'-57'40'319'0,"37"-40"-308"0,0 38 39 16,3-38-40-16,17 0 0 0,0 19-1 0,-17-1 4 16,17 2-5-16,-20-3 1 0,20-17 1 0,0 20-8 0,0 1 3 15,0-21-1-15,0 18 0 0,0-18 0 0,0 0 1 0,0 0-1 16,0 0 0-16,0 0-3 0,0 0 1 0,20-18 2 0,-20-3-2 15,17 1-1-15,-17-35 0 0,0-21 1 16,0-1-2-16,0 40-3 0,-17 0-1 0,17 37 4 16,-40-59-2-16,20 59 3 15,20 0 2-15,-37 0 7 0,-3 59-16 16,3 71-17-16,20-52 5 0,17-41 5 16,0-17-2-16,0 17-4 0,17 20-26 0,40 37-51 15,-57-53 55-15,57 16-54 0,77 38-40 16,-111-95 115-16</inkml:trace>
  <inkml:trace contextRef="#ctx0" brushRef="#br0" timeOffset="1018.91">13036 9852 89 0,'0'0'176'0,"0"0"-150"0,-17 17 78 0,17-17-92 0,0 0 10 0,0 20-13 0,-18-20 8 0,18 0-9 16,0 38 23-16,0-38-24 0,0 20-3 15,18-20 0-15,19 57 1 16,-37-57-5 15,114 94 0-31,-92-56-2 0,87 133-140 16,-69-132 7-16,-18 17-29 0,-7-56 130 0,5 20 4 0</inkml:trace>
  <inkml:trace contextRef="#ctx0" brushRef="#br0" timeOffset="1216.98">13418 9737 109 0,'0'0'59'0,"-20"0"76"0,20 0-107 0,-35 17 37 15,13-17-47-15,2 41 11 0,-34 16-5 0,-63 113 22 16,80-132-40-16,0 20 0 0,-3-1-2 0,-17 57 0 16,37-57-3-16,-34 57 3 0,-4-20-1 0,41 0-11 15,-25-17-6-15,25-38 6 0,-21 95-113 16,19-134 44-16,19 18 28 0,0-18-5 0,0 0-6 15,19 0-65-15,-19 0 113 0,18 0-1 16</inkml:trace>
  <inkml:trace contextRef="#ctx0" brushRef="#br0" timeOffset="1683.98">14384 9983 38 0,'0'0'21'0,"0"0"36"0,0 0-2 0,0 0-33 0,0 0 32 0,0 0-40 0,0 0-1 16,43 0 43 15,202-17-17-31,-228 17-39 0,174-19-1 16,-154 19 0-16,20 0-5 0,3-20-9 0,-26 20-15 16,-14 0-16-16,20 0-16 0,-3-20-85 15,-20 20 113-15,-17-18 7 16</inkml:trace>
  <inkml:trace contextRef="#ctx0" brushRef="#br0" timeOffset="1883.47">14461 10136 37 0,'0'0'109'0,"-17"0"-36"0,17 0-43 16,-17 18-3-16,17-18 16 0,-23 21-10 0,23-21-7 15,-20 18-5-15,20-18-10 0,0 0 0 0,20 19-2 0,20 0 27 16,17-19-21-16,17 0-3 15,-51 0-10-15,11 0-1 0,80-38 2 0,-37 38 0 16,-37-39-4-16,34 21 1 0,-37 18-7 0,154-58-192 16,-174 40 134-1,100-20-165-15</inkml:trace>
  <inkml:trace contextRef="#ctx0" brushRef="#br0" timeOffset="3950.78">16992 9852 23 0,'0'0'23'0,"0"0"58"0,0 0-60 0,0 0 18 0,0-20-4 0,0 20-19 0,-22 0 16 0,22 0 14 0,0-20-31 0,0 20 12 15,-20-17 12-15,20 17-7 16,-17 0-22-16,17 0-6 0,-20 0 11 16,-37 17 7-1,40 3-21-15,17 0-2 16,-18 17 3-16,18-19-3 0,0 2 1 16,0 0 1-16,0-1-2 0,0-2 2 0,0 4-3 15,0 15 0-15,18-36 2 0,-18 20 1 0,0-2-1 0,37 2-2 16,-37-20 2-16,20 0 1 0,-3 0 0 15,-17 0-1-15,20 0-2 0,-3-38 5 16,3 0-3-16,-20 20-1 0,22-20-3 16,-4 19 5-16,-18-1-4 0,17 0 0 15,-17-18-12 1,0 21 13-16,0 17-2 0,0 0 0 0,0 0-9 0,0 0 4 16,0 0-17-16,0 0 10 0,0 0-19 0,0 0 16 0,-17 0-22 0,17 17-101 31,-18 3 71-31,18-20 45 0,0 0 9 0,0 18 3 0,0-18-2 0</inkml:trace>
  <inkml:trace contextRef="#ctx0" brushRef="#br0" timeOffset="4666.77">16385 9812 19 0,'0'0'70'0,"0"-17"-49"0,0 17 21 0,0 0-23 0,0-19 0 0,0 19 15 0,0-22-2 0,0 22-16 0,0-17 13 16,0 17-18-16,0 0 0 0,0-19-1 0,-23 19 16 15,23-20-18-15,0 20 5 0,-20-17 0 0,-17 17 23 16,17 0-25-16,20 0-9 15,0 0 0-15,0 0 0 0,-17 17 2 0,-3 3-3 16,20 16 4-16,-20 5-2 0,20-41-1 0,0 112-1 16,0-92 1-16,20 36 0 0,17-17-5 0,-17-1-1 15,-20-20 0-15,18-18 2 0,1 40-5 0,24-4-27 16,11 41-79 0,-34-77 81-16,35 20-146 0,-36-20 142 0,39 0-17 15</inkml:trace>
  <inkml:trace contextRef="#ctx0" brushRef="#br0" timeOffset="5100.14">16950 9869 29 0,'0'0'50'0,"-17"0"42"0,17 0-71 0,0 0-1 0,0 0-1 0,-20 0 16 16,20 0-21-16,0 0 11 0,0 20 7 0,0-20-24 15,0 0 5-15,0 18-7 0,0-18 0 0,0 0 0 0,0 20-2 0,0 19 22 16,0-22-22-16,0-17-3 0,0 21 1 16,20-3 1-16,-20-18 0 0,37 56 2 15,3-16-5 1,-40-40-1-16,17 18 1 0,-17-18-1 0,20 18-3 0,17 3-47 15,-17-21-6-15,-20 18 21 0,0-18-7 0,17 0-61 0,3 0 57 16,-20 0 11-16,20 0 7 0,-20 0 14 0</inkml:trace>
  <inkml:trace contextRef="#ctx0" brushRef="#br0" timeOffset="5338.8">17332 9185 78 0,'0'19'92'0,"0"-19"-17"0,0 20-26 0,-20-20-13 16,20 18-21-16,0 0-3 0,0 40 27 16,-20-38-34-16,20-1 1 0,0 36 0 0,0-14-2 15,0 53 0-15,0 40-4 0,0 17-6 16,20-56-16-16,0 96-148 15,-20-173 121-15,0 21-2 0,0-21 6 0,0 1-8 0,0 20 28 16</inkml:trace>
  <inkml:trace contextRef="#ctx0" brushRef="#br0" timeOffset="5516.4">17620 8825 90 0,'17'0'112'0,"0"-21"6"0,-17 21-93 0,0 0 13 0,20 21 5 31,0 55-7-31,-20-59-29 0,0 61 9 0,0-42-9 0,0 21 1 0,17-16-5 0,-17 14-1 0,0 117 1 16,0-117-3-16,0 60-1 0,0-59 0 0,0-15-2 0,0 16-7 15,20 209-263 1,-20-230 200-16,0-15 13 0,0 53-27 0</inkml:trace>
  <inkml:trace contextRef="#ctx0" brushRef="#br0" timeOffset="6422.57">19387 9907 21 0,'0'0'117'0,"0"0"-66"0,0 0-29 0,-23 0 13 0,23 0-20 0,0 0 12 0,0 0-16 0,0 0-1 0,0 0 4 0,-20 0-7 0,20 0 4 0,0 0-1 15,-17 0 0 1,17 20-7-16,0-20-2 0,0 20 0 0,-20-1-1 0,20-2 2 15,0 22-1-15,20-1-1 0,-3 0 2 0,-17-18-2 16,20-2-2-16,3 39 6 16,11-19 0-16,6-18 14 0,-23-40-8 15,3 1 1-15,-3 0 0 0,-17-20-1 0,20 21-6 16,0-20 6-16,-20-20 2 0,23 1-5 0,-23 21 6 16,0 36-9-16,0-135 10 15,-23 118-7-15,23-2-7 0,0 19 1 0,0 0-1 16,0 0 8-16,0 36 4 15,-20 59-1-15,20-75-8 0,0 131 4 16,0-54-4-16,0 17 1 0,0-1-1 0,-20-17 0 16,-17 54-11-16,20-111 7 0,-3-1 0 0,-17 38 4 15,37-58-4-15,-40 21-2 0,40-20 2 0,-37 2 0 0,37-3-1 0,-37 0-9 16,17-18 1-16,0 20-20 0,3-20-10 0,-60-77-173 16,57 40 100-16,3-39 25 0,17 37 67 15,0-17 13-15,0-59-6 0</inkml:trace>
  <inkml:trace contextRef="#ctx0" brushRef="#br0" timeOffset="6717.49">20088 9832 52 0,'0'0'30'0,"0"0"4"0,0 0 69 31,17 20-12-31,-17-20-79 0,0 0 5 0,0 0-2 0,0 0-5 16,0-20 0-16,0 20 1 0,0-20 1 15,0 20-8-15,0-17 5 0,-17-41 33 16,-3 39-27-16,20 19-10 0,0-20 1 0,-20 20 2 0,-14 0 4 16,11 0-4-16,-14 0 0 0,37 0-3 15,-20 20-2-15,3-1 0 0,-23 56 1 0,3 2-1 16,37-39-2-16,-17 1-1 0,-3 55 2 16,20 0 0-16,0-55-5 0,20 19 2 0,-20-40 1 0,0 2-1 15,17-2-2-15,0 39-15 0,23-38-2 0,-40-19-8 16,37 19-8-16,-37-19 12 0,20 0-1 0,0 0-4 15,-20 0-41-15,40-38-24 0,-23 0-46 0,20-57 95 16</inkml:trace>
  <inkml:trace contextRef="#ctx0" brushRef="#br0" timeOffset="7083.06">20276 9109 48 0,'0'0'104'15,"0"0"-70"-15,0 0 22 0,-17-20 21 0,17 20-21 32,0 0-31-32,0 41-10 0,17 14 3 15,-17-16-14-15,0-3-1 0,20 99 3 16,-20-21-5-16,0-76-2 0,18-2 0 0,-18 22-1 0,0 19-5 16,0 0-14-16,-18 17-46 15,18-56 33-15,0 18-45 0,-20 1-7 0,3 1 6 16,17-38 73-16,-20-20 4 15,0 0 2-15,3 0 3 0,17-40 3 0,-17 2 0 0,17 38 4 16,-23-57 26-16,23 40-10 0,0-2 6 0,-19-39 37 0,19 38-36 16,-18 3-5-16,18-3-7 0,-20-58 27 15,20 42-10-15,0-21 17 0,20 57-48 16,-20 0 0-16,60 0 10 0,-60 0-14 0,17 0-1 0,0 0 0 0,78 20-2 31,-95-20-3-31,96 0-43 0,-76 0 24 0,0 17-6 0,15-17-102 16,5 0 6-16,-3 0 72 0,2 20-10 0,-1-20 52 31</inkml:trace>
  <inkml:trace contextRef="#ctx0" brushRef="#br0" timeOffset="7533.59">21038 9147 30 0,'0'0'262'0,"0"0"-241"0,0 0-1 0,0 0-4 0,-20 0 48 0,20 0-51 0,0 0-2 0,-17 20 16 0,17-2-9 16,-18 135 20 0,-4-79-31-16,2 3-1 0,20-19-4 0,-17 36 1 0,-3 2-1 15,20-57-3-15,0-3 2 0,0 41 0 0,0-19 0 16,20 113 1-16,-20-153-1 16,17 0 0-16,-17 3 3 0,20-21-3 0,-20 0 0 15,0 0 1-15,22 0 4 0,13 0 1 0,-15-39 0 0,0 39-5 0,74-170 14 16,-94 111-13-16,97-244 8 15,-80 265-10-15,20-247-4 16,-37 189-27 0,0 96 3-16,0-38-3 15,0 38 13-15,0 0-2 0,0-17-4 0,0 17-34 0,0 0 21 0,0 0-50 16,0 0 34-16,0 0-60 0,0 0 65 0,0 0 14 0,0 17 17 0,0 3 9 16,0-20-5-16</inkml:trace>
  <inkml:trace contextRef="#ctx0" brushRef="#br0" timeOffset="7867.24">21551 9641 51 0,'0'0'47'0,"0"0"8"0,-20 0 47 0,20 0-64 15,0 0 17-15,0 0-14 0,-17 0 25 0,-3 0-37 16,20 20-7-16,-20 0-7 0,20-20-8 0,0 17-2 16,-20 3 6-16,20 16-2 0,-17 5-1 0,17-24-6 15,0 23 0-15,-17-40 0 0,17 55 5 16,0-15-5-16,0-21 0 0,0-2-1 0,0 4 0 0,17 35 2 47,-17-18 0-47,0-38-4 0,0 20-6 0,-17-20 2 0,17 0-2 0,0 0-3 15,-20 18-21-15,0-18-15 0,0 0-44 16,6-38-98-16,14 38 129 0,0 0 9 0,0-20 10 0,0-18 1 16,0 20 26-16</inkml:trace>
  <inkml:trace contextRef="#ctx0" brushRef="#br0" timeOffset="8183.78">21702 9947 27 0,'0'0'15'0,"0"0"29"0,0 0 3 15,0 0 9-15,0 0-18 16,20 0-14-16,-20 0-18 0,17 0 24 16,-17 0-23-16,0 0-3 0,0 0 0 0,20 0 0 0,-20-20 1 15,0 20-1-15,0 0 1 0,0-20 5 0,23 20-6 0,-23-18-2 0,17-19 6 16,-17 37-3-16,0 0 2 0,17-57 40 16,-17 38-41-16,0 19 1 0,0-22 7 0,0 22-8 0,0-17 6 15,0 17 3-15,0-19-5 0,0 19-6 0,0 0 1 0,0 0 2 0,0 0 0 16,0 0 0-16,-17 0 26 0,17 19-29 15,-17-2 5-15,-6 24-4 0,23-24-2 16,-20 23 5-16,20-23-4 16,-17 3-3-16,17-2-1 0,-37 79 7 0,37-61-4 15,0 2-3-15,0-38 2 0,-20 40-3 0,20-22 0 0,0 0-1 16,0 21-5-16,0-20-7 0,0 0-10 16,0 1-28-16,0-20 9 0,20 18-40 15,-3-18-41-15,-17 0 71 0,0 0 0 0,20-18-29 16,17 18 50-16,-37-20 21 0</inkml:trace>
  <inkml:trace contextRef="#ctx0" brushRef="#br0" timeOffset="8402.2">21973 9889 40 0,'0'0'78'0,"0"0"172"32,0 18-170-32,-23 22-32 15,3-21-39-15,20-2-2 0,0 22-2 16,0-21-4-16,-20 2 1 0,20-2-2 0,0-18 1 15,0 20 1-15,0-20 0 0,0 20 1 0,0-20 6 16,40-40-3-16,-40 2-5 0,23 20 1 16,-23 0-2-16,14-3-1 0,6-15 0 0,20-4-11 15,-23 22-11-15,0-2 4 0,23-17-183 16,-17 37 139-16,-23 0-62 0,34 0 80 0,-34 0 17 0,20 0 13 16,0 20 3-16</inkml:trace>
  <inkml:trace contextRef="#ctx0" brushRef="#br0" timeOffset="9000.85">22520 9375 25 0,'0'0'43'15,"0"0"18"-15,0 0-32 0,-20 0-2 0,20-18 73 0,0 18-88 0,-17 0 10 0,17 0-12 0,0 0 13 0,0 0-13 0,0 0 2 0,0 0 2 16,0 0 11-16,0 0 0 0,0 0-4 0,0 18-2 15,17 2 37-15,-17-20-48 16,0 17 6-16,0 3-7 0,0 1-2 0,0 15 6 0,0-16-6 16,0 75 5-16,0-58-7 0,0-17-2 0,0 73 3 15,-57 157 0 1,57-136-4-16,-17-39 1 0,17-17 1 0,0-40-2 16,0 2 0-16,0-2 1 0,0-18 1 0,0 19 0 0,0 1-2 0,57-2 2 15,-40 1-3-15,23-19 2 16,-40 0-1-16,40 0 2 0,-40-19-3 0,34 1 1 0,-14 18 1 15,17-20-2-15,-17 20-1 0,-3 0-2 0,46-19-33 16,-29 1-29-16,-14 18 37 0,-20 0-41 0,20 0 25 16,-3 0-197-16,20 0 132 15,-37 0 98-15</inkml:trace>
  <inkml:trace contextRef="#ctx0" brushRef="#br0" timeOffset="9333.6">23147 10154 64 0,'0'0'166'0,"0"0"-115"0,0 0-31 0,0 0-1 0,-20 0 23 15,20 0-33-15,-17 0-2 0,17 0-1 0,0 0 4 0,-20 0-7 0,20 0 1 16,-20 39 2-16,20-39-4 0,-20 19 5 15,20 0-4-15,-17 1 0 0,17-2-1 0,0-18 1 0,0 20 0 16,0-2 4-16,0-18-3 0,0 19 4 0,0-19-3 0,0 0 1 16,0 20 4-16,17-40 12 0,-17 20-17 15,20 0-2-15,-20-19 5 0,20-19-1 0,-20 38-5 0,20-38 0 16,-3 0 1-16,-17 20-5 16,0 18 2-16,0-21-2 0,0 21-13 15,-17-18-78-15,17 18 60 0,0 0-4 0,0 18-106 16,-20 3-1-16,20-21 121 0,0 18 12 0,0-18 5 15,0 0-7-15</inkml:trace>
  <inkml:trace contextRef="#ctx0" brushRef="#br0" timeOffset="9618.26">23660 9889 104 0,'0'0'125'0,"0"0"-74"0,-17 0 114 16,-3 0-147-16,0 0 24 0,0 18-32 16,6-18 2-16,-9 0 8 0,3 20-12 0,20-20-2 0,-20 20 1 0,-34 37 8 15,-3 75-3 1,40-93-12-16,-6 17 2 0,23-18 1 0,0-18-2 16,-17 37-1-16,17-39-2 0,0-18 2 0,0 38 1 0,0-38-1 0,17 20 0 0,6 36 1 31,11-36-9-31,6-1-2 0,-23-19 1 0,3 0-19 0,-3 0-13 0,60-19-94 15,-77 19 85-15,20-20-9 0,0 20-9 0,0 0 0 16,-3-37-22-16,0 37 73 0,23-39-1 31</inkml:trace>
  <inkml:trace contextRef="#ctx0" brushRef="#br0" timeOffset="9983.81">23925 9375 66 0,'0'0'83'0,"0"0"-40"0,0 0-5 0,0-18-6 0,0 18-3 0,0 0 19 0,0 0-28 0,0 0 15 16,0-19-10-16,40 19 27 62,148 189 48-62,-111 79-81 0,-77-116-23 0,-19-77 4 16,1 1 1-16,1-38 0 0,-23 19-2 0,40-19-1 0,-57 20-1 15,37-21-2-15,-17 20-20 0,20-38 7 0,-6 1-6 0,-14-1-35 0,17-19 21 16,-17 19-113-16,-3-19-38 16,23 0 134-16,0-38 37 0</inkml:trace>
  <inkml:trace contextRef="#ctx0" brushRef="#br0" timeOffset="10767.94">23794 9357 28 0,'0'0'51'0,"0"0"-16"0,0 0 143 0,-40 18-94 0,26-18-35 16,14 20-31-16,0-20-8 0,-23 0 4 0,23 17-6 0,-17 24 9 15,17-23-7-15,-23 77 14 16,23-37-22-16,0-41-1 0,0 23 1 0,0-23 0 0,0 3-2 15,0 74 5-15,23-74-4 0,-23 55-1 16,0-55 1-16,0 75-7 16,17 1-65-1,-17-78 15-15,23-18-19 0,-23 18 27 0,14-18-70 0,6 21-31 16,-20-21 132-16</inkml:trace>
  <inkml:trace contextRef="#ctx0" brushRef="#br0" timeOffset="10984.05">24476 9471 190 0,'0'0'150'0,"0"0"-105"16,-17 0 90-16,17 0-122 0,0 0-2 0,0 0-1 15,0 0 5-15,0 0-9 0,0 0 2 16,0 18-6-16,0 2-5 0,0-2-10 15,0 2-35-15,0-20 23 0,0 19-87 0,0-2 5 16,0 4-75-16,0-21 140 0,0 20 7 0,0-3 17 16</inkml:trace>
  <inkml:trace contextRef="#ctx0" brushRef="#br0" timeOffset="11102.78">24553 10118 100 0,'0'0'61'0,"0"36"84"0,-151 193-35 0,74-152-303 0,39-59 67 0,1 2 54 0,17-20 47 16</inkml:trace>
  <inkml:trace contextRef="#ctx0" brushRef="#br1" timeOffset="13834.27">12408 8938 31 0,'0'0'19'0,"20"0"-7"0,20 19 27 0,-23-19-24 0,1 0 2 0,21 0 21 0,-39 19-19 0,38-19 18 0,-19 0-20 0,21 0 26 0,-40 0-30 0,17-38 43 16,3 1-22-16,-20-20-14 16,-20 17 1-16,20 23-12 0,-91-194 30 15,68 194-35-15,23-23 0 0,-94-91 19 32,17 110-10-32,57 21-10 0,-17 0-1 0,17 0 0 0,-17 0 2 0,17 0-2 0,-57 57 0 15,3 1 1-15,20-38-1 0,-197 225 2 16,214-205-5-16,-97 111-2 0,57-36 11 15,40-38-4-15,0-22 0 0,0 2-4 0,-40 76-1 0,40-55 1 0,17-4-2 16,-77 136 2-16,80 19 2 16,-3-20-6-16,40-58 1 0,-3-17 4 0,26-40-2 0,48 116-10 15,-54-134 8-15,6-18 4 0,48 73-3 0,-54-73 0 0,26-1-2 16,108 95-7-16,-120-114 8 0,197 94-5 16,-111-93 9-16,-8-39-2 0,-67 0 0 0,12 0 0 0,-19-19 1 15,441-380 13 1,-152-154 4-1,-252 270-13-15,-35 110-1 0,-20 2-1 16,0-55-1-16,-37-270 8 47,-245 98-19-47,17 264 9 0,-38 57 4 0,190 60-4 0,-301-23-16 16,297 40 5-16,-148 19-30 0,37 76 16 31,-17 97-43-31,0 130-142 0,151-188 112 0,17-20 51 0,20-38 26 15</inkml:trace>
  <inkml:trace contextRef="#ctx0" brushRef="#br1" timeOffset="14484.95">13475 8025 19 0,'0'0'5'0,"0"0"-3"0,0 0-2 0,0 0 1 0,0 0 1 0,0 0-2 0,0 0 0 0,0 0 0 16,0 0 0-16,17 0 0 15,-17 0 1-15,0 0-1 32,0-20 0-32,0 20 0 0,0-17 4 15,0-4 0-15,0 21 32 0,0 0-22 0,0 0 1 0,0-17 32 16,0-2 42-1,0 19-70-15,0 0-10 0,0 0 6 0,0 0-1 16,0 0 0-16,0 0-2 0,0 0 1 0,0 0-2 16,0 0 0-16,0 36 10 15,0-36-18-15,0 21 1 0,0-4 0 0,0 3-1 0,0-20-2 0,20 40 3 0,-20 54 4 16,20 0-5 0,-20-74-3-16,17 151 2 15,-17-39-1-15,0-93-1 16,0-21-1-16,0 2 1 0,0 0 0 0,0-20 0 0,0 17-3 0,0 4-10 15,0-42-137 1,0 4 107-16,0-3-51 0,-17-18 28 0,17-39 25 16</inkml:trace>
  <inkml:trace contextRef="#ctx0" brushRef="#br1" timeOffset="15500.97">13438 7759 21 0,'0'0'7'0,"0"0"0"0,-20 0 18 0,20 0 32 0,-20 0 29 0,20 20-62 16,-20-3-2-16,20 4-2 0,-15-21-10 0,15 0-2 15,0 19 6-15,-22-1-1 0,22-18-6 0,-20 19 4 0,0 19 13 16,20-38-22-16,0 20 1 0,0-1 1 15,0-19-2-15,0 17 0 0,0 4 3 0,0-4-2 16,20 3 0-16,0 0-1 0,2 0 6 0,53 34 24 16,-38-54-28-16,-20 19 7 0,23 2 1 15,-23-1-1-15,3 18-3 0,-3-19-2 16,3-2-3-16,3 3 3 0,-23 17-3 0,17 3 7 16,-17 71 2-1,0-90-10-15,-17 16 1 0,-26 3-1 0,43-23-1 0,-37 3-1 16,20 17 1-16,-60-17-5 15,60-20-9-15,-3 0-11 0,20 0 10 0,-20-20-23 16,20 2 17-16,0-1-25 0,0 19 22 0,0-37-34 0,0 16 20 16,20 21-6-16,-20-19-6 0,20 19 0 0,54-75-53 15</inkml:trace>
  <inkml:trace contextRef="#ctx0" brushRef="#br1" timeOffset="16084.3">13891 8045 22 0,'0'0'69'0,"0"20"-5"0,0-20-23 0,0 17-21 0,0-17-1 0,0 20 14 0,0-20-19 0,0 0-3 0,20 17 17 0,-20 2-5 0,17-19 2 16,3 21-13-16,0-21 7 0,-20 0-13 0,0 0-1 15,23-21 0-15,-9 2 10 0,-14 2-9 0,0-3-3 16,20-17 2-16,-20 17-1 0,20-55 4 31,-40 19 3-31,0 16 3 0,20 40-11 0,0-18 0 0,-37 36 15 16,17 1-14-16,0-19-1 15,3 38 2-15,-3 1-2 0,3-1-1 0,17-1-1 16,-20-17 1-16,20 0-2 0,0-3 0 0,0 20-1 0,-20 97-1 16,40-77-5-1,0-17 0-15,74 71-232 31,3-90-16-31,-63-21 240 0</inkml:trace>
  <inkml:trace contextRef="#ctx0" brushRef="#br1" timeOffset="16351.14">14384 7988 30 0,'0'0'40'0,"0"0"55"0,-17 0-35 0,-3-21 36 16,3 21-56-16,17 0-28 0,0 21 10 16,-40-4 6-16,40 23-19 0,-17-40-5 0,17 37 3 15,0 0-2-15,-20 80 6 16,20-117-10-16,0 37 2 0,20-20-2 0,-20-17-1 16,0 20-1-16,17 1 2 0,-17-2 0 0,20-19-1 15,0 0 2-15,-20 17-1 0,0-17-1 0,54-17-4 16,-54 17 2-16,20 0 0 0,-20 0-4 0,23-19-15 0,-23 19 4 15,17-21-3-15,-17 21-6 0,17-37-37 0,23 0-128 16,-23 37 116-16,3-40 34 0</inkml:trace>
  <inkml:trace contextRef="#ctx0" brushRef="#br1" timeOffset="16551.11">14575 8236 48 0,'0'0'65'0,"0"0"-28"0,0 0 18 0,-20 37 23 16,20-37-45-16,0 0-17 0,0 0-1 15,0 17 11-15,0-17-14 0,0 0-3 0,0 0 1 0,0-17 5 16,20-39 9-16,-20 35-20 0,23 4-1 0,51-157 13 16,-74 136-14-16,37 38-1 15,-37-36 0-15,0 36 0 0,17-37-2 0,3 37-1 0,-20 0 0 16,20 0-13-16,17 17-114 16,-37 3 55-16,20 16-116 15,-20-15 164-15,0-4-6 0</inkml:trace>
  <inkml:trace contextRef="#ctx0" brushRef="#br1" timeOffset="16851.93">14974 8217 17 0,'20'19'54'0,"54"-38"87"0,-54-19-106 0,20-22-8 16,-40 43-21 0,17-60 31-16,-17 19-10 15,0 58-21-15,0-17 21 0,-17 17-13 0,17 0-8 16,-20 0 15-16,-20 17 2 16,23 41-10-16,-20-18-4 0,-3 54-3 31,26 0-4-31,-9-57-1 0,23 61-19 15,0-81 6-15,37 39-161 16,23-73-78 0,-43 17 233-16</inkml:trace>
  <inkml:trace contextRef="#ctx0" brushRef="#br1" timeOffset="17166.75">15373 7511 70 0,'0'0'231'0,"0"0"-188"0,0 57 10 15,0-37-25-15,0-20-14 0,0 37 12 0,0 60 14 16,0 17-19 0,-20 188 4-16,20-187-22 15,0-37-3-15,-17-59 0 0,17 19 0 0,0 18-6 0,-20-39-2 16,20 4-2-16,0-1-5 0,-17 16-28 0,17 2-105 16,-20-18 26-16,20-20 69 0,0-20 39 0,0 3 3 15,-20-4 10-15,20 2 1 0,0-95 15 0,0 76 0 16,-17-39 33-16,17-111 48 15,-17 151-64-15,17-23 42 16,0 43-39-16,0 17-15 0,0-21-12 0,17 21 5 0,-17 0-8 16,111 0 14-16,-111 0-18 15,60 0 0-15,-43 0-1 0,3 0-3 0,17 0-1 0,0 0-6 16,-17 0-11-16,77 0-113 0,-60 0 62 0,-20 0-10 0,23 0 9 16,37 0-33-16</inkml:trace>
  <inkml:trace contextRef="#ctx0" brushRef="#br0" timeOffset="20801.31">12294 11752 58 0,'0'0'89'0,"0"0"-39"0,0 0-10 0,0 19-21 0,0-19 12 0,0 20-3 0,-17 55 26 16,-3-75-48-16,20 39 0 0,0-39-1 0,-20 57 6 0,3-20 0 16,0 58 4-16,-6-56-11 0,-14 18 1 15,37-38-2-15,-37 37 0 0,17-18-1 0,0-19-1 16,-57 133 3-16,77-132-5 0,-37 37-7 16,37-57 2-16,-17 19-26 0,17-19 5 0,0 18-5 15,0-18-6-15,-20 0-6 0,20 39-213 16</inkml:trace>
  <inkml:trace contextRef="#ctx0" brushRef="#br0" timeOffset="21085.1">12351 12474 52 0,'-19'0'372'0,"1"0"-362"0,18 0-2 0,0 0 9 0,0 0-13 0,-20 0 10 16,20 0 11-16,0 20-18 16,0 18 13-16,0-38-17 0,0 19-1 15,0 0 0-15,0-19-2 0,0 38 5 0,0-19-3 0,0 0 4 0,0-19-5 16,20 19-2-16,-20-19 0 0,18 20 3 0,21-20 3 16,-16-20-7-16,-9 20 2 15,-14-38-8-15,20 19-2 0,-20-19-18 0,20 0-11 0,-20 19 14 16,0 0-2-16,20-1-5 0,-20-18-1 0,0 1-50 15,17-59-124 1,-17 2 146-16</inkml:trace>
  <inkml:trace contextRef="#ctx0" brushRef="#br0" timeOffset="21401.15">11767 11715 23 0,'0'0'17'0,"0"0"2"0,0 0 6 0,0 0 32 15,0 0-29-15,0 37 119 16,0-37-130-16,0 19 14 0,0-19-17 0,0 20-2 0,0-2 10 16,0-18-2-16,0 19-10 0,14 1 17 0,-14-20-19 15,20 18 37-15,-20-18-42 16,17-18 5-16,-17-2-1 0,23-17-1 0,-23 17-4 16,0-56 1-16,0 38-3 0,17-190 9 15,-17 210-8-15,0-21 1 0,-17 19 0 16,17 2-2-16,0-1 0 0,-23 19-1 0,23 0 2 0,-17 0 1 15,-3 0-1-15,20 37-3 0,0-17 2 0,-14 19-1 16,-9 16 0-16,23-16 0 0,0-1-2 0,0 76-22 16,0-56 10-16,0 18-27 0,0-58 17 0,37 39-33 0,-17-18 25 15,37 55-157-15,20-36 37 16,-60-58 134-16</inkml:trace>
  <inkml:trace contextRef="#ctx0" brushRef="#br0" timeOffset="21684.97">12959 11999 95 0,'0'0'204'0,"0"0"-145"0,0 20 4 0,0 18-20 16,0-1-22-16,0-37-12 0,0 19-1 0,0 1-1 0,0-2 5 0,20 2-7 16,-20 18 3-16,40 38-1 0,-23-39-5 15,-17-37-2-15,20 40 1 0,0-22 0 0,-20 19-2 16,17-18-7-16,-17 1-6 0,20 37-154 16,17-38-141-16,-37-19 281 15,20-38 22-15,-20 18-5 0</inkml:trace>
  <inkml:trace contextRef="#ctx0" brushRef="#br0" timeOffset="21835.01">13284 12076 16 0,'0'-57'100'0,"0"57"-71"0,0-20 0 16,0 20 1-16,0-37 28 0,0 17 4 0,0 20-33 0,0-19-3 16,0 19 16-16,0 0-23 0,0 0 14 0,-17 0-16 0,-3 39 11 0,-97 150 27 15,80-112-48-15,0 17 0 16,-97 192 10-16,59-96-12 0,36-95-2 0,-18 94 1 0,39-91 1 16,-39 72-3-16,-2 76-4 0,7 39-14 15,10-133-67-15,42-113 40 0,0-20-109 16,0 0 21-16,0-19 8 0,19 0 85 15,-19 0 13-15,23 0 15 16</inkml:trace>
  <inkml:trace contextRef="#ctx0" brushRef="#br0" timeOffset="22218.52">14598 12019 48 0,'0'0'72'0,"-23"0"67"0,23 0-113 16,0 0 41-16,0 0-30 0,0 0-21 0,0 0-2 15,0 0-1-15,0 0 11 0,0 0-4 0,0 0-10 0,0 0 5 0,0 0-3 16,0 0-6-16,23 0 6 0,68 0 14 16,-34-20-21-1,0 20-5-15,3-19 0 0,-43 19 1 16,63-18-7-16,-66 18-2 0,46-20-42 15,-26 1-31-15,-14 1-36 0,0-1 15 16,-20 19 45-16,0 0 4 0,0-20-10 0,0 20 53 0,0 0-6 0</inkml:trace>
  <inkml:trace contextRef="#ctx0" brushRef="#br0" timeOffset="22384.78">14726 12190 48 0,'-17'0'76'0,"17"0"-30"0,-37 19 32 0,-3 19 7 15,-74 37 37-15,114-55-106 16,-17 0 22-16,-3-20-30 0,20 37 14 0,0-37-16 15,20 0-2-15,77 18 6 16,-80-18-9-16,157-55-47 0,11-22-153 16,-108 57 63-16,-40 2 68 15,100-39-43-15</inkml:trace>
  <inkml:trace contextRef="#ctx0" brushRef="#br0" timeOffset="23368.44">16630 11886 24 0,'0'0'6'0,"0"0"3"0,0 0 3 0,0 0 39 0,0 0 4 0,0-20-39 0,0 20 12 0,0 0 20 16,0-18-14-16,0 18-29 0,0 0 16 16,0 18-13-16,0-18-7 15,0 20 0-15,0-20 0 0,18 76 2 16,-18-58-2-16,0 21-1 0,0-20 1 0,17 0 0 0,-17 18-1 0,0 2 0 15,0-21 1-15,0 2-1 0,20-1 1 0,-20-19 1 0,0 19 0 16,20 37 24 0,-20-36-9-16,0-20-11 0,19 0 2 0,-19-20 11 15,18 2-14-15,-18-1-3 0,20-19 5 16,-3-58 1-16,3 96-7 0,-20-37-1 16,22 18 0-16,-22 19 0 0,18-39 3 0,-18 39-3 0,0-19 0 15,17 19 1-15,-17-18 0 0,20 18 1 0,-20 0-2 0,0 18 1 16,20 1 0-16,-20 1 1 0,0-1-2 0,0 19 1 15,17-1-1-15,-17 1 0 0,0-18 2 0,20 18-1 16,-20-19 3-16,0 0 9 0,17-19 3 16,-17-19-6-16,20 19-7 0,2-19 3 0,-22 0-3 15,0 0-3-15,35-19 4 0,-35 18-1 0,20-17-1 16,0 18-1-16,-3 0 0 0,-17 0 2 0,20-1-3 0,-3 1 1 16,3 19-1-16,-20 0 0 0,42 19 1 15,-42 39-2-15,15-21 1 0,-15-18-1 0,0 1 0 16,20-2 0-16,-20 21-4 0,20-20-1 0,-20 134-94 15,20-153 76-15,-20 37-3 0,0-19-36 16,0 1 27-16,17 1-91 0,-17-2 86 0,17-18-13 0,-17 0 44 16,0 20 4-16,0-20-8 0</inkml:trace>
  <inkml:trace contextRef="#ctx0" brushRef="#br0" timeOffset="23917.35">17597 12265 13 0,'0'0'5'0,"0"0"1"0,0 0 19 0,0 0-11 0,0 0 21 0,0-18-15 0,0 18 20 0,0-38 56 31,0 19-10-31,0 19-61 0,0 0-2 0,0 0-12 16,0-19-2-16,-17 19 7 0,17 0-9 0,0 0 7 0,0 0-2 15,0 0-5-15,-20 0-2 0,20 0 8 16,0 0 1-1,0 0 4-15,0 0-11 0,0 0-4 0,0 19 3 0,0 19 3 16,0 19-5 0,20-39-4-16,-20 1 1 0,17-19 2 15,6 20 0 1,-23-20 1-16,17-20 1 16,0-17-1-16,40-39 8 15,-57 57-9-15,20 0-1 0,-20-1 2 0,17 2 1 16,-17-21 13-1,0 39-14-15,0 19 3 16,20 58-6-16,-20-77 1 0,0 38-2 0,0-1 0 0,0-37 0 0,0 38 1 16,23 39 1-1,-23-21-16-15,0-56 6 0,17 38-14 0,-17-18-7 16,0-20 12-16,17 0-27 0,3 19-10 0,-20-19-11 0,0 0-13 16,37 0-196-16,-17-19 266 15,-20 19-3-15</inkml:trace>
  <inkml:trace contextRef="#ctx0" brushRef="#br0" timeOffset="24417.33">18281 11296 17 0,'0'-19'80'0,"0"19"-56"0,0-19 42 0,0 1-12 0,0-1-38 0,-20-2 27 16,20 3-6-16,0-20 22 0,0 38-25 16,0-19-22-16,0 19 12 0,0 0-13 15,0-19 9-15,0 19-10 0,0 0 1 0,0 0 8 0,0 0-10 0,0 0 9 16,0 19 19-16,0 19-21 15,0-1-7-15,0-16-4 0,0 16-2 0,0 39 1 16,0 19 0-16,0-1-2 0,0 117 0 16,-34 35-3-16,14-188 1 15,0 132-22-15,20-153 6 0,0 1-1 0,0 1-4 0,0 36-29 16,0-36-15-16,-20-21 26 0,20 21-61 0,0-1-36 16,0-19-32-16,0-1 157 0</inkml:trace>
  <inkml:trace contextRef="#ctx0" brushRef="#br0" timeOffset="28835.29">19250 11942 48 0,'0'0'38'0,"0"0"50"0,0 0-23 0,0 0-21 0,0 0-25 0,0 0-2 0,0 0 11 0,0 57 29 16,0-18-33-16,0-39-20 0,0 19 6 15,20 75 30 1,-20 2-18-16,0-96-21 16,0 18 0-16,0 59 6 0,0-77-8 15,0 20-2-15,0-20-2 0,0 18-21 0,0-18-30 16,0 0 1-16,-20-38-54 15,20 18 62-15,0-55-129 0,-17 18 155 0,17 18 7 16</inkml:trace>
  <inkml:trace contextRef="#ctx0" brushRef="#br0" timeOffset="28985.28">19307 11657 48 0,'0'0'108'0,"0"0"-71"0,0 0 56 16,0 19-28-16,0 0-49 0,0-19-1 0,0 20-4 0,0-20 1 15,0 0-2-15,0 19 7 0,0 18 6 16,-17-17-18-16,17-2-5 0,0-18 1 0,0 19-3 0,0 19-42 15,0-38-94-15,0 0 90 16,0 20-8-16,0-20-47 0,17 0 53 0,-17 0 30 0</inkml:trace>
  <inkml:trace contextRef="#ctx0" brushRef="#br0" timeOffset="29501.82">19857 11638 14 0,'0'0'6'0,"0"0"0"0,0 0 16 0,0 0 16 0,0 0-17 0,0 0 20 15,0 0-7-15,20 0 20 16,-20 0-49-16,20 0 15 0,-20 0-13 0,0 0 1 16,0 0 9-16,0-19 7 0,20 19-6 15,-20-19-9-15,0 19 7 0,0 0-12 16,0 0 7-16,0 0-7 0,0 0-1 0,0 0 1 0,0 0 4 0,17 0-3 15,-17 0-2-15,0 19 6 0,20-19 1 16,-20 19-6-16,20-19 0 0,-20 0-1 16,0 0 3-16,17 0-5 0,-17 0 0 15,0 0 1-15,0 0-1 0,0 0 1 0,0 0-1 16,23 19 0-16,-23-19 0 0,0 19 3 16,0 0-4-16,0 1 0 0,0-20-1 0,-23 37 2 0,23-37 0 15,0 19-1-15,-17 1 0 0,-3-2 2 0,20 1 0 0,0 1 0 0,-37 18 2 16,17-19-3-16,20-19-1 0,-20 18 1 0,0 1 3 15,20-19-4-15,-17 20 1 0,0-20-1 0,-3 0 0 16,0 0 3 15,20-39 0-31,20 39-4 0,17 0-1 0,0 0 0 0,-37 0 2 16,20 0 0-16,0 0 1 0,37 57 1 16,-40-38 0-16,6 1 1 0,-23-1-1 0,0 0 0 15,17 0 9-15,-17-1-5 0,0 1 9 0,0 1-3 0,-17 56 2 16,-43-38-7-1,-17-20-47-15,23-18-134 16,34-18 138-16,20-1-3 16,-20-38-142-16,20 37 121 0,20-18 42 15</inkml:trace>
  <inkml:trace contextRef="#ctx0" brushRef="#br0" timeOffset="29834.7">20410 11600 33 0,'0'0'53'0,"0"0"-19"0,40-19 171 16,-23 19-187-16,-17 0-2 0,0 0-2 0,18 0 9 0,22 19 22 15,-18 19-27-15,-22-19-10 0,0 39 1 16,0-39-6-16,0-1-1 0,0 21-1 0,0-21 0 15,0 1 0-15,0 19 0 0,-22 1 1 0,2 18-2 0,-35 38 3 16,15-76-1-16,21-1 0 0,4 1-1 0,-8 1-1 16,4-20 3-16,19 18-2 0,-38-18-1 0,18 0 2 15,3-18 3-15,-3-21-1 16,20 39 1-16,0-18 9 0,0 18-4 16,20 0-9-16,-20 0-1 0,37 18 2 15,20 39-13 1,0 1-46-16,-37-58 29 0,0 19-8 0,15 0-49 0,27-1-12 15,-27 2 47-15,22-2-43 0,0 1 59 0,-20 1 13 0,20-20 10 0,40 20-8 0</inkml:trace>
  <inkml:trace contextRef="#ctx0" brushRef="#br0" timeOffset="30268.82">22409 11315 78 0,'0'0'47'0,"0"0"46"0,0 0-29 0,0 19-37 0,0-19 82 0,0 18-91 0,0-18 10 0,0 20-15 0,-23 0 9 0,23-20-1 16,-37 37 6-16,17-18-15 0,3-1-7 0,-23 39 7 15,20-17-8-15,-34 35 4 16,14-37-6-16,26 1-5 0,-9-2-9 0,3-18 3 16,0 19-18-16,-14 1-10 0,34-39 12 0,-20 38-36 0,20-19 23 0,-20-19-4 15,20 18-6-15,-20 21-176 0,20-21 176 16,0-18 32-16</inkml:trace>
  <inkml:trace contextRef="#ctx0" brushRef="#br0" timeOffset="30551.74">22463 11715 79 0,'0'0'50'0,"0"0"7"0,0 0 71 16,0 0-25-16,-20 0-84 0,20 0-2 16,0 0 12-16,0 0-18 0,-17 19 15 0,17-19-18 15,-17 18 4-15,17-18-3 0,0 19-4 0,-23 38 13 16,23-37-14-16,0-20-3 0,0 18 0 0,-17-18 0 15,17 39 1-15,0-39-1 0,0 0 0 0,0 18 1 0,0 1-2 0,17 1 1 16,-17-20-3-16,40-39-13 16,-40 2-11-1,17-40-12-15,-17 20-7 0,0-38-29 16,0 57 31-16,0 0-24 0,0-20-33 0,-17 21-30 16,0-1 105-16,-6 1 20 0,6-2-10 0</inkml:trace>
  <inkml:trace contextRef="#ctx0" brushRef="#br0" timeOffset="30819.08">22027 11372 13 0,'0'20'66'0,"-20"17"37"0,20-18 32 0,0-1-120 0,0-18-9 0,0 0 2 0,0 0-1 0,0 0 1 16,0 0 1-16,0 0 7 0,20 0 1 0,0 0-3 16,-3-37-1-16,0-20 9 0,3 57-18 0,-20-38 0 15,20-19 8-15,-20 1-6 0,23 35-2 0,-23-16 5 16,0-39 9-16,0 18-3 0,-43-17 18 15,23 55-10 1,-14 20-11-16,34-18-6 0,-40 18 5 0,40 0-7 0,-34 0 4 16,34 18-4-16,-23-18 0 0,3 20 0 0,-17-2-1 0,17 21 1 15,3-2-3-15,17 2 2 0,-20-39-2 0,20 38 0 16,-20 19-1-16,20 57-2 16,0-114-4-16,0 38-22 0,20-20-8 15,17 22-73-15,-17-40-21 0,-3 0 11 16,23-20-52-16,-40 0 146 0,37 2 5 0</inkml:trace>
  <inkml:trace contextRef="#ctx0" brushRef="#br0" timeOffset="31735.29">23016 11563 21 0,'0'0'10'0,"0"0"28"0,0 0 20 0,0 0-29 0,0 0-1 0,0 0-3 0,-20 0-1 0,20-20 20 0,0 20 12 0,0 0-40 0,-20 0 58 16,20 0-64-16,-20 0 19 0,20 0-19 15,0 0 18-15,0 0-20 0,0 20 15 0,0-2-10 16,0-18-8-16,40 76 19 16,-20-57-22-16,14 20 3 0,-14-20-4 15,0 18 0-15,17 1 0 0,20 58 0 0,-34-78-2 16,51 116-41-1,-57-78-5-15,3-36 27 0,0-2-34 0,-20-18 20 0,17 20-48 16,-17-1-128-16,23-19 133 16,-23 0 60-16</inkml:trace>
  <inkml:trace contextRef="#ctx0" brushRef="#br0" timeOffset="31935.33">23355 11600 40 0,'0'0'91'0,"0"0"-27"0,0 0-12 16,0 0-28-16,0 0-2 0,0 0 0 0,-17 0-2 15,-3 57 56 1,-17 1-23-16,-20 55-24 0,40-75-21 0,17-18-5 16,-23-1 0-16,23 18-1 0,-37 20 0 0,37-18-3 15,-20-20 0-15,3 0-2 0,17 18 0 0,-20-17-6 0,-20 18-78 16,23-38-10 0,0-20-38-16,17 2 88 0,0-21-74 31</inkml:trace>
  <inkml:trace contextRef="#ctx0" brushRef="#br0" timeOffset="32202.6">24268 12133 128 0,'0'0'248'0,"0"38"-178"16,-18 0-6-16,-2 38-33 0,-17 1-14 16,37-77-15-16,-40 55-2 0,40-36 1 0,-37 19-6 15,17 20-7-15,3-58-3 0,-3 38-4 0,20-38-8 16,-37 18-42-16,-3 21-200 0,23-39 210 0,-3-19-27 15</inkml:trace>
  <inkml:trace contextRef="#ctx0" brushRef="#br0" timeOffset="32806.51">25998 11106 70 0,'0'0'45'0,"0"0"5"0,0 0 33 0,-20-19 65 16,20 1-119-16,-37 18 14 0,-3 0-15 15,40 0-23-15,-17 0-1 0,-3 0 7 0,-54 18 5 16,34 20-10 0,-17 77 1-16,40-59-4 0,-3 0-3 15,20-16 0-15,0 34 0 0,0 3-1 0,57 114 3 16,-37-173-1-16,-3 1 0 0,-17 19 2 0,40-19 0 15,-40-19-1-15,37 0 8 0,-17 20 3 0,17-20-1 16,20-77 11-16,20-37-1 16,-77 20-14-16,20 74-5 15,-3-151 9-15,-17 133-12 0,0 19 1 0,-17 0 0 0,-3-37 0 16,0 37-8-16,20 19-10 0,-57-21-49 16,57 21 43-16,-40 0-5 0,23 0-38 0,-3 0-20 15,3 0-21-15,-3 21 42 0,0-2-58 0,20-1 83 0,-17 20 3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8D8F9A-F5CB-4EF8-A859-ED5E107B9763}" type="datetimeFigureOut">
              <a:rPr lang="en-US" smtClean="0"/>
              <a:t>9/28/2026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B9A9E5-4F7F-4A7D-9DE1-899232329269}" type="slidenum">
              <a:rPr lang="en-US" smtClean="0"/>
              <a:t>‹#›</a:t>
            </a:fld>
            <a:endParaRPr lang="en-US" dirty="0"/>
          </a:p>
        </p:txBody>
      </p:sp>
    </p:spTree>
    <p:extLst>
      <p:ext uri="{BB962C8B-B14F-4D97-AF65-F5344CB8AC3E}">
        <p14:creationId xmlns:p14="http://schemas.microsoft.com/office/powerpoint/2010/main" val="1387783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B9A9E5-4F7F-4A7D-9DE1-899232329269}" type="slidenum">
              <a:rPr lang="en-US" smtClean="0"/>
              <a:t>1</a:t>
            </a:fld>
            <a:endParaRPr lang="en-US" dirty="0"/>
          </a:p>
        </p:txBody>
      </p:sp>
    </p:spTree>
    <p:extLst>
      <p:ext uri="{BB962C8B-B14F-4D97-AF65-F5344CB8AC3E}">
        <p14:creationId xmlns:p14="http://schemas.microsoft.com/office/powerpoint/2010/main" val="2994914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B9A9E5-4F7F-4A7D-9DE1-899232329269}" type="slidenum">
              <a:rPr lang="en-US" smtClean="0"/>
              <a:t>18</a:t>
            </a:fld>
            <a:endParaRPr lang="en-US" dirty="0"/>
          </a:p>
        </p:txBody>
      </p:sp>
    </p:spTree>
    <p:extLst>
      <p:ext uri="{BB962C8B-B14F-4D97-AF65-F5344CB8AC3E}">
        <p14:creationId xmlns:p14="http://schemas.microsoft.com/office/powerpoint/2010/main" val="6269007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cap="all" spc="150" baseline="0"/>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lnSpc>
                <a:spcPct val="100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91310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p:nvPicPr>
        <p:blipFill rotWithShape="1">
          <a:blip>
            <a:extLst>
              <a:ext uri="{96DAC541-7B7A-43D3-8B79-37D633B846F1}">
                <asvg:svgBlip xmlns:asvg="http://schemas.microsoft.com/office/drawing/2016/SVG/main" r:embed="rId2"/>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499" y="1020445"/>
            <a:ext cx="3171825"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499" y="2924175"/>
            <a:ext cx="3171825" cy="2519363"/>
          </a:xfrm>
        </p:spPr>
        <p:txBody>
          <a:bodyPr>
            <a:normAutofit/>
          </a:bodyPr>
          <a:lstStyle>
            <a:lvl1pPr marL="0" indent="0">
              <a:lnSpc>
                <a:spcPct val="120000"/>
              </a:lnSpc>
              <a:spcBef>
                <a:spcPts val="1000"/>
              </a:spcBef>
              <a:buNone/>
              <a:defRPr sz="1400" baseline="0">
                <a:solidFill>
                  <a:schemeClr val="bg1"/>
                </a:solidFill>
              </a:defRPr>
            </a:lvl1pPr>
            <a:lvl2pPr marL="457200" indent="0">
              <a:lnSpc>
                <a:spcPct val="120000"/>
              </a:lnSpc>
              <a:spcBef>
                <a:spcPts val="1000"/>
              </a:spcBef>
              <a:buNone/>
              <a:defRPr sz="1400" baseline="0">
                <a:solidFill>
                  <a:schemeClr val="bg1"/>
                </a:solidFill>
              </a:defRPr>
            </a:lvl2pPr>
            <a:lvl3pPr marL="914400" indent="0">
              <a:lnSpc>
                <a:spcPct val="120000"/>
              </a:lnSpc>
              <a:spcBef>
                <a:spcPts val="1000"/>
              </a:spcBef>
              <a:buNone/>
              <a:defRPr sz="1400" baseline="0">
                <a:solidFill>
                  <a:schemeClr val="bg1"/>
                </a:solidFill>
              </a:defRPr>
            </a:lvl3pPr>
            <a:lvl4pPr marL="1371600" indent="0">
              <a:lnSpc>
                <a:spcPct val="120000"/>
              </a:lnSpc>
              <a:spcBef>
                <a:spcPts val="1000"/>
              </a:spcBef>
              <a:buNone/>
              <a:defRPr sz="1400" baseline="0">
                <a:solidFill>
                  <a:schemeClr val="bg1"/>
                </a:solidFill>
              </a:defRPr>
            </a:lvl4pPr>
            <a:lvl5pPr marL="1828800" indent="0">
              <a:lnSpc>
                <a:spcPct val="120000"/>
              </a:lnSpc>
              <a:spcBef>
                <a:spcPts val="1000"/>
              </a:spcBef>
              <a:buNone/>
              <a:defRPr sz="140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Pitch Deck</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263127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cap="all"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hasCustomPrompt="1"/>
          </p:nvPr>
        </p:nvSpPr>
        <p:spPr>
          <a:xfrm>
            <a:off x="148318" y="1481138"/>
            <a:ext cx="2141764" cy="514350"/>
          </a:xfrm>
        </p:spPr>
        <p:txBody>
          <a:bodyPr anchor="ctr">
            <a:noAutofit/>
          </a:bodyPr>
          <a:lstStyle>
            <a:lvl1pPr marL="0" indent="0" algn="r">
              <a:buNone/>
              <a:defRPr sz="1600" cap="all" spc="150" baseline="0"/>
            </a:lvl1pPr>
          </a:lstStyle>
          <a:p>
            <a:pPr lvl="0"/>
            <a:r>
              <a:rPr lang="en-US" dirty="0"/>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hasCustomPrompt="1"/>
          </p:nvPr>
        </p:nvSpPr>
        <p:spPr>
          <a:xfrm>
            <a:off x="714375" y="2557463"/>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hasCustomPrompt="1"/>
          </p:nvPr>
        </p:nvSpPr>
        <p:spPr>
          <a:xfrm>
            <a:off x="1320800" y="3633788"/>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hasCustomPrompt="1"/>
          </p:nvPr>
        </p:nvSpPr>
        <p:spPr>
          <a:xfrm>
            <a:off x="1905000" y="4710114"/>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5" y="159447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8" y="267332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7" y="3755394"/>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79" y="4824430"/>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175279" y="6356350"/>
            <a:ext cx="1808712" cy="365125"/>
          </a:xfrm>
        </p:spPr>
        <p:txBody>
          <a:bodyPr/>
          <a:lstStyle>
            <a:lvl1pPr>
              <a:defRPr sz="900"/>
            </a:lvl1pPr>
          </a:lstStyle>
          <a:p>
            <a:pPr algn="l"/>
            <a:r>
              <a:rPr lang="en-US" dirty="0"/>
              <a:t>Pitch Deck</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305281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 Column">
    <p:bg>
      <p:bgPr>
        <a:solidFill>
          <a:schemeClr val="tx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bg1"/>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485900"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485664"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6673004"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6673143"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1485899"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1486412"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12" name="Text Placeholder 15">
            <a:extLst>
              <a:ext uri="{FF2B5EF4-FFF2-40B4-BE49-F238E27FC236}">
                <a16:creationId xmlns:a16="http://schemas.microsoft.com/office/drawing/2014/main" id="{3B05E19C-DF33-4515-AC52-F95850810EC1}"/>
              </a:ext>
            </a:extLst>
          </p:cNvPr>
          <p:cNvSpPr>
            <a:spLocks noGrp="1"/>
          </p:cNvSpPr>
          <p:nvPr>
            <p:ph type="body" sz="quarter" idx="23" hasCustomPrompt="1"/>
          </p:nvPr>
        </p:nvSpPr>
        <p:spPr>
          <a:xfrm>
            <a:off x="6672630"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13" name="Text Placeholder 18">
            <a:extLst>
              <a:ext uri="{FF2B5EF4-FFF2-40B4-BE49-F238E27FC236}">
                <a16:creationId xmlns:a16="http://schemas.microsoft.com/office/drawing/2014/main" id="{C0EBC62D-442C-45D3-B66B-C6578FBB3370}"/>
              </a:ext>
            </a:extLst>
          </p:cNvPr>
          <p:cNvSpPr>
            <a:spLocks noGrp="1"/>
          </p:cNvSpPr>
          <p:nvPr>
            <p:ph type="body" sz="quarter" idx="24" hasCustomPrompt="1"/>
          </p:nvPr>
        </p:nvSpPr>
        <p:spPr>
          <a:xfrm>
            <a:off x="6673143"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fld id="{B5CEABB6-07DC-46E8-9B57-56EC44A396E5}" type="slidenum">
              <a:rPr lang="en-US" smtClean="0"/>
              <a:t>‹#›</a:t>
            </a:fld>
            <a:endParaRPr lang="en-US" dirty="0"/>
          </a:p>
        </p:txBody>
      </p:sp>
      <p:cxnSp>
        <p:nvCxnSpPr>
          <p:cNvPr id="2" name="Straight Connector 1">
            <a:extLst>
              <a:ext uri="{FF2B5EF4-FFF2-40B4-BE49-F238E27FC236}">
                <a16:creationId xmlns:a16="http://schemas.microsoft.com/office/drawing/2014/main" id="{9298DCF7-7DC1-4618-8133-F63847B0AFE2}"/>
              </a:ext>
              <a:ext uri="{C183D7F6-B498-43B3-948B-1728B52AA6E4}">
                <adec:decorative xmlns:adec="http://schemas.microsoft.com/office/drawing/2017/decorative" val="1"/>
              </a:ext>
            </a:extLst>
          </p:cNvPr>
          <p:cNvCxnSpPr>
            <a:cxnSpLocks/>
          </p:cNvCxnSpPr>
          <p:nvPr userDrawn="1"/>
        </p:nvCxnSpPr>
        <p:spPr>
          <a:xfrm>
            <a:off x="8688388" y="0"/>
            <a:ext cx="3503612" cy="235295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53A6567-233D-4A3B-B52B-DE7E5E35A175}"/>
              </a:ext>
              <a:ext uri="{C183D7F6-B498-43B3-948B-1728B52AA6E4}">
                <adec:decorative xmlns:adec="http://schemas.microsoft.com/office/drawing/2017/decorative" val="1"/>
              </a:ext>
            </a:extLst>
          </p:cNvPr>
          <p:cNvCxnSpPr>
            <a:cxnSpLocks/>
          </p:cNvCxnSpPr>
          <p:nvPr userDrawn="1"/>
        </p:nvCxnSpPr>
        <p:spPr>
          <a:xfrm>
            <a:off x="9720943" y="0"/>
            <a:ext cx="2471057" cy="2699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48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3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508760" y="4156405"/>
            <a:ext cx="3139440" cy="1325563"/>
          </a:xfrm>
        </p:spPr>
        <p:txBody>
          <a:bodyPr anchor="b">
            <a:normAutofit/>
          </a:bodyPr>
          <a:lstStyle>
            <a:lvl1pPr algn="l">
              <a:defRPr lang="en-US" sz="2800" kern="1200" spc="150" baseline="0" dirty="0">
                <a:solidFill>
                  <a:schemeClr val="tx1"/>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pic>
        <p:nvPicPr>
          <p:cNvPr id="2" name="Graphic 1">
            <a:extLst>
              <a:ext uri="{FF2B5EF4-FFF2-40B4-BE49-F238E27FC236}">
                <a16:creationId xmlns:a16="http://schemas.microsoft.com/office/drawing/2014/main" id="{6D8D9106-8780-461D-9091-E074B0A3C95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4696" y="-1"/>
            <a:ext cx="4896735" cy="4385949"/>
          </a:xfrm>
          <a:prstGeom prst="rect">
            <a:avLst/>
          </a:prstGeom>
        </p:spPr>
      </p:pic>
    </p:spTree>
    <p:extLst>
      <p:ext uri="{BB962C8B-B14F-4D97-AF65-F5344CB8AC3E}">
        <p14:creationId xmlns:p14="http://schemas.microsoft.com/office/powerpoint/2010/main" val="306195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3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0" y="-8728"/>
            <a:ext cx="121920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Exercise #1</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756880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Introduc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14" name="Straight Connector 13">
            <a:extLst>
              <a:ext uri="{FF2B5EF4-FFF2-40B4-BE49-F238E27FC236}">
                <a16:creationId xmlns:a16="http://schemas.microsoft.com/office/drawing/2014/main" id="{49FBD260-5143-4B12-B9F8-33E48D548909}"/>
              </a:ext>
            </a:extLst>
          </p:cNvPr>
          <p:cNvCxnSpPr/>
          <p:nvPr/>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6">
            <a:extLst>
              <a:ext uri="{FF2B5EF4-FFF2-40B4-BE49-F238E27FC236}">
                <a16:creationId xmlns:a16="http://schemas.microsoft.com/office/drawing/2014/main" id="{70146B66-4F07-44BE-8AAB-48EA5170DA81}"/>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3A927BE5-2F4C-4EBD-9093-C4ED6E3025B1}"/>
              </a:ext>
            </a:extLst>
          </p:cNvPr>
          <p:cNvSpPr>
            <a:spLocks noGrp="1"/>
          </p:cNvSpPr>
          <p:nvPr>
            <p:ph type="ftr" sz="quarter" idx="11"/>
          </p:nvPr>
        </p:nvSpPr>
        <p:spPr>
          <a:xfrm>
            <a:off x="5224463" y="6356350"/>
            <a:ext cx="1743075" cy="365125"/>
          </a:xfrm>
        </p:spPr>
        <p:txBody>
          <a:bodyPr/>
          <a:lstStyle>
            <a:lvl1pPr>
              <a:defRPr sz="900"/>
            </a:lvl1pPr>
          </a:lstStyle>
          <a:p>
            <a:r>
              <a:rPr lang="en-US" dirty="0"/>
              <a:t>Pitch Deck</a:t>
            </a:r>
          </a:p>
        </p:txBody>
      </p:sp>
      <p:sp>
        <p:nvSpPr>
          <p:cNvPr id="11" name="Slide Number Placeholder 8">
            <a:extLst>
              <a:ext uri="{FF2B5EF4-FFF2-40B4-BE49-F238E27FC236}">
                <a16:creationId xmlns:a16="http://schemas.microsoft.com/office/drawing/2014/main" id="{C4C1336B-CF5E-42FF-80E8-7D33A2D64E17}"/>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2932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571235"/>
            <a:ext cx="4179570" cy="1715531"/>
          </a:xfrm>
        </p:spPr>
        <p:txBody>
          <a:bodyPr anchor="ctr">
            <a:noAutofit/>
          </a:bodyPr>
          <a:lstStyle>
            <a:lvl1pPr algn="l">
              <a:defRPr sz="3600" spc="150" baseline="0">
                <a:solidFill>
                  <a:schemeClr val="bg1"/>
                </a:solidFill>
              </a:defRPr>
            </a:lvl1pPr>
          </a:lstStyle>
          <a:p>
            <a:r>
              <a:rPr lang="en-US"/>
              <a:t>CLICK TO EDIT MASTER 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3228668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cxnSp>
        <p:nvCxnSpPr>
          <p:cNvPr id="9" name="Straight Connector 8">
            <a:extLst>
              <a:ext uri="{FF2B5EF4-FFF2-40B4-BE49-F238E27FC236}">
                <a16:creationId xmlns:a16="http://schemas.microsoft.com/office/drawing/2014/main" id="{BDAC7E4E-FE06-4E90-8107-6B543E5515ED}"/>
              </a:ext>
            </a:extLst>
          </p:cNvPr>
          <p:cNvCxnSpPr/>
          <p:nvPr/>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3864668D-D640-4ABF-BB9A-D60176660F07}"/>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2" name="Text Placeholder 18">
            <a:extLst>
              <a:ext uri="{FF2B5EF4-FFF2-40B4-BE49-F238E27FC236}">
                <a16:creationId xmlns:a16="http://schemas.microsoft.com/office/drawing/2014/main" id="{2E289D5A-B06B-43D4-A3CA-3B06C4D49FDD}"/>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3" name="Text Placeholder 15">
            <a:extLst>
              <a:ext uri="{FF2B5EF4-FFF2-40B4-BE49-F238E27FC236}">
                <a16:creationId xmlns:a16="http://schemas.microsoft.com/office/drawing/2014/main" id="{1DCC2995-DE17-436D-82AE-6E107865CB79}"/>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4" name="Text Placeholder 18">
            <a:extLst>
              <a:ext uri="{FF2B5EF4-FFF2-40B4-BE49-F238E27FC236}">
                <a16:creationId xmlns:a16="http://schemas.microsoft.com/office/drawing/2014/main" id="{C7E70A65-1FB1-4F42-854B-8213ED73F792}"/>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5" name="Text Placeholder 15">
            <a:extLst>
              <a:ext uri="{FF2B5EF4-FFF2-40B4-BE49-F238E27FC236}">
                <a16:creationId xmlns:a16="http://schemas.microsoft.com/office/drawing/2014/main" id="{45657994-DC61-4DEB-BB2B-65DFCA997AF1}"/>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6" name="Text Placeholder 18">
            <a:extLst>
              <a:ext uri="{FF2B5EF4-FFF2-40B4-BE49-F238E27FC236}">
                <a16:creationId xmlns:a16="http://schemas.microsoft.com/office/drawing/2014/main" id="{18397EE2-60CD-47FD-AF8F-83A5324D9D1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7" name="Date Placeholder 2">
            <a:extLst>
              <a:ext uri="{FF2B5EF4-FFF2-40B4-BE49-F238E27FC236}">
                <a16:creationId xmlns:a16="http://schemas.microsoft.com/office/drawing/2014/main" id="{1E25EFF1-65C7-4F93-8740-46885C6BEA57}"/>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18" name="Footer Placeholder 3">
            <a:extLst>
              <a:ext uri="{FF2B5EF4-FFF2-40B4-BE49-F238E27FC236}">
                <a16:creationId xmlns:a16="http://schemas.microsoft.com/office/drawing/2014/main" id="{C16D80BF-B599-4FC0-ABD5-98777872FE5F}"/>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19" name="Slide Number Placeholder 4">
            <a:extLst>
              <a:ext uri="{FF2B5EF4-FFF2-40B4-BE49-F238E27FC236}">
                <a16:creationId xmlns:a16="http://schemas.microsoft.com/office/drawing/2014/main" id="{F64421B1-FF90-4939-90BD-8206DE5036D0}"/>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64798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420318953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chemeClr val="bg1"/>
                </a:solidFill>
                <a:latin typeface="+mj-lt"/>
                <a:ea typeface="+mj-ea"/>
                <a:cs typeface="+mj-cs"/>
              </a:defRPr>
            </a:lvl1pPr>
          </a:lstStyle>
          <a:p>
            <a:r>
              <a:rPr lang="en-US"/>
              <a:t>CLICK TO EDIT MASTER TITLE STYLE</a:t>
            </a:r>
          </a:p>
        </p:txBody>
      </p:sp>
      <p:pic>
        <p:nvPicPr>
          <p:cNvPr id="11" name="Graphic 10">
            <a:extLst>
              <a:ext uri="{FF2B5EF4-FFF2-40B4-BE49-F238E27FC236}">
                <a16:creationId xmlns:a16="http://schemas.microsoft.com/office/drawing/2014/main" id="{B38B0D13-BD5F-460B-B337-F4A9342026D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65141" y="2358007"/>
            <a:ext cx="2438400" cy="2019300"/>
          </a:xfrm>
          <a:prstGeom prst="rect">
            <a:avLst/>
          </a:prstGeom>
        </p:spPr>
      </p:pic>
      <p:pic>
        <p:nvPicPr>
          <p:cNvPr id="13" name="Graphic 12">
            <a:extLst>
              <a:ext uri="{FF2B5EF4-FFF2-40B4-BE49-F238E27FC236}">
                <a16:creationId xmlns:a16="http://schemas.microsoft.com/office/drawing/2014/main" id="{BE72876B-D3DA-4462-9E24-3354D8D02A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000625" y="2531837"/>
            <a:ext cx="2190750" cy="1943100"/>
          </a:xfrm>
          <a:prstGeom prst="rect">
            <a:avLst/>
          </a:prstGeom>
        </p:spPr>
      </p:pic>
      <p:pic>
        <p:nvPicPr>
          <p:cNvPr id="15" name="Graphic 14">
            <a:extLst>
              <a:ext uri="{FF2B5EF4-FFF2-40B4-BE49-F238E27FC236}">
                <a16:creationId xmlns:a16="http://schemas.microsoft.com/office/drawing/2014/main" id="{14A539B6-6E3F-41BA-ACE2-76E8BB65163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45608" y="2421056"/>
            <a:ext cx="2324100" cy="2057400"/>
          </a:xfrm>
          <a:prstGeom prst="rect">
            <a:avLst/>
          </a:prstGeom>
        </p:spPr>
      </p:pic>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063855"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A066E2EA-C6EA-4A02-818E-33BD582D92E7}"/>
              </a:ext>
            </a:extLst>
          </p:cNvPr>
          <p:cNvSpPr>
            <a:spLocks noGrp="1"/>
          </p:cNvSpPr>
          <p:nvPr>
            <p:ph type="body" idx="15" hasCustomPrompt="1"/>
          </p:nvPr>
        </p:nvSpPr>
        <p:spPr>
          <a:xfrm>
            <a:off x="547551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97B9C3B0-3522-407C-B662-631E19ECC95F}"/>
              </a:ext>
            </a:extLst>
          </p:cNvPr>
          <p:cNvSpPr>
            <a:spLocks noGrp="1"/>
          </p:cNvSpPr>
          <p:nvPr>
            <p:ph type="body" idx="16" hasCustomPrompt="1"/>
          </p:nvPr>
        </p:nvSpPr>
        <p:spPr>
          <a:xfrm>
            <a:off x="888717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129698"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5" name="Content Placeholder 3">
            <a:extLst>
              <a:ext uri="{FF2B5EF4-FFF2-40B4-BE49-F238E27FC236}">
                <a16:creationId xmlns:a16="http://schemas.microsoft.com/office/drawing/2014/main" id="{82D8880F-3EAC-45C9-91F2-19A193791A18}"/>
              </a:ext>
            </a:extLst>
          </p:cNvPr>
          <p:cNvSpPr>
            <a:spLocks noGrp="1"/>
          </p:cNvSpPr>
          <p:nvPr>
            <p:ph sz="half" idx="17"/>
          </p:nvPr>
        </p:nvSpPr>
        <p:spPr>
          <a:xfrm>
            <a:off x="1129698"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526261" y="4824188"/>
            <a:ext cx="3139479" cy="462927"/>
          </a:xfrm>
        </p:spPr>
        <p:txBody>
          <a:bodyPr>
            <a:normAutofit/>
          </a:bodyPr>
          <a:lstStyle>
            <a:lvl1pPr marL="0" indent="0" algn="ctr">
              <a:lnSpc>
                <a:spcPct val="100000"/>
              </a:lnSpc>
              <a:buNone/>
              <a:defRPr sz="2000" cap="all" spc="50" baseline="0">
                <a:solidFill>
                  <a:schemeClr val="bg1"/>
                </a:solidFill>
              </a:defRPr>
            </a:lvl1pPr>
            <a:lvl2pPr marL="457200" indent="0">
              <a:lnSpc>
                <a:spcPct val="100000"/>
              </a:lnSpc>
              <a:buNone/>
              <a:defRPr sz="2000" cap="all"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6" name="Content Placeholder 5">
            <a:extLst>
              <a:ext uri="{FF2B5EF4-FFF2-40B4-BE49-F238E27FC236}">
                <a16:creationId xmlns:a16="http://schemas.microsoft.com/office/drawing/2014/main" id="{9019518E-E850-403D-A5B5-4B53F8C4A56B}"/>
              </a:ext>
            </a:extLst>
          </p:cNvPr>
          <p:cNvSpPr>
            <a:spLocks noGrp="1"/>
          </p:cNvSpPr>
          <p:nvPr>
            <p:ph sz="quarter" idx="18"/>
          </p:nvPr>
        </p:nvSpPr>
        <p:spPr>
          <a:xfrm>
            <a:off x="4526261" y="5280763"/>
            <a:ext cx="3139479" cy="462927"/>
          </a:xfrm>
        </p:spPr>
        <p:txBody>
          <a:bodyPr>
            <a:normAutofit/>
          </a:bodyPr>
          <a:lstStyle>
            <a:lvl1pPr marL="0" indent="0" algn="ctr">
              <a:lnSpc>
                <a:spcPct val="100000"/>
              </a:lnSpc>
              <a:buNone/>
              <a:defRPr sz="1400" cap="none" spc="50" baseline="0">
                <a:solidFill>
                  <a:schemeClr val="bg1"/>
                </a:solidFill>
              </a:defRPr>
            </a:lvl1pPr>
            <a:lvl2pPr marL="457200" indent="0" algn="ctr">
              <a:lnSpc>
                <a:spcPct val="100000"/>
              </a:lnSpc>
              <a:buNone/>
              <a:defRPr sz="1400" cap="none"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a:p>
            <a:pPr lvl="1"/>
            <a:r>
              <a:rPr lang="en-US"/>
              <a:t>Second level</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7938210"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7" name="Content Placeholder 3">
            <a:extLst>
              <a:ext uri="{FF2B5EF4-FFF2-40B4-BE49-F238E27FC236}">
                <a16:creationId xmlns:a16="http://schemas.microsoft.com/office/drawing/2014/main" id="{A8058154-45E5-403E-B714-AC85774F391F}"/>
              </a:ext>
            </a:extLst>
          </p:cNvPr>
          <p:cNvSpPr>
            <a:spLocks noGrp="1"/>
          </p:cNvSpPr>
          <p:nvPr>
            <p:ph sz="half" idx="19"/>
          </p:nvPr>
        </p:nvSpPr>
        <p:spPr>
          <a:xfrm>
            <a:off x="7938210"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44261931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p:nvPicPr>
        <p:blipFill rotWithShape="1">
          <a:blip>
            <a:extLst>
              <a:ext uri="{96DAC541-7B7A-43D3-8B79-37D633B846F1}">
                <asvg:svgBlip xmlns:asvg="http://schemas.microsoft.com/office/drawing/2016/SVG/main" r:embed="rId2"/>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3021740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E202E03-5C65-4305-B969-65220AD4100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41825" b="23071"/>
          <a:stretch/>
        </p:blipFill>
        <p:spPr>
          <a:xfrm flipH="1">
            <a:off x="0" y="0"/>
            <a:ext cx="5441888" cy="6858000"/>
          </a:xfrm>
          <a:custGeom>
            <a:avLst/>
            <a:gdLst>
              <a:gd name="connsiteX0" fmla="*/ 5441888 w 5441888"/>
              <a:gd name="connsiteY0" fmla="*/ 0 h 6858000"/>
              <a:gd name="connsiteX1" fmla="*/ 0 w 5441888"/>
              <a:gd name="connsiteY1" fmla="*/ 0 h 6858000"/>
              <a:gd name="connsiteX2" fmla="*/ 0 w 5441888"/>
              <a:gd name="connsiteY2" fmla="*/ 6858000 h 6858000"/>
              <a:gd name="connsiteX3" fmla="*/ 5441888 w 54418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41888" h="6858000">
                <a:moveTo>
                  <a:pt x="5441888" y="0"/>
                </a:moveTo>
                <a:lnTo>
                  <a:pt x="0" y="0"/>
                </a:lnTo>
                <a:lnTo>
                  <a:pt x="0" y="6858000"/>
                </a:lnTo>
                <a:lnTo>
                  <a:pt x="5441888" y="6858000"/>
                </a:lnTo>
                <a:close/>
              </a:path>
            </a:pathLst>
          </a:custGeom>
        </p:spPr>
      </p:pic>
      <p:sp>
        <p:nvSpPr>
          <p:cNvPr id="19" name="Title 1">
            <a:extLst>
              <a:ext uri="{FF2B5EF4-FFF2-40B4-BE49-F238E27FC236}">
                <a16:creationId xmlns:a16="http://schemas.microsoft.com/office/drawing/2014/main" id="{1E1C8C6D-0530-475B-A7F7-0E00C33ACFEB}"/>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20" name="Text Placeholder 15">
            <a:extLst>
              <a:ext uri="{FF2B5EF4-FFF2-40B4-BE49-F238E27FC236}">
                <a16:creationId xmlns:a16="http://schemas.microsoft.com/office/drawing/2014/main" id="{3D2778A3-7084-4333-8349-03B1FEB5FE75}"/>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5" name="Text Placeholder 18">
            <a:extLst>
              <a:ext uri="{FF2B5EF4-FFF2-40B4-BE49-F238E27FC236}">
                <a16:creationId xmlns:a16="http://schemas.microsoft.com/office/drawing/2014/main" id="{70ED2545-F96B-400C-B6F4-F1D2D83B7243}"/>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6" name="Text Placeholder 15">
            <a:extLst>
              <a:ext uri="{FF2B5EF4-FFF2-40B4-BE49-F238E27FC236}">
                <a16:creationId xmlns:a16="http://schemas.microsoft.com/office/drawing/2014/main" id="{4A2FECA2-3808-47DC-84EB-CD3395C2052D}"/>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7" name="Text Placeholder 18">
            <a:extLst>
              <a:ext uri="{FF2B5EF4-FFF2-40B4-BE49-F238E27FC236}">
                <a16:creationId xmlns:a16="http://schemas.microsoft.com/office/drawing/2014/main" id="{24393B9A-03C4-45C1-8172-F8B354458A48}"/>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8" name="Text Placeholder 15">
            <a:extLst>
              <a:ext uri="{FF2B5EF4-FFF2-40B4-BE49-F238E27FC236}">
                <a16:creationId xmlns:a16="http://schemas.microsoft.com/office/drawing/2014/main" id="{18EC24A5-B4A5-4BAB-AE40-30EB69D6EF73}"/>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9" name="Text Placeholder 18">
            <a:extLst>
              <a:ext uri="{FF2B5EF4-FFF2-40B4-BE49-F238E27FC236}">
                <a16:creationId xmlns:a16="http://schemas.microsoft.com/office/drawing/2014/main" id="{726F36C0-4E6A-4A10-960D-11D78D04447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2376933483"/>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l">
              <a:defRPr lang="en-US" sz="2800" kern="1200" spc="150" baseline="0" dirty="0">
                <a:solidFill>
                  <a:schemeClr val="tx1"/>
                </a:solidFill>
                <a:latin typeface="+mj-lt"/>
                <a:ea typeface="+mj-ea"/>
                <a:cs typeface="+mj-cs"/>
              </a:defRPr>
            </a:lvl1pPr>
          </a:lstStyle>
          <a:p>
            <a:r>
              <a:rPr lang="en-US"/>
              <a:t>CLICK TO EDIT MASTER TITLE STYLE</a:t>
            </a:r>
          </a:p>
        </p:txBody>
      </p:sp>
      <p:sp>
        <p:nvSpPr>
          <p:cNvPr id="15" name="Text Placeholder 14">
            <a:extLst>
              <a:ext uri="{FF2B5EF4-FFF2-40B4-BE49-F238E27FC236}">
                <a16:creationId xmlns:a16="http://schemas.microsoft.com/office/drawing/2014/main" id="{B250D272-9B39-4C2D-B0F5-21010D11E437}"/>
              </a:ext>
            </a:extLst>
          </p:cNvPr>
          <p:cNvSpPr>
            <a:spLocks noGrp="1"/>
          </p:cNvSpPr>
          <p:nvPr>
            <p:ph type="body" sz="quarter" idx="16"/>
          </p:nvPr>
        </p:nvSpPr>
        <p:spPr>
          <a:xfrm>
            <a:off x="748749" y="1361938"/>
            <a:ext cx="6765925" cy="496888"/>
          </a:xfrm>
        </p:spPr>
        <p:txBody>
          <a:bodyPr>
            <a:noAutofit/>
          </a:bodyPr>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Click to edit Master text styles</a:t>
            </a:r>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286002"/>
            <a:ext cx="6094270" cy="3542143"/>
          </a:xfrm>
        </p:spPr>
        <p:txBody>
          <a:bodyPr/>
          <a:lstStyle/>
          <a:p>
            <a:r>
              <a:rPr lang="en-US"/>
              <a:t>Click icon to add chart</a:t>
            </a:r>
            <a:endParaRPr lang="en-US" dirty="0"/>
          </a:p>
        </p:txBody>
      </p:sp>
      <p:sp>
        <p:nvSpPr>
          <p:cNvPr id="11" name="Text Placeholder 10">
            <a:extLst>
              <a:ext uri="{FF2B5EF4-FFF2-40B4-BE49-F238E27FC236}">
                <a16:creationId xmlns:a16="http://schemas.microsoft.com/office/drawing/2014/main" id="{339C283A-EC40-421C-8A0E-F9A3161C8890}"/>
              </a:ext>
            </a:extLst>
          </p:cNvPr>
          <p:cNvSpPr>
            <a:spLocks noGrp="1"/>
          </p:cNvSpPr>
          <p:nvPr>
            <p:ph type="body" sz="quarter" idx="14"/>
          </p:nvPr>
        </p:nvSpPr>
        <p:spPr>
          <a:xfrm>
            <a:off x="7858125" y="2284624"/>
            <a:ext cx="3147332" cy="306388"/>
          </a:xfrm>
        </p:spPr>
        <p:txBody>
          <a:bodyPr>
            <a:noAutofit/>
          </a:bodyPr>
          <a:lstStyle>
            <a:lvl1pPr marL="0" indent="0">
              <a:buNone/>
              <a:defRPr sz="1400" cap="all" spc="150" baseline="0">
                <a:solidFill>
                  <a:schemeClr val="tx1"/>
                </a:solidFill>
                <a:latin typeface="+mj-lt"/>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
        <p:nvSpPr>
          <p:cNvPr id="13" name="Content Placeholder 12">
            <a:extLst>
              <a:ext uri="{FF2B5EF4-FFF2-40B4-BE49-F238E27FC236}">
                <a16:creationId xmlns:a16="http://schemas.microsoft.com/office/drawing/2014/main" id="{305CA2B1-D510-4949-A638-C1A064DA41A7}"/>
              </a:ext>
            </a:extLst>
          </p:cNvPr>
          <p:cNvSpPr>
            <a:spLocks noGrp="1"/>
          </p:cNvSpPr>
          <p:nvPr>
            <p:ph sz="quarter" idx="15" hasCustomPrompt="1"/>
          </p:nvPr>
        </p:nvSpPr>
        <p:spPr>
          <a:xfrm>
            <a:off x="7858125" y="2779713"/>
            <a:ext cx="3148013" cy="3095625"/>
          </a:xfrm>
        </p:spPr>
        <p:txBody>
          <a:bodyPr>
            <a:normAutofit/>
          </a:bodyPr>
          <a:lstStyle>
            <a:lvl1pPr marL="0" indent="0">
              <a:buNone/>
              <a:defRPr sz="1200">
                <a:solidFill>
                  <a:schemeClr val="tx1">
                    <a:lumMod val="65000"/>
                    <a:lumOff val="35000"/>
                  </a:schemeClr>
                </a:solidFill>
              </a:defRPr>
            </a:lvl1pPr>
            <a:lvl2pPr marL="457200" indent="0">
              <a:buNone/>
              <a:defRPr sz="1100">
                <a:solidFill>
                  <a:schemeClr val="tx1">
                    <a:lumMod val="65000"/>
                    <a:lumOff val="35000"/>
                  </a:schemeClr>
                </a:solidFill>
              </a:defRPr>
            </a:lvl2pPr>
            <a:lvl3pPr marL="914400" indent="0">
              <a:buNone/>
              <a:defRPr sz="1050">
                <a:solidFill>
                  <a:schemeClr val="tx1">
                    <a:lumMod val="65000"/>
                    <a:lumOff val="35000"/>
                  </a:schemeClr>
                </a:solidFill>
              </a:defRPr>
            </a:lvl3pPr>
            <a:lvl4pPr marL="1371600" indent="0">
              <a:buNone/>
              <a:defRPr sz="1000">
                <a:solidFill>
                  <a:schemeClr val="tx1">
                    <a:lumMod val="65000"/>
                    <a:lumOff val="35000"/>
                  </a:schemeClr>
                </a:solidFill>
              </a:defRPr>
            </a:lvl4pPr>
            <a:lvl5pPr marL="1828800" indent="0">
              <a:buNone/>
              <a:defRPr sz="1000">
                <a:solidFill>
                  <a:schemeClr val="tx1">
                    <a:lumMod val="65000"/>
                    <a:lumOff val="35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3491003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46070C-E825-43D0-99F4-8B4614131131}"/>
              </a:ext>
              <a:ext uri="{C183D7F6-B498-43B3-948B-1728B52AA6E4}">
                <adec:decorative xmlns:adec="http://schemas.microsoft.com/office/drawing/2017/decorative" val="1"/>
              </a:ext>
            </a:extLst>
          </p:cNvPr>
          <p:cNvSpPr/>
          <p:nvPr userDrawn="1"/>
        </p:nvSpPr>
        <p:spPr>
          <a:xfrm>
            <a:off x="0" y="3057683"/>
            <a:ext cx="12191998" cy="2010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a:normAutofit/>
          </a:bodyPr>
          <a:lstStyle>
            <a:lvl1pPr algn="l">
              <a:defRPr lang="en-US" sz="2800" kern="1200" spc="150" baseline="0" dirty="0">
                <a:solidFill>
                  <a:schemeClr val="tx1"/>
                </a:solidFill>
                <a:latin typeface="+mj-lt"/>
                <a:ea typeface="+mj-ea"/>
                <a:cs typeface="+mj-cs"/>
              </a:defRPr>
            </a:lvl1pPr>
          </a:lstStyle>
          <a:p>
            <a:r>
              <a:rPr lang="en-US" noProof="0" dirty="0"/>
              <a:t>CLICK TO EDIT MASTER TITLE STYLE</a:t>
            </a:r>
          </a:p>
        </p:txBody>
      </p:sp>
      <p:sp>
        <p:nvSpPr>
          <p:cNvPr id="6" name="Text Placeholder 10">
            <a:extLst>
              <a:ext uri="{FF2B5EF4-FFF2-40B4-BE49-F238E27FC236}">
                <a16:creationId xmlns:a16="http://schemas.microsoft.com/office/drawing/2014/main" id="{E4E92FC5-6FC2-45C2-9200-3244F9EA69A0}"/>
              </a:ext>
            </a:extLst>
          </p:cNvPr>
          <p:cNvSpPr>
            <a:spLocks noGrp="1"/>
          </p:cNvSpPr>
          <p:nvPr>
            <p:ph type="body" sz="quarter" idx="33" hasCustomPrompt="1"/>
          </p:nvPr>
        </p:nvSpPr>
        <p:spPr>
          <a:xfrm>
            <a:off x="914399" y="3354712"/>
            <a:ext cx="731520" cy="457200"/>
          </a:xfrm>
        </p:spPr>
        <p:txBody>
          <a:bodyPr anchor="ctr"/>
          <a:lstStyle>
            <a:lvl1pPr marL="0" indent="0" algn="l">
              <a:buNone/>
              <a:defRPr sz="1400" b="1">
                <a:solidFill>
                  <a:schemeClr val="tx1"/>
                </a:solidFill>
                <a:latin typeface="+mj-lt"/>
              </a:defRPr>
            </a:lvl1pPr>
          </a:lstStyle>
          <a:p>
            <a:pPr lvl="0"/>
            <a:r>
              <a:rPr lang="en-US" noProof="0" dirty="0"/>
              <a:t>Year</a:t>
            </a:r>
          </a:p>
        </p:txBody>
      </p:sp>
      <p:sp>
        <p:nvSpPr>
          <p:cNvPr id="7" name="Text Placeholder 10">
            <a:extLst>
              <a:ext uri="{FF2B5EF4-FFF2-40B4-BE49-F238E27FC236}">
                <a16:creationId xmlns:a16="http://schemas.microsoft.com/office/drawing/2014/main" id="{4D75C136-D6C3-4431-8776-997070627AAB}"/>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8" name="Text Placeholder 10">
            <a:extLst>
              <a:ext uri="{FF2B5EF4-FFF2-40B4-BE49-F238E27FC236}">
                <a16:creationId xmlns:a16="http://schemas.microsoft.com/office/drawing/2014/main" id="{FD15D323-BFE3-4ACE-9A2E-C9EB69458B12}"/>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9" name="Text Placeholder 10">
            <a:extLst>
              <a:ext uri="{FF2B5EF4-FFF2-40B4-BE49-F238E27FC236}">
                <a16:creationId xmlns:a16="http://schemas.microsoft.com/office/drawing/2014/main" id="{3B520767-B49F-4503-8120-B66E411F33E4}"/>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0" name="Text Placeholder 10">
            <a:extLst>
              <a:ext uri="{FF2B5EF4-FFF2-40B4-BE49-F238E27FC236}">
                <a16:creationId xmlns:a16="http://schemas.microsoft.com/office/drawing/2014/main" id="{30C2F5A0-E03E-4C89-B9EB-8D48889F5F91}"/>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2" name="Text Placeholder 10">
            <a:extLst>
              <a:ext uri="{FF2B5EF4-FFF2-40B4-BE49-F238E27FC236}">
                <a16:creationId xmlns:a16="http://schemas.microsoft.com/office/drawing/2014/main" id="{59D3CBFE-13C8-4DB1-A831-9393264923E7}"/>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3" name="Text Placeholder 10">
            <a:extLst>
              <a:ext uri="{FF2B5EF4-FFF2-40B4-BE49-F238E27FC236}">
                <a16:creationId xmlns:a16="http://schemas.microsoft.com/office/drawing/2014/main" id="{82385A0A-C61D-4BBD-AC77-D7642F895E22}"/>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4" name="Text Placeholder 10">
            <a:extLst>
              <a:ext uri="{FF2B5EF4-FFF2-40B4-BE49-F238E27FC236}">
                <a16:creationId xmlns:a16="http://schemas.microsoft.com/office/drawing/2014/main" id="{FED89FCE-7507-4C8C-923F-922290589466}"/>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6" name="Text Placeholder 10">
            <a:extLst>
              <a:ext uri="{FF2B5EF4-FFF2-40B4-BE49-F238E27FC236}">
                <a16:creationId xmlns:a16="http://schemas.microsoft.com/office/drawing/2014/main" id="{2A9276DB-F427-4F8E-8E4C-466600F390FD}"/>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7" name="Text Placeholder 10">
            <a:extLst>
              <a:ext uri="{FF2B5EF4-FFF2-40B4-BE49-F238E27FC236}">
                <a16:creationId xmlns:a16="http://schemas.microsoft.com/office/drawing/2014/main" id="{79023948-0C1E-4DAB-B885-1C713409AA08}"/>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5" name="Text Placeholder 10">
            <a:extLst>
              <a:ext uri="{FF2B5EF4-FFF2-40B4-BE49-F238E27FC236}">
                <a16:creationId xmlns:a16="http://schemas.microsoft.com/office/drawing/2014/main" id="{F2F73935-BF53-4510-8B8F-EDB1CD56A1BB}"/>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8" name="Text Placeholder 10">
            <a:extLst>
              <a:ext uri="{FF2B5EF4-FFF2-40B4-BE49-F238E27FC236}">
                <a16:creationId xmlns:a16="http://schemas.microsoft.com/office/drawing/2014/main" id="{4AB6A03C-6180-41ED-A88D-ECBB80D160F2}"/>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9" name="Text Placeholder 10">
            <a:extLst>
              <a:ext uri="{FF2B5EF4-FFF2-40B4-BE49-F238E27FC236}">
                <a16:creationId xmlns:a16="http://schemas.microsoft.com/office/drawing/2014/main" id="{145AD645-55F0-41A9-AC53-ED30BF1340BA}"/>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1" name="Text Placeholder 10">
            <a:extLst>
              <a:ext uri="{FF2B5EF4-FFF2-40B4-BE49-F238E27FC236}">
                <a16:creationId xmlns:a16="http://schemas.microsoft.com/office/drawing/2014/main" id="{AB3645A3-D681-45BF-B195-452D000802CA}"/>
              </a:ext>
            </a:extLst>
          </p:cNvPr>
          <p:cNvSpPr>
            <a:spLocks noGrp="1"/>
          </p:cNvSpPr>
          <p:nvPr>
            <p:ph type="body" sz="quarter" idx="38" hasCustomPrompt="1"/>
          </p:nvPr>
        </p:nvSpPr>
        <p:spPr>
          <a:xfrm>
            <a:off x="914400" y="4292468"/>
            <a:ext cx="731520" cy="457200"/>
          </a:xfrm>
        </p:spPr>
        <p:txBody>
          <a:bodyPr anchor="ctr"/>
          <a:lstStyle>
            <a:lvl1pPr marL="0" indent="0" algn="l">
              <a:buNone/>
              <a:defRPr sz="1400" b="1">
                <a:solidFill>
                  <a:schemeClr val="tx1"/>
                </a:solidFill>
                <a:latin typeface="+mj-lt"/>
              </a:defRPr>
            </a:lvl1pPr>
          </a:lstStyle>
          <a:p>
            <a:pPr lvl="0"/>
            <a:r>
              <a:rPr lang="en-US" noProof="0" dirty="0"/>
              <a:t>Year</a:t>
            </a:r>
          </a:p>
        </p:txBody>
      </p:sp>
      <p:sp>
        <p:nvSpPr>
          <p:cNvPr id="20" name="Text Placeholder 10">
            <a:extLst>
              <a:ext uri="{FF2B5EF4-FFF2-40B4-BE49-F238E27FC236}">
                <a16:creationId xmlns:a16="http://schemas.microsoft.com/office/drawing/2014/main" id="{C39F248D-01B4-40EE-B483-E8E81806DFBE}"/>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1" name="Text Placeholder 10">
            <a:extLst>
              <a:ext uri="{FF2B5EF4-FFF2-40B4-BE49-F238E27FC236}">
                <a16:creationId xmlns:a16="http://schemas.microsoft.com/office/drawing/2014/main" id="{1D0F1859-7A34-42DF-873E-2CF864E4C4BE}"/>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2" name="Text Placeholder 10">
            <a:extLst>
              <a:ext uri="{FF2B5EF4-FFF2-40B4-BE49-F238E27FC236}">
                <a16:creationId xmlns:a16="http://schemas.microsoft.com/office/drawing/2014/main" id="{6EB397AF-B5C1-40FE-86D4-BA660E4C6E46}"/>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3" name="Text Placeholder 10">
            <a:extLst>
              <a:ext uri="{FF2B5EF4-FFF2-40B4-BE49-F238E27FC236}">
                <a16:creationId xmlns:a16="http://schemas.microsoft.com/office/drawing/2014/main" id="{AF1343D5-DC0F-4C7E-967F-CFC300A2C807}"/>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4" name="Text Placeholder 10">
            <a:extLst>
              <a:ext uri="{FF2B5EF4-FFF2-40B4-BE49-F238E27FC236}">
                <a16:creationId xmlns:a16="http://schemas.microsoft.com/office/drawing/2014/main" id="{9AD688A5-D2DF-4FC3-8171-FAEA8C4F5566}"/>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5" name="Text Placeholder 10">
            <a:extLst>
              <a:ext uri="{FF2B5EF4-FFF2-40B4-BE49-F238E27FC236}">
                <a16:creationId xmlns:a16="http://schemas.microsoft.com/office/drawing/2014/main" id="{EA05A5D4-01B0-4932-B03E-571986E282EA}"/>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6" name="Text Placeholder 10">
            <a:extLst>
              <a:ext uri="{FF2B5EF4-FFF2-40B4-BE49-F238E27FC236}">
                <a16:creationId xmlns:a16="http://schemas.microsoft.com/office/drawing/2014/main" id="{72A84601-CD4F-49ED-8D51-CEF032363058}"/>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8" name="Text Placeholder 10">
            <a:extLst>
              <a:ext uri="{FF2B5EF4-FFF2-40B4-BE49-F238E27FC236}">
                <a16:creationId xmlns:a16="http://schemas.microsoft.com/office/drawing/2014/main" id="{DFC05EC7-9D6C-486B-9E2F-D3612013C0A1}"/>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9" name="Text Placeholder 10">
            <a:extLst>
              <a:ext uri="{FF2B5EF4-FFF2-40B4-BE49-F238E27FC236}">
                <a16:creationId xmlns:a16="http://schemas.microsoft.com/office/drawing/2014/main" id="{98F455FB-241B-4E1F-B581-FA6CBA239545}"/>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7" name="Text Placeholder 10">
            <a:extLst>
              <a:ext uri="{FF2B5EF4-FFF2-40B4-BE49-F238E27FC236}">
                <a16:creationId xmlns:a16="http://schemas.microsoft.com/office/drawing/2014/main" id="{C49FB196-753D-4A12-9460-57D8AB4B540B}"/>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0" name="Text Placeholder 10">
            <a:extLst>
              <a:ext uri="{FF2B5EF4-FFF2-40B4-BE49-F238E27FC236}">
                <a16:creationId xmlns:a16="http://schemas.microsoft.com/office/drawing/2014/main" id="{9E38664A-8108-4E24-800B-3C32ADA43978}"/>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1" name="Text Placeholder 10">
            <a:extLst>
              <a:ext uri="{FF2B5EF4-FFF2-40B4-BE49-F238E27FC236}">
                <a16:creationId xmlns:a16="http://schemas.microsoft.com/office/drawing/2014/main" id="{2908458B-A3ED-4855-9E08-108D7C4A8D36}"/>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2" name="Rectangle 31">
            <a:extLst>
              <a:ext uri="{FF2B5EF4-FFF2-40B4-BE49-F238E27FC236}">
                <a16:creationId xmlns:a16="http://schemas.microsoft.com/office/drawing/2014/main" id="{FFA35437-CCDE-4D92-B879-F23B329C8EC3}"/>
              </a:ext>
              <a:ext uri="{C183D7F6-B498-43B3-948B-1728B52AA6E4}">
                <adec:decorative xmlns:adec="http://schemas.microsoft.com/office/drawing/2017/decorative" val="1"/>
              </a:ext>
            </a:extLst>
          </p:cNvPr>
          <p:cNvSpPr/>
          <p:nvPr userDrawn="1"/>
        </p:nvSpPr>
        <p:spPr>
          <a:xfrm>
            <a:off x="929640" y="4034785"/>
            <a:ext cx="1033272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lumMod val="75000"/>
                  <a:lumOff val="25000"/>
                </a:schemeClr>
              </a:solidFill>
            </a:endParaRPr>
          </a:p>
        </p:txBody>
      </p:sp>
      <p:sp>
        <p:nvSpPr>
          <p:cNvPr id="36" name="Date Placeholder 2">
            <a:extLst>
              <a:ext uri="{FF2B5EF4-FFF2-40B4-BE49-F238E27FC236}">
                <a16:creationId xmlns:a16="http://schemas.microsoft.com/office/drawing/2014/main" id="{1CDC588F-73BC-4108-974B-0EAAB8213CE0}"/>
              </a:ext>
            </a:extLst>
          </p:cNvPr>
          <p:cNvSpPr>
            <a:spLocks noGrp="1"/>
          </p:cNvSpPr>
          <p:nvPr>
            <p:ph type="dt" sz="half" idx="10"/>
          </p:nvPr>
        </p:nvSpPr>
        <p:spPr>
          <a:xfrm>
            <a:off x="838200" y="6356350"/>
            <a:ext cx="2743200" cy="365125"/>
          </a:xfrm>
        </p:spPr>
        <p:txBody>
          <a:bodyPr/>
          <a:lstStyle>
            <a:lvl1pPr>
              <a:defRPr sz="900"/>
            </a:lvl1pPr>
          </a:lstStyle>
          <a:p>
            <a:r>
              <a:rPr lang="en-US" noProof="0" dirty="0"/>
              <a:t>20XX</a:t>
            </a:r>
          </a:p>
        </p:txBody>
      </p:sp>
      <p:sp>
        <p:nvSpPr>
          <p:cNvPr id="37" name="Footer Placeholder 3">
            <a:extLst>
              <a:ext uri="{FF2B5EF4-FFF2-40B4-BE49-F238E27FC236}">
                <a16:creationId xmlns:a16="http://schemas.microsoft.com/office/drawing/2014/main" id="{B2AC1EB2-9B8F-4077-8B66-64F9549F2C99}"/>
              </a:ext>
            </a:extLst>
          </p:cNvPr>
          <p:cNvSpPr>
            <a:spLocks noGrp="1"/>
          </p:cNvSpPr>
          <p:nvPr>
            <p:ph type="ftr" sz="quarter" idx="11"/>
          </p:nvPr>
        </p:nvSpPr>
        <p:spPr>
          <a:xfrm>
            <a:off x="4038600" y="6356350"/>
            <a:ext cx="4114800" cy="365125"/>
          </a:xfrm>
        </p:spPr>
        <p:txBody>
          <a:bodyPr/>
          <a:lstStyle>
            <a:lvl1pPr>
              <a:defRPr sz="900"/>
            </a:lvl1pPr>
          </a:lstStyle>
          <a:p>
            <a:r>
              <a:rPr lang="en-US" noProof="0" dirty="0"/>
              <a:t>Pitch Deck</a:t>
            </a:r>
          </a:p>
        </p:txBody>
      </p:sp>
      <p:sp>
        <p:nvSpPr>
          <p:cNvPr id="38" name="Slide Number Placeholder 4">
            <a:extLst>
              <a:ext uri="{FF2B5EF4-FFF2-40B4-BE49-F238E27FC236}">
                <a16:creationId xmlns:a16="http://schemas.microsoft.com/office/drawing/2014/main" id="{28DE3E33-346A-45AF-B164-CB5DF04FAE6D}"/>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noProof="0" smtClean="0"/>
              <a:t>‹#›</a:t>
            </a:fld>
            <a:endParaRPr lang="en-US" noProof="0" dirty="0"/>
          </a:p>
        </p:txBody>
      </p:sp>
    </p:spTree>
    <p:extLst>
      <p:ext uri="{BB962C8B-B14F-4D97-AF65-F5344CB8AC3E}">
        <p14:creationId xmlns:p14="http://schemas.microsoft.com/office/powerpoint/2010/main" val="2056323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Pitch Deck</a:t>
            </a:r>
          </a:p>
        </p:txBody>
      </p:sp>
      <p:cxnSp>
        <p:nvCxnSpPr>
          <p:cNvPr id="10" name="Straight Connector 9">
            <a:extLst>
              <a:ext uri="{FF2B5EF4-FFF2-40B4-BE49-F238E27FC236}">
                <a16:creationId xmlns:a16="http://schemas.microsoft.com/office/drawing/2014/main" id="{66988B2D-0240-4256-8268-4B9FF1E72363}"/>
              </a:ext>
              <a:ext uri="{C183D7F6-B498-43B3-948B-1728B52AA6E4}">
                <adec:decorative xmlns:adec="http://schemas.microsoft.com/office/drawing/2017/decorative" val="1"/>
              </a:ext>
            </a:extLst>
          </p:cNvPr>
          <p:cNvCxnSpPr>
            <a:cxnSpLocks/>
          </p:cNvCxnSpPr>
          <p:nvPr/>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 uri="{C183D7F6-B498-43B3-948B-1728B52AA6E4}">
                <adec:decorative xmlns:adec="http://schemas.microsoft.com/office/drawing/2017/decorative" val="1"/>
              </a:ext>
            </a:extLst>
          </p:cNvPr>
          <p:cNvCxnSpPr>
            <a:cxnSpLocks/>
          </p:cNvCxnSpPr>
          <p:nvPr/>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
        <p:nvSpPr>
          <p:cNvPr id="8" name="Content Placeholder 7">
            <a:extLst>
              <a:ext uri="{FF2B5EF4-FFF2-40B4-BE49-F238E27FC236}">
                <a16:creationId xmlns:a16="http://schemas.microsoft.com/office/drawing/2014/main" id="{24CE0E97-85AE-BE9D-BB93-C4A7A78A64A9}"/>
              </a:ext>
            </a:extLst>
          </p:cNvPr>
          <p:cNvSpPr>
            <a:spLocks noGrp="1"/>
          </p:cNvSpPr>
          <p:nvPr>
            <p:ph sz="quarter" idx="16"/>
          </p:nvPr>
        </p:nvSpPr>
        <p:spPr>
          <a:xfrm>
            <a:off x="838200" y="2138363"/>
            <a:ext cx="10515600" cy="3695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313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9780" y="-3935"/>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cxnSp>
        <p:nvCxnSpPr>
          <p:cNvPr id="10" name="Straight Connector 9">
            <a:extLst>
              <a:ext uri="{FF2B5EF4-FFF2-40B4-BE49-F238E27FC236}">
                <a16:creationId xmlns:a16="http://schemas.microsoft.com/office/drawing/2014/main" id="{4E4B72DA-52CB-4D39-A342-8857B4D959B2}"/>
              </a:ext>
              <a:ext uri="{C183D7F6-B498-43B3-948B-1728B52AA6E4}">
                <adec:decorative xmlns:adec="http://schemas.microsoft.com/office/drawing/2017/decorative" val="1"/>
              </a:ext>
            </a:extLst>
          </p:cNvPr>
          <p:cNvCxnSpPr/>
          <p:nvPr/>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 uri="{C183D7F6-B498-43B3-948B-1728B52AA6E4}">
                <adec:decorative xmlns:adec="http://schemas.microsoft.com/office/drawing/2017/decorative" val="1"/>
              </a:ext>
            </a:extLst>
          </p:cNvPr>
          <p:cNvCxnSpPr>
            <a:cxnSpLocks/>
          </p:cNvCxnSpPr>
          <p:nvPr/>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a:xfrm>
            <a:off x="9448800" y="0"/>
            <a:ext cx="2743200" cy="365125"/>
          </a:xfrm>
        </p:spPr>
        <p:txBody>
          <a:bodyPr/>
          <a:lstStyle>
            <a:lvl1pPr>
              <a:defRPr sz="14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62372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9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am Slide 8 Peop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390120"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739214"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716934" y="2428875"/>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339926"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217963"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634432"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390120"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739214"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7" name="Picture Placeholder 10">
            <a:extLst>
              <a:ext uri="{FF2B5EF4-FFF2-40B4-BE49-F238E27FC236}">
                <a16:creationId xmlns:a16="http://schemas.microsoft.com/office/drawing/2014/main" id="{0FB38616-82FB-4DAD-A82E-3777ACB41148}"/>
              </a:ext>
            </a:extLst>
          </p:cNvPr>
          <p:cNvSpPr>
            <a:spLocks noGrp="1"/>
          </p:cNvSpPr>
          <p:nvPr>
            <p:ph type="pic" sz="quarter" idx="28"/>
          </p:nvPr>
        </p:nvSpPr>
        <p:spPr>
          <a:xfrm>
            <a:off x="6716934" y="4287711"/>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229878"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634432"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B5CEABB6-07DC-46E8-9B57-56EC44A396E5}" type="slidenum">
              <a:rPr lang="en-US" smtClean="0"/>
              <a:t>‹#›</a:t>
            </a:fld>
            <a:endParaRPr lang="en-US" dirty="0"/>
          </a:p>
        </p:txBody>
      </p:sp>
      <p:pic>
        <p:nvPicPr>
          <p:cNvPr id="13" name="Graphic 12">
            <a:extLst>
              <a:ext uri="{FF2B5EF4-FFF2-40B4-BE49-F238E27FC236}">
                <a16:creationId xmlns:a16="http://schemas.microsoft.com/office/drawing/2014/main" id="{B0DFD584-E5CF-41EF-B51E-679CE22DDF9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60909553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132805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3790950" cy="892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Content Placeholder 10">
            <a:extLst>
              <a:ext uri="{FF2B5EF4-FFF2-40B4-BE49-F238E27FC236}">
                <a16:creationId xmlns:a16="http://schemas.microsoft.com/office/drawing/2014/main" id="{319EE98D-9541-4F21-8952-3026DEF75EC4}"/>
              </a:ext>
            </a:extLst>
          </p:cNvPr>
          <p:cNvSpPr>
            <a:spLocks noGrp="1"/>
          </p:cNvSpPr>
          <p:nvPr>
            <p:ph sz="quarter" idx="21" hasCustomPrompt="1"/>
          </p:nvPr>
        </p:nvSpPr>
        <p:spPr>
          <a:xfrm>
            <a:off x="107544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7" name="Text Placeholder 2">
            <a:extLst>
              <a:ext uri="{FF2B5EF4-FFF2-40B4-BE49-F238E27FC236}">
                <a16:creationId xmlns:a16="http://schemas.microsoft.com/office/drawing/2014/main" id="{E43D2F47-FAF2-42C2-967D-251DD4B940D7}"/>
              </a:ext>
            </a:extLst>
          </p:cNvPr>
          <p:cNvSpPr>
            <a:spLocks noGrp="1"/>
          </p:cNvSpPr>
          <p:nvPr>
            <p:ph type="body" idx="17" hasCustomPrompt="1"/>
          </p:nvPr>
        </p:nvSpPr>
        <p:spPr>
          <a:xfrm>
            <a:off x="838200"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838200"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4" name="Content Placeholder 10">
            <a:extLst>
              <a:ext uri="{FF2B5EF4-FFF2-40B4-BE49-F238E27FC236}">
                <a16:creationId xmlns:a16="http://schemas.microsoft.com/office/drawing/2014/main" id="{AB843230-A4E3-4E21-AA93-998E28EB9018}"/>
              </a:ext>
            </a:extLst>
          </p:cNvPr>
          <p:cNvSpPr>
            <a:spLocks noGrp="1"/>
          </p:cNvSpPr>
          <p:nvPr>
            <p:ph sz="quarter" idx="22" hasCustomPrompt="1"/>
          </p:nvPr>
        </p:nvSpPr>
        <p:spPr>
          <a:xfrm>
            <a:off x="381139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562665" y="3788813"/>
            <a:ext cx="2342205"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4">
            <a:extLst>
              <a:ext uri="{FF2B5EF4-FFF2-40B4-BE49-F238E27FC236}">
                <a16:creationId xmlns:a16="http://schemas.microsoft.com/office/drawing/2014/main" id="{3322C250-87FC-4F14-A42C-FFDA120D0D64}"/>
              </a:ext>
            </a:extLst>
          </p:cNvPr>
          <p:cNvSpPr>
            <a:spLocks noGrp="1"/>
          </p:cNvSpPr>
          <p:nvPr>
            <p:ph type="body" sz="quarter" idx="18" hasCustomPrompt="1"/>
          </p:nvPr>
        </p:nvSpPr>
        <p:spPr>
          <a:xfrm>
            <a:off x="3562665" y="4464810"/>
            <a:ext cx="2342205"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3562665" y="5120722"/>
            <a:ext cx="2342205"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5" name="Content Placeholder 10">
            <a:extLst>
              <a:ext uri="{FF2B5EF4-FFF2-40B4-BE49-F238E27FC236}">
                <a16:creationId xmlns:a16="http://schemas.microsoft.com/office/drawing/2014/main" id="{3AE0369E-A275-4E5A-AE0F-B1F9A54DEDFC}"/>
              </a:ext>
            </a:extLst>
          </p:cNvPr>
          <p:cNvSpPr>
            <a:spLocks noGrp="1"/>
          </p:cNvSpPr>
          <p:nvPr>
            <p:ph sz="quarter" idx="23" hasCustomPrompt="1"/>
          </p:nvPr>
        </p:nvSpPr>
        <p:spPr>
          <a:xfrm>
            <a:off x="652437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298609"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D3C675D6-83FA-4036-B516-098EDCAF2506}"/>
              </a:ext>
            </a:extLst>
          </p:cNvPr>
          <p:cNvSpPr>
            <a:spLocks noGrp="1"/>
          </p:cNvSpPr>
          <p:nvPr>
            <p:ph type="body" idx="19" hasCustomPrompt="1"/>
          </p:nvPr>
        </p:nvSpPr>
        <p:spPr>
          <a:xfrm>
            <a:off x="6298609"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6298609"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6" name="Content Placeholder 10">
            <a:extLst>
              <a:ext uri="{FF2B5EF4-FFF2-40B4-BE49-F238E27FC236}">
                <a16:creationId xmlns:a16="http://schemas.microsoft.com/office/drawing/2014/main" id="{CCA3A81E-171B-4946-B8BA-B2F406CF0939}"/>
              </a:ext>
            </a:extLst>
          </p:cNvPr>
          <p:cNvSpPr>
            <a:spLocks noGrp="1"/>
          </p:cNvSpPr>
          <p:nvPr>
            <p:ph sz="quarter" idx="24" hasCustomPrompt="1"/>
          </p:nvPr>
        </p:nvSpPr>
        <p:spPr>
          <a:xfrm>
            <a:off x="926032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14" name="Text Placeholder 2">
            <a:extLst>
              <a:ext uri="{FF2B5EF4-FFF2-40B4-BE49-F238E27FC236}">
                <a16:creationId xmlns:a16="http://schemas.microsoft.com/office/drawing/2014/main" id="{84A1E92D-A5BF-4268-BFF3-1418A1F03589}"/>
              </a:ext>
            </a:extLst>
          </p:cNvPr>
          <p:cNvSpPr>
            <a:spLocks noGrp="1"/>
          </p:cNvSpPr>
          <p:nvPr>
            <p:ph type="body" idx="15" hasCustomPrompt="1"/>
          </p:nvPr>
        </p:nvSpPr>
        <p:spPr>
          <a:xfrm>
            <a:off x="9023074" y="3788457"/>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B6439AAC-8A96-4015-8A87-ED8DF7027B60}"/>
              </a:ext>
            </a:extLst>
          </p:cNvPr>
          <p:cNvSpPr>
            <a:spLocks noGrp="1"/>
          </p:cNvSpPr>
          <p:nvPr>
            <p:ph type="body" idx="20" hasCustomPrompt="1"/>
          </p:nvPr>
        </p:nvSpPr>
        <p:spPr>
          <a:xfrm>
            <a:off x="9023074" y="4464454"/>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5" name="Content Placeholder 3">
            <a:extLst>
              <a:ext uri="{FF2B5EF4-FFF2-40B4-BE49-F238E27FC236}">
                <a16:creationId xmlns:a16="http://schemas.microsoft.com/office/drawing/2014/main" id="{492F9083-A886-4EEB-94D6-1FAE6DC33000}"/>
              </a:ext>
            </a:extLst>
          </p:cNvPr>
          <p:cNvSpPr>
            <a:spLocks noGrp="1"/>
          </p:cNvSpPr>
          <p:nvPr>
            <p:ph sz="half" idx="16"/>
          </p:nvPr>
        </p:nvSpPr>
        <p:spPr>
          <a:xfrm>
            <a:off x="9023074" y="5120366"/>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38669631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82546"/>
            <a:ext cx="5111750" cy="1525588"/>
          </a:xfrm>
        </p:spPr>
        <p:txBody>
          <a:bodyPr anchor="b">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23" name="Straight Connector 22">
            <a:extLst>
              <a:ext uri="{FF2B5EF4-FFF2-40B4-BE49-F238E27FC236}">
                <a16:creationId xmlns:a16="http://schemas.microsoft.com/office/drawing/2014/main" id="{D87F08D6-2CA7-4A5A-BE34-07113DCA535D}"/>
              </a:ext>
            </a:extLst>
          </p:cNvPr>
          <p:cNvCxnSpPr>
            <a:cxnSpLocks/>
          </p:cNvCxnSpPr>
          <p:nvPr/>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616316768"/>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2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004161"/>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Pitch Deck</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42935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Pitch Deck</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92845213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0" r:id="rId3"/>
    <p:sldLayoutId id="2147483688" r:id="rId4"/>
    <p:sldLayoutId id="2147483694" r:id="rId5"/>
    <p:sldLayoutId id="2147483701" r:id="rId6"/>
    <p:sldLayoutId id="2147483697" r:id="rId7"/>
    <p:sldLayoutId id="2147483673" r:id="rId8"/>
    <p:sldLayoutId id="2147483676" r:id="rId9"/>
    <p:sldLayoutId id="2147483672" r:id="rId10"/>
    <p:sldLayoutId id="2147483699" r:id="rId11"/>
    <p:sldLayoutId id="2147483671" r:id="rId12"/>
    <p:sldLayoutId id="2147483700" r:id="rId13"/>
    <p:sldLayoutId id="2147483679" r:id="rId14"/>
    <p:sldLayoutId id="2147483692" r:id="rId15"/>
    <p:sldLayoutId id="2147483681" r:id="rId16"/>
    <p:sldLayoutId id="2147483674" r:id="rId17"/>
    <p:sldLayoutId id="2147483675" r:id="rId18"/>
    <p:sldLayoutId id="2147483696" r:id="rId19"/>
    <p:sldLayoutId id="2147483677" r:id="rId20"/>
    <p:sldLayoutId id="2147483678" r:id="rId21"/>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ustomXml" Target="../ink/ink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4.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C1FF-4CEC-9147-967D-0BDB8A1ACFA2}"/>
              </a:ext>
            </a:extLst>
          </p:cNvPr>
          <p:cNvSpPr>
            <a:spLocks noGrp="1"/>
          </p:cNvSpPr>
          <p:nvPr>
            <p:ph type="title"/>
          </p:nvPr>
        </p:nvSpPr>
        <p:spPr>
          <a:xfrm>
            <a:off x="0" y="94786"/>
            <a:ext cx="12192000" cy="557951"/>
          </a:xfrm>
        </p:spPr>
        <p:txBody>
          <a:bodyPr>
            <a:normAutofit/>
          </a:bodyPr>
          <a:lstStyle/>
          <a:p>
            <a:r>
              <a:rPr dirty="0"/>
              <a:t>Exercise</a:t>
            </a:r>
          </a:p>
        </p:txBody>
      </p:sp>
      <p:sp>
        <p:nvSpPr>
          <p:cNvPr id="13" name="Slide Number Placeholder 12">
            <a:extLst>
              <a:ext uri="{FF2B5EF4-FFF2-40B4-BE49-F238E27FC236}">
                <a16:creationId xmlns:a16="http://schemas.microsoft.com/office/drawing/2014/main" id="{69392F4E-CF18-2798-A0E9-113D6411105F}"/>
              </a:ext>
            </a:extLst>
          </p:cNvPr>
          <p:cNvSpPr>
            <a:spLocks noGrp="1"/>
          </p:cNvSpPr>
          <p:nvPr>
            <p:ph type="sldNum" sz="quarter" idx="22"/>
          </p:nvPr>
        </p:nvSpPr>
        <p:spPr/>
        <p:txBody>
          <a:bodyPr/>
          <a:lstStyle/>
          <a:p>
            <a:fld id="{B5CEABB6-07DC-46E8-9B57-56EC44A396E5}" type="slidenum">
              <a:rPr lang="en-US" smtClean="0"/>
              <a:pPr/>
              <a:t>1</a:t>
            </a:fld>
            <a:endParaRPr lang="en-US" dirty="0"/>
          </a:p>
        </p:txBody>
      </p:sp>
      <p:sp>
        <p:nvSpPr>
          <p:cNvPr id="14" name="Title 1">
            <a:extLst>
              <a:ext uri="{FF2B5EF4-FFF2-40B4-BE49-F238E27FC236}">
                <a16:creationId xmlns:a16="http://schemas.microsoft.com/office/drawing/2014/main" id="{373FBC6E-908B-4525-4A20-17B2F2482BE9}"/>
              </a:ext>
            </a:extLst>
          </p:cNvPr>
          <p:cNvSpPr txBox="1">
            <a:spLocks/>
          </p:cNvSpPr>
          <p:nvPr/>
        </p:nvSpPr>
        <p:spPr>
          <a:xfrm>
            <a:off x="0" y="459710"/>
            <a:ext cx="12192000" cy="5579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2200" i="1" dirty="0"/>
              <a:t>Abstract Interpretation Review</a:t>
            </a:r>
          </a:p>
        </p:txBody>
      </p:sp>
      <p:cxnSp>
        <p:nvCxnSpPr>
          <p:cNvPr id="16" name="Straight Connector 15">
            <a:extLst>
              <a:ext uri="{FF2B5EF4-FFF2-40B4-BE49-F238E27FC236}">
                <a16:creationId xmlns:a16="http://schemas.microsoft.com/office/drawing/2014/main" id="{82E091EF-9DC4-1B0A-87B3-766DB9DB570A}"/>
              </a:ext>
            </a:extLst>
          </p:cNvPr>
          <p:cNvCxnSpPr>
            <a:cxnSpLocks/>
          </p:cNvCxnSpPr>
          <p:nvPr/>
        </p:nvCxnSpPr>
        <p:spPr>
          <a:xfrm>
            <a:off x="363747" y="566473"/>
            <a:ext cx="11464506" cy="85948"/>
          </a:xfrm>
          <a:prstGeom prst="line">
            <a:avLst/>
          </a:prstGeom>
        </p:spPr>
        <p:style>
          <a:lnRef idx="1">
            <a:schemeClr val="dk1"/>
          </a:lnRef>
          <a:fillRef idx="0">
            <a:schemeClr val="dk1"/>
          </a:fillRef>
          <a:effectRef idx="0">
            <a:schemeClr val="dk1"/>
          </a:effectRef>
          <a:fontRef idx="minor">
            <a:schemeClr val="tx1"/>
          </a:fontRef>
        </p:style>
      </p:cxnSp>
      <p:sp>
        <p:nvSpPr>
          <p:cNvPr id="18" name="Rectangle 17">
            <a:extLst>
              <a:ext uri="{FF2B5EF4-FFF2-40B4-BE49-F238E27FC236}">
                <a16:creationId xmlns:a16="http://schemas.microsoft.com/office/drawing/2014/main" id="{14B0FD66-90EC-7349-E979-709C6CC835FC}"/>
              </a:ext>
            </a:extLst>
          </p:cNvPr>
          <p:cNvSpPr>
            <a:spLocks noChangeArrowheads="1"/>
          </p:cNvSpPr>
          <p:nvPr/>
        </p:nvSpPr>
        <p:spPr bwMode="auto">
          <a:xfrm>
            <a:off x="873721" y="1309543"/>
            <a:ext cx="10954532" cy="1145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200" i="1" dirty="0">
                <a:latin typeface="Arial" panose="020B0604020202020204" pitchFamily="34" charset="0"/>
              </a:rPr>
              <a:t>We formalized dataflow analysis by ensuring mathematical properties of our dataflow fact sets and our dataflow update procedure. What property of the fact sets and what property of the update function guaranteed termination?</a:t>
            </a:r>
            <a:endParaRPr kumimoji="0" lang="en-US" altLang="en-US" sz="2200" b="0" i="1"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2515134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E5DC3-4CA8-27A8-CDD6-65E8E421E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A63796-B5B3-F09C-A352-71D89649D62C}"/>
              </a:ext>
            </a:extLst>
          </p:cNvPr>
          <p:cNvSpPr>
            <a:spLocks noGrp="1"/>
          </p:cNvSpPr>
          <p:nvPr>
            <p:ph type="title"/>
          </p:nvPr>
        </p:nvSpPr>
        <p:spPr>
          <a:xfrm>
            <a:off x="1508760" y="4156405"/>
            <a:ext cx="3356538" cy="1325563"/>
          </a:xfrm>
        </p:spPr>
        <p:txBody>
          <a:bodyPr>
            <a:normAutofit/>
          </a:bodyPr>
          <a:lstStyle/>
          <a:p>
            <a:r>
              <a:rPr lang="en-US" b="1" dirty="0"/>
              <a:t>Administrivia</a:t>
            </a:r>
            <a:br>
              <a:rPr lang="en-US" b="1" dirty="0"/>
            </a:br>
            <a:r>
              <a:rPr lang="en-US" b="1" dirty="0"/>
              <a:t>and </a:t>
            </a:r>
            <a:br>
              <a:rPr lang="en-US" b="1" dirty="0"/>
            </a:br>
            <a:r>
              <a:rPr lang="en-US" b="1" dirty="0"/>
              <a:t>Announcements</a:t>
            </a:r>
          </a:p>
        </p:txBody>
      </p:sp>
      <p:sp>
        <p:nvSpPr>
          <p:cNvPr id="4" name="Text Placeholder 3">
            <a:extLst>
              <a:ext uri="{FF2B5EF4-FFF2-40B4-BE49-F238E27FC236}">
                <a16:creationId xmlns:a16="http://schemas.microsoft.com/office/drawing/2014/main" id="{BBF13D11-B4A7-B173-2D94-25C956D8EC6F}"/>
              </a:ext>
            </a:extLst>
          </p:cNvPr>
          <p:cNvSpPr>
            <a:spLocks noGrp="1"/>
          </p:cNvSpPr>
          <p:nvPr>
            <p:ph type="body" sz="quarter" idx="13"/>
          </p:nvPr>
        </p:nvSpPr>
        <p:spPr>
          <a:xfrm>
            <a:off x="5806440" y="1158586"/>
            <a:ext cx="5433204" cy="4592782"/>
          </a:xfrm>
        </p:spPr>
        <p:txBody>
          <a:bodyPr>
            <a:normAutofit/>
          </a:bodyPr>
          <a:lstStyle/>
          <a:p>
            <a:r>
              <a:rPr lang="en-US" dirty="0"/>
              <a:t>P2 Clarifications</a:t>
            </a:r>
          </a:p>
          <a:p>
            <a:pPr marL="342900" indent="-342900">
              <a:buFontTx/>
              <a:buChar char="-"/>
            </a:pPr>
            <a:r>
              <a:rPr lang="en-US" dirty="0"/>
              <a:t>Calls DO break blocks</a:t>
            </a:r>
          </a:p>
          <a:p>
            <a:pPr marL="342900" indent="-342900">
              <a:buFontTx/>
              <a:buChar char="-"/>
            </a:pPr>
            <a:r>
              <a:rPr lang="en-US" dirty="0"/>
              <a:t>Calls DO NOT have edges to the callee</a:t>
            </a:r>
          </a:p>
          <a:p>
            <a:pPr marL="342900" indent="-342900">
              <a:buFontTx/>
              <a:buChar char="-"/>
            </a:pPr>
            <a:r>
              <a:rPr lang="en-US" dirty="0"/>
              <a:t>Calls DO have a successor to the return site</a:t>
            </a:r>
          </a:p>
          <a:p>
            <a:pPr marL="342900" indent="-342900">
              <a:buFontTx/>
              <a:buChar char="-"/>
            </a:pPr>
            <a:r>
              <a:rPr lang="en-US" dirty="0"/>
              <a:t>Comments DO NOT need to be parsed</a:t>
            </a:r>
          </a:p>
        </p:txBody>
      </p:sp>
    </p:spTree>
    <p:extLst>
      <p:ext uri="{BB962C8B-B14F-4D97-AF65-F5344CB8AC3E}">
        <p14:creationId xmlns:p14="http://schemas.microsoft.com/office/powerpoint/2010/main" val="350617951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E7D66-55EB-2929-1440-DEAE25E23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960984-5B80-BEDA-CDC8-67BCD3E101D1}"/>
              </a:ext>
            </a:extLst>
          </p:cNvPr>
          <p:cNvSpPr>
            <a:spLocks noGrp="1"/>
          </p:cNvSpPr>
          <p:nvPr>
            <p:ph type="title"/>
          </p:nvPr>
        </p:nvSpPr>
        <p:spPr>
          <a:xfrm>
            <a:off x="1508760" y="4156405"/>
            <a:ext cx="3356538" cy="1325563"/>
          </a:xfrm>
        </p:spPr>
        <p:txBody>
          <a:bodyPr>
            <a:normAutofit/>
          </a:bodyPr>
          <a:lstStyle/>
          <a:p>
            <a:r>
              <a:rPr lang="en-US" b="1" dirty="0"/>
              <a:t>Administrivia</a:t>
            </a:r>
            <a:br>
              <a:rPr lang="en-US" b="1" dirty="0"/>
            </a:br>
            <a:r>
              <a:rPr lang="en-US" b="1" dirty="0"/>
              <a:t>and </a:t>
            </a:r>
            <a:br>
              <a:rPr lang="en-US" b="1" dirty="0"/>
            </a:br>
            <a:r>
              <a:rPr lang="en-US" b="1" dirty="0"/>
              <a:t>Announcements</a:t>
            </a:r>
          </a:p>
        </p:txBody>
      </p:sp>
      <p:sp>
        <p:nvSpPr>
          <p:cNvPr id="4" name="Text Placeholder 3">
            <a:extLst>
              <a:ext uri="{FF2B5EF4-FFF2-40B4-BE49-F238E27FC236}">
                <a16:creationId xmlns:a16="http://schemas.microsoft.com/office/drawing/2014/main" id="{8F9C8F5F-3A2E-0DCF-448E-1B532B149AF4}"/>
              </a:ext>
            </a:extLst>
          </p:cNvPr>
          <p:cNvSpPr>
            <a:spLocks noGrp="1"/>
          </p:cNvSpPr>
          <p:nvPr>
            <p:ph type="body" sz="quarter" idx="13"/>
          </p:nvPr>
        </p:nvSpPr>
        <p:spPr>
          <a:xfrm>
            <a:off x="5806440" y="1158586"/>
            <a:ext cx="5433204" cy="4592782"/>
          </a:xfrm>
        </p:spPr>
        <p:txBody>
          <a:bodyPr>
            <a:normAutofit/>
          </a:bodyPr>
          <a:lstStyle/>
          <a:p>
            <a:r>
              <a:rPr lang="en-US" dirty="0"/>
              <a:t>Q1 Clarifications</a:t>
            </a:r>
          </a:p>
          <a:p>
            <a:pPr marL="342900" indent="-342900">
              <a:buFontTx/>
              <a:buChar char="-"/>
            </a:pPr>
            <a:r>
              <a:rPr lang="en-US" dirty="0"/>
              <a:t>Grades incoming</a:t>
            </a:r>
          </a:p>
          <a:p>
            <a:pPr marL="342900" indent="-342900">
              <a:buFontTx/>
              <a:buChar char="-"/>
            </a:pPr>
            <a:endParaRPr lang="en-US" dirty="0"/>
          </a:p>
        </p:txBody>
      </p:sp>
    </p:spTree>
    <p:extLst>
      <p:ext uri="{BB962C8B-B14F-4D97-AF65-F5344CB8AC3E}">
        <p14:creationId xmlns:p14="http://schemas.microsoft.com/office/powerpoint/2010/main" val="364910729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1508760" y="4156405"/>
            <a:ext cx="3356538" cy="1325563"/>
          </a:xfrm>
        </p:spPr>
        <p:txBody>
          <a:bodyPr>
            <a:normAutofit/>
          </a:bodyPr>
          <a:lstStyle/>
          <a:p>
            <a:r>
              <a:rPr lang="en-US" b="1" dirty="0"/>
              <a:t>Administrivia</a:t>
            </a:r>
            <a:br>
              <a:rPr lang="en-US" b="1" dirty="0"/>
            </a:br>
            <a:r>
              <a:rPr lang="en-US" b="1" dirty="0"/>
              <a:t>and </a:t>
            </a:r>
            <a:br>
              <a:rPr lang="en-US" b="1" dirty="0"/>
            </a:br>
            <a:r>
              <a:rPr lang="en-US" b="1" dirty="0"/>
              <a:t>Announcements</a:t>
            </a:r>
          </a:p>
        </p:txBody>
      </p:sp>
      <p:sp>
        <p:nvSpPr>
          <p:cNvPr id="4" name="Text Placeholder 3">
            <a:extLst>
              <a:ext uri="{FF2B5EF4-FFF2-40B4-BE49-F238E27FC236}">
                <a16:creationId xmlns:a16="http://schemas.microsoft.com/office/drawing/2014/main" id="{789BAB8F-5EE8-A9A7-54D8-FCDD79A0424A}"/>
              </a:ext>
            </a:extLst>
          </p:cNvPr>
          <p:cNvSpPr>
            <a:spLocks noGrp="1"/>
          </p:cNvSpPr>
          <p:nvPr>
            <p:ph type="body" sz="quarter" idx="13"/>
          </p:nvPr>
        </p:nvSpPr>
        <p:spPr>
          <a:xfrm>
            <a:off x="5806440" y="2404716"/>
            <a:ext cx="5433204" cy="365125"/>
          </a:xfrm>
        </p:spPr>
        <p:txBody>
          <a:bodyPr>
            <a:normAutofit lnSpcReduction="10000"/>
          </a:bodyPr>
          <a:lstStyle/>
          <a:p>
            <a:r>
              <a:rPr lang="en-US" dirty="0"/>
              <a:t>P2 delayed – now due WEDNESDAY</a:t>
            </a:r>
          </a:p>
        </p:txBody>
      </p:sp>
    </p:spTree>
    <p:extLst>
      <p:ext uri="{BB962C8B-B14F-4D97-AF65-F5344CB8AC3E}">
        <p14:creationId xmlns:p14="http://schemas.microsoft.com/office/powerpoint/2010/main" val="83018053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5.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5</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Formalizing Dataflow</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Abstract Interpretation</a:t>
            </a:r>
          </a:p>
        </p:txBody>
      </p:sp>
      <p:sp>
        <p:nvSpPr>
          <p:cNvPr id="9" name="Content Placeholder 2">
            <a:extLst>
              <a:ext uri="{FF2B5EF4-FFF2-40B4-BE49-F238E27FC236}">
                <a16:creationId xmlns:a16="http://schemas.microsoft.com/office/drawing/2014/main" id="{590166F1-F6AA-5D90-4B0E-D0B29E908256}"/>
              </a:ext>
            </a:extLst>
          </p:cNvPr>
          <p:cNvSpPr txBox="1">
            <a:spLocks/>
          </p:cNvSpPr>
          <p:nvPr/>
        </p:nvSpPr>
        <p:spPr>
          <a:xfrm>
            <a:off x="847894" y="1889053"/>
            <a:ext cx="8475720"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Guarantees we’d like to extract from our analysis Engine </a:t>
            </a:r>
          </a:p>
        </p:txBody>
      </p:sp>
      <p:sp>
        <p:nvSpPr>
          <p:cNvPr id="6" name="TextBox 5">
            <a:extLst>
              <a:ext uri="{FF2B5EF4-FFF2-40B4-BE49-F238E27FC236}">
                <a16:creationId xmlns:a16="http://schemas.microsoft.com/office/drawing/2014/main" id="{150F55F4-C68E-EB77-1041-EB3BF6C52ABC}"/>
              </a:ext>
            </a:extLst>
          </p:cNvPr>
          <p:cNvSpPr txBox="1"/>
          <p:nvPr/>
        </p:nvSpPr>
        <p:spPr>
          <a:xfrm>
            <a:off x="847894" y="2345891"/>
            <a:ext cx="6104238" cy="369332"/>
          </a:xfrm>
          <a:prstGeom prst="rect">
            <a:avLst/>
          </a:prstGeom>
          <a:noFill/>
        </p:spPr>
        <p:txBody>
          <a:bodyPr wrap="square">
            <a:spAutoFit/>
          </a:bodyPr>
          <a:lstStyle/>
          <a:p>
            <a:r>
              <a:rPr lang="en-US" i="0" dirty="0">
                <a:solidFill>
                  <a:srgbClr val="666666"/>
                </a:solidFill>
                <a:effectLst/>
              </a:rPr>
              <a:t>Termination</a:t>
            </a:r>
            <a:endParaRPr lang="en-US" dirty="0"/>
          </a:p>
        </p:txBody>
      </p:sp>
      <p:sp>
        <p:nvSpPr>
          <p:cNvPr id="3" name="TextBox 2">
            <a:extLst>
              <a:ext uri="{FF2B5EF4-FFF2-40B4-BE49-F238E27FC236}">
                <a16:creationId xmlns:a16="http://schemas.microsoft.com/office/drawing/2014/main" id="{35BDD1D0-EC6E-5B11-9094-7CEAC5DE1192}"/>
              </a:ext>
            </a:extLst>
          </p:cNvPr>
          <p:cNvSpPr txBox="1"/>
          <p:nvPr/>
        </p:nvSpPr>
        <p:spPr>
          <a:xfrm>
            <a:off x="837007" y="2732338"/>
            <a:ext cx="6104238" cy="369332"/>
          </a:xfrm>
          <a:prstGeom prst="rect">
            <a:avLst/>
          </a:prstGeom>
          <a:noFill/>
        </p:spPr>
        <p:txBody>
          <a:bodyPr wrap="square">
            <a:spAutoFit/>
          </a:bodyPr>
          <a:lstStyle/>
          <a:p>
            <a:r>
              <a:rPr lang="en-US" i="0" dirty="0">
                <a:solidFill>
                  <a:srgbClr val="666666"/>
                </a:solidFill>
                <a:effectLst/>
              </a:rPr>
              <a:t>Completeness (in the analysis sense)</a:t>
            </a:r>
            <a:endParaRPr lang="en-US" dirty="0"/>
          </a:p>
        </p:txBody>
      </p:sp>
      <p:sp>
        <p:nvSpPr>
          <p:cNvPr id="4" name="TextBox 3">
            <a:extLst>
              <a:ext uri="{FF2B5EF4-FFF2-40B4-BE49-F238E27FC236}">
                <a16:creationId xmlns:a16="http://schemas.microsoft.com/office/drawing/2014/main" id="{97956709-C938-0985-B0BC-381118536A8B}"/>
              </a:ext>
            </a:extLst>
          </p:cNvPr>
          <p:cNvSpPr txBox="1"/>
          <p:nvPr/>
        </p:nvSpPr>
        <p:spPr>
          <a:xfrm>
            <a:off x="837007" y="3149530"/>
            <a:ext cx="6104238" cy="369332"/>
          </a:xfrm>
          <a:prstGeom prst="rect">
            <a:avLst/>
          </a:prstGeom>
          <a:noFill/>
        </p:spPr>
        <p:txBody>
          <a:bodyPr wrap="square">
            <a:spAutoFit/>
          </a:bodyPr>
          <a:lstStyle/>
          <a:p>
            <a:r>
              <a:rPr lang="en-US" i="0" dirty="0">
                <a:solidFill>
                  <a:srgbClr val="666666"/>
                </a:solidFill>
                <a:effectLst/>
              </a:rPr>
              <a:t>Precision</a:t>
            </a:r>
            <a:endParaRPr lang="en-US" dirty="0"/>
          </a:p>
        </p:txBody>
      </p:sp>
      <p:sp>
        <p:nvSpPr>
          <p:cNvPr id="14" name="Content Placeholder 2">
            <a:extLst>
              <a:ext uri="{FF2B5EF4-FFF2-40B4-BE49-F238E27FC236}">
                <a16:creationId xmlns:a16="http://schemas.microsoft.com/office/drawing/2014/main" id="{6D8F369E-CEDD-F379-A2E5-686C3C1DAFD1}"/>
              </a:ext>
            </a:extLst>
          </p:cNvPr>
          <p:cNvSpPr txBox="1">
            <a:spLocks/>
          </p:cNvSpPr>
          <p:nvPr/>
        </p:nvSpPr>
        <p:spPr>
          <a:xfrm>
            <a:off x="864220" y="3647105"/>
            <a:ext cx="3321337" cy="44787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Sufficient Conditions</a:t>
            </a:r>
          </a:p>
        </p:txBody>
      </p:sp>
      <p:sp>
        <p:nvSpPr>
          <p:cNvPr id="16" name="TextBox 15">
            <a:extLst>
              <a:ext uri="{FF2B5EF4-FFF2-40B4-BE49-F238E27FC236}">
                <a16:creationId xmlns:a16="http://schemas.microsoft.com/office/drawing/2014/main" id="{E565B85F-AE13-D91A-39ED-EAD042A700CA}"/>
              </a:ext>
            </a:extLst>
          </p:cNvPr>
          <p:cNvSpPr txBox="1"/>
          <p:nvPr/>
        </p:nvSpPr>
        <p:spPr>
          <a:xfrm>
            <a:off x="864220" y="4148238"/>
            <a:ext cx="6104238" cy="369332"/>
          </a:xfrm>
          <a:prstGeom prst="rect">
            <a:avLst/>
          </a:prstGeom>
          <a:noFill/>
        </p:spPr>
        <p:txBody>
          <a:bodyPr wrap="square">
            <a:spAutoFit/>
          </a:bodyPr>
          <a:lstStyle/>
          <a:p>
            <a:r>
              <a:rPr lang="en-US" i="0" dirty="0">
                <a:solidFill>
                  <a:srgbClr val="666666"/>
                </a:solidFill>
                <a:effectLst/>
              </a:rPr>
              <a:t>Overapproximate, monotonic update functions</a:t>
            </a:r>
            <a:endParaRPr lang="en-US" dirty="0"/>
          </a:p>
        </p:txBody>
      </p:sp>
      <p:sp>
        <p:nvSpPr>
          <p:cNvPr id="17" name="TextBox 16">
            <a:extLst>
              <a:ext uri="{FF2B5EF4-FFF2-40B4-BE49-F238E27FC236}">
                <a16:creationId xmlns:a16="http://schemas.microsoft.com/office/drawing/2014/main" id="{115DBCD9-EEA3-F496-2A1E-E328AD856F0B}"/>
              </a:ext>
            </a:extLst>
          </p:cNvPr>
          <p:cNvSpPr txBox="1"/>
          <p:nvPr/>
        </p:nvSpPr>
        <p:spPr>
          <a:xfrm>
            <a:off x="891433" y="4573535"/>
            <a:ext cx="6104238" cy="369332"/>
          </a:xfrm>
          <a:prstGeom prst="rect">
            <a:avLst/>
          </a:prstGeom>
          <a:noFill/>
        </p:spPr>
        <p:txBody>
          <a:bodyPr wrap="square">
            <a:spAutoFit/>
          </a:bodyPr>
          <a:lstStyle/>
          <a:p>
            <a:r>
              <a:rPr lang="en-US" i="0" dirty="0">
                <a:solidFill>
                  <a:srgbClr val="666666"/>
                </a:solidFill>
                <a:effectLst/>
              </a:rPr>
              <a:t>A finite-height, complete lattice </a:t>
            </a:r>
            <a:endParaRPr lang="en-US" dirty="0"/>
          </a:p>
        </p:txBody>
      </p:sp>
    </p:spTree>
    <p:extLst>
      <p:ext uri="{BB962C8B-B14F-4D97-AF65-F5344CB8AC3E}">
        <p14:creationId xmlns:p14="http://schemas.microsoft.com/office/powerpoint/2010/main" val="333025537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Lst>
  </p:timing>
</p:sld>
</file>

<file path=ppt/slides/slide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6</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Practical Considerations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Abstract Interpretation</a:t>
            </a:r>
          </a:p>
        </p:txBody>
      </p:sp>
      <p:sp>
        <p:nvSpPr>
          <p:cNvPr id="9" name="Content Placeholder 2">
            <a:extLst>
              <a:ext uri="{FF2B5EF4-FFF2-40B4-BE49-F238E27FC236}">
                <a16:creationId xmlns:a16="http://schemas.microsoft.com/office/drawing/2014/main" id="{590166F1-F6AA-5D90-4B0E-D0B29E908256}"/>
              </a:ext>
            </a:extLst>
          </p:cNvPr>
          <p:cNvSpPr txBox="1">
            <a:spLocks/>
          </p:cNvSpPr>
          <p:nvPr/>
        </p:nvSpPr>
        <p:spPr>
          <a:xfrm>
            <a:off x="847894" y="1889053"/>
            <a:ext cx="8475720"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Guarantees we’d like to extract from our analysis Engine </a:t>
            </a:r>
          </a:p>
        </p:txBody>
      </p:sp>
      <p:sp>
        <p:nvSpPr>
          <p:cNvPr id="6" name="TextBox 5">
            <a:extLst>
              <a:ext uri="{FF2B5EF4-FFF2-40B4-BE49-F238E27FC236}">
                <a16:creationId xmlns:a16="http://schemas.microsoft.com/office/drawing/2014/main" id="{150F55F4-C68E-EB77-1041-EB3BF6C52ABC}"/>
              </a:ext>
            </a:extLst>
          </p:cNvPr>
          <p:cNvSpPr txBox="1"/>
          <p:nvPr/>
        </p:nvSpPr>
        <p:spPr>
          <a:xfrm>
            <a:off x="847894" y="2345891"/>
            <a:ext cx="6104238" cy="369332"/>
          </a:xfrm>
          <a:prstGeom prst="rect">
            <a:avLst/>
          </a:prstGeom>
          <a:noFill/>
        </p:spPr>
        <p:txBody>
          <a:bodyPr wrap="square">
            <a:spAutoFit/>
          </a:bodyPr>
          <a:lstStyle/>
          <a:p>
            <a:r>
              <a:rPr lang="en-US" i="0" dirty="0">
                <a:solidFill>
                  <a:srgbClr val="666666"/>
                </a:solidFill>
                <a:effectLst/>
              </a:rPr>
              <a:t>Termination</a:t>
            </a:r>
            <a:endParaRPr lang="en-US" dirty="0"/>
          </a:p>
        </p:txBody>
      </p:sp>
      <p:sp>
        <p:nvSpPr>
          <p:cNvPr id="3" name="TextBox 2">
            <a:extLst>
              <a:ext uri="{FF2B5EF4-FFF2-40B4-BE49-F238E27FC236}">
                <a16:creationId xmlns:a16="http://schemas.microsoft.com/office/drawing/2014/main" id="{35BDD1D0-EC6E-5B11-9094-7CEAC5DE1192}"/>
              </a:ext>
            </a:extLst>
          </p:cNvPr>
          <p:cNvSpPr txBox="1"/>
          <p:nvPr/>
        </p:nvSpPr>
        <p:spPr>
          <a:xfrm>
            <a:off x="837007" y="2732338"/>
            <a:ext cx="6104238" cy="369332"/>
          </a:xfrm>
          <a:prstGeom prst="rect">
            <a:avLst/>
          </a:prstGeom>
          <a:noFill/>
        </p:spPr>
        <p:txBody>
          <a:bodyPr wrap="square">
            <a:spAutoFit/>
          </a:bodyPr>
          <a:lstStyle/>
          <a:p>
            <a:r>
              <a:rPr lang="en-US" i="0" dirty="0">
                <a:solidFill>
                  <a:srgbClr val="666666"/>
                </a:solidFill>
                <a:effectLst/>
              </a:rPr>
              <a:t>Completeness (in the analysis sense)</a:t>
            </a:r>
            <a:endParaRPr lang="en-US" dirty="0"/>
          </a:p>
        </p:txBody>
      </p:sp>
      <p:sp>
        <p:nvSpPr>
          <p:cNvPr id="4" name="TextBox 3">
            <a:extLst>
              <a:ext uri="{FF2B5EF4-FFF2-40B4-BE49-F238E27FC236}">
                <a16:creationId xmlns:a16="http://schemas.microsoft.com/office/drawing/2014/main" id="{97956709-C938-0985-B0BC-381118536A8B}"/>
              </a:ext>
            </a:extLst>
          </p:cNvPr>
          <p:cNvSpPr txBox="1"/>
          <p:nvPr/>
        </p:nvSpPr>
        <p:spPr>
          <a:xfrm>
            <a:off x="837007" y="3149530"/>
            <a:ext cx="6104238" cy="369332"/>
          </a:xfrm>
          <a:prstGeom prst="rect">
            <a:avLst/>
          </a:prstGeom>
          <a:noFill/>
        </p:spPr>
        <p:txBody>
          <a:bodyPr wrap="square">
            <a:spAutoFit/>
          </a:bodyPr>
          <a:lstStyle/>
          <a:p>
            <a:r>
              <a:rPr lang="en-US" i="0" dirty="0">
                <a:solidFill>
                  <a:srgbClr val="666666"/>
                </a:solidFill>
                <a:effectLst/>
              </a:rPr>
              <a:t>Precision</a:t>
            </a:r>
            <a:endParaRPr lang="en-US" dirty="0"/>
          </a:p>
        </p:txBody>
      </p:sp>
      <p:sp>
        <p:nvSpPr>
          <p:cNvPr id="14" name="Content Placeholder 2">
            <a:extLst>
              <a:ext uri="{FF2B5EF4-FFF2-40B4-BE49-F238E27FC236}">
                <a16:creationId xmlns:a16="http://schemas.microsoft.com/office/drawing/2014/main" id="{6D8F369E-CEDD-F379-A2E5-686C3C1DAFD1}"/>
              </a:ext>
            </a:extLst>
          </p:cNvPr>
          <p:cNvSpPr txBox="1">
            <a:spLocks/>
          </p:cNvSpPr>
          <p:nvPr/>
        </p:nvSpPr>
        <p:spPr>
          <a:xfrm>
            <a:off x="864220" y="3647105"/>
            <a:ext cx="3321337" cy="44787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Sufficient Conditions</a:t>
            </a:r>
          </a:p>
        </p:txBody>
      </p:sp>
      <p:sp>
        <p:nvSpPr>
          <p:cNvPr id="16" name="TextBox 15">
            <a:extLst>
              <a:ext uri="{FF2B5EF4-FFF2-40B4-BE49-F238E27FC236}">
                <a16:creationId xmlns:a16="http://schemas.microsoft.com/office/drawing/2014/main" id="{E565B85F-AE13-D91A-39ED-EAD042A700CA}"/>
              </a:ext>
            </a:extLst>
          </p:cNvPr>
          <p:cNvSpPr txBox="1"/>
          <p:nvPr/>
        </p:nvSpPr>
        <p:spPr>
          <a:xfrm>
            <a:off x="864220" y="4148238"/>
            <a:ext cx="6104238" cy="369332"/>
          </a:xfrm>
          <a:prstGeom prst="rect">
            <a:avLst/>
          </a:prstGeom>
          <a:noFill/>
        </p:spPr>
        <p:txBody>
          <a:bodyPr wrap="square">
            <a:spAutoFit/>
          </a:bodyPr>
          <a:lstStyle/>
          <a:p>
            <a:r>
              <a:rPr lang="en-US" i="0" dirty="0">
                <a:solidFill>
                  <a:srgbClr val="666666"/>
                </a:solidFill>
                <a:effectLst/>
              </a:rPr>
              <a:t>Overapproximate, monotonic update functions</a:t>
            </a:r>
            <a:endParaRPr lang="en-US" dirty="0"/>
          </a:p>
        </p:txBody>
      </p:sp>
      <p:sp>
        <p:nvSpPr>
          <p:cNvPr id="17" name="TextBox 16">
            <a:extLst>
              <a:ext uri="{FF2B5EF4-FFF2-40B4-BE49-F238E27FC236}">
                <a16:creationId xmlns:a16="http://schemas.microsoft.com/office/drawing/2014/main" id="{115DBCD9-EEA3-F496-2A1E-E328AD856F0B}"/>
              </a:ext>
            </a:extLst>
          </p:cNvPr>
          <p:cNvSpPr txBox="1"/>
          <p:nvPr/>
        </p:nvSpPr>
        <p:spPr>
          <a:xfrm>
            <a:off x="891433" y="4573535"/>
            <a:ext cx="6104238" cy="369332"/>
          </a:xfrm>
          <a:prstGeom prst="rect">
            <a:avLst/>
          </a:prstGeom>
          <a:noFill/>
        </p:spPr>
        <p:txBody>
          <a:bodyPr wrap="square">
            <a:spAutoFit/>
          </a:bodyPr>
          <a:lstStyle/>
          <a:p>
            <a:r>
              <a:rPr lang="en-US" i="0" dirty="0">
                <a:solidFill>
                  <a:srgbClr val="666666"/>
                </a:solidFill>
                <a:effectLst/>
              </a:rPr>
              <a:t>A finite-height, complete lattice </a:t>
            </a:r>
            <a:endParaRPr lang="en-US" dirty="0"/>
          </a:p>
        </p:txBody>
      </p:sp>
      <p:sp>
        <p:nvSpPr>
          <p:cNvPr id="18" name="TextBox 17">
            <a:extLst>
              <a:ext uri="{FF2B5EF4-FFF2-40B4-BE49-F238E27FC236}">
                <a16:creationId xmlns:a16="http://schemas.microsoft.com/office/drawing/2014/main" id="{536F57C3-8BF6-3692-4968-BEBF770E15BF}"/>
              </a:ext>
            </a:extLst>
          </p:cNvPr>
          <p:cNvSpPr txBox="1"/>
          <p:nvPr/>
        </p:nvSpPr>
        <p:spPr>
          <a:xfrm>
            <a:off x="5865181" y="3198753"/>
            <a:ext cx="3571427" cy="369332"/>
          </a:xfrm>
          <a:prstGeom prst="rect">
            <a:avLst/>
          </a:prstGeom>
          <a:noFill/>
        </p:spPr>
        <p:txBody>
          <a:bodyPr wrap="none" rtlCol="0">
            <a:spAutoFit/>
          </a:bodyPr>
          <a:lstStyle/>
          <a:p>
            <a:r>
              <a:rPr lang="en-US" dirty="0"/>
              <a:t>Problem: lattice may be very tall!</a:t>
            </a:r>
          </a:p>
        </p:txBody>
      </p:sp>
      <p:pic>
        <p:nvPicPr>
          <p:cNvPr id="1026" name="Picture 2" descr="What Does &quot;TMI&quot; Mean, and How Do You Use It?">
            <a:extLst>
              <a:ext uri="{FF2B5EF4-FFF2-40B4-BE49-F238E27FC236}">
                <a16:creationId xmlns:a16="http://schemas.microsoft.com/office/drawing/2014/main" id="{30966180-03AC-9411-FDBD-5621DBA2B7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847" t="13852" r="26857" b="6487"/>
          <a:stretch/>
        </p:blipFill>
        <p:spPr bwMode="auto">
          <a:xfrm>
            <a:off x="6711044" y="3580227"/>
            <a:ext cx="1921329" cy="1820315"/>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Rounded Corners 18">
            <a:extLst>
              <a:ext uri="{FF2B5EF4-FFF2-40B4-BE49-F238E27FC236}">
                <a16:creationId xmlns:a16="http://schemas.microsoft.com/office/drawing/2014/main" id="{E75D68BE-7943-BF35-991C-C185D2534F65}"/>
              </a:ext>
            </a:extLst>
          </p:cNvPr>
          <p:cNvSpPr/>
          <p:nvPr/>
        </p:nvSpPr>
        <p:spPr>
          <a:xfrm>
            <a:off x="1137557" y="4610100"/>
            <a:ext cx="1284514" cy="327324"/>
          </a:xfrm>
          <a:prstGeom prst="round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7A48529-1E2A-D9C2-D9EA-24AE4ADCC5AB}"/>
              </a:ext>
            </a:extLst>
          </p:cNvPr>
          <p:cNvSpPr txBox="1"/>
          <p:nvPr/>
        </p:nvSpPr>
        <p:spPr>
          <a:xfrm>
            <a:off x="672221" y="5114332"/>
            <a:ext cx="5192960" cy="369332"/>
          </a:xfrm>
          <a:prstGeom prst="rect">
            <a:avLst/>
          </a:prstGeom>
          <a:noFill/>
        </p:spPr>
        <p:txBody>
          <a:bodyPr wrap="none" rtlCol="0">
            <a:spAutoFit/>
          </a:bodyPr>
          <a:lstStyle/>
          <a:p>
            <a:r>
              <a:rPr lang="en-US" b="1" dirty="0">
                <a:solidFill>
                  <a:schemeClr val="accent2"/>
                </a:solidFill>
              </a:rPr>
              <a:t>Note: finiteness NOT implied by a complete lattice</a:t>
            </a:r>
          </a:p>
        </p:txBody>
      </p:sp>
    </p:spTree>
    <p:extLst>
      <p:ext uri="{BB962C8B-B14F-4D97-AF65-F5344CB8AC3E}">
        <p14:creationId xmlns:p14="http://schemas.microsoft.com/office/powerpoint/2010/main" val="419660188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16="http://schemas.microsoft.com/office/drawing/2014/main" xmlns:mc="http://schemas.openxmlformats.org/markup-compatibility/2006"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7</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The Abstract Domain</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Abstract Interpretation</a:t>
            </a:r>
          </a:p>
        </p:txBody>
      </p:sp>
      <p:sp>
        <p:nvSpPr>
          <p:cNvPr id="14" name="Content Placeholder 2">
            <a:extLst>
              <a:ext uri="{FF2B5EF4-FFF2-40B4-BE49-F238E27FC236}">
                <a16:creationId xmlns:a16="http://schemas.microsoft.com/office/drawing/2014/main" id="{6D8F369E-CEDD-F379-A2E5-686C3C1DAFD1}"/>
              </a:ext>
            </a:extLst>
          </p:cNvPr>
          <p:cNvSpPr txBox="1">
            <a:spLocks/>
          </p:cNvSpPr>
          <p:nvPr/>
        </p:nvSpPr>
        <p:spPr>
          <a:xfrm>
            <a:off x="837007" y="1747537"/>
            <a:ext cx="8475720"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Sufficient Conditions</a:t>
            </a:r>
          </a:p>
        </p:txBody>
      </p:sp>
      <p:sp>
        <p:nvSpPr>
          <p:cNvPr id="16" name="TextBox 15">
            <a:extLst>
              <a:ext uri="{FF2B5EF4-FFF2-40B4-BE49-F238E27FC236}">
                <a16:creationId xmlns:a16="http://schemas.microsoft.com/office/drawing/2014/main" id="{E565B85F-AE13-D91A-39ED-EAD042A700CA}"/>
              </a:ext>
            </a:extLst>
          </p:cNvPr>
          <p:cNvSpPr txBox="1"/>
          <p:nvPr/>
        </p:nvSpPr>
        <p:spPr>
          <a:xfrm>
            <a:off x="837007" y="2248670"/>
            <a:ext cx="6104238" cy="369332"/>
          </a:xfrm>
          <a:prstGeom prst="rect">
            <a:avLst/>
          </a:prstGeom>
          <a:noFill/>
        </p:spPr>
        <p:txBody>
          <a:bodyPr wrap="square">
            <a:spAutoFit/>
          </a:bodyPr>
          <a:lstStyle/>
          <a:p>
            <a:r>
              <a:rPr lang="en-US" i="0" dirty="0">
                <a:solidFill>
                  <a:srgbClr val="666666"/>
                </a:solidFill>
                <a:effectLst/>
              </a:rPr>
              <a:t>Overapproximate, monotonic update functions</a:t>
            </a:r>
            <a:endParaRPr lang="en-US" dirty="0"/>
          </a:p>
        </p:txBody>
      </p:sp>
      <p:sp>
        <p:nvSpPr>
          <p:cNvPr id="17" name="TextBox 16">
            <a:extLst>
              <a:ext uri="{FF2B5EF4-FFF2-40B4-BE49-F238E27FC236}">
                <a16:creationId xmlns:a16="http://schemas.microsoft.com/office/drawing/2014/main" id="{115DBCD9-EEA3-F496-2A1E-E328AD856F0B}"/>
              </a:ext>
            </a:extLst>
          </p:cNvPr>
          <p:cNvSpPr txBox="1"/>
          <p:nvPr/>
        </p:nvSpPr>
        <p:spPr>
          <a:xfrm>
            <a:off x="837007" y="2673967"/>
            <a:ext cx="6104238" cy="369332"/>
          </a:xfrm>
          <a:prstGeom prst="rect">
            <a:avLst/>
          </a:prstGeom>
          <a:noFill/>
        </p:spPr>
        <p:txBody>
          <a:bodyPr wrap="square">
            <a:spAutoFit/>
          </a:bodyPr>
          <a:lstStyle/>
          <a:p>
            <a:r>
              <a:rPr lang="en-US" i="0" dirty="0">
                <a:solidFill>
                  <a:srgbClr val="666666"/>
                </a:solidFill>
                <a:effectLst/>
              </a:rPr>
              <a:t>A finite-height, complete lattice </a:t>
            </a:r>
            <a:endParaRPr lang="en-US" dirty="0"/>
          </a:p>
        </p:txBody>
      </p:sp>
      <p:sp>
        <p:nvSpPr>
          <p:cNvPr id="11" name="Content Placeholder 2">
            <a:extLst>
              <a:ext uri="{FF2B5EF4-FFF2-40B4-BE49-F238E27FC236}">
                <a16:creationId xmlns:a16="http://schemas.microsoft.com/office/drawing/2014/main" id="{3002340B-D199-87F7-0E63-09843530CE11}"/>
              </a:ext>
            </a:extLst>
          </p:cNvPr>
          <p:cNvSpPr txBox="1">
            <a:spLocks/>
          </p:cNvSpPr>
          <p:nvPr/>
        </p:nvSpPr>
        <p:spPr>
          <a:xfrm>
            <a:off x="837006" y="3211666"/>
            <a:ext cx="6401993" cy="6857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Track “properties” of the data, instead of concrete values</a:t>
            </a:r>
          </a:p>
        </p:txBody>
      </p:sp>
      <p:sp>
        <p:nvSpPr>
          <p:cNvPr id="12" name="TextBox 11">
            <a:extLst>
              <a:ext uri="{FF2B5EF4-FFF2-40B4-BE49-F238E27FC236}">
                <a16:creationId xmlns:a16="http://schemas.microsoft.com/office/drawing/2014/main" id="{4677BDC0-4104-E525-16A9-255F4AC771AF}"/>
              </a:ext>
            </a:extLst>
          </p:cNvPr>
          <p:cNvSpPr txBox="1"/>
          <p:nvPr/>
        </p:nvSpPr>
        <p:spPr>
          <a:xfrm>
            <a:off x="837006" y="3881517"/>
            <a:ext cx="6104238" cy="369332"/>
          </a:xfrm>
          <a:prstGeom prst="rect">
            <a:avLst/>
          </a:prstGeom>
          <a:noFill/>
        </p:spPr>
        <p:txBody>
          <a:bodyPr wrap="square">
            <a:spAutoFit/>
          </a:bodyPr>
          <a:lstStyle/>
          <a:p>
            <a:r>
              <a:rPr lang="en-US" i="0" dirty="0">
                <a:solidFill>
                  <a:srgbClr val="666666"/>
                </a:solidFill>
                <a:effectLst/>
              </a:rPr>
              <a:t>More workable lattice</a:t>
            </a:r>
            <a:endParaRPr lang="en-US" dirty="0"/>
          </a:p>
        </p:txBody>
      </p:sp>
      <p:sp>
        <p:nvSpPr>
          <p:cNvPr id="2" name="TextBox 1">
            <a:extLst>
              <a:ext uri="{FF2B5EF4-FFF2-40B4-BE49-F238E27FC236}">
                <a16:creationId xmlns:a16="http://schemas.microsoft.com/office/drawing/2014/main" id="{49F15D9D-B024-DDCF-3ABB-D36797B251E6}"/>
              </a:ext>
            </a:extLst>
          </p:cNvPr>
          <p:cNvSpPr txBox="1"/>
          <p:nvPr/>
        </p:nvSpPr>
        <p:spPr>
          <a:xfrm>
            <a:off x="8953718" y="2669203"/>
            <a:ext cx="617477" cy="369332"/>
          </a:xfrm>
          <a:prstGeom prst="rect">
            <a:avLst/>
          </a:prstGeom>
          <a:noFill/>
        </p:spPr>
        <p:txBody>
          <a:bodyPr wrap="none" rtlCol="0">
            <a:spAutoFit/>
          </a:bodyPr>
          <a:lstStyle/>
          <a:p>
            <a:r>
              <a:rPr lang="en-US" dirty="0"/>
              <a:t>num</a:t>
            </a:r>
          </a:p>
        </p:txBody>
      </p:sp>
      <p:sp>
        <p:nvSpPr>
          <p:cNvPr id="3" name="TextBox 2">
            <a:extLst>
              <a:ext uri="{FF2B5EF4-FFF2-40B4-BE49-F238E27FC236}">
                <a16:creationId xmlns:a16="http://schemas.microsoft.com/office/drawing/2014/main" id="{47762A3D-D34C-2A1E-2C87-4183690EEAEF}"/>
              </a:ext>
            </a:extLst>
          </p:cNvPr>
          <p:cNvSpPr txBox="1"/>
          <p:nvPr/>
        </p:nvSpPr>
        <p:spPr>
          <a:xfrm>
            <a:off x="9021550" y="4417828"/>
            <a:ext cx="537327" cy="369332"/>
          </a:xfrm>
          <a:prstGeom prst="rect">
            <a:avLst/>
          </a:prstGeom>
          <a:noFill/>
        </p:spPr>
        <p:txBody>
          <a:bodyPr wrap="none" rtlCol="0">
            <a:spAutoFit/>
          </a:bodyPr>
          <a:lstStyle/>
          <a:p>
            <a:r>
              <a:rPr lang="en-US" dirty="0" err="1"/>
              <a:t>unk</a:t>
            </a:r>
            <a:endParaRPr lang="en-US" dirty="0"/>
          </a:p>
        </p:txBody>
      </p:sp>
      <p:sp>
        <p:nvSpPr>
          <p:cNvPr id="4" name="TextBox 3">
            <a:extLst>
              <a:ext uri="{FF2B5EF4-FFF2-40B4-BE49-F238E27FC236}">
                <a16:creationId xmlns:a16="http://schemas.microsoft.com/office/drawing/2014/main" id="{8725A72C-2139-5004-6279-63E8045B2F34}"/>
              </a:ext>
            </a:extLst>
          </p:cNvPr>
          <p:cNvSpPr txBox="1"/>
          <p:nvPr/>
        </p:nvSpPr>
        <p:spPr>
          <a:xfrm>
            <a:off x="9765930" y="3513128"/>
            <a:ext cx="537968" cy="369332"/>
          </a:xfrm>
          <a:prstGeom prst="rect">
            <a:avLst/>
          </a:prstGeom>
          <a:noFill/>
        </p:spPr>
        <p:txBody>
          <a:bodyPr wrap="none" rtlCol="0">
            <a:spAutoFit/>
          </a:bodyPr>
          <a:lstStyle/>
          <a:p>
            <a:r>
              <a:rPr lang="en-US" dirty="0"/>
              <a:t>pos</a:t>
            </a:r>
          </a:p>
        </p:txBody>
      </p:sp>
      <p:sp>
        <p:nvSpPr>
          <p:cNvPr id="6" name="TextBox 5">
            <a:extLst>
              <a:ext uri="{FF2B5EF4-FFF2-40B4-BE49-F238E27FC236}">
                <a16:creationId xmlns:a16="http://schemas.microsoft.com/office/drawing/2014/main" id="{A8771F99-FFF8-775A-BDE6-D3B529B52284}"/>
              </a:ext>
            </a:extLst>
          </p:cNvPr>
          <p:cNvSpPr txBox="1"/>
          <p:nvPr/>
        </p:nvSpPr>
        <p:spPr>
          <a:xfrm>
            <a:off x="8978121" y="3532996"/>
            <a:ext cx="599844" cy="369332"/>
          </a:xfrm>
          <a:prstGeom prst="rect">
            <a:avLst/>
          </a:prstGeom>
          <a:noFill/>
        </p:spPr>
        <p:txBody>
          <a:bodyPr wrap="none" rtlCol="0">
            <a:spAutoFit/>
          </a:bodyPr>
          <a:lstStyle/>
          <a:p>
            <a:r>
              <a:rPr lang="en-US" dirty="0"/>
              <a:t>zero</a:t>
            </a:r>
          </a:p>
        </p:txBody>
      </p:sp>
      <p:sp>
        <p:nvSpPr>
          <p:cNvPr id="9" name="TextBox 8">
            <a:extLst>
              <a:ext uri="{FF2B5EF4-FFF2-40B4-BE49-F238E27FC236}">
                <a16:creationId xmlns:a16="http://schemas.microsoft.com/office/drawing/2014/main" id="{FF340757-F14B-CE1E-E0A2-C6D52D983177}"/>
              </a:ext>
            </a:extLst>
          </p:cNvPr>
          <p:cNvSpPr txBox="1"/>
          <p:nvPr/>
        </p:nvSpPr>
        <p:spPr>
          <a:xfrm>
            <a:off x="8298362" y="3513128"/>
            <a:ext cx="547394" cy="369332"/>
          </a:xfrm>
          <a:prstGeom prst="rect">
            <a:avLst/>
          </a:prstGeom>
          <a:noFill/>
        </p:spPr>
        <p:txBody>
          <a:bodyPr wrap="none" rtlCol="0">
            <a:spAutoFit/>
          </a:bodyPr>
          <a:lstStyle/>
          <a:p>
            <a:r>
              <a:rPr lang="en-US" dirty="0"/>
              <a:t>neg</a:t>
            </a:r>
          </a:p>
        </p:txBody>
      </p:sp>
      <p:cxnSp>
        <p:nvCxnSpPr>
          <p:cNvPr id="15" name="Straight Arrow Connector 14">
            <a:extLst>
              <a:ext uri="{FF2B5EF4-FFF2-40B4-BE49-F238E27FC236}">
                <a16:creationId xmlns:a16="http://schemas.microsoft.com/office/drawing/2014/main" id="{A3C4C2CA-D46B-4364-9725-B91661139418}"/>
              </a:ext>
            </a:extLst>
          </p:cNvPr>
          <p:cNvCxnSpPr>
            <a:stCxn id="9" idx="0"/>
            <a:endCxn id="2" idx="2"/>
          </p:cNvCxnSpPr>
          <p:nvPr/>
        </p:nvCxnSpPr>
        <p:spPr>
          <a:xfrm flipV="1">
            <a:off x="8572059" y="3038535"/>
            <a:ext cx="690398" cy="47459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4C56014C-637F-C588-6A65-38F9B511F110}"/>
              </a:ext>
            </a:extLst>
          </p:cNvPr>
          <p:cNvCxnSpPr>
            <a:cxnSpLocks/>
            <a:stCxn id="6" idx="0"/>
            <a:endCxn id="2" idx="2"/>
          </p:cNvCxnSpPr>
          <p:nvPr/>
        </p:nvCxnSpPr>
        <p:spPr>
          <a:xfrm flipH="1" flipV="1">
            <a:off x="9262457" y="3038535"/>
            <a:ext cx="15586" cy="49446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27F40DB6-21E2-8E59-73DC-C1C0F05671A2}"/>
              </a:ext>
            </a:extLst>
          </p:cNvPr>
          <p:cNvCxnSpPr>
            <a:cxnSpLocks/>
            <a:stCxn id="4" idx="0"/>
            <a:endCxn id="2" idx="2"/>
          </p:cNvCxnSpPr>
          <p:nvPr/>
        </p:nvCxnSpPr>
        <p:spPr>
          <a:xfrm flipH="1" flipV="1">
            <a:off x="9262457" y="3038535"/>
            <a:ext cx="772457" cy="47459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CA0A5FF9-DE54-FE66-5266-5A559E81304D}"/>
              </a:ext>
            </a:extLst>
          </p:cNvPr>
          <p:cNvCxnSpPr>
            <a:cxnSpLocks/>
          </p:cNvCxnSpPr>
          <p:nvPr/>
        </p:nvCxnSpPr>
        <p:spPr>
          <a:xfrm flipH="1">
            <a:off x="8709062" y="3513128"/>
            <a:ext cx="1352551" cy="409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1ABD495-D9C1-6C0A-1EF8-855D4761A1DB}"/>
              </a:ext>
            </a:extLst>
          </p:cNvPr>
          <p:cNvCxnSpPr>
            <a:cxnSpLocks/>
            <a:stCxn id="3" idx="0"/>
            <a:endCxn id="9" idx="2"/>
          </p:cNvCxnSpPr>
          <p:nvPr/>
        </p:nvCxnSpPr>
        <p:spPr>
          <a:xfrm flipH="1" flipV="1">
            <a:off x="8572059" y="3882460"/>
            <a:ext cx="718155" cy="53536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9" name="Straight Arrow Connector 28">
            <a:extLst>
              <a:ext uri="{FF2B5EF4-FFF2-40B4-BE49-F238E27FC236}">
                <a16:creationId xmlns:a16="http://schemas.microsoft.com/office/drawing/2014/main" id="{D915C95C-C851-E53A-1CDE-CB9F3E39DAF9}"/>
              </a:ext>
            </a:extLst>
          </p:cNvPr>
          <p:cNvCxnSpPr>
            <a:cxnSpLocks/>
            <a:stCxn id="3" idx="0"/>
            <a:endCxn id="4" idx="2"/>
          </p:cNvCxnSpPr>
          <p:nvPr/>
        </p:nvCxnSpPr>
        <p:spPr>
          <a:xfrm flipV="1">
            <a:off x="9290214" y="3882460"/>
            <a:ext cx="744700" cy="53536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2B570876-1DEF-CC7F-FDB2-D0B35BC6B5B0}"/>
              </a:ext>
            </a:extLst>
          </p:cNvPr>
          <p:cNvCxnSpPr>
            <a:cxnSpLocks/>
            <a:stCxn id="3" idx="0"/>
            <a:endCxn id="6" idx="2"/>
          </p:cNvCxnSpPr>
          <p:nvPr/>
        </p:nvCxnSpPr>
        <p:spPr>
          <a:xfrm flipH="1" flipV="1">
            <a:off x="9278043" y="3902328"/>
            <a:ext cx="12171" cy="5155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34971127"/>
      </p:ext>
    </p:extLst>
  </p:cSld>
  <p:clrMapOvr>
    <a:masterClrMapping/>
  </p:clrMapOvr>
  <mc:AlternateContent xmlns:mc="http://schemas.openxmlformats.org/markup-compatibility/2006">
    <mc:Choice xmlns:p159="http://schemas.microsoft.com/office/powerpoint/2015/09/main" Requires="p159">
      <p:transition spd="slow" advClick="0">
        <p159:morph option="byObject"/>
      </p:transition>
    </mc:Choice>
    <mc:Fallback>
      <p:transition spd="slow" advClick="0">
        <p:fade/>
      </p:transition>
    </mc:Fallback>
  </mc:AlternateContent>
</p:sld>
</file>

<file path=ppt/slides/slide8.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1508760" y="4156405"/>
            <a:ext cx="3356538" cy="1325563"/>
          </a:xfrm>
        </p:spPr>
        <p:txBody>
          <a:bodyPr>
            <a:normAutofit/>
          </a:bodyPr>
          <a:lstStyle/>
          <a:p>
            <a:r>
              <a:rPr lang="en-US" b="1" dirty="0"/>
              <a:t>Administrivia</a:t>
            </a:r>
            <a:br>
              <a:rPr lang="en-US" b="1" dirty="0"/>
            </a:br>
            <a:r>
              <a:rPr lang="en-US" b="1" dirty="0"/>
              <a:t>and </a:t>
            </a:r>
            <a:br>
              <a:rPr lang="en-US" b="1" dirty="0"/>
            </a:br>
            <a:r>
              <a:rPr lang="en-US" b="1" dirty="0"/>
              <a:t>Announcements</a:t>
            </a:r>
          </a:p>
        </p:txBody>
      </p:sp>
      <p:sp>
        <p:nvSpPr>
          <p:cNvPr id="4" name="Text Placeholder 3">
            <a:extLst>
              <a:ext uri="{FF2B5EF4-FFF2-40B4-BE49-F238E27FC236}">
                <a16:creationId xmlns:a16="http://schemas.microsoft.com/office/drawing/2014/main" id="{789BAB8F-5EE8-A9A7-54D8-FCDD79A0424A}"/>
              </a:ext>
            </a:extLst>
          </p:cNvPr>
          <p:cNvSpPr>
            <a:spLocks noGrp="1"/>
          </p:cNvSpPr>
          <p:nvPr>
            <p:ph type="body" sz="quarter" idx="13"/>
          </p:nvPr>
        </p:nvSpPr>
        <p:spPr>
          <a:xfrm>
            <a:off x="5806440" y="465454"/>
            <a:ext cx="5433204" cy="365125"/>
          </a:xfrm>
        </p:spPr>
        <p:txBody>
          <a:bodyPr>
            <a:normAutofit lnSpcReduction="10000"/>
          </a:bodyPr>
          <a:lstStyle/>
          <a:p>
            <a:r>
              <a:rPr lang="en-US" dirty="0"/>
              <a:t>Let’s read a paper!</a:t>
            </a:r>
          </a:p>
        </p:txBody>
      </p:sp>
      <p:pic>
        <p:nvPicPr>
          <p:cNvPr id="7" name="Picture 6">
            <a:extLst>
              <a:ext uri="{FF2B5EF4-FFF2-40B4-BE49-F238E27FC236}">
                <a16:creationId xmlns:a16="http://schemas.microsoft.com/office/drawing/2014/main" id="{FD2E2D76-3ECD-9600-8074-416CB3899572}"/>
              </a:ext>
            </a:extLst>
          </p:cNvPr>
          <p:cNvPicPr>
            <a:picLocks noChangeAspect="1"/>
          </p:cNvPicPr>
          <p:nvPr/>
        </p:nvPicPr>
        <p:blipFill>
          <a:blip r:embed="rId2"/>
          <a:stretch>
            <a:fillRect/>
          </a:stretch>
        </p:blipFill>
        <p:spPr>
          <a:xfrm>
            <a:off x="5806440" y="830579"/>
            <a:ext cx="4118609" cy="5491479"/>
          </a:xfrm>
          <a:prstGeom prst="rect">
            <a:avLst/>
          </a:prstGeom>
        </p:spPr>
      </p:pic>
    </p:spTree>
    <p:extLst>
      <p:ext uri="{BB962C8B-B14F-4D97-AF65-F5344CB8AC3E}">
        <p14:creationId xmlns:p14="http://schemas.microsoft.com/office/powerpoint/2010/main" val="92265732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9.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5AF1-623C-4E09-AB5D-8DD0571489F6}"/>
              </a:ext>
            </a:extLst>
          </p:cNvPr>
          <p:cNvSpPr>
            <a:spLocks noGrp="1"/>
          </p:cNvSpPr>
          <p:nvPr>
            <p:ph type="title"/>
          </p:nvPr>
        </p:nvSpPr>
        <p:spPr>
          <a:xfrm>
            <a:off x="5920169" y="2006214"/>
            <a:ext cx="5431971" cy="846301"/>
          </a:xfrm>
        </p:spPr>
        <p:txBody>
          <a:bodyPr>
            <a:normAutofit/>
          </a:bodyPr>
          <a:lstStyle/>
          <a:p>
            <a:r>
              <a:rPr lang="en-US" b="1" dirty="0"/>
              <a:t>Class Progress</a:t>
            </a:r>
          </a:p>
        </p:txBody>
      </p:sp>
      <p:sp>
        <p:nvSpPr>
          <p:cNvPr id="3" name="Content Placeholder 2">
            <a:extLst>
              <a:ext uri="{FF2B5EF4-FFF2-40B4-BE49-F238E27FC236}">
                <a16:creationId xmlns:a16="http://schemas.microsoft.com/office/drawing/2014/main" id="{9B1DDDEF-20C4-4F65-BAC9-0A763DF7E02B}"/>
              </a:ext>
            </a:extLst>
          </p:cNvPr>
          <p:cNvSpPr>
            <a:spLocks noGrp="1"/>
          </p:cNvSpPr>
          <p:nvPr>
            <p:ph type="body" sz="quarter" idx="13"/>
          </p:nvPr>
        </p:nvSpPr>
        <p:spPr>
          <a:xfrm>
            <a:off x="5922254" y="2948489"/>
            <a:ext cx="5433204" cy="2407281"/>
          </a:xfrm>
        </p:spPr>
        <p:txBody>
          <a:bodyPr vert="horz" lIns="91440" tIns="45720" rIns="91440" bIns="45720" rtlCol="0" anchor="t">
            <a:normAutofit/>
          </a:bodyPr>
          <a:lstStyle/>
          <a:p>
            <a:r>
              <a:rPr lang="en-US" dirty="0"/>
              <a:t>We have a good form of analysis!</a:t>
            </a:r>
          </a:p>
        </p:txBody>
      </p:sp>
      <p:sp>
        <p:nvSpPr>
          <p:cNvPr id="6" name="Slide Number Placeholder 5">
            <a:extLst>
              <a:ext uri="{FF2B5EF4-FFF2-40B4-BE49-F238E27FC236}">
                <a16:creationId xmlns:a16="http://schemas.microsoft.com/office/drawing/2014/main" id="{BA32F697-D1D4-4B0A-B960-D1869BF8607A}"/>
              </a:ext>
            </a:extLst>
          </p:cNvPr>
          <p:cNvSpPr>
            <a:spLocks noGrp="1"/>
          </p:cNvSpPr>
          <p:nvPr>
            <p:ph type="sldNum" sz="quarter" idx="12"/>
          </p:nvPr>
        </p:nvSpPr>
        <p:spPr>
          <a:xfrm>
            <a:off x="9448800" y="0"/>
            <a:ext cx="2743200" cy="365125"/>
          </a:xfrm>
        </p:spPr>
        <p:txBody>
          <a:bodyPr/>
          <a:lstStyle/>
          <a:p>
            <a:fld id="{B5CEABB6-07DC-46E8-9B57-56EC44A396E5}" type="slidenum">
              <a:rPr lang="en-US" sz="1400" smtClean="0"/>
              <a:pPr/>
              <a:t>9</a:t>
            </a:fld>
            <a:endParaRPr lang="en-US" sz="1400" dirty="0"/>
          </a:p>
        </p:txBody>
      </p:sp>
      <p:sp>
        <p:nvSpPr>
          <p:cNvPr id="4" name="TextBox 3">
            <a:extLst>
              <a:ext uri="{FF2B5EF4-FFF2-40B4-BE49-F238E27FC236}">
                <a16:creationId xmlns:a16="http://schemas.microsoft.com/office/drawing/2014/main" id="{83B9F266-4751-24F7-173F-5C6750D3F5AB}"/>
              </a:ext>
            </a:extLst>
          </p:cNvPr>
          <p:cNvSpPr txBox="1"/>
          <p:nvPr/>
        </p:nvSpPr>
        <p:spPr>
          <a:xfrm>
            <a:off x="5920169" y="3323104"/>
            <a:ext cx="3124977" cy="369332"/>
          </a:xfrm>
          <a:prstGeom prst="rect">
            <a:avLst/>
          </a:prstGeom>
          <a:noFill/>
        </p:spPr>
        <p:txBody>
          <a:bodyPr wrap="square">
            <a:spAutoFit/>
          </a:bodyPr>
          <a:lstStyle/>
          <a:p>
            <a:r>
              <a:rPr lang="en-US" dirty="0">
                <a:solidFill>
                  <a:srgbClr val="666666"/>
                </a:solidFill>
              </a:rPr>
              <a:t>Let’s actually apply it</a:t>
            </a:r>
            <a:endParaRPr lang="en-US" dirty="0"/>
          </a:p>
        </p:txBody>
      </p:sp>
    </p:spTree>
    <p:extLst>
      <p:ext uri="{BB962C8B-B14F-4D97-AF65-F5344CB8AC3E}">
        <p14:creationId xmlns:p14="http://schemas.microsoft.com/office/powerpoint/2010/main" val="322763867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0.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034E6-C0E0-7F3C-4481-6EE082B84C4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2038B03-13C2-8BDF-C6B4-FE2E20563EA9}"/>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10</a:t>
            </a:fld>
            <a:endParaRPr lang="en-US" dirty="0"/>
          </a:p>
        </p:txBody>
      </p:sp>
      <p:sp>
        <p:nvSpPr>
          <p:cNvPr id="7" name="Title 1">
            <a:extLst>
              <a:ext uri="{FF2B5EF4-FFF2-40B4-BE49-F238E27FC236}">
                <a16:creationId xmlns:a16="http://schemas.microsoft.com/office/drawing/2014/main" id="{B4FBE149-4B67-E8E4-358C-594EB97F713A}"/>
              </a:ext>
            </a:extLst>
          </p:cNvPr>
          <p:cNvSpPr>
            <a:spLocks noGrp="1"/>
          </p:cNvSpPr>
          <p:nvPr>
            <p:ph type="title"/>
          </p:nvPr>
        </p:nvSpPr>
        <p:spPr>
          <a:xfrm>
            <a:off x="11071" y="-95375"/>
            <a:ext cx="12172220" cy="1325563"/>
          </a:xfrm>
        </p:spPr>
        <p:txBody>
          <a:bodyPr>
            <a:normAutofit/>
          </a:bodyPr>
          <a:lstStyle/>
          <a:p>
            <a:r>
              <a:rPr lang="en-US" sz="3400" b="1" dirty="0"/>
              <a:t>Implementing Transformers</a:t>
            </a:r>
          </a:p>
        </p:txBody>
      </p:sp>
      <p:sp>
        <p:nvSpPr>
          <p:cNvPr id="8" name="Title 1">
            <a:extLst>
              <a:ext uri="{FF2B5EF4-FFF2-40B4-BE49-F238E27FC236}">
                <a16:creationId xmlns:a16="http://schemas.microsoft.com/office/drawing/2014/main" id="{0F4F86F7-F2D3-BD2B-9069-890F708B2795}"/>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15" name="TextBox 14">
            <a:extLst>
              <a:ext uri="{FF2B5EF4-FFF2-40B4-BE49-F238E27FC236}">
                <a16:creationId xmlns:a16="http://schemas.microsoft.com/office/drawing/2014/main" id="{6D300C33-6103-1830-B00F-4AF26D95C916}"/>
              </a:ext>
            </a:extLst>
          </p:cNvPr>
          <p:cNvSpPr txBox="1"/>
          <p:nvPr/>
        </p:nvSpPr>
        <p:spPr>
          <a:xfrm>
            <a:off x="922552" y="1444848"/>
            <a:ext cx="10534662" cy="369332"/>
          </a:xfrm>
          <a:prstGeom prst="rect">
            <a:avLst/>
          </a:prstGeom>
          <a:noFill/>
        </p:spPr>
        <p:txBody>
          <a:bodyPr wrap="square">
            <a:spAutoFit/>
          </a:bodyPr>
          <a:lstStyle/>
          <a:p>
            <a:r>
              <a:rPr lang="en-US" b="1" dirty="0"/>
              <a:t>Facts are altered at the instruction level</a:t>
            </a:r>
          </a:p>
        </p:txBody>
      </p:sp>
      <p:sp>
        <p:nvSpPr>
          <p:cNvPr id="16" name="Content Placeholder 2">
            <a:extLst>
              <a:ext uri="{FF2B5EF4-FFF2-40B4-BE49-F238E27FC236}">
                <a16:creationId xmlns:a16="http://schemas.microsoft.com/office/drawing/2014/main" id="{26747D58-9DAE-1DB3-DDAB-3FEC2D45D1C8}"/>
              </a:ext>
            </a:extLst>
          </p:cNvPr>
          <p:cNvSpPr txBox="1">
            <a:spLocks/>
          </p:cNvSpPr>
          <p:nvPr/>
        </p:nvSpPr>
        <p:spPr>
          <a:xfrm>
            <a:off x="864981" y="1075454"/>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From Concept to Code</a:t>
            </a:r>
          </a:p>
        </p:txBody>
      </p:sp>
      <p:sp>
        <p:nvSpPr>
          <p:cNvPr id="11" name="TextBox 10">
            <a:extLst>
              <a:ext uri="{FF2B5EF4-FFF2-40B4-BE49-F238E27FC236}">
                <a16:creationId xmlns:a16="http://schemas.microsoft.com/office/drawing/2014/main" id="{1A54F916-AD41-4C59-B2A3-2142AF5ECA31}"/>
              </a:ext>
            </a:extLst>
          </p:cNvPr>
          <p:cNvSpPr txBox="1"/>
          <p:nvPr/>
        </p:nvSpPr>
        <p:spPr>
          <a:xfrm>
            <a:off x="2758781" y="1975913"/>
            <a:ext cx="6939720" cy="4247317"/>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class </a:t>
            </a:r>
            <a:r>
              <a:rPr lang="en-US" dirty="0" err="1">
                <a:latin typeface="Courier New" panose="02070309020205020404" pitchFamily="49" charset="0"/>
                <a:cs typeface="Courier New" panose="02070309020205020404" pitchFamily="49" charset="0"/>
              </a:rPr>
              <a:t>AddInstr</a:t>
            </a:r>
            <a:r>
              <a:rPr lang="en-US" dirty="0">
                <a:latin typeface="Courier New" panose="02070309020205020404" pitchFamily="49" charset="0"/>
                <a:cs typeface="Courier New" panose="02070309020205020404" pitchFamily="49" charset="0"/>
              </a:rPr>
              <a:t> : public </a:t>
            </a:r>
            <a:r>
              <a:rPr lang="en-US" dirty="0" err="1">
                <a:latin typeface="Courier New" panose="02070309020205020404" pitchFamily="49" charset="0"/>
                <a:cs typeface="Courier New" panose="02070309020205020404" pitchFamily="49" charset="0"/>
              </a:rPr>
              <a:t>AbstractInstruction</a:t>
            </a:r>
            <a:r>
              <a:rPr lang="en-US" dirty="0">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   public:</a:t>
            </a:r>
          </a:p>
          <a:p>
            <a:r>
              <a:rPr lang="en-US" dirty="0">
                <a:latin typeface="Courier New" panose="02070309020205020404" pitchFamily="49" charset="0"/>
                <a:cs typeface="Courier New" panose="02070309020205020404" pitchFamily="49" charset="0"/>
              </a:rPr>
              <a:t>   Operand </a:t>
            </a:r>
            <a:r>
              <a:rPr lang="en-US" dirty="0" err="1">
                <a:latin typeface="Courier New" panose="02070309020205020404" pitchFamily="49" charset="0"/>
                <a:cs typeface="Courier New" panose="02070309020205020404" pitchFamily="49" charset="0"/>
              </a:rPr>
              <a:t>lhsOp</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Operand </a:t>
            </a:r>
            <a:r>
              <a:rPr lang="en-US" dirty="0" err="1">
                <a:latin typeface="Courier New" panose="02070309020205020404" pitchFamily="49" charset="0"/>
                <a:cs typeface="Courier New" panose="02070309020205020404" pitchFamily="49" charset="0"/>
              </a:rPr>
              <a:t>rhsOp</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virtual Fact apply(FactSet fs, Analysis * a){</a:t>
            </a:r>
          </a:p>
          <a:p>
            <a:r>
              <a:rPr lang="en-US" dirty="0">
                <a:latin typeface="Courier New" panose="02070309020205020404" pitchFamily="49" charset="0"/>
                <a:cs typeface="Courier New" panose="02070309020205020404" pitchFamily="49" charset="0"/>
              </a:rPr>
              <a:t>     auto </a:t>
            </a:r>
            <a:r>
              <a:rPr lang="en-US" dirty="0" err="1">
                <a:latin typeface="Courier New" panose="02070309020205020404" pitchFamily="49" charset="0"/>
                <a:cs typeface="Courier New" panose="02070309020205020404" pitchFamily="49" charset="0"/>
              </a:rPr>
              <a:t>lhsFact</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fs.get</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lhsOp</a:t>
            </a:r>
            <a:r>
              <a:rPr lang="en-US" dirty="0">
                <a:latin typeface="Courier New" panose="02070309020205020404" pitchFamily="49" charset="0"/>
                <a:cs typeface="Courier New" panose="02070309020205020404" pitchFamily="49" charset="0"/>
              </a:rPr>
              <a:t>-&gt;address));</a:t>
            </a:r>
          </a:p>
          <a:p>
            <a:r>
              <a:rPr lang="en-US" dirty="0">
                <a:latin typeface="Courier New" panose="02070309020205020404" pitchFamily="49" charset="0"/>
                <a:cs typeface="Courier New" panose="02070309020205020404" pitchFamily="49" charset="0"/>
              </a:rPr>
              <a:t>     auto </a:t>
            </a:r>
            <a:r>
              <a:rPr lang="en-US" dirty="0" err="1">
                <a:latin typeface="Courier New" panose="02070309020205020404" pitchFamily="49" charset="0"/>
                <a:cs typeface="Courier New" panose="02070309020205020404" pitchFamily="49" charset="0"/>
              </a:rPr>
              <a:t>rhsFact</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fs.get</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rhsOp</a:t>
            </a:r>
            <a:r>
              <a:rPr lang="en-US" dirty="0">
                <a:latin typeface="Courier New" panose="02070309020205020404" pitchFamily="49" charset="0"/>
                <a:cs typeface="Courier New" panose="02070309020205020404" pitchFamily="49" charset="0"/>
              </a:rPr>
              <a:t>-&gt;address);</a:t>
            </a:r>
          </a:p>
          <a:p>
            <a:r>
              <a:rPr lang="en-US" dirty="0">
                <a:latin typeface="Courier New" panose="02070309020205020404" pitchFamily="49" charset="0"/>
                <a:cs typeface="Courier New" panose="02070309020205020404" pitchFamily="49" charset="0"/>
              </a:rPr>
              <a:t>     auto lattice = </a:t>
            </a:r>
            <a:r>
              <a:rPr lang="en-US" dirty="0" err="1">
                <a:latin typeface="Courier New" panose="02070309020205020404" pitchFamily="49" charset="0"/>
                <a:cs typeface="Courier New" panose="02070309020205020404" pitchFamily="49" charset="0"/>
              </a:rPr>
              <a:t>a.getTypeLattice</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lhsOp.type</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if (</a:t>
            </a:r>
            <a:r>
              <a:rPr lang="en-US" dirty="0" err="1">
                <a:latin typeface="Courier New" panose="02070309020205020404" pitchFamily="49" charset="0"/>
                <a:cs typeface="Courier New" panose="02070309020205020404" pitchFamily="49" charset="0"/>
              </a:rPr>
              <a:t>lhsFact</a:t>
            </a:r>
            <a:r>
              <a:rPr lang="en-US" dirty="0">
                <a:latin typeface="Courier New" panose="02070309020205020404" pitchFamily="49" charset="0"/>
                <a:cs typeface="Courier New" panose="02070309020205020404" pitchFamily="49" charset="0"/>
              </a:rPr>
              <a:t> == lattice-&gt;pos){</a:t>
            </a:r>
          </a:p>
          <a:p>
            <a:r>
              <a:rPr lang="en-US" dirty="0">
                <a:latin typeface="Courier New" panose="02070309020205020404" pitchFamily="49" charset="0"/>
                <a:cs typeface="Courier New" panose="02070309020205020404" pitchFamily="49" charset="0"/>
              </a:rPr>
              <a:t>        if (</a:t>
            </a:r>
            <a:r>
              <a:rPr lang="en-US" dirty="0" err="1">
                <a:latin typeface="Courier New" panose="02070309020205020404" pitchFamily="49" charset="0"/>
                <a:cs typeface="Courier New" panose="02070309020205020404" pitchFamily="49" charset="0"/>
              </a:rPr>
              <a:t>rhsFact</a:t>
            </a:r>
            <a:r>
              <a:rPr lang="en-US" dirty="0">
                <a:latin typeface="Courier New" panose="02070309020205020404" pitchFamily="49" charset="0"/>
                <a:cs typeface="Courier New" panose="02070309020205020404" pitchFamily="49" charset="0"/>
              </a:rPr>
              <a:t> == lattice-&gt;zero){</a:t>
            </a:r>
          </a:p>
          <a:p>
            <a:r>
              <a:rPr lang="en-US" dirty="0">
                <a:latin typeface="Courier New" panose="02070309020205020404" pitchFamily="49" charset="0"/>
                <a:cs typeface="Courier New" panose="02070309020205020404" pitchFamily="49" charset="0"/>
              </a:rPr>
              <a:t>          return lattice-&gt;pos;</a:t>
            </a:r>
          </a:p>
          <a:p>
            <a:r>
              <a:rPr lang="en-US" dirty="0">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   }</a:t>
            </a:r>
          </a:p>
          <a:p>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2531392058"/>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1.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11</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Implementing Transformers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15" name="TextBox 14">
            <a:extLst>
              <a:ext uri="{FF2B5EF4-FFF2-40B4-BE49-F238E27FC236}">
                <a16:creationId xmlns:a16="http://schemas.microsoft.com/office/drawing/2014/main" id="{4383A160-C9BE-7C09-2910-02A38EE84089}"/>
              </a:ext>
            </a:extLst>
          </p:cNvPr>
          <p:cNvSpPr txBox="1"/>
          <p:nvPr/>
        </p:nvSpPr>
        <p:spPr>
          <a:xfrm>
            <a:off x="922552" y="1444848"/>
            <a:ext cx="10534662" cy="369332"/>
          </a:xfrm>
          <a:prstGeom prst="rect">
            <a:avLst/>
          </a:prstGeom>
          <a:noFill/>
        </p:spPr>
        <p:txBody>
          <a:bodyPr wrap="square">
            <a:spAutoFit/>
          </a:bodyPr>
          <a:lstStyle/>
          <a:p>
            <a:r>
              <a:rPr lang="en-US" b="1" dirty="0"/>
              <a:t>Dealing with Conditionals</a:t>
            </a:r>
          </a:p>
        </p:txBody>
      </p:sp>
      <p:sp>
        <p:nvSpPr>
          <p:cNvPr id="16" name="Content Placeholder 2">
            <a:extLst>
              <a:ext uri="{FF2B5EF4-FFF2-40B4-BE49-F238E27FC236}">
                <a16:creationId xmlns:a16="http://schemas.microsoft.com/office/drawing/2014/main" id="{22D54A83-AB0A-AA29-F7DE-DCE565C152E9}"/>
              </a:ext>
            </a:extLst>
          </p:cNvPr>
          <p:cNvSpPr txBox="1">
            <a:spLocks/>
          </p:cNvSpPr>
          <p:nvPr/>
        </p:nvSpPr>
        <p:spPr>
          <a:xfrm>
            <a:off x="864981" y="1075454"/>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From Concept to Code</a:t>
            </a:r>
          </a:p>
        </p:txBody>
      </p:sp>
    </p:spTree>
    <p:extLst>
      <p:ext uri="{BB962C8B-B14F-4D97-AF65-F5344CB8AC3E}">
        <p14:creationId xmlns:p14="http://schemas.microsoft.com/office/powerpoint/2010/main" val="247184508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2.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6416040" y="4434840"/>
            <a:ext cx="5570014" cy="1122202"/>
          </a:xfrm>
        </p:spPr>
        <p:txBody>
          <a:bodyPr/>
          <a:lstStyle/>
          <a:p>
            <a:r>
              <a:rPr lang="en-US" dirty="0"/>
              <a:t>Information Flow</a:t>
            </a:r>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6416041" y="5586890"/>
            <a:ext cx="4941770" cy="1122202"/>
          </a:xfrm>
        </p:spPr>
        <p:txBody>
          <a:bodyPr>
            <a:normAutofit/>
          </a:bodyPr>
          <a:lstStyle/>
          <a:p>
            <a:r>
              <a:rPr lang="en-US" sz="2000" dirty="0"/>
              <a:t>EECS 677: Software Security Evaluation</a:t>
            </a:r>
          </a:p>
          <a:p>
            <a:r>
              <a:rPr lang="en-US" sz="2000" dirty="0"/>
              <a:t>Drew Davidson</a:t>
            </a:r>
          </a:p>
        </p:txBody>
      </p:sp>
    </p:spTree>
    <p:extLst>
      <p:ext uri="{BB962C8B-B14F-4D97-AF65-F5344CB8AC3E}">
        <p14:creationId xmlns:p14="http://schemas.microsoft.com/office/powerpoint/2010/main" val="164242537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3.xml><?xml version="1.0" encoding="utf-8"?>
<p:sld xmlns:a16="http://schemas.microsoft.com/office/drawing/2014/main" xmlns:adec="http://schemas.microsoft.com/office/drawing/2017/decorative"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839225" y="1876123"/>
            <a:ext cx="5094733" cy="1325563"/>
          </a:xfrm>
        </p:spPr>
        <p:txBody>
          <a:bodyPr>
            <a:noAutofit/>
          </a:bodyPr>
          <a:lstStyle/>
          <a:p>
            <a:r>
              <a:rPr lang="en-US" sz="3800" b="1" u="sng" dirty="0"/>
              <a:t>Lecture Outline</a:t>
            </a:r>
          </a:p>
        </p:txBody>
      </p:sp>
      <p:sp>
        <p:nvSpPr>
          <p:cNvPr id="9" name="Subtitle 2">
            <a:extLst>
              <a:ext uri="{FF2B5EF4-FFF2-40B4-BE49-F238E27FC236}">
                <a16:creationId xmlns:a16="http://schemas.microsoft.com/office/drawing/2014/main" id="{E4D9D521-5948-D2D7-CA1A-70169ECBC9A2}"/>
              </a:ext>
              <a:ext uri="{C183D7F6-B498-43B3-948B-1728B52AA6E4}">
                <adec:decorative xmlns:adec="http://schemas.microsoft.com/office/drawing/2017/decorative" val="0"/>
              </a:ext>
            </a:extLst>
          </p:cNvPr>
          <p:cNvSpPr>
            <a:spLocks noGrp="1"/>
          </p:cNvSpPr>
          <p:nvPr>
            <p:ph idx="1"/>
          </p:nvPr>
        </p:nvSpPr>
        <p:spPr>
          <a:xfrm>
            <a:off x="839224" y="3224437"/>
            <a:ext cx="4960214" cy="3468796"/>
          </a:xfrm>
        </p:spPr>
        <p:txBody>
          <a:bodyPr wrap="square">
            <a:noAutofit/>
          </a:bodyPr>
          <a:lstStyle/>
          <a:p>
            <a:pPr marL="457200" indent="-457200">
              <a:buFont typeface="Arial" panose="020B0604020202020204" pitchFamily="34" charset="0"/>
              <a:buChar char="•"/>
            </a:pPr>
            <a:r>
              <a:rPr lang="en-US" sz="3000" dirty="0"/>
              <a:t>Application Analysis</a:t>
            </a:r>
          </a:p>
          <a:p>
            <a:pPr marL="457200" indent="-457200">
              <a:buFont typeface="Arial" panose="020B0604020202020204" pitchFamily="34" charset="0"/>
              <a:buChar char="•"/>
            </a:pPr>
            <a:r>
              <a:rPr lang="en-US" sz="3000" dirty="0"/>
              <a:t>Information Flow</a:t>
            </a:r>
          </a:p>
          <a:p>
            <a:pPr marL="457200" indent="-457200">
              <a:buFont typeface="Arial" panose="020B0604020202020204" pitchFamily="34" charset="0"/>
              <a:buChar char="•"/>
            </a:pPr>
            <a:r>
              <a:rPr lang="en-US" sz="3000" dirty="0"/>
              <a:t>Practical Deployment</a:t>
            </a:r>
          </a:p>
        </p:txBody>
      </p:sp>
    </p:spTree>
    <p:extLst>
      <p:ext uri="{BB962C8B-B14F-4D97-AF65-F5344CB8AC3E}">
        <p14:creationId xmlns:p14="http://schemas.microsoft.com/office/powerpoint/2010/main" val="198785638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59A57-7F7B-1C13-A33E-5CA3C4B6B96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CFD7039-3BB4-0F33-15D9-A95B565FDB33}"/>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14</a:t>
            </a:fld>
            <a:endParaRPr lang="en-US" dirty="0"/>
          </a:p>
        </p:txBody>
      </p:sp>
      <p:sp>
        <p:nvSpPr>
          <p:cNvPr id="7" name="Title 1">
            <a:extLst>
              <a:ext uri="{FF2B5EF4-FFF2-40B4-BE49-F238E27FC236}">
                <a16:creationId xmlns:a16="http://schemas.microsoft.com/office/drawing/2014/main" id="{1C894925-0BCC-9FDD-6B31-25C9E57005AE}"/>
              </a:ext>
            </a:extLst>
          </p:cNvPr>
          <p:cNvSpPr>
            <a:spLocks noGrp="1"/>
          </p:cNvSpPr>
          <p:nvPr>
            <p:ph type="title"/>
          </p:nvPr>
        </p:nvSpPr>
        <p:spPr>
          <a:xfrm>
            <a:off x="11071" y="-95375"/>
            <a:ext cx="12172220" cy="1325563"/>
          </a:xfrm>
        </p:spPr>
        <p:txBody>
          <a:bodyPr>
            <a:normAutofit/>
          </a:bodyPr>
          <a:lstStyle/>
          <a:p>
            <a:r>
              <a:rPr lang="en-US" sz="3400" b="1" dirty="0"/>
              <a:t>The semantic Gap</a:t>
            </a:r>
          </a:p>
        </p:txBody>
      </p:sp>
      <p:sp>
        <p:nvSpPr>
          <p:cNvPr id="8" name="Title 1">
            <a:extLst>
              <a:ext uri="{FF2B5EF4-FFF2-40B4-BE49-F238E27FC236}">
                <a16:creationId xmlns:a16="http://schemas.microsoft.com/office/drawing/2014/main" id="{777FC7F1-03B6-1FA4-51A9-931357DF2570}"/>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15" name="TextBox 14">
            <a:extLst>
              <a:ext uri="{FF2B5EF4-FFF2-40B4-BE49-F238E27FC236}">
                <a16:creationId xmlns:a16="http://schemas.microsoft.com/office/drawing/2014/main" id="{B4FF6D1B-4F33-0A7B-8D67-08E039515D7F}"/>
              </a:ext>
            </a:extLst>
          </p:cNvPr>
          <p:cNvSpPr txBox="1"/>
          <p:nvPr/>
        </p:nvSpPr>
        <p:spPr>
          <a:xfrm>
            <a:off x="922552" y="2011151"/>
            <a:ext cx="10534662" cy="369332"/>
          </a:xfrm>
          <a:prstGeom prst="rect">
            <a:avLst/>
          </a:prstGeom>
          <a:noFill/>
        </p:spPr>
        <p:txBody>
          <a:bodyPr wrap="square">
            <a:spAutoFit/>
          </a:bodyPr>
          <a:lstStyle/>
          <a:p>
            <a:r>
              <a:rPr lang="en-US" b="1" dirty="0"/>
              <a:t>Semantic gap: </a:t>
            </a:r>
            <a:r>
              <a:rPr lang="en-US" dirty="0"/>
              <a:t>“The difference between descriptions of an object by different linguistic representations”</a:t>
            </a:r>
          </a:p>
        </p:txBody>
      </p:sp>
      <p:sp>
        <p:nvSpPr>
          <p:cNvPr id="16" name="Content Placeholder 2">
            <a:extLst>
              <a:ext uri="{FF2B5EF4-FFF2-40B4-BE49-F238E27FC236}">
                <a16:creationId xmlns:a16="http://schemas.microsoft.com/office/drawing/2014/main" id="{3E140F11-B4CC-7488-1ED3-FE97E22500D2}"/>
              </a:ext>
            </a:extLst>
          </p:cNvPr>
          <p:cNvSpPr txBox="1">
            <a:spLocks/>
          </p:cNvSpPr>
          <p:nvPr/>
        </p:nvSpPr>
        <p:spPr>
          <a:xfrm>
            <a:off x="864981" y="1475499"/>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Generic Definition</a:t>
            </a:r>
          </a:p>
        </p:txBody>
      </p:sp>
      <p:pic>
        <p:nvPicPr>
          <p:cNvPr id="3" name="Picture 2">
            <a:extLst>
              <a:ext uri="{FF2B5EF4-FFF2-40B4-BE49-F238E27FC236}">
                <a16:creationId xmlns:a16="http://schemas.microsoft.com/office/drawing/2014/main" id="{EC22B562-A3FE-D1BD-BB34-006E63D0EAA1}"/>
              </a:ext>
            </a:extLst>
          </p:cNvPr>
          <p:cNvPicPr>
            <a:picLocks noChangeAspect="1"/>
          </p:cNvPicPr>
          <p:nvPr/>
        </p:nvPicPr>
        <p:blipFill>
          <a:blip r:embed="rId2"/>
          <a:stretch>
            <a:fillRect/>
          </a:stretch>
        </p:blipFill>
        <p:spPr>
          <a:xfrm>
            <a:off x="2745900" y="3028258"/>
            <a:ext cx="6030261" cy="3405199"/>
          </a:xfrm>
          <a:prstGeom prst="rect">
            <a:avLst/>
          </a:prstGeom>
        </p:spPr>
      </p:pic>
      <p:sp>
        <p:nvSpPr>
          <p:cNvPr id="4" name="TextBox 3">
            <a:extLst>
              <a:ext uri="{FF2B5EF4-FFF2-40B4-BE49-F238E27FC236}">
                <a16:creationId xmlns:a16="http://schemas.microsoft.com/office/drawing/2014/main" id="{B9484DE2-654F-4ECC-E0D4-2680ABC22395}"/>
              </a:ext>
            </a:extLst>
          </p:cNvPr>
          <p:cNvSpPr txBox="1"/>
          <p:nvPr/>
        </p:nvSpPr>
        <p:spPr>
          <a:xfrm>
            <a:off x="517071" y="2487380"/>
            <a:ext cx="8391977" cy="369332"/>
          </a:xfrm>
          <a:prstGeom prst="rect">
            <a:avLst/>
          </a:prstGeom>
          <a:noFill/>
        </p:spPr>
        <p:txBody>
          <a:bodyPr wrap="none" rtlCol="0">
            <a:spAutoFit/>
          </a:bodyPr>
          <a:lstStyle/>
          <a:p>
            <a:r>
              <a:rPr lang="en-US" dirty="0"/>
              <a:t>For Computer Science, our focus is on different symbolic / abstract representations </a:t>
            </a:r>
          </a:p>
        </p:txBody>
      </p:sp>
      <p:sp>
        <p:nvSpPr>
          <p:cNvPr id="6" name="TextBox 5">
            <a:extLst>
              <a:ext uri="{FF2B5EF4-FFF2-40B4-BE49-F238E27FC236}">
                <a16:creationId xmlns:a16="http://schemas.microsoft.com/office/drawing/2014/main" id="{A7A69782-4A07-78B0-8769-A4A1F477B0A2}"/>
              </a:ext>
            </a:extLst>
          </p:cNvPr>
          <p:cNvSpPr txBox="1"/>
          <p:nvPr/>
        </p:nvSpPr>
        <p:spPr>
          <a:xfrm>
            <a:off x="4484936" y="1164758"/>
            <a:ext cx="6091796" cy="369332"/>
          </a:xfrm>
          <a:prstGeom prst="rect">
            <a:avLst/>
          </a:prstGeom>
          <a:noFill/>
        </p:spPr>
        <p:txBody>
          <a:bodyPr wrap="none" rtlCol="0">
            <a:spAutoFit/>
          </a:bodyPr>
          <a:lstStyle/>
          <a:p>
            <a:r>
              <a:rPr lang="en-US" b="1" dirty="0">
                <a:solidFill>
                  <a:schemeClr val="accent2"/>
                </a:solidFill>
              </a:rPr>
              <a:t>For Computer Science, our objects of interest are programs</a:t>
            </a:r>
          </a:p>
        </p:txBody>
      </p:sp>
    </p:spTree>
    <p:extLst>
      <p:ext uri="{BB962C8B-B14F-4D97-AF65-F5344CB8AC3E}">
        <p14:creationId xmlns:p14="http://schemas.microsoft.com/office/powerpoint/2010/main" val="315862919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15</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The semantic Gap</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15" name="TextBox 14">
            <a:extLst>
              <a:ext uri="{FF2B5EF4-FFF2-40B4-BE49-F238E27FC236}">
                <a16:creationId xmlns:a16="http://schemas.microsoft.com/office/drawing/2014/main" id="{4383A160-C9BE-7C09-2910-02A38EE84089}"/>
              </a:ext>
            </a:extLst>
          </p:cNvPr>
          <p:cNvSpPr txBox="1"/>
          <p:nvPr/>
        </p:nvSpPr>
        <p:spPr>
          <a:xfrm>
            <a:off x="922552" y="1417879"/>
            <a:ext cx="10534662" cy="369332"/>
          </a:xfrm>
          <a:prstGeom prst="rect">
            <a:avLst/>
          </a:prstGeom>
          <a:noFill/>
        </p:spPr>
        <p:txBody>
          <a:bodyPr wrap="square">
            <a:spAutoFit/>
          </a:bodyPr>
          <a:lstStyle/>
          <a:p>
            <a:r>
              <a:rPr lang="en-US" b="1" dirty="0"/>
              <a:t>Semantic gap: </a:t>
            </a:r>
            <a:r>
              <a:rPr lang="en-US" dirty="0"/>
              <a:t>“The difference between descriptions of an object by different linguistic representations”</a:t>
            </a:r>
          </a:p>
        </p:txBody>
      </p:sp>
      <p:sp>
        <p:nvSpPr>
          <p:cNvPr id="2" name="Content Placeholder 2">
            <a:extLst>
              <a:ext uri="{FF2B5EF4-FFF2-40B4-BE49-F238E27FC236}">
                <a16:creationId xmlns:a16="http://schemas.microsoft.com/office/drawing/2014/main" id="{93DC38C5-1134-20AA-6AB2-331117CD4E53}"/>
              </a:ext>
            </a:extLst>
          </p:cNvPr>
          <p:cNvSpPr txBox="1">
            <a:spLocks/>
          </p:cNvSpPr>
          <p:nvPr/>
        </p:nvSpPr>
        <p:spPr>
          <a:xfrm>
            <a:off x="864981" y="1976242"/>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What Is a program?</a:t>
            </a:r>
          </a:p>
        </p:txBody>
      </p:sp>
      <p:pic>
        <p:nvPicPr>
          <p:cNvPr id="10" name="Picture 9">
            <a:extLst>
              <a:ext uri="{FF2B5EF4-FFF2-40B4-BE49-F238E27FC236}">
                <a16:creationId xmlns:a16="http://schemas.microsoft.com/office/drawing/2014/main" id="{D0533BA5-30CB-91A1-C5AF-4AD34541595C}"/>
              </a:ext>
            </a:extLst>
          </p:cNvPr>
          <p:cNvPicPr>
            <a:picLocks noChangeAspect="1"/>
          </p:cNvPicPr>
          <p:nvPr/>
        </p:nvPicPr>
        <p:blipFill>
          <a:blip r:embed="rId2"/>
          <a:stretch>
            <a:fillRect/>
          </a:stretch>
        </p:blipFill>
        <p:spPr>
          <a:xfrm>
            <a:off x="2391298" y="2662041"/>
            <a:ext cx="7362879" cy="4038630"/>
          </a:xfrm>
          <a:prstGeom prst="rect">
            <a:avLst/>
          </a:prstGeom>
        </p:spPr>
      </p:pic>
    </p:spTree>
    <p:extLst>
      <p:ext uri="{BB962C8B-B14F-4D97-AF65-F5344CB8AC3E}">
        <p14:creationId xmlns:p14="http://schemas.microsoft.com/office/powerpoint/2010/main" val="234888382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6.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16</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The Semantic Gap</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15" name="TextBox 14">
            <a:extLst>
              <a:ext uri="{FF2B5EF4-FFF2-40B4-BE49-F238E27FC236}">
                <a16:creationId xmlns:a16="http://schemas.microsoft.com/office/drawing/2014/main" id="{4383A160-C9BE-7C09-2910-02A38EE84089}"/>
              </a:ext>
            </a:extLst>
          </p:cNvPr>
          <p:cNvSpPr txBox="1"/>
          <p:nvPr/>
        </p:nvSpPr>
        <p:spPr>
          <a:xfrm>
            <a:off x="922552" y="1417879"/>
            <a:ext cx="10534662" cy="369332"/>
          </a:xfrm>
          <a:prstGeom prst="rect">
            <a:avLst/>
          </a:prstGeom>
          <a:noFill/>
        </p:spPr>
        <p:txBody>
          <a:bodyPr wrap="square">
            <a:spAutoFit/>
          </a:bodyPr>
          <a:lstStyle/>
          <a:p>
            <a:r>
              <a:rPr lang="en-US" b="1" dirty="0"/>
              <a:t>Semantic gap: </a:t>
            </a:r>
            <a:r>
              <a:rPr lang="en-US" dirty="0"/>
              <a:t>“The difference between descriptions of an object by different linguistic representations”</a:t>
            </a:r>
          </a:p>
        </p:txBody>
      </p:sp>
      <p:sp>
        <p:nvSpPr>
          <p:cNvPr id="2" name="Content Placeholder 2">
            <a:extLst>
              <a:ext uri="{FF2B5EF4-FFF2-40B4-BE49-F238E27FC236}">
                <a16:creationId xmlns:a16="http://schemas.microsoft.com/office/drawing/2014/main" id="{93DC38C5-1134-20AA-6AB2-331117CD4E53}"/>
              </a:ext>
            </a:extLst>
          </p:cNvPr>
          <p:cNvSpPr txBox="1">
            <a:spLocks/>
          </p:cNvSpPr>
          <p:nvPr/>
        </p:nvSpPr>
        <p:spPr>
          <a:xfrm>
            <a:off x="864981" y="1976242"/>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What Is a program?</a:t>
            </a:r>
          </a:p>
        </p:txBody>
      </p:sp>
      <p:sp>
        <p:nvSpPr>
          <p:cNvPr id="3" name="TextBox 2">
            <a:extLst>
              <a:ext uri="{FF2B5EF4-FFF2-40B4-BE49-F238E27FC236}">
                <a16:creationId xmlns:a16="http://schemas.microsoft.com/office/drawing/2014/main" id="{EEE069D6-F6A4-74CE-6156-F2600A1D120F}"/>
              </a:ext>
            </a:extLst>
          </p:cNvPr>
          <p:cNvSpPr txBox="1"/>
          <p:nvPr/>
        </p:nvSpPr>
        <p:spPr>
          <a:xfrm>
            <a:off x="922552" y="2536371"/>
            <a:ext cx="3316164" cy="369332"/>
          </a:xfrm>
          <a:prstGeom prst="rect">
            <a:avLst/>
          </a:prstGeom>
          <a:noFill/>
        </p:spPr>
        <p:txBody>
          <a:bodyPr wrap="none" rtlCol="0">
            <a:spAutoFit/>
          </a:bodyPr>
          <a:lstStyle/>
          <a:p>
            <a:r>
              <a:rPr lang="en-US" dirty="0"/>
              <a:t>A miserable little pile of secrets</a:t>
            </a:r>
          </a:p>
        </p:txBody>
      </p:sp>
      <p:sp>
        <p:nvSpPr>
          <p:cNvPr id="4" name="TextBox 3">
            <a:extLst>
              <a:ext uri="{FF2B5EF4-FFF2-40B4-BE49-F238E27FC236}">
                <a16:creationId xmlns:a16="http://schemas.microsoft.com/office/drawing/2014/main" id="{C4E7E86A-2663-0FE9-DE8E-E46CE8FECE3B}"/>
              </a:ext>
            </a:extLst>
          </p:cNvPr>
          <p:cNvSpPr txBox="1"/>
          <p:nvPr/>
        </p:nvSpPr>
        <p:spPr>
          <a:xfrm>
            <a:off x="922552" y="3704323"/>
            <a:ext cx="3223318" cy="646331"/>
          </a:xfrm>
          <a:prstGeom prst="rect">
            <a:avLst/>
          </a:prstGeom>
          <a:noFill/>
        </p:spPr>
        <p:txBody>
          <a:bodyPr wrap="none" rtlCol="0">
            <a:spAutoFit/>
          </a:bodyPr>
          <a:lstStyle/>
          <a:p>
            <a:r>
              <a:rPr lang="en-US" dirty="0"/>
              <a:t>A sequence of transformations</a:t>
            </a:r>
          </a:p>
          <a:p>
            <a:r>
              <a:rPr lang="en-US" dirty="0"/>
              <a:t>over memory configurations</a:t>
            </a:r>
          </a:p>
        </p:txBody>
      </p:sp>
      <p:sp>
        <p:nvSpPr>
          <p:cNvPr id="6" name="TextBox 5">
            <a:extLst>
              <a:ext uri="{FF2B5EF4-FFF2-40B4-BE49-F238E27FC236}">
                <a16:creationId xmlns:a16="http://schemas.microsoft.com/office/drawing/2014/main" id="{A64D078B-C15E-1376-5309-6C274953B9D7}"/>
              </a:ext>
            </a:extLst>
          </p:cNvPr>
          <p:cNvSpPr txBox="1"/>
          <p:nvPr/>
        </p:nvSpPr>
        <p:spPr>
          <a:xfrm>
            <a:off x="922552" y="5024677"/>
            <a:ext cx="3412278" cy="646331"/>
          </a:xfrm>
          <a:prstGeom prst="rect">
            <a:avLst/>
          </a:prstGeom>
          <a:noFill/>
        </p:spPr>
        <p:txBody>
          <a:bodyPr wrap="square" rtlCol="0">
            <a:spAutoFit/>
          </a:bodyPr>
          <a:lstStyle/>
          <a:p>
            <a:r>
              <a:rPr lang="en-US" dirty="0"/>
              <a:t>A memory region, system calls, and a set of privileges</a:t>
            </a:r>
          </a:p>
        </p:txBody>
      </p:sp>
      <p:sp>
        <p:nvSpPr>
          <p:cNvPr id="9" name="TextBox 8">
            <a:extLst>
              <a:ext uri="{FF2B5EF4-FFF2-40B4-BE49-F238E27FC236}">
                <a16:creationId xmlns:a16="http://schemas.microsoft.com/office/drawing/2014/main" id="{F00914D1-9D01-C4CA-4015-EF7932EEECB6}"/>
              </a:ext>
            </a:extLst>
          </p:cNvPr>
          <p:cNvSpPr txBox="1"/>
          <p:nvPr/>
        </p:nvSpPr>
        <p:spPr>
          <a:xfrm>
            <a:off x="3003623" y="2873772"/>
            <a:ext cx="1118255" cy="369332"/>
          </a:xfrm>
          <a:prstGeom prst="rect">
            <a:avLst/>
          </a:prstGeom>
          <a:noFill/>
        </p:spPr>
        <p:txBody>
          <a:bodyPr wrap="none" rtlCol="0">
            <a:spAutoFit/>
          </a:bodyPr>
          <a:lstStyle/>
          <a:p>
            <a:r>
              <a:rPr lang="en-US" dirty="0"/>
              <a:t>- Dracula</a:t>
            </a:r>
          </a:p>
        </p:txBody>
      </p:sp>
      <p:sp>
        <p:nvSpPr>
          <p:cNvPr id="11" name="TextBox 10">
            <a:extLst>
              <a:ext uri="{FF2B5EF4-FFF2-40B4-BE49-F238E27FC236}">
                <a16:creationId xmlns:a16="http://schemas.microsoft.com/office/drawing/2014/main" id="{C18D86E6-6787-5E8C-CA06-745A4A595258}"/>
              </a:ext>
            </a:extLst>
          </p:cNvPr>
          <p:cNvSpPr txBox="1"/>
          <p:nvPr/>
        </p:nvSpPr>
        <p:spPr>
          <a:xfrm>
            <a:off x="3038168" y="4299748"/>
            <a:ext cx="1337354" cy="369332"/>
          </a:xfrm>
          <a:prstGeom prst="rect">
            <a:avLst/>
          </a:prstGeom>
          <a:noFill/>
        </p:spPr>
        <p:txBody>
          <a:bodyPr wrap="none" rtlCol="0">
            <a:spAutoFit/>
          </a:bodyPr>
          <a:lstStyle/>
          <a:p>
            <a:r>
              <a:rPr lang="en-US" dirty="0"/>
              <a:t>- Hardware</a:t>
            </a:r>
          </a:p>
        </p:txBody>
      </p:sp>
      <p:sp>
        <p:nvSpPr>
          <p:cNvPr id="12" name="TextBox 11">
            <a:extLst>
              <a:ext uri="{FF2B5EF4-FFF2-40B4-BE49-F238E27FC236}">
                <a16:creationId xmlns:a16="http://schemas.microsoft.com/office/drawing/2014/main" id="{FE2250E5-A304-62F9-CA98-B5100DA574C1}"/>
              </a:ext>
            </a:extLst>
          </p:cNvPr>
          <p:cNvSpPr txBox="1"/>
          <p:nvPr/>
        </p:nvSpPr>
        <p:spPr>
          <a:xfrm>
            <a:off x="2234511" y="5633199"/>
            <a:ext cx="2100319" cy="369332"/>
          </a:xfrm>
          <a:prstGeom prst="rect">
            <a:avLst/>
          </a:prstGeom>
          <a:noFill/>
        </p:spPr>
        <p:txBody>
          <a:bodyPr wrap="none" rtlCol="0">
            <a:spAutoFit/>
          </a:bodyPr>
          <a:lstStyle/>
          <a:p>
            <a:r>
              <a:rPr lang="en-US" dirty="0"/>
              <a:t>- Operating system</a:t>
            </a:r>
          </a:p>
        </p:txBody>
      </p:sp>
    </p:spTree>
    <p:extLst>
      <p:ext uri="{BB962C8B-B14F-4D97-AF65-F5344CB8AC3E}">
        <p14:creationId xmlns:p14="http://schemas.microsoft.com/office/powerpoint/2010/main" val="254269369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1" grpId="0"/>
      <p:bldP spid="12" grpId="0"/>
    </p:bldLst>
  </p:timing>
</p:sld>
</file>

<file path=ppt/slides/slide17.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17</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Application-Level Analysis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2" name="Content Placeholder 2">
            <a:extLst>
              <a:ext uri="{FF2B5EF4-FFF2-40B4-BE49-F238E27FC236}">
                <a16:creationId xmlns:a16="http://schemas.microsoft.com/office/drawing/2014/main" id="{93DC38C5-1134-20AA-6AB2-331117CD4E53}"/>
              </a:ext>
            </a:extLst>
          </p:cNvPr>
          <p:cNvSpPr txBox="1">
            <a:spLocks/>
          </p:cNvSpPr>
          <p:nvPr/>
        </p:nvSpPr>
        <p:spPr>
          <a:xfrm>
            <a:off x="864981" y="1638782"/>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Focus on the behavior / Semantics of the program</a:t>
            </a:r>
          </a:p>
        </p:txBody>
      </p:sp>
      <p:sp>
        <p:nvSpPr>
          <p:cNvPr id="3" name="TextBox 2">
            <a:extLst>
              <a:ext uri="{FF2B5EF4-FFF2-40B4-BE49-F238E27FC236}">
                <a16:creationId xmlns:a16="http://schemas.microsoft.com/office/drawing/2014/main" id="{EEE069D6-F6A4-74CE-6156-F2600A1D120F}"/>
              </a:ext>
            </a:extLst>
          </p:cNvPr>
          <p:cNvSpPr txBox="1"/>
          <p:nvPr/>
        </p:nvSpPr>
        <p:spPr>
          <a:xfrm>
            <a:off x="922552" y="2193468"/>
            <a:ext cx="7879208" cy="369332"/>
          </a:xfrm>
          <a:prstGeom prst="rect">
            <a:avLst/>
          </a:prstGeom>
          <a:noFill/>
        </p:spPr>
        <p:txBody>
          <a:bodyPr wrap="none" rtlCol="0">
            <a:spAutoFit/>
          </a:bodyPr>
          <a:lstStyle/>
          <a:p>
            <a:r>
              <a:rPr lang="en-US" dirty="0"/>
              <a:t>Hopefully the right level of granularity for understanding a program’s security</a:t>
            </a:r>
          </a:p>
        </p:txBody>
      </p:sp>
      <p:sp>
        <p:nvSpPr>
          <p:cNvPr id="13" name="Content Placeholder 2">
            <a:extLst>
              <a:ext uri="{FF2B5EF4-FFF2-40B4-BE49-F238E27FC236}">
                <a16:creationId xmlns:a16="http://schemas.microsoft.com/office/drawing/2014/main" id="{4D2260EC-CB30-2369-A08D-44DD42F597A4}"/>
              </a:ext>
            </a:extLst>
          </p:cNvPr>
          <p:cNvSpPr txBox="1">
            <a:spLocks/>
          </p:cNvSpPr>
          <p:nvPr/>
        </p:nvSpPr>
        <p:spPr>
          <a:xfrm>
            <a:off x="826881" y="2879267"/>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Language-Based Security</a:t>
            </a:r>
          </a:p>
        </p:txBody>
      </p:sp>
      <p:sp>
        <p:nvSpPr>
          <p:cNvPr id="14" name="TextBox 13">
            <a:extLst>
              <a:ext uri="{FF2B5EF4-FFF2-40B4-BE49-F238E27FC236}">
                <a16:creationId xmlns:a16="http://schemas.microsoft.com/office/drawing/2014/main" id="{FBF66E07-32DE-E5A6-2B00-6C3E7EAAEF29}"/>
              </a:ext>
            </a:extLst>
          </p:cNvPr>
          <p:cNvSpPr txBox="1"/>
          <p:nvPr/>
        </p:nvSpPr>
        <p:spPr>
          <a:xfrm>
            <a:off x="826881" y="3429000"/>
            <a:ext cx="5481244" cy="923330"/>
          </a:xfrm>
          <a:prstGeom prst="rect">
            <a:avLst/>
          </a:prstGeom>
          <a:noFill/>
        </p:spPr>
        <p:txBody>
          <a:bodyPr wrap="none" rtlCol="0">
            <a:spAutoFit/>
          </a:bodyPr>
          <a:lstStyle/>
          <a:p>
            <a:r>
              <a:rPr lang="en-US" b="1" dirty="0"/>
              <a:t>Definition</a:t>
            </a:r>
            <a:r>
              <a:rPr lang="en-US" dirty="0"/>
              <a:t> - a set of techniques to strengthen</a:t>
            </a:r>
          </a:p>
          <a:p>
            <a:r>
              <a:rPr lang="en-US" dirty="0"/>
              <a:t>the security of applications by using the properties of</a:t>
            </a:r>
          </a:p>
          <a:p>
            <a:r>
              <a:rPr lang="en-US" dirty="0"/>
              <a:t>programming languages</a:t>
            </a:r>
          </a:p>
        </p:txBody>
      </p:sp>
      <p:sp>
        <p:nvSpPr>
          <p:cNvPr id="17" name="TextBox 16">
            <a:extLst>
              <a:ext uri="{FF2B5EF4-FFF2-40B4-BE49-F238E27FC236}">
                <a16:creationId xmlns:a16="http://schemas.microsoft.com/office/drawing/2014/main" id="{77306BC9-4C95-47E2-9848-454A26930750}"/>
              </a:ext>
            </a:extLst>
          </p:cNvPr>
          <p:cNvSpPr txBox="1"/>
          <p:nvPr/>
        </p:nvSpPr>
        <p:spPr>
          <a:xfrm>
            <a:off x="826881" y="4554222"/>
            <a:ext cx="6800850" cy="923330"/>
          </a:xfrm>
          <a:prstGeom prst="rect">
            <a:avLst/>
          </a:prstGeom>
          <a:noFill/>
        </p:spPr>
        <p:txBody>
          <a:bodyPr wrap="square">
            <a:spAutoFit/>
          </a:bodyPr>
          <a:lstStyle/>
          <a:p>
            <a:r>
              <a:rPr lang="en-US" i="1" dirty="0"/>
              <a:t>“Hey, we’ve got all of these great tools to understand programs</a:t>
            </a:r>
          </a:p>
          <a:p>
            <a:r>
              <a:rPr lang="en-US" i="1" dirty="0"/>
              <a:t>for the sake of correctness / optimization, they’d work for</a:t>
            </a:r>
          </a:p>
          <a:p>
            <a:r>
              <a:rPr lang="en-US" i="1" dirty="0"/>
              <a:t>security too!”</a:t>
            </a:r>
          </a:p>
        </p:txBody>
      </p:sp>
    </p:spTree>
    <p:extLst>
      <p:ext uri="{BB962C8B-B14F-4D97-AF65-F5344CB8AC3E}">
        <p14:creationId xmlns:p14="http://schemas.microsoft.com/office/powerpoint/2010/main" val="168380578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8.xml><?xml version="1.0" encoding="utf-8"?>
<p:sld xmlns:a16="http://schemas.microsoft.com/office/drawing/2014/main" xmlns:adec="http://schemas.microsoft.com/office/drawing/2017/decorative"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839225" y="1876123"/>
            <a:ext cx="5094733" cy="1325563"/>
          </a:xfrm>
        </p:spPr>
        <p:txBody>
          <a:bodyPr>
            <a:noAutofit/>
          </a:bodyPr>
          <a:lstStyle/>
          <a:p>
            <a:r>
              <a:rPr lang="en-US" sz="3800" b="1" u="sng" dirty="0"/>
              <a:t>Lecture Outline</a:t>
            </a:r>
          </a:p>
        </p:txBody>
      </p:sp>
      <p:sp>
        <p:nvSpPr>
          <p:cNvPr id="9" name="Subtitle 2">
            <a:extLst>
              <a:ext uri="{FF2B5EF4-FFF2-40B4-BE49-F238E27FC236}">
                <a16:creationId xmlns:a16="http://schemas.microsoft.com/office/drawing/2014/main" id="{E4D9D521-5948-D2D7-CA1A-70169ECBC9A2}"/>
              </a:ext>
              <a:ext uri="{C183D7F6-B498-43B3-948B-1728B52AA6E4}">
                <adec:decorative xmlns:adec="http://schemas.microsoft.com/office/drawing/2017/decorative" val="0"/>
              </a:ext>
            </a:extLst>
          </p:cNvPr>
          <p:cNvSpPr>
            <a:spLocks noGrp="1"/>
          </p:cNvSpPr>
          <p:nvPr>
            <p:ph idx="1"/>
          </p:nvPr>
        </p:nvSpPr>
        <p:spPr>
          <a:xfrm>
            <a:off x="839224" y="3224437"/>
            <a:ext cx="4960214" cy="3468796"/>
          </a:xfrm>
        </p:spPr>
        <p:txBody>
          <a:bodyPr wrap="square">
            <a:noAutofit/>
          </a:bodyPr>
          <a:lstStyle/>
          <a:p>
            <a:pPr marL="457200" indent="-457200">
              <a:buFont typeface="Arial" panose="020B0604020202020204" pitchFamily="34" charset="0"/>
              <a:buChar char="•"/>
            </a:pPr>
            <a:r>
              <a:rPr lang="en-US" sz="3000" dirty="0"/>
              <a:t>Application Analysis</a:t>
            </a:r>
          </a:p>
          <a:p>
            <a:pPr marL="457200" indent="-457200">
              <a:buFont typeface="Arial" panose="020B0604020202020204" pitchFamily="34" charset="0"/>
              <a:buChar char="•"/>
            </a:pPr>
            <a:r>
              <a:rPr lang="en-US" sz="3000" dirty="0"/>
              <a:t>Information Flow</a:t>
            </a:r>
          </a:p>
          <a:p>
            <a:pPr marL="457200" indent="-457200">
              <a:buFont typeface="Arial" panose="020B0604020202020204" pitchFamily="34" charset="0"/>
              <a:buChar char="•"/>
            </a:pPr>
            <a:r>
              <a:rPr lang="en-US" sz="3000" dirty="0"/>
              <a:t>Practical Deployment</a:t>
            </a:r>
          </a:p>
        </p:txBody>
      </p:sp>
    </p:spTree>
    <p:extLst>
      <p:ext uri="{BB962C8B-B14F-4D97-AF65-F5344CB8AC3E}">
        <p14:creationId xmlns:p14="http://schemas.microsoft.com/office/powerpoint/2010/main" val="184851308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9.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19</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Recall: The CIA Triad</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5809804" y="2014343"/>
            <a:ext cx="5788933" cy="6857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“The primary focus of information security” - Wikipedia</a:t>
            </a:r>
          </a:p>
        </p:txBody>
      </p:sp>
      <p:sp>
        <p:nvSpPr>
          <p:cNvPr id="4" name="TextBox 3">
            <a:extLst>
              <a:ext uri="{FF2B5EF4-FFF2-40B4-BE49-F238E27FC236}">
                <a16:creationId xmlns:a16="http://schemas.microsoft.com/office/drawing/2014/main" id="{F83100C5-4DB2-0880-E1E5-58FF6F047ED9}"/>
              </a:ext>
            </a:extLst>
          </p:cNvPr>
          <p:cNvSpPr txBox="1"/>
          <p:nvPr/>
        </p:nvSpPr>
        <p:spPr>
          <a:xfrm>
            <a:off x="5809804" y="2819573"/>
            <a:ext cx="5480892" cy="369332"/>
          </a:xfrm>
          <a:prstGeom prst="rect">
            <a:avLst/>
          </a:prstGeom>
          <a:noFill/>
        </p:spPr>
        <p:txBody>
          <a:bodyPr wrap="square">
            <a:spAutoFit/>
          </a:bodyPr>
          <a:lstStyle/>
          <a:p>
            <a:r>
              <a:rPr lang="en-US" b="1" i="0" dirty="0">
                <a:solidFill>
                  <a:srgbClr val="666666"/>
                </a:solidFill>
                <a:effectLst/>
                <a:latin typeface="Arial" panose="020B0604020202020204" pitchFamily="34" charset="0"/>
              </a:rPr>
              <a:t>Confidentiality </a:t>
            </a:r>
            <a:r>
              <a:rPr lang="en-US" b="0" i="0" dirty="0">
                <a:solidFill>
                  <a:srgbClr val="666666"/>
                </a:solidFill>
                <a:effectLst/>
                <a:latin typeface="Arial" panose="020B0604020202020204" pitchFamily="34" charset="0"/>
              </a:rPr>
              <a:t>–</a:t>
            </a:r>
            <a:r>
              <a:rPr lang="en-US" b="1" i="0" dirty="0">
                <a:solidFill>
                  <a:srgbClr val="666666"/>
                </a:solidFill>
                <a:effectLst/>
                <a:latin typeface="Arial" panose="020B0604020202020204" pitchFamily="34" charset="0"/>
              </a:rPr>
              <a:t> </a:t>
            </a:r>
            <a:r>
              <a:rPr lang="en-US" dirty="0">
                <a:solidFill>
                  <a:srgbClr val="666666"/>
                </a:solidFill>
                <a:latin typeface="Arial" panose="020B0604020202020204" pitchFamily="34" charset="0"/>
              </a:rPr>
              <a:t>The control of access to data</a:t>
            </a:r>
            <a:endParaRPr lang="en-US" dirty="0"/>
          </a:p>
        </p:txBody>
      </p:sp>
      <p:sp>
        <p:nvSpPr>
          <p:cNvPr id="9" name="TextBox 8">
            <a:extLst>
              <a:ext uri="{FF2B5EF4-FFF2-40B4-BE49-F238E27FC236}">
                <a16:creationId xmlns:a16="http://schemas.microsoft.com/office/drawing/2014/main" id="{81E28A92-CA0E-9EF1-AD9C-B3EA0E26F669}"/>
              </a:ext>
            </a:extLst>
          </p:cNvPr>
          <p:cNvSpPr txBox="1"/>
          <p:nvPr/>
        </p:nvSpPr>
        <p:spPr>
          <a:xfrm>
            <a:off x="5809804" y="4225152"/>
            <a:ext cx="4020008" cy="646331"/>
          </a:xfrm>
          <a:prstGeom prst="rect">
            <a:avLst/>
          </a:prstGeom>
          <a:noFill/>
        </p:spPr>
        <p:txBody>
          <a:bodyPr wrap="square">
            <a:spAutoFit/>
          </a:bodyPr>
          <a:lstStyle/>
          <a:p>
            <a:r>
              <a:rPr lang="en-US" b="1" i="0" dirty="0">
                <a:solidFill>
                  <a:srgbClr val="666666"/>
                </a:solidFill>
                <a:effectLst/>
                <a:latin typeface="Arial" panose="020B0604020202020204" pitchFamily="34" charset="0"/>
              </a:rPr>
              <a:t>Availability </a:t>
            </a:r>
            <a:r>
              <a:rPr lang="en-US" b="0" i="0" dirty="0">
                <a:solidFill>
                  <a:srgbClr val="666666"/>
                </a:solidFill>
                <a:effectLst/>
                <a:latin typeface="Arial" panose="020B0604020202020204" pitchFamily="34" charset="0"/>
              </a:rPr>
              <a:t>– The degree of consistent accessibility of data</a:t>
            </a:r>
            <a:endParaRPr lang="en-US" dirty="0"/>
          </a:p>
        </p:txBody>
      </p:sp>
      <p:pic>
        <p:nvPicPr>
          <p:cNvPr id="13" name="Picture 12">
            <a:extLst>
              <a:ext uri="{FF2B5EF4-FFF2-40B4-BE49-F238E27FC236}">
                <a16:creationId xmlns:a16="http://schemas.microsoft.com/office/drawing/2014/main" id="{52F815ED-0B20-C26D-3CA1-D3F297A21E28}"/>
              </a:ext>
            </a:extLst>
          </p:cNvPr>
          <p:cNvPicPr>
            <a:picLocks noChangeAspect="1"/>
          </p:cNvPicPr>
          <p:nvPr/>
        </p:nvPicPr>
        <p:blipFill>
          <a:blip r:embed="rId2"/>
          <a:stretch>
            <a:fillRect/>
          </a:stretch>
        </p:blipFill>
        <p:spPr>
          <a:xfrm>
            <a:off x="661292" y="1858137"/>
            <a:ext cx="3924329" cy="3209948"/>
          </a:xfrm>
          <a:prstGeom prst="rect">
            <a:avLst/>
          </a:prstGeom>
        </p:spPr>
      </p:pic>
      <p:sp>
        <p:nvSpPr>
          <p:cNvPr id="14" name="TextBox 13">
            <a:extLst>
              <a:ext uri="{FF2B5EF4-FFF2-40B4-BE49-F238E27FC236}">
                <a16:creationId xmlns:a16="http://schemas.microsoft.com/office/drawing/2014/main" id="{FAF470A3-C232-281D-4AD6-6A6FEDC43881}"/>
              </a:ext>
            </a:extLst>
          </p:cNvPr>
          <p:cNvSpPr txBox="1"/>
          <p:nvPr/>
        </p:nvSpPr>
        <p:spPr>
          <a:xfrm>
            <a:off x="5809804" y="3247789"/>
            <a:ext cx="4846058" cy="923330"/>
          </a:xfrm>
          <a:prstGeom prst="rect">
            <a:avLst/>
          </a:prstGeom>
          <a:noFill/>
        </p:spPr>
        <p:txBody>
          <a:bodyPr wrap="square">
            <a:spAutoFit/>
          </a:bodyPr>
          <a:lstStyle/>
          <a:p>
            <a:r>
              <a:rPr lang="en-US" b="1" i="0" dirty="0">
                <a:solidFill>
                  <a:srgbClr val="666666"/>
                </a:solidFill>
                <a:effectLst/>
                <a:latin typeface="Arial" panose="020B0604020202020204" pitchFamily="34" charset="0"/>
              </a:rPr>
              <a:t>Integrity </a:t>
            </a:r>
            <a:r>
              <a:rPr lang="en-US" b="0" i="0" dirty="0">
                <a:solidFill>
                  <a:srgbClr val="666666"/>
                </a:solidFill>
                <a:effectLst/>
                <a:latin typeface="Arial" panose="020B0604020202020204" pitchFamily="34" charset="0"/>
              </a:rPr>
              <a:t>– T</a:t>
            </a:r>
            <a:r>
              <a:rPr lang="en-US" dirty="0">
                <a:solidFill>
                  <a:srgbClr val="666666"/>
                </a:solidFill>
                <a:latin typeface="Arial" panose="020B0604020202020204" pitchFamily="34" charset="0"/>
              </a:rPr>
              <a:t>he consistency, accuracy and trustworthiness</a:t>
            </a:r>
          </a:p>
          <a:p>
            <a:r>
              <a:rPr lang="en-US" dirty="0">
                <a:solidFill>
                  <a:srgbClr val="666666"/>
                </a:solidFill>
                <a:latin typeface="Arial" panose="020B0604020202020204" pitchFamily="34" charset="0"/>
              </a:rPr>
              <a:t>of data over its entire lifecycle</a:t>
            </a:r>
            <a:endParaRPr lang="en-US" dirty="0"/>
          </a:p>
        </p:txBody>
      </p:sp>
    </p:spTree>
    <p:extLst>
      <p:ext uri="{BB962C8B-B14F-4D97-AF65-F5344CB8AC3E}">
        <p14:creationId xmlns:p14="http://schemas.microsoft.com/office/powerpoint/2010/main" val="2381957880"/>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0.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20</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Recall: The CIA Triad</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5809804" y="2014343"/>
            <a:ext cx="5788933" cy="6857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“The primary focus of information security” - Wikipedia</a:t>
            </a:r>
          </a:p>
        </p:txBody>
      </p:sp>
      <p:sp>
        <p:nvSpPr>
          <p:cNvPr id="4" name="TextBox 3">
            <a:extLst>
              <a:ext uri="{FF2B5EF4-FFF2-40B4-BE49-F238E27FC236}">
                <a16:creationId xmlns:a16="http://schemas.microsoft.com/office/drawing/2014/main" id="{F83100C5-4DB2-0880-E1E5-58FF6F047ED9}"/>
              </a:ext>
            </a:extLst>
          </p:cNvPr>
          <p:cNvSpPr txBox="1"/>
          <p:nvPr/>
        </p:nvSpPr>
        <p:spPr>
          <a:xfrm>
            <a:off x="5809804" y="2819573"/>
            <a:ext cx="5480892" cy="369332"/>
          </a:xfrm>
          <a:prstGeom prst="rect">
            <a:avLst/>
          </a:prstGeom>
          <a:noFill/>
        </p:spPr>
        <p:txBody>
          <a:bodyPr wrap="square">
            <a:spAutoFit/>
          </a:bodyPr>
          <a:lstStyle/>
          <a:p>
            <a:r>
              <a:rPr lang="en-US" b="1" i="0" dirty="0">
                <a:solidFill>
                  <a:srgbClr val="666666"/>
                </a:solidFill>
                <a:effectLst/>
                <a:latin typeface="Arial" panose="020B0604020202020204" pitchFamily="34" charset="0"/>
              </a:rPr>
              <a:t>Confidentiality </a:t>
            </a:r>
            <a:r>
              <a:rPr lang="en-US" b="0" i="0" dirty="0">
                <a:solidFill>
                  <a:srgbClr val="666666"/>
                </a:solidFill>
                <a:effectLst/>
                <a:latin typeface="Arial" panose="020B0604020202020204" pitchFamily="34" charset="0"/>
              </a:rPr>
              <a:t>–</a:t>
            </a:r>
            <a:r>
              <a:rPr lang="en-US" b="1" i="0" dirty="0">
                <a:solidFill>
                  <a:srgbClr val="666666"/>
                </a:solidFill>
                <a:effectLst/>
                <a:latin typeface="Arial" panose="020B0604020202020204" pitchFamily="34" charset="0"/>
              </a:rPr>
              <a:t> </a:t>
            </a:r>
            <a:r>
              <a:rPr lang="en-US" dirty="0">
                <a:solidFill>
                  <a:srgbClr val="666666"/>
                </a:solidFill>
                <a:latin typeface="Arial" panose="020B0604020202020204" pitchFamily="34" charset="0"/>
              </a:rPr>
              <a:t>The control of access to data</a:t>
            </a:r>
            <a:endParaRPr lang="en-US" dirty="0"/>
          </a:p>
        </p:txBody>
      </p:sp>
      <p:sp>
        <p:nvSpPr>
          <p:cNvPr id="6" name="TextBox 5">
            <a:extLst>
              <a:ext uri="{FF2B5EF4-FFF2-40B4-BE49-F238E27FC236}">
                <a16:creationId xmlns:a16="http://schemas.microsoft.com/office/drawing/2014/main" id="{D187E163-DE63-9399-1D53-B6280E107E81}"/>
              </a:ext>
            </a:extLst>
          </p:cNvPr>
          <p:cNvSpPr txBox="1"/>
          <p:nvPr/>
        </p:nvSpPr>
        <p:spPr>
          <a:xfrm>
            <a:off x="5809804" y="3247789"/>
            <a:ext cx="4846058" cy="923330"/>
          </a:xfrm>
          <a:prstGeom prst="rect">
            <a:avLst/>
          </a:prstGeom>
          <a:noFill/>
        </p:spPr>
        <p:txBody>
          <a:bodyPr wrap="square">
            <a:spAutoFit/>
          </a:bodyPr>
          <a:lstStyle/>
          <a:p>
            <a:r>
              <a:rPr lang="en-US" b="1" i="0" dirty="0">
                <a:solidFill>
                  <a:srgbClr val="666666"/>
                </a:solidFill>
                <a:effectLst/>
                <a:latin typeface="Arial" panose="020B0604020202020204" pitchFamily="34" charset="0"/>
              </a:rPr>
              <a:t>Integrity </a:t>
            </a:r>
            <a:r>
              <a:rPr lang="en-US" b="0" i="0" dirty="0">
                <a:solidFill>
                  <a:srgbClr val="666666"/>
                </a:solidFill>
                <a:effectLst/>
                <a:latin typeface="Arial" panose="020B0604020202020204" pitchFamily="34" charset="0"/>
              </a:rPr>
              <a:t>– T</a:t>
            </a:r>
            <a:r>
              <a:rPr lang="en-US" dirty="0">
                <a:solidFill>
                  <a:srgbClr val="666666"/>
                </a:solidFill>
                <a:latin typeface="Arial" panose="020B0604020202020204" pitchFamily="34" charset="0"/>
              </a:rPr>
              <a:t>he consistency, accuracy and trustworthiness</a:t>
            </a:r>
          </a:p>
          <a:p>
            <a:r>
              <a:rPr lang="en-US" dirty="0">
                <a:solidFill>
                  <a:srgbClr val="666666"/>
                </a:solidFill>
                <a:latin typeface="Arial" panose="020B0604020202020204" pitchFamily="34" charset="0"/>
              </a:rPr>
              <a:t>of data over its entire lifecycle</a:t>
            </a:r>
            <a:endParaRPr lang="en-US" dirty="0"/>
          </a:p>
        </p:txBody>
      </p:sp>
      <p:sp>
        <p:nvSpPr>
          <p:cNvPr id="9" name="TextBox 8">
            <a:extLst>
              <a:ext uri="{FF2B5EF4-FFF2-40B4-BE49-F238E27FC236}">
                <a16:creationId xmlns:a16="http://schemas.microsoft.com/office/drawing/2014/main" id="{81E28A92-CA0E-9EF1-AD9C-B3EA0E26F669}"/>
              </a:ext>
            </a:extLst>
          </p:cNvPr>
          <p:cNvSpPr txBox="1"/>
          <p:nvPr/>
        </p:nvSpPr>
        <p:spPr>
          <a:xfrm>
            <a:off x="5809804" y="4225152"/>
            <a:ext cx="4020008" cy="646331"/>
          </a:xfrm>
          <a:prstGeom prst="rect">
            <a:avLst/>
          </a:prstGeom>
          <a:noFill/>
        </p:spPr>
        <p:txBody>
          <a:bodyPr wrap="square">
            <a:spAutoFit/>
          </a:bodyPr>
          <a:lstStyle/>
          <a:p>
            <a:r>
              <a:rPr lang="en-US" b="1" i="0" dirty="0">
                <a:solidFill>
                  <a:srgbClr val="666666"/>
                </a:solidFill>
                <a:effectLst/>
                <a:latin typeface="Arial" panose="020B0604020202020204" pitchFamily="34" charset="0"/>
              </a:rPr>
              <a:t>Availability </a:t>
            </a:r>
            <a:r>
              <a:rPr lang="en-US" b="0" i="0" dirty="0">
                <a:solidFill>
                  <a:srgbClr val="666666"/>
                </a:solidFill>
                <a:effectLst/>
                <a:latin typeface="Arial" panose="020B0604020202020204" pitchFamily="34" charset="0"/>
              </a:rPr>
              <a:t>– The degree of consistent accessibility of data</a:t>
            </a:r>
            <a:endParaRPr lang="en-US" dirty="0"/>
          </a:p>
        </p:txBody>
      </p:sp>
      <p:sp>
        <p:nvSpPr>
          <p:cNvPr id="3" name="Left Brace 2">
            <a:extLst>
              <a:ext uri="{FF2B5EF4-FFF2-40B4-BE49-F238E27FC236}">
                <a16:creationId xmlns:a16="http://schemas.microsoft.com/office/drawing/2014/main" id="{DCCC5A74-5DB9-84E5-993A-D9B5CD6D5456}"/>
              </a:ext>
            </a:extLst>
          </p:cNvPr>
          <p:cNvSpPr/>
          <p:nvPr/>
        </p:nvSpPr>
        <p:spPr>
          <a:xfrm>
            <a:off x="5366658" y="2911317"/>
            <a:ext cx="451757" cy="118715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0A944170-12AC-F6DF-0E18-10D46993DABF}"/>
              </a:ext>
            </a:extLst>
          </p:cNvPr>
          <p:cNvSpPr txBox="1"/>
          <p:nvPr/>
        </p:nvSpPr>
        <p:spPr>
          <a:xfrm>
            <a:off x="2737750" y="3200885"/>
            <a:ext cx="2621615" cy="646331"/>
          </a:xfrm>
          <a:prstGeom prst="rect">
            <a:avLst/>
          </a:prstGeom>
          <a:noFill/>
        </p:spPr>
        <p:txBody>
          <a:bodyPr wrap="none" rtlCol="0">
            <a:spAutoFit/>
          </a:bodyPr>
          <a:lstStyle/>
          <a:p>
            <a:r>
              <a:rPr lang="en-US"/>
              <a:t>(imperfect) </a:t>
            </a:r>
            <a:r>
              <a:rPr lang="en-US" dirty="0"/>
              <a:t>formulations</a:t>
            </a:r>
          </a:p>
          <a:p>
            <a:r>
              <a:rPr lang="en-US" dirty="0"/>
              <a:t>As dataflow properties</a:t>
            </a:r>
          </a:p>
        </p:txBody>
      </p:sp>
    </p:spTree>
    <p:extLst>
      <p:ext uri="{BB962C8B-B14F-4D97-AF65-F5344CB8AC3E}">
        <p14:creationId xmlns:p14="http://schemas.microsoft.com/office/powerpoint/2010/main" val="83716822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1.xml><?xml version="1.0" encoding="utf-8"?>
<p:sld xmlns:a16="http://schemas.microsoft.com/office/drawing/2014/main" xmlns:p14="http://schemas.microsoft.com/office/powerpoint/2010/main" xmlns:mc="http://schemas.openxmlformats.org/markup-compatibility/2006" xmlns:p159="http://schemas.microsoft.com/office/powerpoint/2015/09/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21</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Recall: The CIA Triad</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a:t>
            </a:r>
          </a:p>
        </p:txBody>
      </p:sp>
      <p:sp>
        <p:nvSpPr>
          <p:cNvPr id="4" name="TextBox 3">
            <a:extLst>
              <a:ext uri="{FF2B5EF4-FFF2-40B4-BE49-F238E27FC236}">
                <a16:creationId xmlns:a16="http://schemas.microsoft.com/office/drawing/2014/main" id="{F83100C5-4DB2-0880-E1E5-58FF6F047ED9}"/>
              </a:ext>
            </a:extLst>
          </p:cNvPr>
          <p:cNvSpPr txBox="1"/>
          <p:nvPr/>
        </p:nvSpPr>
        <p:spPr>
          <a:xfrm>
            <a:off x="3447589" y="2819573"/>
            <a:ext cx="5480892" cy="369332"/>
          </a:xfrm>
          <a:prstGeom prst="rect">
            <a:avLst/>
          </a:prstGeom>
          <a:noFill/>
        </p:spPr>
        <p:txBody>
          <a:bodyPr wrap="square">
            <a:spAutoFit/>
          </a:bodyPr>
          <a:lstStyle/>
          <a:p>
            <a:r>
              <a:rPr lang="en-US" b="1" i="0" dirty="0">
                <a:solidFill>
                  <a:srgbClr val="666666"/>
                </a:solidFill>
                <a:effectLst/>
                <a:latin typeface="Arial" panose="020B0604020202020204" pitchFamily="34" charset="0"/>
              </a:rPr>
              <a:t>Confidentiality </a:t>
            </a:r>
            <a:r>
              <a:rPr lang="en-US" b="0" i="0" dirty="0">
                <a:solidFill>
                  <a:srgbClr val="666666"/>
                </a:solidFill>
                <a:effectLst/>
                <a:latin typeface="Arial" panose="020B0604020202020204" pitchFamily="34" charset="0"/>
              </a:rPr>
              <a:t>–</a:t>
            </a:r>
            <a:r>
              <a:rPr lang="en-US" b="1" i="0" dirty="0">
                <a:solidFill>
                  <a:srgbClr val="666666"/>
                </a:solidFill>
                <a:effectLst/>
                <a:latin typeface="Arial" panose="020B0604020202020204" pitchFamily="34" charset="0"/>
              </a:rPr>
              <a:t> </a:t>
            </a:r>
            <a:r>
              <a:rPr lang="en-US" dirty="0">
                <a:solidFill>
                  <a:srgbClr val="666666"/>
                </a:solidFill>
                <a:latin typeface="Arial" panose="020B0604020202020204" pitchFamily="34" charset="0"/>
              </a:rPr>
              <a:t>The control of access to data</a:t>
            </a:r>
            <a:endParaRPr lang="en-US" dirty="0"/>
          </a:p>
        </p:txBody>
      </p:sp>
      <p:sp>
        <p:nvSpPr>
          <p:cNvPr id="6" name="TextBox 5">
            <a:extLst>
              <a:ext uri="{FF2B5EF4-FFF2-40B4-BE49-F238E27FC236}">
                <a16:creationId xmlns:a16="http://schemas.microsoft.com/office/drawing/2014/main" id="{D187E163-DE63-9399-1D53-B6280E107E81}"/>
              </a:ext>
            </a:extLst>
          </p:cNvPr>
          <p:cNvSpPr txBox="1"/>
          <p:nvPr/>
        </p:nvSpPr>
        <p:spPr>
          <a:xfrm>
            <a:off x="3447589" y="3247789"/>
            <a:ext cx="4846058" cy="923330"/>
          </a:xfrm>
          <a:prstGeom prst="rect">
            <a:avLst/>
          </a:prstGeom>
          <a:noFill/>
        </p:spPr>
        <p:txBody>
          <a:bodyPr wrap="square">
            <a:spAutoFit/>
          </a:bodyPr>
          <a:lstStyle/>
          <a:p>
            <a:r>
              <a:rPr lang="en-US" b="1" i="0" dirty="0">
                <a:solidFill>
                  <a:srgbClr val="666666"/>
                </a:solidFill>
                <a:effectLst/>
                <a:latin typeface="Arial" panose="020B0604020202020204" pitchFamily="34" charset="0"/>
              </a:rPr>
              <a:t>Integrity </a:t>
            </a:r>
            <a:r>
              <a:rPr lang="en-US" b="0" i="0" dirty="0">
                <a:solidFill>
                  <a:srgbClr val="666666"/>
                </a:solidFill>
                <a:effectLst/>
                <a:latin typeface="Arial" panose="020B0604020202020204" pitchFamily="34" charset="0"/>
              </a:rPr>
              <a:t>– T</a:t>
            </a:r>
            <a:r>
              <a:rPr lang="en-US" dirty="0">
                <a:solidFill>
                  <a:srgbClr val="666666"/>
                </a:solidFill>
                <a:latin typeface="Arial" panose="020B0604020202020204" pitchFamily="34" charset="0"/>
              </a:rPr>
              <a:t>he consistency, accuracy and trustworthiness</a:t>
            </a:r>
          </a:p>
          <a:p>
            <a:r>
              <a:rPr lang="en-US" dirty="0">
                <a:solidFill>
                  <a:srgbClr val="666666"/>
                </a:solidFill>
                <a:latin typeface="Arial" panose="020B0604020202020204" pitchFamily="34" charset="0"/>
              </a:rPr>
              <a:t>of data over its entire lifecycle</a:t>
            </a:r>
            <a:endParaRPr lang="en-US" dirty="0"/>
          </a:p>
        </p:txBody>
      </p:sp>
      <p:sp>
        <p:nvSpPr>
          <p:cNvPr id="9" name="TextBox 8">
            <a:extLst>
              <a:ext uri="{FF2B5EF4-FFF2-40B4-BE49-F238E27FC236}">
                <a16:creationId xmlns:a16="http://schemas.microsoft.com/office/drawing/2014/main" id="{81E28A92-CA0E-9EF1-AD9C-B3EA0E26F669}"/>
              </a:ext>
            </a:extLst>
          </p:cNvPr>
          <p:cNvSpPr txBox="1"/>
          <p:nvPr/>
        </p:nvSpPr>
        <p:spPr>
          <a:xfrm>
            <a:off x="3447589" y="4225152"/>
            <a:ext cx="4020008" cy="646331"/>
          </a:xfrm>
          <a:prstGeom prst="rect">
            <a:avLst/>
          </a:prstGeom>
          <a:noFill/>
        </p:spPr>
        <p:txBody>
          <a:bodyPr wrap="square">
            <a:spAutoFit/>
          </a:bodyPr>
          <a:lstStyle/>
          <a:p>
            <a:r>
              <a:rPr lang="en-US" b="1" i="0" dirty="0">
                <a:solidFill>
                  <a:srgbClr val="666666"/>
                </a:solidFill>
                <a:effectLst/>
                <a:latin typeface="Arial" panose="020B0604020202020204" pitchFamily="34" charset="0"/>
              </a:rPr>
              <a:t>Availability </a:t>
            </a:r>
            <a:r>
              <a:rPr lang="en-US" b="0" i="0" dirty="0">
                <a:solidFill>
                  <a:srgbClr val="666666"/>
                </a:solidFill>
                <a:effectLst/>
                <a:latin typeface="Arial" panose="020B0604020202020204" pitchFamily="34" charset="0"/>
              </a:rPr>
              <a:t>– The degree of consistent accessibility of data</a:t>
            </a:r>
            <a:endParaRPr lang="en-US" dirty="0"/>
          </a:p>
        </p:txBody>
      </p:sp>
      <p:sp>
        <p:nvSpPr>
          <p:cNvPr id="3" name="Left Brace 2">
            <a:extLst>
              <a:ext uri="{FF2B5EF4-FFF2-40B4-BE49-F238E27FC236}">
                <a16:creationId xmlns:a16="http://schemas.microsoft.com/office/drawing/2014/main" id="{DCCC5A74-5DB9-84E5-993A-D9B5CD6D5456}"/>
              </a:ext>
            </a:extLst>
          </p:cNvPr>
          <p:cNvSpPr/>
          <p:nvPr/>
        </p:nvSpPr>
        <p:spPr>
          <a:xfrm>
            <a:off x="3004443" y="2911317"/>
            <a:ext cx="451757" cy="118715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0A944170-12AC-F6DF-0E18-10D46993DABF}"/>
              </a:ext>
            </a:extLst>
          </p:cNvPr>
          <p:cNvSpPr txBox="1"/>
          <p:nvPr/>
        </p:nvSpPr>
        <p:spPr>
          <a:xfrm>
            <a:off x="375535" y="3200885"/>
            <a:ext cx="2621615" cy="646331"/>
          </a:xfrm>
          <a:prstGeom prst="rect">
            <a:avLst/>
          </a:prstGeom>
          <a:noFill/>
        </p:spPr>
        <p:txBody>
          <a:bodyPr wrap="none" rtlCol="0">
            <a:spAutoFit/>
          </a:bodyPr>
          <a:lstStyle/>
          <a:p>
            <a:r>
              <a:rPr lang="en-US"/>
              <a:t>(imperfect) </a:t>
            </a:r>
            <a:r>
              <a:rPr lang="en-US" dirty="0"/>
              <a:t>formulations</a:t>
            </a:r>
          </a:p>
          <a:p>
            <a:r>
              <a:rPr lang="en-US" dirty="0"/>
              <a:t>As dataflow properties</a:t>
            </a:r>
          </a:p>
        </p:txBody>
      </p:sp>
      <p:sp>
        <p:nvSpPr>
          <p:cNvPr id="11" name="Freeform: Shape 10">
            <a:extLst>
              <a:ext uri="{FF2B5EF4-FFF2-40B4-BE49-F238E27FC236}">
                <a16:creationId xmlns:a16="http://schemas.microsoft.com/office/drawing/2014/main" id="{79C9F553-2D41-9186-CAA6-A2881E1D3642}"/>
              </a:ext>
            </a:extLst>
          </p:cNvPr>
          <p:cNvSpPr/>
          <p:nvPr/>
        </p:nvSpPr>
        <p:spPr>
          <a:xfrm>
            <a:off x="8409214" y="1861457"/>
            <a:ext cx="1235538" cy="1132114"/>
          </a:xfrm>
          <a:custGeom>
            <a:avLst/>
            <a:gdLst>
              <a:gd name="connsiteX0" fmla="*/ 16329 w 1235538"/>
              <a:gd name="connsiteY0" fmla="*/ 0 h 1132114"/>
              <a:gd name="connsiteX1" fmla="*/ 1235529 w 1235538"/>
              <a:gd name="connsiteY1" fmla="*/ 767443 h 1132114"/>
              <a:gd name="connsiteX2" fmla="*/ 0 w 1235538"/>
              <a:gd name="connsiteY2" fmla="*/ 1132114 h 1132114"/>
            </a:gdLst>
            <a:ahLst/>
            <a:cxnLst>
              <a:cxn ang="0">
                <a:pos x="connsiteX0" y="connsiteY0"/>
              </a:cxn>
              <a:cxn ang="0">
                <a:pos x="connsiteX1" y="connsiteY1"/>
              </a:cxn>
              <a:cxn ang="0">
                <a:pos x="connsiteX2" y="connsiteY2"/>
              </a:cxn>
            </a:cxnLst>
            <a:rect l="l" t="t" r="r" b="b"/>
            <a:pathLst>
              <a:path w="1235538" h="1132114">
                <a:moveTo>
                  <a:pt x="16329" y="0"/>
                </a:moveTo>
                <a:cubicBezTo>
                  <a:pt x="627290" y="289378"/>
                  <a:pt x="1238251" y="578757"/>
                  <a:pt x="1235529" y="767443"/>
                </a:cubicBezTo>
                <a:cubicBezTo>
                  <a:pt x="1232808" y="956129"/>
                  <a:pt x="616404" y="1044121"/>
                  <a:pt x="0" y="1132114"/>
                </a:cubicBezTo>
              </a:path>
            </a:pathLst>
          </a:custGeom>
          <a:noFill/>
          <a:ln>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DBD7459-1D1F-74BA-AE71-CE6E411A2F95}"/>
              </a:ext>
            </a:extLst>
          </p:cNvPr>
          <p:cNvSpPr txBox="1"/>
          <p:nvPr/>
        </p:nvSpPr>
        <p:spPr>
          <a:xfrm>
            <a:off x="4544790" y="1545769"/>
            <a:ext cx="3817455" cy="646331"/>
          </a:xfrm>
          <a:prstGeom prst="rect">
            <a:avLst/>
          </a:prstGeom>
          <a:noFill/>
        </p:spPr>
        <p:txBody>
          <a:bodyPr wrap="none" rtlCol="0">
            <a:spAutoFit/>
          </a:bodyPr>
          <a:lstStyle/>
          <a:p>
            <a:r>
              <a:rPr lang="en-US" dirty="0"/>
              <a:t>Sensitive information in the program</a:t>
            </a:r>
          </a:p>
          <a:p>
            <a:r>
              <a:rPr lang="en-US" dirty="0"/>
              <a:t>touches an untrusted destination</a:t>
            </a:r>
          </a:p>
        </p:txBody>
      </p:sp>
      <p:sp>
        <p:nvSpPr>
          <p:cNvPr id="13" name="TextBox 12">
            <a:extLst>
              <a:ext uri="{FF2B5EF4-FFF2-40B4-BE49-F238E27FC236}">
                <a16:creationId xmlns:a16="http://schemas.microsoft.com/office/drawing/2014/main" id="{59D1853F-EF98-7AA5-16EB-BA0538B96E30}"/>
              </a:ext>
            </a:extLst>
          </p:cNvPr>
          <p:cNvSpPr txBox="1"/>
          <p:nvPr/>
        </p:nvSpPr>
        <p:spPr>
          <a:xfrm>
            <a:off x="7864933" y="4480949"/>
            <a:ext cx="4271875" cy="646331"/>
          </a:xfrm>
          <a:prstGeom prst="rect">
            <a:avLst/>
          </a:prstGeom>
          <a:noFill/>
        </p:spPr>
        <p:txBody>
          <a:bodyPr wrap="none" rtlCol="0">
            <a:spAutoFit/>
          </a:bodyPr>
          <a:lstStyle/>
          <a:p>
            <a:r>
              <a:rPr lang="en-US" dirty="0"/>
              <a:t>Untrusted data coming into the program</a:t>
            </a:r>
          </a:p>
          <a:p>
            <a:r>
              <a:rPr lang="en-US" dirty="0"/>
              <a:t>reaches a sensitive computation</a:t>
            </a:r>
          </a:p>
        </p:txBody>
      </p:sp>
      <p:sp>
        <p:nvSpPr>
          <p:cNvPr id="14" name="Freeform: Shape 13">
            <a:extLst>
              <a:ext uri="{FF2B5EF4-FFF2-40B4-BE49-F238E27FC236}">
                <a16:creationId xmlns:a16="http://schemas.microsoft.com/office/drawing/2014/main" id="{4F3B037B-66CE-789C-C751-EB642B90D2C3}"/>
              </a:ext>
            </a:extLst>
          </p:cNvPr>
          <p:cNvSpPr/>
          <p:nvPr/>
        </p:nvSpPr>
        <p:spPr>
          <a:xfrm>
            <a:off x="7220020" y="3597729"/>
            <a:ext cx="1065074" cy="1251857"/>
          </a:xfrm>
          <a:custGeom>
            <a:avLst/>
            <a:gdLst>
              <a:gd name="connsiteX0" fmla="*/ 644909 w 1065074"/>
              <a:gd name="connsiteY0" fmla="*/ 1251857 h 1251857"/>
              <a:gd name="connsiteX1" fmla="*/ 8094 w 1065074"/>
              <a:gd name="connsiteY1" fmla="*/ 957942 h 1251857"/>
              <a:gd name="connsiteX2" fmla="*/ 1042237 w 1065074"/>
              <a:gd name="connsiteY2" fmla="*/ 440871 h 1251857"/>
              <a:gd name="connsiteX3" fmla="*/ 623137 w 1065074"/>
              <a:gd name="connsiteY3" fmla="*/ 0 h 1251857"/>
            </a:gdLst>
            <a:ahLst/>
            <a:cxnLst>
              <a:cxn ang="0">
                <a:pos x="connsiteX0" y="connsiteY0"/>
              </a:cxn>
              <a:cxn ang="0">
                <a:pos x="connsiteX1" y="connsiteY1"/>
              </a:cxn>
              <a:cxn ang="0">
                <a:pos x="connsiteX2" y="connsiteY2"/>
              </a:cxn>
              <a:cxn ang="0">
                <a:pos x="connsiteX3" y="connsiteY3"/>
              </a:cxn>
            </a:cxnLst>
            <a:rect l="l" t="t" r="r" b="b"/>
            <a:pathLst>
              <a:path w="1065074" h="1251857">
                <a:moveTo>
                  <a:pt x="644909" y="1251857"/>
                </a:moveTo>
                <a:cubicBezTo>
                  <a:pt x="293391" y="1172481"/>
                  <a:pt x="-58127" y="1093106"/>
                  <a:pt x="8094" y="957942"/>
                </a:cubicBezTo>
                <a:cubicBezTo>
                  <a:pt x="74315" y="822778"/>
                  <a:pt x="939730" y="600528"/>
                  <a:pt x="1042237" y="440871"/>
                </a:cubicBezTo>
                <a:cubicBezTo>
                  <a:pt x="1144744" y="281214"/>
                  <a:pt x="883940" y="140607"/>
                  <a:pt x="623137" y="0"/>
                </a:cubicBezTo>
              </a:path>
            </a:pathLst>
          </a:custGeom>
          <a:noFill/>
          <a:ln>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6269921"/>
      </p:ext>
    </p:extLst>
  </p:cSld>
  <p:clrMapOvr>
    <a:masterClrMapping/>
  </p:clrMapOvr>
  <mc:AlternateContent xmlns:mc="http://schemas.openxmlformats.org/markup-compatibility/2006">
    <mc:Choice xmlns:p159="http://schemas.microsoft.com/office/powerpoint/2015/09/main" Requires="p159">
      <p:transition spd="slow" advClick="0">
        <p159:morph option="byObject"/>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Lst>
  </p:timing>
</p:sld>
</file>

<file path=ppt/slides/slide22.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22</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Towards formalizing C and I</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2" name="Content Placeholder 2">
            <a:extLst>
              <a:ext uri="{FF2B5EF4-FFF2-40B4-BE49-F238E27FC236}">
                <a16:creationId xmlns:a16="http://schemas.microsoft.com/office/drawing/2014/main" id="{93DC38C5-1134-20AA-6AB2-331117CD4E53}"/>
              </a:ext>
            </a:extLst>
          </p:cNvPr>
          <p:cNvSpPr txBox="1">
            <a:spLocks/>
          </p:cNvSpPr>
          <p:nvPr/>
        </p:nvSpPr>
        <p:spPr>
          <a:xfrm>
            <a:off x="864981" y="1638782"/>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Simple information “classes”</a:t>
            </a:r>
          </a:p>
        </p:txBody>
      </p:sp>
      <p:sp>
        <p:nvSpPr>
          <p:cNvPr id="3" name="TextBox 2">
            <a:extLst>
              <a:ext uri="{FF2B5EF4-FFF2-40B4-BE49-F238E27FC236}">
                <a16:creationId xmlns:a16="http://schemas.microsoft.com/office/drawing/2014/main" id="{EEE069D6-F6A4-74CE-6156-F2600A1D120F}"/>
              </a:ext>
            </a:extLst>
          </p:cNvPr>
          <p:cNvSpPr txBox="1"/>
          <p:nvPr/>
        </p:nvSpPr>
        <p:spPr>
          <a:xfrm>
            <a:off x="868122" y="1997524"/>
            <a:ext cx="8107797" cy="369332"/>
          </a:xfrm>
          <a:prstGeom prst="rect">
            <a:avLst/>
          </a:prstGeom>
          <a:noFill/>
        </p:spPr>
        <p:txBody>
          <a:bodyPr wrap="none" rtlCol="0">
            <a:spAutoFit/>
          </a:bodyPr>
          <a:lstStyle/>
          <a:p>
            <a:r>
              <a:rPr lang="en-US" i="1" dirty="0"/>
              <a:t>Divide program data and functionality into “high security” and “low security”</a:t>
            </a:r>
          </a:p>
        </p:txBody>
      </p:sp>
      <p:sp>
        <p:nvSpPr>
          <p:cNvPr id="14" name="TextBox 13">
            <a:extLst>
              <a:ext uri="{FF2B5EF4-FFF2-40B4-BE49-F238E27FC236}">
                <a16:creationId xmlns:a16="http://schemas.microsoft.com/office/drawing/2014/main" id="{FBF66E07-32DE-E5A6-2B00-6C3E7EAAEF29}"/>
              </a:ext>
            </a:extLst>
          </p:cNvPr>
          <p:cNvSpPr txBox="1"/>
          <p:nvPr/>
        </p:nvSpPr>
        <p:spPr>
          <a:xfrm>
            <a:off x="826881" y="2923575"/>
            <a:ext cx="7778604" cy="369332"/>
          </a:xfrm>
          <a:prstGeom prst="rect">
            <a:avLst/>
          </a:prstGeom>
          <a:noFill/>
        </p:spPr>
        <p:txBody>
          <a:bodyPr wrap="none" rtlCol="0">
            <a:spAutoFit/>
          </a:bodyPr>
          <a:lstStyle/>
          <a:p>
            <a:r>
              <a:rPr lang="en-US" b="1" dirty="0"/>
              <a:t>Integrity: </a:t>
            </a:r>
            <a:r>
              <a:rPr lang="en-US" u="sng" dirty="0"/>
              <a:t>low security</a:t>
            </a:r>
            <a:r>
              <a:rPr lang="en-US" dirty="0"/>
              <a:t> data should not influence </a:t>
            </a:r>
            <a:r>
              <a:rPr lang="en-US" u="sng" dirty="0"/>
              <a:t>high security</a:t>
            </a:r>
            <a:r>
              <a:rPr lang="en-US" dirty="0"/>
              <a:t> functionality</a:t>
            </a:r>
          </a:p>
        </p:txBody>
      </p:sp>
      <p:sp>
        <p:nvSpPr>
          <p:cNvPr id="6" name="TextBox 5">
            <a:extLst>
              <a:ext uri="{FF2B5EF4-FFF2-40B4-BE49-F238E27FC236}">
                <a16:creationId xmlns:a16="http://schemas.microsoft.com/office/drawing/2014/main" id="{B6D67C07-60CE-2D7B-F0F5-0BAC63DCF57F}"/>
              </a:ext>
            </a:extLst>
          </p:cNvPr>
          <p:cNvSpPr txBox="1"/>
          <p:nvPr/>
        </p:nvSpPr>
        <p:spPr>
          <a:xfrm>
            <a:off x="830022" y="2570005"/>
            <a:ext cx="8606585" cy="369332"/>
          </a:xfrm>
          <a:prstGeom prst="rect">
            <a:avLst/>
          </a:prstGeom>
          <a:noFill/>
        </p:spPr>
        <p:txBody>
          <a:bodyPr wrap="square">
            <a:spAutoFit/>
          </a:bodyPr>
          <a:lstStyle/>
          <a:p>
            <a:r>
              <a:rPr lang="en-US" b="1" dirty="0"/>
              <a:t>Confidentiality: </a:t>
            </a:r>
            <a:r>
              <a:rPr lang="en-US" u="sng" dirty="0"/>
              <a:t>high security</a:t>
            </a:r>
            <a:r>
              <a:rPr lang="en-US" dirty="0"/>
              <a:t> data should not influence </a:t>
            </a:r>
            <a:r>
              <a:rPr lang="en-US" u="sng" dirty="0"/>
              <a:t>low security</a:t>
            </a:r>
            <a:r>
              <a:rPr lang="en-US" dirty="0"/>
              <a:t> functionality</a:t>
            </a:r>
          </a:p>
        </p:txBody>
      </p:sp>
    </p:spTree>
    <p:extLst>
      <p:ext uri="{BB962C8B-B14F-4D97-AF65-F5344CB8AC3E}">
        <p14:creationId xmlns:p14="http://schemas.microsoft.com/office/powerpoint/2010/main" val="209524541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Lst>
  </p:timing>
</p:sld>
</file>

<file path=ppt/slides/slide23.xml><?xml version="1.0" encoding="utf-8"?>
<p:sld xmlns:a16="http://schemas.microsoft.com/office/drawing/2014/main" xmlns:p14="http://schemas.microsoft.com/office/powerpoint/2010/main" xmlns:mc="http://schemas.openxmlformats.org/markup-compatibility/2006" xmlns:p159="http://schemas.microsoft.com/office/powerpoint/2015/09/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23</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Towards formalizing C and I</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2" name="Content Placeholder 2">
            <a:extLst>
              <a:ext uri="{FF2B5EF4-FFF2-40B4-BE49-F238E27FC236}">
                <a16:creationId xmlns:a16="http://schemas.microsoft.com/office/drawing/2014/main" id="{93DC38C5-1134-20AA-6AB2-331117CD4E53}"/>
              </a:ext>
            </a:extLst>
          </p:cNvPr>
          <p:cNvSpPr txBox="1">
            <a:spLocks/>
          </p:cNvSpPr>
          <p:nvPr/>
        </p:nvSpPr>
        <p:spPr>
          <a:xfrm>
            <a:off x="864981" y="1638782"/>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Simple information “classes”</a:t>
            </a:r>
          </a:p>
        </p:txBody>
      </p:sp>
      <p:sp>
        <p:nvSpPr>
          <p:cNvPr id="3" name="TextBox 2">
            <a:extLst>
              <a:ext uri="{FF2B5EF4-FFF2-40B4-BE49-F238E27FC236}">
                <a16:creationId xmlns:a16="http://schemas.microsoft.com/office/drawing/2014/main" id="{EEE069D6-F6A4-74CE-6156-F2600A1D120F}"/>
              </a:ext>
            </a:extLst>
          </p:cNvPr>
          <p:cNvSpPr txBox="1"/>
          <p:nvPr/>
        </p:nvSpPr>
        <p:spPr>
          <a:xfrm>
            <a:off x="868122" y="1997524"/>
            <a:ext cx="8107797" cy="369332"/>
          </a:xfrm>
          <a:prstGeom prst="rect">
            <a:avLst/>
          </a:prstGeom>
          <a:noFill/>
        </p:spPr>
        <p:txBody>
          <a:bodyPr wrap="none" rtlCol="0">
            <a:spAutoFit/>
          </a:bodyPr>
          <a:lstStyle/>
          <a:p>
            <a:r>
              <a:rPr lang="en-US" i="1" dirty="0"/>
              <a:t>Divide program data and functionality into “high security” and “low security”</a:t>
            </a:r>
          </a:p>
        </p:txBody>
      </p:sp>
      <p:sp>
        <p:nvSpPr>
          <p:cNvPr id="14" name="TextBox 13">
            <a:extLst>
              <a:ext uri="{FF2B5EF4-FFF2-40B4-BE49-F238E27FC236}">
                <a16:creationId xmlns:a16="http://schemas.microsoft.com/office/drawing/2014/main" id="{FBF66E07-32DE-E5A6-2B00-6C3E7EAAEF29}"/>
              </a:ext>
            </a:extLst>
          </p:cNvPr>
          <p:cNvSpPr txBox="1"/>
          <p:nvPr/>
        </p:nvSpPr>
        <p:spPr>
          <a:xfrm>
            <a:off x="826881" y="5046944"/>
            <a:ext cx="7778604" cy="369332"/>
          </a:xfrm>
          <a:prstGeom prst="rect">
            <a:avLst/>
          </a:prstGeom>
          <a:noFill/>
        </p:spPr>
        <p:txBody>
          <a:bodyPr wrap="none" rtlCol="0">
            <a:spAutoFit/>
          </a:bodyPr>
          <a:lstStyle/>
          <a:p>
            <a:r>
              <a:rPr lang="en-US" b="1" dirty="0"/>
              <a:t>Integrity: </a:t>
            </a:r>
            <a:r>
              <a:rPr lang="en-US" u="sng" dirty="0"/>
              <a:t>low security</a:t>
            </a:r>
            <a:r>
              <a:rPr lang="en-US" dirty="0"/>
              <a:t> data should not influence </a:t>
            </a:r>
            <a:r>
              <a:rPr lang="en-US" u="sng" dirty="0"/>
              <a:t>high security</a:t>
            </a:r>
            <a:r>
              <a:rPr lang="en-US" dirty="0"/>
              <a:t> functionality</a:t>
            </a:r>
          </a:p>
        </p:txBody>
      </p:sp>
      <p:sp>
        <p:nvSpPr>
          <p:cNvPr id="6" name="TextBox 5">
            <a:extLst>
              <a:ext uri="{FF2B5EF4-FFF2-40B4-BE49-F238E27FC236}">
                <a16:creationId xmlns:a16="http://schemas.microsoft.com/office/drawing/2014/main" id="{B6D67C07-60CE-2D7B-F0F5-0BAC63DCF57F}"/>
              </a:ext>
            </a:extLst>
          </p:cNvPr>
          <p:cNvSpPr txBox="1"/>
          <p:nvPr/>
        </p:nvSpPr>
        <p:spPr>
          <a:xfrm>
            <a:off x="830022" y="2570005"/>
            <a:ext cx="8606585" cy="369332"/>
          </a:xfrm>
          <a:prstGeom prst="rect">
            <a:avLst/>
          </a:prstGeom>
          <a:noFill/>
        </p:spPr>
        <p:txBody>
          <a:bodyPr wrap="square">
            <a:spAutoFit/>
          </a:bodyPr>
          <a:lstStyle/>
          <a:p>
            <a:r>
              <a:rPr lang="en-US" b="1" dirty="0"/>
              <a:t>Confidentiality: </a:t>
            </a:r>
            <a:r>
              <a:rPr lang="en-US" u="sng" dirty="0"/>
              <a:t>high security</a:t>
            </a:r>
            <a:r>
              <a:rPr lang="en-US" dirty="0"/>
              <a:t> data should not influence </a:t>
            </a:r>
            <a:r>
              <a:rPr lang="en-US" u="sng" dirty="0"/>
              <a:t>low security</a:t>
            </a:r>
            <a:r>
              <a:rPr lang="en-US" dirty="0"/>
              <a:t> functionality</a:t>
            </a:r>
          </a:p>
        </p:txBody>
      </p:sp>
      <p:sp>
        <p:nvSpPr>
          <p:cNvPr id="9" name="TextBox 8">
            <a:extLst>
              <a:ext uri="{FF2B5EF4-FFF2-40B4-BE49-F238E27FC236}">
                <a16:creationId xmlns:a16="http://schemas.microsoft.com/office/drawing/2014/main" id="{F0B9FD19-3A71-DDCD-6A54-EBDFAF73AF5E}"/>
              </a:ext>
            </a:extLst>
          </p:cNvPr>
          <p:cNvSpPr txBox="1"/>
          <p:nvPr/>
        </p:nvSpPr>
        <p:spPr>
          <a:xfrm>
            <a:off x="2111829" y="3178628"/>
            <a:ext cx="4871847" cy="1477328"/>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loc = </a:t>
            </a:r>
            <a:r>
              <a:rPr lang="en-US" dirty="0" err="1">
                <a:latin typeface="Courier New" panose="02070309020205020404" pitchFamily="49" charset="0"/>
                <a:cs typeface="Courier New" panose="02070309020205020404" pitchFamily="49" charset="0"/>
              </a:rPr>
              <a:t>getUserLocation</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if (</a:t>
            </a:r>
            <a:r>
              <a:rPr lang="en-US" dirty="0" err="1">
                <a:latin typeface="Courier New" panose="02070309020205020404" pitchFamily="49" charset="0"/>
                <a:cs typeface="Courier New" panose="02070309020205020404" pitchFamily="49" charset="0"/>
              </a:rPr>
              <a:t>inKansas</a:t>
            </a:r>
            <a:r>
              <a:rPr lang="en-US" dirty="0">
                <a:latin typeface="Courier New" panose="02070309020205020404" pitchFamily="49" charset="0"/>
                <a:cs typeface="Courier New" panose="02070309020205020404" pitchFamily="49" charset="0"/>
              </a:rPr>
              <a:t>(loc)){</a:t>
            </a:r>
          </a:p>
          <a:p>
            <a:r>
              <a:rPr lang="en-US" dirty="0">
                <a:latin typeface="Courier New" panose="02070309020205020404" pitchFamily="49" charset="0"/>
                <a:cs typeface="Courier New" panose="02070309020205020404" pitchFamily="49" charset="0"/>
              </a:rPr>
              <a:t>  print “Watch out for tornados!”;</a:t>
            </a:r>
          </a:p>
          <a:p>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writeToNetwork</a:t>
            </a:r>
            <a:r>
              <a:rPr lang="en-US" dirty="0">
                <a:latin typeface="Courier New" panose="02070309020205020404" pitchFamily="49" charset="0"/>
                <a:cs typeface="Courier New" panose="02070309020205020404" pitchFamily="49" charset="0"/>
              </a:rPr>
              <a:t>(loc);</a:t>
            </a:r>
          </a:p>
        </p:txBody>
      </p:sp>
      <p:sp>
        <p:nvSpPr>
          <p:cNvPr id="10" name="TextBox 9">
            <a:extLst>
              <a:ext uri="{FF2B5EF4-FFF2-40B4-BE49-F238E27FC236}">
                <a16:creationId xmlns:a16="http://schemas.microsoft.com/office/drawing/2014/main" id="{C470409B-6574-2108-818A-46AB7EDDA2DA}"/>
              </a:ext>
            </a:extLst>
          </p:cNvPr>
          <p:cNvSpPr txBox="1"/>
          <p:nvPr/>
        </p:nvSpPr>
        <p:spPr>
          <a:xfrm>
            <a:off x="2019299" y="5513622"/>
            <a:ext cx="4871847" cy="646331"/>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a:t>
            </a:r>
            <a:r>
              <a:rPr lang="en-US" dirty="0" err="1">
                <a:latin typeface="Courier New" panose="02070309020205020404" pitchFamily="49" charset="0"/>
                <a:cs typeface="Courier New" panose="02070309020205020404" pitchFamily="49" charset="0"/>
              </a:rPr>
              <a:t>netVal</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readFromNetwork</a:t>
            </a:r>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setPassword</a:t>
            </a:r>
            <a:r>
              <a:rPr lang="en-US" dirty="0">
                <a:latin typeface="Courier New" panose="02070309020205020404" pitchFamily="49" charset="0"/>
                <a:cs typeface="Courier New" panose="02070309020205020404" pitchFamily="49" charset="0"/>
              </a:rPr>
              <a:t>(“root”, </a:t>
            </a:r>
            <a:r>
              <a:rPr lang="en-US" dirty="0" err="1">
                <a:latin typeface="Courier New" panose="02070309020205020404" pitchFamily="49" charset="0"/>
                <a:cs typeface="Courier New" panose="02070309020205020404" pitchFamily="49" charset="0"/>
              </a:rPr>
              <a:t>netVal</a:t>
            </a: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3284987425"/>
      </p:ext>
    </p:extLst>
  </p:cSld>
  <p:clrMapOvr>
    <a:masterClrMapping/>
  </p:clrMapOvr>
  <mc:AlternateContent xmlns:mc="http://schemas.openxmlformats.org/markup-compatibility/2006">
    <mc:Choice xmlns:p159="http://schemas.microsoft.com/office/powerpoint/2015/09/main" Requires="p159">
      <p:transition spd="slow" advClick="0">
        <p159:morph option="byObject"/>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24</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Sources and Sinks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2" name="Content Placeholder 2">
            <a:extLst>
              <a:ext uri="{FF2B5EF4-FFF2-40B4-BE49-F238E27FC236}">
                <a16:creationId xmlns:a16="http://schemas.microsoft.com/office/drawing/2014/main" id="{93DC38C5-1134-20AA-6AB2-331117CD4E53}"/>
              </a:ext>
            </a:extLst>
          </p:cNvPr>
          <p:cNvSpPr txBox="1">
            <a:spLocks/>
          </p:cNvSpPr>
          <p:nvPr/>
        </p:nvSpPr>
        <p:spPr>
          <a:xfrm>
            <a:off x="864981" y="1638782"/>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Simple information “classes”</a:t>
            </a:r>
          </a:p>
        </p:txBody>
      </p:sp>
      <p:sp>
        <p:nvSpPr>
          <p:cNvPr id="3" name="TextBox 2">
            <a:extLst>
              <a:ext uri="{FF2B5EF4-FFF2-40B4-BE49-F238E27FC236}">
                <a16:creationId xmlns:a16="http://schemas.microsoft.com/office/drawing/2014/main" id="{EEE069D6-F6A4-74CE-6156-F2600A1D120F}"/>
              </a:ext>
            </a:extLst>
          </p:cNvPr>
          <p:cNvSpPr txBox="1"/>
          <p:nvPr/>
        </p:nvSpPr>
        <p:spPr>
          <a:xfrm>
            <a:off x="868122" y="1997524"/>
            <a:ext cx="8107797" cy="369332"/>
          </a:xfrm>
          <a:prstGeom prst="rect">
            <a:avLst/>
          </a:prstGeom>
          <a:noFill/>
        </p:spPr>
        <p:txBody>
          <a:bodyPr wrap="none" rtlCol="0">
            <a:spAutoFit/>
          </a:bodyPr>
          <a:lstStyle/>
          <a:p>
            <a:r>
              <a:rPr lang="en-US" i="1" dirty="0"/>
              <a:t>Divide program data and functionality into “high security” and “low security”</a:t>
            </a:r>
          </a:p>
        </p:txBody>
      </p:sp>
      <p:sp>
        <p:nvSpPr>
          <p:cNvPr id="14" name="TextBox 13">
            <a:extLst>
              <a:ext uri="{FF2B5EF4-FFF2-40B4-BE49-F238E27FC236}">
                <a16:creationId xmlns:a16="http://schemas.microsoft.com/office/drawing/2014/main" id="{FBF66E07-32DE-E5A6-2B00-6C3E7EAAEF29}"/>
              </a:ext>
            </a:extLst>
          </p:cNvPr>
          <p:cNvSpPr txBox="1"/>
          <p:nvPr/>
        </p:nvSpPr>
        <p:spPr>
          <a:xfrm>
            <a:off x="826881" y="5046944"/>
            <a:ext cx="7778604" cy="369332"/>
          </a:xfrm>
          <a:prstGeom prst="rect">
            <a:avLst/>
          </a:prstGeom>
          <a:noFill/>
        </p:spPr>
        <p:txBody>
          <a:bodyPr wrap="none" rtlCol="0">
            <a:spAutoFit/>
          </a:bodyPr>
          <a:lstStyle/>
          <a:p>
            <a:r>
              <a:rPr lang="en-US" b="1" dirty="0"/>
              <a:t>Integrity: </a:t>
            </a:r>
            <a:r>
              <a:rPr lang="en-US" u="sng" dirty="0"/>
              <a:t>low security</a:t>
            </a:r>
            <a:r>
              <a:rPr lang="en-US" dirty="0"/>
              <a:t> data should not influence </a:t>
            </a:r>
            <a:r>
              <a:rPr lang="en-US" u="sng" dirty="0"/>
              <a:t>high security</a:t>
            </a:r>
            <a:r>
              <a:rPr lang="en-US" dirty="0"/>
              <a:t> functionality</a:t>
            </a:r>
          </a:p>
        </p:txBody>
      </p:sp>
      <p:sp>
        <p:nvSpPr>
          <p:cNvPr id="6" name="TextBox 5">
            <a:extLst>
              <a:ext uri="{FF2B5EF4-FFF2-40B4-BE49-F238E27FC236}">
                <a16:creationId xmlns:a16="http://schemas.microsoft.com/office/drawing/2014/main" id="{B6D67C07-60CE-2D7B-F0F5-0BAC63DCF57F}"/>
              </a:ext>
            </a:extLst>
          </p:cNvPr>
          <p:cNvSpPr txBox="1"/>
          <p:nvPr/>
        </p:nvSpPr>
        <p:spPr>
          <a:xfrm>
            <a:off x="830022" y="2570005"/>
            <a:ext cx="8606585" cy="369332"/>
          </a:xfrm>
          <a:prstGeom prst="rect">
            <a:avLst/>
          </a:prstGeom>
          <a:noFill/>
        </p:spPr>
        <p:txBody>
          <a:bodyPr wrap="square">
            <a:spAutoFit/>
          </a:bodyPr>
          <a:lstStyle/>
          <a:p>
            <a:r>
              <a:rPr lang="en-US" b="1" dirty="0"/>
              <a:t>Confidentiality: </a:t>
            </a:r>
            <a:r>
              <a:rPr lang="en-US" u="sng" dirty="0"/>
              <a:t>high security</a:t>
            </a:r>
            <a:r>
              <a:rPr lang="en-US" dirty="0"/>
              <a:t> data should not influence </a:t>
            </a:r>
            <a:r>
              <a:rPr lang="en-US" u="sng" dirty="0"/>
              <a:t>low security</a:t>
            </a:r>
            <a:r>
              <a:rPr lang="en-US" dirty="0"/>
              <a:t> functionality</a:t>
            </a:r>
          </a:p>
        </p:txBody>
      </p:sp>
      <p:sp>
        <p:nvSpPr>
          <p:cNvPr id="9" name="TextBox 8">
            <a:extLst>
              <a:ext uri="{FF2B5EF4-FFF2-40B4-BE49-F238E27FC236}">
                <a16:creationId xmlns:a16="http://schemas.microsoft.com/office/drawing/2014/main" id="{F0B9FD19-3A71-DDCD-6A54-EBDFAF73AF5E}"/>
              </a:ext>
            </a:extLst>
          </p:cNvPr>
          <p:cNvSpPr txBox="1"/>
          <p:nvPr/>
        </p:nvSpPr>
        <p:spPr>
          <a:xfrm>
            <a:off x="2111829" y="3178628"/>
            <a:ext cx="4871847" cy="1477328"/>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loc = </a:t>
            </a:r>
            <a:r>
              <a:rPr lang="en-US" dirty="0" err="1">
                <a:latin typeface="Courier New" panose="02070309020205020404" pitchFamily="49" charset="0"/>
                <a:cs typeface="Courier New" panose="02070309020205020404" pitchFamily="49" charset="0"/>
              </a:rPr>
              <a:t>getUserLocation</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if (</a:t>
            </a:r>
            <a:r>
              <a:rPr lang="en-US" dirty="0" err="1">
                <a:latin typeface="Courier New" panose="02070309020205020404" pitchFamily="49" charset="0"/>
                <a:cs typeface="Courier New" panose="02070309020205020404" pitchFamily="49" charset="0"/>
              </a:rPr>
              <a:t>inKansas</a:t>
            </a:r>
            <a:r>
              <a:rPr lang="en-US" dirty="0">
                <a:latin typeface="Courier New" panose="02070309020205020404" pitchFamily="49" charset="0"/>
                <a:cs typeface="Courier New" panose="02070309020205020404" pitchFamily="49" charset="0"/>
              </a:rPr>
              <a:t>(loc)){</a:t>
            </a:r>
          </a:p>
          <a:p>
            <a:r>
              <a:rPr lang="en-US" dirty="0">
                <a:latin typeface="Courier New" panose="02070309020205020404" pitchFamily="49" charset="0"/>
                <a:cs typeface="Courier New" panose="02070309020205020404" pitchFamily="49" charset="0"/>
              </a:rPr>
              <a:t>  print “Watch out for tornados!”;</a:t>
            </a:r>
          </a:p>
          <a:p>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writeToNetwork</a:t>
            </a:r>
            <a:r>
              <a:rPr lang="en-US" dirty="0">
                <a:latin typeface="Courier New" panose="02070309020205020404" pitchFamily="49" charset="0"/>
                <a:cs typeface="Courier New" panose="02070309020205020404" pitchFamily="49" charset="0"/>
              </a:rPr>
              <a:t>(loc);</a:t>
            </a:r>
          </a:p>
        </p:txBody>
      </p:sp>
      <p:sp>
        <p:nvSpPr>
          <p:cNvPr id="10" name="TextBox 9">
            <a:extLst>
              <a:ext uri="{FF2B5EF4-FFF2-40B4-BE49-F238E27FC236}">
                <a16:creationId xmlns:a16="http://schemas.microsoft.com/office/drawing/2014/main" id="{C470409B-6574-2108-818A-46AB7EDDA2DA}"/>
              </a:ext>
            </a:extLst>
          </p:cNvPr>
          <p:cNvSpPr txBox="1"/>
          <p:nvPr/>
        </p:nvSpPr>
        <p:spPr>
          <a:xfrm>
            <a:off x="2019299" y="5513622"/>
            <a:ext cx="4871847" cy="646331"/>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a:t>
            </a:r>
            <a:r>
              <a:rPr lang="en-US" dirty="0" err="1">
                <a:latin typeface="Courier New" panose="02070309020205020404" pitchFamily="49" charset="0"/>
                <a:cs typeface="Courier New" panose="02070309020205020404" pitchFamily="49" charset="0"/>
              </a:rPr>
              <a:t>netVal</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readFromNetwork</a:t>
            </a:r>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setPassword</a:t>
            </a:r>
            <a:r>
              <a:rPr lang="en-US" dirty="0">
                <a:latin typeface="Courier New" panose="02070309020205020404" pitchFamily="49" charset="0"/>
                <a:cs typeface="Courier New" panose="02070309020205020404" pitchFamily="49" charset="0"/>
              </a:rPr>
              <a:t>(“root”, </a:t>
            </a:r>
            <a:r>
              <a:rPr lang="en-US" dirty="0" err="1">
                <a:latin typeface="Courier New" panose="02070309020205020404" pitchFamily="49" charset="0"/>
                <a:cs typeface="Courier New" panose="02070309020205020404" pitchFamily="49" charset="0"/>
              </a:rPr>
              <a:t>netVal</a:t>
            </a:r>
            <a:r>
              <a:rPr lang="en-US" dirty="0">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11445540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5.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25</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Sources and sinks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2" name="Content Placeholder 2">
            <a:extLst>
              <a:ext uri="{FF2B5EF4-FFF2-40B4-BE49-F238E27FC236}">
                <a16:creationId xmlns:a16="http://schemas.microsoft.com/office/drawing/2014/main" id="{93DC38C5-1134-20AA-6AB2-331117CD4E53}"/>
              </a:ext>
            </a:extLst>
          </p:cNvPr>
          <p:cNvSpPr txBox="1">
            <a:spLocks/>
          </p:cNvSpPr>
          <p:nvPr/>
        </p:nvSpPr>
        <p:spPr>
          <a:xfrm>
            <a:off x="864981" y="1638782"/>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sz="2400" cap="small" dirty="0"/>
          </a:p>
        </p:txBody>
      </p:sp>
      <p:sp>
        <p:nvSpPr>
          <p:cNvPr id="14" name="TextBox 13">
            <a:extLst>
              <a:ext uri="{FF2B5EF4-FFF2-40B4-BE49-F238E27FC236}">
                <a16:creationId xmlns:a16="http://schemas.microsoft.com/office/drawing/2014/main" id="{FBF66E07-32DE-E5A6-2B00-6C3E7EAAEF29}"/>
              </a:ext>
            </a:extLst>
          </p:cNvPr>
          <p:cNvSpPr txBox="1"/>
          <p:nvPr/>
        </p:nvSpPr>
        <p:spPr>
          <a:xfrm>
            <a:off x="826881" y="5046944"/>
            <a:ext cx="7778604" cy="369332"/>
          </a:xfrm>
          <a:prstGeom prst="rect">
            <a:avLst/>
          </a:prstGeom>
          <a:noFill/>
        </p:spPr>
        <p:txBody>
          <a:bodyPr wrap="none" rtlCol="0">
            <a:spAutoFit/>
          </a:bodyPr>
          <a:lstStyle/>
          <a:p>
            <a:r>
              <a:rPr lang="en-US" b="1" dirty="0"/>
              <a:t>Integrity: </a:t>
            </a:r>
            <a:r>
              <a:rPr lang="en-US" u="sng" dirty="0"/>
              <a:t>low security</a:t>
            </a:r>
            <a:r>
              <a:rPr lang="en-US" dirty="0"/>
              <a:t> data should not influence </a:t>
            </a:r>
            <a:r>
              <a:rPr lang="en-US" u="sng" dirty="0"/>
              <a:t>high security</a:t>
            </a:r>
            <a:r>
              <a:rPr lang="en-US" dirty="0"/>
              <a:t> functionality</a:t>
            </a:r>
          </a:p>
        </p:txBody>
      </p:sp>
      <p:sp>
        <p:nvSpPr>
          <p:cNvPr id="6" name="TextBox 5">
            <a:extLst>
              <a:ext uri="{FF2B5EF4-FFF2-40B4-BE49-F238E27FC236}">
                <a16:creationId xmlns:a16="http://schemas.microsoft.com/office/drawing/2014/main" id="{B6D67C07-60CE-2D7B-F0F5-0BAC63DCF57F}"/>
              </a:ext>
            </a:extLst>
          </p:cNvPr>
          <p:cNvSpPr txBox="1"/>
          <p:nvPr/>
        </p:nvSpPr>
        <p:spPr>
          <a:xfrm>
            <a:off x="830022" y="2570005"/>
            <a:ext cx="8606585" cy="369332"/>
          </a:xfrm>
          <a:prstGeom prst="rect">
            <a:avLst/>
          </a:prstGeom>
          <a:noFill/>
        </p:spPr>
        <p:txBody>
          <a:bodyPr wrap="square">
            <a:spAutoFit/>
          </a:bodyPr>
          <a:lstStyle/>
          <a:p>
            <a:r>
              <a:rPr lang="en-US" b="1" dirty="0"/>
              <a:t>Confidentiality: </a:t>
            </a:r>
            <a:r>
              <a:rPr lang="en-US" u="sng" dirty="0"/>
              <a:t>high security</a:t>
            </a:r>
            <a:r>
              <a:rPr lang="en-US" dirty="0"/>
              <a:t> data should not influence </a:t>
            </a:r>
            <a:r>
              <a:rPr lang="en-US" u="sng" dirty="0"/>
              <a:t>low security</a:t>
            </a:r>
            <a:r>
              <a:rPr lang="en-US" dirty="0"/>
              <a:t> functionality</a:t>
            </a:r>
          </a:p>
        </p:txBody>
      </p:sp>
      <p:sp>
        <p:nvSpPr>
          <p:cNvPr id="9" name="TextBox 8">
            <a:extLst>
              <a:ext uri="{FF2B5EF4-FFF2-40B4-BE49-F238E27FC236}">
                <a16:creationId xmlns:a16="http://schemas.microsoft.com/office/drawing/2014/main" id="{F0B9FD19-3A71-DDCD-6A54-EBDFAF73AF5E}"/>
              </a:ext>
            </a:extLst>
          </p:cNvPr>
          <p:cNvSpPr txBox="1"/>
          <p:nvPr/>
        </p:nvSpPr>
        <p:spPr>
          <a:xfrm>
            <a:off x="2111829" y="3178628"/>
            <a:ext cx="4871847" cy="1477328"/>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loc = </a:t>
            </a:r>
            <a:r>
              <a:rPr lang="en-US" dirty="0" err="1">
                <a:latin typeface="Courier New" panose="02070309020205020404" pitchFamily="49" charset="0"/>
                <a:cs typeface="Courier New" panose="02070309020205020404" pitchFamily="49" charset="0"/>
              </a:rPr>
              <a:t>getUserLocation</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if (</a:t>
            </a:r>
            <a:r>
              <a:rPr lang="en-US" dirty="0" err="1">
                <a:latin typeface="Courier New" panose="02070309020205020404" pitchFamily="49" charset="0"/>
                <a:cs typeface="Courier New" panose="02070309020205020404" pitchFamily="49" charset="0"/>
              </a:rPr>
              <a:t>inKansas</a:t>
            </a:r>
            <a:r>
              <a:rPr lang="en-US" dirty="0">
                <a:latin typeface="Courier New" panose="02070309020205020404" pitchFamily="49" charset="0"/>
                <a:cs typeface="Courier New" panose="02070309020205020404" pitchFamily="49" charset="0"/>
              </a:rPr>
              <a:t>(loc)){</a:t>
            </a:r>
          </a:p>
          <a:p>
            <a:r>
              <a:rPr lang="en-US" dirty="0">
                <a:latin typeface="Courier New" panose="02070309020205020404" pitchFamily="49" charset="0"/>
                <a:cs typeface="Courier New" panose="02070309020205020404" pitchFamily="49" charset="0"/>
              </a:rPr>
              <a:t>  print “Watch out for tornados!”;</a:t>
            </a:r>
          </a:p>
          <a:p>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writeToNetwork</a:t>
            </a:r>
            <a:r>
              <a:rPr lang="en-US" dirty="0">
                <a:latin typeface="Courier New" panose="02070309020205020404" pitchFamily="49" charset="0"/>
                <a:cs typeface="Courier New" panose="02070309020205020404" pitchFamily="49" charset="0"/>
              </a:rPr>
              <a:t>(loc);</a:t>
            </a:r>
          </a:p>
        </p:txBody>
      </p:sp>
      <p:sp>
        <p:nvSpPr>
          <p:cNvPr id="10" name="TextBox 9">
            <a:extLst>
              <a:ext uri="{FF2B5EF4-FFF2-40B4-BE49-F238E27FC236}">
                <a16:creationId xmlns:a16="http://schemas.microsoft.com/office/drawing/2014/main" id="{C470409B-6574-2108-818A-46AB7EDDA2DA}"/>
              </a:ext>
            </a:extLst>
          </p:cNvPr>
          <p:cNvSpPr txBox="1"/>
          <p:nvPr/>
        </p:nvSpPr>
        <p:spPr>
          <a:xfrm>
            <a:off x="2019299" y="5513622"/>
            <a:ext cx="4871847" cy="646331"/>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a:t>
            </a:r>
            <a:r>
              <a:rPr lang="en-US" dirty="0" err="1">
                <a:latin typeface="Courier New" panose="02070309020205020404" pitchFamily="49" charset="0"/>
                <a:cs typeface="Courier New" panose="02070309020205020404" pitchFamily="49" charset="0"/>
              </a:rPr>
              <a:t>netVal</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readFromNetwork</a:t>
            </a:r>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setPassword</a:t>
            </a:r>
            <a:r>
              <a:rPr lang="en-US" dirty="0">
                <a:latin typeface="Courier New" panose="02070309020205020404" pitchFamily="49" charset="0"/>
                <a:cs typeface="Courier New" panose="02070309020205020404" pitchFamily="49" charset="0"/>
              </a:rPr>
              <a:t>(“root”, </a:t>
            </a:r>
            <a:r>
              <a:rPr lang="en-US" dirty="0" err="1">
                <a:latin typeface="Courier New" panose="02070309020205020404" pitchFamily="49" charset="0"/>
                <a:cs typeface="Courier New" panose="02070309020205020404" pitchFamily="49" charset="0"/>
              </a:rPr>
              <a:t>netVal</a:t>
            </a:r>
            <a:r>
              <a:rPr lang="en-US" dirty="0">
                <a:latin typeface="Courier New" panose="02070309020205020404" pitchFamily="49" charset="0"/>
                <a:cs typeface="Courier New" panose="02070309020205020404" pitchFamily="49" charset="0"/>
              </a:rPr>
              <a:t>);</a:t>
            </a:r>
          </a:p>
        </p:txBody>
      </p:sp>
      <p:sp>
        <p:nvSpPr>
          <p:cNvPr id="4" name="TextBox 3">
            <a:extLst>
              <a:ext uri="{FF2B5EF4-FFF2-40B4-BE49-F238E27FC236}">
                <a16:creationId xmlns:a16="http://schemas.microsoft.com/office/drawing/2014/main" id="{C4E3AA40-91E4-7711-306D-9BE0C90627A4}"/>
              </a:ext>
            </a:extLst>
          </p:cNvPr>
          <p:cNvSpPr txBox="1"/>
          <p:nvPr/>
        </p:nvSpPr>
        <p:spPr>
          <a:xfrm>
            <a:off x="911663" y="1410672"/>
            <a:ext cx="8606585" cy="369332"/>
          </a:xfrm>
          <a:prstGeom prst="rect">
            <a:avLst/>
          </a:prstGeom>
          <a:noFill/>
        </p:spPr>
        <p:txBody>
          <a:bodyPr wrap="square">
            <a:spAutoFit/>
          </a:bodyPr>
          <a:lstStyle/>
          <a:p>
            <a:r>
              <a:rPr lang="en-US" dirty="0"/>
              <a:t>A</a:t>
            </a:r>
            <a:r>
              <a:rPr lang="en-US" b="1" dirty="0"/>
              <a:t> source </a:t>
            </a:r>
            <a:r>
              <a:rPr lang="en-US" dirty="0"/>
              <a:t>operation – an operation that generates data</a:t>
            </a:r>
          </a:p>
        </p:txBody>
      </p:sp>
      <p:sp>
        <p:nvSpPr>
          <p:cNvPr id="11" name="TextBox 10">
            <a:extLst>
              <a:ext uri="{FF2B5EF4-FFF2-40B4-BE49-F238E27FC236}">
                <a16:creationId xmlns:a16="http://schemas.microsoft.com/office/drawing/2014/main" id="{6581FF54-8051-DE0E-AEC7-A13FAD927630}"/>
              </a:ext>
            </a:extLst>
          </p:cNvPr>
          <p:cNvSpPr txBox="1"/>
          <p:nvPr/>
        </p:nvSpPr>
        <p:spPr>
          <a:xfrm>
            <a:off x="922546" y="1710031"/>
            <a:ext cx="8606585" cy="369332"/>
          </a:xfrm>
          <a:prstGeom prst="rect">
            <a:avLst/>
          </a:prstGeom>
          <a:noFill/>
        </p:spPr>
        <p:txBody>
          <a:bodyPr wrap="square">
            <a:spAutoFit/>
          </a:bodyPr>
          <a:lstStyle/>
          <a:p>
            <a:r>
              <a:rPr lang="en-US" dirty="0"/>
              <a:t>A</a:t>
            </a:r>
            <a:r>
              <a:rPr lang="en-US" b="1" dirty="0"/>
              <a:t> sink </a:t>
            </a:r>
            <a:r>
              <a:rPr lang="en-US" dirty="0"/>
              <a:t>operation – an operation that consumes data</a:t>
            </a:r>
          </a:p>
        </p:txBody>
      </p:sp>
      <p:sp>
        <p:nvSpPr>
          <p:cNvPr id="12" name="TextBox 11">
            <a:extLst>
              <a:ext uri="{FF2B5EF4-FFF2-40B4-BE49-F238E27FC236}">
                <a16:creationId xmlns:a16="http://schemas.microsoft.com/office/drawing/2014/main" id="{617082C2-FF0C-755E-B482-0CC769BA6E66}"/>
              </a:ext>
            </a:extLst>
          </p:cNvPr>
          <p:cNvSpPr txBox="1"/>
          <p:nvPr/>
        </p:nvSpPr>
        <p:spPr>
          <a:xfrm>
            <a:off x="933429" y="2014833"/>
            <a:ext cx="8606585" cy="369332"/>
          </a:xfrm>
          <a:prstGeom prst="rect">
            <a:avLst/>
          </a:prstGeom>
          <a:noFill/>
        </p:spPr>
        <p:txBody>
          <a:bodyPr wrap="square">
            <a:spAutoFit/>
          </a:bodyPr>
          <a:lstStyle/>
          <a:p>
            <a:r>
              <a:rPr lang="en-US" dirty="0"/>
              <a:t>A</a:t>
            </a:r>
            <a:r>
              <a:rPr lang="en-US" b="1" dirty="0"/>
              <a:t> flow </a:t>
            </a:r>
            <a:r>
              <a:rPr lang="en-US" dirty="0"/>
              <a:t>– a program path segment that begins at a source and ends at a sink</a:t>
            </a:r>
          </a:p>
        </p:txBody>
      </p:sp>
      <p:grpSp>
        <p:nvGrpSpPr>
          <p:cNvPr id="18" name="Group 17">
            <a:extLst>
              <a:ext uri="{FF2B5EF4-FFF2-40B4-BE49-F238E27FC236}">
                <a16:creationId xmlns:a16="http://schemas.microsoft.com/office/drawing/2014/main" id="{8859A70A-DCCE-BBD4-64DF-548FC1C5064B}"/>
              </a:ext>
            </a:extLst>
          </p:cNvPr>
          <p:cNvGrpSpPr/>
          <p:nvPr/>
        </p:nvGrpSpPr>
        <p:grpSpPr>
          <a:xfrm>
            <a:off x="3875314" y="2938851"/>
            <a:ext cx="4713842" cy="555464"/>
            <a:chOff x="3875314" y="2938851"/>
            <a:chExt cx="4713842" cy="555464"/>
          </a:xfrm>
        </p:grpSpPr>
        <p:sp>
          <p:nvSpPr>
            <p:cNvPr id="13" name="Rectangle: Rounded Corners 12">
              <a:extLst>
                <a:ext uri="{FF2B5EF4-FFF2-40B4-BE49-F238E27FC236}">
                  <a16:creationId xmlns:a16="http://schemas.microsoft.com/office/drawing/2014/main" id="{003285F3-81EC-B483-6EEC-6B2815CB229B}"/>
                </a:ext>
              </a:extLst>
            </p:cNvPr>
            <p:cNvSpPr/>
            <p:nvPr/>
          </p:nvSpPr>
          <p:spPr>
            <a:xfrm>
              <a:off x="3875314" y="3194957"/>
              <a:ext cx="2422072" cy="29935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C2E8B54-DE0A-2F62-86D7-CCB99AF7B6DB}"/>
                </a:ext>
              </a:extLst>
            </p:cNvPr>
            <p:cNvSpPr txBox="1"/>
            <p:nvPr/>
          </p:nvSpPr>
          <p:spPr>
            <a:xfrm>
              <a:off x="6355339" y="2938851"/>
              <a:ext cx="2233817" cy="369332"/>
            </a:xfrm>
            <a:prstGeom prst="rect">
              <a:avLst/>
            </a:prstGeom>
            <a:noFill/>
          </p:spPr>
          <p:txBody>
            <a:bodyPr wrap="none" rtlCol="0">
              <a:spAutoFit/>
            </a:bodyPr>
            <a:lstStyle/>
            <a:p>
              <a:r>
                <a:rPr lang="en-US" dirty="0">
                  <a:solidFill>
                    <a:schemeClr val="accent2"/>
                  </a:solidFill>
                </a:rPr>
                <a:t>High-security source</a:t>
              </a:r>
            </a:p>
          </p:txBody>
        </p:sp>
      </p:grpSp>
      <p:grpSp>
        <p:nvGrpSpPr>
          <p:cNvPr id="19" name="Group 18">
            <a:extLst>
              <a:ext uri="{FF2B5EF4-FFF2-40B4-BE49-F238E27FC236}">
                <a16:creationId xmlns:a16="http://schemas.microsoft.com/office/drawing/2014/main" id="{AE6CE75D-8C8B-8ECC-3F5D-11D403CB0DDC}"/>
              </a:ext>
            </a:extLst>
          </p:cNvPr>
          <p:cNvGrpSpPr/>
          <p:nvPr/>
        </p:nvGrpSpPr>
        <p:grpSpPr>
          <a:xfrm>
            <a:off x="2111829" y="4309724"/>
            <a:ext cx="4899279" cy="449691"/>
            <a:chOff x="2111829" y="4309724"/>
            <a:chExt cx="4899279" cy="449691"/>
          </a:xfrm>
        </p:grpSpPr>
        <p:sp>
          <p:nvSpPr>
            <p:cNvPr id="16" name="Rectangle: Rounded Corners 15">
              <a:extLst>
                <a:ext uri="{FF2B5EF4-FFF2-40B4-BE49-F238E27FC236}">
                  <a16:creationId xmlns:a16="http://schemas.microsoft.com/office/drawing/2014/main" id="{536287FD-797B-D6F0-0AC5-2532BC1216E8}"/>
                </a:ext>
              </a:extLst>
            </p:cNvPr>
            <p:cNvSpPr/>
            <p:nvPr/>
          </p:nvSpPr>
          <p:spPr>
            <a:xfrm>
              <a:off x="2111829" y="4309724"/>
              <a:ext cx="2922814" cy="29935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A3EED6D-5BF6-B6C3-1FA0-622279A6E2F6}"/>
                </a:ext>
              </a:extLst>
            </p:cNvPr>
            <p:cNvSpPr txBox="1"/>
            <p:nvPr/>
          </p:nvSpPr>
          <p:spPr>
            <a:xfrm>
              <a:off x="5086350" y="4390083"/>
              <a:ext cx="1924758" cy="369332"/>
            </a:xfrm>
            <a:prstGeom prst="rect">
              <a:avLst/>
            </a:prstGeom>
            <a:noFill/>
          </p:spPr>
          <p:txBody>
            <a:bodyPr wrap="none" rtlCol="0">
              <a:spAutoFit/>
            </a:bodyPr>
            <a:lstStyle/>
            <a:p>
              <a:r>
                <a:rPr lang="en-US" dirty="0">
                  <a:solidFill>
                    <a:schemeClr val="accent2"/>
                  </a:solidFill>
                </a:rPr>
                <a:t>Low-security sink</a:t>
              </a:r>
            </a:p>
          </p:txBody>
        </p:sp>
      </p:grpSp>
      <p:grpSp>
        <p:nvGrpSpPr>
          <p:cNvPr id="20" name="Group 19">
            <a:extLst>
              <a:ext uri="{FF2B5EF4-FFF2-40B4-BE49-F238E27FC236}">
                <a16:creationId xmlns:a16="http://schemas.microsoft.com/office/drawing/2014/main" id="{91315B2B-F169-B18F-8016-FBBC1D32B2EF}"/>
              </a:ext>
            </a:extLst>
          </p:cNvPr>
          <p:cNvGrpSpPr/>
          <p:nvPr/>
        </p:nvGrpSpPr>
        <p:grpSpPr>
          <a:xfrm>
            <a:off x="4223656" y="5370033"/>
            <a:ext cx="4614578" cy="441160"/>
            <a:chOff x="3875314" y="3025939"/>
            <a:chExt cx="4614578" cy="441160"/>
          </a:xfrm>
        </p:grpSpPr>
        <p:sp>
          <p:nvSpPr>
            <p:cNvPr id="21" name="Rectangle: Rounded Corners 20">
              <a:extLst>
                <a:ext uri="{FF2B5EF4-FFF2-40B4-BE49-F238E27FC236}">
                  <a16:creationId xmlns:a16="http://schemas.microsoft.com/office/drawing/2014/main" id="{D3014C23-B696-70A0-CA4B-4426C2FD3349}"/>
                </a:ext>
              </a:extLst>
            </p:cNvPr>
            <p:cNvSpPr/>
            <p:nvPr/>
          </p:nvSpPr>
          <p:spPr>
            <a:xfrm>
              <a:off x="3875314" y="3234834"/>
              <a:ext cx="2422072" cy="232265"/>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209F326-B41F-0AD2-6208-E01893684FA0}"/>
                </a:ext>
              </a:extLst>
            </p:cNvPr>
            <p:cNvSpPr txBox="1"/>
            <p:nvPr/>
          </p:nvSpPr>
          <p:spPr>
            <a:xfrm>
              <a:off x="6311795" y="3025939"/>
              <a:ext cx="2178097" cy="369332"/>
            </a:xfrm>
            <a:prstGeom prst="rect">
              <a:avLst/>
            </a:prstGeom>
            <a:noFill/>
          </p:spPr>
          <p:txBody>
            <a:bodyPr wrap="none" rtlCol="0">
              <a:spAutoFit/>
            </a:bodyPr>
            <a:lstStyle/>
            <a:p>
              <a:r>
                <a:rPr lang="en-US" dirty="0">
                  <a:solidFill>
                    <a:schemeClr val="accent2"/>
                  </a:solidFill>
                </a:rPr>
                <a:t>Low-security source</a:t>
              </a:r>
            </a:p>
          </p:txBody>
        </p:sp>
      </p:grpSp>
      <p:grpSp>
        <p:nvGrpSpPr>
          <p:cNvPr id="23" name="Group 22">
            <a:extLst>
              <a:ext uri="{FF2B5EF4-FFF2-40B4-BE49-F238E27FC236}">
                <a16:creationId xmlns:a16="http://schemas.microsoft.com/office/drawing/2014/main" id="{AF5EBD7E-9A5A-AA89-E289-1D3339B9704F}"/>
              </a:ext>
            </a:extLst>
          </p:cNvPr>
          <p:cNvGrpSpPr/>
          <p:nvPr/>
        </p:nvGrpSpPr>
        <p:grpSpPr>
          <a:xfrm>
            <a:off x="4788077" y="5879520"/>
            <a:ext cx="2609923" cy="543214"/>
            <a:chOff x="3858985" y="3216729"/>
            <a:chExt cx="2609923" cy="543214"/>
          </a:xfrm>
        </p:grpSpPr>
        <p:sp>
          <p:nvSpPr>
            <p:cNvPr id="24" name="Rectangle: Rounded Corners 23">
              <a:extLst>
                <a:ext uri="{FF2B5EF4-FFF2-40B4-BE49-F238E27FC236}">
                  <a16:creationId xmlns:a16="http://schemas.microsoft.com/office/drawing/2014/main" id="{846405BD-D12A-FB6A-502E-83365E0281EB}"/>
                </a:ext>
              </a:extLst>
            </p:cNvPr>
            <p:cNvSpPr/>
            <p:nvPr/>
          </p:nvSpPr>
          <p:spPr>
            <a:xfrm>
              <a:off x="3858985" y="3216729"/>
              <a:ext cx="867051" cy="200314"/>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DA081B1D-A8DC-1D0E-A93E-02BFF88E21EA}"/>
                </a:ext>
              </a:extLst>
            </p:cNvPr>
            <p:cNvSpPr txBox="1"/>
            <p:nvPr/>
          </p:nvSpPr>
          <p:spPr>
            <a:xfrm>
              <a:off x="4488429" y="3390611"/>
              <a:ext cx="1980479" cy="369332"/>
            </a:xfrm>
            <a:prstGeom prst="rect">
              <a:avLst/>
            </a:prstGeom>
            <a:noFill/>
          </p:spPr>
          <p:txBody>
            <a:bodyPr wrap="none" rtlCol="0">
              <a:spAutoFit/>
            </a:bodyPr>
            <a:lstStyle/>
            <a:p>
              <a:r>
                <a:rPr lang="en-US" dirty="0">
                  <a:solidFill>
                    <a:schemeClr val="accent2"/>
                  </a:solidFill>
                </a:rPr>
                <a:t>High-security sink</a:t>
              </a:r>
            </a:p>
          </p:txBody>
        </p:sp>
      </p:grpSp>
    </p:spTree>
    <p:extLst>
      <p:ext uri="{BB962C8B-B14F-4D97-AF65-F5344CB8AC3E}">
        <p14:creationId xmlns:p14="http://schemas.microsoft.com/office/powerpoint/2010/main" val="376142711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6.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26</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Find the Dataflow!</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2" name="Content Placeholder 2">
            <a:extLst>
              <a:ext uri="{FF2B5EF4-FFF2-40B4-BE49-F238E27FC236}">
                <a16:creationId xmlns:a16="http://schemas.microsoft.com/office/drawing/2014/main" id="{93DC38C5-1134-20AA-6AB2-331117CD4E53}"/>
              </a:ext>
            </a:extLst>
          </p:cNvPr>
          <p:cNvSpPr txBox="1">
            <a:spLocks/>
          </p:cNvSpPr>
          <p:nvPr/>
        </p:nvSpPr>
        <p:spPr>
          <a:xfrm>
            <a:off x="864981" y="1638782"/>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sz="2400" cap="small" dirty="0"/>
          </a:p>
        </p:txBody>
      </p:sp>
      <p:sp>
        <p:nvSpPr>
          <p:cNvPr id="14" name="TextBox 13">
            <a:extLst>
              <a:ext uri="{FF2B5EF4-FFF2-40B4-BE49-F238E27FC236}">
                <a16:creationId xmlns:a16="http://schemas.microsoft.com/office/drawing/2014/main" id="{FBF66E07-32DE-E5A6-2B00-6C3E7EAAEF29}"/>
              </a:ext>
            </a:extLst>
          </p:cNvPr>
          <p:cNvSpPr txBox="1"/>
          <p:nvPr/>
        </p:nvSpPr>
        <p:spPr>
          <a:xfrm>
            <a:off x="826881" y="5046944"/>
            <a:ext cx="7778604" cy="369332"/>
          </a:xfrm>
          <a:prstGeom prst="rect">
            <a:avLst/>
          </a:prstGeom>
          <a:noFill/>
        </p:spPr>
        <p:txBody>
          <a:bodyPr wrap="none" rtlCol="0">
            <a:spAutoFit/>
          </a:bodyPr>
          <a:lstStyle/>
          <a:p>
            <a:r>
              <a:rPr lang="en-US" b="1" dirty="0"/>
              <a:t>Integrity: </a:t>
            </a:r>
            <a:r>
              <a:rPr lang="en-US" u="sng" dirty="0"/>
              <a:t>low security</a:t>
            </a:r>
            <a:r>
              <a:rPr lang="en-US" dirty="0"/>
              <a:t> data should not influence </a:t>
            </a:r>
            <a:r>
              <a:rPr lang="en-US" u="sng" dirty="0"/>
              <a:t>high security</a:t>
            </a:r>
            <a:r>
              <a:rPr lang="en-US" dirty="0"/>
              <a:t> functionality</a:t>
            </a:r>
          </a:p>
        </p:txBody>
      </p:sp>
      <p:sp>
        <p:nvSpPr>
          <p:cNvPr id="6" name="TextBox 5">
            <a:extLst>
              <a:ext uri="{FF2B5EF4-FFF2-40B4-BE49-F238E27FC236}">
                <a16:creationId xmlns:a16="http://schemas.microsoft.com/office/drawing/2014/main" id="{B6D67C07-60CE-2D7B-F0F5-0BAC63DCF57F}"/>
              </a:ext>
            </a:extLst>
          </p:cNvPr>
          <p:cNvSpPr txBox="1"/>
          <p:nvPr/>
        </p:nvSpPr>
        <p:spPr>
          <a:xfrm>
            <a:off x="830022" y="2570005"/>
            <a:ext cx="8606585" cy="369332"/>
          </a:xfrm>
          <a:prstGeom prst="rect">
            <a:avLst/>
          </a:prstGeom>
          <a:noFill/>
        </p:spPr>
        <p:txBody>
          <a:bodyPr wrap="square">
            <a:spAutoFit/>
          </a:bodyPr>
          <a:lstStyle/>
          <a:p>
            <a:r>
              <a:rPr lang="en-US" b="1" dirty="0"/>
              <a:t>Confidentiality: </a:t>
            </a:r>
            <a:r>
              <a:rPr lang="en-US" u="sng" dirty="0"/>
              <a:t>high security</a:t>
            </a:r>
            <a:r>
              <a:rPr lang="en-US" dirty="0"/>
              <a:t> data should not influence </a:t>
            </a:r>
            <a:r>
              <a:rPr lang="en-US" u="sng" dirty="0"/>
              <a:t>low security</a:t>
            </a:r>
            <a:r>
              <a:rPr lang="en-US" dirty="0"/>
              <a:t> functionality</a:t>
            </a:r>
          </a:p>
        </p:txBody>
      </p:sp>
      <p:sp>
        <p:nvSpPr>
          <p:cNvPr id="9" name="TextBox 8">
            <a:extLst>
              <a:ext uri="{FF2B5EF4-FFF2-40B4-BE49-F238E27FC236}">
                <a16:creationId xmlns:a16="http://schemas.microsoft.com/office/drawing/2014/main" id="{F0B9FD19-3A71-DDCD-6A54-EBDFAF73AF5E}"/>
              </a:ext>
            </a:extLst>
          </p:cNvPr>
          <p:cNvSpPr txBox="1"/>
          <p:nvPr/>
        </p:nvSpPr>
        <p:spPr>
          <a:xfrm>
            <a:off x="2111829" y="3178628"/>
            <a:ext cx="4871847" cy="1477328"/>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loc = </a:t>
            </a:r>
            <a:r>
              <a:rPr lang="en-US" dirty="0" err="1">
                <a:latin typeface="Courier New" panose="02070309020205020404" pitchFamily="49" charset="0"/>
                <a:cs typeface="Courier New" panose="02070309020205020404" pitchFamily="49" charset="0"/>
              </a:rPr>
              <a:t>getUserLocation</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if (</a:t>
            </a:r>
            <a:r>
              <a:rPr lang="en-US" dirty="0" err="1">
                <a:latin typeface="Courier New" panose="02070309020205020404" pitchFamily="49" charset="0"/>
                <a:cs typeface="Courier New" panose="02070309020205020404" pitchFamily="49" charset="0"/>
              </a:rPr>
              <a:t>inKansas</a:t>
            </a:r>
            <a:r>
              <a:rPr lang="en-US" dirty="0">
                <a:latin typeface="Courier New" panose="02070309020205020404" pitchFamily="49" charset="0"/>
                <a:cs typeface="Courier New" panose="02070309020205020404" pitchFamily="49" charset="0"/>
              </a:rPr>
              <a:t>(loc)){</a:t>
            </a:r>
          </a:p>
          <a:p>
            <a:r>
              <a:rPr lang="en-US" dirty="0">
                <a:latin typeface="Courier New" panose="02070309020205020404" pitchFamily="49" charset="0"/>
                <a:cs typeface="Courier New" panose="02070309020205020404" pitchFamily="49" charset="0"/>
              </a:rPr>
              <a:t>  print “Watch out for tornados!”;</a:t>
            </a:r>
          </a:p>
          <a:p>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writeToNetwork</a:t>
            </a:r>
            <a:r>
              <a:rPr lang="en-US" dirty="0">
                <a:latin typeface="Courier New" panose="02070309020205020404" pitchFamily="49" charset="0"/>
                <a:cs typeface="Courier New" panose="02070309020205020404" pitchFamily="49" charset="0"/>
              </a:rPr>
              <a:t>(loc);</a:t>
            </a:r>
          </a:p>
        </p:txBody>
      </p:sp>
      <p:sp>
        <p:nvSpPr>
          <p:cNvPr id="10" name="TextBox 9">
            <a:extLst>
              <a:ext uri="{FF2B5EF4-FFF2-40B4-BE49-F238E27FC236}">
                <a16:creationId xmlns:a16="http://schemas.microsoft.com/office/drawing/2014/main" id="{C470409B-6574-2108-818A-46AB7EDDA2DA}"/>
              </a:ext>
            </a:extLst>
          </p:cNvPr>
          <p:cNvSpPr txBox="1"/>
          <p:nvPr/>
        </p:nvSpPr>
        <p:spPr>
          <a:xfrm>
            <a:off x="2019299" y="5513622"/>
            <a:ext cx="4871847" cy="646331"/>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a:t>
            </a:r>
            <a:r>
              <a:rPr lang="en-US" dirty="0" err="1">
                <a:latin typeface="Courier New" panose="02070309020205020404" pitchFamily="49" charset="0"/>
                <a:cs typeface="Courier New" panose="02070309020205020404" pitchFamily="49" charset="0"/>
              </a:rPr>
              <a:t>netVal</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readFromNetwork</a:t>
            </a:r>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setPassword</a:t>
            </a:r>
            <a:r>
              <a:rPr lang="en-US" dirty="0">
                <a:latin typeface="Courier New" panose="02070309020205020404" pitchFamily="49" charset="0"/>
                <a:cs typeface="Courier New" panose="02070309020205020404" pitchFamily="49" charset="0"/>
              </a:rPr>
              <a:t>(“root”, </a:t>
            </a:r>
            <a:r>
              <a:rPr lang="en-US" dirty="0" err="1">
                <a:latin typeface="Courier New" panose="02070309020205020404" pitchFamily="49" charset="0"/>
                <a:cs typeface="Courier New" panose="02070309020205020404" pitchFamily="49" charset="0"/>
              </a:rPr>
              <a:t>netVal</a:t>
            </a:r>
            <a:r>
              <a:rPr lang="en-US" dirty="0">
                <a:latin typeface="Courier New" panose="02070309020205020404" pitchFamily="49" charset="0"/>
                <a:cs typeface="Courier New" panose="02070309020205020404" pitchFamily="49" charset="0"/>
              </a:rPr>
              <a:t>);</a:t>
            </a:r>
          </a:p>
        </p:txBody>
      </p:sp>
      <p:sp>
        <p:nvSpPr>
          <p:cNvPr id="4" name="TextBox 3">
            <a:extLst>
              <a:ext uri="{FF2B5EF4-FFF2-40B4-BE49-F238E27FC236}">
                <a16:creationId xmlns:a16="http://schemas.microsoft.com/office/drawing/2014/main" id="{C4E3AA40-91E4-7711-306D-9BE0C90627A4}"/>
              </a:ext>
            </a:extLst>
          </p:cNvPr>
          <p:cNvSpPr txBox="1"/>
          <p:nvPr/>
        </p:nvSpPr>
        <p:spPr>
          <a:xfrm>
            <a:off x="911663" y="1410672"/>
            <a:ext cx="8606585" cy="369332"/>
          </a:xfrm>
          <a:prstGeom prst="rect">
            <a:avLst/>
          </a:prstGeom>
          <a:noFill/>
        </p:spPr>
        <p:txBody>
          <a:bodyPr wrap="square">
            <a:spAutoFit/>
          </a:bodyPr>
          <a:lstStyle/>
          <a:p>
            <a:r>
              <a:rPr lang="en-US" dirty="0"/>
              <a:t>A</a:t>
            </a:r>
            <a:r>
              <a:rPr lang="en-US" b="1" dirty="0"/>
              <a:t> source </a:t>
            </a:r>
            <a:r>
              <a:rPr lang="en-US" dirty="0"/>
              <a:t>operation – an operation that generates data</a:t>
            </a:r>
          </a:p>
        </p:txBody>
      </p:sp>
      <p:sp>
        <p:nvSpPr>
          <p:cNvPr id="11" name="TextBox 10">
            <a:extLst>
              <a:ext uri="{FF2B5EF4-FFF2-40B4-BE49-F238E27FC236}">
                <a16:creationId xmlns:a16="http://schemas.microsoft.com/office/drawing/2014/main" id="{6581FF54-8051-DE0E-AEC7-A13FAD927630}"/>
              </a:ext>
            </a:extLst>
          </p:cNvPr>
          <p:cNvSpPr txBox="1"/>
          <p:nvPr/>
        </p:nvSpPr>
        <p:spPr>
          <a:xfrm>
            <a:off x="922546" y="1710031"/>
            <a:ext cx="8606585" cy="369332"/>
          </a:xfrm>
          <a:prstGeom prst="rect">
            <a:avLst/>
          </a:prstGeom>
          <a:noFill/>
        </p:spPr>
        <p:txBody>
          <a:bodyPr wrap="square">
            <a:spAutoFit/>
          </a:bodyPr>
          <a:lstStyle/>
          <a:p>
            <a:r>
              <a:rPr lang="en-US" dirty="0"/>
              <a:t>A</a:t>
            </a:r>
            <a:r>
              <a:rPr lang="en-US" b="1" dirty="0"/>
              <a:t> sink </a:t>
            </a:r>
            <a:r>
              <a:rPr lang="en-US" dirty="0"/>
              <a:t>operation – an operation that consumes data</a:t>
            </a:r>
          </a:p>
        </p:txBody>
      </p:sp>
      <p:sp>
        <p:nvSpPr>
          <p:cNvPr id="12" name="TextBox 11">
            <a:extLst>
              <a:ext uri="{FF2B5EF4-FFF2-40B4-BE49-F238E27FC236}">
                <a16:creationId xmlns:a16="http://schemas.microsoft.com/office/drawing/2014/main" id="{617082C2-FF0C-755E-B482-0CC769BA6E66}"/>
              </a:ext>
            </a:extLst>
          </p:cNvPr>
          <p:cNvSpPr txBox="1"/>
          <p:nvPr/>
        </p:nvSpPr>
        <p:spPr>
          <a:xfrm>
            <a:off x="933429" y="2014833"/>
            <a:ext cx="8606585" cy="369332"/>
          </a:xfrm>
          <a:prstGeom prst="rect">
            <a:avLst/>
          </a:prstGeom>
          <a:noFill/>
        </p:spPr>
        <p:txBody>
          <a:bodyPr wrap="square">
            <a:spAutoFit/>
          </a:bodyPr>
          <a:lstStyle/>
          <a:p>
            <a:r>
              <a:rPr lang="en-US" dirty="0"/>
              <a:t>A</a:t>
            </a:r>
            <a:r>
              <a:rPr lang="en-US" b="1" dirty="0"/>
              <a:t> flow </a:t>
            </a:r>
            <a:r>
              <a:rPr lang="en-US" dirty="0"/>
              <a:t>– a program path segment that begins at a source and ends at a sink</a:t>
            </a:r>
          </a:p>
        </p:txBody>
      </p:sp>
      <p:grpSp>
        <p:nvGrpSpPr>
          <p:cNvPr id="18" name="Group 17">
            <a:extLst>
              <a:ext uri="{FF2B5EF4-FFF2-40B4-BE49-F238E27FC236}">
                <a16:creationId xmlns:a16="http://schemas.microsoft.com/office/drawing/2014/main" id="{8859A70A-DCCE-BBD4-64DF-548FC1C5064B}"/>
              </a:ext>
            </a:extLst>
          </p:cNvPr>
          <p:cNvGrpSpPr/>
          <p:nvPr/>
        </p:nvGrpSpPr>
        <p:grpSpPr>
          <a:xfrm>
            <a:off x="3875314" y="2938851"/>
            <a:ext cx="4713842" cy="555464"/>
            <a:chOff x="3875314" y="2938851"/>
            <a:chExt cx="4713842" cy="555464"/>
          </a:xfrm>
        </p:grpSpPr>
        <p:sp>
          <p:nvSpPr>
            <p:cNvPr id="13" name="Rectangle: Rounded Corners 12">
              <a:extLst>
                <a:ext uri="{FF2B5EF4-FFF2-40B4-BE49-F238E27FC236}">
                  <a16:creationId xmlns:a16="http://schemas.microsoft.com/office/drawing/2014/main" id="{003285F3-81EC-B483-6EEC-6B2815CB229B}"/>
                </a:ext>
              </a:extLst>
            </p:cNvPr>
            <p:cNvSpPr/>
            <p:nvPr/>
          </p:nvSpPr>
          <p:spPr>
            <a:xfrm>
              <a:off x="3875314" y="3194957"/>
              <a:ext cx="2422072" cy="29935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C2E8B54-DE0A-2F62-86D7-CCB99AF7B6DB}"/>
                </a:ext>
              </a:extLst>
            </p:cNvPr>
            <p:cNvSpPr txBox="1"/>
            <p:nvPr/>
          </p:nvSpPr>
          <p:spPr>
            <a:xfrm>
              <a:off x="6355339" y="2938851"/>
              <a:ext cx="2233817" cy="369332"/>
            </a:xfrm>
            <a:prstGeom prst="rect">
              <a:avLst/>
            </a:prstGeom>
            <a:noFill/>
          </p:spPr>
          <p:txBody>
            <a:bodyPr wrap="none" rtlCol="0">
              <a:spAutoFit/>
            </a:bodyPr>
            <a:lstStyle/>
            <a:p>
              <a:r>
                <a:rPr lang="en-US" dirty="0">
                  <a:solidFill>
                    <a:schemeClr val="accent2"/>
                  </a:solidFill>
                </a:rPr>
                <a:t>High-security source</a:t>
              </a:r>
            </a:p>
          </p:txBody>
        </p:sp>
      </p:grpSp>
      <p:grpSp>
        <p:nvGrpSpPr>
          <p:cNvPr id="19" name="Group 18">
            <a:extLst>
              <a:ext uri="{FF2B5EF4-FFF2-40B4-BE49-F238E27FC236}">
                <a16:creationId xmlns:a16="http://schemas.microsoft.com/office/drawing/2014/main" id="{AE6CE75D-8C8B-8ECC-3F5D-11D403CB0DDC}"/>
              </a:ext>
            </a:extLst>
          </p:cNvPr>
          <p:cNvGrpSpPr/>
          <p:nvPr/>
        </p:nvGrpSpPr>
        <p:grpSpPr>
          <a:xfrm>
            <a:off x="2111829" y="4309724"/>
            <a:ext cx="4899279" cy="449691"/>
            <a:chOff x="2111829" y="4309724"/>
            <a:chExt cx="4899279" cy="449691"/>
          </a:xfrm>
        </p:grpSpPr>
        <p:sp>
          <p:nvSpPr>
            <p:cNvPr id="16" name="Rectangle: Rounded Corners 15">
              <a:extLst>
                <a:ext uri="{FF2B5EF4-FFF2-40B4-BE49-F238E27FC236}">
                  <a16:creationId xmlns:a16="http://schemas.microsoft.com/office/drawing/2014/main" id="{536287FD-797B-D6F0-0AC5-2532BC1216E8}"/>
                </a:ext>
              </a:extLst>
            </p:cNvPr>
            <p:cNvSpPr/>
            <p:nvPr/>
          </p:nvSpPr>
          <p:spPr>
            <a:xfrm>
              <a:off x="2111829" y="4309724"/>
              <a:ext cx="2922814" cy="29935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A3EED6D-5BF6-B6C3-1FA0-622279A6E2F6}"/>
                </a:ext>
              </a:extLst>
            </p:cNvPr>
            <p:cNvSpPr txBox="1"/>
            <p:nvPr/>
          </p:nvSpPr>
          <p:spPr>
            <a:xfrm>
              <a:off x="5086350" y="4390083"/>
              <a:ext cx="1924758" cy="369332"/>
            </a:xfrm>
            <a:prstGeom prst="rect">
              <a:avLst/>
            </a:prstGeom>
            <a:noFill/>
          </p:spPr>
          <p:txBody>
            <a:bodyPr wrap="none" rtlCol="0">
              <a:spAutoFit/>
            </a:bodyPr>
            <a:lstStyle/>
            <a:p>
              <a:r>
                <a:rPr lang="en-US" dirty="0">
                  <a:solidFill>
                    <a:schemeClr val="accent2"/>
                  </a:solidFill>
                </a:rPr>
                <a:t>Low-security sink</a:t>
              </a:r>
            </a:p>
          </p:txBody>
        </p:sp>
      </p:grpSp>
      <p:grpSp>
        <p:nvGrpSpPr>
          <p:cNvPr id="20" name="Group 19">
            <a:extLst>
              <a:ext uri="{FF2B5EF4-FFF2-40B4-BE49-F238E27FC236}">
                <a16:creationId xmlns:a16="http://schemas.microsoft.com/office/drawing/2014/main" id="{91315B2B-F169-B18F-8016-FBBC1D32B2EF}"/>
              </a:ext>
            </a:extLst>
          </p:cNvPr>
          <p:cNvGrpSpPr/>
          <p:nvPr/>
        </p:nvGrpSpPr>
        <p:grpSpPr>
          <a:xfrm>
            <a:off x="4223656" y="5370033"/>
            <a:ext cx="4614578" cy="441160"/>
            <a:chOff x="3875314" y="3025939"/>
            <a:chExt cx="4614578" cy="441160"/>
          </a:xfrm>
        </p:grpSpPr>
        <p:sp>
          <p:nvSpPr>
            <p:cNvPr id="21" name="Rectangle: Rounded Corners 20">
              <a:extLst>
                <a:ext uri="{FF2B5EF4-FFF2-40B4-BE49-F238E27FC236}">
                  <a16:creationId xmlns:a16="http://schemas.microsoft.com/office/drawing/2014/main" id="{D3014C23-B696-70A0-CA4B-4426C2FD3349}"/>
                </a:ext>
              </a:extLst>
            </p:cNvPr>
            <p:cNvSpPr/>
            <p:nvPr/>
          </p:nvSpPr>
          <p:spPr>
            <a:xfrm>
              <a:off x="3875314" y="3234834"/>
              <a:ext cx="2422072" cy="232265"/>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209F326-B41F-0AD2-6208-E01893684FA0}"/>
                </a:ext>
              </a:extLst>
            </p:cNvPr>
            <p:cNvSpPr txBox="1"/>
            <p:nvPr/>
          </p:nvSpPr>
          <p:spPr>
            <a:xfrm>
              <a:off x="6311795" y="3025939"/>
              <a:ext cx="2178097" cy="369332"/>
            </a:xfrm>
            <a:prstGeom prst="rect">
              <a:avLst/>
            </a:prstGeom>
            <a:noFill/>
          </p:spPr>
          <p:txBody>
            <a:bodyPr wrap="none" rtlCol="0">
              <a:spAutoFit/>
            </a:bodyPr>
            <a:lstStyle/>
            <a:p>
              <a:r>
                <a:rPr lang="en-US" dirty="0">
                  <a:solidFill>
                    <a:schemeClr val="accent2"/>
                  </a:solidFill>
                </a:rPr>
                <a:t>Low-security source</a:t>
              </a:r>
            </a:p>
          </p:txBody>
        </p:sp>
      </p:grpSp>
      <p:grpSp>
        <p:nvGrpSpPr>
          <p:cNvPr id="23" name="Group 22">
            <a:extLst>
              <a:ext uri="{FF2B5EF4-FFF2-40B4-BE49-F238E27FC236}">
                <a16:creationId xmlns:a16="http://schemas.microsoft.com/office/drawing/2014/main" id="{AF5EBD7E-9A5A-AA89-E289-1D3339B9704F}"/>
              </a:ext>
            </a:extLst>
          </p:cNvPr>
          <p:cNvGrpSpPr/>
          <p:nvPr/>
        </p:nvGrpSpPr>
        <p:grpSpPr>
          <a:xfrm>
            <a:off x="4788077" y="5879520"/>
            <a:ext cx="2609923" cy="543214"/>
            <a:chOff x="3858985" y="3216729"/>
            <a:chExt cx="2609923" cy="543214"/>
          </a:xfrm>
        </p:grpSpPr>
        <p:sp>
          <p:nvSpPr>
            <p:cNvPr id="24" name="Rectangle: Rounded Corners 23">
              <a:extLst>
                <a:ext uri="{FF2B5EF4-FFF2-40B4-BE49-F238E27FC236}">
                  <a16:creationId xmlns:a16="http://schemas.microsoft.com/office/drawing/2014/main" id="{846405BD-D12A-FB6A-502E-83365E0281EB}"/>
                </a:ext>
              </a:extLst>
            </p:cNvPr>
            <p:cNvSpPr/>
            <p:nvPr/>
          </p:nvSpPr>
          <p:spPr>
            <a:xfrm>
              <a:off x="3858985" y="3216729"/>
              <a:ext cx="867051" cy="200314"/>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DA081B1D-A8DC-1D0E-A93E-02BFF88E21EA}"/>
                </a:ext>
              </a:extLst>
            </p:cNvPr>
            <p:cNvSpPr txBox="1"/>
            <p:nvPr/>
          </p:nvSpPr>
          <p:spPr>
            <a:xfrm>
              <a:off x="4488429" y="3390611"/>
              <a:ext cx="1980479" cy="369332"/>
            </a:xfrm>
            <a:prstGeom prst="rect">
              <a:avLst/>
            </a:prstGeom>
            <a:noFill/>
          </p:spPr>
          <p:txBody>
            <a:bodyPr wrap="none" rtlCol="0">
              <a:spAutoFit/>
            </a:bodyPr>
            <a:lstStyle/>
            <a:p>
              <a:r>
                <a:rPr lang="en-US" dirty="0">
                  <a:solidFill>
                    <a:schemeClr val="accent2"/>
                  </a:solidFill>
                </a:rPr>
                <a:t>High-security sink</a:t>
              </a:r>
            </a:p>
          </p:txBody>
        </p:sp>
      </p:grpSp>
    </p:spTree>
    <p:extLst>
      <p:ext uri="{BB962C8B-B14F-4D97-AF65-F5344CB8AC3E}">
        <p14:creationId xmlns:p14="http://schemas.microsoft.com/office/powerpoint/2010/main" val="118136181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7.xml><?xml version="1.0" encoding="utf-8"?>
<p:sld xmlns:a16="http://schemas.microsoft.com/office/drawing/2014/main" xmlns:p14="http://schemas.microsoft.com/office/powerpoint/2010/main" xmlns:mc="http://schemas.openxmlformats.org/markup-compatibility/2006" xmlns:p159="http://schemas.microsoft.com/office/powerpoint/2015/09/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27</a:t>
            </a:fld>
            <a:endParaRPr lang="en-US" dirty="0"/>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9" name="TextBox 8">
            <a:extLst>
              <a:ext uri="{FF2B5EF4-FFF2-40B4-BE49-F238E27FC236}">
                <a16:creationId xmlns:a16="http://schemas.microsoft.com/office/drawing/2014/main" id="{F0B9FD19-3A71-DDCD-6A54-EBDFAF73AF5E}"/>
              </a:ext>
            </a:extLst>
          </p:cNvPr>
          <p:cNvSpPr txBox="1"/>
          <p:nvPr/>
        </p:nvSpPr>
        <p:spPr>
          <a:xfrm>
            <a:off x="228590" y="1583862"/>
            <a:ext cx="4871847" cy="1477328"/>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loc = </a:t>
            </a:r>
            <a:r>
              <a:rPr lang="en-US" dirty="0" err="1">
                <a:latin typeface="Courier New" panose="02070309020205020404" pitchFamily="49" charset="0"/>
                <a:cs typeface="Courier New" panose="02070309020205020404" pitchFamily="49" charset="0"/>
              </a:rPr>
              <a:t>getUserLocation</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if (</a:t>
            </a:r>
            <a:r>
              <a:rPr lang="en-US" dirty="0" err="1">
                <a:latin typeface="Courier New" panose="02070309020205020404" pitchFamily="49" charset="0"/>
                <a:cs typeface="Courier New" panose="02070309020205020404" pitchFamily="49" charset="0"/>
              </a:rPr>
              <a:t>inKansas</a:t>
            </a:r>
            <a:r>
              <a:rPr lang="en-US" dirty="0">
                <a:latin typeface="Courier New" panose="02070309020205020404" pitchFamily="49" charset="0"/>
                <a:cs typeface="Courier New" panose="02070309020205020404" pitchFamily="49" charset="0"/>
              </a:rPr>
              <a:t>(loc)){</a:t>
            </a:r>
          </a:p>
          <a:p>
            <a:r>
              <a:rPr lang="en-US" dirty="0">
                <a:latin typeface="Courier New" panose="02070309020205020404" pitchFamily="49" charset="0"/>
                <a:cs typeface="Courier New" panose="02070309020205020404" pitchFamily="49" charset="0"/>
              </a:rPr>
              <a:t>  print “Watch out for tornados!”;</a:t>
            </a:r>
          </a:p>
          <a:p>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writeToNetwork</a:t>
            </a:r>
            <a:r>
              <a:rPr lang="en-US" dirty="0">
                <a:latin typeface="Courier New" panose="02070309020205020404" pitchFamily="49" charset="0"/>
                <a:cs typeface="Courier New" panose="02070309020205020404" pitchFamily="49" charset="0"/>
              </a:rPr>
              <a:t>(loc);</a:t>
            </a:r>
          </a:p>
        </p:txBody>
      </p:sp>
      <p:grpSp>
        <p:nvGrpSpPr>
          <p:cNvPr id="18" name="Group 17">
            <a:extLst>
              <a:ext uri="{FF2B5EF4-FFF2-40B4-BE49-F238E27FC236}">
                <a16:creationId xmlns:a16="http://schemas.microsoft.com/office/drawing/2014/main" id="{8859A70A-DCCE-BBD4-64DF-548FC1C5064B}"/>
              </a:ext>
            </a:extLst>
          </p:cNvPr>
          <p:cNvGrpSpPr/>
          <p:nvPr/>
        </p:nvGrpSpPr>
        <p:grpSpPr>
          <a:xfrm>
            <a:off x="1992075" y="1344085"/>
            <a:ext cx="4713842" cy="555464"/>
            <a:chOff x="3875314" y="2938851"/>
            <a:chExt cx="4713842" cy="555464"/>
          </a:xfrm>
        </p:grpSpPr>
        <p:sp>
          <p:nvSpPr>
            <p:cNvPr id="13" name="Rectangle: Rounded Corners 12">
              <a:extLst>
                <a:ext uri="{FF2B5EF4-FFF2-40B4-BE49-F238E27FC236}">
                  <a16:creationId xmlns:a16="http://schemas.microsoft.com/office/drawing/2014/main" id="{003285F3-81EC-B483-6EEC-6B2815CB229B}"/>
                </a:ext>
              </a:extLst>
            </p:cNvPr>
            <p:cNvSpPr/>
            <p:nvPr/>
          </p:nvSpPr>
          <p:spPr>
            <a:xfrm>
              <a:off x="3875314" y="3194957"/>
              <a:ext cx="2422072" cy="29935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C2E8B54-DE0A-2F62-86D7-CCB99AF7B6DB}"/>
                </a:ext>
              </a:extLst>
            </p:cNvPr>
            <p:cNvSpPr txBox="1"/>
            <p:nvPr/>
          </p:nvSpPr>
          <p:spPr>
            <a:xfrm>
              <a:off x="6355339" y="2938851"/>
              <a:ext cx="2233817" cy="369332"/>
            </a:xfrm>
            <a:prstGeom prst="rect">
              <a:avLst/>
            </a:prstGeom>
            <a:noFill/>
          </p:spPr>
          <p:txBody>
            <a:bodyPr wrap="none" rtlCol="0">
              <a:spAutoFit/>
            </a:bodyPr>
            <a:lstStyle/>
            <a:p>
              <a:r>
                <a:rPr lang="en-US" dirty="0">
                  <a:solidFill>
                    <a:schemeClr val="accent2"/>
                  </a:solidFill>
                </a:rPr>
                <a:t>High-security source</a:t>
              </a:r>
            </a:p>
          </p:txBody>
        </p:sp>
      </p:grpSp>
      <p:grpSp>
        <p:nvGrpSpPr>
          <p:cNvPr id="19" name="Group 18">
            <a:extLst>
              <a:ext uri="{FF2B5EF4-FFF2-40B4-BE49-F238E27FC236}">
                <a16:creationId xmlns:a16="http://schemas.microsoft.com/office/drawing/2014/main" id="{AE6CE75D-8C8B-8ECC-3F5D-11D403CB0DDC}"/>
              </a:ext>
            </a:extLst>
          </p:cNvPr>
          <p:cNvGrpSpPr/>
          <p:nvPr/>
        </p:nvGrpSpPr>
        <p:grpSpPr>
          <a:xfrm>
            <a:off x="228590" y="2714958"/>
            <a:ext cx="4899279" cy="449691"/>
            <a:chOff x="2111829" y="4309724"/>
            <a:chExt cx="4899279" cy="449691"/>
          </a:xfrm>
        </p:grpSpPr>
        <p:sp>
          <p:nvSpPr>
            <p:cNvPr id="16" name="Rectangle: Rounded Corners 15">
              <a:extLst>
                <a:ext uri="{FF2B5EF4-FFF2-40B4-BE49-F238E27FC236}">
                  <a16:creationId xmlns:a16="http://schemas.microsoft.com/office/drawing/2014/main" id="{536287FD-797B-D6F0-0AC5-2532BC1216E8}"/>
                </a:ext>
              </a:extLst>
            </p:cNvPr>
            <p:cNvSpPr/>
            <p:nvPr/>
          </p:nvSpPr>
          <p:spPr>
            <a:xfrm>
              <a:off x="2111829" y="4309724"/>
              <a:ext cx="2922814" cy="29935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A3EED6D-5BF6-B6C3-1FA0-622279A6E2F6}"/>
                </a:ext>
              </a:extLst>
            </p:cNvPr>
            <p:cNvSpPr txBox="1"/>
            <p:nvPr/>
          </p:nvSpPr>
          <p:spPr>
            <a:xfrm>
              <a:off x="5086350" y="4390083"/>
              <a:ext cx="1924758" cy="369332"/>
            </a:xfrm>
            <a:prstGeom prst="rect">
              <a:avLst/>
            </a:prstGeom>
            <a:noFill/>
          </p:spPr>
          <p:txBody>
            <a:bodyPr wrap="none" rtlCol="0">
              <a:spAutoFit/>
            </a:bodyPr>
            <a:lstStyle/>
            <a:p>
              <a:r>
                <a:rPr lang="en-US" dirty="0">
                  <a:solidFill>
                    <a:schemeClr val="accent2"/>
                  </a:solidFill>
                </a:rPr>
                <a:t>Low-security sink</a:t>
              </a:r>
            </a:p>
          </p:txBody>
        </p:sp>
      </p:grpSp>
      <p:pic>
        <p:nvPicPr>
          <p:cNvPr id="27" name="Picture 26">
            <a:extLst>
              <a:ext uri="{FF2B5EF4-FFF2-40B4-BE49-F238E27FC236}">
                <a16:creationId xmlns:a16="http://schemas.microsoft.com/office/drawing/2014/main" id="{6551169E-74E0-D64E-8E41-54C80BBAB05D}"/>
              </a:ext>
            </a:extLst>
          </p:cNvPr>
          <p:cNvPicPr>
            <a:picLocks noChangeAspect="1"/>
          </p:cNvPicPr>
          <p:nvPr/>
        </p:nvPicPr>
        <p:blipFill>
          <a:blip r:embed="rId2"/>
          <a:srcRect b="64840"/>
          <a:stretch/>
        </p:blipFill>
        <p:spPr>
          <a:xfrm>
            <a:off x="742940" y="3981277"/>
            <a:ext cx="4238656" cy="582736"/>
          </a:xfrm>
          <a:prstGeom prst="rect">
            <a:avLst/>
          </a:prstGeom>
        </p:spPr>
      </p:pic>
      <p:pic>
        <p:nvPicPr>
          <p:cNvPr id="28" name="Picture 27">
            <a:extLst>
              <a:ext uri="{FF2B5EF4-FFF2-40B4-BE49-F238E27FC236}">
                <a16:creationId xmlns:a16="http://schemas.microsoft.com/office/drawing/2014/main" id="{852B6976-107C-0D59-3405-AF3BFF1FDA8A}"/>
              </a:ext>
            </a:extLst>
          </p:cNvPr>
          <p:cNvPicPr>
            <a:picLocks noChangeAspect="1"/>
          </p:cNvPicPr>
          <p:nvPr/>
        </p:nvPicPr>
        <p:blipFill>
          <a:blip r:embed="rId2"/>
          <a:srcRect t="33965" b="34180"/>
          <a:stretch/>
        </p:blipFill>
        <p:spPr>
          <a:xfrm>
            <a:off x="742940" y="4558570"/>
            <a:ext cx="4238656" cy="527957"/>
          </a:xfrm>
          <a:prstGeom prst="rect">
            <a:avLst/>
          </a:prstGeom>
        </p:spPr>
      </p:pic>
      <p:pic>
        <p:nvPicPr>
          <p:cNvPr id="29" name="Picture 28">
            <a:extLst>
              <a:ext uri="{FF2B5EF4-FFF2-40B4-BE49-F238E27FC236}">
                <a16:creationId xmlns:a16="http://schemas.microsoft.com/office/drawing/2014/main" id="{36714C65-EAB3-ED10-551E-19C18E48890E}"/>
              </a:ext>
            </a:extLst>
          </p:cNvPr>
          <p:cNvPicPr>
            <a:picLocks noChangeAspect="1"/>
          </p:cNvPicPr>
          <p:nvPr/>
        </p:nvPicPr>
        <p:blipFill>
          <a:blip r:embed="rId2"/>
          <a:srcRect t="64840"/>
          <a:stretch/>
        </p:blipFill>
        <p:spPr>
          <a:xfrm>
            <a:off x="742940" y="5078435"/>
            <a:ext cx="4238656" cy="582737"/>
          </a:xfrm>
          <a:prstGeom prst="rect">
            <a:avLst/>
          </a:prstGeom>
        </p:spPr>
      </p:pic>
      <p:sp>
        <p:nvSpPr>
          <p:cNvPr id="32" name="Title 1">
            <a:extLst>
              <a:ext uri="{FF2B5EF4-FFF2-40B4-BE49-F238E27FC236}">
                <a16:creationId xmlns:a16="http://schemas.microsoft.com/office/drawing/2014/main" id="{83B83AAF-CF9C-0EAB-F6AD-1D6F6F2C915A}"/>
              </a:ext>
            </a:extLst>
          </p:cNvPr>
          <p:cNvSpPr>
            <a:spLocks noGrp="1"/>
          </p:cNvSpPr>
          <p:nvPr>
            <p:ph type="title"/>
          </p:nvPr>
        </p:nvSpPr>
        <p:spPr>
          <a:xfrm>
            <a:off x="11071" y="-95375"/>
            <a:ext cx="12172220" cy="1325563"/>
          </a:xfrm>
        </p:spPr>
        <p:txBody>
          <a:bodyPr>
            <a:normAutofit/>
          </a:bodyPr>
          <a:lstStyle/>
          <a:p>
            <a:r>
              <a:rPr lang="en-US" sz="3400" b="1" dirty="0"/>
              <a:t>Find the Dataflow!</a:t>
            </a:r>
          </a:p>
        </p:txBody>
      </p:sp>
    </p:spTree>
    <p:extLst>
      <p:ext uri="{BB962C8B-B14F-4D97-AF65-F5344CB8AC3E}">
        <p14:creationId xmlns:p14="http://schemas.microsoft.com/office/powerpoint/2010/main" val="12698266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p159:morph option="byObject"/>
      </p:transition>
    </mc:Choice>
    <mc:Fallback>
      <p:transition spd="slow" advClick="0">
        <p:fade/>
      </p:transition>
    </mc:Fallback>
  </mc:AlternateContent>
</p:sld>
</file>

<file path=ppt/slides/slide28.xml><?xml version="1.0" encoding="utf-8"?>
<p:sld xmlns:a16="http://schemas.microsoft.com/office/drawing/2014/main" xmlns:p14="http://schemas.microsoft.com/office/powerpoint/2010/main" xmlns:mc="http://schemas.openxmlformats.org/markup-compatibility/2006" xmlns:p159="http://schemas.microsoft.com/office/powerpoint/2015/09/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28</a:t>
            </a:fld>
            <a:endParaRPr lang="en-US" dirty="0"/>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information Flow</a:t>
            </a:r>
          </a:p>
        </p:txBody>
      </p:sp>
      <p:sp>
        <p:nvSpPr>
          <p:cNvPr id="9" name="TextBox 8">
            <a:extLst>
              <a:ext uri="{FF2B5EF4-FFF2-40B4-BE49-F238E27FC236}">
                <a16:creationId xmlns:a16="http://schemas.microsoft.com/office/drawing/2014/main" id="{F0B9FD19-3A71-DDCD-6A54-EBDFAF73AF5E}"/>
              </a:ext>
            </a:extLst>
          </p:cNvPr>
          <p:cNvSpPr txBox="1"/>
          <p:nvPr/>
        </p:nvSpPr>
        <p:spPr>
          <a:xfrm>
            <a:off x="228590" y="1583862"/>
            <a:ext cx="4871847" cy="1477328"/>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string loc = </a:t>
            </a:r>
            <a:r>
              <a:rPr lang="en-US" dirty="0" err="1">
                <a:latin typeface="Courier New" panose="02070309020205020404" pitchFamily="49" charset="0"/>
                <a:cs typeface="Courier New" panose="02070309020205020404" pitchFamily="49" charset="0"/>
              </a:rPr>
              <a:t>getUserLocation</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if (</a:t>
            </a:r>
            <a:r>
              <a:rPr lang="en-US" dirty="0" err="1">
                <a:latin typeface="Courier New" panose="02070309020205020404" pitchFamily="49" charset="0"/>
                <a:cs typeface="Courier New" panose="02070309020205020404" pitchFamily="49" charset="0"/>
              </a:rPr>
              <a:t>inKansas</a:t>
            </a:r>
            <a:r>
              <a:rPr lang="en-US" dirty="0">
                <a:latin typeface="Courier New" panose="02070309020205020404" pitchFamily="49" charset="0"/>
                <a:cs typeface="Courier New" panose="02070309020205020404" pitchFamily="49" charset="0"/>
              </a:rPr>
              <a:t>(loc)){</a:t>
            </a:r>
          </a:p>
          <a:p>
            <a:r>
              <a:rPr lang="en-US" dirty="0">
                <a:latin typeface="Courier New" panose="02070309020205020404" pitchFamily="49" charset="0"/>
                <a:cs typeface="Courier New" panose="02070309020205020404" pitchFamily="49" charset="0"/>
              </a:rPr>
              <a:t>  print “Watch out for tornados!”;</a:t>
            </a:r>
          </a:p>
          <a:p>
            <a:r>
              <a:rPr lang="en-US" dirty="0">
                <a:latin typeface="Courier New" panose="02070309020205020404" pitchFamily="49" charset="0"/>
                <a:cs typeface="Courier New" panose="02070309020205020404" pitchFamily="49" charset="0"/>
              </a:rPr>
              <a:t>}</a:t>
            </a:r>
          </a:p>
          <a:p>
            <a:r>
              <a:rPr lang="en-US" dirty="0" err="1">
                <a:latin typeface="Courier New" panose="02070309020205020404" pitchFamily="49" charset="0"/>
                <a:cs typeface="Courier New" panose="02070309020205020404" pitchFamily="49" charset="0"/>
              </a:rPr>
              <a:t>writeToNetwork</a:t>
            </a:r>
            <a:r>
              <a:rPr lang="en-US" dirty="0">
                <a:latin typeface="Courier New" panose="02070309020205020404" pitchFamily="49" charset="0"/>
                <a:cs typeface="Courier New" panose="02070309020205020404" pitchFamily="49" charset="0"/>
              </a:rPr>
              <a:t>(loc);</a:t>
            </a:r>
          </a:p>
        </p:txBody>
      </p:sp>
      <p:grpSp>
        <p:nvGrpSpPr>
          <p:cNvPr id="18" name="Group 17">
            <a:extLst>
              <a:ext uri="{FF2B5EF4-FFF2-40B4-BE49-F238E27FC236}">
                <a16:creationId xmlns:a16="http://schemas.microsoft.com/office/drawing/2014/main" id="{8859A70A-DCCE-BBD4-64DF-548FC1C5064B}"/>
              </a:ext>
            </a:extLst>
          </p:cNvPr>
          <p:cNvGrpSpPr/>
          <p:nvPr/>
        </p:nvGrpSpPr>
        <p:grpSpPr>
          <a:xfrm>
            <a:off x="1992075" y="1344085"/>
            <a:ext cx="4713842" cy="555464"/>
            <a:chOff x="3875314" y="2938851"/>
            <a:chExt cx="4713842" cy="555464"/>
          </a:xfrm>
        </p:grpSpPr>
        <p:sp>
          <p:nvSpPr>
            <p:cNvPr id="13" name="Rectangle: Rounded Corners 12">
              <a:extLst>
                <a:ext uri="{FF2B5EF4-FFF2-40B4-BE49-F238E27FC236}">
                  <a16:creationId xmlns:a16="http://schemas.microsoft.com/office/drawing/2014/main" id="{003285F3-81EC-B483-6EEC-6B2815CB229B}"/>
                </a:ext>
              </a:extLst>
            </p:cNvPr>
            <p:cNvSpPr/>
            <p:nvPr/>
          </p:nvSpPr>
          <p:spPr>
            <a:xfrm>
              <a:off x="3875314" y="3194957"/>
              <a:ext cx="2422072" cy="29935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C2E8B54-DE0A-2F62-86D7-CCB99AF7B6DB}"/>
                </a:ext>
              </a:extLst>
            </p:cNvPr>
            <p:cNvSpPr txBox="1"/>
            <p:nvPr/>
          </p:nvSpPr>
          <p:spPr>
            <a:xfrm>
              <a:off x="6355339" y="2938851"/>
              <a:ext cx="2233817" cy="369332"/>
            </a:xfrm>
            <a:prstGeom prst="rect">
              <a:avLst/>
            </a:prstGeom>
            <a:noFill/>
          </p:spPr>
          <p:txBody>
            <a:bodyPr wrap="none" rtlCol="0">
              <a:spAutoFit/>
            </a:bodyPr>
            <a:lstStyle/>
            <a:p>
              <a:r>
                <a:rPr lang="en-US" dirty="0">
                  <a:solidFill>
                    <a:schemeClr val="accent2"/>
                  </a:solidFill>
                </a:rPr>
                <a:t>High-security source</a:t>
              </a:r>
            </a:p>
          </p:txBody>
        </p:sp>
      </p:grpSp>
      <p:grpSp>
        <p:nvGrpSpPr>
          <p:cNvPr id="19" name="Group 18">
            <a:extLst>
              <a:ext uri="{FF2B5EF4-FFF2-40B4-BE49-F238E27FC236}">
                <a16:creationId xmlns:a16="http://schemas.microsoft.com/office/drawing/2014/main" id="{AE6CE75D-8C8B-8ECC-3F5D-11D403CB0DDC}"/>
              </a:ext>
            </a:extLst>
          </p:cNvPr>
          <p:cNvGrpSpPr/>
          <p:nvPr/>
        </p:nvGrpSpPr>
        <p:grpSpPr>
          <a:xfrm>
            <a:off x="228590" y="2714958"/>
            <a:ext cx="4899279" cy="449691"/>
            <a:chOff x="2111829" y="4309724"/>
            <a:chExt cx="4899279" cy="449691"/>
          </a:xfrm>
        </p:grpSpPr>
        <p:sp>
          <p:nvSpPr>
            <p:cNvPr id="16" name="Rectangle: Rounded Corners 15">
              <a:extLst>
                <a:ext uri="{FF2B5EF4-FFF2-40B4-BE49-F238E27FC236}">
                  <a16:creationId xmlns:a16="http://schemas.microsoft.com/office/drawing/2014/main" id="{536287FD-797B-D6F0-0AC5-2532BC1216E8}"/>
                </a:ext>
              </a:extLst>
            </p:cNvPr>
            <p:cNvSpPr/>
            <p:nvPr/>
          </p:nvSpPr>
          <p:spPr>
            <a:xfrm>
              <a:off x="2111829" y="4309724"/>
              <a:ext cx="2922814" cy="29935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A3EED6D-5BF6-B6C3-1FA0-622279A6E2F6}"/>
                </a:ext>
              </a:extLst>
            </p:cNvPr>
            <p:cNvSpPr txBox="1"/>
            <p:nvPr/>
          </p:nvSpPr>
          <p:spPr>
            <a:xfrm>
              <a:off x="5086350" y="4390083"/>
              <a:ext cx="1924758" cy="369332"/>
            </a:xfrm>
            <a:prstGeom prst="rect">
              <a:avLst/>
            </a:prstGeom>
            <a:noFill/>
          </p:spPr>
          <p:txBody>
            <a:bodyPr wrap="none" rtlCol="0">
              <a:spAutoFit/>
            </a:bodyPr>
            <a:lstStyle/>
            <a:p>
              <a:r>
                <a:rPr lang="en-US" dirty="0">
                  <a:solidFill>
                    <a:schemeClr val="accent2"/>
                  </a:solidFill>
                </a:rPr>
                <a:t>Low-security sink</a:t>
              </a:r>
            </a:p>
          </p:txBody>
        </p:sp>
      </p:grpSp>
      <p:pic>
        <p:nvPicPr>
          <p:cNvPr id="27" name="Picture 26">
            <a:extLst>
              <a:ext uri="{FF2B5EF4-FFF2-40B4-BE49-F238E27FC236}">
                <a16:creationId xmlns:a16="http://schemas.microsoft.com/office/drawing/2014/main" id="{6551169E-74E0-D64E-8E41-54C80BBAB05D}"/>
              </a:ext>
            </a:extLst>
          </p:cNvPr>
          <p:cNvPicPr>
            <a:picLocks noChangeAspect="1"/>
          </p:cNvPicPr>
          <p:nvPr/>
        </p:nvPicPr>
        <p:blipFill>
          <a:blip r:embed="rId2"/>
          <a:srcRect b="64840"/>
          <a:stretch/>
        </p:blipFill>
        <p:spPr>
          <a:xfrm>
            <a:off x="742940" y="3502596"/>
            <a:ext cx="4238656" cy="582736"/>
          </a:xfrm>
          <a:prstGeom prst="rect">
            <a:avLst/>
          </a:prstGeom>
        </p:spPr>
      </p:pic>
      <p:pic>
        <p:nvPicPr>
          <p:cNvPr id="28" name="Picture 27">
            <a:extLst>
              <a:ext uri="{FF2B5EF4-FFF2-40B4-BE49-F238E27FC236}">
                <a16:creationId xmlns:a16="http://schemas.microsoft.com/office/drawing/2014/main" id="{852B6976-107C-0D59-3405-AF3BFF1FDA8A}"/>
              </a:ext>
            </a:extLst>
          </p:cNvPr>
          <p:cNvPicPr>
            <a:picLocks noChangeAspect="1"/>
          </p:cNvPicPr>
          <p:nvPr/>
        </p:nvPicPr>
        <p:blipFill>
          <a:blip r:embed="rId2"/>
          <a:srcRect t="33965" b="34180"/>
          <a:stretch/>
        </p:blipFill>
        <p:spPr>
          <a:xfrm>
            <a:off x="3541368" y="4779502"/>
            <a:ext cx="4238656" cy="527957"/>
          </a:xfrm>
          <a:prstGeom prst="rect">
            <a:avLst/>
          </a:prstGeom>
        </p:spPr>
      </p:pic>
      <p:pic>
        <p:nvPicPr>
          <p:cNvPr id="29" name="Picture 28">
            <a:extLst>
              <a:ext uri="{FF2B5EF4-FFF2-40B4-BE49-F238E27FC236}">
                <a16:creationId xmlns:a16="http://schemas.microsoft.com/office/drawing/2014/main" id="{36714C65-EAB3-ED10-551E-19C18E48890E}"/>
              </a:ext>
            </a:extLst>
          </p:cNvPr>
          <p:cNvPicPr>
            <a:picLocks noChangeAspect="1"/>
          </p:cNvPicPr>
          <p:nvPr/>
        </p:nvPicPr>
        <p:blipFill>
          <a:blip r:embed="rId2"/>
          <a:srcRect t="64840"/>
          <a:stretch/>
        </p:blipFill>
        <p:spPr>
          <a:xfrm>
            <a:off x="742940" y="5974424"/>
            <a:ext cx="4238656" cy="582737"/>
          </a:xfrm>
          <a:prstGeom prst="rect">
            <a:avLst/>
          </a:prstGeom>
        </p:spPr>
      </p:pic>
      <p:sp>
        <p:nvSpPr>
          <p:cNvPr id="32" name="Title 1">
            <a:extLst>
              <a:ext uri="{FF2B5EF4-FFF2-40B4-BE49-F238E27FC236}">
                <a16:creationId xmlns:a16="http://schemas.microsoft.com/office/drawing/2014/main" id="{83B83AAF-CF9C-0EAB-F6AD-1D6F6F2C915A}"/>
              </a:ext>
            </a:extLst>
          </p:cNvPr>
          <p:cNvSpPr>
            <a:spLocks noGrp="1"/>
          </p:cNvSpPr>
          <p:nvPr>
            <p:ph type="title"/>
          </p:nvPr>
        </p:nvSpPr>
        <p:spPr>
          <a:xfrm>
            <a:off x="11071" y="-95375"/>
            <a:ext cx="12172220" cy="1325563"/>
          </a:xfrm>
        </p:spPr>
        <p:txBody>
          <a:bodyPr>
            <a:normAutofit/>
          </a:bodyPr>
          <a:lstStyle/>
          <a:p>
            <a:r>
              <a:rPr lang="en-US" sz="3400" b="1" dirty="0"/>
              <a:t>Find the Dataflow!</a:t>
            </a:r>
          </a:p>
        </p:txBody>
      </p:sp>
      <p:sp>
        <p:nvSpPr>
          <p:cNvPr id="3" name="TextBox 2">
            <a:extLst>
              <a:ext uri="{FF2B5EF4-FFF2-40B4-BE49-F238E27FC236}">
                <a16:creationId xmlns:a16="http://schemas.microsoft.com/office/drawing/2014/main" id="{F9659E5B-E377-A9AD-2803-9154D8609632}"/>
              </a:ext>
            </a:extLst>
          </p:cNvPr>
          <p:cNvSpPr txBox="1"/>
          <p:nvPr/>
        </p:nvSpPr>
        <p:spPr>
          <a:xfrm>
            <a:off x="8352339" y="1301024"/>
            <a:ext cx="3028842" cy="369332"/>
          </a:xfrm>
          <a:prstGeom prst="rect">
            <a:avLst/>
          </a:prstGeom>
          <a:noFill/>
        </p:spPr>
        <p:txBody>
          <a:bodyPr wrap="none" rtlCol="0">
            <a:spAutoFit/>
          </a:bodyPr>
          <a:lstStyle/>
          <a:p>
            <a:r>
              <a:rPr lang="en-US" b="1" dirty="0"/>
              <a:t>Fact Lattice (confidentiality)</a:t>
            </a:r>
          </a:p>
        </p:txBody>
      </p:sp>
      <p:sp>
        <p:nvSpPr>
          <p:cNvPr id="6" name="TextBox 5">
            <a:extLst>
              <a:ext uri="{FF2B5EF4-FFF2-40B4-BE49-F238E27FC236}">
                <a16:creationId xmlns:a16="http://schemas.microsoft.com/office/drawing/2014/main" id="{36F833AE-8392-F603-0B12-86B8ECA69FE1}"/>
              </a:ext>
            </a:extLst>
          </p:cNvPr>
          <p:cNvSpPr txBox="1"/>
          <p:nvPr/>
        </p:nvSpPr>
        <p:spPr>
          <a:xfrm>
            <a:off x="8638810" y="1768561"/>
            <a:ext cx="348172" cy="369332"/>
          </a:xfrm>
          <a:prstGeom prst="rect">
            <a:avLst/>
          </a:prstGeom>
          <a:noFill/>
        </p:spPr>
        <p:txBody>
          <a:bodyPr wrap="none" rtlCol="0">
            <a:spAutoFit/>
          </a:bodyPr>
          <a:lstStyle/>
          <a:p>
            <a:r>
              <a:rPr lang="en-US" dirty="0">
                <a:solidFill>
                  <a:schemeClr val="accent2"/>
                </a:solidFill>
                <a:latin typeface="Times New Roman" panose="02020603050405020304" pitchFamily="18" charset="0"/>
                <a:cs typeface="Times New Roman" panose="02020603050405020304" pitchFamily="18" charset="0"/>
              </a:rPr>
              <a:t>┬</a:t>
            </a:r>
            <a:endParaRPr lang="en-US" dirty="0">
              <a:solidFill>
                <a:schemeClr val="accent2"/>
              </a:solidFill>
            </a:endParaRPr>
          </a:p>
        </p:txBody>
      </p:sp>
      <p:sp>
        <p:nvSpPr>
          <p:cNvPr id="10" name="TextBox 9">
            <a:extLst>
              <a:ext uri="{FF2B5EF4-FFF2-40B4-BE49-F238E27FC236}">
                <a16:creationId xmlns:a16="http://schemas.microsoft.com/office/drawing/2014/main" id="{6E41D8C6-8CA4-4D6B-8BCB-33EC938D8CF8}"/>
              </a:ext>
            </a:extLst>
          </p:cNvPr>
          <p:cNvSpPr txBox="1"/>
          <p:nvPr/>
        </p:nvSpPr>
        <p:spPr>
          <a:xfrm>
            <a:off x="8792235" y="2968849"/>
            <a:ext cx="360544" cy="369332"/>
          </a:xfrm>
          <a:prstGeom prst="rect">
            <a:avLst/>
          </a:prstGeom>
          <a:noFill/>
        </p:spPr>
        <p:txBody>
          <a:bodyPr wrap="square">
            <a:spAutoFit/>
          </a:bodyPr>
          <a:lstStyle/>
          <a:p>
            <a:r>
              <a:rPr lang="en-US" dirty="0">
                <a:solidFill>
                  <a:schemeClr val="accent2"/>
                </a:solidFill>
                <a:latin typeface="Times New Roman" panose="02020603050405020304" pitchFamily="18" charset="0"/>
                <a:cs typeface="Times New Roman" panose="02020603050405020304" pitchFamily="18" charset="0"/>
              </a:rPr>
              <a:t>┴</a:t>
            </a:r>
            <a:endParaRPr lang="en-US" dirty="0">
              <a:solidFill>
                <a:schemeClr val="accent2"/>
              </a:solidFill>
            </a:endParaRPr>
          </a:p>
        </p:txBody>
      </p:sp>
      <p:sp>
        <p:nvSpPr>
          <p:cNvPr id="11" name="TextBox 10">
            <a:extLst>
              <a:ext uri="{FF2B5EF4-FFF2-40B4-BE49-F238E27FC236}">
                <a16:creationId xmlns:a16="http://schemas.microsoft.com/office/drawing/2014/main" id="{5370237F-9E41-4B15-54E0-F98A54CBDA52}"/>
              </a:ext>
            </a:extLst>
          </p:cNvPr>
          <p:cNvSpPr txBox="1"/>
          <p:nvPr/>
        </p:nvSpPr>
        <p:spPr>
          <a:xfrm>
            <a:off x="9653365" y="1822660"/>
            <a:ext cx="802336" cy="369332"/>
          </a:xfrm>
          <a:prstGeom prst="rect">
            <a:avLst/>
          </a:prstGeom>
          <a:noFill/>
        </p:spPr>
        <p:txBody>
          <a:bodyPr wrap="none" rtlCol="0">
            <a:spAutoFit/>
          </a:bodyPr>
          <a:lstStyle/>
          <a:p>
            <a:r>
              <a:rPr lang="en-US" dirty="0"/>
              <a:t>Secret</a:t>
            </a:r>
          </a:p>
        </p:txBody>
      </p:sp>
      <p:sp>
        <p:nvSpPr>
          <p:cNvPr id="12" name="TextBox 11">
            <a:extLst>
              <a:ext uri="{FF2B5EF4-FFF2-40B4-BE49-F238E27FC236}">
                <a16:creationId xmlns:a16="http://schemas.microsoft.com/office/drawing/2014/main" id="{8EAA30C5-C9FA-5464-56CF-BA553F623446}"/>
              </a:ext>
            </a:extLst>
          </p:cNvPr>
          <p:cNvSpPr txBox="1"/>
          <p:nvPr/>
        </p:nvSpPr>
        <p:spPr>
          <a:xfrm>
            <a:off x="9659504" y="2876524"/>
            <a:ext cx="785793" cy="369332"/>
          </a:xfrm>
          <a:prstGeom prst="rect">
            <a:avLst/>
          </a:prstGeom>
          <a:noFill/>
        </p:spPr>
        <p:txBody>
          <a:bodyPr wrap="none" rtlCol="0">
            <a:spAutoFit/>
          </a:bodyPr>
          <a:lstStyle/>
          <a:p>
            <a:r>
              <a:rPr lang="en-US" dirty="0"/>
              <a:t>Public</a:t>
            </a:r>
          </a:p>
        </p:txBody>
      </p:sp>
      <p:cxnSp>
        <p:nvCxnSpPr>
          <p:cNvPr id="20" name="Straight Connector 19">
            <a:extLst>
              <a:ext uri="{FF2B5EF4-FFF2-40B4-BE49-F238E27FC236}">
                <a16:creationId xmlns:a16="http://schemas.microsoft.com/office/drawing/2014/main" id="{EDEBA1A6-8B27-84D2-B702-693EB2FE904A}"/>
              </a:ext>
            </a:extLst>
          </p:cNvPr>
          <p:cNvCxnSpPr>
            <a:stCxn id="11" idx="2"/>
            <a:endCxn id="12" idx="0"/>
          </p:cNvCxnSpPr>
          <p:nvPr/>
        </p:nvCxnSpPr>
        <p:spPr>
          <a:xfrm flipH="1">
            <a:off x="10052401" y="2191992"/>
            <a:ext cx="2132" cy="684532"/>
          </a:xfrm>
          <a:prstGeom prst="line">
            <a:avLst/>
          </a:prstGeom>
          <a:ln w="28575"/>
        </p:spPr>
        <p:style>
          <a:lnRef idx="1">
            <a:schemeClr val="dk1"/>
          </a:lnRef>
          <a:fillRef idx="0">
            <a:schemeClr val="dk1"/>
          </a:fillRef>
          <a:effectRef idx="0">
            <a:schemeClr val="dk1"/>
          </a:effectRef>
          <a:fontRef idx="minor">
            <a:schemeClr val="tx1"/>
          </a:fontRef>
        </p:style>
      </p:cxnSp>
      <p:sp>
        <p:nvSpPr>
          <p:cNvPr id="21" name="Freeform: Shape 20">
            <a:extLst>
              <a:ext uri="{FF2B5EF4-FFF2-40B4-BE49-F238E27FC236}">
                <a16:creationId xmlns:a16="http://schemas.microsoft.com/office/drawing/2014/main" id="{51404FBD-2641-B078-0281-C931E043346E}"/>
              </a:ext>
            </a:extLst>
          </p:cNvPr>
          <p:cNvSpPr/>
          <p:nvPr/>
        </p:nvSpPr>
        <p:spPr>
          <a:xfrm>
            <a:off x="8984440" y="1869902"/>
            <a:ext cx="724156" cy="500378"/>
          </a:xfrm>
          <a:custGeom>
            <a:avLst/>
            <a:gdLst>
              <a:gd name="connsiteX0" fmla="*/ 0 w 724156"/>
              <a:gd name="connsiteY0" fmla="*/ 155279 h 500378"/>
              <a:gd name="connsiteX1" fmla="*/ 220929 w 724156"/>
              <a:gd name="connsiteY1" fmla="*/ 498946 h 500378"/>
              <a:gd name="connsiteX2" fmla="*/ 533912 w 724156"/>
              <a:gd name="connsiteY2" fmla="*/ 38678 h 500378"/>
              <a:gd name="connsiteX3" fmla="*/ 724156 w 724156"/>
              <a:gd name="connsiteY3" fmla="*/ 57089 h 500378"/>
            </a:gdLst>
            <a:ahLst/>
            <a:cxnLst>
              <a:cxn ang="0">
                <a:pos x="connsiteX0" y="connsiteY0"/>
              </a:cxn>
              <a:cxn ang="0">
                <a:pos x="connsiteX1" y="connsiteY1"/>
              </a:cxn>
              <a:cxn ang="0">
                <a:pos x="connsiteX2" y="connsiteY2"/>
              </a:cxn>
              <a:cxn ang="0">
                <a:pos x="connsiteX3" y="connsiteY3"/>
              </a:cxn>
            </a:cxnLst>
            <a:rect l="l" t="t" r="r" b="b"/>
            <a:pathLst>
              <a:path w="724156" h="500378">
                <a:moveTo>
                  <a:pt x="0" y="155279"/>
                </a:moveTo>
                <a:cubicBezTo>
                  <a:pt x="65972" y="336829"/>
                  <a:pt x="131944" y="518379"/>
                  <a:pt x="220929" y="498946"/>
                </a:cubicBezTo>
                <a:cubicBezTo>
                  <a:pt x="309914" y="479513"/>
                  <a:pt x="450041" y="112321"/>
                  <a:pt x="533912" y="38678"/>
                </a:cubicBezTo>
                <a:cubicBezTo>
                  <a:pt x="617783" y="-34965"/>
                  <a:pt x="670969" y="11062"/>
                  <a:pt x="724156" y="57089"/>
                </a:cubicBezTo>
              </a:path>
            </a:pathLst>
          </a:custGeom>
          <a:ln w="19050">
            <a:headEnd type="none" w="med" len="med"/>
            <a:tailEnd type="arrow"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2" name="Freeform: Shape 21">
            <a:extLst>
              <a:ext uri="{FF2B5EF4-FFF2-40B4-BE49-F238E27FC236}">
                <a16:creationId xmlns:a16="http://schemas.microsoft.com/office/drawing/2014/main" id="{E633B91C-2AB5-04FC-8085-12E21DE82404}"/>
              </a:ext>
            </a:extLst>
          </p:cNvPr>
          <p:cNvSpPr/>
          <p:nvPr/>
        </p:nvSpPr>
        <p:spPr>
          <a:xfrm>
            <a:off x="9150139" y="2722197"/>
            <a:ext cx="515501" cy="370807"/>
          </a:xfrm>
          <a:custGeom>
            <a:avLst/>
            <a:gdLst>
              <a:gd name="connsiteX0" fmla="*/ 0 w 515501"/>
              <a:gd name="connsiteY0" fmla="*/ 370807 h 370807"/>
              <a:gd name="connsiteX1" fmla="*/ 220929 w 515501"/>
              <a:gd name="connsiteY1" fmla="*/ 2592 h 370807"/>
              <a:gd name="connsiteX2" fmla="*/ 515501 w 515501"/>
              <a:gd name="connsiteY2" fmla="*/ 235795 h 370807"/>
            </a:gdLst>
            <a:ahLst/>
            <a:cxnLst>
              <a:cxn ang="0">
                <a:pos x="connsiteX0" y="connsiteY0"/>
              </a:cxn>
              <a:cxn ang="0">
                <a:pos x="connsiteX1" y="connsiteY1"/>
              </a:cxn>
              <a:cxn ang="0">
                <a:pos x="connsiteX2" y="connsiteY2"/>
              </a:cxn>
            </a:cxnLst>
            <a:rect l="l" t="t" r="r" b="b"/>
            <a:pathLst>
              <a:path w="515501" h="370807">
                <a:moveTo>
                  <a:pt x="0" y="370807"/>
                </a:moveTo>
                <a:cubicBezTo>
                  <a:pt x="67506" y="197950"/>
                  <a:pt x="135012" y="25094"/>
                  <a:pt x="220929" y="2592"/>
                </a:cubicBezTo>
                <a:cubicBezTo>
                  <a:pt x="306846" y="-19910"/>
                  <a:pt x="411173" y="107942"/>
                  <a:pt x="515501" y="235795"/>
                </a:cubicBezTo>
              </a:path>
            </a:pathLst>
          </a:custGeom>
          <a:ln w="19050">
            <a:headEnd type="none" w="med" len="med"/>
            <a:tailEnd type="arrow"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solidFill>
                <a:schemeClr val="tx1"/>
              </a:solidFill>
            </a:endParaRPr>
          </a:p>
        </p:txBody>
      </p:sp>
      <p:cxnSp>
        <p:nvCxnSpPr>
          <p:cNvPr id="26" name="Straight Arrow Connector 25">
            <a:extLst>
              <a:ext uri="{FF2B5EF4-FFF2-40B4-BE49-F238E27FC236}">
                <a16:creationId xmlns:a16="http://schemas.microsoft.com/office/drawing/2014/main" id="{069D0296-D53A-1BFB-C217-DCD6C8494CDD}"/>
              </a:ext>
            </a:extLst>
          </p:cNvPr>
          <p:cNvCxnSpPr>
            <a:stCxn id="27" idx="2"/>
            <a:endCxn id="28" idx="0"/>
          </p:cNvCxnSpPr>
          <p:nvPr/>
        </p:nvCxnSpPr>
        <p:spPr>
          <a:xfrm>
            <a:off x="2862268" y="4085332"/>
            <a:ext cx="2798428" cy="69417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D85FD485-F9FA-58F8-E1DC-0CDD52E34B31}"/>
              </a:ext>
            </a:extLst>
          </p:cNvPr>
          <p:cNvCxnSpPr>
            <a:cxnSpLocks/>
            <a:stCxn id="27" idx="2"/>
            <a:endCxn id="29" idx="0"/>
          </p:cNvCxnSpPr>
          <p:nvPr/>
        </p:nvCxnSpPr>
        <p:spPr>
          <a:xfrm>
            <a:off x="2862268" y="4085332"/>
            <a:ext cx="0" cy="188909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042F3549-543D-14F4-75A5-6299FE3119DA}"/>
              </a:ext>
            </a:extLst>
          </p:cNvPr>
          <p:cNvCxnSpPr>
            <a:cxnSpLocks/>
            <a:stCxn id="28" idx="2"/>
            <a:endCxn id="29" idx="0"/>
          </p:cNvCxnSpPr>
          <p:nvPr/>
        </p:nvCxnSpPr>
        <p:spPr>
          <a:xfrm flipH="1">
            <a:off x="2862268" y="5307459"/>
            <a:ext cx="2798428" cy="66696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A5107DB3-EBF1-9860-1299-2FBAE4FF7597}"/>
              </a:ext>
            </a:extLst>
          </p:cNvPr>
          <p:cNvSpPr txBox="1"/>
          <p:nvPr/>
        </p:nvSpPr>
        <p:spPr>
          <a:xfrm>
            <a:off x="4926283" y="3318689"/>
            <a:ext cx="2549865" cy="369332"/>
          </a:xfrm>
          <a:prstGeom prst="rect">
            <a:avLst/>
          </a:prstGeom>
          <a:noFill/>
        </p:spPr>
        <p:txBody>
          <a:bodyPr wrap="none" rtlCol="0">
            <a:spAutoFit/>
          </a:bodyPr>
          <a:lstStyle/>
          <a:p>
            <a:r>
              <a:rPr lang="en-US" dirty="0"/>
              <a:t>Loc: Public, </a:t>
            </a:r>
            <a:r>
              <a:rPr lang="en-US" dirty="0" err="1"/>
              <a:t>inKS</a:t>
            </a:r>
            <a:r>
              <a:rPr lang="en-US" dirty="0"/>
              <a:t>: Public</a:t>
            </a:r>
          </a:p>
        </p:txBody>
      </p:sp>
      <p:sp>
        <p:nvSpPr>
          <p:cNvPr id="4" name="TextBox 3">
            <a:extLst>
              <a:ext uri="{FF2B5EF4-FFF2-40B4-BE49-F238E27FC236}">
                <a16:creationId xmlns:a16="http://schemas.microsoft.com/office/drawing/2014/main" id="{431F23CC-3C37-D564-8645-D794D18615C4}"/>
              </a:ext>
            </a:extLst>
          </p:cNvPr>
          <p:cNvSpPr txBox="1"/>
          <p:nvPr/>
        </p:nvSpPr>
        <p:spPr>
          <a:xfrm>
            <a:off x="4906332" y="3889051"/>
            <a:ext cx="2589235" cy="369332"/>
          </a:xfrm>
          <a:prstGeom prst="rect">
            <a:avLst/>
          </a:prstGeom>
          <a:noFill/>
        </p:spPr>
        <p:txBody>
          <a:bodyPr wrap="none" rtlCol="0">
            <a:spAutoFit/>
          </a:bodyPr>
          <a:lstStyle/>
          <a:p>
            <a:r>
              <a:rPr lang="en-US" dirty="0"/>
              <a:t>Loc: Secret, </a:t>
            </a:r>
            <a:r>
              <a:rPr lang="en-US" dirty="0" err="1"/>
              <a:t>inKS</a:t>
            </a:r>
            <a:r>
              <a:rPr lang="en-US" dirty="0"/>
              <a:t>: Secret</a:t>
            </a:r>
          </a:p>
        </p:txBody>
      </p:sp>
      <p:sp>
        <p:nvSpPr>
          <p:cNvPr id="7" name="TextBox 6">
            <a:extLst>
              <a:ext uri="{FF2B5EF4-FFF2-40B4-BE49-F238E27FC236}">
                <a16:creationId xmlns:a16="http://schemas.microsoft.com/office/drawing/2014/main" id="{25FB95A8-EF5A-969D-2D2E-34CD31CA7468}"/>
              </a:ext>
            </a:extLst>
          </p:cNvPr>
          <p:cNvSpPr txBox="1"/>
          <p:nvPr/>
        </p:nvSpPr>
        <p:spPr>
          <a:xfrm>
            <a:off x="239827" y="4637837"/>
            <a:ext cx="2589235" cy="369332"/>
          </a:xfrm>
          <a:prstGeom prst="rect">
            <a:avLst/>
          </a:prstGeom>
          <a:noFill/>
        </p:spPr>
        <p:txBody>
          <a:bodyPr wrap="none" rtlCol="0">
            <a:spAutoFit/>
          </a:bodyPr>
          <a:lstStyle/>
          <a:p>
            <a:r>
              <a:rPr lang="en-US" dirty="0"/>
              <a:t>Loc: Secret, </a:t>
            </a:r>
            <a:r>
              <a:rPr lang="en-US" dirty="0" err="1"/>
              <a:t>inKS</a:t>
            </a:r>
            <a:r>
              <a:rPr lang="en-US" dirty="0"/>
              <a:t>: Secret</a:t>
            </a:r>
          </a:p>
        </p:txBody>
      </p:sp>
      <p:sp>
        <p:nvSpPr>
          <p:cNvPr id="14" name="TextBox 13">
            <a:extLst>
              <a:ext uri="{FF2B5EF4-FFF2-40B4-BE49-F238E27FC236}">
                <a16:creationId xmlns:a16="http://schemas.microsoft.com/office/drawing/2014/main" id="{36073DC2-793C-39F1-4E44-FA6BE6C0EF02}"/>
              </a:ext>
            </a:extLst>
          </p:cNvPr>
          <p:cNvSpPr txBox="1"/>
          <p:nvPr/>
        </p:nvSpPr>
        <p:spPr>
          <a:xfrm>
            <a:off x="4876884" y="5501314"/>
            <a:ext cx="2589235" cy="369332"/>
          </a:xfrm>
          <a:prstGeom prst="rect">
            <a:avLst/>
          </a:prstGeom>
          <a:noFill/>
        </p:spPr>
        <p:txBody>
          <a:bodyPr wrap="none" rtlCol="0">
            <a:spAutoFit/>
          </a:bodyPr>
          <a:lstStyle/>
          <a:p>
            <a:r>
              <a:rPr lang="en-US" dirty="0"/>
              <a:t>Loc: Secret, </a:t>
            </a:r>
            <a:r>
              <a:rPr lang="en-US" dirty="0" err="1"/>
              <a:t>inKS</a:t>
            </a:r>
            <a:r>
              <a:rPr lang="en-US" dirty="0"/>
              <a:t>: Secret</a:t>
            </a:r>
          </a:p>
        </p:txBody>
      </p:sp>
    </p:spTree>
    <p:extLst>
      <p:ext uri="{BB962C8B-B14F-4D97-AF65-F5344CB8AC3E}">
        <p14:creationId xmlns:p14="http://schemas.microsoft.com/office/powerpoint/2010/main" val="34984791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p159:morph option="byObject"/>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21" grpId="0" animBg="1"/>
      <p:bldP spid="22" grpId="0" animBg="1"/>
      <p:bldP spid="2" grpId="0"/>
      <p:bldP spid="4" grpId="0"/>
      <p:bldP spid="7" grpId="0"/>
      <p:bldP spid="14" grpId="0"/>
    </p:bldLst>
  </p:timing>
</p:sld>
</file>

<file path=ppt/slides/slide29.xml><?xml version="1.0" encoding="utf-8"?>
<p:sld xmlns:a16="http://schemas.microsoft.com/office/drawing/2014/main" xmlns:adec="http://schemas.microsoft.com/office/drawing/2017/decorative"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839225" y="1876123"/>
            <a:ext cx="5094733" cy="1325563"/>
          </a:xfrm>
        </p:spPr>
        <p:txBody>
          <a:bodyPr>
            <a:noAutofit/>
          </a:bodyPr>
          <a:lstStyle/>
          <a:p>
            <a:r>
              <a:rPr lang="en-US" sz="3800" b="1" u="sng" dirty="0"/>
              <a:t>Lecture Outline</a:t>
            </a:r>
          </a:p>
        </p:txBody>
      </p:sp>
      <p:sp>
        <p:nvSpPr>
          <p:cNvPr id="9" name="Subtitle 2">
            <a:extLst>
              <a:ext uri="{FF2B5EF4-FFF2-40B4-BE49-F238E27FC236}">
                <a16:creationId xmlns:a16="http://schemas.microsoft.com/office/drawing/2014/main" id="{E4D9D521-5948-D2D7-CA1A-70169ECBC9A2}"/>
              </a:ext>
              <a:ext uri="{C183D7F6-B498-43B3-948B-1728B52AA6E4}">
                <adec:decorative xmlns:adec="http://schemas.microsoft.com/office/drawing/2017/decorative" val="0"/>
              </a:ext>
            </a:extLst>
          </p:cNvPr>
          <p:cNvSpPr>
            <a:spLocks noGrp="1"/>
          </p:cNvSpPr>
          <p:nvPr>
            <p:ph idx="1"/>
          </p:nvPr>
        </p:nvSpPr>
        <p:spPr>
          <a:xfrm>
            <a:off x="839224" y="3224437"/>
            <a:ext cx="4960214" cy="3468796"/>
          </a:xfrm>
        </p:spPr>
        <p:txBody>
          <a:bodyPr wrap="square">
            <a:noAutofit/>
          </a:bodyPr>
          <a:lstStyle/>
          <a:p>
            <a:pPr marL="457200" indent="-457200">
              <a:buFont typeface="Arial" panose="020B0604020202020204" pitchFamily="34" charset="0"/>
              <a:buChar char="•"/>
            </a:pPr>
            <a:r>
              <a:rPr lang="en-US" sz="3000" dirty="0"/>
              <a:t>Application Analysis</a:t>
            </a:r>
          </a:p>
          <a:p>
            <a:pPr marL="457200" indent="-457200">
              <a:buFont typeface="Arial" panose="020B0604020202020204" pitchFamily="34" charset="0"/>
              <a:buChar char="•"/>
            </a:pPr>
            <a:r>
              <a:rPr lang="en-US" sz="3000" dirty="0"/>
              <a:t>Information Flow</a:t>
            </a:r>
          </a:p>
          <a:p>
            <a:pPr marL="457200" indent="-457200">
              <a:buFont typeface="Arial" panose="020B0604020202020204" pitchFamily="34" charset="0"/>
              <a:buChar char="•"/>
            </a:pPr>
            <a:r>
              <a:rPr lang="en-US" sz="3000" dirty="0"/>
              <a:t>Practical Deployment</a:t>
            </a:r>
          </a:p>
        </p:txBody>
      </p:sp>
    </p:spTree>
    <p:extLst>
      <p:ext uri="{BB962C8B-B14F-4D97-AF65-F5344CB8AC3E}">
        <p14:creationId xmlns:p14="http://schemas.microsoft.com/office/powerpoint/2010/main" val="2570477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0.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30</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Source/Sink Identification</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864981" y="2014343"/>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How do we know what should be a source and a sink?</a:t>
            </a:r>
          </a:p>
        </p:txBody>
      </p:sp>
      <p:sp>
        <p:nvSpPr>
          <p:cNvPr id="4" name="TextBox 3">
            <a:extLst>
              <a:ext uri="{FF2B5EF4-FFF2-40B4-BE49-F238E27FC236}">
                <a16:creationId xmlns:a16="http://schemas.microsoft.com/office/drawing/2014/main" id="{F83100C5-4DB2-0880-E1E5-58FF6F047ED9}"/>
              </a:ext>
            </a:extLst>
          </p:cNvPr>
          <p:cNvSpPr txBox="1"/>
          <p:nvPr/>
        </p:nvSpPr>
        <p:spPr>
          <a:xfrm>
            <a:off x="864981" y="3124373"/>
            <a:ext cx="6104238" cy="369332"/>
          </a:xfrm>
          <a:prstGeom prst="rect">
            <a:avLst/>
          </a:prstGeom>
          <a:noFill/>
        </p:spPr>
        <p:txBody>
          <a:bodyPr wrap="square">
            <a:spAutoFit/>
          </a:bodyPr>
          <a:lstStyle/>
          <a:p>
            <a:r>
              <a:rPr lang="en-US" b="1" i="0" dirty="0">
                <a:solidFill>
                  <a:srgbClr val="666666"/>
                </a:solidFill>
                <a:effectLst/>
                <a:latin typeface="Arial" panose="020B0604020202020204" pitchFamily="34" charset="0"/>
              </a:rPr>
              <a:t>Idea #1 </a:t>
            </a:r>
            <a:r>
              <a:rPr lang="en-US" b="0" i="0" dirty="0">
                <a:solidFill>
                  <a:srgbClr val="666666"/>
                </a:solidFill>
                <a:effectLst/>
                <a:latin typeface="Arial" panose="020B0604020202020204" pitchFamily="34" charset="0"/>
              </a:rPr>
              <a:t>–</a:t>
            </a:r>
            <a:r>
              <a:rPr lang="en-US" b="1" i="0" dirty="0">
                <a:solidFill>
                  <a:srgbClr val="666666"/>
                </a:solidFill>
                <a:effectLst/>
                <a:latin typeface="Arial" panose="020B0604020202020204" pitchFamily="34" charset="0"/>
              </a:rPr>
              <a:t> </a:t>
            </a:r>
            <a:r>
              <a:rPr lang="en-US" b="0" i="0" dirty="0">
                <a:solidFill>
                  <a:srgbClr val="666666"/>
                </a:solidFill>
                <a:effectLst/>
                <a:latin typeface="Arial" panose="020B0604020202020204" pitchFamily="34" charset="0"/>
              </a:rPr>
              <a:t>Programmer annotations</a:t>
            </a:r>
            <a:endParaRPr lang="en-US" dirty="0"/>
          </a:p>
        </p:txBody>
      </p:sp>
      <p:sp>
        <p:nvSpPr>
          <p:cNvPr id="6" name="TextBox 5">
            <a:extLst>
              <a:ext uri="{FF2B5EF4-FFF2-40B4-BE49-F238E27FC236}">
                <a16:creationId xmlns:a16="http://schemas.microsoft.com/office/drawing/2014/main" id="{D187E163-DE63-9399-1D53-B6280E107E81}"/>
              </a:ext>
            </a:extLst>
          </p:cNvPr>
          <p:cNvSpPr txBox="1"/>
          <p:nvPr/>
        </p:nvSpPr>
        <p:spPr>
          <a:xfrm>
            <a:off x="864981" y="3688663"/>
            <a:ext cx="6104238" cy="369332"/>
          </a:xfrm>
          <a:prstGeom prst="rect">
            <a:avLst/>
          </a:prstGeom>
          <a:noFill/>
        </p:spPr>
        <p:txBody>
          <a:bodyPr wrap="square">
            <a:spAutoFit/>
          </a:bodyPr>
          <a:lstStyle/>
          <a:p>
            <a:r>
              <a:rPr lang="en-US" b="1" i="0" dirty="0">
                <a:solidFill>
                  <a:srgbClr val="666666"/>
                </a:solidFill>
                <a:effectLst/>
                <a:latin typeface="Arial" panose="020B0604020202020204" pitchFamily="34" charset="0"/>
              </a:rPr>
              <a:t>Idea #2</a:t>
            </a:r>
            <a:r>
              <a:rPr lang="en-US" b="0" i="0" dirty="0">
                <a:solidFill>
                  <a:srgbClr val="666666"/>
                </a:solidFill>
                <a:effectLst/>
                <a:latin typeface="Arial" panose="020B0604020202020204" pitchFamily="34" charset="0"/>
              </a:rPr>
              <a:t> – Build </a:t>
            </a:r>
            <a:r>
              <a:rPr lang="en-US" dirty="0">
                <a:solidFill>
                  <a:srgbClr val="666666"/>
                </a:solidFill>
                <a:latin typeface="Arial" panose="020B0604020202020204" pitchFamily="34" charset="0"/>
              </a:rPr>
              <a:t>annotations</a:t>
            </a:r>
            <a:r>
              <a:rPr lang="en-US" b="0" i="0" dirty="0">
                <a:solidFill>
                  <a:srgbClr val="666666"/>
                </a:solidFill>
                <a:effectLst/>
                <a:latin typeface="Arial" panose="020B0604020202020204" pitchFamily="34" charset="0"/>
              </a:rPr>
              <a:t> into the system</a:t>
            </a:r>
            <a:endParaRPr lang="en-US" dirty="0"/>
          </a:p>
        </p:txBody>
      </p:sp>
      <p:sp>
        <p:nvSpPr>
          <p:cNvPr id="9" name="TextBox 8">
            <a:extLst>
              <a:ext uri="{FF2B5EF4-FFF2-40B4-BE49-F238E27FC236}">
                <a16:creationId xmlns:a16="http://schemas.microsoft.com/office/drawing/2014/main" id="{B21B25C1-91A2-9BC1-4B75-ABBBC35480DB}"/>
              </a:ext>
            </a:extLst>
          </p:cNvPr>
          <p:cNvSpPr txBox="1"/>
          <p:nvPr/>
        </p:nvSpPr>
        <p:spPr>
          <a:xfrm>
            <a:off x="864981" y="4304234"/>
            <a:ext cx="6104238" cy="369332"/>
          </a:xfrm>
          <a:prstGeom prst="rect">
            <a:avLst/>
          </a:prstGeom>
          <a:noFill/>
        </p:spPr>
        <p:txBody>
          <a:bodyPr wrap="square">
            <a:spAutoFit/>
          </a:bodyPr>
          <a:lstStyle/>
          <a:p>
            <a:r>
              <a:rPr lang="en-US" b="1" i="0" dirty="0">
                <a:solidFill>
                  <a:srgbClr val="666666"/>
                </a:solidFill>
                <a:effectLst/>
                <a:latin typeface="Arial" panose="020B0604020202020204" pitchFamily="34" charset="0"/>
              </a:rPr>
              <a:t>Idea #3</a:t>
            </a:r>
            <a:r>
              <a:rPr lang="en-US" b="0" i="0" dirty="0">
                <a:solidFill>
                  <a:srgbClr val="666666"/>
                </a:solidFill>
                <a:effectLst/>
                <a:latin typeface="Arial" panose="020B0604020202020204" pitchFamily="34" charset="0"/>
              </a:rPr>
              <a:t> – something </a:t>
            </a:r>
            <a:r>
              <a:rPr lang="en-US" b="0" i="0" dirty="0" err="1">
                <a:solidFill>
                  <a:srgbClr val="666666"/>
                </a:solidFill>
                <a:effectLst/>
                <a:latin typeface="Arial" panose="020B0604020202020204" pitchFamily="34" charset="0"/>
              </a:rPr>
              <a:t>something</a:t>
            </a:r>
            <a:r>
              <a:rPr lang="en-US" b="0" i="0" dirty="0">
                <a:solidFill>
                  <a:srgbClr val="666666"/>
                </a:solidFill>
                <a:effectLst/>
                <a:latin typeface="Arial" panose="020B0604020202020204" pitchFamily="34" charset="0"/>
              </a:rPr>
              <a:t> inferencing handwave</a:t>
            </a:r>
            <a:endParaRPr lang="en-US" dirty="0"/>
          </a:p>
        </p:txBody>
      </p:sp>
      <p:sp>
        <p:nvSpPr>
          <p:cNvPr id="10" name="TextBox 9">
            <a:extLst>
              <a:ext uri="{FF2B5EF4-FFF2-40B4-BE49-F238E27FC236}">
                <a16:creationId xmlns:a16="http://schemas.microsoft.com/office/drawing/2014/main" id="{85A889D7-CC27-1558-0BE3-8DBC6CC7C6A5}"/>
              </a:ext>
            </a:extLst>
          </p:cNvPr>
          <p:cNvSpPr txBox="1"/>
          <p:nvPr/>
        </p:nvSpPr>
        <p:spPr>
          <a:xfrm>
            <a:off x="864981" y="2408093"/>
            <a:ext cx="6104238" cy="369332"/>
          </a:xfrm>
          <a:prstGeom prst="rect">
            <a:avLst/>
          </a:prstGeom>
          <a:noFill/>
        </p:spPr>
        <p:txBody>
          <a:bodyPr wrap="square">
            <a:spAutoFit/>
          </a:bodyPr>
          <a:lstStyle/>
          <a:p>
            <a:r>
              <a:rPr lang="en-US" b="0" i="1" dirty="0">
                <a:solidFill>
                  <a:srgbClr val="666666"/>
                </a:solidFill>
                <a:effectLst/>
                <a:latin typeface="Arial" panose="020B0604020202020204" pitchFamily="34" charset="0"/>
              </a:rPr>
              <a:t>Mind that semantic gap!</a:t>
            </a:r>
            <a:endParaRPr lang="en-US" i="1" dirty="0"/>
          </a:p>
        </p:txBody>
      </p:sp>
    </p:spTree>
    <p:extLst>
      <p:ext uri="{BB962C8B-B14F-4D97-AF65-F5344CB8AC3E}">
        <p14:creationId xmlns:p14="http://schemas.microsoft.com/office/powerpoint/2010/main" val="1236840695"/>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1.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31</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Programmer Annotations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 – source/Sink Identification</a:t>
            </a:r>
          </a:p>
        </p:txBody>
      </p:sp>
      <p:pic>
        <p:nvPicPr>
          <p:cNvPr id="22" name="Picture 21">
            <a:extLst>
              <a:ext uri="{FF2B5EF4-FFF2-40B4-BE49-F238E27FC236}">
                <a16:creationId xmlns:a16="http://schemas.microsoft.com/office/drawing/2014/main" id="{ACE1A343-F668-6EC5-58E9-13C528D5BF78}"/>
              </a:ext>
            </a:extLst>
          </p:cNvPr>
          <p:cNvPicPr>
            <a:picLocks noChangeAspect="1"/>
          </p:cNvPicPr>
          <p:nvPr/>
        </p:nvPicPr>
        <p:blipFill>
          <a:blip r:embed="rId2"/>
          <a:stretch>
            <a:fillRect/>
          </a:stretch>
        </p:blipFill>
        <p:spPr>
          <a:xfrm>
            <a:off x="1169092" y="3242029"/>
            <a:ext cx="4941344" cy="3375905"/>
          </a:xfrm>
          <a:prstGeom prst="rect">
            <a:avLst/>
          </a:prstGeom>
        </p:spPr>
      </p:pic>
      <p:pic>
        <p:nvPicPr>
          <p:cNvPr id="26" name="Picture 25">
            <a:extLst>
              <a:ext uri="{FF2B5EF4-FFF2-40B4-BE49-F238E27FC236}">
                <a16:creationId xmlns:a16="http://schemas.microsoft.com/office/drawing/2014/main" id="{630E2CE7-5EFC-BB7A-B4A1-341B1E5AE4E5}"/>
              </a:ext>
            </a:extLst>
          </p:cNvPr>
          <p:cNvPicPr>
            <a:picLocks noChangeAspect="1"/>
          </p:cNvPicPr>
          <p:nvPr/>
        </p:nvPicPr>
        <p:blipFill>
          <a:blip r:embed="rId3"/>
          <a:stretch>
            <a:fillRect/>
          </a:stretch>
        </p:blipFill>
        <p:spPr>
          <a:xfrm>
            <a:off x="6681954" y="3242029"/>
            <a:ext cx="4905375" cy="1295400"/>
          </a:xfrm>
          <a:prstGeom prst="rect">
            <a:avLst/>
          </a:prstGeom>
        </p:spPr>
      </p:pic>
      <p:pic>
        <p:nvPicPr>
          <p:cNvPr id="28" name="Picture 27">
            <a:extLst>
              <a:ext uri="{FF2B5EF4-FFF2-40B4-BE49-F238E27FC236}">
                <a16:creationId xmlns:a16="http://schemas.microsoft.com/office/drawing/2014/main" id="{1C620621-E37C-6F04-A79F-B0275E64D7D2}"/>
              </a:ext>
            </a:extLst>
          </p:cNvPr>
          <p:cNvPicPr>
            <a:picLocks noChangeAspect="1"/>
          </p:cNvPicPr>
          <p:nvPr/>
        </p:nvPicPr>
        <p:blipFill>
          <a:blip r:embed="rId4"/>
          <a:stretch>
            <a:fillRect/>
          </a:stretch>
        </p:blipFill>
        <p:spPr>
          <a:xfrm>
            <a:off x="6681954" y="4728210"/>
            <a:ext cx="4019550" cy="1333500"/>
          </a:xfrm>
          <a:prstGeom prst="rect">
            <a:avLst/>
          </a:prstGeom>
        </p:spPr>
      </p:pic>
      <p:sp>
        <p:nvSpPr>
          <p:cNvPr id="29" name="Content Placeholder 2">
            <a:extLst>
              <a:ext uri="{FF2B5EF4-FFF2-40B4-BE49-F238E27FC236}">
                <a16:creationId xmlns:a16="http://schemas.microsoft.com/office/drawing/2014/main" id="{ADFEF4B5-AEDD-391E-D0C9-8B2E4FBBB418}"/>
              </a:ext>
            </a:extLst>
          </p:cNvPr>
          <p:cNvSpPr txBox="1">
            <a:spLocks/>
          </p:cNvSpPr>
          <p:nvPr/>
        </p:nvSpPr>
        <p:spPr>
          <a:xfrm>
            <a:off x="864981" y="1526663"/>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Basic Idea</a:t>
            </a:r>
          </a:p>
        </p:txBody>
      </p:sp>
      <p:sp>
        <p:nvSpPr>
          <p:cNvPr id="30" name="TextBox 29">
            <a:extLst>
              <a:ext uri="{FF2B5EF4-FFF2-40B4-BE49-F238E27FC236}">
                <a16:creationId xmlns:a16="http://schemas.microsoft.com/office/drawing/2014/main" id="{A5273983-A7FA-1E28-659D-2C937BB2B76D}"/>
              </a:ext>
            </a:extLst>
          </p:cNvPr>
          <p:cNvSpPr txBox="1"/>
          <p:nvPr/>
        </p:nvSpPr>
        <p:spPr>
          <a:xfrm>
            <a:off x="864981" y="1988993"/>
            <a:ext cx="6104238" cy="923330"/>
          </a:xfrm>
          <a:prstGeom prst="rect">
            <a:avLst/>
          </a:prstGeom>
          <a:noFill/>
        </p:spPr>
        <p:txBody>
          <a:bodyPr wrap="square">
            <a:spAutoFit/>
          </a:bodyPr>
          <a:lstStyle/>
          <a:p>
            <a:r>
              <a:rPr lang="en-US" i="0" dirty="0">
                <a:solidFill>
                  <a:srgbClr val="666666"/>
                </a:solidFill>
                <a:effectLst/>
                <a:latin typeface="Arial" panose="020B0604020202020204" pitchFamily="34" charset="0"/>
              </a:rPr>
              <a:t>Ask the programmer to say what’s a source and sink</a:t>
            </a:r>
          </a:p>
          <a:p>
            <a:pPr marL="285750" indent="-285750">
              <a:buFont typeface="Arial" panose="020B0604020202020204" pitchFamily="34" charset="0"/>
              <a:buChar char="•"/>
            </a:pPr>
            <a:r>
              <a:rPr lang="en-US" dirty="0">
                <a:solidFill>
                  <a:srgbClr val="666666"/>
                </a:solidFill>
                <a:latin typeface="Arial" panose="020B0604020202020204" pitchFamily="34" charset="0"/>
              </a:rPr>
              <a:t>Auxiliary file of information</a:t>
            </a:r>
          </a:p>
          <a:p>
            <a:pPr marL="285750" indent="-285750">
              <a:buFont typeface="Arial" panose="020B0604020202020204" pitchFamily="34" charset="0"/>
              <a:buChar char="•"/>
            </a:pPr>
            <a:r>
              <a:rPr lang="en-US" dirty="0">
                <a:solidFill>
                  <a:srgbClr val="666666"/>
                </a:solidFill>
                <a:latin typeface="Arial" panose="020B0604020202020204" pitchFamily="34" charset="0"/>
              </a:rPr>
              <a:t>Inline annotations within the program</a:t>
            </a:r>
            <a:endParaRPr lang="en-US" dirty="0"/>
          </a:p>
        </p:txBody>
      </p:sp>
    </p:spTree>
    <p:extLst>
      <p:ext uri="{BB962C8B-B14F-4D97-AF65-F5344CB8AC3E}">
        <p14:creationId xmlns:p14="http://schemas.microsoft.com/office/powerpoint/2010/main" val="320845299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32</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Programmer Annotations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 – source/Sink Identification</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864981" y="2014343"/>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The utility of programmer effort</a:t>
            </a:r>
          </a:p>
        </p:txBody>
      </p:sp>
      <p:sp>
        <p:nvSpPr>
          <p:cNvPr id="3" name="Rectangle 2">
            <a:extLst>
              <a:ext uri="{FF2B5EF4-FFF2-40B4-BE49-F238E27FC236}">
                <a16:creationId xmlns:a16="http://schemas.microsoft.com/office/drawing/2014/main" id="{7F376794-31A8-3B28-D179-4451CA872E52}"/>
              </a:ext>
            </a:extLst>
          </p:cNvPr>
          <p:cNvSpPr/>
          <p:nvPr/>
        </p:nvSpPr>
        <p:spPr>
          <a:xfrm>
            <a:off x="7556981" y="2479162"/>
            <a:ext cx="65902" cy="324757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ACC3EBF-4078-1BA8-0CC6-67A18927521F}"/>
              </a:ext>
            </a:extLst>
          </p:cNvPr>
          <p:cNvSpPr/>
          <p:nvPr/>
        </p:nvSpPr>
        <p:spPr>
          <a:xfrm rot="5400000">
            <a:off x="9285280" y="3932540"/>
            <a:ext cx="65902" cy="352249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6B4A072-FD76-2B76-6BAD-7493944B7F51}"/>
              </a:ext>
            </a:extLst>
          </p:cNvPr>
          <p:cNvSpPr/>
          <p:nvPr/>
        </p:nvSpPr>
        <p:spPr>
          <a:xfrm>
            <a:off x="7612380" y="2871698"/>
            <a:ext cx="3421380" cy="2675662"/>
          </a:xfrm>
          <a:custGeom>
            <a:avLst/>
            <a:gdLst>
              <a:gd name="connsiteX0" fmla="*/ 0 w 3421380"/>
              <a:gd name="connsiteY0" fmla="*/ 2981512 h 2981512"/>
              <a:gd name="connsiteX1" fmla="*/ 1737360 w 3421380"/>
              <a:gd name="connsiteY1" fmla="*/ 2092 h 2981512"/>
              <a:gd name="connsiteX2" fmla="*/ 2613660 w 3421380"/>
              <a:gd name="connsiteY2" fmla="*/ 2516692 h 2981512"/>
              <a:gd name="connsiteX3" fmla="*/ 3421380 w 3421380"/>
              <a:gd name="connsiteY3" fmla="*/ 2973892 h 2981512"/>
              <a:gd name="connsiteX0" fmla="*/ 0 w 3421380"/>
              <a:gd name="connsiteY0" fmla="*/ 2342316 h 2342316"/>
              <a:gd name="connsiteX1" fmla="*/ 1539240 w 3421380"/>
              <a:gd name="connsiteY1" fmla="*/ 2976 h 2342316"/>
              <a:gd name="connsiteX2" fmla="*/ 2613660 w 3421380"/>
              <a:gd name="connsiteY2" fmla="*/ 1877496 h 2342316"/>
              <a:gd name="connsiteX3" fmla="*/ 3421380 w 3421380"/>
              <a:gd name="connsiteY3" fmla="*/ 2334696 h 2342316"/>
              <a:gd name="connsiteX0" fmla="*/ 0 w 3421380"/>
              <a:gd name="connsiteY0" fmla="*/ 2339344 h 2339344"/>
              <a:gd name="connsiteX1" fmla="*/ 777240 w 3421380"/>
              <a:gd name="connsiteY1" fmla="*/ 1889764 h 2339344"/>
              <a:gd name="connsiteX2" fmla="*/ 1539240 w 3421380"/>
              <a:gd name="connsiteY2" fmla="*/ 4 h 2339344"/>
              <a:gd name="connsiteX3" fmla="*/ 2613660 w 3421380"/>
              <a:gd name="connsiteY3" fmla="*/ 1874524 h 2339344"/>
              <a:gd name="connsiteX4" fmla="*/ 3421380 w 3421380"/>
              <a:gd name="connsiteY4" fmla="*/ 2331724 h 2339344"/>
              <a:gd name="connsiteX0" fmla="*/ 0 w 3421380"/>
              <a:gd name="connsiteY0" fmla="*/ 2559168 h 2559168"/>
              <a:gd name="connsiteX1" fmla="*/ 777240 w 3421380"/>
              <a:gd name="connsiteY1" fmla="*/ 2109588 h 2559168"/>
              <a:gd name="connsiteX2" fmla="*/ 1539240 w 3421380"/>
              <a:gd name="connsiteY2" fmla="*/ 219828 h 2559168"/>
              <a:gd name="connsiteX3" fmla="*/ 2613660 w 3421380"/>
              <a:gd name="connsiteY3" fmla="*/ 2094348 h 2559168"/>
              <a:gd name="connsiteX4" fmla="*/ 3421380 w 3421380"/>
              <a:gd name="connsiteY4" fmla="*/ 2551548 h 2559168"/>
              <a:gd name="connsiteX0" fmla="*/ 0 w 3421380"/>
              <a:gd name="connsiteY0" fmla="*/ 2341844 h 2341844"/>
              <a:gd name="connsiteX1" fmla="*/ 777240 w 3421380"/>
              <a:gd name="connsiteY1" fmla="*/ 1892264 h 2341844"/>
              <a:gd name="connsiteX2" fmla="*/ 1539240 w 3421380"/>
              <a:gd name="connsiteY2" fmla="*/ 2504 h 2341844"/>
              <a:gd name="connsiteX3" fmla="*/ 3421380 w 3421380"/>
              <a:gd name="connsiteY3" fmla="*/ 2334224 h 2341844"/>
              <a:gd name="connsiteX0" fmla="*/ 0 w 3421380"/>
              <a:gd name="connsiteY0" fmla="*/ 2675662 h 2675662"/>
              <a:gd name="connsiteX1" fmla="*/ 777240 w 3421380"/>
              <a:gd name="connsiteY1" fmla="*/ 2226082 h 2675662"/>
              <a:gd name="connsiteX2" fmla="*/ 1539240 w 3421380"/>
              <a:gd name="connsiteY2" fmla="*/ 336322 h 2675662"/>
              <a:gd name="connsiteX3" fmla="*/ 3421380 w 3421380"/>
              <a:gd name="connsiteY3" fmla="*/ 2668042 h 2675662"/>
              <a:gd name="connsiteX0" fmla="*/ 0 w 3421380"/>
              <a:gd name="connsiteY0" fmla="*/ 2675662 h 2675662"/>
              <a:gd name="connsiteX1" fmla="*/ 777240 w 3421380"/>
              <a:gd name="connsiteY1" fmla="*/ 2226082 h 2675662"/>
              <a:gd name="connsiteX2" fmla="*/ 1539240 w 3421380"/>
              <a:gd name="connsiteY2" fmla="*/ 336322 h 2675662"/>
              <a:gd name="connsiteX3" fmla="*/ 3421380 w 3421380"/>
              <a:gd name="connsiteY3" fmla="*/ 2668042 h 2675662"/>
            </a:gdLst>
            <a:ahLst/>
            <a:cxnLst>
              <a:cxn ang="0">
                <a:pos x="connsiteX0" y="connsiteY0"/>
              </a:cxn>
              <a:cxn ang="0">
                <a:pos x="connsiteX1" y="connsiteY1"/>
              </a:cxn>
              <a:cxn ang="0">
                <a:pos x="connsiteX2" y="connsiteY2"/>
              </a:cxn>
              <a:cxn ang="0">
                <a:pos x="connsiteX3" y="connsiteY3"/>
              </a:cxn>
            </a:cxnLst>
            <a:rect l="l" t="t" r="r" b="b"/>
            <a:pathLst>
              <a:path w="3421380" h="2675662">
                <a:moveTo>
                  <a:pt x="0" y="2675662"/>
                </a:moveTo>
                <a:cubicBezTo>
                  <a:pt x="36830" y="2586762"/>
                  <a:pt x="520700" y="2615972"/>
                  <a:pt x="777240" y="2226082"/>
                </a:cubicBezTo>
                <a:cubicBezTo>
                  <a:pt x="1033780" y="1836192"/>
                  <a:pt x="1220470" y="-948918"/>
                  <a:pt x="1539240" y="336322"/>
                </a:cubicBezTo>
                <a:cubicBezTo>
                  <a:pt x="1858010" y="1621562"/>
                  <a:pt x="1375728" y="2647087"/>
                  <a:pt x="3421380" y="2668042"/>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E83F223A-F572-AAA4-4EF8-79C2D9700EC1}"/>
              </a:ext>
            </a:extLst>
          </p:cNvPr>
          <p:cNvSpPr txBox="1"/>
          <p:nvPr/>
        </p:nvSpPr>
        <p:spPr>
          <a:xfrm>
            <a:off x="5871328" y="3622673"/>
            <a:ext cx="1657954" cy="369332"/>
          </a:xfrm>
          <a:prstGeom prst="rect">
            <a:avLst/>
          </a:prstGeom>
          <a:noFill/>
        </p:spPr>
        <p:txBody>
          <a:bodyPr wrap="none" rtlCol="0">
            <a:spAutoFit/>
          </a:bodyPr>
          <a:lstStyle/>
          <a:p>
            <a:r>
              <a:rPr lang="en-US" dirty="0"/>
              <a:t>Analysis Utility</a:t>
            </a:r>
          </a:p>
        </p:txBody>
      </p:sp>
      <p:sp>
        <p:nvSpPr>
          <p:cNvPr id="13" name="TextBox 12">
            <a:extLst>
              <a:ext uri="{FF2B5EF4-FFF2-40B4-BE49-F238E27FC236}">
                <a16:creationId xmlns:a16="http://schemas.microsoft.com/office/drawing/2014/main" id="{38B3D8ED-4708-0036-F440-6110768BE376}"/>
              </a:ext>
            </a:extLst>
          </p:cNvPr>
          <p:cNvSpPr txBox="1"/>
          <p:nvPr/>
        </p:nvSpPr>
        <p:spPr>
          <a:xfrm>
            <a:off x="8672134" y="5755230"/>
            <a:ext cx="1530291" cy="369332"/>
          </a:xfrm>
          <a:prstGeom prst="rect">
            <a:avLst/>
          </a:prstGeom>
          <a:noFill/>
        </p:spPr>
        <p:txBody>
          <a:bodyPr wrap="none" rtlCol="0">
            <a:spAutoFit/>
          </a:bodyPr>
          <a:lstStyle/>
          <a:p>
            <a:r>
              <a:rPr lang="en-US" dirty="0"/>
              <a:t>Analyst Effort</a:t>
            </a:r>
          </a:p>
        </p:txBody>
      </p:sp>
      <p:sp>
        <p:nvSpPr>
          <p:cNvPr id="14" name="TextBox 13">
            <a:extLst>
              <a:ext uri="{FF2B5EF4-FFF2-40B4-BE49-F238E27FC236}">
                <a16:creationId xmlns:a16="http://schemas.microsoft.com/office/drawing/2014/main" id="{B14424DF-AF47-6957-74C1-2F0E27E8A84F}"/>
              </a:ext>
            </a:extLst>
          </p:cNvPr>
          <p:cNvSpPr txBox="1"/>
          <p:nvPr/>
        </p:nvSpPr>
        <p:spPr>
          <a:xfrm>
            <a:off x="7040880" y="6153052"/>
            <a:ext cx="3911905" cy="369332"/>
          </a:xfrm>
          <a:prstGeom prst="rect">
            <a:avLst/>
          </a:prstGeom>
          <a:noFill/>
        </p:spPr>
        <p:txBody>
          <a:bodyPr wrap="none" rtlCol="0">
            <a:spAutoFit/>
          </a:bodyPr>
          <a:lstStyle/>
          <a:p>
            <a:r>
              <a:rPr lang="en-US" b="1" i="1" dirty="0"/>
              <a:t>A totally-made-up conceptual graph</a:t>
            </a:r>
          </a:p>
        </p:txBody>
      </p:sp>
      <p:sp>
        <p:nvSpPr>
          <p:cNvPr id="15" name="TextBox 14">
            <a:extLst>
              <a:ext uri="{FF2B5EF4-FFF2-40B4-BE49-F238E27FC236}">
                <a16:creationId xmlns:a16="http://schemas.microsoft.com/office/drawing/2014/main" id="{209F5ADC-F249-C3DD-6389-14AC0E5FF6E0}"/>
              </a:ext>
            </a:extLst>
          </p:cNvPr>
          <p:cNvSpPr txBox="1"/>
          <p:nvPr/>
        </p:nvSpPr>
        <p:spPr>
          <a:xfrm>
            <a:off x="864981" y="2446193"/>
            <a:ext cx="3623199"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A frequent struggle in analysis</a:t>
            </a:r>
            <a:endParaRPr lang="en-US" dirty="0"/>
          </a:p>
        </p:txBody>
      </p:sp>
      <p:sp>
        <p:nvSpPr>
          <p:cNvPr id="16" name="Content Placeholder 2">
            <a:extLst>
              <a:ext uri="{FF2B5EF4-FFF2-40B4-BE49-F238E27FC236}">
                <a16:creationId xmlns:a16="http://schemas.microsoft.com/office/drawing/2014/main" id="{14B1173C-DF53-CBB8-3854-960021619618}"/>
              </a:ext>
            </a:extLst>
          </p:cNvPr>
          <p:cNvSpPr txBox="1">
            <a:spLocks/>
          </p:cNvSpPr>
          <p:nvPr/>
        </p:nvSpPr>
        <p:spPr>
          <a:xfrm>
            <a:off x="804021" y="3203063"/>
            <a:ext cx="4971939"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Issues of human intervention</a:t>
            </a:r>
          </a:p>
        </p:txBody>
      </p:sp>
      <p:sp>
        <p:nvSpPr>
          <p:cNvPr id="17" name="TextBox 16">
            <a:extLst>
              <a:ext uri="{FF2B5EF4-FFF2-40B4-BE49-F238E27FC236}">
                <a16:creationId xmlns:a16="http://schemas.microsoft.com/office/drawing/2014/main" id="{1213ADA3-3EAE-DD99-8DED-FDE2D2B9660E}"/>
              </a:ext>
            </a:extLst>
          </p:cNvPr>
          <p:cNvSpPr txBox="1"/>
          <p:nvPr/>
        </p:nvSpPr>
        <p:spPr>
          <a:xfrm>
            <a:off x="804021" y="4328333"/>
            <a:ext cx="3623199"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666666"/>
                </a:solidFill>
                <a:effectLst/>
                <a:latin typeface="Arial" panose="020B0604020202020204" pitchFamily="34" charset="0"/>
              </a:rPr>
              <a:t>Incorrect annotations</a:t>
            </a:r>
            <a:endParaRPr lang="en-US" dirty="0"/>
          </a:p>
        </p:txBody>
      </p:sp>
      <p:sp>
        <p:nvSpPr>
          <p:cNvPr id="18" name="TextBox 17">
            <a:extLst>
              <a:ext uri="{FF2B5EF4-FFF2-40B4-BE49-F238E27FC236}">
                <a16:creationId xmlns:a16="http://schemas.microsoft.com/office/drawing/2014/main" id="{816AEC63-F1B6-031E-8D42-C16732AA6512}"/>
              </a:ext>
            </a:extLst>
          </p:cNvPr>
          <p:cNvSpPr txBox="1"/>
          <p:nvPr/>
        </p:nvSpPr>
        <p:spPr>
          <a:xfrm>
            <a:off x="804021" y="3589193"/>
            <a:ext cx="3623199" cy="646331"/>
          </a:xfrm>
          <a:prstGeom prst="rect">
            <a:avLst/>
          </a:prstGeom>
          <a:noFill/>
        </p:spPr>
        <p:txBody>
          <a:bodyPr wrap="square">
            <a:spAutoFit/>
          </a:bodyPr>
          <a:lstStyle/>
          <a:p>
            <a:r>
              <a:rPr lang="en-US" b="0" i="0" dirty="0">
                <a:solidFill>
                  <a:srgbClr val="666666"/>
                </a:solidFill>
                <a:effectLst/>
                <a:latin typeface="Arial" panose="020B0604020202020204" pitchFamily="34" charset="0"/>
              </a:rPr>
              <a:t>Ultimately, we’re trying to solve a limitation of human behavior</a:t>
            </a:r>
            <a:endParaRPr lang="en-US" dirty="0"/>
          </a:p>
        </p:txBody>
      </p:sp>
      <p:sp>
        <p:nvSpPr>
          <p:cNvPr id="19" name="TextBox 18">
            <a:extLst>
              <a:ext uri="{FF2B5EF4-FFF2-40B4-BE49-F238E27FC236}">
                <a16:creationId xmlns:a16="http://schemas.microsoft.com/office/drawing/2014/main" id="{FA6E5E7B-670D-ABFF-167D-DA089CAB982B}"/>
              </a:ext>
            </a:extLst>
          </p:cNvPr>
          <p:cNvSpPr txBox="1"/>
          <p:nvPr/>
        </p:nvSpPr>
        <p:spPr>
          <a:xfrm>
            <a:off x="796401" y="5044613"/>
            <a:ext cx="4118499"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666666"/>
                </a:solidFill>
                <a:effectLst/>
                <a:latin typeface="Arial" panose="020B0604020202020204" pitchFamily="34" charset="0"/>
              </a:rPr>
              <a:t>Reactive SSE goes out the window</a:t>
            </a:r>
            <a:endParaRPr lang="en-US" dirty="0"/>
          </a:p>
        </p:txBody>
      </p:sp>
      <p:sp>
        <p:nvSpPr>
          <p:cNvPr id="20" name="TextBox 19">
            <a:extLst>
              <a:ext uri="{FF2B5EF4-FFF2-40B4-BE49-F238E27FC236}">
                <a16:creationId xmlns:a16="http://schemas.microsoft.com/office/drawing/2014/main" id="{38904A70-7061-EE00-A279-A1FD0508CF67}"/>
              </a:ext>
            </a:extLst>
          </p:cNvPr>
          <p:cNvSpPr txBox="1"/>
          <p:nvPr/>
        </p:nvSpPr>
        <p:spPr>
          <a:xfrm>
            <a:off x="796401" y="4686473"/>
            <a:ext cx="3623199"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666666"/>
                </a:solidFill>
                <a:effectLst/>
                <a:latin typeface="Arial" panose="020B0604020202020204" pitchFamily="34" charset="0"/>
              </a:rPr>
              <a:t>Laziness</a:t>
            </a:r>
            <a:endParaRPr lang="en-US" dirty="0"/>
          </a:p>
        </p:txBody>
      </p:sp>
    </p:spTree>
    <p:extLst>
      <p:ext uri="{BB962C8B-B14F-4D97-AF65-F5344CB8AC3E}">
        <p14:creationId xmlns:p14="http://schemas.microsoft.com/office/powerpoint/2010/main" val="1720814421"/>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3.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33</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Built-In “Annotations”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 – source/Sink Identification</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864981" y="2014343"/>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Enrich the system with notions of behavior</a:t>
            </a:r>
          </a:p>
        </p:txBody>
      </p:sp>
      <p:sp>
        <p:nvSpPr>
          <p:cNvPr id="15" name="TextBox 14">
            <a:extLst>
              <a:ext uri="{FF2B5EF4-FFF2-40B4-BE49-F238E27FC236}">
                <a16:creationId xmlns:a16="http://schemas.microsoft.com/office/drawing/2014/main" id="{209F5ADC-F249-C3DD-6389-14AC0E5FF6E0}"/>
              </a:ext>
            </a:extLst>
          </p:cNvPr>
          <p:cNvSpPr txBox="1"/>
          <p:nvPr/>
        </p:nvSpPr>
        <p:spPr>
          <a:xfrm>
            <a:off x="864981" y="2933873"/>
            <a:ext cx="6869319"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Analysis developer retrofits annotations into the analysis engine</a:t>
            </a:r>
            <a:endParaRPr lang="en-US" dirty="0"/>
          </a:p>
        </p:txBody>
      </p:sp>
      <p:sp>
        <p:nvSpPr>
          <p:cNvPr id="4" name="TextBox 3">
            <a:extLst>
              <a:ext uri="{FF2B5EF4-FFF2-40B4-BE49-F238E27FC236}">
                <a16:creationId xmlns:a16="http://schemas.microsoft.com/office/drawing/2014/main" id="{08D17250-BF58-54E7-FCB6-410D7B8708A3}"/>
              </a:ext>
            </a:extLst>
          </p:cNvPr>
          <p:cNvSpPr txBox="1"/>
          <p:nvPr/>
        </p:nvSpPr>
        <p:spPr>
          <a:xfrm>
            <a:off x="880221" y="2461433"/>
            <a:ext cx="5650119"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Platform developer bakes capabilities into the system</a:t>
            </a:r>
            <a:endParaRPr lang="en-US" dirty="0"/>
          </a:p>
        </p:txBody>
      </p:sp>
      <p:sp>
        <p:nvSpPr>
          <p:cNvPr id="6" name="Content Placeholder 2">
            <a:extLst>
              <a:ext uri="{FF2B5EF4-FFF2-40B4-BE49-F238E27FC236}">
                <a16:creationId xmlns:a16="http://schemas.microsoft.com/office/drawing/2014/main" id="{A4909B5B-C37F-BBC4-2BA6-2DAE2D3DE820}"/>
              </a:ext>
            </a:extLst>
          </p:cNvPr>
          <p:cNvSpPr txBox="1">
            <a:spLocks/>
          </p:cNvSpPr>
          <p:nvPr/>
        </p:nvSpPr>
        <p:spPr>
          <a:xfrm>
            <a:off x="804021" y="3660263"/>
            <a:ext cx="4971939"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Issues of Semantic Gap again</a:t>
            </a:r>
          </a:p>
        </p:txBody>
      </p:sp>
      <p:sp>
        <p:nvSpPr>
          <p:cNvPr id="9" name="TextBox 8">
            <a:extLst>
              <a:ext uri="{FF2B5EF4-FFF2-40B4-BE49-F238E27FC236}">
                <a16:creationId xmlns:a16="http://schemas.microsoft.com/office/drawing/2014/main" id="{710AB976-D115-0048-5976-64FE98AA9A40}"/>
              </a:ext>
            </a:extLst>
          </p:cNvPr>
          <p:cNvSpPr txBox="1"/>
          <p:nvPr/>
        </p:nvSpPr>
        <p:spPr>
          <a:xfrm>
            <a:off x="880220" y="4161396"/>
            <a:ext cx="5650119" cy="646331"/>
          </a:xfrm>
          <a:prstGeom prst="rect">
            <a:avLst/>
          </a:prstGeom>
          <a:noFill/>
        </p:spPr>
        <p:txBody>
          <a:bodyPr wrap="square">
            <a:spAutoFit/>
          </a:bodyPr>
          <a:lstStyle/>
          <a:p>
            <a:r>
              <a:rPr lang="en-US" b="0" i="0" dirty="0">
                <a:solidFill>
                  <a:srgbClr val="666666"/>
                </a:solidFill>
                <a:effectLst/>
                <a:latin typeface="Arial" panose="020B0604020202020204" pitchFamily="34" charset="0"/>
              </a:rPr>
              <a:t>Can be quite hard to predict what becomes security-relevant</a:t>
            </a:r>
            <a:endParaRPr lang="en-US" dirty="0"/>
          </a:p>
        </p:txBody>
      </p:sp>
      <p:sp>
        <p:nvSpPr>
          <p:cNvPr id="21" name="TextBox 20">
            <a:extLst>
              <a:ext uri="{FF2B5EF4-FFF2-40B4-BE49-F238E27FC236}">
                <a16:creationId xmlns:a16="http://schemas.microsoft.com/office/drawing/2014/main" id="{6FE259E6-C66F-8448-C838-ECE440BB9CD9}"/>
              </a:ext>
            </a:extLst>
          </p:cNvPr>
          <p:cNvSpPr txBox="1"/>
          <p:nvPr/>
        </p:nvSpPr>
        <p:spPr>
          <a:xfrm>
            <a:off x="880219" y="4825039"/>
            <a:ext cx="5650119" cy="646331"/>
          </a:xfrm>
          <a:prstGeom prst="rect">
            <a:avLst/>
          </a:prstGeom>
          <a:noFill/>
        </p:spPr>
        <p:txBody>
          <a:bodyPr wrap="square">
            <a:spAutoFit/>
          </a:bodyPr>
          <a:lstStyle/>
          <a:p>
            <a:r>
              <a:rPr lang="en-US" dirty="0">
                <a:solidFill>
                  <a:srgbClr val="666666"/>
                </a:solidFill>
                <a:latin typeface="Arial" panose="020B0604020202020204" pitchFamily="34" charset="0"/>
              </a:rPr>
              <a:t>Analysis engine needs to be kept in lockstep with the system</a:t>
            </a:r>
            <a:endParaRPr lang="en-US" dirty="0"/>
          </a:p>
        </p:txBody>
      </p:sp>
    </p:spTree>
    <p:extLst>
      <p:ext uri="{BB962C8B-B14F-4D97-AF65-F5344CB8AC3E}">
        <p14:creationId xmlns:p14="http://schemas.microsoft.com/office/powerpoint/2010/main" val="3782826330"/>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21" grpId="0"/>
    </p:bldLst>
  </p:timing>
</p:sld>
</file>

<file path=ppt/slides/slide3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34</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Inferencing</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 – source/Sink Identification</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864981" y="2014343"/>
            <a:ext cx="9053376" cy="6857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You could try to automatically discover “</a:t>
            </a:r>
            <a:r>
              <a:rPr lang="en-US" sz="2400" cap="small" dirty="0" err="1"/>
              <a:t>Sourcelike</a:t>
            </a:r>
            <a:r>
              <a:rPr lang="en-US" sz="2400" cap="small" dirty="0"/>
              <a:t>” and “</a:t>
            </a:r>
            <a:r>
              <a:rPr lang="en-US" sz="2400" cap="small" dirty="0" err="1"/>
              <a:t>Sinklike</a:t>
            </a:r>
            <a:r>
              <a:rPr lang="en-US" sz="2400" cap="small" dirty="0"/>
              <a:t>” functions</a:t>
            </a:r>
          </a:p>
        </p:txBody>
      </p:sp>
      <p:sp>
        <p:nvSpPr>
          <p:cNvPr id="4" name="TextBox 3">
            <a:extLst>
              <a:ext uri="{FF2B5EF4-FFF2-40B4-BE49-F238E27FC236}">
                <a16:creationId xmlns:a16="http://schemas.microsoft.com/office/drawing/2014/main" id="{08D17250-BF58-54E7-FCB6-410D7B8708A3}"/>
              </a:ext>
            </a:extLst>
          </p:cNvPr>
          <p:cNvSpPr txBox="1"/>
          <p:nvPr/>
        </p:nvSpPr>
        <p:spPr>
          <a:xfrm>
            <a:off x="880221" y="3002453"/>
            <a:ext cx="5650119"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Maybe we can detect UI asking for credit card?</a:t>
            </a:r>
            <a:endParaRPr lang="en-US" dirty="0"/>
          </a:p>
        </p:txBody>
      </p:sp>
      <p:sp>
        <p:nvSpPr>
          <p:cNvPr id="3" name="TextBox 2">
            <a:extLst>
              <a:ext uri="{FF2B5EF4-FFF2-40B4-BE49-F238E27FC236}">
                <a16:creationId xmlns:a16="http://schemas.microsoft.com/office/drawing/2014/main" id="{39C6E949-AAD6-DA0E-5FB3-09BDFCA07FBF}"/>
              </a:ext>
            </a:extLst>
          </p:cNvPr>
          <p:cNvSpPr txBox="1"/>
          <p:nvPr/>
        </p:nvSpPr>
        <p:spPr>
          <a:xfrm>
            <a:off x="880221" y="4215116"/>
            <a:ext cx="2270649"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Machine learning??</a:t>
            </a:r>
            <a:endParaRPr lang="en-US" dirty="0"/>
          </a:p>
        </p:txBody>
      </p:sp>
      <p:sp>
        <p:nvSpPr>
          <p:cNvPr id="6" name="TextBox 5">
            <a:extLst>
              <a:ext uri="{FF2B5EF4-FFF2-40B4-BE49-F238E27FC236}">
                <a16:creationId xmlns:a16="http://schemas.microsoft.com/office/drawing/2014/main" id="{17FA26C8-7136-26EC-FA2A-EA5D87E2F751}"/>
              </a:ext>
            </a:extLst>
          </p:cNvPr>
          <p:cNvSpPr txBox="1"/>
          <p:nvPr/>
        </p:nvSpPr>
        <p:spPr>
          <a:xfrm>
            <a:off x="895461" y="3505373"/>
            <a:ext cx="5650119" cy="646331"/>
          </a:xfrm>
          <a:prstGeom prst="rect">
            <a:avLst/>
          </a:prstGeom>
          <a:noFill/>
        </p:spPr>
        <p:txBody>
          <a:bodyPr wrap="square">
            <a:spAutoFit/>
          </a:bodyPr>
          <a:lstStyle/>
          <a:p>
            <a:r>
              <a:rPr lang="en-US" b="0" i="0" dirty="0">
                <a:solidFill>
                  <a:srgbClr val="666666"/>
                </a:solidFill>
                <a:effectLst/>
                <a:latin typeface="Arial" panose="020B0604020202020204" pitchFamily="34" charset="0"/>
              </a:rPr>
              <a:t>Maybe we can write an analysis that looks for even more fundamental core behavior?</a:t>
            </a:r>
            <a:endParaRPr lang="en-US" dirty="0"/>
          </a:p>
        </p:txBody>
      </p:sp>
      <p:sp>
        <p:nvSpPr>
          <p:cNvPr id="10" name="TextBox 9">
            <a:extLst>
              <a:ext uri="{FF2B5EF4-FFF2-40B4-BE49-F238E27FC236}">
                <a16:creationId xmlns:a16="http://schemas.microsoft.com/office/drawing/2014/main" id="{4B26103B-8592-E150-72FE-0A738019C6E3}"/>
              </a:ext>
            </a:extLst>
          </p:cNvPr>
          <p:cNvSpPr txBox="1"/>
          <p:nvPr/>
        </p:nvSpPr>
        <p:spPr>
          <a:xfrm>
            <a:off x="2876550" y="4215116"/>
            <a:ext cx="575310"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a:t>
            </a:r>
            <a:r>
              <a:rPr lang="en-US" dirty="0">
                <a:solidFill>
                  <a:srgbClr val="666666"/>
                </a:solidFill>
                <a:latin typeface="Arial" panose="020B0604020202020204" pitchFamily="34" charset="0"/>
              </a:rPr>
              <a:t>!</a:t>
            </a:r>
            <a:r>
              <a:rPr lang="en-US" b="0" i="0" dirty="0">
                <a:solidFill>
                  <a:srgbClr val="666666"/>
                </a:solidFill>
                <a:effectLst/>
                <a:latin typeface="Arial" panose="020B0604020202020204" pitchFamily="34" charset="0"/>
              </a:rPr>
              <a:t>?!</a:t>
            </a:r>
            <a:endParaRPr lang="en-US" dirty="0"/>
          </a:p>
        </p:txBody>
      </p:sp>
      <p:sp>
        <p:nvSpPr>
          <p:cNvPr id="11" name="TextBox 10">
            <a:extLst>
              <a:ext uri="{FF2B5EF4-FFF2-40B4-BE49-F238E27FC236}">
                <a16:creationId xmlns:a16="http://schemas.microsoft.com/office/drawing/2014/main" id="{A4CEA8BC-99B6-00D4-2B5A-EDF77CB1D50B}"/>
              </a:ext>
            </a:extLst>
          </p:cNvPr>
          <p:cNvSpPr txBox="1"/>
          <p:nvPr/>
        </p:nvSpPr>
        <p:spPr>
          <a:xfrm>
            <a:off x="3272790" y="4215116"/>
            <a:ext cx="7288530"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a:t>
            </a:r>
            <a:r>
              <a:rPr lang="en-US" dirty="0">
                <a:solidFill>
                  <a:srgbClr val="666666"/>
                </a:solidFill>
                <a:latin typeface="Arial" panose="020B0604020202020204" pitchFamily="34" charset="0"/>
              </a:rPr>
              <a:t>!</a:t>
            </a:r>
            <a:r>
              <a:rPr lang="en-US" b="0" i="0" dirty="0">
                <a:solidFill>
                  <a:srgbClr val="666666"/>
                </a:solidFill>
                <a:effectLst/>
                <a:latin typeface="Arial" panose="020B0604020202020204" pitchFamily="34" charset="0"/>
              </a:rPr>
              <a:t>?!?!?!?!?!?!?!?!?!?!?!?!?!?!?!?!?!</a:t>
            </a:r>
            <a:endParaRPr lang="en-US" dirty="0"/>
          </a:p>
        </p:txBody>
      </p:sp>
    </p:spTree>
    <p:extLst>
      <p:ext uri="{BB962C8B-B14F-4D97-AF65-F5344CB8AC3E}">
        <p14:creationId xmlns:p14="http://schemas.microsoft.com/office/powerpoint/2010/main" val="138558788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5.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35</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Case Study: Android Permissions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 – source/Sink Identification</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864980" y="1701923"/>
            <a:ext cx="8949579"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Mobile phones sure collect a lot of private information!</a:t>
            </a:r>
          </a:p>
        </p:txBody>
      </p:sp>
      <p:sp>
        <p:nvSpPr>
          <p:cNvPr id="4" name="TextBox 3">
            <a:extLst>
              <a:ext uri="{FF2B5EF4-FFF2-40B4-BE49-F238E27FC236}">
                <a16:creationId xmlns:a16="http://schemas.microsoft.com/office/drawing/2014/main" id="{08D17250-BF58-54E7-FCB6-410D7B8708A3}"/>
              </a:ext>
            </a:extLst>
          </p:cNvPr>
          <p:cNvSpPr txBox="1"/>
          <p:nvPr/>
        </p:nvSpPr>
        <p:spPr>
          <a:xfrm>
            <a:off x="880222" y="2232833"/>
            <a:ext cx="7936118"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Maybe that information </a:t>
            </a:r>
            <a:r>
              <a:rPr lang="en-US" dirty="0">
                <a:solidFill>
                  <a:srgbClr val="666666"/>
                </a:solidFill>
                <a:latin typeface="Arial" panose="020B0604020202020204" pitchFamily="34" charset="0"/>
              </a:rPr>
              <a:t>rises to the level of confidentiality?</a:t>
            </a:r>
            <a:endParaRPr lang="en-US" dirty="0"/>
          </a:p>
        </p:txBody>
      </p:sp>
      <p:sp>
        <p:nvSpPr>
          <p:cNvPr id="3" name="TextBox 2">
            <a:extLst>
              <a:ext uri="{FF2B5EF4-FFF2-40B4-BE49-F238E27FC236}">
                <a16:creationId xmlns:a16="http://schemas.microsoft.com/office/drawing/2014/main" id="{39C6E949-AAD6-DA0E-5FB3-09BDFCA07FBF}"/>
              </a:ext>
            </a:extLst>
          </p:cNvPr>
          <p:cNvSpPr txBox="1"/>
          <p:nvPr/>
        </p:nvSpPr>
        <p:spPr>
          <a:xfrm>
            <a:off x="880221" y="2660636"/>
            <a:ext cx="6854079"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Maybe this is a good application of an information flow analysis?</a:t>
            </a:r>
            <a:endParaRPr lang="en-US" dirty="0"/>
          </a:p>
        </p:txBody>
      </p:sp>
      <p:pic>
        <p:nvPicPr>
          <p:cNvPr id="15" name="Picture 14" descr="A green robot on a cell phone&#10;&#10;Description automatically generated">
            <a:extLst>
              <a:ext uri="{FF2B5EF4-FFF2-40B4-BE49-F238E27FC236}">
                <a16:creationId xmlns:a16="http://schemas.microsoft.com/office/drawing/2014/main" id="{099B1563-2BBF-234E-A589-AC2E93ACA8BD}"/>
              </a:ext>
            </a:extLst>
          </p:cNvPr>
          <p:cNvPicPr>
            <a:picLocks noChangeAspect="1"/>
          </p:cNvPicPr>
          <p:nvPr/>
        </p:nvPicPr>
        <p:blipFill>
          <a:blip r:embed="rId2"/>
          <a:stretch>
            <a:fillRect/>
          </a:stretch>
        </p:blipFill>
        <p:spPr>
          <a:xfrm>
            <a:off x="4409599" y="3302882"/>
            <a:ext cx="3372802" cy="3372802"/>
          </a:xfrm>
          <a:prstGeom prst="rect">
            <a:avLst/>
          </a:prstGeom>
        </p:spPr>
      </p:pic>
    </p:spTree>
    <p:extLst>
      <p:ext uri="{BB962C8B-B14F-4D97-AF65-F5344CB8AC3E}">
        <p14:creationId xmlns:p14="http://schemas.microsoft.com/office/powerpoint/2010/main" val="957996183"/>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6.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36</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Case Study: Android Permissions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 – source/Sink Identification</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864981" y="1701923"/>
            <a:ext cx="6703290"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Hybrid case of Built-In annotations</a:t>
            </a:r>
          </a:p>
        </p:txBody>
      </p:sp>
      <p:sp>
        <p:nvSpPr>
          <p:cNvPr id="4" name="TextBox 3">
            <a:extLst>
              <a:ext uri="{FF2B5EF4-FFF2-40B4-BE49-F238E27FC236}">
                <a16:creationId xmlns:a16="http://schemas.microsoft.com/office/drawing/2014/main" id="{08D17250-BF58-54E7-FCB6-410D7B8708A3}"/>
              </a:ext>
            </a:extLst>
          </p:cNvPr>
          <p:cNvSpPr txBox="1"/>
          <p:nvPr/>
        </p:nvSpPr>
        <p:spPr>
          <a:xfrm>
            <a:off x="880222" y="2232833"/>
            <a:ext cx="4183454"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System has a built-in capability model</a:t>
            </a:r>
            <a:endParaRPr lang="en-US" dirty="0"/>
          </a:p>
        </p:txBody>
      </p:sp>
      <p:sp>
        <p:nvSpPr>
          <p:cNvPr id="3" name="TextBox 2">
            <a:extLst>
              <a:ext uri="{FF2B5EF4-FFF2-40B4-BE49-F238E27FC236}">
                <a16:creationId xmlns:a16="http://schemas.microsoft.com/office/drawing/2014/main" id="{39C6E949-AAD6-DA0E-5FB3-09BDFCA07FBF}"/>
              </a:ext>
            </a:extLst>
          </p:cNvPr>
          <p:cNvSpPr txBox="1"/>
          <p:nvPr/>
        </p:nvSpPr>
        <p:spPr>
          <a:xfrm>
            <a:off x="880221" y="2660636"/>
            <a:ext cx="4933839" cy="646331"/>
          </a:xfrm>
          <a:prstGeom prst="rect">
            <a:avLst/>
          </a:prstGeom>
          <a:noFill/>
        </p:spPr>
        <p:txBody>
          <a:bodyPr wrap="square">
            <a:spAutoFit/>
          </a:bodyPr>
          <a:lstStyle/>
          <a:p>
            <a:r>
              <a:rPr lang="en-US" b="0" i="0" dirty="0">
                <a:solidFill>
                  <a:srgbClr val="666666"/>
                </a:solidFill>
                <a:effectLst/>
                <a:latin typeface="Arial" panose="020B0604020202020204" pitchFamily="34" charset="0"/>
              </a:rPr>
              <a:t>Surprisingly hard to map those capabilities to system functions</a:t>
            </a:r>
            <a:endParaRPr lang="en-US" dirty="0"/>
          </a:p>
        </p:txBody>
      </p:sp>
      <p:sp>
        <p:nvSpPr>
          <p:cNvPr id="6" name="Content Placeholder 2">
            <a:extLst>
              <a:ext uri="{FF2B5EF4-FFF2-40B4-BE49-F238E27FC236}">
                <a16:creationId xmlns:a16="http://schemas.microsoft.com/office/drawing/2014/main" id="{24769185-E8EA-2022-00E0-30B8BC13D3CC}"/>
              </a:ext>
            </a:extLst>
          </p:cNvPr>
          <p:cNvSpPr txBox="1">
            <a:spLocks/>
          </p:cNvSpPr>
          <p:nvPr/>
        </p:nvSpPr>
        <p:spPr>
          <a:xfrm>
            <a:off x="834501" y="3622163"/>
            <a:ext cx="4552839"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err="1"/>
              <a:t>Modelgen</a:t>
            </a:r>
            <a:endParaRPr lang="en-US" sz="2400" cap="small" dirty="0"/>
          </a:p>
        </p:txBody>
      </p:sp>
      <p:pic>
        <p:nvPicPr>
          <p:cNvPr id="10" name="Picture 9">
            <a:extLst>
              <a:ext uri="{FF2B5EF4-FFF2-40B4-BE49-F238E27FC236}">
                <a16:creationId xmlns:a16="http://schemas.microsoft.com/office/drawing/2014/main" id="{69C86CAC-4771-32B6-805A-D3CC86752D66}"/>
              </a:ext>
            </a:extLst>
          </p:cNvPr>
          <p:cNvPicPr>
            <a:picLocks noChangeAspect="1"/>
          </p:cNvPicPr>
          <p:nvPr/>
        </p:nvPicPr>
        <p:blipFill>
          <a:blip r:embed="rId2"/>
          <a:stretch>
            <a:fillRect/>
          </a:stretch>
        </p:blipFill>
        <p:spPr>
          <a:xfrm>
            <a:off x="6866679" y="1432154"/>
            <a:ext cx="3907779" cy="5086415"/>
          </a:xfrm>
          <a:prstGeom prst="rect">
            <a:avLst/>
          </a:prstGeom>
        </p:spPr>
      </p:pic>
      <p:sp>
        <p:nvSpPr>
          <p:cNvPr id="11" name="TextBox 10">
            <a:extLst>
              <a:ext uri="{FF2B5EF4-FFF2-40B4-BE49-F238E27FC236}">
                <a16:creationId xmlns:a16="http://schemas.microsoft.com/office/drawing/2014/main" id="{426347B6-6CE2-6ECA-677F-4FF58A7DBD0D}"/>
              </a:ext>
            </a:extLst>
          </p:cNvPr>
          <p:cNvSpPr txBox="1"/>
          <p:nvPr/>
        </p:nvSpPr>
        <p:spPr>
          <a:xfrm>
            <a:off x="864981" y="4739176"/>
            <a:ext cx="4933839" cy="646331"/>
          </a:xfrm>
          <a:prstGeom prst="rect">
            <a:avLst/>
          </a:prstGeom>
          <a:noFill/>
        </p:spPr>
        <p:txBody>
          <a:bodyPr wrap="square">
            <a:spAutoFit/>
          </a:bodyPr>
          <a:lstStyle/>
          <a:p>
            <a:r>
              <a:rPr lang="en-US" dirty="0">
                <a:solidFill>
                  <a:srgbClr val="666666"/>
                </a:solidFill>
                <a:latin typeface="Arial" panose="020B0604020202020204" pitchFamily="34" charset="0"/>
              </a:rPr>
              <a:t>- Do a dynamic analysis of the Android system to discover capabilities uses</a:t>
            </a:r>
            <a:endParaRPr lang="en-US" dirty="0"/>
          </a:p>
        </p:txBody>
      </p:sp>
      <p:sp>
        <p:nvSpPr>
          <p:cNvPr id="12" name="TextBox 11">
            <a:extLst>
              <a:ext uri="{FF2B5EF4-FFF2-40B4-BE49-F238E27FC236}">
                <a16:creationId xmlns:a16="http://schemas.microsoft.com/office/drawing/2014/main" id="{326AE7B1-A636-CB12-1943-015CA5A9A151}"/>
              </a:ext>
            </a:extLst>
          </p:cNvPr>
          <p:cNvSpPr txBox="1"/>
          <p:nvPr/>
        </p:nvSpPr>
        <p:spPr>
          <a:xfrm>
            <a:off x="849741" y="3990696"/>
            <a:ext cx="4933839" cy="646331"/>
          </a:xfrm>
          <a:prstGeom prst="rect">
            <a:avLst/>
          </a:prstGeom>
          <a:noFill/>
        </p:spPr>
        <p:txBody>
          <a:bodyPr wrap="square">
            <a:spAutoFit/>
          </a:bodyPr>
          <a:lstStyle/>
          <a:p>
            <a:r>
              <a:rPr lang="en-US" dirty="0">
                <a:solidFill>
                  <a:srgbClr val="666666"/>
                </a:solidFill>
                <a:latin typeface="Arial" panose="020B0604020202020204" pitchFamily="34" charset="0"/>
              </a:rPr>
              <a:t>- Manually annotate capabilities as sources or sinks</a:t>
            </a:r>
            <a:endParaRPr lang="en-US" dirty="0"/>
          </a:p>
        </p:txBody>
      </p:sp>
      <p:sp>
        <p:nvSpPr>
          <p:cNvPr id="13" name="TextBox 12">
            <a:extLst>
              <a:ext uri="{FF2B5EF4-FFF2-40B4-BE49-F238E27FC236}">
                <a16:creationId xmlns:a16="http://schemas.microsoft.com/office/drawing/2014/main" id="{1E3D7C21-0B9F-5A07-B939-8F52EA761303}"/>
              </a:ext>
            </a:extLst>
          </p:cNvPr>
          <p:cNvSpPr txBox="1"/>
          <p:nvPr/>
        </p:nvSpPr>
        <p:spPr>
          <a:xfrm>
            <a:off x="849741" y="5432596"/>
            <a:ext cx="4933839" cy="646331"/>
          </a:xfrm>
          <a:prstGeom prst="rect">
            <a:avLst/>
          </a:prstGeom>
          <a:noFill/>
        </p:spPr>
        <p:txBody>
          <a:bodyPr wrap="square">
            <a:spAutoFit/>
          </a:bodyPr>
          <a:lstStyle/>
          <a:p>
            <a:r>
              <a:rPr lang="en-US" dirty="0">
                <a:solidFill>
                  <a:srgbClr val="666666"/>
                </a:solidFill>
                <a:latin typeface="Arial" panose="020B0604020202020204" pitchFamily="34" charset="0"/>
              </a:rPr>
              <a:t>- Do a static dataflow analysis of the Android system to discover capabilities uses</a:t>
            </a:r>
            <a:endParaRPr lang="en-US" dirty="0"/>
          </a:p>
        </p:txBody>
      </p:sp>
    </p:spTree>
    <p:extLst>
      <p:ext uri="{BB962C8B-B14F-4D97-AF65-F5344CB8AC3E}">
        <p14:creationId xmlns:p14="http://schemas.microsoft.com/office/powerpoint/2010/main" val="2732799797"/>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7.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37</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Granularity of analysis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 – Precision/Sanitization</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864981" y="2014343"/>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Data is Complex!</a:t>
            </a:r>
          </a:p>
        </p:txBody>
      </p:sp>
      <p:sp>
        <p:nvSpPr>
          <p:cNvPr id="4" name="TextBox 3">
            <a:extLst>
              <a:ext uri="{FF2B5EF4-FFF2-40B4-BE49-F238E27FC236}">
                <a16:creationId xmlns:a16="http://schemas.microsoft.com/office/drawing/2014/main" id="{F83100C5-4DB2-0880-E1E5-58FF6F047ED9}"/>
              </a:ext>
            </a:extLst>
          </p:cNvPr>
          <p:cNvSpPr txBox="1"/>
          <p:nvPr/>
        </p:nvSpPr>
        <p:spPr>
          <a:xfrm>
            <a:off x="864981" y="2499533"/>
            <a:ext cx="6104238" cy="369332"/>
          </a:xfrm>
          <a:prstGeom prst="rect">
            <a:avLst/>
          </a:prstGeom>
          <a:noFill/>
        </p:spPr>
        <p:txBody>
          <a:bodyPr wrap="square">
            <a:spAutoFit/>
          </a:bodyPr>
          <a:lstStyle/>
          <a:p>
            <a:r>
              <a:rPr lang="en-US" dirty="0">
                <a:solidFill>
                  <a:srgbClr val="666666"/>
                </a:solidFill>
                <a:latin typeface="Arial" panose="020B0604020202020204" pitchFamily="34" charset="0"/>
              </a:rPr>
              <a:t>What happens when a field of a struct is tainted?</a:t>
            </a:r>
            <a:endParaRPr lang="en-US" dirty="0"/>
          </a:p>
        </p:txBody>
      </p:sp>
      <p:sp>
        <p:nvSpPr>
          <p:cNvPr id="6" name="TextBox 5">
            <a:extLst>
              <a:ext uri="{FF2B5EF4-FFF2-40B4-BE49-F238E27FC236}">
                <a16:creationId xmlns:a16="http://schemas.microsoft.com/office/drawing/2014/main" id="{D187E163-DE63-9399-1D53-B6280E107E81}"/>
              </a:ext>
            </a:extLst>
          </p:cNvPr>
          <p:cNvSpPr txBox="1"/>
          <p:nvPr/>
        </p:nvSpPr>
        <p:spPr>
          <a:xfrm>
            <a:off x="864981" y="2926663"/>
            <a:ext cx="6104238" cy="369332"/>
          </a:xfrm>
          <a:prstGeom prst="rect">
            <a:avLst/>
          </a:prstGeom>
          <a:noFill/>
        </p:spPr>
        <p:txBody>
          <a:bodyPr wrap="square">
            <a:spAutoFit/>
          </a:bodyPr>
          <a:lstStyle/>
          <a:p>
            <a:r>
              <a:rPr lang="en-US" b="0" i="0" dirty="0">
                <a:solidFill>
                  <a:srgbClr val="666666"/>
                </a:solidFill>
                <a:effectLst/>
                <a:latin typeface="Arial" panose="020B0604020202020204" pitchFamily="34" charset="0"/>
              </a:rPr>
              <a:t>What happens when an index of an array is tainted?</a:t>
            </a:r>
            <a:endParaRPr lang="en-US" dirty="0"/>
          </a:p>
        </p:txBody>
      </p:sp>
    </p:spTree>
    <p:extLst>
      <p:ext uri="{BB962C8B-B14F-4D97-AF65-F5344CB8AC3E}">
        <p14:creationId xmlns:p14="http://schemas.microsoft.com/office/powerpoint/2010/main" val="236563031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8.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38</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Sanitization</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13372" y="201966"/>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Practical Considerations – Precision/Sanitization</a:t>
            </a:r>
          </a:p>
        </p:txBody>
      </p:sp>
      <p:sp>
        <p:nvSpPr>
          <p:cNvPr id="2" name="Content Placeholder 2">
            <a:extLst>
              <a:ext uri="{FF2B5EF4-FFF2-40B4-BE49-F238E27FC236}">
                <a16:creationId xmlns:a16="http://schemas.microsoft.com/office/drawing/2014/main" id="{690C8835-0254-D850-850A-83B29CA742F9}"/>
              </a:ext>
            </a:extLst>
          </p:cNvPr>
          <p:cNvSpPr txBox="1">
            <a:spLocks/>
          </p:cNvSpPr>
          <p:nvPr/>
        </p:nvSpPr>
        <p:spPr>
          <a:xfrm>
            <a:off x="864981" y="2014343"/>
            <a:ext cx="9053376"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We also want to provide some exceptions to the flow rules</a:t>
            </a:r>
          </a:p>
        </p:txBody>
      </p:sp>
      <p:sp>
        <p:nvSpPr>
          <p:cNvPr id="4" name="TextBox 3">
            <a:extLst>
              <a:ext uri="{FF2B5EF4-FFF2-40B4-BE49-F238E27FC236}">
                <a16:creationId xmlns:a16="http://schemas.microsoft.com/office/drawing/2014/main" id="{F83100C5-4DB2-0880-E1E5-58FF6F047ED9}"/>
              </a:ext>
            </a:extLst>
          </p:cNvPr>
          <p:cNvSpPr txBox="1"/>
          <p:nvPr/>
        </p:nvSpPr>
        <p:spPr>
          <a:xfrm>
            <a:off x="864981" y="2499533"/>
            <a:ext cx="6104238" cy="369332"/>
          </a:xfrm>
          <a:prstGeom prst="rect">
            <a:avLst/>
          </a:prstGeom>
          <a:noFill/>
        </p:spPr>
        <p:txBody>
          <a:bodyPr wrap="square">
            <a:spAutoFit/>
          </a:bodyPr>
          <a:lstStyle/>
          <a:p>
            <a:r>
              <a:rPr lang="en-US" dirty="0">
                <a:solidFill>
                  <a:srgbClr val="666666"/>
                </a:solidFill>
                <a:latin typeface="Arial" panose="020B0604020202020204" pitchFamily="34" charset="0"/>
              </a:rPr>
              <a:t>i.e. tainted data is encrypted</a:t>
            </a:r>
            <a:endParaRPr lang="en-US" dirty="0"/>
          </a:p>
        </p:txBody>
      </p:sp>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8841AF25-721E-17BC-0A00-CFC14C1A6B97}"/>
                  </a:ext>
                </a:extLst>
              </p14:cNvPr>
              <p14:cNvContentPartPr/>
              <p14:nvPr/>
            </p14:nvContentPartPr>
            <p14:xfrm>
              <a:off x="4015440" y="2703960"/>
              <a:ext cx="5364720" cy="2376000"/>
            </p14:xfrm>
          </p:contentPart>
        </mc:Choice>
        <mc:Fallback>
          <p:pic>
            <p:nvPicPr>
              <p:cNvPr id="3" name="Ink 2">
                <a:extLst>
                  <a:ext uri="{FF2B5EF4-FFF2-40B4-BE49-F238E27FC236}">
                    <a16:creationId xmlns:a16="http://schemas.microsoft.com/office/drawing/2014/main" id="{8841AF25-721E-17BC-0A00-CFC14C1A6B97}"/>
                  </a:ext>
                </a:extLst>
              </p:cNvPr>
              <p:cNvPicPr/>
              <p:nvPr/>
            </p:nvPicPr>
            <p:blipFill>
              <a:blip r:embed="rId3"/>
              <a:stretch>
                <a:fillRect/>
              </a:stretch>
            </p:blipFill>
            <p:spPr>
              <a:xfrm>
                <a:off x="4006080" y="2694600"/>
                <a:ext cx="5383440" cy="2394720"/>
              </a:xfrm>
              <a:prstGeom prst="rect">
                <a:avLst/>
              </a:prstGeom>
            </p:spPr>
          </p:pic>
        </mc:Fallback>
      </mc:AlternateContent>
    </p:spTree>
    <p:extLst>
      <p:ext uri="{BB962C8B-B14F-4D97-AF65-F5344CB8AC3E}">
        <p14:creationId xmlns:p14="http://schemas.microsoft.com/office/powerpoint/2010/main" val="2718872990"/>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39.xml><?xml version="1.0" encoding="utf-8"?>
<p:sld xmlns:a16="http://schemas.microsoft.com/office/drawing/2014/main" xmlns:adec="http://schemas.microsoft.com/office/drawing/2017/decorative"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839225" y="1876123"/>
            <a:ext cx="5094733" cy="1325563"/>
          </a:xfrm>
        </p:spPr>
        <p:txBody>
          <a:bodyPr>
            <a:noAutofit/>
          </a:bodyPr>
          <a:lstStyle/>
          <a:p>
            <a:r>
              <a:rPr lang="en-US" sz="3800" b="1" u="sng" dirty="0"/>
              <a:t>Wrap-up</a:t>
            </a:r>
          </a:p>
        </p:txBody>
      </p:sp>
    </p:spTree>
    <p:extLst>
      <p:ext uri="{BB962C8B-B14F-4D97-AF65-F5344CB8AC3E}">
        <p14:creationId xmlns:p14="http://schemas.microsoft.com/office/powerpoint/2010/main" val="6992235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40.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5AF1-623C-4E09-AB5D-8DD0571489F6}"/>
              </a:ext>
            </a:extLst>
          </p:cNvPr>
          <p:cNvSpPr>
            <a:spLocks noGrp="1"/>
          </p:cNvSpPr>
          <p:nvPr>
            <p:ph type="title"/>
          </p:nvPr>
        </p:nvSpPr>
        <p:spPr>
          <a:xfrm>
            <a:off x="5920169" y="2006214"/>
            <a:ext cx="5431971" cy="846301"/>
          </a:xfrm>
        </p:spPr>
        <p:txBody>
          <a:bodyPr>
            <a:normAutofit/>
          </a:bodyPr>
          <a:lstStyle/>
          <a:p>
            <a:r>
              <a:rPr lang="en-US" b="1" dirty="0"/>
              <a:t>Next Time</a:t>
            </a:r>
          </a:p>
        </p:txBody>
      </p:sp>
      <p:sp>
        <p:nvSpPr>
          <p:cNvPr id="3" name="Content Placeholder 2">
            <a:extLst>
              <a:ext uri="{FF2B5EF4-FFF2-40B4-BE49-F238E27FC236}">
                <a16:creationId xmlns:a16="http://schemas.microsoft.com/office/drawing/2014/main" id="{9B1DDDEF-20C4-4F65-BAC9-0A763DF7E02B}"/>
              </a:ext>
            </a:extLst>
          </p:cNvPr>
          <p:cNvSpPr>
            <a:spLocks noGrp="1"/>
          </p:cNvSpPr>
          <p:nvPr>
            <p:ph type="body" sz="quarter" idx="13"/>
          </p:nvPr>
        </p:nvSpPr>
        <p:spPr>
          <a:xfrm>
            <a:off x="5922254" y="2948489"/>
            <a:ext cx="5433204" cy="2407281"/>
          </a:xfrm>
        </p:spPr>
        <p:txBody>
          <a:bodyPr vert="horz" lIns="91440" tIns="45720" rIns="91440" bIns="45720" rtlCol="0" anchor="t">
            <a:normAutofit/>
          </a:bodyPr>
          <a:lstStyle/>
          <a:p>
            <a:r>
              <a:rPr lang="en-US" dirty="0"/>
              <a:t>Evading analysis</a:t>
            </a:r>
          </a:p>
        </p:txBody>
      </p:sp>
      <p:sp>
        <p:nvSpPr>
          <p:cNvPr id="6" name="Slide Number Placeholder 5">
            <a:extLst>
              <a:ext uri="{FF2B5EF4-FFF2-40B4-BE49-F238E27FC236}">
                <a16:creationId xmlns:a16="http://schemas.microsoft.com/office/drawing/2014/main" id="{BA32F697-D1D4-4B0A-B960-D1869BF8607A}"/>
              </a:ext>
            </a:extLst>
          </p:cNvPr>
          <p:cNvSpPr>
            <a:spLocks noGrp="1"/>
          </p:cNvSpPr>
          <p:nvPr>
            <p:ph type="sldNum" sz="quarter" idx="12"/>
          </p:nvPr>
        </p:nvSpPr>
        <p:spPr>
          <a:xfrm>
            <a:off x="9448800" y="0"/>
            <a:ext cx="2743200" cy="365125"/>
          </a:xfrm>
        </p:spPr>
        <p:txBody>
          <a:bodyPr/>
          <a:lstStyle/>
          <a:p>
            <a:fld id="{B5CEABB6-07DC-46E8-9B57-56EC44A396E5}" type="slidenum">
              <a:rPr lang="en-US" sz="1400" smtClean="0"/>
              <a:pPr/>
              <a:t>40</a:t>
            </a:fld>
            <a:endParaRPr lang="en-US" sz="1400" dirty="0"/>
          </a:p>
        </p:txBody>
      </p:sp>
    </p:spTree>
    <p:extLst>
      <p:ext uri="{BB962C8B-B14F-4D97-AF65-F5344CB8AC3E}">
        <p14:creationId xmlns:p14="http://schemas.microsoft.com/office/powerpoint/2010/main" val="4003566076"/>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theme/theme1.xml><?xml version="1.0" encoding="utf-8"?>
<a:theme xmlns:a="http://schemas.openxmlformats.org/drawingml/2006/main" name="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22318419 Minimalist sales pitch_Win32_v3" id="{94A97C69-66A9-4087-9F82-0ACADC7B1165}" vid="{910C8C3F-0EFE-4D8C-9BA0-48E193664E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A97235-BEC4-4F82-87A8-2F5DAD53B5F9}">
  <ds:schemaRefs>
    <ds:schemaRef ds:uri="http://purl.org/dc/elements/1.1/"/>
    <ds:schemaRef ds:uri="http://schemas.microsoft.com/office/2006/documentManagement/types"/>
    <ds:schemaRef ds:uri="230e9df3-be65-4c73-a93b-d1236ebd677e"/>
    <ds:schemaRef ds:uri="http://purl.org/dc/dcmitype/"/>
    <ds:schemaRef ds:uri="http://schemas.microsoft.com/sharepoint/v3"/>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16c05727-aa75-4e4a-9b5f-8a80a1165891"/>
    <ds:schemaRef ds:uri="71af3243-3dd4-4a8d-8c0d-dd76da1f02a5"/>
    <ds:schemaRef ds:uri="http://purl.org/dc/terms/"/>
  </ds:schemaRefs>
</ds:datastoreItem>
</file>

<file path=customXml/itemProps2.xml><?xml version="1.0" encoding="utf-8"?>
<ds:datastoreItem xmlns:ds="http://schemas.openxmlformats.org/officeDocument/2006/customXml" ds:itemID="{2C1F447F-FAA8-4106-988B-648F3C8EDB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BF405E-7930-4D5C-ABB3-493E9D6D6CE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Minimalist sales pitch</Template>
  <TotalTime>9881</TotalTime>
  <Words>1751</Words>
  <Application>Microsoft Office PowerPoint</Application>
  <PresentationFormat>Widescreen</PresentationFormat>
  <Paragraphs>344</Paragraphs>
  <Slides>40</Slides>
  <Notes>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Courier New</vt:lpstr>
      <vt:lpstr>Tenorite</vt:lpstr>
      <vt:lpstr>Times New Roman</vt:lpstr>
      <vt:lpstr>Monoline</vt:lpstr>
      <vt:lpstr>Exercise</vt:lpstr>
      <vt:lpstr>Administrivia and  Announcements</vt:lpstr>
      <vt:lpstr>Administrivia and  Announcements</vt:lpstr>
      <vt:lpstr>Administrivia and  Announcements</vt:lpstr>
      <vt:lpstr>Formalizing Dataflow</vt:lpstr>
      <vt:lpstr>Practical Considerations</vt:lpstr>
      <vt:lpstr>The Abstract Domain</vt:lpstr>
      <vt:lpstr>Administrivia and  Announcements</vt:lpstr>
      <vt:lpstr>Class Progress</vt:lpstr>
      <vt:lpstr>Implementing Transformers</vt:lpstr>
      <vt:lpstr>Implementing Transformers</vt:lpstr>
      <vt:lpstr>Information Flow</vt:lpstr>
      <vt:lpstr>Lecture Outline</vt:lpstr>
      <vt:lpstr>The semantic Gap</vt:lpstr>
      <vt:lpstr>The semantic Gap</vt:lpstr>
      <vt:lpstr>The Semantic Gap</vt:lpstr>
      <vt:lpstr>Application-Level Analysis</vt:lpstr>
      <vt:lpstr>Lecture Outline</vt:lpstr>
      <vt:lpstr>Recall: The CIA Triad</vt:lpstr>
      <vt:lpstr>Recall: The CIA Triad</vt:lpstr>
      <vt:lpstr>Recall: The CIA Triad</vt:lpstr>
      <vt:lpstr>Towards formalizing C and I</vt:lpstr>
      <vt:lpstr>Towards formalizing C and I</vt:lpstr>
      <vt:lpstr>Sources and Sinks</vt:lpstr>
      <vt:lpstr>Sources and sinks</vt:lpstr>
      <vt:lpstr>Find the Dataflow!</vt:lpstr>
      <vt:lpstr>Find the Dataflow!</vt:lpstr>
      <vt:lpstr>Find the Dataflow!</vt:lpstr>
      <vt:lpstr>Lecture Outline</vt:lpstr>
      <vt:lpstr>Source/Sink Identification</vt:lpstr>
      <vt:lpstr>Programmer Annotations</vt:lpstr>
      <vt:lpstr>Programmer Annotations</vt:lpstr>
      <vt:lpstr>Built-In “Annotations”</vt:lpstr>
      <vt:lpstr>Inferencing</vt:lpstr>
      <vt:lpstr>Case Study: Android Permissions</vt:lpstr>
      <vt:lpstr>Case Study: Android Permissions</vt:lpstr>
      <vt:lpstr>Granularity of analysis</vt:lpstr>
      <vt:lpstr>Sanitization</vt:lpstr>
      <vt:lpstr>Wrap-up</vt:lpstr>
      <vt:lpstr>Next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Drew's Cool 677 Slides</dc:title>
  <dc:creator>Davidson, Drew</dc:creator>
  <cp:lastModifiedBy>Davidson, Drew</cp:lastModifiedBy>
  <cp:revision>48</cp:revision>
  <dcterms:created xsi:type="dcterms:W3CDTF">2023-08-21T14:00:41Z</dcterms:created>
  <dcterms:modified xsi:type="dcterms:W3CDTF">2026-09-28T19:51:26Z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