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2"/>
  </p:notesMasterIdLst>
  <p:handoutMasterIdLst>
    <p:handoutMasterId r:id="rId33"/>
  </p:handoutMasterIdLst>
  <p:sldIdLst>
    <p:sldId id="1102" r:id="rId5"/>
    <p:sldId id="1104" r:id="rId6"/>
    <p:sldId id="295" r:id="rId7"/>
    <p:sldId id="256" r:id="rId8"/>
    <p:sldId id="1095" r:id="rId9"/>
    <p:sldId id="1088" r:id="rId10"/>
    <p:sldId id="1080" r:id="rId11"/>
    <p:sldId id="1052" r:id="rId12"/>
    <p:sldId id="1097" r:id="rId13"/>
    <p:sldId id="1100" r:id="rId14"/>
    <p:sldId id="1105" r:id="rId15"/>
    <p:sldId id="1106" r:id="rId16"/>
    <p:sldId id="1107" r:id="rId17"/>
    <p:sldId id="1089" r:id="rId18"/>
    <p:sldId id="1124" r:id="rId19"/>
    <p:sldId id="1125" r:id="rId20"/>
    <p:sldId id="1086" r:id="rId21"/>
    <p:sldId id="1087" r:id="rId22"/>
    <p:sldId id="1090" r:id="rId23"/>
    <p:sldId id="1109" r:id="rId24"/>
    <p:sldId id="1123" r:id="rId25"/>
    <p:sldId id="1127" r:id="rId26"/>
    <p:sldId id="1126" r:id="rId27"/>
    <p:sldId id="1129" r:id="rId28"/>
    <p:sldId id="1128" r:id="rId29"/>
    <p:sldId id="1114" r:id="rId30"/>
    <p:sldId id="109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82" y="415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3T19:22:33.01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23132 9351 35 0,'0'0'20'0,"-19"0"-15"0,19 0-3 0,-17 0-1 16,-2 0 1-16,19 0-2 0,-36 0 1 0,17 0 0 16,2 0-1-16,-24 0 2 0,41 0-2 0,-34 0 1 0,15 0 0 15,-17 0 4-15,36 0-2 0,-36-18 8 0,17-1 6 16,-3 19 1-16,5 0-9 0,0-17 7 0,-19 17-9 15,36 0 3-15,-38 0-2 0,21 0-4 0,17 0-2 0,-19 0 0 16,19 0 0-16,-22 0 0 0,2 0-1 0,6 17 1 0,-5-17-2 0,19 19 1 16,-19-1-1-16,2-18-1 0,17 19 2 0,-19-19 0 0,19 19 0 15,0-19 1-15,19 0-2 0,-19 18 0 0,36-18 0 16,17 0 0-16,-12 0-2 0,50 0 1 0,-16 0 0 16,33 17 0-16,-72-17 1 0,22 0-1 0,33 0 1 15,-35 0 1-15,-18-17 0 0,15 17-1 0,41 0 5 0,-58-18-1 0,72 18 8 16,-67-19-6-16,125 0 14 0,-74 1-6 0,-59 18-7 15,64-19 5-15,-9 2-2 0,-49 17-5 0,52-20 2 0,-55 20-4 16,3-18 0-16,36 18 1 0,-39-18-3 0,-3 18 0 0,44 0 5 16,-21 0 0-16,-20-18-1 0,-36 18 0 0,16 0 2 15,6 0-5-15,-22 0 4 0,0 0-4 0,0 0 0 0,-22 0-1 16,22 0-1-16,-16 0 0 0,-20 0 1 0,-20 0 0 0,-2 0-1 16,-50 0 0-16,-2 0 1 0,-18-19-1 0,18 19 0 15,54 0 1-15,-38 0-2 0,39 0 1 0,-36-19 0 0,55 19 0 16,-20 0 0-16,-38-18-2 0,58 18 0 0,-19 0 1 0,-56-19 1 15,75 19 1-15,-41 0-1 0,41 0 0 0,0 0 1 0,-19 0-1 16,-3 0 0-16,41 0 1 0,-19 0-2 0,36 0 2 16,-36 0-1-16,17 19 1 0,19-19-1 0,0 0 0 0,0 0-1 15,0 0 0-15,19 0 0 0,0 0 0 0,-19 0 0 16,36 0 3-16,-19 0-2 0,41-19 0 0,-22 19-1 0,36-37 1 16,-14 19 1-16,33 0 0 0,-55 18-2 0,58-38 3 0,-22 38 2 15,-38-18-2-15,7 18 0 0,34-18 1 0,-6-1-1 0,-11 19 2 16,-39 0-2-16,37-17 1 0,-23 17-1 0,-14 0-1 15,3 0 0-15,-22 0-2 0,0 0 2 0,17 0 0 0,-17 0 1 16,0 0 1-16,0 0-3 0,0 0 1 0,-17 0-2 0,-5 0 2 0,-14 0 0 16,0 0 0-16,0 0 0 0,-58 17-1 0,-14 2-1 15,34-19 0-15,-56 18 0 0,74-18 1 0,-54 18 0 0,-1-18 1 16,17 0 1-16,58 0-1 0,-17 0-1 0,-21 0-1 0,35 0 0 16,-69 20-2-16,67-20 3 0,7 0 0 0,15 0 0 15,-17 0 0-15,17 0 0 0,19 0 1 0,-17 0-1 0,17 0 0 16,0 0-1-16,0 0 1 0,0 0-1 0,0 0 1 0,17-20-1 15,2 20-1-15,36 0 1 0,-21-18 2 0,43 18-2 0,34-18 0 16,-75 18 0-16,19-19 1 0,39 2 1 0,-3-3 0 16,-16 2 1-16,-3 0-1 0,0 0 1 0,-33 18 2 15,35-37 5-15,-38 18 0 0,-16 19-5 0,-6 0-1 0,5-18 6 16,-19 18-6-16,0-19 1 0,-33 19-4 0,-23 0 0 16,-18 0 2-16,-203 0 5 0,39 19-3 15,127-19-2-15,-129 37 3 0,54-20 0 0,20 21-3 16,92-20-2-16,-109 20-3 0,31-2-4 0,83-18-7 15,49-18 3-15,-16 18-23 0,36 2 9 0,0-20-74 16,0 0 17-16,0 0 43 0,56 0-22 0,-20 0-16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3T19:22:33.01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23132 9351 35 0,'0'0'20'0,"-19"0"-15"0,19 0-3 0,-17 0-1 16,-2 0 1-16,19 0-2 0,-36 0 1 0,17 0 0 16,2 0-1-16,-24 0 2 0,41 0-2 0,-34 0 1 0,15 0 0 15,-17 0 4-15,36 0-2 0,-36-18 8 0,17-1 6 16,-3 19 1-16,5 0-9 0,0-17 7 0,-19 17-9 15,36 0 3-15,-38 0-2 0,21 0-4 0,17 0-2 0,-19 0 0 16,19 0 0-16,-22 0 0 0,2 0-1 0,6 17 1 0,-5-17-2 0,19 19 1 16,-19-1-1-16,2-18-1 0,17 19 2 0,-19-19 0 0,19 19 0 15,0-19 1-15,19 0-2 0,-19 18 0 0,36-18 0 16,17 0 0-16,-12 0-2 0,50 0 1 0,-16 0 0 16,33 17 0-16,-72-17 1 0,22 0-1 0,33 0 1 15,-35 0 1-15,-18-17 0 0,15 17-1 0,41 0 5 0,-58-18-1 0,72 18 8 16,-67-19-6-16,125 0 14 0,-74 1-6 0,-59 18-7 15,64-19 5-15,-9 2-2 0,-49 17-5 0,52-20 2 0,-55 20-4 16,3-18 0-16,36 18 1 0,-39-18-3 0,-3 18 0 0,44 0 5 16,-21 0 0-16,-20-18-1 0,-36 18 0 0,16 0 2 15,6 0-5-15,-22 0 4 0,0 0-4 0,0 0 0 0,-22 0-1 16,22 0-1-16,-16 0 0 0,-20 0 1 0,-20 0 0 0,-2 0-1 16,-50 0 0-16,-2 0 1 0,-18-19-1 0,18 19 0 15,54 0 1-15,-38 0-2 0,39 0 1 0,-36-19 0 0,55 19 0 16,-20 0 0-16,-38-18-2 0,58 18 0 0,-19 0 1 0,-56-19 1 15,75 19 1-15,-41 0-1 0,41 0 0 0,0 0 1 0,-19 0-1 16,-3 0 0-16,41 0 1 0,-19 0-2 0,36 0 2 16,-36 0-1-16,17 19 1 0,19-19-1 0,0 0 0 0,0 0-1 15,0 0 0-15,19 0 0 0,0 0 0 0,-19 0 0 16,36 0 3-16,-19 0-2 0,41-19 0 0,-22 19-1 0,36-37 1 16,-14 19 1-16,33 0 0 0,-55 18-2 0,58-38 3 0,-22 38 2 15,-38-18-2-15,7 18 0 0,34-18 1 0,-6-1-1 0,-11 19 2 16,-39 0-2-16,37-17 1 0,-23 17-1 0,-14 0-1 15,3 0 0-15,-22 0-2 0,0 0 2 0,17 0 0 0,-17 0 1 16,0 0 1-16,0 0-3 0,0 0 1 0,-17 0-2 0,-5 0 2 0,-14 0 0 16,0 0 0-16,0 0 0 0,-58 17-1 0,-14 2-1 15,34-19 0-15,-56 18 0 0,74-18 1 0,-54 18 0 0,-1-18 1 16,17 0 1-16,58 0-1 0,-17 0-1 0,-21 0-1 0,35 0 0 16,-69 20-2-16,67-20 3 0,7 0 0 0,15 0 0 15,-17 0 0-15,17 0 0 0,19 0 1 0,-17 0-1 0,17 0 0 16,0 0-1-16,0 0 1 0,0 0-1 0,0 0 1 0,17-20-1 15,2 20-1-15,36 0 1 0,-21-18 2 0,43 18-2 0,34-18 0 16,-75 18 0-16,19-19 1 0,39 2 1 0,-3-3 0 16,-16 2 1-16,-3 0-1 0,0 0 1 0,-33 18 2 15,35-37 5-15,-38 18 0 0,-16 19-5 0,-6 0-1 0,5-18 6 16,-19 18-6-16,0-19 1 0,-33 19-4 0,-23 0 0 16,-18 0 2-16,-203 0 5 0,39 19-3 15,127-19-2-15,-129 37 3 0,54-20 0 0,20 21-3 16,92-20-2-16,-109 20-3 0,31-2-4 0,83-18-7 15,49-18 3-15,-16 18-23 0,36 2 9 0,0-20-74 16,0 0 17-16,0 0 43 0,56 0-22 0,-20 0-16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3T19:22:33.01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23132 9351 35 0,'0'0'20'0,"-19"0"-15"0,19 0-3 0,-17 0-1 16,-2 0 1-16,19 0-2 0,-36 0 1 0,17 0 0 16,2 0-1-16,-24 0 2 0,41 0-2 0,-34 0 1 0,15 0 0 15,-17 0 4-15,36 0-2 0,-36-18 8 0,17-1 6 16,-3 19 1-16,5 0-9 0,0-17 7 0,-19 17-9 15,36 0 3-15,-38 0-2 0,21 0-4 0,17 0-2 0,-19 0 0 16,19 0 0-16,-22 0 0 0,2 0-1 0,6 17 1 0,-5-17-2 0,19 19 1 16,-19-1-1-16,2-18-1 0,17 19 2 0,-19-19 0 0,19 19 0 15,0-19 1-15,19 0-2 0,-19 18 0 0,36-18 0 16,17 0 0-16,-12 0-2 0,50 0 1 0,-16 0 0 16,33 17 0-16,-72-17 1 0,22 0-1 0,33 0 1 15,-35 0 1-15,-18-17 0 0,15 17-1 0,41 0 5 0,-58-18-1 0,72 18 8 16,-67-19-6-16,125 0 14 0,-74 1-6 0,-59 18-7 15,64-19 5-15,-9 2-2 0,-49 17-5 0,52-20 2 0,-55 20-4 16,3-18 0-16,36 18 1 0,-39-18-3 0,-3 18 0 0,44 0 5 16,-21 0 0-16,-20-18-1 0,-36 18 0 0,16 0 2 15,6 0-5-15,-22 0 4 0,0 0-4 0,0 0 0 0,-22 0-1 16,22 0-1-16,-16 0 0 0,-20 0 1 0,-20 0 0 0,-2 0-1 16,-50 0 0-16,-2 0 1 0,-18-19-1 0,18 19 0 15,54 0 1-15,-38 0-2 0,39 0 1 0,-36-19 0 0,55 19 0 16,-20 0 0-16,-38-18-2 0,58 18 0 0,-19 0 1 0,-56-19 1 15,75 19 1-15,-41 0-1 0,41 0 0 0,0 0 1 0,-19 0-1 16,-3 0 0-16,41 0 1 0,-19 0-2 0,36 0 2 16,-36 0-1-16,17 19 1 0,19-19-1 0,0 0 0 0,0 0-1 15,0 0 0-15,19 0 0 0,0 0 0 0,-19 0 0 16,36 0 3-16,-19 0-2 0,41-19 0 0,-22 19-1 0,36-37 1 16,-14 19 1-16,33 0 0 0,-55 18-2 0,58-38 3 0,-22 38 2 15,-38-18-2-15,7 18 0 0,34-18 1 0,-6-1-1 0,-11 19 2 16,-39 0-2-16,37-17 1 0,-23 17-1 0,-14 0-1 15,3 0 0-15,-22 0-2 0,0 0 2 0,17 0 0 0,-17 0 1 16,0 0 1-16,0 0-3 0,0 0 1 0,-17 0-2 0,-5 0 2 0,-14 0 0 16,0 0 0-16,0 0 0 0,-58 17-1 0,-14 2-1 15,34-19 0-15,-56 18 0 0,74-18 1 0,-54 18 0 0,-1-18 1 16,17 0 1-16,58 0-1 0,-17 0-1 0,-21 0-1 0,35 0 0 16,-69 20-2-16,67-20 3 0,7 0 0 0,15 0 0 15,-17 0 0-15,17 0 0 0,19 0 1 0,-17 0-1 0,17 0 0 16,0 0-1-16,0 0 1 0,0 0-1 0,0 0 1 0,17-20-1 15,2 20-1-15,36 0 1 0,-21-18 2 0,43 18-2 0,34-18 0 16,-75 18 0-16,19-19 1 0,39 2 1 0,-3-3 0 16,-16 2 1-16,-3 0-1 0,0 0 1 0,-33 18 2 15,35-37 5-15,-38 18 0 0,-16 19-5 0,-6 0-1 0,5-18 6 16,-19 18-6-16,0-19 1 0,-33 19-4 0,-23 0 0 16,-18 0 2-16,-203 0 5 0,39 19-3 15,127-19-2-15,-129 37 3 0,54-20 0 0,20 21-3 16,92-20-2-16,-109 20-3 0,31-2-4 0,83-18-7 15,49-18 3-15,-16 18-23 0,36 2 9 0,0-20-74 16,0 0 17-16,0 0 43 0,56 0-22 0,-20 0-16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3T19:22:33.01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23132 9351 35 0,'0'0'20'0,"-19"0"-15"0,19 0-3 0,-17 0-1 16,-2 0 1-16,19 0-2 0,-36 0 1 0,17 0 0 16,2 0-1-16,-24 0 2 0,41 0-2 0,-34 0 1 0,15 0 0 15,-17 0 4-15,36 0-2 0,-36-18 8 0,17-1 6 16,-3 19 1-16,5 0-9 0,0-17 7 0,-19 17-9 15,36 0 3-15,-38 0-2 0,21 0-4 0,17 0-2 0,-19 0 0 16,19 0 0-16,-22 0 0 0,2 0-1 0,6 17 1 0,-5-17-2 0,19 19 1 16,-19-1-1-16,2-18-1 0,17 19 2 0,-19-19 0 0,19 19 0 15,0-19 1-15,19 0-2 0,-19 18 0 0,36-18 0 16,17 0 0-16,-12 0-2 0,50 0 1 0,-16 0 0 16,33 17 0-16,-72-17 1 0,22 0-1 0,33 0 1 15,-35 0 1-15,-18-17 0 0,15 17-1 0,41 0 5 0,-58-18-1 0,72 18 8 16,-67-19-6-16,125 0 14 0,-74 1-6 0,-59 18-7 15,64-19 5-15,-9 2-2 0,-49 17-5 0,52-20 2 0,-55 20-4 16,3-18 0-16,36 18 1 0,-39-18-3 0,-3 18 0 0,44 0 5 16,-21 0 0-16,-20-18-1 0,-36 18 0 0,16 0 2 15,6 0-5-15,-22 0 4 0,0 0-4 0,0 0 0 0,-22 0-1 16,22 0-1-16,-16 0 0 0,-20 0 1 0,-20 0 0 0,-2 0-1 16,-50 0 0-16,-2 0 1 0,-18-19-1 0,18 19 0 15,54 0 1-15,-38 0-2 0,39 0 1 0,-36-19 0 0,55 19 0 16,-20 0 0-16,-38-18-2 0,58 18 0 0,-19 0 1 0,-56-19 1 15,75 19 1-15,-41 0-1 0,41 0 0 0,0 0 1 0,-19 0-1 16,-3 0 0-16,41 0 1 0,-19 0-2 0,36 0 2 16,-36 0-1-16,17 19 1 0,19-19-1 0,0 0 0 0,0 0-1 15,0 0 0-15,19 0 0 0,0 0 0 0,-19 0 0 16,36 0 3-16,-19 0-2 0,41-19 0 0,-22 19-1 0,36-37 1 16,-14 19 1-16,33 0 0 0,-55 18-2 0,58-38 3 0,-22 38 2 15,-38-18-2-15,7 18 0 0,34-18 1 0,-6-1-1 0,-11 19 2 16,-39 0-2-16,37-17 1 0,-23 17-1 0,-14 0-1 15,3 0 0-15,-22 0-2 0,0 0 2 0,17 0 0 0,-17 0 1 16,0 0 1-16,0 0-3 0,0 0 1 0,-17 0-2 0,-5 0 2 0,-14 0 0 16,0 0 0-16,0 0 0 0,-58 17-1 0,-14 2-1 15,34-19 0-15,-56 18 0 0,74-18 1 0,-54 18 0 0,-1-18 1 16,17 0 1-16,58 0-1 0,-17 0-1 0,-21 0-1 0,35 0 0 16,-69 20-2-16,67-20 3 0,7 0 0 0,15 0 0 15,-17 0 0-15,17 0 0 0,19 0 1 0,-17 0-1 0,17 0 0 16,0 0-1-16,0 0 1 0,0 0-1 0,0 0 1 0,17-20-1 15,2 20-1-15,36 0 1 0,-21-18 2 0,43 18-2 0,34-18 0 16,-75 18 0-16,19-19 1 0,39 2 1 0,-3-3 0 16,-16 2 1-16,-3 0-1 0,0 0 1 0,-33 18 2 15,35-37 5-15,-38 18 0 0,-16 19-5 0,-6 0-1 0,5-18 6 16,-19 18-6-16,0-19 1 0,-33 19-4 0,-23 0 0 16,-18 0 2-16,-203 0 5 0,39 19-3 15,127-19-2-15,-129 37 3 0,54-20 0 0,20 21-3 16,92-20-2-16,-109 20-3 0,31-2-4 0,83-18-7 15,49-18 3-15,-16 18-23 0,36 2 9 0,0-20-74 16,0 0 17-16,0 0 43 0,56 0-22 0,-20 0-16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3T19:22:33.01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23132 9351 35 0,'0'0'20'0,"-19"0"-15"0,19 0-3 0,-17 0-1 16,-2 0 1-16,19 0-2 0,-36 0 1 0,17 0 0 16,2 0-1-16,-24 0 2 0,41 0-2 0,-34 0 1 0,15 0 0 15,-17 0 4-15,36 0-2 0,-36-18 8 0,17-1 6 16,-3 19 1-16,5 0-9 0,0-17 7 0,-19 17-9 15,36 0 3-15,-38 0-2 0,21 0-4 0,17 0-2 0,-19 0 0 16,19 0 0-16,-22 0 0 0,2 0-1 0,6 17 1 0,-5-17-2 0,19 19 1 16,-19-1-1-16,2-18-1 0,17 19 2 0,-19-19 0 0,19 19 0 15,0-19 1-15,19 0-2 0,-19 18 0 0,36-18 0 16,17 0 0-16,-12 0-2 0,50 0 1 0,-16 0 0 16,33 17 0-16,-72-17 1 0,22 0-1 0,33 0 1 15,-35 0 1-15,-18-17 0 0,15 17-1 0,41 0 5 0,-58-18-1 0,72 18 8 16,-67-19-6-16,125 0 14 0,-74 1-6 0,-59 18-7 15,64-19 5-15,-9 2-2 0,-49 17-5 0,52-20 2 0,-55 20-4 16,3-18 0-16,36 18 1 0,-39-18-3 0,-3 18 0 0,44 0 5 16,-21 0 0-16,-20-18-1 0,-36 18 0 0,16 0 2 15,6 0-5-15,-22 0 4 0,0 0-4 0,0 0 0 0,-22 0-1 16,22 0-1-16,-16 0 0 0,-20 0 1 0,-20 0 0 0,-2 0-1 16,-50 0 0-16,-2 0 1 0,-18-19-1 0,18 19 0 15,54 0 1-15,-38 0-2 0,39 0 1 0,-36-19 0 0,55 19 0 16,-20 0 0-16,-38-18-2 0,58 18 0 0,-19 0 1 0,-56-19 1 15,75 19 1-15,-41 0-1 0,41 0 0 0,0 0 1 0,-19 0-1 16,-3 0 0-16,41 0 1 0,-19 0-2 0,36 0 2 16,-36 0-1-16,17 19 1 0,19-19-1 0,0 0 0 0,0 0-1 15,0 0 0-15,19 0 0 0,0 0 0 0,-19 0 0 16,36 0 3-16,-19 0-2 0,41-19 0 0,-22 19-1 0,36-37 1 16,-14 19 1-16,33 0 0 0,-55 18-2 0,58-38 3 0,-22 38 2 15,-38-18-2-15,7 18 0 0,34-18 1 0,-6-1-1 0,-11 19 2 16,-39 0-2-16,37-17 1 0,-23 17-1 0,-14 0-1 15,3 0 0-15,-22 0-2 0,0 0 2 0,17 0 0 0,-17 0 1 16,0 0 1-16,0 0-3 0,0 0 1 0,-17 0-2 0,-5 0 2 0,-14 0 0 16,0 0 0-16,0 0 0 0,-58 17-1 0,-14 2-1 15,34-19 0-15,-56 18 0 0,74-18 1 0,-54 18 0 0,-1-18 1 16,17 0 1-16,58 0-1 0,-17 0-1 0,-21 0-1 0,35 0 0 16,-69 20-2-16,67-20 3 0,7 0 0 0,15 0 0 15,-17 0 0-15,17 0 0 0,19 0 1 0,-17 0-1 0,17 0 0 16,0 0-1-16,0 0 1 0,0 0-1 0,0 0 1 0,17-20-1 15,2 20-1-15,36 0 1 0,-21-18 2 0,43 18-2 0,34-18 0 16,-75 18 0-16,19-19 1 0,39 2 1 0,-3-3 0 16,-16 2 1-16,-3 0-1 0,0 0 1 0,-33 18 2 15,35-37 5-15,-38 18 0 0,-16 19-5 0,-6 0-1 0,5-18 6 16,-19 18-6-16,0-19 1 0,-33 19-4 0,-23 0 0 16,-18 0 2-16,-203 0 5 0,39 19-3 15,127-19-2-15,-129 37 3 0,54-20 0 0,20 21-3 16,92-20-2-16,-109 20-3 0,31-2-4 0,83-18-7 15,49-18 3-15,-16 18-23 0,36 2 9 0,0-20-74 16,0 0 17-16,0 0 43 0,56 0-22 0,-20 0-16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3T19:22:33.01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23132 9351 35 0,'0'0'20'0,"-19"0"-15"0,19 0-3 0,-17 0-1 16,-2 0 1-16,19 0-2 0,-36 0 1 0,17 0 0 16,2 0-1-16,-24 0 2 0,41 0-2 0,-34 0 1 0,15 0 0 15,-17 0 4-15,36 0-2 0,-36-18 8 0,17-1 6 16,-3 19 1-16,5 0-9 0,0-17 7 0,-19 17-9 15,36 0 3-15,-38 0-2 0,21 0-4 0,17 0-2 0,-19 0 0 16,19 0 0-16,-22 0 0 0,2 0-1 0,6 17 1 0,-5-17-2 0,19 19 1 16,-19-1-1-16,2-18-1 0,17 19 2 0,-19-19 0 0,19 19 0 15,0-19 1-15,19 0-2 0,-19 18 0 0,36-18 0 16,17 0 0-16,-12 0-2 0,50 0 1 0,-16 0 0 16,33 17 0-16,-72-17 1 0,22 0-1 0,33 0 1 15,-35 0 1-15,-18-17 0 0,15 17-1 0,41 0 5 0,-58-18-1 0,72 18 8 16,-67-19-6-16,125 0 14 0,-74 1-6 0,-59 18-7 15,64-19 5-15,-9 2-2 0,-49 17-5 0,52-20 2 0,-55 20-4 16,3-18 0-16,36 18 1 0,-39-18-3 0,-3 18 0 0,44 0 5 16,-21 0 0-16,-20-18-1 0,-36 18 0 0,16 0 2 15,6 0-5-15,-22 0 4 0,0 0-4 0,0 0 0 0,-22 0-1 16,22 0-1-16,-16 0 0 0,-20 0 1 0,-20 0 0 0,-2 0-1 16,-50 0 0-16,-2 0 1 0,-18-19-1 0,18 19 0 15,54 0 1-15,-38 0-2 0,39 0 1 0,-36-19 0 0,55 19 0 16,-20 0 0-16,-38-18-2 0,58 18 0 0,-19 0 1 0,-56-19 1 15,75 19 1-15,-41 0-1 0,41 0 0 0,0 0 1 0,-19 0-1 16,-3 0 0-16,41 0 1 0,-19 0-2 0,36 0 2 16,-36 0-1-16,17 19 1 0,19-19-1 0,0 0 0 0,0 0-1 15,0 0 0-15,19 0 0 0,0 0 0 0,-19 0 0 16,36 0 3-16,-19 0-2 0,41-19 0 0,-22 19-1 0,36-37 1 16,-14 19 1-16,33 0 0 0,-55 18-2 0,58-38 3 0,-22 38 2 15,-38-18-2-15,7 18 0 0,34-18 1 0,-6-1-1 0,-11 19 2 16,-39 0-2-16,37-17 1 0,-23 17-1 0,-14 0-1 15,3 0 0-15,-22 0-2 0,0 0 2 0,17 0 0 0,-17 0 1 16,0 0 1-16,0 0-3 0,0 0 1 0,-17 0-2 0,-5 0 2 0,-14 0 0 16,0 0 0-16,0 0 0 0,-58 17-1 0,-14 2-1 15,34-19 0-15,-56 18 0 0,74-18 1 0,-54 18 0 0,-1-18 1 16,17 0 1-16,58 0-1 0,-17 0-1 0,-21 0-1 0,35 0 0 16,-69 20-2-16,67-20 3 0,7 0 0 0,15 0 0 15,-17 0 0-15,17 0 0 0,19 0 1 0,-17 0-1 0,17 0 0 16,0 0-1-16,0 0 1 0,0 0-1 0,0 0 1 0,17-20-1 15,2 20-1-15,36 0 1 0,-21-18 2 0,43 18-2 0,34-18 0 16,-75 18 0-16,19-19 1 0,39 2 1 0,-3-3 0 16,-16 2 1-16,-3 0-1 0,0 0 1 0,-33 18 2 15,35-37 5-15,-38 18 0 0,-16 19-5 0,-6 0-1 0,5-18 6 16,-19 18-6-16,0-19 1 0,-33 19-4 0,-23 0 0 16,-18 0 2-16,-203 0 5 0,39 19-3 15,127-19-2-15,-129 37 3 0,54-20 0 0,20 21-3 16,92-20-2-16,-109 20-3 0,31-2-4 0,83-18-7 15,49-18 3-15,-16 18-23 0,36 2 9 0,0-20-74 16,0 0 17-16,0 0 43 0,56 0-22 0,-20 0-16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97693-2D5C-C606-B02D-FFE7BDDED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AD5909-79C7-CEB7-802A-B3EBD3C509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DD085B-95D0-6139-7BE4-DA1054703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42F31-D9DD-C5A7-BFF6-2C5664A4B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648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DA154-CAB9-B815-C67C-D82D0B52E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617FB5-ED42-7BD0-1A83-5C244DB3E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696AEF-4DA2-065E-7A02-9F2474AF5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B443D-3138-5F19-115C-3A6D16F27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629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94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075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36.png"/><Relationship Id="rId7" Type="http://schemas.openxmlformats.org/officeDocument/2006/relationships/image" Target="../media/image2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23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E99C7-AB86-2F07-5498-1039F468A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B726A-C82E-8C19-F208-F3ABBEFF2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0711976-86F2-ED38-4B00-C74D31C3D0E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549743" y="9933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0238AAD-6165-F66E-FAF6-D2F14616A408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 err="1"/>
              <a:t>DataFlow</a:t>
            </a:r>
            <a:r>
              <a:rPr lang="en-US" sz="2200" i="1" dirty="0"/>
              <a:t>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D5BF470-7B2D-0902-8415-DBE34C134F4D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9CD81DE-B498-F88B-67B9-5AC34C6D1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853" y="1075495"/>
            <a:ext cx="10887958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 out the value sets that a flow-sensitive dataflow analysis would assign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414341A-F72A-6E09-7638-472E5390E3FC}"/>
              </a:ext>
            </a:extLst>
          </p:cNvPr>
          <p:cNvCxnSpPr>
            <a:cxnSpLocks/>
          </p:cNvCxnSpPr>
          <p:nvPr/>
        </p:nvCxnSpPr>
        <p:spPr>
          <a:xfrm flipH="1">
            <a:off x="1564533" y="3451761"/>
            <a:ext cx="1308905" cy="80650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DF31C87-EAF1-7894-82FE-F22A261C31FF}"/>
              </a:ext>
            </a:extLst>
          </p:cNvPr>
          <p:cNvCxnSpPr>
            <a:cxnSpLocks/>
          </p:cNvCxnSpPr>
          <p:nvPr/>
        </p:nvCxnSpPr>
        <p:spPr>
          <a:xfrm>
            <a:off x="2873438" y="3451761"/>
            <a:ext cx="1065406" cy="81057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25CC61-259A-0B5A-C87A-EBD890A7CC78}"/>
              </a:ext>
            </a:extLst>
          </p:cNvPr>
          <p:cNvCxnSpPr>
            <a:cxnSpLocks/>
          </p:cNvCxnSpPr>
          <p:nvPr/>
        </p:nvCxnSpPr>
        <p:spPr>
          <a:xfrm>
            <a:off x="1564533" y="4856980"/>
            <a:ext cx="1308905" cy="813308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0E0F921-F7D1-07F0-B70A-5246B99F359D}"/>
              </a:ext>
            </a:extLst>
          </p:cNvPr>
          <p:cNvCxnSpPr>
            <a:cxnSpLocks/>
          </p:cNvCxnSpPr>
          <p:nvPr/>
        </p:nvCxnSpPr>
        <p:spPr>
          <a:xfrm flipH="1">
            <a:off x="2873438" y="4818550"/>
            <a:ext cx="1065406" cy="851738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AF929121-6E2B-6B37-C59E-09EED846B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420532"/>
              </p:ext>
            </p:extLst>
          </p:nvPr>
        </p:nvGraphicFramePr>
        <p:xfrm>
          <a:off x="6235832" y="2160813"/>
          <a:ext cx="4958442" cy="4444398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979714">
                  <a:extLst>
                    <a:ext uri="{9D8B030D-6E8A-4147-A177-3AD203B41FA5}">
                      <a16:colId xmlns:a16="http://schemas.microsoft.com/office/drawing/2014/main" val="2784198838"/>
                    </a:ext>
                  </a:extLst>
                </a:gridCol>
                <a:gridCol w="1377043">
                  <a:extLst>
                    <a:ext uri="{9D8B030D-6E8A-4147-A177-3AD203B41FA5}">
                      <a16:colId xmlns:a16="http://schemas.microsoft.com/office/drawing/2014/main" val="463783377"/>
                    </a:ext>
                  </a:extLst>
                </a:gridCol>
                <a:gridCol w="1322615">
                  <a:extLst>
                    <a:ext uri="{9D8B030D-6E8A-4147-A177-3AD203B41FA5}">
                      <a16:colId xmlns:a16="http://schemas.microsoft.com/office/drawing/2014/main" val="1239490672"/>
                    </a:ext>
                  </a:extLst>
                </a:gridCol>
                <a:gridCol w="1279070">
                  <a:extLst>
                    <a:ext uri="{9D8B030D-6E8A-4147-A177-3AD203B41FA5}">
                      <a16:colId xmlns:a16="http://schemas.microsoft.com/office/drawing/2014/main" val="3311476883"/>
                    </a:ext>
                  </a:extLst>
                </a:gridCol>
              </a:tblGrid>
              <a:tr h="307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4790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39868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B0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dirty="0"/>
                        <a:t>B1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39577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B0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dirty="0"/>
                        <a:t>B2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85448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56054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{0,1,2,3}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05276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B1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dirty="0"/>
                        <a:t>B3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92354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B2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dirty="0"/>
                        <a:t>B3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{1}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7614350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6155664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exit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{0,1,2,3}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{0,1}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{0}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96992"/>
                  </a:ext>
                </a:extLst>
              </a:tr>
            </a:tbl>
          </a:graphicData>
        </a:graphic>
      </p:graphicFrame>
      <p:pic>
        <p:nvPicPr>
          <p:cNvPr id="67" name="Picture 66">
            <a:extLst>
              <a:ext uri="{FF2B5EF4-FFF2-40B4-BE49-F238E27FC236}">
                <a16:creationId xmlns:a16="http://schemas.microsoft.com/office/drawing/2014/main" id="{1C2745EE-5CD4-DB76-49E4-7B17516447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27" t="84472" r="59632" b="5224"/>
          <a:stretch>
            <a:fillRect/>
          </a:stretch>
        </p:blipFill>
        <p:spPr>
          <a:xfrm>
            <a:off x="2465241" y="5670288"/>
            <a:ext cx="1129230" cy="35724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63FA8A7-1737-9B2D-0CEB-F44A7EF2DA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80" t="62909" r="35351" b="20608"/>
          <a:stretch>
            <a:fillRect/>
          </a:stretch>
        </p:blipFill>
        <p:spPr>
          <a:xfrm>
            <a:off x="2992836" y="4250623"/>
            <a:ext cx="1985383" cy="571500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B6835720-6707-2462-87A4-924E354328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59" t="41873" r="34073" b="41801"/>
          <a:stretch>
            <a:fillRect/>
          </a:stretch>
        </p:blipFill>
        <p:spPr>
          <a:xfrm>
            <a:off x="525157" y="4257414"/>
            <a:ext cx="1985382" cy="566057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E270ECF3-5AD0-3C3E-09F0-487B4157FC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67" b="62366"/>
          <a:stretch>
            <a:fillRect/>
          </a:stretch>
        </p:blipFill>
        <p:spPr>
          <a:xfrm>
            <a:off x="1405923" y="2134982"/>
            <a:ext cx="3166532" cy="130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2951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BB882-75B3-368F-28E0-89097A3BE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516B5-2B84-9E8A-530E-2D5BACFA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27AD06-A779-5646-3B29-93B0AC78C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549743" y="9933"/>
            <a:ext cx="653143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222519C-5AFB-19FE-EE40-8813A89AB4DB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 err="1"/>
              <a:t>DataFlow</a:t>
            </a:r>
            <a:r>
              <a:rPr lang="en-US" sz="2200" i="1" dirty="0"/>
              <a:t> Review</a:t>
            </a:r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5C9BB1B0-DB34-042A-476B-6DF830CDC434}"/>
              </a:ext>
            </a:extLst>
          </p:cNvPr>
          <p:cNvGraphicFramePr>
            <a:graphicFrameLocks noGrp="1"/>
          </p:cNvGraphicFramePr>
          <p:nvPr/>
        </p:nvGraphicFramePr>
        <p:xfrm>
          <a:off x="6235832" y="2160813"/>
          <a:ext cx="4958442" cy="4444398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979714">
                  <a:extLst>
                    <a:ext uri="{9D8B030D-6E8A-4147-A177-3AD203B41FA5}">
                      <a16:colId xmlns:a16="http://schemas.microsoft.com/office/drawing/2014/main" val="2784198838"/>
                    </a:ext>
                  </a:extLst>
                </a:gridCol>
                <a:gridCol w="1377043">
                  <a:extLst>
                    <a:ext uri="{9D8B030D-6E8A-4147-A177-3AD203B41FA5}">
                      <a16:colId xmlns:a16="http://schemas.microsoft.com/office/drawing/2014/main" val="463783377"/>
                    </a:ext>
                  </a:extLst>
                </a:gridCol>
                <a:gridCol w="1322615">
                  <a:extLst>
                    <a:ext uri="{9D8B030D-6E8A-4147-A177-3AD203B41FA5}">
                      <a16:colId xmlns:a16="http://schemas.microsoft.com/office/drawing/2014/main" val="1239490672"/>
                    </a:ext>
                  </a:extLst>
                </a:gridCol>
                <a:gridCol w="1279070">
                  <a:extLst>
                    <a:ext uri="{9D8B030D-6E8A-4147-A177-3AD203B41FA5}">
                      <a16:colId xmlns:a16="http://schemas.microsoft.com/office/drawing/2014/main" val="3311476883"/>
                    </a:ext>
                  </a:extLst>
                </a:gridCol>
              </a:tblGrid>
              <a:tr h="307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4790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39868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B0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dirty="0"/>
                        <a:t>B1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39577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B0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dirty="0"/>
                        <a:t>B2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85448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56054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05276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B1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dirty="0"/>
                        <a:t>B3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92354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B2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dirty="0"/>
                        <a:t>B3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7614350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B3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6155664"/>
                  </a:ext>
                </a:extLst>
              </a:tr>
              <a:tr h="453182">
                <a:tc>
                  <a:txBody>
                    <a:bodyPr/>
                    <a:lstStyle/>
                    <a:p>
                      <a:r>
                        <a:rPr lang="en-US" dirty="0"/>
                        <a:t>exit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96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957566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63F24-6D82-9279-A757-311C9EBA34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Test 1 next Friday</a:t>
            </a:r>
          </a:p>
          <a:p>
            <a:r>
              <a:rPr lang="en-US" sz="2000" dirty="0"/>
              <a:t>- Review Session TBA</a:t>
            </a:r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Dataflow Fixpoints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Value Set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Dataflow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14896" y="1389641"/>
            <a:ext cx="845429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Conservatively Track the Possible set of values taken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9ECBDA-25D1-DB7B-5516-BBC1837D782B}"/>
              </a:ext>
            </a:extLst>
          </p:cNvPr>
          <p:cNvSpPr txBox="1"/>
          <p:nvPr/>
        </p:nvSpPr>
        <p:spPr>
          <a:xfrm>
            <a:off x="951222" y="4743832"/>
            <a:ext cx="5025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approach is a complete over-approximation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EA69C1-D110-D2C1-3658-99351F0D2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96" y="2042517"/>
            <a:ext cx="2960992" cy="18560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90172C-1F26-8E06-C018-106365152C1C}"/>
              </a:ext>
            </a:extLst>
          </p:cNvPr>
          <p:cNvSpPr txBox="1"/>
          <p:nvPr/>
        </p:nvSpPr>
        <p:spPr>
          <a:xfrm>
            <a:off x="5397064" y="2995445"/>
            <a:ext cx="1952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  <a:r>
              <a:rPr lang="en-US" dirty="0" err="1"/>
              <a:t>xAddr</a:t>
            </a:r>
            <a:r>
              <a:rPr lang="en-US" dirty="0"/>
              <a:t> = {0,1,2,3}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E206CC-A4EB-10B1-35A5-CDD32F45DB9E}"/>
              </a:ext>
            </a:extLst>
          </p:cNvPr>
          <p:cNvSpPr txBox="1"/>
          <p:nvPr/>
        </p:nvSpPr>
        <p:spPr>
          <a:xfrm>
            <a:off x="7262657" y="3000701"/>
            <a:ext cx="1939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</a:t>
            </a:r>
            <a:r>
              <a:rPr lang="en-US" dirty="0" err="1"/>
              <a:t>yAddr</a:t>
            </a:r>
            <a:r>
              <a:rPr lang="en-US" dirty="0"/>
              <a:t> = {0,1,2,3}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4FC503-73FC-2099-D198-4A10AA5EE091}"/>
              </a:ext>
            </a:extLst>
          </p:cNvPr>
          <p:cNvCxnSpPr/>
          <p:nvPr/>
        </p:nvCxnSpPr>
        <p:spPr>
          <a:xfrm flipH="1">
            <a:off x="3281855" y="3195145"/>
            <a:ext cx="20547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7BDCF1E-54BA-499A-95FE-EC227D201423}"/>
              </a:ext>
            </a:extLst>
          </p:cNvPr>
          <p:cNvSpPr txBox="1"/>
          <p:nvPr/>
        </p:nvSpPr>
        <p:spPr>
          <a:xfrm>
            <a:off x="7189079" y="3000703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13665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Flow Sensitivity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Dataflow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1D0F61-477E-26EA-5539-9C4D591BA85B}"/>
              </a:ext>
            </a:extLst>
          </p:cNvPr>
          <p:cNvSpPr txBox="1">
            <a:spLocks/>
          </p:cNvSpPr>
          <p:nvPr/>
        </p:nvSpPr>
        <p:spPr>
          <a:xfrm>
            <a:off x="814897" y="911421"/>
            <a:ext cx="5664732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Account for Program Flow, not paths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A6321A-C869-AC30-9C65-9F45187003D0}"/>
              </a:ext>
            </a:extLst>
          </p:cNvPr>
          <p:cNvSpPr txBox="1"/>
          <p:nvPr/>
        </p:nvSpPr>
        <p:spPr>
          <a:xfrm>
            <a:off x="6312752" y="921626"/>
            <a:ext cx="5423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: When control flow merges, merge the value sets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7E6DF30-5F3A-3AB7-E9FB-73028577E63C}"/>
              </a:ext>
            </a:extLst>
          </p:cNvPr>
          <p:cNvCxnSpPr>
            <a:cxnSpLocks/>
          </p:cNvCxnSpPr>
          <p:nvPr/>
        </p:nvCxnSpPr>
        <p:spPr>
          <a:xfrm>
            <a:off x="8985818" y="2090532"/>
            <a:ext cx="1404279" cy="52330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45BCBBD-A6E6-3611-423B-3203203A0969}"/>
              </a:ext>
            </a:extLst>
          </p:cNvPr>
          <p:cNvCxnSpPr>
            <a:cxnSpLocks/>
          </p:cNvCxnSpPr>
          <p:nvPr/>
        </p:nvCxnSpPr>
        <p:spPr>
          <a:xfrm flipH="1">
            <a:off x="7434745" y="2090532"/>
            <a:ext cx="1551073" cy="523004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A8FF9FB-79B2-8680-3727-B524AA8DB9CA}"/>
              </a:ext>
            </a:extLst>
          </p:cNvPr>
          <p:cNvCxnSpPr>
            <a:cxnSpLocks/>
          </p:cNvCxnSpPr>
          <p:nvPr/>
        </p:nvCxnSpPr>
        <p:spPr>
          <a:xfrm>
            <a:off x="7434745" y="3147484"/>
            <a:ext cx="1756883" cy="51102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7E7273F-5C4C-2753-4ECE-372F4E4B767A}"/>
              </a:ext>
            </a:extLst>
          </p:cNvPr>
          <p:cNvCxnSpPr>
            <a:cxnSpLocks/>
          </p:cNvCxnSpPr>
          <p:nvPr/>
        </p:nvCxnSpPr>
        <p:spPr>
          <a:xfrm flipH="1">
            <a:off x="9191628" y="3141766"/>
            <a:ext cx="1198469" cy="516743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5E5BEC9-F5A3-1EFA-7FA5-76E1BCDE6239}"/>
              </a:ext>
            </a:extLst>
          </p:cNvPr>
          <p:cNvCxnSpPr>
            <a:cxnSpLocks/>
          </p:cNvCxnSpPr>
          <p:nvPr/>
        </p:nvCxnSpPr>
        <p:spPr>
          <a:xfrm>
            <a:off x="9191628" y="4046143"/>
            <a:ext cx="14379" cy="2238040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9287A2F-4906-616C-74A2-C3161D240473}"/>
              </a:ext>
            </a:extLst>
          </p:cNvPr>
          <p:cNvCxnSpPr>
            <a:cxnSpLocks/>
          </p:cNvCxnSpPr>
          <p:nvPr/>
        </p:nvCxnSpPr>
        <p:spPr>
          <a:xfrm>
            <a:off x="9191628" y="4046143"/>
            <a:ext cx="1520374" cy="687775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67C367C-9B9F-284E-118C-21D2BC50EBD8}"/>
              </a:ext>
            </a:extLst>
          </p:cNvPr>
          <p:cNvCxnSpPr>
            <a:cxnSpLocks/>
          </p:cNvCxnSpPr>
          <p:nvPr/>
        </p:nvCxnSpPr>
        <p:spPr>
          <a:xfrm flipH="1">
            <a:off x="9206007" y="5434855"/>
            <a:ext cx="1505995" cy="849328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1" name="Picture 70">
            <a:extLst>
              <a:ext uri="{FF2B5EF4-FFF2-40B4-BE49-F238E27FC236}">
                <a16:creationId xmlns:a16="http://schemas.microsoft.com/office/drawing/2014/main" id="{E15DBD6E-BE53-A164-7958-A2206058A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983" y="4733918"/>
            <a:ext cx="2340490" cy="1828848"/>
          </a:xfrm>
          <a:prstGeom prst="rect">
            <a:avLst/>
          </a:prstGeom>
        </p:spPr>
      </p:pic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348EAE05-6B77-1C93-A09C-1A8873D47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117340"/>
              </p:ext>
            </p:extLst>
          </p:nvPr>
        </p:nvGraphicFramePr>
        <p:xfrm>
          <a:off x="380190" y="1300775"/>
          <a:ext cx="4958442" cy="5486400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979714">
                  <a:extLst>
                    <a:ext uri="{9D8B030D-6E8A-4147-A177-3AD203B41FA5}">
                      <a16:colId xmlns:a16="http://schemas.microsoft.com/office/drawing/2014/main" val="2784198838"/>
                    </a:ext>
                  </a:extLst>
                </a:gridCol>
                <a:gridCol w="1377043">
                  <a:extLst>
                    <a:ext uri="{9D8B030D-6E8A-4147-A177-3AD203B41FA5}">
                      <a16:colId xmlns:a16="http://schemas.microsoft.com/office/drawing/2014/main" val="463783377"/>
                    </a:ext>
                  </a:extLst>
                </a:gridCol>
                <a:gridCol w="1322615">
                  <a:extLst>
                    <a:ext uri="{9D8B030D-6E8A-4147-A177-3AD203B41FA5}">
                      <a16:colId xmlns:a16="http://schemas.microsoft.com/office/drawing/2014/main" val="1239490672"/>
                    </a:ext>
                  </a:extLst>
                </a:gridCol>
                <a:gridCol w="1279070">
                  <a:extLst>
                    <a:ext uri="{9D8B030D-6E8A-4147-A177-3AD203B41FA5}">
                      <a16:colId xmlns:a16="http://schemas.microsoft.com/office/drawing/2014/main" val="3311476883"/>
                    </a:ext>
                  </a:extLst>
                </a:gridCol>
              </a:tblGrid>
              <a:tr h="26521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xGT2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</a:t>
                      </a:r>
                      <a:r>
                        <a:rPr lang="en-US" dirty="0" err="1"/>
                        <a:t>aAddr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4790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r>
                        <a:rPr lang="en-US" dirty="0"/>
                        <a:t>Entry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39868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E→B1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39577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774627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E→B2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85448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440711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B1→B3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56054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B2→B3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05276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6881052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B3→B4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92354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389927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B3→B5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7614350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B4→B5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6155664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403184"/>
                  </a:ext>
                </a:extLst>
              </a:tr>
              <a:tr h="328603">
                <a:tc>
                  <a:txBody>
                    <a:bodyPr/>
                    <a:lstStyle/>
                    <a:p>
                      <a:r>
                        <a:rPr lang="en-US" dirty="0"/>
                        <a:t>exit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96992"/>
                  </a:ext>
                </a:extLst>
              </a:tr>
            </a:tbl>
          </a:graphicData>
        </a:graphic>
      </p:graphicFrame>
      <p:sp>
        <p:nvSpPr>
          <p:cNvPr id="73" name="TextBox 72">
            <a:extLst>
              <a:ext uri="{FF2B5EF4-FFF2-40B4-BE49-F238E27FC236}">
                <a16:creationId xmlns:a16="http://schemas.microsoft.com/office/drawing/2014/main" id="{F8436055-4CBC-3D97-6619-3D590F8288C0}"/>
              </a:ext>
            </a:extLst>
          </p:cNvPr>
          <p:cNvSpPr txBox="1"/>
          <p:nvPr/>
        </p:nvSpPr>
        <p:spPr>
          <a:xfrm>
            <a:off x="5665076" y="18340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	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F1E5EFCB-5E65-4D00-78A1-55C61EE65A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84" b="78757"/>
          <a:stretch>
            <a:fillRect/>
          </a:stretch>
        </p:blipFill>
        <p:spPr>
          <a:xfrm>
            <a:off x="7400297" y="1370721"/>
            <a:ext cx="3190405" cy="723816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147701CF-AF25-FD1A-036D-49E40502B0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84" t="20275" r="27892" b="63173"/>
          <a:stretch>
            <a:fillRect/>
          </a:stretch>
        </p:blipFill>
        <p:spPr>
          <a:xfrm>
            <a:off x="6360780" y="2625162"/>
            <a:ext cx="2205146" cy="56395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AD3F17D7-C2AB-F05A-487F-2B4E741E40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74" t="36482" r="28382" b="46966"/>
          <a:stretch>
            <a:fillRect/>
          </a:stretch>
        </p:blipFill>
        <p:spPr>
          <a:xfrm>
            <a:off x="9251320" y="2622462"/>
            <a:ext cx="2191687" cy="56395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84DFBC7B-28CD-6702-B228-E9E3D9580E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5" t="52144" b="36479"/>
          <a:stretch>
            <a:fillRect/>
          </a:stretch>
        </p:blipFill>
        <p:spPr>
          <a:xfrm>
            <a:off x="7774214" y="3665682"/>
            <a:ext cx="3186839" cy="387634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883A6D49-C044-EB9E-48BF-6FA365BCEB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16" t="62673" r="16263" b="15390"/>
          <a:stretch>
            <a:fillRect/>
          </a:stretch>
        </p:blipFill>
        <p:spPr>
          <a:xfrm>
            <a:off x="9529965" y="4733918"/>
            <a:ext cx="2618313" cy="747487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5D7D6C99-B676-B6CE-97C3-6CBCCDBA1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23" t="83825" r="42502" b="5132"/>
          <a:stretch>
            <a:fillRect/>
          </a:stretch>
        </p:blipFill>
        <p:spPr>
          <a:xfrm>
            <a:off x="8329443" y="6288380"/>
            <a:ext cx="1701800" cy="376264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0F4B1EA5-17AB-F881-4E27-FCB8B24F01AC}"/>
              </a:ext>
            </a:extLst>
          </p:cNvPr>
          <p:cNvSpPr txBox="1"/>
          <p:nvPr/>
        </p:nvSpPr>
        <p:spPr>
          <a:xfrm>
            <a:off x="1521698" y="1667807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AC34122-95B4-9A32-F33E-F4EE7051F434}"/>
              </a:ext>
            </a:extLst>
          </p:cNvPr>
          <p:cNvSpPr txBox="1"/>
          <p:nvPr/>
        </p:nvSpPr>
        <p:spPr>
          <a:xfrm>
            <a:off x="4212355" y="1667808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5D50958-BE20-8047-2B56-FC5BBBE3DD07}"/>
              </a:ext>
            </a:extLst>
          </p:cNvPr>
          <p:cNvSpPr txBox="1"/>
          <p:nvPr/>
        </p:nvSpPr>
        <p:spPr>
          <a:xfrm>
            <a:off x="1836996" y="2025161"/>
            <a:ext cx="472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{3}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6E31021-EE17-7903-8224-B1227BD36650}"/>
              </a:ext>
            </a:extLst>
          </p:cNvPr>
          <p:cNvSpPr txBox="1"/>
          <p:nvPr/>
        </p:nvSpPr>
        <p:spPr>
          <a:xfrm>
            <a:off x="3218694" y="2015702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1568576-DDE5-2F93-EFE0-F5C6FDE5AC62}"/>
              </a:ext>
            </a:extLst>
          </p:cNvPr>
          <p:cNvSpPr txBox="1"/>
          <p:nvPr/>
        </p:nvSpPr>
        <p:spPr>
          <a:xfrm>
            <a:off x="1632047" y="2776650"/>
            <a:ext cx="80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{0,1,2}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973B9EB-D925-619E-B126-A7E0950BDF54}"/>
              </a:ext>
            </a:extLst>
          </p:cNvPr>
          <p:cNvSpPr txBox="1"/>
          <p:nvPr/>
        </p:nvSpPr>
        <p:spPr>
          <a:xfrm>
            <a:off x="3208182" y="2772446"/>
            <a:ext cx="47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{0}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DE94AE6-B2D3-07CC-9A9E-F1925C82D39F}"/>
              </a:ext>
            </a:extLst>
          </p:cNvPr>
          <p:cNvSpPr txBox="1"/>
          <p:nvPr/>
        </p:nvSpPr>
        <p:spPr>
          <a:xfrm>
            <a:off x="4222867" y="2025160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6E19D7E-7490-9430-A811-FE94765F0420}"/>
              </a:ext>
            </a:extLst>
          </p:cNvPr>
          <p:cNvSpPr txBox="1"/>
          <p:nvPr/>
        </p:nvSpPr>
        <p:spPr>
          <a:xfrm>
            <a:off x="4233379" y="2771396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9627C1C-5047-0EFD-FF15-D8A8349BC78D}"/>
              </a:ext>
            </a:extLst>
          </p:cNvPr>
          <p:cNvSpPr txBox="1"/>
          <p:nvPr/>
        </p:nvSpPr>
        <p:spPr>
          <a:xfrm>
            <a:off x="1821230" y="2408791"/>
            <a:ext cx="472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{3}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9DC87DF-6DFD-CB6E-A539-678E50D869FA}"/>
              </a:ext>
            </a:extLst>
          </p:cNvPr>
          <p:cNvSpPr txBox="1"/>
          <p:nvPr/>
        </p:nvSpPr>
        <p:spPr>
          <a:xfrm>
            <a:off x="3202928" y="2399332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D3D8CAF-A3B4-06BD-C7B4-86C62B774027}"/>
              </a:ext>
            </a:extLst>
          </p:cNvPr>
          <p:cNvSpPr txBox="1"/>
          <p:nvPr/>
        </p:nvSpPr>
        <p:spPr>
          <a:xfrm>
            <a:off x="4207101" y="2408790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BF9FD36-AFDE-524B-187E-8214AE3C5024}"/>
              </a:ext>
            </a:extLst>
          </p:cNvPr>
          <p:cNvSpPr txBox="1"/>
          <p:nvPr/>
        </p:nvSpPr>
        <p:spPr>
          <a:xfrm>
            <a:off x="1632049" y="3134004"/>
            <a:ext cx="80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{0,1,2}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19AAE9B-CFAC-9A2F-9686-6CCAD76FD6A2}"/>
              </a:ext>
            </a:extLst>
          </p:cNvPr>
          <p:cNvSpPr txBox="1"/>
          <p:nvPr/>
        </p:nvSpPr>
        <p:spPr>
          <a:xfrm>
            <a:off x="3208184" y="3150820"/>
            <a:ext cx="47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{0}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004B997-E457-E2C3-5C38-6BEFC43C0FB6}"/>
              </a:ext>
            </a:extLst>
          </p:cNvPr>
          <p:cNvSpPr txBox="1"/>
          <p:nvPr/>
        </p:nvSpPr>
        <p:spPr>
          <a:xfrm>
            <a:off x="4228124" y="3149770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E175F87-40CF-F8C1-88C8-84304D3FA9DA}"/>
              </a:ext>
            </a:extLst>
          </p:cNvPr>
          <p:cNvSpPr txBox="1"/>
          <p:nvPr/>
        </p:nvSpPr>
        <p:spPr>
          <a:xfrm>
            <a:off x="1815974" y="3517634"/>
            <a:ext cx="472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{3}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4CF9ECB-55C1-3761-C31A-6C456A543C37}"/>
              </a:ext>
            </a:extLst>
          </p:cNvPr>
          <p:cNvSpPr txBox="1"/>
          <p:nvPr/>
        </p:nvSpPr>
        <p:spPr>
          <a:xfrm>
            <a:off x="3197672" y="3517634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9473EA4-9D63-6185-D5FF-A522A8E26194}"/>
              </a:ext>
            </a:extLst>
          </p:cNvPr>
          <p:cNvSpPr txBox="1"/>
          <p:nvPr/>
        </p:nvSpPr>
        <p:spPr>
          <a:xfrm>
            <a:off x="4485627" y="3517634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154C6A5-7427-F4E0-241F-0A9CC13E05B1}"/>
              </a:ext>
            </a:extLst>
          </p:cNvPr>
          <p:cNvSpPr txBox="1"/>
          <p:nvPr/>
        </p:nvSpPr>
        <p:spPr>
          <a:xfrm>
            <a:off x="1637302" y="3869729"/>
            <a:ext cx="80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{0,1,2}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966A709-721B-5210-22D4-DF48BD0DFEE7}"/>
              </a:ext>
            </a:extLst>
          </p:cNvPr>
          <p:cNvSpPr txBox="1"/>
          <p:nvPr/>
        </p:nvSpPr>
        <p:spPr>
          <a:xfrm>
            <a:off x="3213437" y="3886545"/>
            <a:ext cx="47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{0}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1E9E44E-0EC2-BA6D-E43E-83AD46EF58AF}"/>
              </a:ext>
            </a:extLst>
          </p:cNvPr>
          <p:cNvSpPr txBox="1"/>
          <p:nvPr/>
        </p:nvSpPr>
        <p:spPr>
          <a:xfrm>
            <a:off x="4480372" y="3885495"/>
            <a:ext cx="47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{0}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49BFF26-3358-E9F3-873F-276E2656C595}"/>
              </a:ext>
            </a:extLst>
          </p:cNvPr>
          <p:cNvSpPr txBox="1"/>
          <p:nvPr/>
        </p:nvSpPr>
        <p:spPr>
          <a:xfrm>
            <a:off x="3124099" y="4233388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174513A-C078-19F7-5FB4-4CA6111D569B}"/>
              </a:ext>
            </a:extLst>
          </p:cNvPr>
          <p:cNvSpPr txBox="1"/>
          <p:nvPr/>
        </p:nvSpPr>
        <p:spPr>
          <a:xfrm>
            <a:off x="1584749" y="4242845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F52419C-E047-2572-EA3B-8B75D74CCB23}"/>
              </a:ext>
            </a:extLst>
          </p:cNvPr>
          <p:cNvSpPr txBox="1"/>
          <p:nvPr/>
        </p:nvSpPr>
        <p:spPr>
          <a:xfrm>
            <a:off x="4427384" y="4238643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BAA5DDE-AE65-4D9B-C6B3-973A2833ADA2}"/>
              </a:ext>
            </a:extLst>
          </p:cNvPr>
          <p:cNvSpPr txBox="1"/>
          <p:nvPr/>
        </p:nvSpPr>
        <p:spPr>
          <a:xfrm>
            <a:off x="1579495" y="4584432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DB07D9D-C3A9-0529-DE6E-35BEE7A81C52}"/>
              </a:ext>
            </a:extLst>
          </p:cNvPr>
          <p:cNvSpPr txBox="1"/>
          <p:nvPr/>
        </p:nvSpPr>
        <p:spPr>
          <a:xfrm>
            <a:off x="3208604" y="4584432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841FA12-2CBE-37E4-ADB0-5830083153C1}"/>
              </a:ext>
            </a:extLst>
          </p:cNvPr>
          <p:cNvSpPr txBox="1"/>
          <p:nvPr/>
        </p:nvSpPr>
        <p:spPr>
          <a:xfrm>
            <a:off x="1574238" y="5320155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EB78D12-3939-FC37-669B-B40E8FDE4CB0}"/>
              </a:ext>
            </a:extLst>
          </p:cNvPr>
          <p:cNvSpPr txBox="1"/>
          <p:nvPr/>
        </p:nvSpPr>
        <p:spPr>
          <a:xfrm>
            <a:off x="3203347" y="5320155"/>
            <a:ext cx="47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{0}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B10E60A-39F3-14DA-23DD-AF49013A0168}"/>
              </a:ext>
            </a:extLst>
          </p:cNvPr>
          <p:cNvSpPr txBox="1"/>
          <p:nvPr/>
        </p:nvSpPr>
        <p:spPr>
          <a:xfrm>
            <a:off x="4416874" y="4606507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3F4B6249-137C-65A6-50E8-BC4F5BB54BEB}"/>
              </a:ext>
            </a:extLst>
          </p:cNvPr>
          <p:cNvSpPr txBox="1"/>
          <p:nvPr/>
        </p:nvSpPr>
        <p:spPr>
          <a:xfrm>
            <a:off x="1568985" y="4957550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38A757F-BBAA-7B05-54C3-225D57BE9184}"/>
              </a:ext>
            </a:extLst>
          </p:cNvPr>
          <p:cNvSpPr txBox="1"/>
          <p:nvPr/>
        </p:nvSpPr>
        <p:spPr>
          <a:xfrm>
            <a:off x="3198094" y="4957550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092C17A-BE73-685B-41A1-5E154814128A}"/>
              </a:ext>
            </a:extLst>
          </p:cNvPr>
          <p:cNvSpPr txBox="1"/>
          <p:nvPr/>
        </p:nvSpPr>
        <p:spPr>
          <a:xfrm>
            <a:off x="4406364" y="4979625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092A93C-955B-8DF8-A1CF-4B3BD8B11180}"/>
              </a:ext>
            </a:extLst>
          </p:cNvPr>
          <p:cNvSpPr txBox="1"/>
          <p:nvPr/>
        </p:nvSpPr>
        <p:spPr>
          <a:xfrm>
            <a:off x="4395855" y="5336978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AD13612-3745-2AC8-2219-94792347F80B}"/>
              </a:ext>
            </a:extLst>
          </p:cNvPr>
          <p:cNvSpPr txBox="1"/>
          <p:nvPr/>
        </p:nvSpPr>
        <p:spPr>
          <a:xfrm>
            <a:off x="1563731" y="5672252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B4FA0E0-8F06-BC41-6E28-54E14A3444BC}"/>
              </a:ext>
            </a:extLst>
          </p:cNvPr>
          <p:cNvSpPr txBox="1"/>
          <p:nvPr/>
        </p:nvSpPr>
        <p:spPr>
          <a:xfrm>
            <a:off x="3192840" y="5672252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C94740F-B1A4-2C97-4A63-D601577D069C}"/>
              </a:ext>
            </a:extLst>
          </p:cNvPr>
          <p:cNvSpPr txBox="1"/>
          <p:nvPr/>
        </p:nvSpPr>
        <p:spPr>
          <a:xfrm>
            <a:off x="4474685" y="5689075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E9AAFDA-BE13-3775-982D-315644299C19}"/>
              </a:ext>
            </a:extLst>
          </p:cNvPr>
          <p:cNvSpPr txBox="1"/>
          <p:nvPr/>
        </p:nvSpPr>
        <p:spPr>
          <a:xfrm>
            <a:off x="1568986" y="6066391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D1D785A-9D54-CD80-8A22-DA3D7DA6E25C}"/>
              </a:ext>
            </a:extLst>
          </p:cNvPr>
          <p:cNvSpPr txBox="1"/>
          <p:nvPr/>
        </p:nvSpPr>
        <p:spPr>
          <a:xfrm>
            <a:off x="3119268" y="6066391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B9E4019-727C-A241-4ECA-4EF71CC11F19}"/>
              </a:ext>
            </a:extLst>
          </p:cNvPr>
          <p:cNvSpPr txBox="1"/>
          <p:nvPr/>
        </p:nvSpPr>
        <p:spPr>
          <a:xfrm>
            <a:off x="4479940" y="6083214"/>
            <a:ext cx="475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{1}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2A07E12-3E88-9B41-746C-B28CF782A906}"/>
              </a:ext>
            </a:extLst>
          </p:cNvPr>
          <p:cNvSpPr txBox="1"/>
          <p:nvPr/>
        </p:nvSpPr>
        <p:spPr>
          <a:xfrm>
            <a:off x="4406362" y="6413233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495A829-7576-3AB7-EF32-5C16E64004E6}"/>
              </a:ext>
            </a:extLst>
          </p:cNvPr>
          <p:cNvSpPr txBox="1"/>
          <p:nvPr/>
        </p:nvSpPr>
        <p:spPr>
          <a:xfrm>
            <a:off x="1558474" y="6413233"/>
            <a:ext cx="984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{0,1,2,3}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EF02BD5-2C81-7F6D-B8F0-2BC87609CC3D}"/>
              </a:ext>
            </a:extLst>
          </p:cNvPr>
          <p:cNvSpPr txBox="1"/>
          <p:nvPr/>
        </p:nvSpPr>
        <p:spPr>
          <a:xfrm>
            <a:off x="3108756" y="6413233"/>
            <a:ext cx="62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{0,1}</a:t>
            </a:r>
          </a:p>
        </p:txBody>
      </p:sp>
    </p:spTree>
    <p:extLst>
      <p:ext uri="{BB962C8B-B14F-4D97-AF65-F5344CB8AC3E}">
        <p14:creationId xmlns:p14="http://schemas.microsoft.com/office/powerpoint/2010/main" val="1564434355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Loops Are Tough to Handle!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Dataflow Analysis</a:t>
            </a:r>
          </a:p>
        </p:txBody>
      </p:sp>
      <p:pic>
        <p:nvPicPr>
          <p:cNvPr id="5" name="Picture 4" descr="A bowl of cereal with a spoon&#10;&#10;Description automatically generated">
            <a:extLst>
              <a:ext uri="{FF2B5EF4-FFF2-40B4-BE49-F238E27FC236}">
                <a16:creationId xmlns:a16="http://schemas.microsoft.com/office/drawing/2014/main" id="{51F7B538-E542-E0AA-4FCF-CFC69AE52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698" y="1538036"/>
            <a:ext cx="5371576" cy="411439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FDC90F-10B5-326D-67D2-5C161991746C}"/>
              </a:ext>
            </a:extLst>
          </p:cNvPr>
          <p:cNvSpPr txBox="1">
            <a:spLocks/>
          </p:cNvSpPr>
          <p:nvPr/>
        </p:nvSpPr>
        <p:spPr>
          <a:xfrm>
            <a:off x="1217624" y="2412721"/>
            <a:ext cx="3895837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Issues with Loops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56A2EF-20F9-E7A1-B542-95D4A0FACCCD}"/>
              </a:ext>
            </a:extLst>
          </p:cNvPr>
          <p:cNvSpPr txBox="1"/>
          <p:nvPr/>
        </p:nvSpPr>
        <p:spPr>
          <a:xfrm>
            <a:off x="1232913" y="2857440"/>
            <a:ext cx="35949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Generate lots of paths</a:t>
            </a:r>
          </a:p>
          <a:p>
            <a:pPr marL="285750" indent="-285750">
              <a:buFontTx/>
              <a:buChar char="-"/>
            </a:pPr>
            <a:r>
              <a:rPr lang="en-US" dirty="0"/>
              <a:t>Cyclic data dependency</a:t>
            </a:r>
          </a:p>
        </p:txBody>
      </p:sp>
    </p:spTree>
    <p:extLst>
      <p:ext uri="{BB962C8B-B14F-4D97-AF65-F5344CB8AC3E}">
        <p14:creationId xmlns:p14="http://schemas.microsoft.com/office/powerpoint/2010/main" val="2113324005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68759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Handling cyclic dependency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Termination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Handling large value sets</a:t>
            </a:r>
          </a:p>
        </p:txBody>
      </p:sp>
    </p:spTree>
    <p:extLst>
      <p:ext uri="{BB962C8B-B14F-4D97-AF65-F5344CB8AC3E}">
        <p14:creationId xmlns:p14="http://schemas.microsoft.com/office/powerpoint/2010/main" val="1987856381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 word of Caution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pic>
        <p:nvPicPr>
          <p:cNvPr id="44" name="Picture 43" descr="A black and orange sign&#10;&#10;Description automatically generated">
            <a:extLst>
              <a:ext uri="{FF2B5EF4-FFF2-40B4-BE49-F238E27FC236}">
                <a16:creationId xmlns:a16="http://schemas.microsoft.com/office/drawing/2014/main" id="{96E685EE-F2EB-B0A4-B94F-A1D9EA18D4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162"/>
          <a:stretch/>
        </p:blipFill>
        <p:spPr>
          <a:xfrm>
            <a:off x="3643921" y="1347791"/>
            <a:ext cx="4899553" cy="3629245"/>
          </a:xfrm>
          <a:prstGeom prst="rect">
            <a:avLst/>
          </a:prstGeom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81AB68CC-A56E-6450-84FE-35A2EE163EC3}"/>
              </a:ext>
            </a:extLst>
          </p:cNvPr>
          <p:cNvSpPr txBox="1">
            <a:spLocks/>
          </p:cNvSpPr>
          <p:nvPr/>
        </p:nvSpPr>
        <p:spPr>
          <a:xfrm>
            <a:off x="834176" y="4904304"/>
            <a:ext cx="1073390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We need to build up a lot of interlocking machinery for a “real” flow-sensitive analysis 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EC4EC9A-3660-9702-71D9-48DE70CA259E}"/>
              </a:ext>
            </a:extLst>
          </p:cNvPr>
          <p:cNvSpPr txBox="1"/>
          <p:nvPr/>
        </p:nvSpPr>
        <p:spPr>
          <a:xfrm>
            <a:off x="966976" y="5615443"/>
            <a:ext cx="85881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I’ll present a simplified algorithm here with some subtle problems, which we’ll fix up next time</a:t>
            </a:r>
          </a:p>
        </p:txBody>
      </p:sp>
    </p:spTree>
    <p:extLst>
      <p:ext uri="{BB962C8B-B14F-4D97-AF65-F5344CB8AC3E}">
        <p14:creationId xmlns:p14="http://schemas.microsoft.com/office/powerpoint/2010/main" val="2532488535"/>
      </p:ext>
    </p:extLst>
  </p:cSld>
  <p:clrMapOvr>
    <a:masterClrMapping/>
  </p:clrMapOvr>
</p:sld>
</file>

<file path=ppt/slides/slide10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8B15C55-9B05-9C83-E806-ACE87B50C82A}"/>
              </a:ext>
            </a:extLst>
          </p:cNvPr>
          <p:cNvSpPr/>
          <p:nvPr/>
        </p:nvSpPr>
        <p:spPr>
          <a:xfrm>
            <a:off x="10069288" y="2762780"/>
            <a:ext cx="322362" cy="18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Cyclic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4CD103-A15D-6F40-F955-36FE6753D9AD}"/>
              </a:ext>
            </a:extLst>
          </p:cNvPr>
          <p:cNvSpPr txBox="1"/>
          <p:nvPr/>
        </p:nvSpPr>
        <p:spPr>
          <a:xfrm>
            <a:off x="5750158" y="3813626"/>
            <a:ext cx="32215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1. int2 x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2. int2 y = 2;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3. int1 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4. while (t=rand()){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5.   x = 1 / y;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6.   y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7.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8. return;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71DCAA3-9EE2-7812-70FB-41400624D329}"/>
                  </a:ext>
                </a:extLst>
              </p14:cNvPr>
              <p14:cNvContentPartPr/>
              <p14:nvPr/>
            </p14:nvContentPartPr>
            <p14:xfrm>
              <a:off x="8397208" y="3167280"/>
              <a:ext cx="1076040" cy="225720"/>
            </p14:xfrm>
          </p:contentPart>
        </mc:Choice>
        <mc:Fallback xmlns:a16="http://schemas.microsoft.com/office/drawing/2014/main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71DCAA3-9EE2-7812-70FB-41400624D3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7848" y="3157920"/>
                <a:ext cx="1094760" cy="24444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E1D7505E-94DE-E7FD-4738-836523EE5B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65" t="-3540" r="41195" b="74216"/>
          <a:stretch>
            <a:fillRect/>
          </a:stretch>
        </p:blipFill>
        <p:spPr>
          <a:xfrm>
            <a:off x="7706740" y="1204307"/>
            <a:ext cx="2234860" cy="12625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3164CF-492F-D488-1A6E-D933C13154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09" t="50081" r="30641" b="24818"/>
          <a:stretch>
            <a:fillRect/>
          </a:stretch>
        </p:blipFill>
        <p:spPr>
          <a:xfrm>
            <a:off x="8985663" y="4001208"/>
            <a:ext cx="2674884" cy="11039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434E42E-6809-7B94-E605-C663F7E440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51" t="77691" r="67700" b="12391"/>
          <a:stretch>
            <a:fillRect/>
          </a:stretch>
        </p:blipFill>
        <p:spPr>
          <a:xfrm>
            <a:off x="8304218" y="5616376"/>
            <a:ext cx="1062577" cy="436179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10619A-0B9D-FB37-819C-5CA8776EE3D6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4170" y="2466825"/>
            <a:ext cx="6206" cy="2796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1599B08-AF6C-932D-1759-30D54153B8FF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8830376" y="3497941"/>
            <a:ext cx="5131" cy="211843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991B410-170D-6760-DEE5-42B47D91077A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8830376" y="3497941"/>
            <a:ext cx="1492729" cy="50326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1A291B82-E8F2-8BB6-A836-A0F0DDD7BA84}"/>
              </a:ext>
            </a:extLst>
          </p:cNvPr>
          <p:cNvCxnSpPr>
            <a:stCxn id="16" idx="2"/>
            <a:endCxn id="45" idx="0"/>
          </p:cNvCxnSpPr>
          <p:nvPr/>
        </p:nvCxnSpPr>
        <p:spPr>
          <a:xfrm rot="5400000" flipH="1">
            <a:off x="9105619" y="3887630"/>
            <a:ext cx="2342335" cy="92636"/>
          </a:xfrm>
          <a:prstGeom prst="bentConnector5">
            <a:avLst>
              <a:gd name="adj1" fmla="val -9759"/>
              <a:gd name="adj2" fmla="val -1805410"/>
              <a:gd name="adj3" fmla="val 109759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13D7CDEF-284A-3BD3-35E8-EBF73ABB5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474822"/>
              </p:ext>
            </p:extLst>
          </p:nvPr>
        </p:nvGraphicFramePr>
        <p:xfrm>
          <a:off x="122806" y="1204307"/>
          <a:ext cx="5206744" cy="5490403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1531823">
                  <a:extLst>
                    <a:ext uri="{9D8B030D-6E8A-4147-A177-3AD203B41FA5}">
                      <a16:colId xmlns:a16="http://schemas.microsoft.com/office/drawing/2014/main" val="278419883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63783377"/>
                    </a:ext>
                  </a:extLst>
                </a:gridCol>
                <a:gridCol w="1225597">
                  <a:extLst>
                    <a:ext uri="{9D8B030D-6E8A-4147-A177-3AD203B41FA5}">
                      <a16:colId xmlns:a16="http://schemas.microsoft.com/office/drawing/2014/main" val="1239490672"/>
                    </a:ext>
                  </a:extLst>
                </a:gridCol>
                <a:gridCol w="1192024">
                  <a:extLst>
                    <a:ext uri="{9D8B030D-6E8A-4147-A177-3AD203B41FA5}">
                      <a16:colId xmlns:a16="http://schemas.microsoft.com/office/drawing/2014/main" val="3311476883"/>
                    </a:ext>
                  </a:extLst>
                </a:gridCol>
              </a:tblGrid>
              <a:tr h="45184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4790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(entry)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3986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(entry)→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3957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3361529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8544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560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60571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BBody→BHead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05276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923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(exit)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96992"/>
                  </a:ext>
                </a:extLst>
              </a:tr>
            </a:tbl>
          </a:graphicData>
        </a:graphic>
      </p:graphicFrame>
      <p:pic>
        <p:nvPicPr>
          <p:cNvPr id="53" name="Picture 52">
            <a:extLst>
              <a:ext uri="{FF2B5EF4-FFF2-40B4-BE49-F238E27FC236}">
                <a16:creationId xmlns:a16="http://schemas.microsoft.com/office/drawing/2014/main" id="{67815322-C3D0-1724-989B-04AFA0E240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10"/>
          <a:stretch>
            <a:fillRect/>
          </a:stretch>
        </p:blipFill>
        <p:spPr>
          <a:xfrm>
            <a:off x="6868916" y="2746808"/>
            <a:ext cx="3906241" cy="72936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09558EB-4E3C-C220-3863-58C2E39085C7}"/>
              </a:ext>
            </a:extLst>
          </p:cNvPr>
          <p:cNvSpPr txBox="1"/>
          <p:nvPr/>
        </p:nvSpPr>
        <p:spPr>
          <a:xfrm>
            <a:off x="1860064" y="1597561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02FED94-49AF-674B-1442-784D602C406F}"/>
              </a:ext>
            </a:extLst>
          </p:cNvPr>
          <p:cNvSpPr txBox="1"/>
          <p:nvPr/>
        </p:nvSpPr>
        <p:spPr>
          <a:xfrm>
            <a:off x="3101038" y="1592114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85E7315-2816-2FB0-2E85-7C70B7888E66}"/>
              </a:ext>
            </a:extLst>
          </p:cNvPr>
          <p:cNvSpPr txBox="1"/>
          <p:nvPr/>
        </p:nvSpPr>
        <p:spPr>
          <a:xfrm>
            <a:off x="2045118" y="217450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E31DD01-9D4B-DD65-10CB-3C8208FBE600}"/>
              </a:ext>
            </a:extLst>
          </p:cNvPr>
          <p:cNvSpPr txBox="1"/>
          <p:nvPr/>
        </p:nvSpPr>
        <p:spPr>
          <a:xfrm>
            <a:off x="3327446" y="216905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F1B15A1-68E8-E24D-69E7-18DFF01CB639}"/>
              </a:ext>
            </a:extLst>
          </p:cNvPr>
          <p:cNvSpPr txBox="1"/>
          <p:nvPr/>
        </p:nvSpPr>
        <p:spPr>
          <a:xfrm>
            <a:off x="4531269" y="3275087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FDE575C-1C1C-BA19-9387-5FA86D6398AD}"/>
              </a:ext>
            </a:extLst>
          </p:cNvPr>
          <p:cNvSpPr txBox="1"/>
          <p:nvPr/>
        </p:nvSpPr>
        <p:spPr>
          <a:xfrm>
            <a:off x="2028788" y="27242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F242992-4876-478F-2D47-342217F2B800}"/>
              </a:ext>
            </a:extLst>
          </p:cNvPr>
          <p:cNvSpPr txBox="1"/>
          <p:nvPr/>
        </p:nvSpPr>
        <p:spPr>
          <a:xfrm>
            <a:off x="3327446" y="27187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B77D975-3434-2526-4E4D-7F44346524C5}"/>
              </a:ext>
            </a:extLst>
          </p:cNvPr>
          <p:cNvSpPr txBox="1"/>
          <p:nvPr/>
        </p:nvSpPr>
        <p:spPr>
          <a:xfrm>
            <a:off x="4533513" y="3841145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EA83BBF-B74E-39FB-FBA4-958C1D2281F4}"/>
              </a:ext>
            </a:extLst>
          </p:cNvPr>
          <p:cNvSpPr txBox="1"/>
          <p:nvPr/>
        </p:nvSpPr>
        <p:spPr>
          <a:xfrm>
            <a:off x="2017900" y="32957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7335919-C93C-4371-7E33-F56FC01A4699}"/>
              </a:ext>
            </a:extLst>
          </p:cNvPr>
          <p:cNvSpPr txBox="1"/>
          <p:nvPr/>
        </p:nvSpPr>
        <p:spPr>
          <a:xfrm>
            <a:off x="3327446" y="32902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33ACD6F-8A1E-502B-FF0D-17DDC74A9FDD}"/>
              </a:ext>
            </a:extLst>
          </p:cNvPr>
          <p:cNvSpPr txBox="1"/>
          <p:nvPr/>
        </p:nvSpPr>
        <p:spPr>
          <a:xfrm>
            <a:off x="2017900" y="384002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CB88C9F-DF87-189E-4CAB-B4B531DA3DC3}"/>
              </a:ext>
            </a:extLst>
          </p:cNvPr>
          <p:cNvSpPr txBox="1"/>
          <p:nvPr/>
        </p:nvSpPr>
        <p:spPr>
          <a:xfrm>
            <a:off x="3327446" y="3834573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F551854-1472-8E67-99BE-AEA8D4E4DBF7}"/>
              </a:ext>
            </a:extLst>
          </p:cNvPr>
          <p:cNvSpPr txBox="1"/>
          <p:nvPr/>
        </p:nvSpPr>
        <p:spPr>
          <a:xfrm>
            <a:off x="2028783" y="522227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DC62690-3DBB-88D0-A20C-9D4EF6FF266A}"/>
              </a:ext>
            </a:extLst>
          </p:cNvPr>
          <p:cNvSpPr txBox="1"/>
          <p:nvPr/>
        </p:nvSpPr>
        <p:spPr>
          <a:xfrm>
            <a:off x="3330652" y="5216827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2AC57B0-3F65-AC66-3BCA-B9F0C192F97F}"/>
              </a:ext>
            </a:extLst>
          </p:cNvPr>
          <p:cNvSpPr txBox="1"/>
          <p:nvPr/>
        </p:nvSpPr>
        <p:spPr>
          <a:xfrm>
            <a:off x="4623602" y="4448324"/>
            <a:ext cx="25936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406EB0C-740F-41B7-C827-5EFC7CBADF94}"/>
              </a:ext>
            </a:extLst>
          </p:cNvPr>
          <p:cNvSpPr txBox="1"/>
          <p:nvPr/>
        </p:nvSpPr>
        <p:spPr>
          <a:xfrm>
            <a:off x="2038919" y="4468971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D0234F-6899-BC40-BEFF-4BFC5F4B358D}"/>
              </a:ext>
            </a:extLst>
          </p:cNvPr>
          <p:cNvSpPr txBox="1"/>
          <p:nvPr/>
        </p:nvSpPr>
        <p:spPr>
          <a:xfrm>
            <a:off x="3419779" y="4463524"/>
            <a:ext cx="2612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FB05EEB-FA69-E15F-5FDD-33A0BF0F97A6}"/>
              </a:ext>
            </a:extLst>
          </p:cNvPr>
          <p:cNvSpPr txBox="1"/>
          <p:nvPr/>
        </p:nvSpPr>
        <p:spPr>
          <a:xfrm>
            <a:off x="4623602" y="5012847"/>
            <a:ext cx="2083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EF372D7-A7F3-7EF2-82DB-82CB178BA093}"/>
              </a:ext>
            </a:extLst>
          </p:cNvPr>
          <p:cNvSpPr txBox="1"/>
          <p:nvPr/>
        </p:nvSpPr>
        <p:spPr>
          <a:xfrm>
            <a:off x="3251234" y="2973771"/>
            <a:ext cx="5990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{0,2}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FA2C53-9D78-77CB-A72E-647BCED0AB77}"/>
              </a:ext>
            </a:extLst>
          </p:cNvPr>
          <p:cNvSpPr txBox="1"/>
          <p:nvPr/>
        </p:nvSpPr>
        <p:spPr>
          <a:xfrm>
            <a:off x="3229770" y="3538288"/>
            <a:ext cx="5990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{0,2}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F3FBFCD-7CFF-0573-8A43-0D6CCC3F0E06}"/>
              </a:ext>
            </a:extLst>
          </p:cNvPr>
          <p:cNvSpPr txBox="1"/>
          <p:nvPr/>
        </p:nvSpPr>
        <p:spPr>
          <a:xfrm>
            <a:off x="3234062" y="4109244"/>
            <a:ext cx="5990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{0,2}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7A08057-1071-3FF9-3FCC-9832BCE9783C}"/>
              </a:ext>
            </a:extLst>
          </p:cNvPr>
          <p:cNvSpPr txBox="1"/>
          <p:nvPr/>
        </p:nvSpPr>
        <p:spPr>
          <a:xfrm>
            <a:off x="3251235" y="4660884"/>
            <a:ext cx="5990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{0,2}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6955C57-535B-1255-5A78-30A76FA76B9F}"/>
              </a:ext>
            </a:extLst>
          </p:cNvPr>
          <p:cNvSpPr txBox="1"/>
          <p:nvPr/>
        </p:nvSpPr>
        <p:spPr>
          <a:xfrm>
            <a:off x="3216894" y="5785632"/>
            <a:ext cx="5990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{0,2}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BA30A15-1C5A-FC6E-3EF2-109251ECA528}"/>
              </a:ext>
            </a:extLst>
          </p:cNvPr>
          <p:cNvSpPr txBox="1"/>
          <p:nvPr/>
        </p:nvSpPr>
        <p:spPr>
          <a:xfrm>
            <a:off x="4608578" y="5583812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DB4247D-AAA1-EF36-322B-A7BBFA64C440}"/>
              </a:ext>
            </a:extLst>
          </p:cNvPr>
          <p:cNvSpPr txBox="1"/>
          <p:nvPr/>
        </p:nvSpPr>
        <p:spPr>
          <a:xfrm>
            <a:off x="3285580" y="5551668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C9A750E-64ED-2EC1-6652-2AE87E4AB72A}"/>
              </a:ext>
            </a:extLst>
          </p:cNvPr>
          <p:cNvSpPr txBox="1"/>
          <p:nvPr/>
        </p:nvSpPr>
        <p:spPr>
          <a:xfrm>
            <a:off x="2084594" y="555498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849F182-6443-0557-C9F8-EE820B7F3CDC}"/>
              </a:ext>
            </a:extLst>
          </p:cNvPr>
          <p:cNvSpPr txBox="1"/>
          <p:nvPr/>
        </p:nvSpPr>
        <p:spPr>
          <a:xfrm>
            <a:off x="1672472" y="5007630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6598672-1B49-68F9-5730-14BA8EA4E3E4}"/>
              </a:ext>
            </a:extLst>
          </p:cNvPr>
          <p:cNvSpPr txBox="1"/>
          <p:nvPr/>
        </p:nvSpPr>
        <p:spPr>
          <a:xfrm>
            <a:off x="2929268" y="5027939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C55A68D-BC96-96F7-C773-D672130DDBCE}"/>
              </a:ext>
            </a:extLst>
          </p:cNvPr>
          <p:cNvSpPr txBox="1"/>
          <p:nvPr/>
        </p:nvSpPr>
        <p:spPr>
          <a:xfrm>
            <a:off x="3358562" y="5006475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2FCB3AB-61E2-FC46-8C27-9F2450BF2C62}"/>
              </a:ext>
            </a:extLst>
          </p:cNvPr>
          <p:cNvSpPr txBox="1"/>
          <p:nvPr/>
        </p:nvSpPr>
        <p:spPr>
          <a:xfrm>
            <a:off x="2049224" y="498501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D734B26-6EA5-54E4-2BF0-9995C55525E9}"/>
              </a:ext>
            </a:extLst>
          </p:cNvPr>
          <p:cNvCxnSpPr>
            <a:cxnSpLocks/>
          </p:cNvCxnSpPr>
          <p:nvPr/>
        </p:nvCxnSpPr>
        <p:spPr>
          <a:xfrm flipV="1">
            <a:off x="1709294" y="5092918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6800B42-D0E3-A19F-40EE-7577F5280CA6}"/>
              </a:ext>
            </a:extLst>
          </p:cNvPr>
          <p:cNvCxnSpPr>
            <a:cxnSpLocks/>
          </p:cNvCxnSpPr>
          <p:nvPr/>
        </p:nvCxnSpPr>
        <p:spPr>
          <a:xfrm flipV="1">
            <a:off x="294792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BECE8C1-070B-DBF9-0782-60963936A7A3}"/>
              </a:ext>
            </a:extLst>
          </p:cNvPr>
          <p:cNvCxnSpPr>
            <a:cxnSpLocks/>
          </p:cNvCxnSpPr>
          <p:nvPr/>
        </p:nvCxnSpPr>
        <p:spPr>
          <a:xfrm flipV="1">
            <a:off x="204580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33A5399-AEB8-46BF-E548-E5DA2802BA7E}"/>
              </a:ext>
            </a:extLst>
          </p:cNvPr>
          <p:cNvCxnSpPr>
            <a:cxnSpLocks/>
          </p:cNvCxnSpPr>
          <p:nvPr/>
        </p:nvCxnSpPr>
        <p:spPr>
          <a:xfrm flipV="1">
            <a:off x="3382628" y="5066320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6EE8733-3626-5161-F480-CF1A5872137D}"/>
              </a:ext>
            </a:extLst>
          </p:cNvPr>
          <p:cNvCxnSpPr>
            <a:cxnSpLocks/>
          </p:cNvCxnSpPr>
          <p:nvPr/>
        </p:nvCxnSpPr>
        <p:spPr>
          <a:xfrm flipV="1">
            <a:off x="3338644" y="2788502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FDDF4AE-5B15-D1BF-5DD7-DC11320AEFA1}"/>
              </a:ext>
            </a:extLst>
          </p:cNvPr>
          <p:cNvCxnSpPr>
            <a:cxnSpLocks/>
          </p:cNvCxnSpPr>
          <p:nvPr/>
        </p:nvCxnSpPr>
        <p:spPr>
          <a:xfrm flipV="1">
            <a:off x="3276249" y="562272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A246DC44-8373-F3E3-3CA0-5F24E0AE6FBC}"/>
              </a:ext>
            </a:extLst>
          </p:cNvPr>
          <p:cNvCxnSpPr>
            <a:cxnSpLocks/>
          </p:cNvCxnSpPr>
          <p:nvPr/>
        </p:nvCxnSpPr>
        <p:spPr>
          <a:xfrm flipV="1">
            <a:off x="3330457" y="335718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E85F395-40CF-B2C7-8BD8-F746DA6FFBA7}"/>
              </a:ext>
            </a:extLst>
          </p:cNvPr>
          <p:cNvCxnSpPr>
            <a:cxnSpLocks/>
          </p:cNvCxnSpPr>
          <p:nvPr/>
        </p:nvCxnSpPr>
        <p:spPr>
          <a:xfrm flipV="1">
            <a:off x="3329433" y="448535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E08158F-1264-28DD-6AF5-FEDA2F56810B}"/>
              </a:ext>
            </a:extLst>
          </p:cNvPr>
          <p:cNvCxnSpPr>
            <a:cxnSpLocks/>
          </p:cNvCxnSpPr>
          <p:nvPr/>
        </p:nvCxnSpPr>
        <p:spPr>
          <a:xfrm flipV="1">
            <a:off x="3328412" y="420203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28435703-3C9B-15B7-BE81-0FBFAA2926A8}"/>
              </a:ext>
            </a:extLst>
          </p:cNvPr>
          <p:cNvSpPr txBox="1"/>
          <p:nvPr/>
        </p:nvSpPr>
        <p:spPr>
          <a:xfrm>
            <a:off x="4489502" y="5215802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5AB11B3-DF7E-BE5A-D8A3-B1DF66C9EF91}"/>
              </a:ext>
            </a:extLst>
          </p:cNvPr>
          <p:cNvCxnSpPr>
            <a:cxnSpLocks/>
          </p:cNvCxnSpPr>
          <p:nvPr/>
        </p:nvCxnSpPr>
        <p:spPr>
          <a:xfrm flipV="1">
            <a:off x="4523069" y="5022336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69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97" grpId="0"/>
    </p:bldLst>
  </p:timing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46011-8272-3933-55A0-E4D2B80A2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1E0B3-8170-43F6-E10A-57B0E2651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Cyclic Analysis: Initialization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234008-3832-D472-8A1C-72C9A98C9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62649C4-C4C5-6E5F-D86E-CEA719A56D95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4EDB0BF-FA8E-CB7B-4DF2-863DEED1012F}"/>
              </a:ext>
            </a:extLst>
          </p:cNvPr>
          <p:cNvSpPr txBox="1">
            <a:spLocks/>
          </p:cNvSpPr>
          <p:nvPr/>
        </p:nvSpPr>
        <p:spPr>
          <a:xfrm>
            <a:off x="711438" y="2412721"/>
            <a:ext cx="7093159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Start every Value-Set with the “empty” value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FB3E0D-FBEC-EFCA-56D1-0981F45324FE}"/>
              </a:ext>
            </a:extLst>
          </p:cNvPr>
          <p:cNvSpPr txBox="1"/>
          <p:nvPr/>
        </p:nvSpPr>
        <p:spPr>
          <a:xfrm>
            <a:off x="660131" y="2883075"/>
            <a:ext cx="45199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Value will eventually be updated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1AE5E4-4622-854A-859E-D987C5AD8F4A}"/>
              </a:ext>
            </a:extLst>
          </p:cNvPr>
          <p:cNvSpPr txBox="1">
            <a:spLocks/>
          </p:cNvSpPr>
          <p:nvPr/>
        </p:nvSpPr>
        <p:spPr>
          <a:xfrm>
            <a:off x="689975" y="3344289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Is exploring every edge enough?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0B1C1B-F04E-7BE0-3055-0AF09C1787A9}"/>
              </a:ext>
            </a:extLst>
          </p:cNvPr>
          <p:cNvSpPr txBox="1"/>
          <p:nvPr/>
        </p:nvSpPr>
        <p:spPr>
          <a:xfrm>
            <a:off x="773896" y="3634341"/>
            <a:ext cx="45199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No!</a:t>
            </a:r>
          </a:p>
        </p:txBody>
      </p:sp>
    </p:spTree>
    <p:extLst>
      <p:ext uri="{BB962C8B-B14F-4D97-AF65-F5344CB8AC3E}">
        <p14:creationId xmlns:p14="http://schemas.microsoft.com/office/powerpoint/2010/main" val="2339662190"/>
      </p:ext>
    </p:extLst>
  </p:cSld>
  <p:clrMapOvr>
    <a:masterClrMapping/>
  </p:clrMapOvr>
</p:sld>
</file>

<file path=ppt/slides/slide1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D0C96-B454-9A43-B66C-93CCAC7F4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3B3CA794-C502-9FED-C3A6-6756BD634198}"/>
              </a:ext>
            </a:extLst>
          </p:cNvPr>
          <p:cNvSpPr/>
          <p:nvPr/>
        </p:nvSpPr>
        <p:spPr>
          <a:xfrm>
            <a:off x="10069288" y="2762780"/>
            <a:ext cx="322362" cy="18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EB374-404D-8BE8-1A54-3E8925E73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Cyclic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4B9752-269B-3104-BEF5-BBBC4571C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76FDFC1-763E-179C-943A-15876C586455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BD8598-991F-1EF1-72E5-143B45DF6B4D}"/>
              </a:ext>
            </a:extLst>
          </p:cNvPr>
          <p:cNvSpPr txBox="1"/>
          <p:nvPr/>
        </p:nvSpPr>
        <p:spPr>
          <a:xfrm>
            <a:off x="5479706" y="4148475"/>
            <a:ext cx="32215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1. int2 x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2. int2 y = 2;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3. int1 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4. while (t=rand()){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5.   x = 1 / y;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6.   y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7.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8. return;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651A1AB-CC11-58B3-ECB5-DDACC99243EB}"/>
                  </a:ext>
                </a:extLst>
              </p14:cNvPr>
              <p14:cNvContentPartPr/>
              <p14:nvPr/>
            </p14:nvContentPartPr>
            <p14:xfrm>
              <a:off x="8397208" y="3167280"/>
              <a:ext cx="1076040" cy="225720"/>
            </p14:xfrm>
          </p:contentPart>
        </mc:Choice>
        <mc:Fallback xmlns:a16="http://schemas.microsoft.com/office/drawing/2014/main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651A1AB-CC11-58B3-ECB5-DDACC99243E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7848" y="3157920"/>
                <a:ext cx="1094760" cy="24444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06F0ACAE-2B7E-20C5-D7B5-4903070D3D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65" t="-3540" r="41195" b="74216"/>
          <a:stretch>
            <a:fillRect/>
          </a:stretch>
        </p:blipFill>
        <p:spPr>
          <a:xfrm>
            <a:off x="7706740" y="1204307"/>
            <a:ext cx="2234860" cy="12625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D8CB3EE-ED05-448B-56E1-4FF554E99A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09" t="50081" r="30641" b="24818"/>
          <a:stretch>
            <a:fillRect/>
          </a:stretch>
        </p:blipFill>
        <p:spPr>
          <a:xfrm>
            <a:off x="8985663" y="4001208"/>
            <a:ext cx="2674884" cy="11039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010FEE-168F-7B9E-50D9-3E3D8DA5F7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51" t="77691" r="67700" b="12391"/>
          <a:stretch>
            <a:fillRect/>
          </a:stretch>
        </p:blipFill>
        <p:spPr>
          <a:xfrm>
            <a:off x="8304218" y="6170166"/>
            <a:ext cx="1062577" cy="436179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3303345-535A-6F93-FDCF-EF4EE7F34046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4170" y="2466825"/>
            <a:ext cx="6206" cy="2796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2EB873-B6AC-5DCE-5013-51E3EC98887A}"/>
              </a:ext>
            </a:extLst>
          </p:cNvPr>
          <p:cNvCxnSpPr>
            <a:cxnSpLocks/>
            <a:stCxn id="53" idx="2"/>
            <a:endCxn id="17" idx="0"/>
          </p:cNvCxnSpPr>
          <p:nvPr/>
        </p:nvCxnSpPr>
        <p:spPr>
          <a:xfrm>
            <a:off x="8822037" y="3476170"/>
            <a:ext cx="13470" cy="26939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3E05FE3-D06F-BC54-2DB8-1574D87F938A}"/>
              </a:ext>
            </a:extLst>
          </p:cNvPr>
          <p:cNvCxnSpPr>
            <a:cxnSpLocks/>
            <a:stCxn id="53" idx="2"/>
            <a:endCxn id="16" idx="0"/>
          </p:cNvCxnSpPr>
          <p:nvPr/>
        </p:nvCxnSpPr>
        <p:spPr>
          <a:xfrm>
            <a:off x="8822037" y="3476170"/>
            <a:ext cx="1501068" cy="52503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A0C0EB9E-F015-83AB-DDD6-2F59C62A3EAF}"/>
              </a:ext>
            </a:extLst>
          </p:cNvPr>
          <p:cNvCxnSpPr>
            <a:cxnSpLocks/>
            <a:stCxn id="8" idx="2"/>
            <a:endCxn id="45" idx="0"/>
          </p:cNvCxnSpPr>
          <p:nvPr/>
        </p:nvCxnSpPr>
        <p:spPr>
          <a:xfrm rot="5400000" flipH="1">
            <a:off x="8918295" y="4074955"/>
            <a:ext cx="2713766" cy="89417"/>
          </a:xfrm>
          <a:prstGeom prst="bentConnector5">
            <a:avLst>
              <a:gd name="adj1" fmla="val -8424"/>
              <a:gd name="adj2" fmla="val -1795788"/>
              <a:gd name="adj3" fmla="val 108424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3C59ACD4-EF66-B2BD-CEC8-C4F5CBA772D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10"/>
          <a:stretch>
            <a:fillRect/>
          </a:stretch>
        </p:blipFill>
        <p:spPr>
          <a:xfrm>
            <a:off x="6868916" y="2746808"/>
            <a:ext cx="3906241" cy="729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91EC32-4B00-3E37-50B3-0B0E0E724B0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864" t="69564" r="29817" b="17089"/>
          <a:stretch>
            <a:fillRect/>
          </a:stretch>
        </p:blipFill>
        <p:spPr>
          <a:xfrm>
            <a:off x="8979224" y="4921528"/>
            <a:ext cx="2681323" cy="55501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4ED898-E69C-2BFA-C882-C6CDC829DD2B}"/>
              </a:ext>
            </a:extLst>
          </p:cNvPr>
          <p:cNvCxnSpPr/>
          <p:nvPr/>
        </p:nvCxnSpPr>
        <p:spPr>
          <a:xfrm flipV="1">
            <a:off x="9122229" y="4797582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1AD869A-D835-7374-22CC-4D8445BF7255}"/>
              </a:ext>
            </a:extLst>
          </p:cNvPr>
          <p:cNvSpPr/>
          <p:nvPr/>
        </p:nvSpPr>
        <p:spPr>
          <a:xfrm>
            <a:off x="9082314" y="4921527"/>
            <a:ext cx="2478315" cy="38916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F0BF55-F604-0A67-552B-349ADD9E5B85}"/>
              </a:ext>
            </a:extLst>
          </p:cNvPr>
          <p:cNvCxnSpPr>
            <a:cxnSpLocks/>
          </p:cNvCxnSpPr>
          <p:nvPr/>
        </p:nvCxnSpPr>
        <p:spPr>
          <a:xfrm>
            <a:off x="6720099" y="5642431"/>
            <a:ext cx="355615" cy="1432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AAE8A5C-FA4E-F534-6E4A-3EE4567A37B4}"/>
              </a:ext>
            </a:extLst>
          </p:cNvPr>
          <p:cNvSpPr txBox="1"/>
          <p:nvPr/>
        </p:nvSpPr>
        <p:spPr>
          <a:xfrm>
            <a:off x="7134217" y="5521134"/>
            <a:ext cx="747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y+1;</a:t>
            </a:r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61FD2A7-7254-9C77-09CF-3E65C52AFFF0}"/>
              </a:ext>
            </a:extLst>
          </p:cNvPr>
          <p:cNvSpPr/>
          <p:nvPr/>
        </p:nvSpPr>
        <p:spPr>
          <a:xfrm>
            <a:off x="7184480" y="5583811"/>
            <a:ext cx="606063" cy="30641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D2554917-C8B9-4A42-135A-8D90106E0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667711"/>
              </p:ext>
            </p:extLst>
          </p:nvPr>
        </p:nvGraphicFramePr>
        <p:xfrm>
          <a:off x="122806" y="1204307"/>
          <a:ext cx="5206744" cy="5490403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1531823">
                  <a:extLst>
                    <a:ext uri="{9D8B030D-6E8A-4147-A177-3AD203B41FA5}">
                      <a16:colId xmlns:a16="http://schemas.microsoft.com/office/drawing/2014/main" val="278419883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63783377"/>
                    </a:ext>
                  </a:extLst>
                </a:gridCol>
                <a:gridCol w="1225597">
                  <a:extLst>
                    <a:ext uri="{9D8B030D-6E8A-4147-A177-3AD203B41FA5}">
                      <a16:colId xmlns:a16="http://schemas.microsoft.com/office/drawing/2014/main" val="1239490672"/>
                    </a:ext>
                  </a:extLst>
                </a:gridCol>
                <a:gridCol w="1192024">
                  <a:extLst>
                    <a:ext uri="{9D8B030D-6E8A-4147-A177-3AD203B41FA5}">
                      <a16:colId xmlns:a16="http://schemas.microsoft.com/office/drawing/2014/main" val="3311476883"/>
                    </a:ext>
                  </a:extLst>
                </a:gridCol>
              </a:tblGrid>
              <a:tr h="45184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4790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(entry)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3986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(entry)→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3957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3361529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8544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560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60571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BBody→BHead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05276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923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(exit)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96992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17FFF9A8-8AF8-9B97-DBFE-E067AF6F730B}"/>
              </a:ext>
            </a:extLst>
          </p:cNvPr>
          <p:cNvSpPr txBox="1"/>
          <p:nvPr/>
        </p:nvSpPr>
        <p:spPr>
          <a:xfrm>
            <a:off x="1860064" y="1597561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617C0DA-6B77-B0D8-1E51-D6B728AF3ADE}"/>
              </a:ext>
            </a:extLst>
          </p:cNvPr>
          <p:cNvSpPr txBox="1"/>
          <p:nvPr/>
        </p:nvSpPr>
        <p:spPr>
          <a:xfrm>
            <a:off x="3101038" y="1592114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F8FDBB5-0C6B-B5FC-E142-2FFBF9C8921A}"/>
              </a:ext>
            </a:extLst>
          </p:cNvPr>
          <p:cNvSpPr txBox="1"/>
          <p:nvPr/>
        </p:nvSpPr>
        <p:spPr>
          <a:xfrm>
            <a:off x="2045118" y="217450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F7F7640-2131-50C3-D6BF-EB7975DFD3A7}"/>
              </a:ext>
            </a:extLst>
          </p:cNvPr>
          <p:cNvSpPr txBox="1"/>
          <p:nvPr/>
        </p:nvSpPr>
        <p:spPr>
          <a:xfrm>
            <a:off x="3327446" y="216905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2BFA45-C69C-E4E8-58E1-C4E6D57394B4}"/>
              </a:ext>
            </a:extLst>
          </p:cNvPr>
          <p:cNvSpPr txBox="1"/>
          <p:nvPr/>
        </p:nvSpPr>
        <p:spPr>
          <a:xfrm>
            <a:off x="4531269" y="3275087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490CEAB-6281-F807-F061-80A2C0725755}"/>
              </a:ext>
            </a:extLst>
          </p:cNvPr>
          <p:cNvSpPr txBox="1"/>
          <p:nvPr/>
        </p:nvSpPr>
        <p:spPr>
          <a:xfrm>
            <a:off x="2028788" y="27242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40141E4-5ADD-5373-EB1E-14BB380515BA}"/>
              </a:ext>
            </a:extLst>
          </p:cNvPr>
          <p:cNvSpPr txBox="1"/>
          <p:nvPr/>
        </p:nvSpPr>
        <p:spPr>
          <a:xfrm>
            <a:off x="3327446" y="27187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4F23CE3-7DC5-3173-8A25-8E976AFC44C1}"/>
              </a:ext>
            </a:extLst>
          </p:cNvPr>
          <p:cNvSpPr txBox="1"/>
          <p:nvPr/>
        </p:nvSpPr>
        <p:spPr>
          <a:xfrm>
            <a:off x="4533513" y="3841145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23C669B-29FB-2376-39DD-D058133ED4D0}"/>
              </a:ext>
            </a:extLst>
          </p:cNvPr>
          <p:cNvSpPr txBox="1"/>
          <p:nvPr/>
        </p:nvSpPr>
        <p:spPr>
          <a:xfrm>
            <a:off x="2017900" y="32957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A61FF82-8D52-37BC-6656-248813DBD4AD}"/>
              </a:ext>
            </a:extLst>
          </p:cNvPr>
          <p:cNvSpPr txBox="1"/>
          <p:nvPr/>
        </p:nvSpPr>
        <p:spPr>
          <a:xfrm>
            <a:off x="3327446" y="32902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E55CEE6-6F7E-70DB-8315-F175251BD845}"/>
              </a:ext>
            </a:extLst>
          </p:cNvPr>
          <p:cNvSpPr txBox="1"/>
          <p:nvPr/>
        </p:nvSpPr>
        <p:spPr>
          <a:xfrm>
            <a:off x="2017900" y="384002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C0A0548-49FC-4909-0118-7EBC24C44390}"/>
              </a:ext>
            </a:extLst>
          </p:cNvPr>
          <p:cNvSpPr txBox="1"/>
          <p:nvPr/>
        </p:nvSpPr>
        <p:spPr>
          <a:xfrm>
            <a:off x="3327446" y="3834573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8D3F7E6-A82C-66BE-3D84-810804922571}"/>
              </a:ext>
            </a:extLst>
          </p:cNvPr>
          <p:cNvSpPr txBox="1"/>
          <p:nvPr/>
        </p:nvSpPr>
        <p:spPr>
          <a:xfrm>
            <a:off x="2028783" y="522227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3F3F3F3-A06F-40BD-F2AD-683E73041862}"/>
              </a:ext>
            </a:extLst>
          </p:cNvPr>
          <p:cNvSpPr txBox="1"/>
          <p:nvPr/>
        </p:nvSpPr>
        <p:spPr>
          <a:xfrm>
            <a:off x="3330652" y="5216827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{3}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E99275F-E61A-7BAE-8554-85D294506D7D}"/>
              </a:ext>
            </a:extLst>
          </p:cNvPr>
          <p:cNvSpPr txBox="1"/>
          <p:nvPr/>
        </p:nvSpPr>
        <p:spPr>
          <a:xfrm>
            <a:off x="4623602" y="4448324"/>
            <a:ext cx="25936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D9339B3-94BC-DA69-BEC8-DAC35B35BA1B}"/>
              </a:ext>
            </a:extLst>
          </p:cNvPr>
          <p:cNvSpPr txBox="1"/>
          <p:nvPr/>
        </p:nvSpPr>
        <p:spPr>
          <a:xfrm>
            <a:off x="2038919" y="4468971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974DC95-1277-E406-B8E0-CDECA2B6595B}"/>
              </a:ext>
            </a:extLst>
          </p:cNvPr>
          <p:cNvSpPr txBox="1"/>
          <p:nvPr/>
        </p:nvSpPr>
        <p:spPr>
          <a:xfrm>
            <a:off x="3419779" y="4463524"/>
            <a:ext cx="2612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4DDA4F9-5520-A49C-2E57-95D1B9E8A578}"/>
              </a:ext>
            </a:extLst>
          </p:cNvPr>
          <p:cNvSpPr txBox="1"/>
          <p:nvPr/>
        </p:nvSpPr>
        <p:spPr>
          <a:xfrm>
            <a:off x="4623602" y="5012847"/>
            <a:ext cx="2083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5EB0AA5-8632-E981-E297-BB08FE624F9F}"/>
              </a:ext>
            </a:extLst>
          </p:cNvPr>
          <p:cNvSpPr txBox="1"/>
          <p:nvPr/>
        </p:nvSpPr>
        <p:spPr>
          <a:xfrm>
            <a:off x="3060987" y="2973771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CF81E08-0169-9CDB-B987-71CB2B5FB80F}"/>
              </a:ext>
            </a:extLst>
          </p:cNvPr>
          <p:cNvSpPr txBox="1"/>
          <p:nvPr/>
        </p:nvSpPr>
        <p:spPr>
          <a:xfrm>
            <a:off x="3045660" y="3538288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6AA3FD5B-48AF-C7BE-4C41-CC950AB21A89}"/>
              </a:ext>
            </a:extLst>
          </p:cNvPr>
          <p:cNvSpPr txBox="1"/>
          <p:nvPr/>
        </p:nvSpPr>
        <p:spPr>
          <a:xfrm>
            <a:off x="3234062" y="4109244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125BECB-EE55-0B9A-1776-2E084826E13B}"/>
              </a:ext>
            </a:extLst>
          </p:cNvPr>
          <p:cNvSpPr txBox="1"/>
          <p:nvPr/>
        </p:nvSpPr>
        <p:spPr>
          <a:xfrm>
            <a:off x="2950522" y="4660884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F8F5386-16BD-ED6D-A6F6-1664568C2644}"/>
              </a:ext>
            </a:extLst>
          </p:cNvPr>
          <p:cNvSpPr txBox="1"/>
          <p:nvPr/>
        </p:nvSpPr>
        <p:spPr>
          <a:xfrm>
            <a:off x="3216894" y="5785632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7A173ED-CD4D-E836-F2ED-030374A4D97A}"/>
              </a:ext>
            </a:extLst>
          </p:cNvPr>
          <p:cNvSpPr txBox="1"/>
          <p:nvPr/>
        </p:nvSpPr>
        <p:spPr>
          <a:xfrm>
            <a:off x="4608578" y="5583812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05F74DF6-C3B3-5ECD-C120-C2AC1FAB03B1}"/>
              </a:ext>
            </a:extLst>
          </p:cNvPr>
          <p:cNvSpPr txBox="1"/>
          <p:nvPr/>
        </p:nvSpPr>
        <p:spPr>
          <a:xfrm>
            <a:off x="3285580" y="5551668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29BF992-79D1-A11B-9698-1F66ADB333E4}"/>
              </a:ext>
            </a:extLst>
          </p:cNvPr>
          <p:cNvSpPr txBox="1"/>
          <p:nvPr/>
        </p:nvSpPr>
        <p:spPr>
          <a:xfrm>
            <a:off x="2084594" y="555498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9B8420B-9362-2B8D-C7A0-F6F26BA4FA02}"/>
              </a:ext>
            </a:extLst>
          </p:cNvPr>
          <p:cNvSpPr txBox="1"/>
          <p:nvPr/>
        </p:nvSpPr>
        <p:spPr>
          <a:xfrm>
            <a:off x="1672472" y="5007630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86B69DA7-D7D3-44D7-F314-F8448FBC2415}"/>
              </a:ext>
            </a:extLst>
          </p:cNvPr>
          <p:cNvSpPr txBox="1"/>
          <p:nvPr/>
        </p:nvSpPr>
        <p:spPr>
          <a:xfrm>
            <a:off x="2929268" y="5027939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09F9EEE-1C0C-DAB2-E2C7-B231985721AE}"/>
              </a:ext>
            </a:extLst>
          </p:cNvPr>
          <p:cNvSpPr txBox="1"/>
          <p:nvPr/>
        </p:nvSpPr>
        <p:spPr>
          <a:xfrm>
            <a:off x="3358562" y="5006475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58F4D15-6A8E-50A2-D2F1-5E749D596C94}"/>
              </a:ext>
            </a:extLst>
          </p:cNvPr>
          <p:cNvSpPr txBox="1"/>
          <p:nvPr/>
        </p:nvSpPr>
        <p:spPr>
          <a:xfrm>
            <a:off x="2049224" y="498501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ED9E4A8F-978A-84BE-E980-104EB08BF017}"/>
              </a:ext>
            </a:extLst>
          </p:cNvPr>
          <p:cNvCxnSpPr>
            <a:cxnSpLocks/>
          </p:cNvCxnSpPr>
          <p:nvPr/>
        </p:nvCxnSpPr>
        <p:spPr>
          <a:xfrm flipV="1">
            <a:off x="1709294" y="5092918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CFAD351E-05B0-8784-200F-D3B0D0E0BA52}"/>
              </a:ext>
            </a:extLst>
          </p:cNvPr>
          <p:cNvCxnSpPr>
            <a:cxnSpLocks/>
          </p:cNvCxnSpPr>
          <p:nvPr/>
        </p:nvCxnSpPr>
        <p:spPr>
          <a:xfrm flipV="1">
            <a:off x="294792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1F4FE3E0-4E83-F2B7-3D81-84EBFC372B78}"/>
              </a:ext>
            </a:extLst>
          </p:cNvPr>
          <p:cNvCxnSpPr>
            <a:cxnSpLocks/>
          </p:cNvCxnSpPr>
          <p:nvPr/>
        </p:nvCxnSpPr>
        <p:spPr>
          <a:xfrm flipV="1">
            <a:off x="204580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8DAA14CB-A381-E2F7-9597-226C056873E0}"/>
              </a:ext>
            </a:extLst>
          </p:cNvPr>
          <p:cNvCxnSpPr>
            <a:cxnSpLocks/>
          </p:cNvCxnSpPr>
          <p:nvPr/>
        </p:nvCxnSpPr>
        <p:spPr>
          <a:xfrm flipV="1">
            <a:off x="3382628" y="5066320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E365D6D-D5B4-12AB-DFDA-8C438429A647}"/>
              </a:ext>
            </a:extLst>
          </p:cNvPr>
          <p:cNvCxnSpPr>
            <a:cxnSpLocks/>
          </p:cNvCxnSpPr>
          <p:nvPr/>
        </p:nvCxnSpPr>
        <p:spPr>
          <a:xfrm flipV="1">
            <a:off x="3338644" y="2788502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073219F5-90CF-288D-B640-24410F904A69}"/>
              </a:ext>
            </a:extLst>
          </p:cNvPr>
          <p:cNvCxnSpPr>
            <a:cxnSpLocks/>
          </p:cNvCxnSpPr>
          <p:nvPr/>
        </p:nvCxnSpPr>
        <p:spPr>
          <a:xfrm flipV="1">
            <a:off x="3276249" y="562272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20852024-34C7-0FF6-75E3-16BFCAD3C3FB}"/>
              </a:ext>
            </a:extLst>
          </p:cNvPr>
          <p:cNvCxnSpPr>
            <a:cxnSpLocks/>
          </p:cNvCxnSpPr>
          <p:nvPr/>
        </p:nvCxnSpPr>
        <p:spPr>
          <a:xfrm flipV="1">
            <a:off x="3330457" y="335718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E2DF7AA-1511-DB11-2DAD-115EF562D028}"/>
              </a:ext>
            </a:extLst>
          </p:cNvPr>
          <p:cNvCxnSpPr>
            <a:cxnSpLocks/>
          </p:cNvCxnSpPr>
          <p:nvPr/>
        </p:nvCxnSpPr>
        <p:spPr>
          <a:xfrm flipV="1">
            <a:off x="3329433" y="448535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45FDA4BF-ED05-F483-C8FE-5B7D0725FCE4}"/>
              </a:ext>
            </a:extLst>
          </p:cNvPr>
          <p:cNvCxnSpPr>
            <a:cxnSpLocks/>
          </p:cNvCxnSpPr>
          <p:nvPr/>
        </p:nvCxnSpPr>
        <p:spPr>
          <a:xfrm flipV="1">
            <a:off x="3365151" y="3908124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1523EA69-DC46-9ADC-659D-E3E14354F8D9}"/>
              </a:ext>
            </a:extLst>
          </p:cNvPr>
          <p:cNvSpPr txBox="1"/>
          <p:nvPr/>
        </p:nvSpPr>
        <p:spPr>
          <a:xfrm>
            <a:off x="4489502" y="5215802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FEFD2016-622A-D339-5167-C02028E52C75}"/>
              </a:ext>
            </a:extLst>
          </p:cNvPr>
          <p:cNvCxnSpPr>
            <a:cxnSpLocks/>
          </p:cNvCxnSpPr>
          <p:nvPr/>
        </p:nvCxnSpPr>
        <p:spPr>
          <a:xfrm flipV="1">
            <a:off x="4523069" y="5022336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08C84D6B-B09A-988A-FCFF-7CAAACD0C318}"/>
              </a:ext>
            </a:extLst>
          </p:cNvPr>
          <p:cNvSpPr txBox="1"/>
          <p:nvPr/>
        </p:nvSpPr>
        <p:spPr>
          <a:xfrm>
            <a:off x="3452731" y="4672133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{2,3,0}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C9DFAEEB-37FC-EE1A-09DD-B7D83BA2A085}"/>
              </a:ext>
            </a:extLst>
          </p:cNvPr>
          <p:cNvCxnSpPr>
            <a:cxnSpLocks/>
          </p:cNvCxnSpPr>
          <p:nvPr/>
        </p:nvCxnSpPr>
        <p:spPr>
          <a:xfrm flipV="1">
            <a:off x="3024434" y="4745114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CC4A7328-C026-4142-4EA1-18F725E732EA}"/>
              </a:ext>
            </a:extLst>
          </p:cNvPr>
          <p:cNvCxnSpPr>
            <a:cxnSpLocks/>
          </p:cNvCxnSpPr>
          <p:nvPr/>
        </p:nvCxnSpPr>
        <p:spPr>
          <a:xfrm flipV="1">
            <a:off x="3344781" y="528622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55AC654-BAF8-0FE9-C1C0-F34DAAE0EF3F}"/>
              </a:ext>
            </a:extLst>
          </p:cNvPr>
          <p:cNvSpPr txBox="1"/>
          <p:nvPr/>
        </p:nvSpPr>
        <p:spPr>
          <a:xfrm>
            <a:off x="3581244" y="5221939"/>
            <a:ext cx="596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{3,0}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85637372-14DA-D96D-BAFC-421DD27BF6B9}"/>
              </a:ext>
            </a:extLst>
          </p:cNvPr>
          <p:cNvCxnSpPr>
            <a:cxnSpLocks/>
          </p:cNvCxnSpPr>
          <p:nvPr/>
        </p:nvCxnSpPr>
        <p:spPr>
          <a:xfrm flipV="1">
            <a:off x="3171921" y="3039098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31BB70E0-A98C-D118-2E8C-A2770012BB39}"/>
              </a:ext>
            </a:extLst>
          </p:cNvPr>
          <p:cNvSpPr txBox="1"/>
          <p:nvPr/>
        </p:nvSpPr>
        <p:spPr>
          <a:xfrm>
            <a:off x="3469753" y="2956398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{2,3,0}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3121D4C5-CA77-4B28-4F56-4F1CC3157F52}"/>
              </a:ext>
            </a:extLst>
          </p:cNvPr>
          <p:cNvCxnSpPr>
            <a:cxnSpLocks/>
          </p:cNvCxnSpPr>
          <p:nvPr/>
        </p:nvCxnSpPr>
        <p:spPr>
          <a:xfrm flipV="1">
            <a:off x="3158622" y="3608812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6A776A92-1D81-A263-33A2-A210DF4E2309}"/>
              </a:ext>
            </a:extLst>
          </p:cNvPr>
          <p:cNvSpPr txBox="1"/>
          <p:nvPr/>
        </p:nvSpPr>
        <p:spPr>
          <a:xfrm>
            <a:off x="3456454" y="3526112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{2,3,0}</a:t>
            </a:r>
          </a:p>
        </p:txBody>
      </p:sp>
    </p:spTree>
    <p:extLst>
      <p:ext uri="{BB962C8B-B14F-4D97-AF65-F5344CB8AC3E}">
        <p14:creationId xmlns:p14="http://schemas.microsoft.com/office/powerpoint/2010/main" val="103558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43" grpId="0"/>
      <p:bldP spid="145" grpId="0"/>
      <p:bldP spid="148" grpId="0"/>
      <p:bldP spid="150" grpId="0"/>
      <p:bldP spid="152" grpId="0"/>
    </p:bldLst>
  </p:timing>
</p:sld>
</file>

<file path=ppt/slides/slide13.xml><?xml version="1.0" encoding="utf-8"?>
<p:sld xmlns:a16="http://schemas.microsoft.com/office/drawing/2014/main" xmlns:mc="http://schemas.openxmlformats.org/markup-compatibility/2006" xmlns:p14="http://schemas.microsoft.com/office/powerpoint/2010/main"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BDE2A-0E36-E63B-D4A5-8A817954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A00BEFBA-B95E-3500-47B9-BFB68494BCDC}"/>
              </a:ext>
            </a:extLst>
          </p:cNvPr>
          <p:cNvSpPr/>
          <p:nvPr/>
        </p:nvSpPr>
        <p:spPr>
          <a:xfrm>
            <a:off x="10069288" y="2762780"/>
            <a:ext cx="322362" cy="18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A1C01E-442B-F232-277A-D61869E06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Cyclic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5E8F9B-B924-D5BD-30B4-41BC8629D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E346591-3FA4-DB40-7E08-D15FC2BCD21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94B2C-BF55-8E21-73BC-7DFCE093B05A}"/>
              </a:ext>
            </a:extLst>
          </p:cNvPr>
          <p:cNvSpPr txBox="1"/>
          <p:nvPr/>
        </p:nvSpPr>
        <p:spPr>
          <a:xfrm>
            <a:off x="5479706" y="4148475"/>
            <a:ext cx="32215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1. int2 x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2. int2 y = 2;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3. int1 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4. while (t=rand()){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5.   x = 1 / y;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6.   y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7.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8. return;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E97635B-1304-B5F5-0C10-9D37AAD3122D}"/>
                  </a:ext>
                </a:extLst>
              </p14:cNvPr>
              <p14:cNvContentPartPr/>
              <p14:nvPr/>
            </p14:nvContentPartPr>
            <p14:xfrm>
              <a:off x="8397208" y="3167280"/>
              <a:ext cx="1076040" cy="225720"/>
            </p14:xfrm>
          </p:contentPart>
        </mc:Choice>
        <mc:Fallback xmlns:a14="http://schemas.microsoft.com/office/drawing/2010/main" xmlns:a16="http://schemas.microsoft.com/office/drawing/2014/main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E97635B-1304-B5F5-0C10-9D37AAD3122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7848" y="3157920"/>
                <a:ext cx="1094760" cy="24444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FA4E7C0E-5E14-F4A0-B68A-066ED313AE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65" t="-3540" r="41195" b="74216"/>
          <a:stretch>
            <a:fillRect/>
          </a:stretch>
        </p:blipFill>
        <p:spPr>
          <a:xfrm>
            <a:off x="7706740" y="1204307"/>
            <a:ext cx="2234860" cy="12625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6D0F53-2448-A9A0-7AE7-C0CCD2B5CB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09" t="50081" r="30641" b="24818"/>
          <a:stretch>
            <a:fillRect/>
          </a:stretch>
        </p:blipFill>
        <p:spPr>
          <a:xfrm>
            <a:off x="8985663" y="4001208"/>
            <a:ext cx="2674884" cy="11039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15FD8D-894C-40E2-EC4C-231490CE43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51" t="77691" r="67700" b="12391"/>
          <a:stretch>
            <a:fillRect/>
          </a:stretch>
        </p:blipFill>
        <p:spPr>
          <a:xfrm>
            <a:off x="8304218" y="6170166"/>
            <a:ext cx="1062577" cy="436179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3BCA5CB-E059-48BB-323D-84ED5C3203A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4170" y="2466825"/>
            <a:ext cx="6206" cy="2796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84544E2-6F69-3E67-7164-F16CAFBE9E2B}"/>
              </a:ext>
            </a:extLst>
          </p:cNvPr>
          <p:cNvCxnSpPr>
            <a:cxnSpLocks/>
            <a:stCxn id="53" idx="2"/>
            <a:endCxn id="17" idx="0"/>
          </p:cNvCxnSpPr>
          <p:nvPr/>
        </p:nvCxnSpPr>
        <p:spPr>
          <a:xfrm>
            <a:off x="8822037" y="3476170"/>
            <a:ext cx="13470" cy="26939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890082B-B28D-E019-7182-A965E628E084}"/>
              </a:ext>
            </a:extLst>
          </p:cNvPr>
          <p:cNvCxnSpPr>
            <a:cxnSpLocks/>
            <a:stCxn id="53" idx="2"/>
            <a:endCxn id="16" idx="0"/>
          </p:cNvCxnSpPr>
          <p:nvPr/>
        </p:nvCxnSpPr>
        <p:spPr>
          <a:xfrm>
            <a:off x="8822037" y="3476170"/>
            <a:ext cx="1501068" cy="52503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CD08BEF2-4538-D9A5-C012-6A80A1B75B36}"/>
              </a:ext>
            </a:extLst>
          </p:cNvPr>
          <p:cNvCxnSpPr>
            <a:cxnSpLocks/>
            <a:stCxn id="8" idx="2"/>
            <a:endCxn id="45" idx="0"/>
          </p:cNvCxnSpPr>
          <p:nvPr/>
        </p:nvCxnSpPr>
        <p:spPr>
          <a:xfrm rot="5400000" flipH="1">
            <a:off x="8918295" y="4074955"/>
            <a:ext cx="2713766" cy="89417"/>
          </a:xfrm>
          <a:prstGeom prst="bentConnector5">
            <a:avLst>
              <a:gd name="adj1" fmla="val -8424"/>
              <a:gd name="adj2" fmla="val -1795788"/>
              <a:gd name="adj3" fmla="val 108424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193F8F8E-F822-050C-ED2D-DC6A1717A3F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10"/>
          <a:stretch>
            <a:fillRect/>
          </a:stretch>
        </p:blipFill>
        <p:spPr>
          <a:xfrm>
            <a:off x="6868916" y="2746808"/>
            <a:ext cx="3906241" cy="729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519056-7516-7F59-6832-71D407510D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864" t="69564" r="29817" b="17089"/>
          <a:stretch>
            <a:fillRect/>
          </a:stretch>
        </p:blipFill>
        <p:spPr>
          <a:xfrm>
            <a:off x="8979224" y="4921528"/>
            <a:ext cx="2681323" cy="55501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D7A7564-12F1-A902-34E8-190A87625C1F}"/>
              </a:ext>
            </a:extLst>
          </p:cNvPr>
          <p:cNvCxnSpPr/>
          <p:nvPr/>
        </p:nvCxnSpPr>
        <p:spPr>
          <a:xfrm flipV="1">
            <a:off x="9122229" y="4797582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C4DAB3B-1E39-5FBD-B587-FB496BB3BC65}"/>
              </a:ext>
            </a:extLst>
          </p:cNvPr>
          <p:cNvSpPr/>
          <p:nvPr/>
        </p:nvSpPr>
        <p:spPr>
          <a:xfrm>
            <a:off x="9082314" y="4921527"/>
            <a:ext cx="2478315" cy="38916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0B22196-7A8D-4D1F-9770-2D85C2FF5ED8}"/>
              </a:ext>
            </a:extLst>
          </p:cNvPr>
          <p:cNvCxnSpPr>
            <a:cxnSpLocks/>
          </p:cNvCxnSpPr>
          <p:nvPr/>
        </p:nvCxnSpPr>
        <p:spPr>
          <a:xfrm>
            <a:off x="6720099" y="5642431"/>
            <a:ext cx="355615" cy="14320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6AE6806-9EA7-782B-0D05-0D15606DEDE6}"/>
              </a:ext>
            </a:extLst>
          </p:cNvPr>
          <p:cNvSpPr txBox="1"/>
          <p:nvPr/>
        </p:nvSpPr>
        <p:spPr>
          <a:xfrm>
            <a:off x="7134217" y="5521134"/>
            <a:ext cx="747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y+1;</a:t>
            </a:r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273A73B-9286-BE29-DA84-71A1FF7ED2E4}"/>
              </a:ext>
            </a:extLst>
          </p:cNvPr>
          <p:cNvSpPr/>
          <p:nvPr/>
        </p:nvSpPr>
        <p:spPr>
          <a:xfrm>
            <a:off x="7184480" y="5583811"/>
            <a:ext cx="606063" cy="30641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747788E1-40B6-2C42-A4BD-E48136322560}"/>
              </a:ext>
            </a:extLst>
          </p:cNvPr>
          <p:cNvGraphicFramePr>
            <a:graphicFrameLocks noGrp="1"/>
          </p:cNvGraphicFramePr>
          <p:nvPr/>
        </p:nvGraphicFramePr>
        <p:xfrm>
          <a:off x="122806" y="1204307"/>
          <a:ext cx="5206744" cy="5490403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1531823">
                  <a:extLst>
                    <a:ext uri="{9D8B030D-6E8A-4147-A177-3AD203B41FA5}">
                      <a16:colId xmlns:a16="http://schemas.microsoft.com/office/drawing/2014/main" val="278419883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63783377"/>
                    </a:ext>
                  </a:extLst>
                </a:gridCol>
                <a:gridCol w="1225597">
                  <a:extLst>
                    <a:ext uri="{9D8B030D-6E8A-4147-A177-3AD203B41FA5}">
                      <a16:colId xmlns:a16="http://schemas.microsoft.com/office/drawing/2014/main" val="1239490672"/>
                    </a:ext>
                  </a:extLst>
                </a:gridCol>
                <a:gridCol w="1192024">
                  <a:extLst>
                    <a:ext uri="{9D8B030D-6E8A-4147-A177-3AD203B41FA5}">
                      <a16:colId xmlns:a16="http://schemas.microsoft.com/office/drawing/2014/main" val="3311476883"/>
                    </a:ext>
                  </a:extLst>
                </a:gridCol>
              </a:tblGrid>
              <a:tr h="45184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4790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(entry)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3986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(entry)→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3957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3361529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8544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560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60571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BBody→BHead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05276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923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(exit)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96992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4F6734D8-BA30-791D-F298-B7C8851E2B5F}"/>
              </a:ext>
            </a:extLst>
          </p:cNvPr>
          <p:cNvSpPr txBox="1"/>
          <p:nvPr/>
        </p:nvSpPr>
        <p:spPr>
          <a:xfrm>
            <a:off x="1860064" y="1597561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AB166BF-8D02-0B85-DB4A-DD02AEFE340E}"/>
              </a:ext>
            </a:extLst>
          </p:cNvPr>
          <p:cNvSpPr txBox="1"/>
          <p:nvPr/>
        </p:nvSpPr>
        <p:spPr>
          <a:xfrm>
            <a:off x="3101038" y="1592114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554DA2E-CF01-2309-5615-BC8A2773AA8F}"/>
              </a:ext>
            </a:extLst>
          </p:cNvPr>
          <p:cNvSpPr txBox="1"/>
          <p:nvPr/>
        </p:nvSpPr>
        <p:spPr>
          <a:xfrm>
            <a:off x="2045118" y="217450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CCD1916-3B94-9A31-F28E-B0ED7CC27BB3}"/>
              </a:ext>
            </a:extLst>
          </p:cNvPr>
          <p:cNvSpPr txBox="1"/>
          <p:nvPr/>
        </p:nvSpPr>
        <p:spPr>
          <a:xfrm>
            <a:off x="3327446" y="216905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32934C0-735F-D11E-7E80-6F8AC3E35398}"/>
              </a:ext>
            </a:extLst>
          </p:cNvPr>
          <p:cNvSpPr txBox="1"/>
          <p:nvPr/>
        </p:nvSpPr>
        <p:spPr>
          <a:xfrm>
            <a:off x="4531269" y="3275087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83AF380-CBB0-B325-F559-D4F6BFCB6B13}"/>
              </a:ext>
            </a:extLst>
          </p:cNvPr>
          <p:cNvSpPr txBox="1"/>
          <p:nvPr/>
        </p:nvSpPr>
        <p:spPr>
          <a:xfrm>
            <a:off x="2028788" y="27242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E24D56F-6B5E-E470-DF53-34270F47AA3A}"/>
              </a:ext>
            </a:extLst>
          </p:cNvPr>
          <p:cNvSpPr txBox="1"/>
          <p:nvPr/>
        </p:nvSpPr>
        <p:spPr>
          <a:xfrm>
            <a:off x="3327446" y="27187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B48616B-AFAF-A4A2-5FA3-08F126265AFB}"/>
              </a:ext>
            </a:extLst>
          </p:cNvPr>
          <p:cNvSpPr txBox="1"/>
          <p:nvPr/>
        </p:nvSpPr>
        <p:spPr>
          <a:xfrm>
            <a:off x="4533513" y="3841145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855F5DF-1DA6-B22A-27E2-A902BE702BBD}"/>
              </a:ext>
            </a:extLst>
          </p:cNvPr>
          <p:cNvSpPr txBox="1"/>
          <p:nvPr/>
        </p:nvSpPr>
        <p:spPr>
          <a:xfrm>
            <a:off x="2017900" y="32957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DEEACE0-197A-362C-F0B9-ABFF914CE984}"/>
              </a:ext>
            </a:extLst>
          </p:cNvPr>
          <p:cNvSpPr txBox="1"/>
          <p:nvPr/>
        </p:nvSpPr>
        <p:spPr>
          <a:xfrm>
            <a:off x="3327446" y="32902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7376494-51F8-992C-BE12-A123F2E8C5AA}"/>
              </a:ext>
            </a:extLst>
          </p:cNvPr>
          <p:cNvSpPr txBox="1"/>
          <p:nvPr/>
        </p:nvSpPr>
        <p:spPr>
          <a:xfrm>
            <a:off x="2017900" y="384002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D8FF6DC-05A8-6009-C5D7-701EEC2B903B}"/>
              </a:ext>
            </a:extLst>
          </p:cNvPr>
          <p:cNvSpPr txBox="1"/>
          <p:nvPr/>
        </p:nvSpPr>
        <p:spPr>
          <a:xfrm>
            <a:off x="3327446" y="3834573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2DB851D-9DAF-61E6-0242-B15AEB5D9F68}"/>
              </a:ext>
            </a:extLst>
          </p:cNvPr>
          <p:cNvSpPr txBox="1"/>
          <p:nvPr/>
        </p:nvSpPr>
        <p:spPr>
          <a:xfrm>
            <a:off x="2028783" y="522227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4C04888-B01C-D49B-7242-686BB9B504DB}"/>
              </a:ext>
            </a:extLst>
          </p:cNvPr>
          <p:cNvSpPr txBox="1"/>
          <p:nvPr/>
        </p:nvSpPr>
        <p:spPr>
          <a:xfrm>
            <a:off x="3330652" y="5216827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{3}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36C0E32-FD45-388D-803A-A4008B28CDC2}"/>
              </a:ext>
            </a:extLst>
          </p:cNvPr>
          <p:cNvSpPr txBox="1"/>
          <p:nvPr/>
        </p:nvSpPr>
        <p:spPr>
          <a:xfrm>
            <a:off x="4623602" y="4448324"/>
            <a:ext cx="25936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6C5B1E84-27BB-4E9D-9620-2CDBD8285360}"/>
              </a:ext>
            </a:extLst>
          </p:cNvPr>
          <p:cNvSpPr txBox="1"/>
          <p:nvPr/>
        </p:nvSpPr>
        <p:spPr>
          <a:xfrm>
            <a:off x="2038919" y="4468971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ABA3BB2-BB5D-C5A8-2D90-1A04446D2325}"/>
              </a:ext>
            </a:extLst>
          </p:cNvPr>
          <p:cNvSpPr txBox="1"/>
          <p:nvPr/>
        </p:nvSpPr>
        <p:spPr>
          <a:xfrm>
            <a:off x="3419779" y="4463524"/>
            <a:ext cx="2612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61DCB3A-E89E-75E3-DCD9-2AF6901B437C}"/>
              </a:ext>
            </a:extLst>
          </p:cNvPr>
          <p:cNvSpPr txBox="1"/>
          <p:nvPr/>
        </p:nvSpPr>
        <p:spPr>
          <a:xfrm>
            <a:off x="4623602" y="5012847"/>
            <a:ext cx="2083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80F0D10-65A9-8BBF-16DA-612EBB5374EB}"/>
              </a:ext>
            </a:extLst>
          </p:cNvPr>
          <p:cNvSpPr txBox="1"/>
          <p:nvPr/>
        </p:nvSpPr>
        <p:spPr>
          <a:xfrm>
            <a:off x="3251234" y="2973771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9CEA6AE-22EE-ED94-BF55-8B9B2249EB74}"/>
              </a:ext>
            </a:extLst>
          </p:cNvPr>
          <p:cNvSpPr txBox="1"/>
          <p:nvPr/>
        </p:nvSpPr>
        <p:spPr>
          <a:xfrm>
            <a:off x="3229770" y="3538288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0642E8B-17E6-C02A-C19B-D613D334920C}"/>
              </a:ext>
            </a:extLst>
          </p:cNvPr>
          <p:cNvSpPr txBox="1"/>
          <p:nvPr/>
        </p:nvSpPr>
        <p:spPr>
          <a:xfrm>
            <a:off x="3234062" y="4109244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6C7A0E7-06B3-5671-224E-3CD703FA04EA}"/>
              </a:ext>
            </a:extLst>
          </p:cNvPr>
          <p:cNvSpPr txBox="1"/>
          <p:nvPr/>
        </p:nvSpPr>
        <p:spPr>
          <a:xfrm>
            <a:off x="3251235" y="4660884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AE291FE-3057-8603-2799-BA50D41046B6}"/>
              </a:ext>
            </a:extLst>
          </p:cNvPr>
          <p:cNvSpPr txBox="1"/>
          <p:nvPr/>
        </p:nvSpPr>
        <p:spPr>
          <a:xfrm>
            <a:off x="3216894" y="5785632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3588E3C6-C58D-43F7-C7F3-AF53AE8FDEDB}"/>
              </a:ext>
            </a:extLst>
          </p:cNvPr>
          <p:cNvSpPr txBox="1"/>
          <p:nvPr/>
        </p:nvSpPr>
        <p:spPr>
          <a:xfrm>
            <a:off x="4608578" y="5583812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A456E0D-FF7C-F7FE-8F13-4D8E1A07270A}"/>
              </a:ext>
            </a:extLst>
          </p:cNvPr>
          <p:cNvSpPr txBox="1"/>
          <p:nvPr/>
        </p:nvSpPr>
        <p:spPr>
          <a:xfrm>
            <a:off x="3285580" y="5551668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ABEFA31-3323-BF18-2230-CB3F227A70D6}"/>
              </a:ext>
            </a:extLst>
          </p:cNvPr>
          <p:cNvSpPr txBox="1"/>
          <p:nvPr/>
        </p:nvSpPr>
        <p:spPr>
          <a:xfrm>
            <a:off x="2084594" y="555498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9A5045D-FF1B-68D0-847B-EF8BDA2601B7}"/>
              </a:ext>
            </a:extLst>
          </p:cNvPr>
          <p:cNvSpPr txBox="1"/>
          <p:nvPr/>
        </p:nvSpPr>
        <p:spPr>
          <a:xfrm>
            <a:off x="1672472" y="5007630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059337A-7A85-F314-7AED-902335616A02}"/>
              </a:ext>
            </a:extLst>
          </p:cNvPr>
          <p:cNvSpPr txBox="1"/>
          <p:nvPr/>
        </p:nvSpPr>
        <p:spPr>
          <a:xfrm>
            <a:off x="2929268" y="5027939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3259A0C-EB9D-E903-5B84-76439E7DC05C}"/>
              </a:ext>
            </a:extLst>
          </p:cNvPr>
          <p:cNvSpPr txBox="1"/>
          <p:nvPr/>
        </p:nvSpPr>
        <p:spPr>
          <a:xfrm>
            <a:off x="3358562" y="5006475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1B8680A-CE1E-1B18-46B5-0166AA2305B9}"/>
              </a:ext>
            </a:extLst>
          </p:cNvPr>
          <p:cNvSpPr txBox="1"/>
          <p:nvPr/>
        </p:nvSpPr>
        <p:spPr>
          <a:xfrm>
            <a:off x="2049224" y="498501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B4DA227E-BAD5-0104-FAFE-A02FA8764D42}"/>
              </a:ext>
            </a:extLst>
          </p:cNvPr>
          <p:cNvCxnSpPr>
            <a:cxnSpLocks/>
          </p:cNvCxnSpPr>
          <p:nvPr/>
        </p:nvCxnSpPr>
        <p:spPr>
          <a:xfrm flipV="1">
            <a:off x="1709294" y="5092918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DD02D94-460F-0D30-EE19-0346F66F912F}"/>
              </a:ext>
            </a:extLst>
          </p:cNvPr>
          <p:cNvCxnSpPr>
            <a:cxnSpLocks/>
          </p:cNvCxnSpPr>
          <p:nvPr/>
        </p:nvCxnSpPr>
        <p:spPr>
          <a:xfrm flipV="1">
            <a:off x="294792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37C757D3-F11C-2D3E-2F5D-C93D4676DC1A}"/>
              </a:ext>
            </a:extLst>
          </p:cNvPr>
          <p:cNvCxnSpPr>
            <a:cxnSpLocks/>
          </p:cNvCxnSpPr>
          <p:nvPr/>
        </p:nvCxnSpPr>
        <p:spPr>
          <a:xfrm flipV="1">
            <a:off x="204580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43C01B06-100C-78B9-AE7D-BEB73D9856B8}"/>
              </a:ext>
            </a:extLst>
          </p:cNvPr>
          <p:cNvCxnSpPr>
            <a:cxnSpLocks/>
          </p:cNvCxnSpPr>
          <p:nvPr/>
        </p:nvCxnSpPr>
        <p:spPr>
          <a:xfrm flipV="1">
            <a:off x="3382628" y="5066320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C06BFB9C-F115-2900-15DC-738248F24A33}"/>
              </a:ext>
            </a:extLst>
          </p:cNvPr>
          <p:cNvCxnSpPr>
            <a:cxnSpLocks/>
          </p:cNvCxnSpPr>
          <p:nvPr/>
        </p:nvCxnSpPr>
        <p:spPr>
          <a:xfrm flipV="1">
            <a:off x="3338644" y="2788502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70D6B3F2-BE57-748C-FC87-550CCE5D648B}"/>
              </a:ext>
            </a:extLst>
          </p:cNvPr>
          <p:cNvCxnSpPr>
            <a:cxnSpLocks/>
          </p:cNvCxnSpPr>
          <p:nvPr/>
        </p:nvCxnSpPr>
        <p:spPr>
          <a:xfrm flipV="1">
            <a:off x="3276249" y="562272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0D961833-7122-353F-5FD6-EC79ECEC8F2F}"/>
              </a:ext>
            </a:extLst>
          </p:cNvPr>
          <p:cNvCxnSpPr>
            <a:cxnSpLocks/>
          </p:cNvCxnSpPr>
          <p:nvPr/>
        </p:nvCxnSpPr>
        <p:spPr>
          <a:xfrm flipV="1">
            <a:off x="3330457" y="335718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34202674-33DD-4A54-0B4C-4B8E717D010A}"/>
              </a:ext>
            </a:extLst>
          </p:cNvPr>
          <p:cNvCxnSpPr>
            <a:cxnSpLocks/>
          </p:cNvCxnSpPr>
          <p:nvPr/>
        </p:nvCxnSpPr>
        <p:spPr>
          <a:xfrm flipV="1">
            <a:off x="3329433" y="448535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4E01929-DE09-2E7B-7B2D-4D347C326F9D}"/>
              </a:ext>
            </a:extLst>
          </p:cNvPr>
          <p:cNvCxnSpPr>
            <a:cxnSpLocks/>
          </p:cNvCxnSpPr>
          <p:nvPr/>
        </p:nvCxnSpPr>
        <p:spPr>
          <a:xfrm flipV="1">
            <a:off x="3328412" y="420203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63452388-BC9F-51BE-CFA8-F6C745CD4846}"/>
              </a:ext>
            </a:extLst>
          </p:cNvPr>
          <p:cNvSpPr txBox="1"/>
          <p:nvPr/>
        </p:nvSpPr>
        <p:spPr>
          <a:xfrm>
            <a:off x="4489502" y="5215802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26C835F0-7CAB-B4B9-88AF-D8EFAEF8E77E}"/>
              </a:ext>
            </a:extLst>
          </p:cNvPr>
          <p:cNvCxnSpPr>
            <a:cxnSpLocks/>
          </p:cNvCxnSpPr>
          <p:nvPr/>
        </p:nvCxnSpPr>
        <p:spPr>
          <a:xfrm flipV="1">
            <a:off x="4523069" y="5022336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26" name="Picture 2" descr="Amazon.com: when will i be enough: 9798988950400: Rhodes, Gerald B: Books">
            <a:extLst>
              <a:ext uri="{FF2B5EF4-FFF2-40B4-BE49-F238E27FC236}">
                <a16:creationId xmlns:a16="http://schemas.microsoft.com/office/drawing/2014/main" id="{69734068-1C00-EE0C-38F1-6DAF9E9EA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119" y="1363094"/>
            <a:ext cx="2930589" cy="4688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414025"/>
      </p:ext>
    </p:extLst>
  </p:cSld>
  <p:clrMapOvr>
    <a:masterClrMapping/>
  </p:clrMapOvr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68759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Handling cyclic dependency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Termination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Handling large value sets</a:t>
            </a:r>
          </a:p>
        </p:txBody>
      </p:sp>
    </p:spTree>
    <p:extLst>
      <p:ext uri="{BB962C8B-B14F-4D97-AF65-F5344CB8AC3E}">
        <p14:creationId xmlns:p14="http://schemas.microsoft.com/office/powerpoint/2010/main" val="1265743608"/>
      </p:ext>
    </p:extLst>
  </p:cSld>
  <p:clrMapOvr>
    <a:masterClrMapping/>
  </p:clrMapOvr>
</p:sld>
</file>

<file path=ppt/slides/slide1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DA177-01EF-638C-3E6E-8369CA991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F9024225-86A6-B027-FAB9-885E950ED804}"/>
              </a:ext>
            </a:extLst>
          </p:cNvPr>
          <p:cNvSpPr/>
          <p:nvPr/>
        </p:nvSpPr>
        <p:spPr>
          <a:xfrm>
            <a:off x="10069288" y="2762780"/>
            <a:ext cx="322362" cy="18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70AB06-BDA3-7934-93D0-29DD4707C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When to Stop?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F4F933-D726-A11D-4475-5F18A3357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1112D53-A51E-B722-A15C-3782626BCF42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95D2E-0E14-B772-8D55-4649A6CBA4D4}"/>
              </a:ext>
            </a:extLst>
          </p:cNvPr>
          <p:cNvSpPr txBox="1"/>
          <p:nvPr/>
        </p:nvSpPr>
        <p:spPr>
          <a:xfrm>
            <a:off x="5479706" y="4148475"/>
            <a:ext cx="32215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1. int2 x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2. int2 y = 2;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3. int1 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4. while (t=rand()){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5.   x = 1 / y;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6.   y = y+1;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7.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8. return;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8F5AAA9-4047-6E2B-BB14-DBDEABD02456}"/>
                  </a:ext>
                </a:extLst>
              </p14:cNvPr>
              <p14:cNvContentPartPr/>
              <p14:nvPr/>
            </p14:nvContentPartPr>
            <p14:xfrm>
              <a:off x="8397208" y="3167280"/>
              <a:ext cx="1076040" cy="2257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8F5AAA9-4047-6E2B-BB14-DBDEABD0245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7848" y="3157920"/>
                <a:ext cx="1094760" cy="24444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A85BEFEC-721E-8A63-73C5-9CB8B661C2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65" t="-3540" r="41195" b="74216"/>
          <a:stretch>
            <a:fillRect/>
          </a:stretch>
        </p:blipFill>
        <p:spPr>
          <a:xfrm>
            <a:off x="7706740" y="1204307"/>
            <a:ext cx="2234860" cy="12625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642168-6DC0-CAF7-325D-6B348AF98F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09" t="50081" r="30641" b="32763"/>
          <a:stretch>
            <a:fillRect/>
          </a:stretch>
        </p:blipFill>
        <p:spPr>
          <a:xfrm>
            <a:off x="8985663" y="4001209"/>
            <a:ext cx="2674884" cy="7544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18CA7F-84F7-DB6F-B3EF-C5258DF3AD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51" t="77691" r="67700" b="12391"/>
          <a:stretch>
            <a:fillRect/>
          </a:stretch>
        </p:blipFill>
        <p:spPr>
          <a:xfrm>
            <a:off x="8304218" y="6170166"/>
            <a:ext cx="1062577" cy="436179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2EDF858-A390-CE70-818E-6B8A87764F5A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4170" y="2466825"/>
            <a:ext cx="6206" cy="2796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F1D2E5B-1214-9168-E024-468F57179ACA}"/>
              </a:ext>
            </a:extLst>
          </p:cNvPr>
          <p:cNvCxnSpPr>
            <a:cxnSpLocks/>
            <a:stCxn id="53" idx="2"/>
            <a:endCxn id="17" idx="0"/>
          </p:cNvCxnSpPr>
          <p:nvPr/>
        </p:nvCxnSpPr>
        <p:spPr>
          <a:xfrm>
            <a:off x="8822037" y="3476170"/>
            <a:ext cx="13470" cy="26939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F106543-2530-0E80-8826-2F6FE8720009}"/>
              </a:ext>
            </a:extLst>
          </p:cNvPr>
          <p:cNvCxnSpPr>
            <a:cxnSpLocks/>
            <a:stCxn id="53" idx="2"/>
            <a:endCxn id="16" idx="0"/>
          </p:cNvCxnSpPr>
          <p:nvPr/>
        </p:nvCxnSpPr>
        <p:spPr>
          <a:xfrm>
            <a:off x="8822037" y="3476170"/>
            <a:ext cx="1501068" cy="5250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F7541BAE-E4D5-C30C-7548-51D204E48B7D}"/>
              </a:ext>
            </a:extLst>
          </p:cNvPr>
          <p:cNvCxnSpPr>
            <a:cxnSpLocks/>
            <a:stCxn id="8" idx="2"/>
            <a:endCxn id="45" idx="0"/>
          </p:cNvCxnSpPr>
          <p:nvPr/>
        </p:nvCxnSpPr>
        <p:spPr>
          <a:xfrm rot="5400000" flipH="1">
            <a:off x="9004213" y="3989037"/>
            <a:ext cx="2541930" cy="89417"/>
          </a:xfrm>
          <a:prstGeom prst="bentConnector5">
            <a:avLst>
              <a:gd name="adj1" fmla="val -8993"/>
              <a:gd name="adj2" fmla="val -1800173"/>
              <a:gd name="adj3" fmla="val 108993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F1D5A8C7-F5D9-FE01-8538-46605E8592D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10"/>
          <a:stretch>
            <a:fillRect/>
          </a:stretch>
        </p:blipFill>
        <p:spPr>
          <a:xfrm>
            <a:off x="6868916" y="2746808"/>
            <a:ext cx="3906241" cy="729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C4A179-5E85-5CDA-1110-23D6BF19880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864" t="69564" r="29817" b="17089"/>
          <a:stretch>
            <a:fillRect/>
          </a:stretch>
        </p:blipFill>
        <p:spPr>
          <a:xfrm>
            <a:off x="8979224" y="4749692"/>
            <a:ext cx="2681323" cy="55501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EF49539-34D9-1A4A-8D42-C6F7D79A994F}"/>
              </a:ext>
            </a:extLst>
          </p:cNvPr>
          <p:cNvCxnSpPr/>
          <p:nvPr/>
        </p:nvCxnSpPr>
        <p:spPr>
          <a:xfrm flipV="1">
            <a:off x="9122229" y="4435499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98CEBE9F-B51A-02B2-74B5-1E4451357826}"/>
              </a:ext>
            </a:extLst>
          </p:cNvPr>
          <p:cNvGraphicFramePr>
            <a:graphicFrameLocks noGrp="1"/>
          </p:cNvGraphicFramePr>
          <p:nvPr/>
        </p:nvGraphicFramePr>
        <p:xfrm>
          <a:off x="122806" y="1204307"/>
          <a:ext cx="5206744" cy="5490403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1531823">
                  <a:extLst>
                    <a:ext uri="{9D8B030D-6E8A-4147-A177-3AD203B41FA5}">
                      <a16:colId xmlns:a16="http://schemas.microsoft.com/office/drawing/2014/main" val="278419883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63783377"/>
                    </a:ext>
                  </a:extLst>
                </a:gridCol>
                <a:gridCol w="1225597">
                  <a:extLst>
                    <a:ext uri="{9D8B030D-6E8A-4147-A177-3AD203B41FA5}">
                      <a16:colId xmlns:a16="http://schemas.microsoft.com/office/drawing/2014/main" val="1239490672"/>
                    </a:ext>
                  </a:extLst>
                </a:gridCol>
                <a:gridCol w="1192024">
                  <a:extLst>
                    <a:ext uri="{9D8B030D-6E8A-4147-A177-3AD203B41FA5}">
                      <a16:colId xmlns:a16="http://schemas.microsoft.com/office/drawing/2014/main" val="3311476883"/>
                    </a:ext>
                  </a:extLst>
                </a:gridCol>
              </a:tblGrid>
              <a:tr h="45184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4790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(entry)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3986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(entry)→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3957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3361529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8544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560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60571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BBody→BHead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05276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923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(exit)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96992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9945B06F-59D2-CA66-17DA-33C606650CC4}"/>
              </a:ext>
            </a:extLst>
          </p:cNvPr>
          <p:cNvSpPr txBox="1"/>
          <p:nvPr/>
        </p:nvSpPr>
        <p:spPr>
          <a:xfrm>
            <a:off x="1860064" y="1597561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EAB24A3-DD2A-18B2-8DD1-C7C42F5D0CD3}"/>
              </a:ext>
            </a:extLst>
          </p:cNvPr>
          <p:cNvSpPr txBox="1"/>
          <p:nvPr/>
        </p:nvSpPr>
        <p:spPr>
          <a:xfrm>
            <a:off x="3101038" y="1592114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A021D87-1543-EAD3-6A7B-A865065D2CF2}"/>
              </a:ext>
            </a:extLst>
          </p:cNvPr>
          <p:cNvSpPr txBox="1"/>
          <p:nvPr/>
        </p:nvSpPr>
        <p:spPr>
          <a:xfrm>
            <a:off x="2045118" y="217450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12D5529-3D0E-0676-D577-7C276752F743}"/>
              </a:ext>
            </a:extLst>
          </p:cNvPr>
          <p:cNvSpPr txBox="1"/>
          <p:nvPr/>
        </p:nvSpPr>
        <p:spPr>
          <a:xfrm>
            <a:off x="3327446" y="216905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8A0337E-89E5-1570-4281-81F02A863954}"/>
              </a:ext>
            </a:extLst>
          </p:cNvPr>
          <p:cNvSpPr txBox="1"/>
          <p:nvPr/>
        </p:nvSpPr>
        <p:spPr>
          <a:xfrm>
            <a:off x="4531269" y="3275087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05DAE64-050D-EFEE-68A5-7A496602A442}"/>
              </a:ext>
            </a:extLst>
          </p:cNvPr>
          <p:cNvSpPr txBox="1"/>
          <p:nvPr/>
        </p:nvSpPr>
        <p:spPr>
          <a:xfrm>
            <a:off x="2028788" y="27242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F1FB505-D820-BFF8-CAAA-C8606DF2E041}"/>
              </a:ext>
            </a:extLst>
          </p:cNvPr>
          <p:cNvSpPr txBox="1"/>
          <p:nvPr/>
        </p:nvSpPr>
        <p:spPr>
          <a:xfrm>
            <a:off x="4533513" y="3841145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0A34E87-8C90-D4E2-4A9B-135BB1F8CF9C}"/>
              </a:ext>
            </a:extLst>
          </p:cNvPr>
          <p:cNvSpPr txBox="1"/>
          <p:nvPr/>
        </p:nvSpPr>
        <p:spPr>
          <a:xfrm>
            <a:off x="2017900" y="32957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3F1D37C-F4BA-90E5-7253-427E4176D782}"/>
              </a:ext>
            </a:extLst>
          </p:cNvPr>
          <p:cNvSpPr txBox="1"/>
          <p:nvPr/>
        </p:nvSpPr>
        <p:spPr>
          <a:xfrm>
            <a:off x="2017900" y="384002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4494CAD-0742-6A60-E7C7-62AB2B32236F}"/>
              </a:ext>
            </a:extLst>
          </p:cNvPr>
          <p:cNvSpPr txBox="1"/>
          <p:nvPr/>
        </p:nvSpPr>
        <p:spPr>
          <a:xfrm>
            <a:off x="2028783" y="522227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3997426-7AD3-28BC-F607-0774A568380D}"/>
              </a:ext>
            </a:extLst>
          </p:cNvPr>
          <p:cNvSpPr txBox="1"/>
          <p:nvPr/>
        </p:nvSpPr>
        <p:spPr>
          <a:xfrm>
            <a:off x="4623602" y="4448324"/>
            <a:ext cx="25936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97C293F-0144-1F71-E963-584DE64F47F9}"/>
              </a:ext>
            </a:extLst>
          </p:cNvPr>
          <p:cNvSpPr txBox="1"/>
          <p:nvPr/>
        </p:nvSpPr>
        <p:spPr>
          <a:xfrm>
            <a:off x="2038919" y="4468971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32A5F67-915D-6FC3-D444-9BAA4A3FBF10}"/>
              </a:ext>
            </a:extLst>
          </p:cNvPr>
          <p:cNvSpPr txBox="1"/>
          <p:nvPr/>
        </p:nvSpPr>
        <p:spPr>
          <a:xfrm>
            <a:off x="4623602" y="5012847"/>
            <a:ext cx="2083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2C2265BB-AB2C-A44F-BF2F-6A146B9E8013}"/>
              </a:ext>
            </a:extLst>
          </p:cNvPr>
          <p:cNvSpPr txBox="1"/>
          <p:nvPr/>
        </p:nvSpPr>
        <p:spPr>
          <a:xfrm>
            <a:off x="4608578" y="5583812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920797B-3EEB-B128-F44B-10D01230BF9C}"/>
              </a:ext>
            </a:extLst>
          </p:cNvPr>
          <p:cNvSpPr txBox="1"/>
          <p:nvPr/>
        </p:nvSpPr>
        <p:spPr>
          <a:xfrm>
            <a:off x="2084594" y="555498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9F18B2FC-3EB5-C9B2-5C2A-F03BAE6FCED6}"/>
              </a:ext>
            </a:extLst>
          </p:cNvPr>
          <p:cNvSpPr txBox="1"/>
          <p:nvPr/>
        </p:nvSpPr>
        <p:spPr>
          <a:xfrm>
            <a:off x="1672472" y="5007630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07E1921-4674-4D4F-DDBC-FA0BD32615CF}"/>
              </a:ext>
            </a:extLst>
          </p:cNvPr>
          <p:cNvSpPr txBox="1"/>
          <p:nvPr/>
        </p:nvSpPr>
        <p:spPr>
          <a:xfrm>
            <a:off x="2049224" y="498501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91A5A46-E667-D868-DB75-F4320BFDAF24}"/>
              </a:ext>
            </a:extLst>
          </p:cNvPr>
          <p:cNvCxnSpPr>
            <a:cxnSpLocks/>
          </p:cNvCxnSpPr>
          <p:nvPr/>
        </p:nvCxnSpPr>
        <p:spPr>
          <a:xfrm flipV="1">
            <a:off x="1709294" y="5092918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DF2CE5BE-4033-9D96-0E2C-31F31EDDC2BC}"/>
              </a:ext>
            </a:extLst>
          </p:cNvPr>
          <p:cNvCxnSpPr>
            <a:cxnSpLocks/>
          </p:cNvCxnSpPr>
          <p:nvPr/>
        </p:nvCxnSpPr>
        <p:spPr>
          <a:xfrm flipV="1">
            <a:off x="204580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BF7D5827-638E-354B-6B30-E6ABC0D4E4D6}"/>
              </a:ext>
            </a:extLst>
          </p:cNvPr>
          <p:cNvSpPr txBox="1"/>
          <p:nvPr/>
        </p:nvSpPr>
        <p:spPr>
          <a:xfrm>
            <a:off x="4489502" y="5215802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870B6762-BFC1-66B5-8C12-9C04D5846444}"/>
              </a:ext>
            </a:extLst>
          </p:cNvPr>
          <p:cNvCxnSpPr>
            <a:cxnSpLocks/>
          </p:cNvCxnSpPr>
          <p:nvPr/>
        </p:nvCxnSpPr>
        <p:spPr>
          <a:xfrm flipV="1">
            <a:off x="4523069" y="5022336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EB1F765-DA09-4903-59F2-0418F19944F6}"/>
              </a:ext>
            </a:extLst>
          </p:cNvPr>
          <p:cNvCxnSpPr/>
          <p:nvPr/>
        </p:nvCxnSpPr>
        <p:spPr>
          <a:xfrm flipV="1">
            <a:off x="9151889" y="4612447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F1E21D-9A60-50E5-4F68-16CA7B6EBF54}"/>
              </a:ext>
            </a:extLst>
          </p:cNvPr>
          <p:cNvCxnSpPr/>
          <p:nvPr/>
        </p:nvCxnSpPr>
        <p:spPr>
          <a:xfrm flipV="1">
            <a:off x="5997523" y="5434794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3D9D4EA-95B6-74AA-9F50-9E2F35D70628}"/>
              </a:ext>
            </a:extLst>
          </p:cNvPr>
          <p:cNvSpPr txBox="1"/>
          <p:nvPr/>
        </p:nvSpPr>
        <p:spPr>
          <a:xfrm>
            <a:off x="2840508" y="27187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D0F6E1-176C-7C0D-7678-1DECEC7FE1B2}"/>
              </a:ext>
            </a:extLst>
          </p:cNvPr>
          <p:cNvSpPr txBox="1"/>
          <p:nvPr/>
        </p:nvSpPr>
        <p:spPr>
          <a:xfrm>
            <a:off x="2826709" y="3276682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269ABE-D467-04B3-65B3-A3BE2784E384}"/>
              </a:ext>
            </a:extLst>
          </p:cNvPr>
          <p:cNvSpPr txBox="1"/>
          <p:nvPr/>
        </p:nvSpPr>
        <p:spPr>
          <a:xfrm>
            <a:off x="2834877" y="3834573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7A8C65-86B5-D621-13BF-2861D8DBF17C}"/>
              </a:ext>
            </a:extLst>
          </p:cNvPr>
          <p:cNvSpPr txBox="1"/>
          <p:nvPr/>
        </p:nvSpPr>
        <p:spPr>
          <a:xfrm>
            <a:off x="2828382" y="5551668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FD3AC4-33F6-BA52-E466-7184533E2046}"/>
              </a:ext>
            </a:extLst>
          </p:cNvPr>
          <p:cNvSpPr txBox="1"/>
          <p:nvPr/>
        </p:nvSpPr>
        <p:spPr>
          <a:xfrm>
            <a:off x="2919037" y="4437400"/>
            <a:ext cx="2612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85E805-BE04-787B-0ED6-3226C00A3C6D}"/>
              </a:ext>
            </a:extLst>
          </p:cNvPr>
          <p:cNvSpPr txBox="1"/>
          <p:nvPr/>
        </p:nvSpPr>
        <p:spPr>
          <a:xfrm>
            <a:off x="2836740" y="4940857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74275A-7C38-7D72-CFA7-B610E427852F}"/>
              </a:ext>
            </a:extLst>
          </p:cNvPr>
          <p:cNvSpPr txBox="1"/>
          <p:nvPr/>
        </p:nvSpPr>
        <p:spPr>
          <a:xfrm>
            <a:off x="3121798" y="494116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8E4589C-250B-CEF0-F8BB-724B0E5D1FE7}"/>
              </a:ext>
            </a:extLst>
          </p:cNvPr>
          <p:cNvCxnSpPr>
            <a:cxnSpLocks/>
          </p:cNvCxnSpPr>
          <p:nvPr/>
        </p:nvCxnSpPr>
        <p:spPr>
          <a:xfrm flipV="1">
            <a:off x="2939868" y="5035855"/>
            <a:ext cx="274977" cy="136567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E8EFA94-F79F-A244-A0EC-3B604CF467D6}"/>
              </a:ext>
            </a:extLst>
          </p:cNvPr>
          <p:cNvCxnSpPr>
            <a:cxnSpLocks/>
          </p:cNvCxnSpPr>
          <p:nvPr/>
        </p:nvCxnSpPr>
        <p:spPr>
          <a:xfrm flipV="1">
            <a:off x="3212092" y="5046831"/>
            <a:ext cx="168841" cy="13486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FBA1B18-9095-6D62-E91B-EFF137E9EB80}"/>
              </a:ext>
            </a:extLst>
          </p:cNvPr>
          <p:cNvSpPr txBox="1"/>
          <p:nvPr/>
        </p:nvSpPr>
        <p:spPr>
          <a:xfrm>
            <a:off x="3324877" y="4941724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{3}</a:t>
            </a:r>
          </a:p>
        </p:txBody>
      </p:sp>
    </p:spTree>
    <p:extLst>
      <p:ext uri="{BB962C8B-B14F-4D97-AF65-F5344CB8AC3E}">
        <p14:creationId xmlns:p14="http://schemas.microsoft.com/office/powerpoint/2010/main" val="209176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6" grpId="0"/>
      <p:bldP spid="107" grpId="0"/>
      <p:bldP spid="108" grpId="0"/>
      <p:bldP spid="109" grpId="0"/>
      <p:bldP spid="111" grpId="0"/>
      <p:bldP spid="112" grpId="0"/>
      <p:bldP spid="114" grpId="0"/>
      <p:bldP spid="116" grpId="0"/>
      <p:bldP spid="118" grpId="0"/>
      <p:bldP spid="119" grpId="0"/>
      <p:bldP spid="121" grpId="0"/>
      <p:bldP spid="127" grpId="0"/>
      <p:bldP spid="129" grpId="0"/>
      <p:bldP spid="130" grpId="0"/>
      <p:bldP spid="133" grpId="0"/>
      <p:bldP spid="143" grpId="0"/>
      <p:bldP spid="14" grpId="0"/>
      <p:bldP spid="19" grpId="0"/>
      <p:bldP spid="23" grpId="0"/>
      <p:bldP spid="26" grpId="0"/>
      <p:bldP spid="28" grpId="0"/>
      <p:bldP spid="30" grpId="0"/>
      <p:bldP spid="31" grpId="0"/>
      <p:bldP spid="35" grpId="0"/>
    </p:bldLst>
  </p:timing>
</p:sld>
</file>

<file path=ppt/slides/slide1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6609E-6D71-0EF8-F3D2-DC753CA8B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CA6CA899-FD57-351F-E9FE-E7F069408A1D}"/>
              </a:ext>
            </a:extLst>
          </p:cNvPr>
          <p:cNvGraphicFramePr>
            <a:graphicFrameLocks noGrp="1"/>
          </p:cNvGraphicFramePr>
          <p:nvPr/>
        </p:nvGraphicFramePr>
        <p:xfrm>
          <a:off x="122806" y="1204307"/>
          <a:ext cx="5206744" cy="5490403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1531823">
                  <a:extLst>
                    <a:ext uri="{9D8B030D-6E8A-4147-A177-3AD203B41FA5}">
                      <a16:colId xmlns:a16="http://schemas.microsoft.com/office/drawing/2014/main" val="278419883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63783377"/>
                    </a:ext>
                  </a:extLst>
                </a:gridCol>
                <a:gridCol w="1225597">
                  <a:extLst>
                    <a:ext uri="{9D8B030D-6E8A-4147-A177-3AD203B41FA5}">
                      <a16:colId xmlns:a16="http://schemas.microsoft.com/office/drawing/2014/main" val="1239490672"/>
                    </a:ext>
                  </a:extLst>
                </a:gridCol>
                <a:gridCol w="1192024">
                  <a:extLst>
                    <a:ext uri="{9D8B030D-6E8A-4147-A177-3AD203B41FA5}">
                      <a16:colId xmlns:a16="http://schemas.microsoft.com/office/drawing/2014/main" val="3311476883"/>
                    </a:ext>
                  </a:extLst>
                </a:gridCol>
              </a:tblGrid>
              <a:tr h="45184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4790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(entry)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3986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(entry)→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3957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3361529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8544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560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60571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BBody→BHead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05276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923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(exit)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9699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4BAE770-C0CF-64A1-AAB5-620D7AEF3CD6}"/>
              </a:ext>
            </a:extLst>
          </p:cNvPr>
          <p:cNvSpPr txBox="1"/>
          <p:nvPr/>
        </p:nvSpPr>
        <p:spPr>
          <a:xfrm>
            <a:off x="3324877" y="4941724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{3}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1C06EE5-F666-C9C9-2E61-C1DC27CAC2AA}"/>
              </a:ext>
            </a:extLst>
          </p:cNvPr>
          <p:cNvSpPr/>
          <p:nvPr/>
        </p:nvSpPr>
        <p:spPr>
          <a:xfrm>
            <a:off x="10069288" y="2762780"/>
            <a:ext cx="322362" cy="18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E9A2D6-F751-8D12-302D-7CE716EBD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When to Stop?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FA7DE0-59BF-9516-205B-CE5948706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6113C08-0FE1-9989-6B0D-B3DFEE73A168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FDA38A-B28E-4BE1-F475-24F8CD0B9C0F}"/>
              </a:ext>
            </a:extLst>
          </p:cNvPr>
          <p:cNvSpPr txBox="1"/>
          <p:nvPr/>
        </p:nvSpPr>
        <p:spPr>
          <a:xfrm>
            <a:off x="5479706" y="4148475"/>
            <a:ext cx="32215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1. int2 x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2. int2 y = 2;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3. int1 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4. while (t=rand()){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5.   x = 1 / y;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6.   y = y+1;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7.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8. return;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BA40EF7-C8FF-6DFB-A1A5-9F92E50959FE}"/>
                  </a:ext>
                </a:extLst>
              </p14:cNvPr>
              <p14:cNvContentPartPr/>
              <p14:nvPr/>
            </p14:nvContentPartPr>
            <p14:xfrm>
              <a:off x="8397208" y="3167280"/>
              <a:ext cx="1076040" cy="2257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BA40EF7-C8FF-6DFB-A1A5-9F92E50959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7848" y="3157920"/>
                <a:ext cx="1094760" cy="24444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B62D0C4B-A8A1-32DD-BD4C-049C424B6D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65" t="-3540" r="41195" b="74216"/>
          <a:stretch>
            <a:fillRect/>
          </a:stretch>
        </p:blipFill>
        <p:spPr>
          <a:xfrm>
            <a:off x="7706740" y="1204307"/>
            <a:ext cx="2234860" cy="12625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543289-C69A-A535-578C-687D6C7B6D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09" t="50081" r="30641" b="32763"/>
          <a:stretch>
            <a:fillRect/>
          </a:stretch>
        </p:blipFill>
        <p:spPr>
          <a:xfrm>
            <a:off x="8985663" y="4001209"/>
            <a:ext cx="2674884" cy="7544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E803B76-DAC5-C2DE-A9A9-7A38B1DDCD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51" t="77691" r="67700" b="12391"/>
          <a:stretch>
            <a:fillRect/>
          </a:stretch>
        </p:blipFill>
        <p:spPr>
          <a:xfrm>
            <a:off x="8304218" y="6170166"/>
            <a:ext cx="1062577" cy="436179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B34CACE-990E-8B30-7AF3-56219355B1A6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4170" y="2466825"/>
            <a:ext cx="6206" cy="2796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A381DA9-2CB9-D7AE-6062-D4BE170408DA}"/>
              </a:ext>
            </a:extLst>
          </p:cNvPr>
          <p:cNvCxnSpPr>
            <a:cxnSpLocks/>
            <a:stCxn id="53" idx="2"/>
            <a:endCxn id="17" idx="0"/>
          </p:cNvCxnSpPr>
          <p:nvPr/>
        </p:nvCxnSpPr>
        <p:spPr>
          <a:xfrm>
            <a:off x="8822037" y="3476170"/>
            <a:ext cx="13470" cy="26939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12F8AFA-6C90-652B-A5A9-C4941891AAA1}"/>
              </a:ext>
            </a:extLst>
          </p:cNvPr>
          <p:cNvCxnSpPr>
            <a:cxnSpLocks/>
            <a:stCxn id="53" idx="2"/>
            <a:endCxn id="16" idx="0"/>
          </p:cNvCxnSpPr>
          <p:nvPr/>
        </p:nvCxnSpPr>
        <p:spPr>
          <a:xfrm>
            <a:off x="8822037" y="3476170"/>
            <a:ext cx="1501068" cy="5250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F284E99F-3053-DD21-517F-0C2AB95CBC30}"/>
              </a:ext>
            </a:extLst>
          </p:cNvPr>
          <p:cNvCxnSpPr>
            <a:cxnSpLocks/>
            <a:stCxn id="8" idx="2"/>
            <a:endCxn id="45" idx="0"/>
          </p:cNvCxnSpPr>
          <p:nvPr/>
        </p:nvCxnSpPr>
        <p:spPr>
          <a:xfrm rot="5400000" flipH="1">
            <a:off x="9004213" y="3989037"/>
            <a:ext cx="2541930" cy="89417"/>
          </a:xfrm>
          <a:prstGeom prst="bentConnector5">
            <a:avLst>
              <a:gd name="adj1" fmla="val -8993"/>
              <a:gd name="adj2" fmla="val -1800173"/>
              <a:gd name="adj3" fmla="val 108993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8B575B66-7474-0A38-D955-4684A7EFBEE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10"/>
          <a:stretch>
            <a:fillRect/>
          </a:stretch>
        </p:blipFill>
        <p:spPr>
          <a:xfrm>
            <a:off x="6868916" y="2746808"/>
            <a:ext cx="3906241" cy="729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D679AA-390F-EEB1-12C6-09A63EBE338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864" t="69564" r="29817" b="17089"/>
          <a:stretch>
            <a:fillRect/>
          </a:stretch>
        </p:blipFill>
        <p:spPr>
          <a:xfrm>
            <a:off x="8979224" y="4749692"/>
            <a:ext cx="2681323" cy="55501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7C7102D-0ADE-6490-F07C-A1159C57D6C3}"/>
              </a:ext>
            </a:extLst>
          </p:cNvPr>
          <p:cNvCxnSpPr/>
          <p:nvPr/>
        </p:nvCxnSpPr>
        <p:spPr>
          <a:xfrm flipV="1">
            <a:off x="9122229" y="4435499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07DED925-876B-812E-4009-F853A5653496}"/>
              </a:ext>
            </a:extLst>
          </p:cNvPr>
          <p:cNvSpPr txBox="1"/>
          <p:nvPr/>
        </p:nvSpPr>
        <p:spPr>
          <a:xfrm>
            <a:off x="1860064" y="1597561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3E225A9-3BC0-27C7-1CEF-F1D65D99A4A6}"/>
              </a:ext>
            </a:extLst>
          </p:cNvPr>
          <p:cNvSpPr txBox="1"/>
          <p:nvPr/>
        </p:nvSpPr>
        <p:spPr>
          <a:xfrm>
            <a:off x="3101038" y="1592114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2BC27CE-4A9A-64C9-3623-1BFB1B692B9E}"/>
              </a:ext>
            </a:extLst>
          </p:cNvPr>
          <p:cNvSpPr txBox="1"/>
          <p:nvPr/>
        </p:nvSpPr>
        <p:spPr>
          <a:xfrm>
            <a:off x="2045118" y="217450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D4B79E1-E347-31B1-6F30-76B0284F1881}"/>
              </a:ext>
            </a:extLst>
          </p:cNvPr>
          <p:cNvSpPr txBox="1"/>
          <p:nvPr/>
        </p:nvSpPr>
        <p:spPr>
          <a:xfrm>
            <a:off x="3327446" y="216905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C189B1D-9FD6-FF31-C60E-FE90E5943109}"/>
              </a:ext>
            </a:extLst>
          </p:cNvPr>
          <p:cNvSpPr txBox="1"/>
          <p:nvPr/>
        </p:nvSpPr>
        <p:spPr>
          <a:xfrm>
            <a:off x="4531269" y="3275087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4A8D592-7605-373B-D220-791DF14BCCFC}"/>
              </a:ext>
            </a:extLst>
          </p:cNvPr>
          <p:cNvSpPr txBox="1"/>
          <p:nvPr/>
        </p:nvSpPr>
        <p:spPr>
          <a:xfrm>
            <a:off x="2028788" y="27242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6F84C5D-1A2E-58BD-EED2-802FF0793FCF}"/>
              </a:ext>
            </a:extLst>
          </p:cNvPr>
          <p:cNvSpPr txBox="1"/>
          <p:nvPr/>
        </p:nvSpPr>
        <p:spPr>
          <a:xfrm>
            <a:off x="2840508" y="27187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68A0BD8-3553-0719-7231-D356947696A9}"/>
              </a:ext>
            </a:extLst>
          </p:cNvPr>
          <p:cNvSpPr txBox="1"/>
          <p:nvPr/>
        </p:nvSpPr>
        <p:spPr>
          <a:xfrm>
            <a:off x="4533513" y="3841145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EB700F6-23D8-451C-116D-01E7F7710C5B}"/>
              </a:ext>
            </a:extLst>
          </p:cNvPr>
          <p:cNvSpPr txBox="1"/>
          <p:nvPr/>
        </p:nvSpPr>
        <p:spPr>
          <a:xfrm>
            <a:off x="2017900" y="32957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408CDB3-0485-12C2-60BA-EF409B497FD0}"/>
              </a:ext>
            </a:extLst>
          </p:cNvPr>
          <p:cNvSpPr txBox="1"/>
          <p:nvPr/>
        </p:nvSpPr>
        <p:spPr>
          <a:xfrm>
            <a:off x="2826709" y="3276682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39AF00-86A0-3D67-D5F8-1AE83F719EB3}"/>
              </a:ext>
            </a:extLst>
          </p:cNvPr>
          <p:cNvSpPr txBox="1"/>
          <p:nvPr/>
        </p:nvSpPr>
        <p:spPr>
          <a:xfrm>
            <a:off x="2017900" y="384002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FFAB298-0071-9C74-59A3-BAFAD1AC9AF4}"/>
              </a:ext>
            </a:extLst>
          </p:cNvPr>
          <p:cNvSpPr txBox="1"/>
          <p:nvPr/>
        </p:nvSpPr>
        <p:spPr>
          <a:xfrm>
            <a:off x="2834877" y="3834573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F9B6F00-4A0D-779F-9A8B-1B17997CA848}"/>
              </a:ext>
            </a:extLst>
          </p:cNvPr>
          <p:cNvSpPr txBox="1"/>
          <p:nvPr/>
        </p:nvSpPr>
        <p:spPr>
          <a:xfrm>
            <a:off x="2028783" y="522227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1B3BFD7-9452-252D-85B0-38D3D31F81BC}"/>
              </a:ext>
            </a:extLst>
          </p:cNvPr>
          <p:cNvSpPr txBox="1"/>
          <p:nvPr/>
        </p:nvSpPr>
        <p:spPr>
          <a:xfrm>
            <a:off x="4623602" y="4448324"/>
            <a:ext cx="25936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ACA65268-4351-6162-1B3F-6D18B2580552}"/>
              </a:ext>
            </a:extLst>
          </p:cNvPr>
          <p:cNvSpPr txBox="1"/>
          <p:nvPr/>
        </p:nvSpPr>
        <p:spPr>
          <a:xfrm>
            <a:off x="2038919" y="4468971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D4ECF10-C073-8034-D3C1-626DDA79285D}"/>
              </a:ext>
            </a:extLst>
          </p:cNvPr>
          <p:cNvSpPr txBox="1"/>
          <p:nvPr/>
        </p:nvSpPr>
        <p:spPr>
          <a:xfrm>
            <a:off x="2919037" y="4437400"/>
            <a:ext cx="2612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A4C5AC6-E324-A251-4344-982E7CDE7E3A}"/>
              </a:ext>
            </a:extLst>
          </p:cNvPr>
          <p:cNvSpPr txBox="1"/>
          <p:nvPr/>
        </p:nvSpPr>
        <p:spPr>
          <a:xfrm>
            <a:off x="4623602" y="5012847"/>
            <a:ext cx="2083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3F6357B-14C3-4BD2-8367-BA1EC12505D9}"/>
              </a:ext>
            </a:extLst>
          </p:cNvPr>
          <p:cNvSpPr txBox="1"/>
          <p:nvPr/>
        </p:nvSpPr>
        <p:spPr>
          <a:xfrm>
            <a:off x="3122851" y="2716759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C234D09-8A70-1E62-0C70-DFF0DB41769A}"/>
              </a:ext>
            </a:extLst>
          </p:cNvPr>
          <p:cNvSpPr txBox="1"/>
          <p:nvPr/>
        </p:nvSpPr>
        <p:spPr>
          <a:xfrm>
            <a:off x="3076301" y="3276095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1877BF7-61A6-A165-43AC-090CB5E3D25D}"/>
              </a:ext>
            </a:extLst>
          </p:cNvPr>
          <p:cNvSpPr txBox="1"/>
          <p:nvPr/>
        </p:nvSpPr>
        <p:spPr>
          <a:xfrm>
            <a:off x="3091090" y="3836227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7804899-B2DF-4469-DCB2-256A76AF2D6F}"/>
              </a:ext>
            </a:extLst>
          </p:cNvPr>
          <p:cNvSpPr txBox="1"/>
          <p:nvPr/>
        </p:nvSpPr>
        <p:spPr>
          <a:xfrm>
            <a:off x="3090135" y="4386867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D3B3B01-59E5-F3A5-028C-80A2F337886F}"/>
              </a:ext>
            </a:extLst>
          </p:cNvPr>
          <p:cNvSpPr txBox="1"/>
          <p:nvPr/>
        </p:nvSpPr>
        <p:spPr>
          <a:xfrm>
            <a:off x="3086736" y="5551668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</a:t>
            </a:r>
            <a:r>
              <a:rPr lang="en-US" sz="1200" dirty="0"/>
              <a:t>,</a:t>
            </a:r>
            <a:r>
              <a:rPr lang="en-US" sz="1600" dirty="0"/>
              <a:t>3}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3B0BF298-E995-9A12-3458-C3C27F724FE3}"/>
              </a:ext>
            </a:extLst>
          </p:cNvPr>
          <p:cNvSpPr txBox="1"/>
          <p:nvPr/>
        </p:nvSpPr>
        <p:spPr>
          <a:xfrm>
            <a:off x="4608578" y="5583812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7156E5C-9CC4-3B43-D3C0-6121B2E33E93}"/>
              </a:ext>
            </a:extLst>
          </p:cNvPr>
          <p:cNvSpPr txBox="1"/>
          <p:nvPr/>
        </p:nvSpPr>
        <p:spPr>
          <a:xfrm>
            <a:off x="2828382" y="5551668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6544BFE-59CF-8E1D-53BE-DFE6EEDF3655}"/>
              </a:ext>
            </a:extLst>
          </p:cNvPr>
          <p:cNvSpPr txBox="1"/>
          <p:nvPr/>
        </p:nvSpPr>
        <p:spPr>
          <a:xfrm>
            <a:off x="2084594" y="555498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740A989-4D89-001F-ACB0-D9F461EE8147}"/>
              </a:ext>
            </a:extLst>
          </p:cNvPr>
          <p:cNvSpPr txBox="1"/>
          <p:nvPr/>
        </p:nvSpPr>
        <p:spPr>
          <a:xfrm>
            <a:off x="1672472" y="5007630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0B72B86-C602-6F1F-66F4-95B13DE27ED3}"/>
              </a:ext>
            </a:extLst>
          </p:cNvPr>
          <p:cNvSpPr txBox="1"/>
          <p:nvPr/>
        </p:nvSpPr>
        <p:spPr>
          <a:xfrm>
            <a:off x="2836740" y="4940857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B04C150-4D07-37D3-B1C5-C8E83B7FBB15}"/>
              </a:ext>
            </a:extLst>
          </p:cNvPr>
          <p:cNvSpPr txBox="1"/>
          <p:nvPr/>
        </p:nvSpPr>
        <p:spPr>
          <a:xfrm>
            <a:off x="3121798" y="494116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56A8F92-B588-6CC3-9C04-662AA9C9355F}"/>
              </a:ext>
            </a:extLst>
          </p:cNvPr>
          <p:cNvSpPr txBox="1"/>
          <p:nvPr/>
        </p:nvSpPr>
        <p:spPr>
          <a:xfrm>
            <a:off x="2049224" y="498501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BABEDF7E-6BFA-44EF-254F-49D2E59E0F8C}"/>
              </a:ext>
            </a:extLst>
          </p:cNvPr>
          <p:cNvCxnSpPr>
            <a:cxnSpLocks/>
          </p:cNvCxnSpPr>
          <p:nvPr/>
        </p:nvCxnSpPr>
        <p:spPr>
          <a:xfrm flipV="1">
            <a:off x="1709294" y="5092918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98380FA6-DAB3-E818-F1DF-8B1EE273FF8E}"/>
              </a:ext>
            </a:extLst>
          </p:cNvPr>
          <p:cNvCxnSpPr>
            <a:cxnSpLocks/>
          </p:cNvCxnSpPr>
          <p:nvPr/>
        </p:nvCxnSpPr>
        <p:spPr>
          <a:xfrm flipV="1">
            <a:off x="2939868" y="5035855"/>
            <a:ext cx="274977" cy="136567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FBBA5E9B-4A60-2E76-E713-AD92A55655CB}"/>
              </a:ext>
            </a:extLst>
          </p:cNvPr>
          <p:cNvCxnSpPr>
            <a:cxnSpLocks/>
          </p:cNvCxnSpPr>
          <p:nvPr/>
        </p:nvCxnSpPr>
        <p:spPr>
          <a:xfrm flipV="1">
            <a:off x="204580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881D71F4-D020-DB8A-0222-F6FFC851A53E}"/>
              </a:ext>
            </a:extLst>
          </p:cNvPr>
          <p:cNvCxnSpPr>
            <a:cxnSpLocks/>
          </p:cNvCxnSpPr>
          <p:nvPr/>
        </p:nvCxnSpPr>
        <p:spPr>
          <a:xfrm flipV="1">
            <a:off x="3212092" y="5046831"/>
            <a:ext cx="168841" cy="13486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45E0D680-8CAE-976D-1546-5AEAFA06782C}"/>
              </a:ext>
            </a:extLst>
          </p:cNvPr>
          <p:cNvCxnSpPr>
            <a:cxnSpLocks/>
          </p:cNvCxnSpPr>
          <p:nvPr/>
        </p:nvCxnSpPr>
        <p:spPr>
          <a:xfrm flipV="1">
            <a:off x="2856960" y="2788502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B0685C4D-6877-3B7B-62C6-A0242BDE9148}"/>
              </a:ext>
            </a:extLst>
          </p:cNvPr>
          <p:cNvCxnSpPr>
            <a:cxnSpLocks/>
          </p:cNvCxnSpPr>
          <p:nvPr/>
        </p:nvCxnSpPr>
        <p:spPr>
          <a:xfrm flipV="1">
            <a:off x="2819051" y="562272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FC2D6866-29F4-A5A1-B667-C8615D1EE117}"/>
              </a:ext>
            </a:extLst>
          </p:cNvPr>
          <p:cNvCxnSpPr>
            <a:cxnSpLocks/>
          </p:cNvCxnSpPr>
          <p:nvPr/>
        </p:nvCxnSpPr>
        <p:spPr>
          <a:xfrm flipV="1">
            <a:off x="2829720" y="3343584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3713927-5B03-8D16-4AA3-19188F79206A}"/>
              </a:ext>
            </a:extLst>
          </p:cNvPr>
          <p:cNvCxnSpPr>
            <a:cxnSpLocks/>
          </p:cNvCxnSpPr>
          <p:nvPr/>
        </p:nvCxnSpPr>
        <p:spPr>
          <a:xfrm flipV="1">
            <a:off x="2828691" y="4459233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CAFC8663-73C9-6999-D5F2-72A817A8DE7E}"/>
              </a:ext>
            </a:extLst>
          </p:cNvPr>
          <p:cNvCxnSpPr>
            <a:cxnSpLocks/>
          </p:cNvCxnSpPr>
          <p:nvPr/>
        </p:nvCxnSpPr>
        <p:spPr>
          <a:xfrm flipV="1">
            <a:off x="2835843" y="391825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998DE48F-9DEF-7407-0A0A-7151187BB776}"/>
              </a:ext>
            </a:extLst>
          </p:cNvPr>
          <p:cNvSpPr txBox="1"/>
          <p:nvPr/>
        </p:nvSpPr>
        <p:spPr>
          <a:xfrm>
            <a:off x="4489502" y="5215802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D12DC38C-B6B0-2697-FDCC-8F23FA7DB6D3}"/>
              </a:ext>
            </a:extLst>
          </p:cNvPr>
          <p:cNvCxnSpPr>
            <a:cxnSpLocks/>
          </p:cNvCxnSpPr>
          <p:nvPr/>
        </p:nvCxnSpPr>
        <p:spPr>
          <a:xfrm flipV="1">
            <a:off x="4523069" y="5022336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84200578-F38A-A8B4-6D91-31981CAA5172}"/>
              </a:ext>
            </a:extLst>
          </p:cNvPr>
          <p:cNvSpPr txBox="1"/>
          <p:nvPr/>
        </p:nvSpPr>
        <p:spPr>
          <a:xfrm>
            <a:off x="3496271" y="4389105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</a:t>
            </a:r>
            <a:r>
              <a:rPr lang="en-US" sz="1200" dirty="0"/>
              <a:t>,</a:t>
            </a:r>
            <a:r>
              <a:rPr lang="en-US" sz="1600" dirty="0"/>
              <a:t>3</a:t>
            </a:r>
            <a:r>
              <a:rPr lang="en-US" sz="1200" dirty="0"/>
              <a:t>,</a:t>
            </a:r>
            <a:r>
              <a:rPr lang="en-US" sz="1600" dirty="0"/>
              <a:t>0}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DBBB7130-5B89-5E3F-D3CA-B680733AC87C}"/>
              </a:ext>
            </a:extLst>
          </p:cNvPr>
          <p:cNvCxnSpPr>
            <a:cxnSpLocks/>
          </p:cNvCxnSpPr>
          <p:nvPr/>
        </p:nvCxnSpPr>
        <p:spPr>
          <a:xfrm flipV="1">
            <a:off x="3164047" y="447109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813431A3-CAB1-7B5A-5AF6-77E35BDD4B56}"/>
              </a:ext>
            </a:extLst>
          </p:cNvPr>
          <p:cNvCxnSpPr>
            <a:cxnSpLocks/>
          </p:cNvCxnSpPr>
          <p:nvPr/>
        </p:nvCxnSpPr>
        <p:spPr>
          <a:xfrm flipV="1">
            <a:off x="3411438" y="5046831"/>
            <a:ext cx="232475" cy="13486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3E05DB5F-F233-66E0-B93B-9E57ACDE0C15}"/>
              </a:ext>
            </a:extLst>
          </p:cNvPr>
          <p:cNvSpPr txBox="1"/>
          <p:nvPr/>
        </p:nvSpPr>
        <p:spPr>
          <a:xfrm>
            <a:off x="3588354" y="4942287"/>
            <a:ext cx="596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{3,0}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10585030-9E42-F490-D2F6-05A9B07BE429}"/>
              </a:ext>
            </a:extLst>
          </p:cNvPr>
          <p:cNvCxnSpPr>
            <a:cxnSpLocks/>
          </p:cNvCxnSpPr>
          <p:nvPr/>
        </p:nvCxnSpPr>
        <p:spPr>
          <a:xfrm flipV="1">
            <a:off x="3233785" y="2782086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AA3CCA96-36AA-C2DC-D5FF-AD49DDC0FA6E}"/>
              </a:ext>
            </a:extLst>
          </p:cNvPr>
          <p:cNvSpPr txBox="1"/>
          <p:nvPr/>
        </p:nvSpPr>
        <p:spPr>
          <a:xfrm>
            <a:off x="3494001" y="2815843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{2,3,0}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E33B274D-B8D9-E906-9E35-81989D7DFD01}"/>
              </a:ext>
            </a:extLst>
          </p:cNvPr>
          <p:cNvCxnSpPr>
            <a:cxnSpLocks/>
          </p:cNvCxnSpPr>
          <p:nvPr/>
        </p:nvCxnSpPr>
        <p:spPr>
          <a:xfrm flipV="1">
            <a:off x="3189263" y="3346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ED146E5B-0486-72A9-D4B7-557C18B71B70}"/>
              </a:ext>
            </a:extLst>
          </p:cNvPr>
          <p:cNvSpPr txBox="1"/>
          <p:nvPr/>
        </p:nvSpPr>
        <p:spPr>
          <a:xfrm>
            <a:off x="3485830" y="3277808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{2,3,0}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DB4A79-3E7B-4B00-1FC7-44CC8FF562C3}"/>
              </a:ext>
            </a:extLst>
          </p:cNvPr>
          <p:cNvCxnSpPr/>
          <p:nvPr/>
        </p:nvCxnSpPr>
        <p:spPr>
          <a:xfrm flipV="1">
            <a:off x="9151889" y="4612447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5F68D6-C2A0-C68D-6EBC-48524063F0BB}"/>
              </a:ext>
            </a:extLst>
          </p:cNvPr>
          <p:cNvCxnSpPr/>
          <p:nvPr/>
        </p:nvCxnSpPr>
        <p:spPr>
          <a:xfrm flipV="1">
            <a:off x="5997523" y="5434794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B3FAF5C-67AC-1EF0-2722-EC0705E99A98}"/>
              </a:ext>
            </a:extLst>
          </p:cNvPr>
          <p:cNvSpPr txBox="1"/>
          <p:nvPr/>
        </p:nvSpPr>
        <p:spPr>
          <a:xfrm>
            <a:off x="4520384" y="2736243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06D3F7-390E-2A21-1A1C-4D222E71ED3C}"/>
              </a:ext>
            </a:extLst>
          </p:cNvPr>
          <p:cNvSpPr txBox="1"/>
          <p:nvPr/>
        </p:nvSpPr>
        <p:spPr>
          <a:xfrm>
            <a:off x="2807236" y="5126460"/>
            <a:ext cx="734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{3,0,1}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28A5BD-6B53-B5D9-6080-CEA02CC9161A}"/>
              </a:ext>
            </a:extLst>
          </p:cNvPr>
          <p:cNvCxnSpPr>
            <a:cxnSpLocks/>
          </p:cNvCxnSpPr>
          <p:nvPr/>
        </p:nvCxnSpPr>
        <p:spPr>
          <a:xfrm flipV="1">
            <a:off x="3678192" y="5068232"/>
            <a:ext cx="351308" cy="150548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6283F1B-1B17-2F26-5E7B-D8225D56C8A6}"/>
              </a:ext>
            </a:extLst>
          </p:cNvPr>
          <p:cNvSpPr txBox="1"/>
          <p:nvPr/>
        </p:nvSpPr>
        <p:spPr>
          <a:xfrm>
            <a:off x="2814313" y="2973558"/>
            <a:ext cx="898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{2,3,0,1}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C9F400-D7ED-0FD2-8F32-C922629CE78F}"/>
              </a:ext>
            </a:extLst>
          </p:cNvPr>
          <p:cNvCxnSpPr>
            <a:cxnSpLocks/>
          </p:cNvCxnSpPr>
          <p:nvPr/>
        </p:nvCxnSpPr>
        <p:spPr>
          <a:xfrm flipV="1">
            <a:off x="3682377" y="289433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048C14C-76C4-06DB-4243-20ECBA0CBA04}"/>
              </a:ext>
            </a:extLst>
          </p:cNvPr>
          <p:cNvSpPr txBox="1"/>
          <p:nvPr/>
        </p:nvSpPr>
        <p:spPr>
          <a:xfrm>
            <a:off x="3500859" y="3835718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</a:t>
            </a:r>
            <a:r>
              <a:rPr lang="en-US" sz="1200" dirty="0"/>
              <a:t>,</a:t>
            </a:r>
            <a:r>
              <a:rPr lang="en-US" sz="1600" dirty="0"/>
              <a:t>3</a:t>
            </a:r>
            <a:r>
              <a:rPr lang="en-US" sz="1200" dirty="0"/>
              <a:t>,</a:t>
            </a:r>
            <a:r>
              <a:rPr lang="en-US" sz="1600" dirty="0"/>
              <a:t>0}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B9FB75A-D375-F04E-FD53-F6C3D1CE8811}"/>
              </a:ext>
            </a:extLst>
          </p:cNvPr>
          <p:cNvCxnSpPr>
            <a:cxnSpLocks/>
          </p:cNvCxnSpPr>
          <p:nvPr/>
        </p:nvCxnSpPr>
        <p:spPr>
          <a:xfrm flipV="1">
            <a:off x="3184415" y="3908106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0BBD7EE-F015-92EB-2B53-984E5EC2A1B9}"/>
              </a:ext>
            </a:extLst>
          </p:cNvPr>
          <p:cNvSpPr txBox="1"/>
          <p:nvPr/>
        </p:nvSpPr>
        <p:spPr>
          <a:xfrm>
            <a:off x="3500859" y="5552794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</a:t>
            </a:r>
            <a:r>
              <a:rPr lang="en-US" sz="1200" dirty="0"/>
              <a:t>,</a:t>
            </a:r>
            <a:r>
              <a:rPr lang="en-US" sz="1600" dirty="0"/>
              <a:t>3</a:t>
            </a:r>
            <a:r>
              <a:rPr lang="en-US" sz="1200" dirty="0"/>
              <a:t>,</a:t>
            </a:r>
            <a:r>
              <a:rPr lang="en-US" sz="1600" dirty="0"/>
              <a:t>0}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B8A78A0-9379-33F0-C2AE-20A80556271A}"/>
              </a:ext>
            </a:extLst>
          </p:cNvPr>
          <p:cNvCxnSpPr>
            <a:cxnSpLocks/>
          </p:cNvCxnSpPr>
          <p:nvPr/>
        </p:nvCxnSpPr>
        <p:spPr>
          <a:xfrm flipV="1">
            <a:off x="3184415" y="5625182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C7DF8B-CEF3-2413-56CC-8B2E9AB1DC64}"/>
              </a:ext>
            </a:extLst>
          </p:cNvPr>
          <p:cNvCxnSpPr>
            <a:cxnSpLocks/>
          </p:cNvCxnSpPr>
          <p:nvPr/>
        </p:nvCxnSpPr>
        <p:spPr>
          <a:xfrm flipV="1">
            <a:off x="3634401" y="3361313"/>
            <a:ext cx="424728" cy="16705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4511331-565A-5ADA-831D-1884F999DD20}"/>
              </a:ext>
            </a:extLst>
          </p:cNvPr>
          <p:cNvSpPr txBox="1"/>
          <p:nvPr/>
        </p:nvSpPr>
        <p:spPr>
          <a:xfrm>
            <a:off x="2858858" y="3548339"/>
            <a:ext cx="898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{2,3,0,1}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090DAF-BBBC-2083-15C4-0699BCDA97CA}"/>
              </a:ext>
            </a:extLst>
          </p:cNvPr>
          <p:cNvCxnSpPr>
            <a:cxnSpLocks/>
          </p:cNvCxnSpPr>
          <p:nvPr/>
        </p:nvCxnSpPr>
        <p:spPr>
          <a:xfrm flipV="1">
            <a:off x="3634403" y="3927371"/>
            <a:ext cx="424728" cy="16705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51CF2BA-48E8-E26E-F5F6-0C595D571725}"/>
              </a:ext>
            </a:extLst>
          </p:cNvPr>
          <p:cNvSpPr txBox="1"/>
          <p:nvPr/>
        </p:nvSpPr>
        <p:spPr>
          <a:xfrm>
            <a:off x="3080930" y="4118751"/>
            <a:ext cx="898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{2,3,0,1}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BBEF487-2DFF-61DD-3A6F-74765C661FBC}"/>
              </a:ext>
            </a:extLst>
          </p:cNvPr>
          <p:cNvCxnSpPr>
            <a:cxnSpLocks/>
          </p:cNvCxnSpPr>
          <p:nvPr/>
        </p:nvCxnSpPr>
        <p:spPr>
          <a:xfrm flipV="1">
            <a:off x="3625696" y="5642956"/>
            <a:ext cx="424728" cy="16705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7E5EBB4-FD0D-88C0-DFE8-67648C337351}"/>
              </a:ext>
            </a:extLst>
          </p:cNvPr>
          <p:cNvSpPr txBox="1"/>
          <p:nvPr/>
        </p:nvSpPr>
        <p:spPr>
          <a:xfrm>
            <a:off x="3072223" y="5834336"/>
            <a:ext cx="898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{2,3,0,1}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41B8005-3D1F-2EAD-EA86-184B302CBE4F}"/>
              </a:ext>
            </a:extLst>
          </p:cNvPr>
          <p:cNvCxnSpPr>
            <a:cxnSpLocks/>
          </p:cNvCxnSpPr>
          <p:nvPr/>
        </p:nvCxnSpPr>
        <p:spPr>
          <a:xfrm flipV="1">
            <a:off x="3643111" y="4480366"/>
            <a:ext cx="424728" cy="16705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6F9C333-81E4-C5FE-ACD2-84B2B6E77119}"/>
              </a:ext>
            </a:extLst>
          </p:cNvPr>
          <p:cNvSpPr txBox="1"/>
          <p:nvPr/>
        </p:nvSpPr>
        <p:spPr>
          <a:xfrm>
            <a:off x="3089638" y="4671746"/>
            <a:ext cx="898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{2,3,0,1}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1F79CC3-90C8-5D2E-04DC-7EFCD322B5F5}"/>
              </a:ext>
            </a:extLst>
          </p:cNvPr>
          <p:cNvCxnSpPr>
            <a:cxnSpLocks/>
          </p:cNvCxnSpPr>
          <p:nvPr/>
        </p:nvCxnSpPr>
        <p:spPr>
          <a:xfrm flipV="1">
            <a:off x="2958142" y="5230758"/>
            <a:ext cx="424728" cy="16705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0C7ECD0-011D-2058-A82D-6D442127804C}"/>
              </a:ext>
            </a:extLst>
          </p:cNvPr>
          <p:cNvSpPr txBox="1"/>
          <p:nvPr/>
        </p:nvSpPr>
        <p:spPr>
          <a:xfrm>
            <a:off x="3341549" y="5142313"/>
            <a:ext cx="8967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</a:t>
            </a:r>
            <a:r>
              <a:rPr lang="en-US" sz="1200" dirty="0"/>
              <a:t>,</a:t>
            </a:r>
            <a:r>
              <a:rPr lang="en-US" sz="1600" dirty="0"/>
              <a:t>0</a:t>
            </a:r>
            <a:r>
              <a:rPr lang="en-US" sz="1200" dirty="0"/>
              <a:t>,</a:t>
            </a:r>
            <a:r>
              <a:rPr lang="en-US" sz="1600" dirty="0"/>
              <a:t>1</a:t>
            </a:r>
            <a:r>
              <a:rPr lang="en-US" sz="1200" dirty="0"/>
              <a:t>,</a:t>
            </a:r>
            <a:r>
              <a:rPr lang="en-US" sz="1600" dirty="0"/>
              <a:t>2}</a:t>
            </a:r>
          </a:p>
        </p:txBody>
      </p:sp>
    </p:spTree>
    <p:extLst>
      <p:ext uri="{BB962C8B-B14F-4D97-AF65-F5344CB8AC3E}">
        <p14:creationId xmlns:p14="http://schemas.microsoft.com/office/powerpoint/2010/main" val="78492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/>
      <p:bldP spid="124" grpId="0"/>
      <p:bldP spid="125" grpId="0"/>
      <p:bldP spid="126" grpId="0"/>
      <p:bldP spid="145" grpId="0"/>
      <p:bldP spid="148" grpId="0"/>
      <p:bldP spid="150" grpId="0"/>
      <p:bldP spid="152" grpId="0"/>
      <p:bldP spid="12" grpId="0"/>
      <p:bldP spid="13" grpId="0"/>
      <p:bldP spid="19" grpId="0"/>
      <p:bldP spid="21" grpId="0"/>
      <p:bldP spid="24" grpId="0"/>
      <p:bldP spid="28" grpId="0"/>
      <p:bldP spid="32" grpId="0"/>
      <p:bldP spid="34" grpId="0"/>
      <p:bldP spid="36" grpId="0"/>
      <p:bldP spid="39" grpId="0"/>
    </p:bldLst>
  </p:timing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Analysis Progress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Analysis: Control Flow Graphs</a:t>
            </a:r>
          </a:p>
        </p:txBody>
      </p:sp>
      <p:pic>
        <p:nvPicPr>
          <p:cNvPr id="12" name="Picture 11" descr="A black sweatshirt with white text&#10;&#10;Description automatically generated">
            <a:extLst>
              <a:ext uri="{FF2B5EF4-FFF2-40B4-BE49-F238E27FC236}">
                <a16:creationId xmlns:a16="http://schemas.microsoft.com/office/drawing/2014/main" id="{80439B1E-443F-5DED-B87D-54687F953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909" y="1991068"/>
            <a:ext cx="3233738" cy="3419475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81E13E6-44FD-709C-F571-79E1DAD40345}"/>
              </a:ext>
            </a:extLst>
          </p:cNvPr>
          <p:cNvSpPr txBox="1">
            <a:spLocks/>
          </p:cNvSpPr>
          <p:nvPr/>
        </p:nvSpPr>
        <p:spPr>
          <a:xfrm>
            <a:off x="711438" y="2412721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Analysis Ends when the fact sets reach </a:t>
            </a:r>
            <a:r>
              <a:rPr lang="en-US" sz="2400" b="1" i="1" cap="small" dirty="0"/>
              <a:t>saturation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617914-19D2-983F-45FD-20F4EDEE6D58}"/>
              </a:ext>
            </a:extLst>
          </p:cNvPr>
          <p:cNvSpPr txBox="1"/>
          <p:nvPr/>
        </p:nvSpPr>
        <p:spPr>
          <a:xfrm>
            <a:off x="726726" y="3235007"/>
            <a:ext cx="4519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No additional elements will ever be added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8EBF6A-9240-7343-2C2B-91AC585F34DB}"/>
              </a:ext>
            </a:extLst>
          </p:cNvPr>
          <p:cNvSpPr txBox="1"/>
          <p:nvPr/>
        </p:nvSpPr>
        <p:spPr>
          <a:xfrm>
            <a:off x="7731792" y="5549287"/>
            <a:ext cx="3121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When your fact sets couldn’t </a:t>
            </a:r>
          </a:p>
          <a:p>
            <a:r>
              <a:rPr lang="en-US" b="1" i="1" dirty="0"/>
              <a:t>possibly hold any more data</a:t>
            </a:r>
          </a:p>
        </p:txBody>
      </p:sp>
    </p:spTree>
    <p:extLst>
      <p:ext uri="{BB962C8B-B14F-4D97-AF65-F5344CB8AC3E}">
        <p14:creationId xmlns:p14="http://schemas.microsoft.com/office/powerpoint/2010/main" val="648082193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 err="1"/>
              <a:t>FixED</a:t>
            </a:r>
            <a:r>
              <a:rPr lang="en-US" sz="3400" b="1" dirty="0"/>
              <a:t>-Points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0D125-EB86-0BED-C296-6E9A235839AE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Static Analysis: Control Flow Graphs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9FA78C-0034-945B-3458-18E68E4E9550}"/>
              </a:ext>
            </a:extLst>
          </p:cNvPr>
          <p:cNvSpPr txBox="1">
            <a:spLocks/>
          </p:cNvSpPr>
          <p:nvPr/>
        </p:nvSpPr>
        <p:spPr>
          <a:xfrm>
            <a:off x="711438" y="2412721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Fixed-Point (AKA fixpoint, fixed point)</a:t>
            </a:r>
            <a:endParaRPr lang="en-US" sz="2400" b="1" i="1" cap="smal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ACDAD3-B1A5-C6C8-C69B-AE710B298B0A}"/>
              </a:ext>
            </a:extLst>
          </p:cNvPr>
          <p:cNvSpPr txBox="1"/>
          <p:nvPr/>
        </p:nvSpPr>
        <p:spPr>
          <a:xfrm>
            <a:off x="726726" y="2897653"/>
            <a:ext cx="63043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A value that does not change under a given transformation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B6A5CAB-0F43-1729-3E87-FC79B2922349}"/>
              </a:ext>
            </a:extLst>
          </p:cNvPr>
          <p:cNvSpPr txBox="1">
            <a:spLocks/>
          </p:cNvSpPr>
          <p:nvPr/>
        </p:nvSpPr>
        <p:spPr>
          <a:xfrm>
            <a:off x="712918" y="3408501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Our value-set analysis </a:t>
            </a:r>
            <a:r>
              <a:rPr lang="en-US" sz="2400" u="sng" cap="small" dirty="0"/>
              <a:t>WILL</a:t>
            </a:r>
            <a:r>
              <a:rPr lang="en-US" sz="2400" cap="small" dirty="0"/>
              <a:t> have Facts that reach a Fixed-point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78E498-4F23-592A-E052-17318B594B99}"/>
              </a:ext>
            </a:extLst>
          </p:cNvPr>
          <p:cNvSpPr txBox="1"/>
          <p:nvPr/>
        </p:nvSpPr>
        <p:spPr>
          <a:xfrm>
            <a:off x="674939" y="4239662"/>
            <a:ext cx="63043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Why?</a:t>
            </a:r>
          </a:p>
          <a:p>
            <a:pPr marL="285750" indent="-285750">
              <a:buFontTx/>
              <a:buChar char="-"/>
            </a:pPr>
            <a:r>
              <a:rPr lang="en-US" dirty="0"/>
              <a:t>Finite set of configurations over INT32s</a:t>
            </a:r>
          </a:p>
          <a:p>
            <a:pPr marL="285750" indent="-285750">
              <a:buFontTx/>
              <a:buChar char="-"/>
            </a:pPr>
            <a:r>
              <a:rPr lang="en-US" dirty="0"/>
              <a:t>Data transforms only </a:t>
            </a:r>
            <a:r>
              <a:rPr lang="en-US" b="1" u="sng" dirty="0"/>
              <a:t>add</a:t>
            </a:r>
            <a:r>
              <a:rPr lang="en-US" dirty="0"/>
              <a:t> data to fact sets</a:t>
            </a:r>
          </a:p>
        </p:txBody>
      </p:sp>
    </p:spTree>
    <p:extLst>
      <p:ext uri="{BB962C8B-B14F-4D97-AF65-F5344CB8AC3E}">
        <p14:creationId xmlns:p14="http://schemas.microsoft.com/office/powerpoint/2010/main" val="734097200"/>
      </p:ext>
    </p:extLst>
  </p:cSld>
  <p:clrMapOvr>
    <a:masterClrMapping/>
  </p:clrMapOvr>
</p:sld>
</file>

<file path=ppt/slides/slide1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20445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68759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Breaking cyclic dependency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Termination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Handling large value sets</a:t>
            </a:r>
          </a:p>
        </p:txBody>
      </p:sp>
    </p:spTree>
    <p:extLst>
      <p:ext uri="{BB962C8B-B14F-4D97-AF65-F5344CB8AC3E}">
        <p14:creationId xmlns:p14="http://schemas.microsoft.com/office/powerpoint/2010/main" val="2442347400"/>
      </p:ext>
    </p:extLst>
  </p:cSld>
  <p:clrMapOvr>
    <a:masterClrMapping/>
  </p:clrMapOvr>
</p:sld>
</file>

<file path=ppt/slides/slide20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9A59F-5B3B-5D42-CB33-48DA1A08A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314F55D-5142-6516-37EA-30E46B951BA6}"/>
              </a:ext>
            </a:extLst>
          </p:cNvPr>
          <p:cNvSpPr/>
          <p:nvPr/>
        </p:nvSpPr>
        <p:spPr>
          <a:xfrm>
            <a:off x="10069288" y="2762780"/>
            <a:ext cx="322362" cy="1892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D02363-915E-ABCE-A23E-243A23116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When to Stop?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1D36DA-19D2-60F4-CC93-5F38A714D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1133791-D9B1-641E-470B-C47ACD483227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834548-01B6-5615-B77C-1A8B92249B9B}"/>
              </a:ext>
            </a:extLst>
          </p:cNvPr>
          <p:cNvSpPr txBox="1"/>
          <p:nvPr/>
        </p:nvSpPr>
        <p:spPr>
          <a:xfrm>
            <a:off x="5479706" y="4148475"/>
            <a:ext cx="32215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1. int2 x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2. int2 y = 2;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3. int1 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4. while (t=rand()){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5.   x = 1 / y;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6.   y = y+1;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7.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8. return;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35F6993-AA9D-340C-A284-7F365CCB784E}"/>
                  </a:ext>
                </a:extLst>
              </p14:cNvPr>
              <p14:cNvContentPartPr/>
              <p14:nvPr/>
            </p14:nvContentPartPr>
            <p14:xfrm>
              <a:off x="8397208" y="3167280"/>
              <a:ext cx="1076040" cy="225720"/>
            </p14:xfrm>
          </p:contentPart>
        </mc:Choice>
        <mc:Fallback xmlns:a16="http://schemas.microsoft.com/office/drawing/2014/main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35F6993-AA9D-340C-A284-7F365CCB784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7848" y="3157920"/>
                <a:ext cx="1094760" cy="24444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C12193A3-A37D-4C85-8D7F-FC1C2DB7A2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65" t="-3540" r="41195" b="74216"/>
          <a:stretch>
            <a:fillRect/>
          </a:stretch>
        </p:blipFill>
        <p:spPr>
          <a:xfrm>
            <a:off x="7706740" y="1204307"/>
            <a:ext cx="2234860" cy="12625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43A32D-AE4C-AFD4-094B-5A2DE676BC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09" t="50081" r="30641" b="32763"/>
          <a:stretch>
            <a:fillRect/>
          </a:stretch>
        </p:blipFill>
        <p:spPr>
          <a:xfrm>
            <a:off x="8985663" y="4001209"/>
            <a:ext cx="2674884" cy="7544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662B20-84D6-2EA9-5245-DAF9692EDB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51" t="77691" r="67700" b="12391"/>
          <a:stretch>
            <a:fillRect/>
          </a:stretch>
        </p:blipFill>
        <p:spPr>
          <a:xfrm>
            <a:off x="8304218" y="6170166"/>
            <a:ext cx="1062577" cy="436179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AAA8EB4-3F1E-5B83-343C-C7D43320ADB4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4170" y="2466825"/>
            <a:ext cx="6206" cy="2796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4C1ACBB-F1EA-D264-7AC5-44C4BA32C8AE}"/>
              </a:ext>
            </a:extLst>
          </p:cNvPr>
          <p:cNvCxnSpPr>
            <a:cxnSpLocks/>
            <a:stCxn id="53" idx="2"/>
            <a:endCxn id="17" idx="0"/>
          </p:cNvCxnSpPr>
          <p:nvPr/>
        </p:nvCxnSpPr>
        <p:spPr>
          <a:xfrm>
            <a:off x="8822037" y="3476170"/>
            <a:ext cx="13470" cy="26939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BC9579F-6628-040B-D4A7-09FB80B02698}"/>
              </a:ext>
            </a:extLst>
          </p:cNvPr>
          <p:cNvCxnSpPr>
            <a:cxnSpLocks/>
            <a:stCxn id="53" idx="2"/>
            <a:endCxn id="16" idx="0"/>
          </p:cNvCxnSpPr>
          <p:nvPr/>
        </p:nvCxnSpPr>
        <p:spPr>
          <a:xfrm>
            <a:off x="8822037" y="3476170"/>
            <a:ext cx="1501068" cy="5250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C4CDCC63-78F5-435C-B68A-D380877B18FB}"/>
              </a:ext>
            </a:extLst>
          </p:cNvPr>
          <p:cNvCxnSpPr>
            <a:cxnSpLocks/>
            <a:stCxn id="8" idx="2"/>
            <a:endCxn id="45" idx="0"/>
          </p:cNvCxnSpPr>
          <p:nvPr/>
        </p:nvCxnSpPr>
        <p:spPr>
          <a:xfrm rot="5400000" flipH="1">
            <a:off x="9004213" y="3989037"/>
            <a:ext cx="2541930" cy="89417"/>
          </a:xfrm>
          <a:prstGeom prst="bentConnector5">
            <a:avLst>
              <a:gd name="adj1" fmla="val -8993"/>
              <a:gd name="adj2" fmla="val -1800173"/>
              <a:gd name="adj3" fmla="val 108993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885BD888-CE07-CE8D-535D-893726957DC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10"/>
          <a:stretch>
            <a:fillRect/>
          </a:stretch>
        </p:blipFill>
        <p:spPr>
          <a:xfrm>
            <a:off x="6868916" y="2746808"/>
            <a:ext cx="3906241" cy="729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355DAF-0310-5DD3-04F2-709B442C39D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864" t="69564" r="29817" b="17089"/>
          <a:stretch>
            <a:fillRect/>
          </a:stretch>
        </p:blipFill>
        <p:spPr>
          <a:xfrm>
            <a:off x="8979224" y="4749692"/>
            <a:ext cx="2681323" cy="55501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1F5F99-148B-F2AF-FB7D-57756A78758D}"/>
              </a:ext>
            </a:extLst>
          </p:cNvPr>
          <p:cNvCxnSpPr/>
          <p:nvPr/>
        </p:nvCxnSpPr>
        <p:spPr>
          <a:xfrm flipV="1">
            <a:off x="9122229" y="4435499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31F9F114-F6FB-DE66-1B03-EBC974292291}"/>
              </a:ext>
            </a:extLst>
          </p:cNvPr>
          <p:cNvGraphicFramePr>
            <a:graphicFrameLocks noGrp="1"/>
          </p:cNvGraphicFramePr>
          <p:nvPr/>
        </p:nvGraphicFramePr>
        <p:xfrm>
          <a:off x="122806" y="1204307"/>
          <a:ext cx="5206744" cy="5490403"/>
        </p:xfrm>
        <a:graphic>
          <a:graphicData uri="http://schemas.openxmlformats.org/drawingml/2006/table">
            <a:tbl>
              <a:tblPr bandRow="1">
                <a:tableStyleId>{7E9639D4-E3E2-4D34-9284-5A2195B3D0D7}</a:tableStyleId>
              </a:tblPr>
              <a:tblGrid>
                <a:gridCol w="1531823">
                  <a:extLst>
                    <a:ext uri="{9D8B030D-6E8A-4147-A177-3AD203B41FA5}">
                      <a16:colId xmlns:a16="http://schemas.microsoft.com/office/drawing/2014/main" val="278419883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63783377"/>
                    </a:ext>
                  </a:extLst>
                </a:gridCol>
                <a:gridCol w="1225597">
                  <a:extLst>
                    <a:ext uri="{9D8B030D-6E8A-4147-A177-3AD203B41FA5}">
                      <a16:colId xmlns:a16="http://schemas.microsoft.com/office/drawing/2014/main" val="1239490672"/>
                    </a:ext>
                  </a:extLst>
                </a:gridCol>
                <a:gridCol w="1192024">
                  <a:extLst>
                    <a:ext uri="{9D8B030D-6E8A-4147-A177-3AD203B41FA5}">
                      <a16:colId xmlns:a16="http://schemas.microsoft.com/office/drawing/2014/main" val="3311476883"/>
                    </a:ext>
                  </a:extLst>
                </a:gridCol>
              </a:tblGrid>
              <a:tr h="45184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4790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(entry)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353986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(entry)→</a:t>
                      </a: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3957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3361529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85448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BHead→BEnd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4560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605717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BBody→BHead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305276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BEnd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92354"/>
                  </a:ext>
                </a:extLst>
              </a:tr>
              <a:tr h="559840">
                <a:tc>
                  <a:txBody>
                    <a:bodyPr/>
                    <a:lstStyle/>
                    <a:p>
                      <a:r>
                        <a:rPr lang="en-US" sz="1600" dirty="0"/>
                        <a:t>(exit)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96992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A16CEA86-9628-2B01-877D-30B01CC85D36}"/>
              </a:ext>
            </a:extLst>
          </p:cNvPr>
          <p:cNvSpPr txBox="1"/>
          <p:nvPr/>
        </p:nvSpPr>
        <p:spPr>
          <a:xfrm>
            <a:off x="1860064" y="1597561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B37663A-FDF9-FEAE-5746-61460A4CF067}"/>
              </a:ext>
            </a:extLst>
          </p:cNvPr>
          <p:cNvSpPr txBox="1"/>
          <p:nvPr/>
        </p:nvSpPr>
        <p:spPr>
          <a:xfrm>
            <a:off x="3101038" y="1592114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{0,1,2,3}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B74D7C7-848B-1A5E-A05B-822C37D9A40F}"/>
              </a:ext>
            </a:extLst>
          </p:cNvPr>
          <p:cNvSpPr txBox="1"/>
          <p:nvPr/>
        </p:nvSpPr>
        <p:spPr>
          <a:xfrm>
            <a:off x="2045118" y="217450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36F92CC-83E1-6FF0-9000-472120D2CB52}"/>
              </a:ext>
            </a:extLst>
          </p:cNvPr>
          <p:cNvSpPr txBox="1"/>
          <p:nvPr/>
        </p:nvSpPr>
        <p:spPr>
          <a:xfrm>
            <a:off x="3327446" y="216905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26FD379-46A4-8F12-0B33-EB3A446A795E}"/>
              </a:ext>
            </a:extLst>
          </p:cNvPr>
          <p:cNvSpPr txBox="1"/>
          <p:nvPr/>
        </p:nvSpPr>
        <p:spPr>
          <a:xfrm>
            <a:off x="4531269" y="3275087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3478914-C98E-987B-3F93-9440BEC00FC4}"/>
              </a:ext>
            </a:extLst>
          </p:cNvPr>
          <p:cNvSpPr txBox="1"/>
          <p:nvPr/>
        </p:nvSpPr>
        <p:spPr>
          <a:xfrm>
            <a:off x="2028788" y="27242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8EC37B3-5569-01A5-05E4-FC0C3A6156DB}"/>
              </a:ext>
            </a:extLst>
          </p:cNvPr>
          <p:cNvSpPr txBox="1"/>
          <p:nvPr/>
        </p:nvSpPr>
        <p:spPr>
          <a:xfrm>
            <a:off x="3327446" y="27187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40ED9A8-9E12-85DD-8B9E-8751336C9985}"/>
              </a:ext>
            </a:extLst>
          </p:cNvPr>
          <p:cNvSpPr txBox="1"/>
          <p:nvPr/>
        </p:nvSpPr>
        <p:spPr>
          <a:xfrm>
            <a:off x="4533513" y="3841145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88D03D9-C9AE-D1F2-BE91-D60FB48292DF}"/>
              </a:ext>
            </a:extLst>
          </p:cNvPr>
          <p:cNvSpPr txBox="1"/>
          <p:nvPr/>
        </p:nvSpPr>
        <p:spPr>
          <a:xfrm>
            <a:off x="2017900" y="329573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478A380D-40E1-79BF-994C-1875EB970A1D}"/>
              </a:ext>
            </a:extLst>
          </p:cNvPr>
          <p:cNvSpPr txBox="1"/>
          <p:nvPr/>
        </p:nvSpPr>
        <p:spPr>
          <a:xfrm>
            <a:off x="3327446" y="32902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FCFBE66-ABE7-5BA2-5401-0619984DDC2C}"/>
              </a:ext>
            </a:extLst>
          </p:cNvPr>
          <p:cNvSpPr txBox="1"/>
          <p:nvPr/>
        </p:nvSpPr>
        <p:spPr>
          <a:xfrm>
            <a:off x="2017900" y="384002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2207F8A-6A3A-C723-E95C-58721BFC221C}"/>
              </a:ext>
            </a:extLst>
          </p:cNvPr>
          <p:cNvSpPr txBox="1"/>
          <p:nvPr/>
        </p:nvSpPr>
        <p:spPr>
          <a:xfrm>
            <a:off x="3327446" y="3834573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88AC55D-3FFE-8E71-16E2-1A002C29C306}"/>
              </a:ext>
            </a:extLst>
          </p:cNvPr>
          <p:cNvSpPr txBox="1"/>
          <p:nvPr/>
        </p:nvSpPr>
        <p:spPr>
          <a:xfrm>
            <a:off x="2028783" y="5222274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8C39137-7351-5B7B-8565-6DBAC04F7CF8}"/>
              </a:ext>
            </a:extLst>
          </p:cNvPr>
          <p:cNvSpPr txBox="1"/>
          <p:nvPr/>
        </p:nvSpPr>
        <p:spPr>
          <a:xfrm>
            <a:off x="3330652" y="5216827"/>
            <a:ext cx="441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{3}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7B77B77-3AC1-9EAA-3705-19FA5E333A6A}"/>
              </a:ext>
            </a:extLst>
          </p:cNvPr>
          <p:cNvSpPr txBox="1"/>
          <p:nvPr/>
        </p:nvSpPr>
        <p:spPr>
          <a:xfrm>
            <a:off x="4623602" y="4448324"/>
            <a:ext cx="25936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2E8DD341-198E-8160-9C69-2CF8DE5F16E3}"/>
              </a:ext>
            </a:extLst>
          </p:cNvPr>
          <p:cNvSpPr txBox="1"/>
          <p:nvPr/>
        </p:nvSpPr>
        <p:spPr>
          <a:xfrm>
            <a:off x="2038919" y="4468971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9D6910E-81F5-C91E-543B-596A0DB93122}"/>
              </a:ext>
            </a:extLst>
          </p:cNvPr>
          <p:cNvSpPr txBox="1"/>
          <p:nvPr/>
        </p:nvSpPr>
        <p:spPr>
          <a:xfrm>
            <a:off x="3419779" y="4463524"/>
            <a:ext cx="2612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{2}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E2615E8-17AC-3610-266D-42924F1D921D}"/>
              </a:ext>
            </a:extLst>
          </p:cNvPr>
          <p:cNvSpPr txBox="1"/>
          <p:nvPr/>
        </p:nvSpPr>
        <p:spPr>
          <a:xfrm>
            <a:off x="4623602" y="5012847"/>
            <a:ext cx="20839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BF88F3B-1500-028A-8B5E-3ACF6F03048A}"/>
              </a:ext>
            </a:extLst>
          </p:cNvPr>
          <p:cNvSpPr txBox="1"/>
          <p:nvPr/>
        </p:nvSpPr>
        <p:spPr>
          <a:xfrm>
            <a:off x="3060987" y="2973771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7DB68B44-45DA-B253-9599-484D5AFEA501}"/>
              </a:ext>
            </a:extLst>
          </p:cNvPr>
          <p:cNvSpPr txBox="1"/>
          <p:nvPr/>
        </p:nvSpPr>
        <p:spPr>
          <a:xfrm>
            <a:off x="3045660" y="3538288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87BB20A2-FDFB-B312-2474-0E8EC43995D8}"/>
              </a:ext>
            </a:extLst>
          </p:cNvPr>
          <p:cNvSpPr txBox="1"/>
          <p:nvPr/>
        </p:nvSpPr>
        <p:spPr>
          <a:xfrm>
            <a:off x="3234062" y="4109244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27CCA4B-A673-853E-9C90-47A1F58B1851}"/>
              </a:ext>
            </a:extLst>
          </p:cNvPr>
          <p:cNvSpPr txBox="1"/>
          <p:nvPr/>
        </p:nvSpPr>
        <p:spPr>
          <a:xfrm>
            <a:off x="2950522" y="4660884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22B6B50-A614-8B34-55D8-A36D38B3B708}"/>
              </a:ext>
            </a:extLst>
          </p:cNvPr>
          <p:cNvSpPr txBox="1"/>
          <p:nvPr/>
        </p:nvSpPr>
        <p:spPr>
          <a:xfrm>
            <a:off x="3216894" y="5785632"/>
            <a:ext cx="605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{2,3}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584B3F3-054B-2162-CE67-AB408BC3F75D}"/>
              </a:ext>
            </a:extLst>
          </p:cNvPr>
          <p:cNvSpPr txBox="1"/>
          <p:nvPr/>
        </p:nvSpPr>
        <p:spPr>
          <a:xfrm>
            <a:off x="4608578" y="5583812"/>
            <a:ext cx="25487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56DCEDA-0140-DD9D-FA30-A9C05C33B23A}"/>
              </a:ext>
            </a:extLst>
          </p:cNvPr>
          <p:cNvSpPr txBox="1"/>
          <p:nvPr/>
        </p:nvSpPr>
        <p:spPr>
          <a:xfrm>
            <a:off x="3285580" y="5551668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32708B2-DF34-E27B-557C-C6373B23B62A}"/>
              </a:ext>
            </a:extLst>
          </p:cNvPr>
          <p:cNvSpPr txBox="1"/>
          <p:nvPr/>
        </p:nvSpPr>
        <p:spPr>
          <a:xfrm>
            <a:off x="2084594" y="5554980"/>
            <a:ext cx="439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{0}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56711B3-F660-CB91-9905-F8DF397E9E73}"/>
              </a:ext>
            </a:extLst>
          </p:cNvPr>
          <p:cNvSpPr txBox="1"/>
          <p:nvPr/>
        </p:nvSpPr>
        <p:spPr>
          <a:xfrm>
            <a:off x="1672472" y="5007630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CB10D44-851A-84F1-85B2-4B2507FE0C8A}"/>
              </a:ext>
            </a:extLst>
          </p:cNvPr>
          <p:cNvSpPr txBox="1"/>
          <p:nvPr/>
        </p:nvSpPr>
        <p:spPr>
          <a:xfrm>
            <a:off x="2929268" y="5027939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???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9EB81B7-D953-C214-B16B-687E602A48F4}"/>
              </a:ext>
            </a:extLst>
          </p:cNvPr>
          <p:cNvSpPr txBox="1"/>
          <p:nvPr/>
        </p:nvSpPr>
        <p:spPr>
          <a:xfrm>
            <a:off x="3358562" y="5006475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F396573-1A50-6212-B682-EDC3A332AAE3}"/>
              </a:ext>
            </a:extLst>
          </p:cNvPr>
          <p:cNvSpPr txBox="1"/>
          <p:nvPr/>
        </p:nvSpPr>
        <p:spPr>
          <a:xfrm>
            <a:off x="2049224" y="498501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}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9C181929-27EA-046E-B9C2-553145C34BE4}"/>
              </a:ext>
            </a:extLst>
          </p:cNvPr>
          <p:cNvCxnSpPr>
            <a:cxnSpLocks/>
          </p:cNvCxnSpPr>
          <p:nvPr/>
        </p:nvCxnSpPr>
        <p:spPr>
          <a:xfrm flipV="1">
            <a:off x="1709294" y="5092918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1F166C72-576A-EEE6-19D3-2A1F8BF200C8}"/>
              </a:ext>
            </a:extLst>
          </p:cNvPr>
          <p:cNvCxnSpPr>
            <a:cxnSpLocks/>
          </p:cNvCxnSpPr>
          <p:nvPr/>
        </p:nvCxnSpPr>
        <p:spPr>
          <a:xfrm flipV="1">
            <a:off x="294792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DDC14888-8AC7-E2CE-2834-A07D4C6F7F1E}"/>
              </a:ext>
            </a:extLst>
          </p:cNvPr>
          <p:cNvCxnSpPr>
            <a:cxnSpLocks/>
          </p:cNvCxnSpPr>
          <p:nvPr/>
        </p:nvCxnSpPr>
        <p:spPr>
          <a:xfrm flipV="1">
            <a:off x="2045804" y="507961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6EC0423-47E2-C539-CE2A-3F58E363E6D0}"/>
              </a:ext>
            </a:extLst>
          </p:cNvPr>
          <p:cNvCxnSpPr>
            <a:cxnSpLocks/>
          </p:cNvCxnSpPr>
          <p:nvPr/>
        </p:nvCxnSpPr>
        <p:spPr>
          <a:xfrm flipV="1">
            <a:off x="3382628" y="5066320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08D02139-7E32-36E0-2537-9D21E4DAE482}"/>
              </a:ext>
            </a:extLst>
          </p:cNvPr>
          <p:cNvCxnSpPr>
            <a:cxnSpLocks/>
          </p:cNvCxnSpPr>
          <p:nvPr/>
        </p:nvCxnSpPr>
        <p:spPr>
          <a:xfrm flipV="1">
            <a:off x="3338644" y="2788502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68C7F644-E01A-9FC6-C7F4-0DF94B3DE47B}"/>
              </a:ext>
            </a:extLst>
          </p:cNvPr>
          <p:cNvCxnSpPr>
            <a:cxnSpLocks/>
          </p:cNvCxnSpPr>
          <p:nvPr/>
        </p:nvCxnSpPr>
        <p:spPr>
          <a:xfrm flipV="1">
            <a:off x="3276249" y="562272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9FEFEF08-C64D-3B26-1023-EE6686D96126}"/>
              </a:ext>
            </a:extLst>
          </p:cNvPr>
          <p:cNvCxnSpPr>
            <a:cxnSpLocks/>
          </p:cNvCxnSpPr>
          <p:nvPr/>
        </p:nvCxnSpPr>
        <p:spPr>
          <a:xfrm flipV="1">
            <a:off x="3330457" y="3357189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CA9BAAAE-B976-E11A-0E99-2973C5D09134}"/>
              </a:ext>
            </a:extLst>
          </p:cNvPr>
          <p:cNvCxnSpPr>
            <a:cxnSpLocks/>
          </p:cNvCxnSpPr>
          <p:nvPr/>
        </p:nvCxnSpPr>
        <p:spPr>
          <a:xfrm flipV="1">
            <a:off x="3329433" y="448535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9DEEAE0D-A28D-DDA9-7220-205B42F3B81C}"/>
              </a:ext>
            </a:extLst>
          </p:cNvPr>
          <p:cNvCxnSpPr>
            <a:cxnSpLocks/>
          </p:cNvCxnSpPr>
          <p:nvPr/>
        </p:nvCxnSpPr>
        <p:spPr>
          <a:xfrm flipV="1">
            <a:off x="3328412" y="420203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D272321F-B9CC-118A-0A78-4471F97DF947}"/>
              </a:ext>
            </a:extLst>
          </p:cNvPr>
          <p:cNvSpPr txBox="1"/>
          <p:nvPr/>
        </p:nvSpPr>
        <p:spPr>
          <a:xfrm>
            <a:off x="4489502" y="5215802"/>
            <a:ext cx="44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{1}</a:t>
            </a:r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FD8FAC1F-E6B3-9FB5-B810-7BF2C2047A25}"/>
              </a:ext>
            </a:extLst>
          </p:cNvPr>
          <p:cNvCxnSpPr>
            <a:cxnSpLocks/>
          </p:cNvCxnSpPr>
          <p:nvPr/>
        </p:nvCxnSpPr>
        <p:spPr>
          <a:xfrm flipV="1">
            <a:off x="4523069" y="5022336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8C8605CD-3956-7591-A890-E720C6AD19DD}"/>
              </a:ext>
            </a:extLst>
          </p:cNvPr>
          <p:cNvSpPr txBox="1"/>
          <p:nvPr/>
        </p:nvSpPr>
        <p:spPr>
          <a:xfrm>
            <a:off x="3452731" y="4672133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{2,3,0}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56DB4324-F3AB-47BF-77DE-87BF4836F42C}"/>
              </a:ext>
            </a:extLst>
          </p:cNvPr>
          <p:cNvCxnSpPr>
            <a:cxnSpLocks/>
          </p:cNvCxnSpPr>
          <p:nvPr/>
        </p:nvCxnSpPr>
        <p:spPr>
          <a:xfrm flipV="1">
            <a:off x="3024434" y="4745114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358DC721-8B19-3555-E439-9FB5A0386854}"/>
              </a:ext>
            </a:extLst>
          </p:cNvPr>
          <p:cNvCxnSpPr>
            <a:cxnSpLocks/>
          </p:cNvCxnSpPr>
          <p:nvPr/>
        </p:nvCxnSpPr>
        <p:spPr>
          <a:xfrm flipV="1">
            <a:off x="3344781" y="5286227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1E391554-C689-B899-C08B-4B3484BC91C9}"/>
              </a:ext>
            </a:extLst>
          </p:cNvPr>
          <p:cNvSpPr txBox="1"/>
          <p:nvPr/>
        </p:nvSpPr>
        <p:spPr>
          <a:xfrm>
            <a:off x="3581244" y="5221939"/>
            <a:ext cx="596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{3,0}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5448F922-BF7C-A306-F5D6-24E0789820C6}"/>
              </a:ext>
            </a:extLst>
          </p:cNvPr>
          <p:cNvCxnSpPr>
            <a:cxnSpLocks/>
          </p:cNvCxnSpPr>
          <p:nvPr/>
        </p:nvCxnSpPr>
        <p:spPr>
          <a:xfrm flipV="1">
            <a:off x="3171921" y="3039098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B462DC95-7A66-7F07-2DA6-20E13ECF12D4}"/>
              </a:ext>
            </a:extLst>
          </p:cNvPr>
          <p:cNvSpPr txBox="1"/>
          <p:nvPr/>
        </p:nvSpPr>
        <p:spPr>
          <a:xfrm>
            <a:off x="3469753" y="2956398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{2,3,0}</a:t>
            </a:r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AEE13B38-A62C-2E11-C0C0-A3FFCB276598}"/>
              </a:ext>
            </a:extLst>
          </p:cNvPr>
          <p:cNvCxnSpPr>
            <a:cxnSpLocks/>
          </p:cNvCxnSpPr>
          <p:nvPr/>
        </p:nvCxnSpPr>
        <p:spPr>
          <a:xfrm flipV="1">
            <a:off x="3158622" y="3608812"/>
            <a:ext cx="376752" cy="212205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BC2E596E-1E9F-7A9D-1F22-FF50612E5E08}"/>
              </a:ext>
            </a:extLst>
          </p:cNvPr>
          <p:cNvSpPr txBox="1"/>
          <p:nvPr/>
        </p:nvSpPr>
        <p:spPr>
          <a:xfrm>
            <a:off x="3456454" y="3526112"/>
            <a:ext cx="7609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{2,3,0}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4A1278A-DF67-B161-DA97-AFF23D553AEB}"/>
              </a:ext>
            </a:extLst>
          </p:cNvPr>
          <p:cNvCxnSpPr/>
          <p:nvPr/>
        </p:nvCxnSpPr>
        <p:spPr>
          <a:xfrm flipV="1">
            <a:off x="9151889" y="4612447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19005F-BD2D-A601-7BF6-5F26EE8DDEBF}"/>
              </a:ext>
            </a:extLst>
          </p:cNvPr>
          <p:cNvCxnSpPr/>
          <p:nvPr/>
        </p:nvCxnSpPr>
        <p:spPr>
          <a:xfrm flipV="1">
            <a:off x="5997523" y="5434794"/>
            <a:ext cx="2086428" cy="35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62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43" grpId="0"/>
      <p:bldP spid="145" grpId="0"/>
      <p:bldP spid="148" grpId="0"/>
      <p:bldP spid="150" grpId="0"/>
      <p:bldP spid="152" grpId="0"/>
    </p:bldLst>
  </p:timing>
</p:sld>
</file>

<file path=ppt/slides/slide2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Does our Analysis Terminate?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685EA2D-9A7F-28D0-9F5B-104A359CC4AF}"/>
              </a:ext>
            </a:extLst>
          </p:cNvPr>
          <p:cNvSpPr txBox="1">
            <a:spLocks/>
          </p:cNvSpPr>
          <p:nvPr/>
        </p:nvSpPr>
        <p:spPr>
          <a:xfrm>
            <a:off x="863136" y="1496746"/>
            <a:ext cx="8188335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We’ve spent some time on some uncomfortable truths: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4F6DE6-9E19-CFF2-22A8-886127419FEC}"/>
              </a:ext>
            </a:extLst>
          </p:cNvPr>
          <p:cNvSpPr txBox="1"/>
          <p:nvPr/>
        </p:nvSpPr>
        <p:spPr>
          <a:xfrm>
            <a:off x="863135" y="1905770"/>
            <a:ext cx="7281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Programs are often full of subtle bugs / vulnerabilities</a:t>
            </a:r>
          </a:p>
          <a:p>
            <a:pPr marL="285750" indent="-285750">
              <a:buFontTx/>
              <a:buChar char="-"/>
            </a:pPr>
            <a:r>
              <a:rPr lang="en-US" dirty="0"/>
              <a:t>It is effectively impossible to tell if an arbitrary program terminates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E586764A-4F78-6043-5AF2-70502B16C609}"/>
              </a:ext>
            </a:extLst>
          </p:cNvPr>
          <p:cNvSpPr txBox="1">
            <a:spLocks/>
          </p:cNvSpPr>
          <p:nvPr/>
        </p:nvSpPr>
        <p:spPr>
          <a:xfrm>
            <a:off x="863136" y="2797624"/>
            <a:ext cx="6426163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Bad news: our analysis engine in a program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904391-A16C-7FD1-CC2F-7660BC052481}"/>
              </a:ext>
            </a:extLst>
          </p:cNvPr>
          <p:cNvSpPr txBox="1"/>
          <p:nvPr/>
        </p:nvSpPr>
        <p:spPr>
          <a:xfrm>
            <a:off x="923005" y="3184846"/>
            <a:ext cx="78399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What assurance do we have that our algorithm terminates as it analyzes an unknown / untrusted program?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14CD6C2-D945-8315-6CF4-4A6A7ABBA080}"/>
              </a:ext>
            </a:extLst>
          </p:cNvPr>
          <p:cNvSpPr/>
          <p:nvPr/>
        </p:nvSpPr>
        <p:spPr>
          <a:xfrm>
            <a:off x="1143000" y="4054925"/>
            <a:ext cx="9912596" cy="197575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Friedrich Nietzsche - Wikipedia">
            <a:extLst>
              <a:ext uri="{FF2B5EF4-FFF2-40B4-BE49-F238E27FC236}">
                <a16:creationId xmlns:a16="http://schemas.microsoft.com/office/drawing/2014/main" id="{C9DC5C57-9A86-D832-3310-364E53535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390" y="4054925"/>
            <a:ext cx="1456206" cy="197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33C9AC9-F162-FB82-5557-67BD363E3BE3}"/>
              </a:ext>
            </a:extLst>
          </p:cNvPr>
          <p:cNvSpPr txBox="1"/>
          <p:nvPr/>
        </p:nvSpPr>
        <p:spPr>
          <a:xfrm>
            <a:off x="1482728" y="4232506"/>
            <a:ext cx="805134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latin typeface="Walbaum Display" panose="02070503090703020303" pitchFamily="18" charset="0"/>
              </a:rPr>
              <a:t>“Whoever fights monsters should see to it that in the process he does not become a monster. And when you look long into an abyss, the abyss also looks into you.”</a:t>
            </a:r>
          </a:p>
          <a:p>
            <a:pPr algn="r"/>
            <a:r>
              <a:rPr lang="en-US" sz="2600" dirty="0">
                <a:latin typeface="Walbaum Display" panose="02070503090703020303" pitchFamily="18" charset="0"/>
              </a:rPr>
              <a:t>- Friedrich Nietzsche</a:t>
            </a:r>
          </a:p>
        </p:txBody>
      </p:sp>
    </p:spTree>
    <p:extLst>
      <p:ext uri="{BB962C8B-B14F-4D97-AF65-F5344CB8AC3E}">
        <p14:creationId xmlns:p14="http://schemas.microsoft.com/office/powerpoint/2010/main" val="420463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  <p:bldP spid="20" grpId="0" animBg="1"/>
      <p:bldP spid="22" grpId="0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6E3AB-05E3-A495-2CDD-05F22D08F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2D896-B8DE-335C-F0BE-D45266BDB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Guaranteeing halting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10AFD-A12F-6C6E-D45C-D83C4B49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475FA06-F99B-DFBA-39BF-036FEFF4CECC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Fixpoints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993A903-C5F6-861F-8669-27FF50EEC63F}"/>
              </a:ext>
            </a:extLst>
          </p:cNvPr>
          <p:cNvSpPr txBox="1">
            <a:spLocks/>
          </p:cNvSpPr>
          <p:nvPr/>
        </p:nvSpPr>
        <p:spPr>
          <a:xfrm>
            <a:off x="863136" y="1496746"/>
            <a:ext cx="876568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terminate when we all value sets saturate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1CAFC2-06F0-414B-366F-CFE0A2562B8A}"/>
              </a:ext>
            </a:extLst>
          </p:cNvPr>
          <p:cNvSpPr txBox="1"/>
          <p:nvPr/>
        </p:nvSpPr>
        <p:spPr>
          <a:xfrm>
            <a:off x="923005" y="2657062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Ensure the abstract values never shrink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D34E8C-3A50-7557-97C0-32E4005D0195}"/>
              </a:ext>
            </a:extLst>
          </p:cNvPr>
          <p:cNvSpPr txBox="1"/>
          <p:nvPr/>
        </p:nvSpPr>
        <p:spPr>
          <a:xfrm>
            <a:off x="921980" y="3011983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Ensure the set of abstract values is finite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1716F6-40FD-550A-0A13-53B4C5CDF62C}"/>
              </a:ext>
            </a:extLst>
          </p:cNvPr>
          <p:cNvSpPr txBox="1"/>
          <p:nvPr/>
        </p:nvSpPr>
        <p:spPr>
          <a:xfrm>
            <a:off x="862235" y="2180972"/>
            <a:ext cx="6106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cap="small" dirty="0"/>
              <a:t>Guarantee Saturation</a:t>
            </a:r>
            <a:endParaRPr lang="en-US" dirty="0"/>
          </a:p>
        </p:txBody>
      </p:sp>
      <p:pic>
        <p:nvPicPr>
          <p:cNvPr id="5" name="Picture 4" descr="Quittin time">
            <a:extLst>
              <a:ext uri="{FF2B5EF4-FFF2-40B4-BE49-F238E27FC236}">
                <a16:creationId xmlns:a16="http://schemas.microsoft.com/office/drawing/2014/main" id="{7F52B6BD-F017-C6A0-8AC4-AD99647F2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020" y="2642637"/>
            <a:ext cx="5382072" cy="212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6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4" grpId="0"/>
      <p:bldP spid="6" grpId="0"/>
    </p:bldLst>
  </p:timing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540AB-25C2-39B7-8D1C-EBA22B3A5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BBA6-F2EF-5831-945B-2A8C928A7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DBB13D-50F8-5681-1BC2-FB68AC611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51110DE-BB9F-B7E1-8939-85E885E52329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2B2BCA7-F742-0D4A-613F-E5391F6305B4}"/>
              </a:ext>
            </a:extLst>
          </p:cNvPr>
          <p:cNvSpPr txBox="1">
            <a:spLocks/>
          </p:cNvSpPr>
          <p:nvPr/>
        </p:nvSpPr>
        <p:spPr>
          <a:xfrm>
            <a:off x="863136" y="1496746"/>
            <a:ext cx="876568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terminate when we all value sets saturate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C4B835-9B6E-83BA-D97F-9B6329D91F69}"/>
              </a:ext>
            </a:extLst>
          </p:cNvPr>
          <p:cNvSpPr txBox="1"/>
          <p:nvPr/>
        </p:nvSpPr>
        <p:spPr>
          <a:xfrm>
            <a:off x="923005" y="2657062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Ensure the abstract values never shrink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79D32D-242B-3A40-E43D-79B9CFEE4DAD}"/>
              </a:ext>
            </a:extLst>
          </p:cNvPr>
          <p:cNvSpPr txBox="1"/>
          <p:nvPr/>
        </p:nvSpPr>
        <p:spPr>
          <a:xfrm>
            <a:off x="921980" y="3011983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Ensure the set of abstract values is finite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50EE32-E3EE-17BD-3A1C-0CC462E16DC8}"/>
              </a:ext>
            </a:extLst>
          </p:cNvPr>
          <p:cNvSpPr txBox="1"/>
          <p:nvPr/>
        </p:nvSpPr>
        <p:spPr>
          <a:xfrm>
            <a:off x="862235" y="2180972"/>
            <a:ext cx="6106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cap="small" dirty="0"/>
              <a:t>Guarantee Saturation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3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4" grpId="0"/>
      <p:bldP spid="6" grpId="0"/>
    </p:bldLst>
  </p:timing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10DE5-21C4-5FFD-923B-F5E172599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81E32-9653-5747-97C4-8A66BEA50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Next 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568086-2C88-77A0-9563-34C7CC09E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7F1E9C6-3087-D401-E496-09379F94DE91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Abstract Interpretation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6129760-454E-05A7-265F-AEA3A3503710}"/>
              </a:ext>
            </a:extLst>
          </p:cNvPr>
          <p:cNvSpPr txBox="1">
            <a:spLocks/>
          </p:cNvSpPr>
          <p:nvPr/>
        </p:nvSpPr>
        <p:spPr>
          <a:xfrm>
            <a:off x="863136" y="1496746"/>
            <a:ext cx="876568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terminate when we all value sets saturate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BE9543-2E69-74AF-6E3F-30FFCEC3130C}"/>
              </a:ext>
            </a:extLst>
          </p:cNvPr>
          <p:cNvSpPr txBox="1"/>
          <p:nvPr/>
        </p:nvSpPr>
        <p:spPr>
          <a:xfrm>
            <a:off x="923005" y="2657062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Ensure the abstract values never shrink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544D55-9F82-79E3-DAD7-2A2B6EB47FFD}"/>
              </a:ext>
            </a:extLst>
          </p:cNvPr>
          <p:cNvSpPr txBox="1"/>
          <p:nvPr/>
        </p:nvSpPr>
        <p:spPr>
          <a:xfrm>
            <a:off x="921980" y="3011983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Ensure the set of abstract values is finite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883A49-46CF-ADE1-7770-AB54D9ACE23D}"/>
              </a:ext>
            </a:extLst>
          </p:cNvPr>
          <p:cNvSpPr txBox="1"/>
          <p:nvPr/>
        </p:nvSpPr>
        <p:spPr>
          <a:xfrm>
            <a:off x="862235" y="2180972"/>
            <a:ext cx="6106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cap="small" dirty="0"/>
              <a:t>Guarantee Saturation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470FEE8-5D6E-C2DB-5605-F620E59A3665}"/>
              </a:ext>
            </a:extLst>
          </p:cNvPr>
          <p:cNvSpPr txBox="1">
            <a:spLocks/>
          </p:cNvSpPr>
          <p:nvPr/>
        </p:nvSpPr>
        <p:spPr>
          <a:xfrm>
            <a:off x="863136" y="3620114"/>
            <a:ext cx="876568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Dealing with reality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A0706E-207D-1361-EA3C-F365082BB551}"/>
              </a:ext>
            </a:extLst>
          </p:cNvPr>
          <p:cNvSpPr txBox="1"/>
          <p:nvPr/>
        </p:nvSpPr>
        <p:spPr>
          <a:xfrm>
            <a:off x="923005" y="4449033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Getting to saturation faster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B81545-3033-730C-0D1E-C524DB2C27B6}"/>
              </a:ext>
            </a:extLst>
          </p:cNvPr>
          <p:cNvSpPr txBox="1"/>
          <p:nvPr/>
        </p:nvSpPr>
        <p:spPr>
          <a:xfrm>
            <a:off x="921980" y="4073661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Keeping abstract value domains manageable</a:t>
            </a:r>
          </a:p>
        </p:txBody>
      </p:sp>
    </p:spTree>
    <p:extLst>
      <p:ext uri="{BB962C8B-B14F-4D97-AF65-F5344CB8AC3E}">
        <p14:creationId xmlns:p14="http://schemas.microsoft.com/office/powerpoint/2010/main" val="206428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A4E70-BE97-AA61-0EA8-ED5D423B7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552DB-8A24-04CD-ED65-B44961BFD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Next Time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393449-3F3D-5D8F-5B60-5C816AFF8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8302EA5-2132-700C-1EA8-5BD06FF75AA1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Wrap Up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D35F88E-4F8F-7489-EF0A-7053A55D25F2}"/>
              </a:ext>
            </a:extLst>
          </p:cNvPr>
          <p:cNvSpPr txBox="1">
            <a:spLocks/>
          </p:cNvSpPr>
          <p:nvPr/>
        </p:nvSpPr>
        <p:spPr>
          <a:xfrm>
            <a:off x="863136" y="1496746"/>
            <a:ext cx="876568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Dealing with reality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FB1862-448E-D232-EB30-CD228C776F9E}"/>
              </a:ext>
            </a:extLst>
          </p:cNvPr>
          <p:cNvSpPr txBox="1"/>
          <p:nvPr/>
        </p:nvSpPr>
        <p:spPr>
          <a:xfrm>
            <a:off x="923005" y="1920632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Getting to saturation faster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747CD5-E6B8-711C-DBC6-D722A7ED4020}"/>
              </a:ext>
            </a:extLst>
          </p:cNvPr>
          <p:cNvSpPr txBox="1"/>
          <p:nvPr/>
        </p:nvSpPr>
        <p:spPr>
          <a:xfrm>
            <a:off x="921980" y="2287827"/>
            <a:ext cx="7839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Ensure the set of abstract values is finite</a:t>
            </a:r>
          </a:p>
        </p:txBody>
      </p:sp>
    </p:spTree>
    <p:extLst>
      <p:ext uri="{BB962C8B-B14F-4D97-AF65-F5344CB8AC3E}">
        <p14:creationId xmlns:p14="http://schemas.microsoft.com/office/powerpoint/2010/main" val="324809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4" grpId="0"/>
    </p:bldLst>
  </p:timing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4B21-296C-EF5B-1D5C-E9B85C56A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0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Formalizing Termination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47C300-AD52-7A1D-4EE9-F0CA6B76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1693C3-03FC-DC5E-FBE5-AEA8B52B8304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Dataflow Frameworks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C79A4A-1480-B48E-CD0B-AD45AE17CC5C}"/>
              </a:ext>
            </a:extLst>
          </p:cNvPr>
          <p:cNvSpPr txBox="1"/>
          <p:nvPr/>
        </p:nvSpPr>
        <p:spPr>
          <a:xfrm>
            <a:off x="432822" y="1350859"/>
            <a:ext cx="1936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Value-Set “Rank”</a:t>
            </a:r>
          </a:p>
          <a:p>
            <a:r>
              <a:rPr lang="en-US" dirty="0"/>
              <a:t>(2-bit computer)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894118-F21E-CDB1-E5AE-18CC64B283D6}"/>
              </a:ext>
            </a:extLst>
          </p:cNvPr>
          <p:cNvSpPr txBox="1"/>
          <p:nvPr/>
        </p:nvSpPr>
        <p:spPr>
          <a:xfrm>
            <a:off x="5177124" y="1040844"/>
            <a:ext cx="1431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{00,01,10,11}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D845AC-F2DD-FC3D-040C-4B812EA55E10}"/>
              </a:ext>
            </a:extLst>
          </p:cNvPr>
          <p:cNvSpPr txBox="1"/>
          <p:nvPr/>
        </p:nvSpPr>
        <p:spPr>
          <a:xfrm>
            <a:off x="3344050" y="1786089"/>
            <a:ext cx="1142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{01,10,11}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3BA0A8-F581-F0AB-5FC5-02470C1AE49F}"/>
              </a:ext>
            </a:extLst>
          </p:cNvPr>
          <p:cNvSpPr txBox="1"/>
          <p:nvPr/>
        </p:nvSpPr>
        <p:spPr>
          <a:xfrm>
            <a:off x="4550879" y="1789337"/>
            <a:ext cx="1136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{00,10,11}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36C178-F707-38B9-F411-C4FFE1BD9B93}"/>
              </a:ext>
            </a:extLst>
          </p:cNvPr>
          <p:cNvSpPr txBox="1"/>
          <p:nvPr/>
        </p:nvSpPr>
        <p:spPr>
          <a:xfrm>
            <a:off x="5751424" y="1792585"/>
            <a:ext cx="1160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{00,01,11}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CC57BF-C92F-75AC-FD83-A37982925C89}"/>
              </a:ext>
            </a:extLst>
          </p:cNvPr>
          <p:cNvSpPr txBox="1"/>
          <p:nvPr/>
        </p:nvSpPr>
        <p:spPr>
          <a:xfrm>
            <a:off x="7026412" y="1792585"/>
            <a:ext cx="1157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{00,01,10}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CE1591-15ED-8A56-7EEB-464353DB1115}"/>
              </a:ext>
            </a:extLst>
          </p:cNvPr>
          <p:cNvSpPr txBox="1"/>
          <p:nvPr/>
        </p:nvSpPr>
        <p:spPr>
          <a:xfrm>
            <a:off x="2893830" y="4283111"/>
            <a:ext cx="883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{00,01}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360681-4C4C-551C-77A8-2AF38E8B431B}"/>
              </a:ext>
            </a:extLst>
          </p:cNvPr>
          <p:cNvSpPr txBox="1"/>
          <p:nvPr/>
        </p:nvSpPr>
        <p:spPr>
          <a:xfrm>
            <a:off x="5243345" y="4283111"/>
            <a:ext cx="862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{00,10}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FC4E9B-77E1-C138-CAA1-AF16720C7EA5}"/>
              </a:ext>
            </a:extLst>
          </p:cNvPr>
          <p:cNvSpPr txBox="1"/>
          <p:nvPr/>
        </p:nvSpPr>
        <p:spPr>
          <a:xfrm>
            <a:off x="6226190" y="4283111"/>
            <a:ext cx="86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{00,11}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2A7FAE-D050-BB56-F393-336D8BA3E890}"/>
              </a:ext>
            </a:extLst>
          </p:cNvPr>
          <p:cNvSpPr txBox="1"/>
          <p:nvPr/>
        </p:nvSpPr>
        <p:spPr>
          <a:xfrm>
            <a:off x="4109197" y="4283111"/>
            <a:ext cx="868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{01,10}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46C527-97EF-9AD0-F3EF-66B5FB2FB614}"/>
              </a:ext>
            </a:extLst>
          </p:cNvPr>
          <p:cNvSpPr txBox="1"/>
          <p:nvPr/>
        </p:nvSpPr>
        <p:spPr>
          <a:xfrm>
            <a:off x="7138936" y="4283111"/>
            <a:ext cx="871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{01,11}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17BDAC-B965-8C08-1699-934D8DD82C15}"/>
              </a:ext>
            </a:extLst>
          </p:cNvPr>
          <p:cNvSpPr txBox="1"/>
          <p:nvPr/>
        </p:nvSpPr>
        <p:spPr>
          <a:xfrm>
            <a:off x="8276082" y="4283111"/>
            <a:ext cx="867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{10,11}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E29DB8-EB0A-A412-3183-E55488AA524F}"/>
              </a:ext>
            </a:extLst>
          </p:cNvPr>
          <p:cNvSpPr txBox="1"/>
          <p:nvPr/>
        </p:nvSpPr>
        <p:spPr>
          <a:xfrm>
            <a:off x="3550395" y="5647423"/>
            <a:ext cx="591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{00}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208FAD-6229-E43C-F07D-42A1DF2B9298}"/>
              </a:ext>
            </a:extLst>
          </p:cNvPr>
          <p:cNvSpPr txBox="1"/>
          <p:nvPr/>
        </p:nvSpPr>
        <p:spPr>
          <a:xfrm>
            <a:off x="4857217" y="5648248"/>
            <a:ext cx="594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{01}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DF5AC8-D6C6-41A7-149E-72A5F726518E}"/>
              </a:ext>
            </a:extLst>
          </p:cNvPr>
          <p:cNvSpPr txBox="1"/>
          <p:nvPr/>
        </p:nvSpPr>
        <p:spPr>
          <a:xfrm>
            <a:off x="5983878" y="5647423"/>
            <a:ext cx="592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{10}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C23114-3CFC-C51B-F1C6-22EE868F6283}"/>
              </a:ext>
            </a:extLst>
          </p:cNvPr>
          <p:cNvSpPr txBox="1"/>
          <p:nvPr/>
        </p:nvSpPr>
        <p:spPr>
          <a:xfrm>
            <a:off x="7211207" y="5646598"/>
            <a:ext cx="596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{11}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98A0D5C-7A6A-BD22-33CA-14C98AA3694A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3915489" y="1314534"/>
            <a:ext cx="1261635" cy="4715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73B0F4-86F9-BEF4-FCF4-818F88287915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5119176" y="1410176"/>
            <a:ext cx="332691" cy="3791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73E9080-E63D-FBD0-EDCF-AC3ADEEA1A89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5983878" y="1410176"/>
            <a:ext cx="347897" cy="3824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0B42A8B-FF1C-F954-95A1-A7C69D9E9FF0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6626747" y="1410176"/>
            <a:ext cx="978221" cy="3824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0C7F745-FF35-CE14-C340-E9CE2D11382A}"/>
              </a:ext>
            </a:extLst>
          </p:cNvPr>
          <p:cNvCxnSpPr>
            <a:cxnSpLocks/>
            <a:stCxn id="24" idx="0"/>
            <a:endCxn id="15" idx="2"/>
          </p:cNvCxnSpPr>
          <p:nvPr/>
        </p:nvCxnSpPr>
        <p:spPr>
          <a:xfrm flipH="1" flipV="1">
            <a:off x="3915489" y="2155421"/>
            <a:ext cx="627866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010CE55-F453-0923-2B1B-1E927241839C}"/>
              </a:ext>
            </a:extLst>
          </p:cNvPr>
          <p:cNvCxnSpPr>
            <a:cxnSpLocks/>
            <a:stCxn id="24" idx="0"/>
            <a:endCxn id="19" idx="2"/>
          </p:cNvCxnSpPr>
          <p:nvPr/>
        </p:nvCxnSpPr>
        <p:spPr>
          <a:xfrm flipV="1">
            <a:off x="4543355" y="2161917"/>
            <a:ext cx="3061613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C2697F4-A8A7-5461-7DC2-4D6E8E0CBE08}"/>
              </a:ext>
            </a:extLst>
          </p:cNvPr>
          <p:cNvCxnSpPr>
            <a:cxnSpLocks/>
            <a:stCxn id="20" idx="0"/>
            <a:endCxn id="18" idx="2"/>
          </p:cNvCxnSpPr>
          <p:nvPr/>
        </p:nvCxnSpPr>
        <p:spPr>
          <a:xfrm flipV="1">
            <a:off x="3335554" y="2161917"/>
            <a:ext cx="2996221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FF1184A-7FE4-5CA5-3B0A-FBA766D7BCF5}"/>
              </a:ext>
            </a:extLst>
          </p:cNvPr>
          <p:cNvCxnSpPr>
            <a:cxnSpLocks/>
            <a:stCxn id="27" idx="0"/>
            <a:endCxn id="20" idx="2"/>
          </p:cNvCxnSpPr>
          <p:nvPr/>
        </p:nvCxnSpPr>
        <p:spPr>
          <a:xfrm flipH="1" flipV="1">
            <a:off x="3335554" y="4652443"/>
            <a:ext cx="510371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F1A0BC6-2E7A-01CE-0B6D-CC51B67B6D84}"/>
              </a:ext>
            </a:extLst>
          </p:cNvPr>
          <p:cNvCxnSpPr>
            <a:cxnSpLocks/>
            <a:stCxn id="20" idx="0"/>
            <a:endCxn id="19" idx="2"/>
          </p:cNvCxnSpPr>
          <p:nvPr/>
        </p:nvCxnSpPr>
        <p:spPr>
          <a:xfrm flipV="1">
            <a:off x="3335554" y="2161917"/>
            <a:ext cx="4269414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2E9E6A1-FEA8-1FFB-EA16-A6590A5C0907}"/>
              </a:ext>
            </a:extLst>
          </p:cNvPr>
          <p:cNvCxnSpPr>
            <a:cxnSpLocks/>
            <a:stCxn id="22" idx="0"/>
            <a:endCxn id="16" idx="2"/>
          </p:cNvCxnSpPr>
          <p:nvPr/>
        </p:nvCxnSpPr>
        <p:spPr>
          <a:xfrm flipH="1" flipV="1">
            <a:off x="5119176" y="2158669"/>
            <a:ext cx="555185" cy="2124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FDA10D5-495D-DDD2-616F-571CA9D7790A}"/>
              </a:ext>
            </a:extLst>
          </p:cNvPr>
          <p:cNvCxnSpPr>
            <a:cxnSpLocks/>
            <a:stCxn id="22" idx="0"/>
            <a:endCxn id="15" idx="2"/>
          </p:cNvCxnSpPr>
          <p:nvPr/>
        </p:nvCxnSpPr>
        <p:spPr>
          <a:xfrm flipH="1" flipV="1">
            <a:off x="3915489" y="2155421"/>
            <a:ext cx="1758872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C39C5D0-5CCF-E245-9046-6209E4F32D05}"/>
              </a:ext>
            </a:extLst>
          </p:cNvPr>
          <p:cNvCxnSpPr>
            <a:cxnSpLocks/>
            <a:stCxn id="23" idx="0"/>
            <a:endCxn id="16" idx="2"/>
          </p:cNvCxnSpPr>
          <p:nvPr/>
        </p:nvCxnSpPr>
        <p:spPr>
          <a:xfrm flipH="1" flipV="1">
            <a:off x="5119176" y="2158669"/>
            <a:ext cx="1539825" cy="2124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8B0A5DE-7D48-86DD-C90D-DD4669E7A34F}"/>
              </a:ext>
            </a:extLst>
          </p:cNvPr>
          <p:cNvCxnSpPr>
            <a:cxnSpLocks/>
            <a:stCxn id="23" idx="0"/>
            <a:endCxn id="18" idx="2"/>
          </p:cNvCxnSpPr>
          <p:nvPr/>
        </p:nvCxnSpPr>
        <p:spPr>
          <a:xfrm flipH="1" flipV="1">
            <a:off x="6331775" y="2161917"/>
            <a:ext cx="327226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6B74435-2902-9B61-F708-A80B83AF4A52}"/>
              </a:ext>
            </a:extLst>
          </p:cNvPr>
          <p:cNvCxnSpPr>
            <a:cxnSpLocks/>
            <a:stCxn id="25" idx="0"/>
            <a:endCxn id="18" idx="2"/>
          </p:cNvCxnSpPr>
          <p:nvPr/>
        </p:nvCxnSpPr>
        <p:spPr>
          <a:xfrm flipH="1" flipV="1">
            <a:off x="6331775" y="2161917"/>
            <a:ext cx="1243114" cy="212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5C3A64C-D4F1-8769-2AC0-A0B2E2ECC995}"/>
              </a:ext>
            </a:extLst>
          </p:cNvPr>
          <p:cNvCxnSpPr>
            <a:cxnSpLocks/>
            <a:stCxn id="25" idx="0"/>
            <a:endCxn id="15" idx="2"/>
          </p:cNvCxnSpPr>
          <p:nvPr/>
        </p:nvCxnSpPr>
        <p:spPr>
          <a:xfrm flipH="1" flipV="1">
            <a:off x="3915489" y="2155421"/>
            <a:ext cx="3659400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FC927A0-4081-6784-CB8E-2A767CE689D3}"/>
              </a:ext>
            </a:extLst>
          </p:cNvPr>
          <p:cNvCxnSpPr>
            <a:cxnSpLocks/>
            <a:stCxn id="26" idx="0"/>
            <a:endCxn id="15" idx="2"/>
          </p:cNvCxnSpPr>
          <p:nvPr/>
        </p:nvCxnSpPr>
        <p:spPr>
          <a:xfrm flipH="1" flipV="1">
            <a:off x="3915489" y="2155421"/>
            <a:ext cx="4794142" cy="21276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A16A73BC-7811-8D82-5D62-D21D782BAFCD}"/>
              </a:ext>
            </a:extLst>
          </p:cNvPr>
          <p:cNvCxnSpPr>
            <a:cxnSpLocks/>
            <a:stCxn id="26" idx="0"/>
            <a:endCxn id="16" idx="2"/>
          </p:cNvCxnSpPr>
          <p:nvPr/>
        </p:nvCxnSpPr>
        <p:spPr>
          <a:xfrm flipH="1" flipV="1">
            <a:off x="5119176" y="2158669"/>
            <a:ext cx="3590455" cy="2124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D7261B87-842D-57EF-3092-5E974AD52C30}"/>
              </a:ext>
            </a:extLst>
          </p:cNvPr>
          <p:cNvCxnSpPr>
            <a:cxnSpLocks/>
            <a:stCxn id="28" idx="0"/>
            <a:endCxn id="20" idx="2"/>
          </p:cNvCxnSpPr>
          <p:nvPr/>
        </p:nvCxnSpPr>
        <p:spPr>
          <a:xfrm flipH="1" flipV="1">
            <a:off x="3335554" y="4652443"/>
            <a:ext cx="1818988" cy="995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ACBB587E-6A8C-9CC9-BB1F-369B2B0192B6}"/>
              </a:ext>
            </a:extLst>
          </p:cNvPr>
          <p:cNvCxnSpPr>
            <a:cxnSpLocks/>
            <a:stCxn id="27" idx="0"/>
            <a:endCxn id="22" idx="2"/>
          </p:cNvCxnSpPr>
          <p:nvPr/>
        </p:nvCxnSpPr>
        <p:spPr>
          <a:xfrm flipV="1">
            <a:off x="3845925" y="4652443"/>
            <a:ext cx="1828436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981A30F-C34C-2DE5-B782-99BEFDCF5A4D}"/>
              </a:ext>
            </a:extLst>
          </p:cNvPr>
          <p:cNvCxnSpPr>
            <a:cxnSpLocks/>
            <a:stCxn id="27" idx="0"/>
            <a:endCxn id="23" idx="2"/>
          </p:cNvCxnSpPr>
          <p:nvPr/>
        </p:nvCxnSpPr>
        <p:spPr>
          <a:xfrm flipV="1">
            <a:off x="3845925" y="4652443"/>
            <a:ext cx="2813076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B1435D8D-06C8-8CE8-79B7-2DE876467F1F}"/>
              </a:ext>
            </a:extLst>
          </p:cNvPr>
          <p:cNvCxnSpPr>
            <a:cxnSpLocks/>
            <a:stCxn id="28" idx="0"/>
            <a:endCxn id="24" idx="2"/>
          </p:cNvCxnSpPr>
          <p:nvPr/>
        </p:nvCxnSpPr>
        <p:spPr>
          <a:xfrm flipH="1" flipV="1">
            <a:off x="4543355" y="4652443"/>
            <a:ext cx="611187" cy="995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C1ACE1BB-29A0-6E79-F814-F2079A52758C}"/>
              </a:ext>
            </a:extLst>
          </p:cNvPr>
          <p:cNvCxnSpPr>
            <a:cxnSpLocks/>
            <a:stCxn id="28" idx="0"/>
            <a:endCxn id="25" idx="2"/>
          </p:cNvCxnSpPr>
          <p:nvPr/>
        </p:nvCxnSpPr>
        <p:spPr>
          <a:xfrm flipV="1">
            <a:off x="5154542" y="4652443"/>
            <a:ext cx="2420347" cy="99580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3D15D38C-85B6-D311-61A5-05CD5416E332}"/>
              </a:ext>
            </a:extLst>
          </p:cNvPr>
          <p:cNvCxnSpPr>
            <a:cxnSpLocks/>
            <a:stCxn id="29" idx="0"/>
            <a:endCxn id="22" idx="2"/>
          </p:cNvCxnSpPr>
          <p:nvPr/>
        </p:nvCxnSpPr>
        <p:spPr>
          <a:xfrm flipH="1" flipV="1">
            <a:off x="5674361" y="4652443"/>
            <a:ext cx="605785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2EF99CC4-25A4-9B2E-7587-B31EB9E5452D}"/>
              </a:ext>
            </a:extLst>
          </p:cNvPr>
          <p:cNvCxnSpPr>
            <a:cxnSpLocks/>
            <a:stCxn id="29" idx="0"/>
            <a:endCxn id="26" idx="2"/>
          </p:cNvCxnSpPr>
          <p:nvPr/>
        </p:nvCxnSpPr>
        <p:spPr>
          <a:xfrm flipV="1">
            <a:off x="6280146" y="4652443"/>
            <a:ext cx="2429485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91D22F19-D916-D1D9-1579-31447C162798}"/>
              </a:ext>
            </a:extLst>
          </p:cNvPr>
          <p:cNvCxnSpPr>
            <a:cxnSpLocks/>
            <a:stCxn id="29" idx="0"/>
            <a:endCxn id="24" idx="2"/>
          </p:cNvCxnSpPr>
          <p:nvPr/>
        </p:nvCxnSpPr>
        <p:spPr>
          <a:xfrm flipH="1" flipV="1">
            <a:off x="4543355" y="4652443"/>
            <a:ext cx="1736791" cy="9949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C949F40-7B9E-5C7F-2259-146C8793B5AD}"/>
              </a:ext>
            </a:extLst>
          </p:cNvPr>
          <p:cNvCxnSpPr>
            <a:cxnSpLocks/>
            <a:stCxn id="30" idx="0"/>
            <a:endCxn id="26" idx="2"/>
          </p:cNvCxnSpPr>
          <p:nvPr/>
        </p:nvCxnSpPr>
        <p:spPr>
          <a:xfrm flipV="1">
            <a:off x="7509270" y="4652443"/>
            <a:ext cx="1200361" cy="994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1A5E3EF9-9365-EB4E-C8B0-F8E7FAC269A3}"/>
              </a:ext>
            </a:extLst>
          </p:cNvPr>
          <p:cNvCxnSpPr>
            <a:cxnSpLocks/>
            <a:stCxn id="30" idx="0"/>
            <a:endCxn id="25" idx="2"/>
          </p:cNvCxnSpPr>
          <p:nvPr/>
        </p:nvCxnSpPr>
        <p:spPr>
          <a:xfrm flipV="1">
            <a:off x="7509270" y="4652443"/>
            <a:ext cx="65619" cy="994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12B9B905-0249-5815-F38E-4F9D9DF5B442}"/>
              </a:ext>
            </a:extLst>
          </p:cNvPr>
          <p:cNvCxnSpPr>
            <a:cxnSpLocks/>
            <a:stCxn id="30" idx="0"/>
            <a:endCxn id="23" idx="2"/>
          </p:cNvCxnSpPr>
          <p:nvPr/>
        </p:nvCxnSpPr>
        <p:spPr>
          <a:xfrm flipH="1" flipV="1">
            <a:off x="6659001" y="4652443"/>
            <a:ext cx="850269" cy="994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9D5FA9D-9DBB-23F9-F3C4-41DBD9D0868A}"/>
              </a:ext>
            </a:extLst>
          </p:cNvPr>
          <p:cNvSpPr txBox="1"/>
          <p:nvPr/>
        </p:nvSpPr>
        <p:spPr>
          <a:xfrm>
            <a:off x="5540637" y="6445709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8F8E0EC-ABEA-3D8E-618F-03D375DB6541}"/>
              </a:ext>
            </a:extLst>
          </p:cNvPr>
          <p:cNvCxnSpPr>
            <a:cxnSpLocks/>
            <a:stCxn id="4" idx="0"/>
            <a:endCxn id="27" idx="2"/>
          </p:cNvCxnSpPr>
          <p:nvPr/>
        </p:nvCxnSpPr>
        <p:spPr>
          <a:xfrm flipH="1" flipV="1">
            <a:off x="3845925" y="6016755"/>
            <a:ext cx="1841547" cy="4289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49A197E-E1D8-AB0C-198A-69F18C3AA372}"/>
              </a:ext>
            </a:extLst>
          </p:cNvPr>
          <p:cNvCxnSpPr>
            <a:cxnSpLocks/>
            <a:stCxn id="4" idx="0"/>
            <a:endCxn id="28" idx="2"/>
          </p:cNvCxnSpPr>
          <p:nvPr/>
        </p:nvCxnSpPr>
        <p:spPr>
          <a:xfrm flipH="1" flipV="1">
            <a:off x="5154542" y="6017580"/>
            <a:ext cx="532930" cy="42812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97A6C2A-585D-C029-75A9-958B474B1C45}"/>
              </a:ext>
            </a:extLst>
          </p:cNvPr>
          <p:cNvCxnSpPr>
            <a:cxnSpLocks/>
            <a:stCxn id="4" idx="0"/>
            <a:endCxn id="29" idx="2"/>
          </p:cNvCxnSpPr>
          <p:nvPr/>
        </p:nvCxnSpPr>
        <p:spPr>
          <a:xfrm flipV="1">
            <a:off x="5687472" y="6016755"/>
            <a:ext cx="592674" cy="4289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04BB3C5-251B-4357-67B9-899B4BCFFEA8}"/>
              </a:ext>
            </a:extLst>
          </p:cNvPr>
          <p:cNvCxnSpPr>
            <a:cxnSpLocks/>
            <a:stCxn id="4" idx="0"/>
            <a:endCxn id="30" idx="2"/>
          </p:cNvCxnSpPr>
          <p:nvPr/>
        </p:nvCxnSpPr>
        <p:spPr>
          <a:xfrm flipV="1">
            <a:off x="5687472" y="6015930"/>
            <a:ext cx="1821798" cy="4297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196039"/>
      </p:ext>
    </p:extLst>
  </p:cSld>
  <p:clrMapOvr>
    <a:masterClrMapping/>
  </p:clrMapOvr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4"/>
            <a:ext cx="5431971" cy="846301"/>
          </a:xfrm>
        </p:spPr>
        <p:txBody>
          <a:bodyPr>
            <a:normAutofit/>
          </a:bodyPr>
          <a:lstStyle/>
          <a:p>
            <a:r>
              <a:rPr lang="en-US" b="1" dirty="0"/>
              <a:t>Lecture END!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27</a:t>
            </a:fld>
            <a:endParaRPr lang="en-US" sz="1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45A92E-4F8A-2DC4-A507-E846998B24A4}"/>
              </a:ext>
            </a:extLst>
          </p:cNvPr>
          <p:cNvSpPr txBox="1">
            <a:spLocks/>
          </p:cNvSpPr>
          <p:nvPr/>
        </p:nvSpPr>
        <p:spPr>
          <a:xfrm>
            <a:off x="5816111" y="2537011"/>
            <a:ext cx="6161925" cy="1136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1" cap="small" dirty="0"/>
              <a:t>Described some of the issues and Fixes for dataflow in the presence of loops</a:t>
            </a:r>
          </a:p>
          <a:p>
            <a:endParaRPr lang="en-US" sz="2400" i="1" cap="small" dirty="0"/>
          </a:p>
        </p:txBody>
      </p:sp>
    </p:spTree>
    <p:extLst>
      <p:ext uri="{BB962C8B-B14F-4D97-AF65-F5344CB8AC3E}">
        <p14:creationId xmlns:p14="http://schemas.microsoft.com/office/powerpoint/2010/main" val="3590963910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A97235-BEC4-4F82-87A8-2F5DAD53B5F9}">
  <ds:schemaRefs>
    <ds:schemaRef ds:uri="http://purl.org/dc/elements/1.1/"/>
    <ds:schemaRef ds:uri="http://schemas.microsoft.com/office/2006/documentManagement/types"/>
    <ds:schemaRef ds:uri="http://purl.org/dc/terms/"/>
    <ds:schemaRef ds:uri="71af3243-3dd4-4a8d-8c0d-dd76da1f02a5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230e9df3-be65-4c73-a93b-d1236ebd677e"/>
    <ds:schemaRef ds:uri="16c05727-aa75-4e4a-9b5f-8a80a1165891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4744</TotalTime>
  <Words>1966</Words>
  <Application>Microsoft Office PowerPoint</Application>
  <PresentationFormat>Widescreen</PresentationFormat>
  <Paragraphs>593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Courier New</vt:lpstr>
      <vt:lpstr>Tenorite</vt:lpstr>
      <vt:lpstr>Times New Roman</vt:lpstr>
      <vt:lpstr>Walbaum Display</vt:lpstr>
      <vt:lpstr>Monoline</vt:lpstr>
      <vt:lpstr>Exercise</vt:lpstr>
      <vt:lpstr>Exercise Solution</vt:lpstr>
      <vt:lpstr>Administrivia and  Announcements</vt:lpstr>
      <vt:lpstr>Dataflow Fixpoints</vt:lpstr>
      <vt:lpstr>Last Time: Value Set Analysis</vt:lpstr>
      <vt:lpstr>Last Time: Flow Sensitivity</vt:lpstr>
      <vt:lpstr>Loops Are Tough to Handle!</vt:lpstr>
      <vt:lpstr>Lecture Outline</vt:lpstr>
      <vt:lpstr>A word of Caution</vt:lpstr>
      <vt:lpstr>Cyclic Analysis</vt:lpstr>
      <vt:lpstr>Cyclic Analysis: Initialization</vt:lpstr>
      <vt:lpstr>Cyclic Analysis</vt:lpstr>
      <vt:lpstr>Cyclic Analysis</vt:lpstr>
      <vt:lpstr>Lecture Outline</vt:lpstr>
      <vt:lpstr>When to Stop?</vt:lpstr>
      <vt:lpstr>When to Stop?</vt:lpstr>
      <vt:lpstr>Analysis Progress</vt:lpstr>
      <vt:lpstr>FixED-Points</vt:lpstr>
      <vt:lpstr>Lecture Outline</vt:lpstr>
      <vt:lpstr>When to Stop?</vt:lpstr>
      <vt:lpstr>Does our Analysis Terminate?</vt:lpstr>
      <vt:lpstr>Guaranteeing halting</vt:lpstr>
      <vt:lpstr>Summary</vt:lpstr>
      <vt:lpstr>Next Time</vt:lpstr>
      <vt:lpstr>Next Time</vt:lpstr>
      <vt:lpstr>Formalizing Termination</vt:lpstr>
      <vt:lpstr>Lecture END!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29</cp:revision>
  <dcterms:created xsi:type="dcterms:W3CDTF">2023-08-21T14:00:41Z</dcterms:created>
  <dcterms:modified xsi:type="dcterms:W3CDTF">2026-09-18T19:49:45Z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