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4">
  <p:sldMasterIdLst>
    <p:sldMasterId id="2147483666" r:id="rId4"/>
  </p:sldMasterIdLst>
  <p:notesMasterIdLst>
    <p:notesMasterId r:id="rId35"/>
  </p:notesMasterIdLst>
  <p:handoutMasterIdLst>
    <p:handoutMasterId r:id="rId36"/>
  </p:handoutMasterIdLst>
  <p:sldIdLst>
    <p:sldId id="1324" r:id="rId5"/>
    <p:sldId id="1325" r:id="rId6"/>
    <p:sldId id="295" r:id="rId7"/>
    <p:sldId id="256" r:id="rId8"/>
    <p:sldId id="1326" r:id="rId9"/>
    <p:sldId id="1327" r:id="rId10"/>
    <p:sldId id="1330" r:id="rId11"/>
    <p:sldId id="1331" r:id="rId12"/>
    <p:sldId id="1332" r:id="rId13"/>
    <p:sldId id="1333" r:id="rId14"/>
    <p:sldId id="1315" r:id="rId15"/>
    <p:sldId id="1314" r:id="rId16"/>
    <p:sldId id="1279" r:id="rId17"/>
    <p:sldId id="1313" r:id="rId18"/>
    <p:sldId id="1337" r:id="rId19"/>
    <p:sldId id="1312" r:id="rId20"/>
    <p:sldId id="1336" r:id="rId21"/>
    <p:sldId id="1338" r:id="rId22"/>
    <p:sldId id="1335" r:id="rId23"/>
    <p:sldId id="418" r:id="rId24"/>
    <p:sldId id="1339" r:id="rId25"/>
    <p:sldId id="1318" r:id="rId26"/>
    <p:sldId id="1320" r:id="rId27"/>
    <p:sldId id="1319" r:id="rId28"/>
    <p:sldId id="1321" r:id="rId29"/>
    <p:sldId id="1322" r:id="rId30"/>
    <p:sldId id="1323" r:id="rId31"/>
    <p:sldId id="1288" r:id="rId32"/>
    <p:sldId id="1169" r:id="rId33"/>
    <p:sldId id="1340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13" y="69"/>
      </p:cViewPr>
      <p:guideLst>
        <p:guide orient="horz" pos="33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9:04:42.13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12160 7911 22 0,'0'0'4'0,"-17"0"2"0,17 0 2 0,0 0-2 0,0 0 0 0,0 0 1 15,0 0 1-15,0 0 0 0,0 0 0 0,0 0 10 16,0 0 12-16,0 0-19 0,0 0 1 0,0 0 1 0,0 0 0 0,0 0-2 0,0 0 0 0,0 0-1 0,0 0-2 15,0 0 1-15,0 0-1 0,0 0 12 0,0 0-14 0,0 0 0 0,0 0 5 16,0 0 6-16,0 0-6 16,0 0-2-16,0 0-4 0,0 0 17 15,0 0-18-15,0 0-1 0,0 0 1 0,0 0-1 0,0 0-1 0,0 0 12 16,0 0-7-16,0 0-4 0,0 0 4 16,0 0-3-16,0 0-3 0,0 0 0 0,0 0 2 15,0 20-2-15,0-20 1 0,0 0-1 0,0 0 0 0,0 0 0 0,0 36 2 16,0-15-2-16,0-21 1 0,0 17-2 0,0 3 1 15,0-20 0-15,0 40-2 0,0-23 1 0,0-17 0 0,0 37 1 0,0-37 0 16,0 60 0-16,17-43-1 0,-17 4 3 0,0-21-2 0,0 36 0 0,0 1 0 16,20-17 2-16,-20 1-3 0,0-2 1 0,0-2 1 15,0-17-1-15,23 21 1 0,-23 15 0 0,0-16-1 16,17-3 1-16,-17 4 0 0,0-21-2 0,0 0 1 0,0 20 0 16,0-20 0-16,17 0 0 0,-17 17 0 15,0-17 0-15,20 0 0 0,-20 0 1 0,0 0-1 0,20 0 1 0,-20 0-1 0,0-17 0 16,17-3 1-16,-17-1-1 0,20 21 2 15,-20-37-2-15,18 37 0 0,-18 0 0 0,0-19 0 0,19 2 0 0,-19 17 0 0,20-38 0 16,3 19 0-16,-23 19 0 0,0-21 0 0,0 21 0 0,14-37 0 0,-14 37 0 16,0-20-1-16,20 20 1 0,0-57 3 15,0 40-4-15,-20 17 1 0,0-20 0 0,17-1 1 0,-17 21-2 32,18-56 1-32,2 39-4 15,-20-3-5-15,0 20-17 0,0-20-11 0,0 20 23 0,0 0-2 16,0 0-1-16,0 0-2 0,0 0-3 0,0 0-27 0,0 0 21 0,0 0-36 15,0 0 26-15,0 0 1 0,0 0-40 16,19 0 37-16</inkml:trace>
  <inkml:trace contextRef="#ctx0" brushRef="#br0" timeOffset="699.81">13093 8138 18 0,'0'0'6'0,"0"0"3"0,0 0-2 0,0 0 11 16,0 0-7-16,0 0 1 0,0 0 1 0,0 0 1 0,0 0 28 31,0 0-30-31,-17 0 10 0,17-19-12 0,0 19 0 0,0 0 0 0,0 0 18 0,-20 0-19 0,20 0-1 0,0 0 0 0,0 0-1 0,0 0 0 16,0 0-1-16,0 0 8 0,-20 0-8 0,20 0 1 0,0 0-2 0,-17 0 20 16,17 0-20-16,-18 0-1 0,18 0-1 0,0 0 1 15,0 0 0-15,-22 19 5 0,22-19-6 0,0 0 0 0,0 0 0 0,-20 0-1 16,20 21 4-16,0-1-4 0,0-20 2 15,-17 17-3-15,17-17 0 0,0 21 1 0,0-2-1 0,0-19 0 0,-20 17 0 16,20 3 0-16,0 38 3 31,0-22-3-31,20-15 0 0,-3-21 0 0,3 17 0 16,-20-17-2-16,22 19 1 0,-4-19 2 16,-1 0-2-16,-17 0 1 0,20 0 0 0,-20-19-1 0,20 19 1 0,-20 0-1 0,17-38 2 15,-17 21 0-15,0 17 0 0,0-19-2 0,20-2 1 0,-20 1 0 0,0 3-1 0,37-118 4 16,-37 42-3 15,0 36 0-31,0 36-2 16,0 4-3-16,0 17 2 0,0 0 0 0,0 0-11 15,0 0 7-15,0 0 0 0,0 0-24 16,0 17-11-16,0-17 24 0,0 0-2 0,0 0-3 0,0 21-3 0,0-21-5 0,0 0-7 0,0 17-38 16,0 3 20-1,20 0 10-15</inkml:trace>
  <inkml:trace contextRef="#ctx0" brushRef="#br0" timeOffset="984.04">13629 8005 33 0,'0'0'43'0,"0"0"74"0,0 0-80 0,0 0-19 15,0 0-1-15,0 0-1 0,0 0 13 0,0 0-17 0,0 0-1 0,0 0 0 16,0 0-2-16,0 0-1 0,0 0 0 0,0 20-1 0,0-20 14 16,0 20-10-16,0 0-2 0,0-3-7 15,0 3 0-15,0 37 5 0,0-37-6 16,17 37 1-16,-17-20-1 16,0-20 0-16,0 24-8 0,0-5-29 15,17-15 21-15,-17-21-2 0,0 0-4 0,0 17-3 0,0-17-2 0,0 0-5 0,0 0-5 0,0 0-5 16,0 0-40-16,0-17 49 0,0-4 10 0,0 21 9 0,0-94-18 15</inkml:trace>
  <inkml:trace contextRef="#ctx0" brushRef="#br0" timeOffset="1133.91">13683 7722 18 0,'0'0'6'0,"0"-40"10"15,0-17 50-15,0 40-48 0,0-3-1 0,0 20-1 0,0-20 0 0,-20 20 2 0,20-17-1 0,0 17 0 0,0 0 0 16,0-20-2-16,-17 20 24 0,17-20-19 0,0 20-7 16,0 0-8-16,-17 20 9 31,-6 17-11-31,23-37-4 0,0 0-2 0,0 20-38 15,0-20 26-15,0 0-3 0,0 20-96 16,0-20 76-16,23 0 2 0,-6 0-23 0,-17 0 33 0</inkml:trace>
  <inkml:trace contextRef="#ctx0" brushRef="#br0" timeOffset="1733.06">14119 7894 34 0,'0'0'11'0,"0"0"3"0,0 0 2 0,20 0 19 0,-20 0-16 0,0 0 1 0,0 0-1 16,0 17 48-16,0-17-53 0,0 0 29 16,0 20-20-16,0-1-5 0,-20-2-7 15,20 4-3-15,0-4-1 0,0 3-3 16,-20 37 6-16,20 20-6 16,0-57-3-16,0-3-1 0,0 4 0 0,0 35 0 46,20-19 1-46,-20-37 0 0,0 21 0 0,0-2 0 0,20-19-1 0,-20 17 0 0,23 4 1 16,-23-4-1-16,0-17 0 0,0 0 0 0,14 19 0 0,-14-19 1 0,0 0-1 0,0 0 1 0,20 0 0 0,-20 0 2 0,20 0-2 0,-20 0 0 0,20-36 2 0,-3-21-2 16,-17 36 0-16,20 1 0 0,-20-17 1 0,0 1-2 0,17 15 1 0,-17-16-2 0,0 16 1 0,20-52 1 15,-20 33-1-15,0 3 0 0,20-57 0 0,-20 54 0 0,0 3 0 0,0 16 0 16,0-16 0-16,0 18 0 0,0 1 1 0,0-39 0 16,0-40 0-16,0 80-1 0,0-3 0 0,0-38 0 0,0 39 0 0,0 2 1 0,0-40-2 15,0-78 5 1,-20 21 3-1,0 40 0-15,3 34-2 0,17 2-3 0,0 19 1 0,-20-18 1 16,20 17-2-16,-17-18 3 0,17-19 0 16,0 38 1-1,0 2-4-15,0 17 0 0,0-21 0 0,0 21-1 0,0 0 4 0,0 0-5 0,0 0 1 0,-20 0 0 0,20 0 1 16,0 0 0-16,0 0 0 0,0 21 0 0,0-21-1 0,0 17 2 0,0-17-2 0,0 0 2 16,0 39 2-1,0 17 1-15,0-17-2 0,0-19-3 0,0-3 0 0,0 80 1 16,0 91-1-16,0-36 8 31,57 76-5-31,-57-209-4 0,17 2-1 0,3 16 2 0,-20 20 0 0,20-37 1 16,-3-3-3-16,3 41 0 0,-3-39 1 0,3 19-1 0,-20-18 1 0,40 16 0 15,34 79 2 1,-37-78-3-16,-17 3 1 0,3-40 0 0,-6 20-2 0,0-20 1 0,-17 17-2 0,20-17-4 16,0 21-4-16,-3-21 4 0,3 0-2 0,-20 0-3 0,17 19-15 15,46-19-54-15,-49 0 55 0,6 0-4 0,0 0-4 16,0 0-98-16,-3 0 90 0,0 0 7 0,3 0 14 0,0-19 8 0,3 19 5 15,-9 0-8-15</inkml:trace>
  <inkml:trace contextRef="#ctx0" brushRef="#br0" timeOffset="2666.44">16419 7188 18 0,'0'0'4'0,"0"0"-1"0,0 0-1 0,0 20 0 0,0-20 0 0,0 0 0 0,0 0 6 15,-19 0-5-15,19 0 0 0,0 19 0 0,0-19 0 0,0 0 0 0,0 0 0 0,0 0 6 32,0 18-5-32,0-18-1 0,0 0 5 0,0 0 7 0,0 0-9 0,0 0-1 0,0 21 7 31,19-21 27-31,-19 17-12 0,20 22 18 15,0-21-25-15,-20 22-3 0,0-23-9 0,17-17-4 16,-17 0 1-16,0 20-2 0,0 0 6 0,0-20-6 0,0 17 5 16,18 23 13-16,-18-40-19 0,0 17 0 0,0 3 0 15,0-20 1-15,0 20-1 0,0 37 6 0,0-57-4 0,0 17-1 0,0 2 0 16,0 2 0-16,0 36 1 0,0-20 1 16,0 40 3-16,0-40-5 0,0-16 0 0,0 16-1 0,0-18 2 0,0 96 3 15,0-78-5-15,0-20 0 0,0 81 5 0,0-79-7 16,0-2 1-16,0 3 1 0,0 17-2 31,0-16 1-31,0-2-1 0,0-2 1 0,0 4-1 0,0-21 1 0,0 17-1 0,0-17 1 0,0 19-2 0,0-19 0 0,0 0-2 0,0 0-1 0,0 20-2 0,0-20-3 0,0 0-3 0,0 0-3 16,0 0-47-16,0 0 34 0,0-20-88 15,0-16 37-15,0 15 34 0,0-15 10 0</inkml:trace>
  <inkml:trace contextRef="#ctx0" brushRef="#br0" timeOffset="2983.13">16742 7740 35 0,'0'0'12'0,"0"19"87"0,0-19-83 0,0 0 28 31,0 20-21-31,0-3-14 0,-18 4 14 0,18-2-7 0,-19-1 0 0,19 1-8 0,-20 2 6 0,20-21-8 16,-20 17 0-16,20-17-1 0,-17 20 1 0,17-20 0 0,0 19 0 0,-57-2 17 15,57 4-18-15,-20-21 0 0,20 0-1 0,-15 17 3 16,-27 3 15-16,42 0-18 0,0-20 0 0,0 0 3 15,-20 20 0-15,20-3 1 0,20 3-4 16,-20-20-1-16,19 17 3 0,4 2-2 0,-23-19-1 0,15 21-1 0,5-1 0 0,37 18 3 16,0-2-1-16,-38-16-2 15,-1-3 0-15,39 24 0 16,-35-41-3-16,33 36 1 0,-35-15 0 0,-20-21 0 0,37 17 1 0,-37 2-1 16,17-19-2-16,-17 20-1 0,20-20-3 0,-20 17-10 31,22 4-76-31,-4-21 63 0,-18 0-47 15,17 0-124-15,-17 0 175 0,0 0-7 0</inkml:trace>
  <inkml:trace contextRef="#ctx0" brushRef="#br0" timeOffset="3633.53">17731 7266 15 0,'0'0'7'0,"0"0"6"31,0 0 17-31,-20 0 4 0,20 0-9 0,0 0-11 16,0 0 13-16,-17 0 0 0,17 0 21 0,-20 0 5 16,0 0-44-16,-14 17 20 15,34-17-25-15,-40 19 14 0,0 1-7 16,3-2-2-16,17 22 0 47,0-23-3-47,-14 23 3 0,14 17 1 0,0 0 1 0,0-40-7 0,5 59 6 15,-7 39 7-15,2-95-14 0,20-3 1 0,0 4-1 0,-20 16-1 0,20-18 0 0,0 2 0 0,0-4-1 0,0 3 1 0,0-1 0 16,0 56 4 0,20-18 0-16,-20-57-4 0,20 77 1 0,2-77-2 0,-7 20 1 0,-15-3-1 0,0 4 1 0,40-21-1 0,-20 36 3 15,-20-16-5-15,54-3 0 0,-54 3 1 0,20-20-1 16,0 21-1-16,-3-21-1 0,3 19 0 15,-20-19-2-15,20 17-2 0,37-17-40 0,-40 21 7 0,-17-21 14 0,40 0-3 0,-40 0-5 0,0 0-6 16,54-21-182-16,-11 21 207 0,-43-17-7 16</inkml:trace>
  <inkml:trace contextRef="#ctx0" brushRef="#br0" timeOffset="9017.32">18509 7854 33 0,'0'0'40'0,"0"0"15"0,0 0-27 0,0 0 41 0,0-18-18 15,0 18-37-15,0 0-2 0,0 0 0 0,0 0-1 0,0 0-1 0,0 0 1 16,0 0-2-16,0 0-1 0,0 0 1 0,0 0-2 16,0 0 9-16,0 0-8 0,0 0 0 0,0 0 0 0,0-19-1 0,0 19 0 0,0 0 0 0,0 0 8 15,0 0 9-15,0 0-18 0,0 0 1 0,0 0 4 16,0 0-6-16,0 0 3 0,0 0-4 0,0 0-1 16,0 19 6-16,0-19-8 0,0 18 1 15,0 1 0-15,0-19 0 0,0 0-1 0,0 21-1 0,0-4 0 0,20 22 1 0,-20-1-2 0,0-38 0 16,0 37-2-16,0-17-1 0,0 17-21 0,0-37 10 0,0 56-67 15,0-35 54-15,0-1-90 16,0-20 66-16,0 17-2 0,0-17 3 0,0 0 10 0,0 0 15 0,0 0-14 0</inkml:trace>
  <inkml:trace contextRef="#ctx0" brushRef="#br0" timeOffset="9183.9">18529 7588 44 0,'0'0'45'0,"0"0"12"0,0-20-30 0,0 20-2 0,0 0 15 0,-20-17-23 0,20 17-3 15,0-20 37-15,-17 0-44 0,17 3 13 32,0 17-15-32,0 0-5 0,0 0-2 15,0 17-111 17,0 3-124-32</inkml:trace>
  <inkml:trace contextRef="#ctx0" brushRef="#br0" timeOffset="9533.7">18757 7854 34 0,'0'0'9'0,"0"0"1"0,0 0 3 0,0 0 1 0,0 0 2 0,0 0 0 0,0 19 36 16,0 2-21-16,0-21-17 0,0 17 9 0,0-17-13 16,0 0 0-16,0 0-3 0,0 20 5 0,0-20-3 0,0 19-3 0,0-19-1 15,37 38 37 16,3-38-5-31,-40 0-31 0,20-21 1 0,-20 21-3 0,17-17-2 0,-17 17 0 0,0-19 1 0,17 19-1 0,-17-20-1 16,0 20 1-16,20-38 0 0,0 38-1 0,-20-19 1 0,23 1 1 16,-23-1-1-16,14-2 1 0,6-16 13 15,0 18-11-15,0 19-1 0,-20 0 2 0,17 0-3 16,-17 0 0-16,0 0 1 0,17 0-2 0,-17 0 1 0,0 0 0 0,0 0-1 0,20 19 3 16,-20 18-2-16,0 3 3 15,20-3-6-15,-20-16 0 0,0-4-1 0,0 3 1 0,0-20 1 0,20 36 0 0,-20-36 0 16,0 58-9-16,0-18-4 0,17 54-123 15,-17-74 46-15,20-20 32 0,-20 38-121 16</inkml:trace>
  <inkml:trace contextRef="#ctx0" brushRef="#br0" timeOffset="9801.11">19461 6960 49 0,'0'0'24'0,"0"0"5"0,0 0 3 0,0 0-3 0,0 19 47 0,0-19-38 0,0 38 26 16,0 2-45-16,0-40-11 0,0 37 5 15,0-18-8-15,0 19 3 0,0-21-6 0,0 23 0 16,0 54 3-16,17-56-4 0,-17 59 3 0,0-61-3 15,0 2-1-15,0-18 0 0,0 17-1 0,0 60-3 0,0-60 2 0,0 1 0 16,20 133-51-16,-20-37-66 63,0-97 77-63,0-17 0 0,0 37-31 0,0-37 35 0,0 18 23 0,0-38-3 0</inkml:trace>
  <inkml:trace contextRef="#ctx0" brushRef="#br0" timeOffset="10017.57">19233 7702 74 0,'0'-20'288'0,"0"20"-221"16,0 0-45-16,0 0-10 0,0 0-3 0,0 0 0 0,0 0 0 0,17 0-2 0,3 0 7 0,0 0-7 0,-20 0-2 0,17 0 0 0,-17 0 0 0,37 0-3 0,-37 0 2 0,154 0 9 16,-137 0-12-16,3 0 0 0,0 0-1 15,3 0 0-15,-9 0-1 0,26-17-1 0,34 17-18 31,-17-21-42 1,20 2-117-32,-40 19 38 0,-37 0 81 0,77-17-29 0</inkml:trace>
  <inkml:trace contextRef="#ctx0" brushRef="#br0" timeOffset="10900.76">20941 7836 21 0,'0'0'5'0,"0"0"1"16,0 0 2-16,0 0 3 0,0-19 15 0,0 19 23 0,0 0-31 15,0 0-1-15,0 0-1 0,0 0-2 0,0 0-1 0,0 0-1 0,0 0-2 0,0 0 1 16,0 0-1-16,0 0 28 0,0 0-29 0,0 0 14 16,0 0-16-16,0 0 19 0,20 0-15 15,-20 0-3-15,0 19-5 0,0-19 1 0,22 37 11 47,-4 40 14-47,-18-77-24 0,0 17-1 0,0-17 7 0,17 38 5 0,3-18-3 0,-20-20-8 0,20 0-1 16,-20 0 0-16,0 0 1 0,0 20 4 0,17-20-4 0,-17 0-2 0,0 0 3 15,20 0-2-15,-20 0 0 0,0 0-1 0,17 0 0 0,-17-20-2 0,0 20 3 32,20-58 3-32,0 41-5 0,-20-2 0 0,22-39 2 0,-7 21-2 0,-15-3-1 0,0 3 0 15,20-57-11 1,-20 94 5-16,20-40-10 0,-20 23 5 0,0 17-3 0,0-20-2 0,0 0-1 0,20-17-44 15,-20 37 33-15,0-20-171 0,0 20 151 16,0 0 5-16,0 0 9 0,17 0 12 0,-17-17-15 16</inkml:trace>
  <inkml:trace contextRef="#ctx0" brushRef="#br0" timeOffset="11284.24">21474 6846 55 0,'0'0'33'0,"0"0"5"0,0-18 60 15,0 18-51-15,0 0 11 0,0-20-41 0,20 20-2 0,-20 0 22 16,0 0-19-1,0 0-10-15,0 0 6 0,0 0-6 0,20 0 0 0,-20 0 5 0,0 0-8 0,0 0 1 0,0 0 0 16,17 0-1-16,-17 0 1 0,0 0-2 0,20 0 2 0,-20 0-1 0,37 0 9 16,-37 0-11-16,0 20 2 0,23-20-3 0,11 18 5 15,23 39 4-15,-37-57-10 0,-3 20 1 0,3 17 0 16,3-18 0-16,-23 0-1 0,17 0 0 0,0 1 0 0,3 37 2 0,0-38-1 16,17 95-2-1,0 56 5-15,-37-130-3 0,0-4-1 0,0 22 1 0,0-21-2 0,0 3 0 0,-20-4 0 16,20-15 0-16,0 16 2 0,-17-17-2 0,17 17 0 0,-20 40 0 15,-17-19-2-15,17-2-6 0,3-56 4 0,17 17-2 16,-40 21-49-16,20-38 37 16,-17 0-102 15,0-17-231-31,17 17 336 0</inkml:trace>
  <inkml:trace contextRef="#ctx0" brushRef="#br0" timeOffset="11850.74">22748 6943 46 0,'0'0'24'0,"0"0"6"0,0 0 67 0,0 0-69 0,0 0 22 0,0 0 29 15,0-20-37 17,-20 20 77-32,0 0-92 15,20 0-22-15,0 0-1 0,0 0 0 0,-17 0-2 0,17 0 1 0,0 20-1 0,0-20 0 0,-20 17 0 0,20-17 0 16,0 19 0-16,-17 19 2 0,-23 2-3 15,40-3 1-15,-17-18-1 0,17-1-1 0,0 2 0 0,0-3 1 16,-17 23-6-16,-6-3 3 0,23-37 2 0,0 21 1 0,0-4-1 0,-17 22 3 16,17-39-3-16,0 18-1 15,0 22 3-15,0-40 2 0,0 17-2 0,17-17 0 0,-17 0-3 0,0 0 0 0,0 0 1 16,0 0 0-16,23 0-2 0,-23 0 0 0,17 0 2 0,-17 0-3 0,0 0 1 16,0-17 0-16,17 17 1 0,-17 0 0 0,0-21 2 0,0 21 0 0,0 0-1 15,20-19 0-15,-20 19 0 0,0 0 0 0,0 0 0 0,0 0-1 16,0 0 2-16,0 0 0 0,0 0 1 0,0 0 0 15,0 40 5-15,-20-3-7 0,20-37 0 0,0 37-1 0,-17-37 0 16,17 40 1-16,-17-3 1 0,17-17 3 0,-23-3-3 16,23 3 1-16,0 0-3 0,0-20 2 0,0 17-1 0,-17 23-1 15,17-3 6-15,17-37-3 16,-17 20-2-16,0-20-1 0,23 18 0 0,-6-18 0 0,-17 0-2 16,0 0-1-16,37-18-24 0,0 18-41 15,-17 0 10-15,-3 0-144 31,23 0 6-31,-40 0 185 0,23 0-6 0</inkml:trace>
  <inkml:trace contextRef="#ctx0" brushRef="#br0" timeOffset="12750.76">13475 14698 57 0,'-37'20'196'0,"37"-20"-184"0,0 20-1 0,-20-20 32 0,20 0-33 15,0 0-10 48,0 0 17-63,0 19-11 0,0-19 1 0,-20 0 23 0,20 18-10 0,-20-18 8 0,20 21-23 0,0-21 1 0,0 0-3 0,0 0 1 0,0 17 0 0,0 2 7 0,0 1-8 0,0-3 7 0,20 4-1 0,-20-1-6 0,0-3-1 16,0 2 0-16,0-19 0 0,0 0 3 15,20 21-6-15,-20-21 1 0,0 0 5 0,0 17-5 16,0-17 0-16,0 0 0 0,0 0 1 0,0 0-1 0,0 0 1 0,0 0 0 15,0 0 0-15,0 0-1 0,0 0 1 0,20 0-1 0,-20 0 2 0,0 0-1 47,0 0-2-47,0 0 2 0,17 0 2 0,-17 0-1 0,0 0 0 0,0 0-2 0,0 0 6 0,0 0-5 0,0 0 1 0,0 0 4 16,0 0-3-16,0 0-1 0,0 19-1 0,0-19 0 0,0 0 0 0,0 20 1 0,0-20 0 16,0 38 4-1,0-38-6-15,0 37 1 0,0-18 1 0,0-19-1 0,0 21 0 0,0-4 0 0,0-17 0 0,0 19 2 0,0 1-2 16,0 55 8 31,0 2-4-47,0-77-2 0,-17 38-1 0,17-38-1 0,0 19-1 0,0 18-1 0,-20-37-1 0,20 21 2 0,0-4-1 0,-20 2-1 0,20 1-2 0,-20 1 1 0,20-4 2 15,-37 3 0 1,-3-1 3-16,40-19-2 0,-34 0-1 31,-26 18-19-31,60-18 15 0,0 0-9 0,0 0-15 16,0 0-11-16,-15 20-77 15,15-20 86-15,0 0-2 0,0 17-4 0,0-17-45 0,0 0 3 0,0 0 17 16,0 19 55-16,0-19-5 0</inkml:trace>
  <inkml:trace contextRef="#ctx0" brushRef="#br0" timeOffset="13633.89">15866 9907 28 0,'0'0'103'0,"0"0"-55"0,0 0-23 0,0 0-14 0,0 0 9 0,0 0 15 0,0 0-27 0,0 0-2 0,0 0 7 15,0 0-7-15,20 20 19 16,0 0 2-16,-20-1-24 0,0-2 8 16,0 4-5-16,0-21-4 0,0 0-1 0,0 18 0 0,0-18-1 0,0 18 1 15,0 2 2 1,0-20-4-16,0 18-1 0,0 2-2 0,0 0-12 0,0-20 5 0,0 18-6 0,0-18-7 0,0 0-5 15,-20 0-7-15,20 0-104 0,0 0 60 0,0 0 57 16</inkml:trace>
  <inkml:trace contextRef="#ctx0" brushRef="#br0" timeOffset="13800.7">15832 9395 30 0,'0'0'57'0,"0"0"-32"0,0 0 1 0,0 0 0 0,0 0-3 15,0 0 14-15,0 0-24 0,0 0-2 0,0 0-1 0,0 17-3 16,0-17 6-16,0 0-2 0,0 0-10 0,0 20 1 16,0 1-1-1,0 15-97-15,0-36 15 0,0 0 43 0,0 0 11 16,0 0 9-16,0 0-15 0</inkml:trace>
  <inkml:trace contextRef="#ctx0" brushRef="#br0" timeOffset="14234.02">16913 9167 32 0,'0'0'20'0,"0"0"32"0,0 0-23 0,0 0-3 0,0-20-2 0,-17 20 16 15,17 0-23-15,-20 0 14 0,0 0-7 0,20 0-13 0,-17 0-3 0,17 0-2 0,-18 0 2 0,-4 0 13 31,2 20-13-31,3-2-6 0,17 21 2 32,0-21-2-32,-20 21 0 0,20-39-1 0,0 37 0 0,0 20 0 0,0 0 1 0,0-18-2 0,0-1 1 0,0-20-1 0,0 21 1 0,0 19-1 0,0-21-1 15,0 0 1-15,0 77 0 0,20-74 0 0,-3 55-1 16,-17-76-1-16,0 93-4 0,20-92 2 0,-20 36-8 16,0-35 0-16,0-3-3 0,0-18-4 0,0 19-5 0,0 0-5 0,0 1-5 0,0-2-44 15,0-18 40-15,0 20 4 0,0 17-31 31</inkml:trace>
  <inkml:trace contextRef="#ctx0" brushRef="#br0" timeOffset="14400.93">16459 9776 32 0,'0'0'221'0,"0"0"-203"0,0 19-2 0,0-19 10 0,0 0-14 0,0 0-1 0,0 17 7 0,0-17-9 0,17 0 10 0,-17 20-12 0,0-20-1 16,38 0 4-16,-38 0-4 0,19 0-2 0,4 0 0 0,-8 0-1 0,-15 20-1 0,77-20 4 15,-20 0-4 1,-38 0-2-16,-1 0 1 0,2 0-1 0,-3 0 0 0,3 0-3 0,20-20-7 0,-3 20-50 16,37-20-94-1,-74 20 88-15,20-17 10 0,2 17 16 0,-4-19-4 0</inkml:trace>
  <inkml:trace contextRef="#ctx0" brushRef="#br0" timeOffset="16884.66">18680 9432 16 0,'0'0'17'0,"0"0"-12"0,0 0 18 15,0 0-9-15,0 0 7 0,0 0-13 0,0 21 0 0,0-21 1 16,0 0-2-16,0 0 1 0,0 0 5 0,0 18 0 16,0-18-9-16,0 0 4 15,0 18-5-15,0-18 0 0,0 0 1 0,0 0-1 0,0 20 0 0,20-2 1 0,-20-18-2 0,0 20 0 0,0-1 0 0,0-19-1 0,0 17 1 16,0 4-1-16,0-1 0 0,0-20 0 0,0 17 0 0,17 40 1 16,-17-18 0-16,0 0-1 0,20-39 0 0,-20 36 3 15,0-36-1-15,0 20 1 0,0 0 1 0,20-3 9 0,-20 3-7 0,0-2 8 16,0 2-12-16,0-20 0 0,23 20 0 0,-23-20 0 0,0 19 2 15,0-19-2-15,0 0 0 0,14 17 6 0,-14-17-4 16,20 0 20-16,-20 0-19 0,20 0 1 0,-20 0 0 0,0 0-1 0,20 0 1 0,-20-36 7 16,17 16 3-1,0-55 4-15,3 35-13 0,-20 23-4 0,20-41 0 16,3 2 1-16,-23 16-3 0,14 40-1 0,6-58-2 31,-20 22 1-31,20 16 1 16,0-18-2-16,-20 20-1 0,17 18 0 0,0-18-11 0,-17 18 4 0,0 0-15 0,0 0 7 0,20 0-26 0,-20 0 17 0,0 0-40 0,0 0 25 15,0 0-4-15,20 0-36 16,-20 18 54-16,0-18 12 0,0 0-9 0</inkml:trace>
  <inkml:trace contextRef="#ctx0" brushRef="#br0" timeOffset="17700.84">20088 9281 25 0,'0'0'35'0,"0"0"-19"0,0 0 61 0,0 0-44 0,0 0-19 0,0 0-1 0,0 0-1 0,0 0-1 0,0 0-1 0,0 0 17 0,0 0-19 0,0 0 0 15,0 0 1-15,0 0 0 0,0 0 14 32,0 0-16-32,0 0 1 0,-20 0 31 15,20 0-25-15,0 0-6 0,-20 19 22 0,20-1-19 0,0-18-7 0,0 20 0 0,0-20-1 0,-17 37 5 16,0 0-2-16,17-17-4 0,0 1 0 0,-23-21-1 0,23 18 0 0,0 0 0 0,-17 2 0 0,17-2 0 15,-20 2 0-15,20 16-1 0,-20 5-1 0,20-24 1 0,-17 3-1 0,17 0 0 0,0-3 0 16,-20 3 0-16,20-1-1 0,-20-2-1 16,0 41-26-16,3 19-36 0,0 0-129 47,-23-3 10-47</inkml:trace>
  <inkml:trace contextRef="#ctx0" brushRef="#br0" timeOffset="18001.57">20259 9698 28 0,'-20'0'33'0,"20"0"-10"0,0 0 3 0,0 0 0 15,0 0 24-15,0 0-28 0,0 0-3 0,0-17-1 0,0 17 11 0,-20 0 17 16,20-20-18-1,0 20-25-15,-17 0 0 0,17 0 1 0,0 0 4 0,0 0-4 0,0 0 0 0,-17 0-1 16,17 20 1-16,0-20-1 0,0 17 0 0,0-17-1 0,-23 20 1 0,23-1-1 0,0-19 1 0,0 17-1 16,0 5 2-16,-19 34 2 15,19-36-4-15,0 17 1 32,0 40 4-32,0-60-3 15,0-17-3-15,19 0 0 0,-19 0 0 0,0 0 0 0,0 0-2 0,23-17-3 47,-23-2 1-47,0 19-4 0,0-20-5 0,0 0-5 0,0 2-33 0,0 18 16 0,0-20-5 0,0-17-105 0,0 17 101 0,0 3 12 0,0-2 14 0,0-3 5 0,0 5-3 0</inkml:trace>
  <inkml:trace contextRef="#ctx0" brushRef="#br0" timeOffset="18336.23">19686 9089 26 0,'0'0'46'0,"0"0"-7"0,0 0-20 0,0 0-1 16,0 0-1-16,0 0-1 0,0 0 0 0,-17 0 0 0,17 0-1 0,0 0 15 15,0 0-17-15,0 0 0 0,0 20-2 0,0-20 1 0,0 21-1 0,0-21 0 0,0 0 0 0,0 17-1 16,0 3 20-16,0-20-23 0,0 18 1 0,0 1 30 16,0 1-15-1,0-20 5-15,0 0-24 0,0-39 8 16,0 1-6-16,0 21-4 15,0-4-4-15,0 1 2 0,0 2 1 0,0 0 0 0,0-3 0 0,0 4 0 0,-17-2 2 16,-3-20-1-16,20 39-1 0,0 0-1 0,-20-19 2 16,20-1-1-16,-20 20-1 0,20 0 0 0,-14 0 1 0,14 0-1 15,0 0 0-15,0 0 0 0,-23 0 2 0,3 0-2 0,20 0 0 0,0 20-1 16,0-20-1-16,0 19-1 0,-20 0 2 16,20-19-2-16,0 39-20 0,0-22 10 0,0-17-4 0,0 21-4 0,0-3-33 0,20 20-68 15,0-17 69-15,3-4-5 0,-23-17 5 0,14 20 12 0,-14-2 15 16,20-18-5-16</inkml:trace>
  <inkml:trace contextRef="#ctx0" brushRef="#br0" timeOffset="19051.59">20830 9015 27 0,'0'17'167'0,"17"4"-88"0,-17-3-50 0,20-18-17 0,-20 18-2 0,0-18-2 0,0 20 1 0,20 1-1 0,-20-4-1 15,0-17 2-15,0 20-2 0,0-2 0 0,17 39 14 16,-17-18-15-16,0-39-2 0,0 57 8 16,0 58 8-16,-17-21-12 0,-3-58-5 15,0 5 1-15,3-4 1 0,-40 20-4 16,37-38 1-16,0-19-2 0,3 0 3 0,-3 17-1 15,-20-34 6-15,-34-59 10 16,54 56-14-16,5 20-1 0,-7-58 12 16,22 58-11-16,0 0-3 0,0-17 1 0,0 17 1 0,0-19-1 15,0 19 2-15,0 0-1 0,0-20 0 0,22 20 2 0,-22 0 0 0,15 0 1 0,-15 0-2 16,20 0 4-16,-1 0-4 0,19 0 7 0,-1 0-5 16,-17 0 0-16,0 0-3 0,-3 0 0 0,23 20 1 0,-23-20-4 0,5 19 0 15,-4-19 1-15,-1 17 0 0,3-17 1 0,0 21-3 0,54 16 0 16,-74-17-2-16,0-20-2 0,22 20-1 0,-4-20-3 15,19 17-63 1,0 3-70-16,77-1-228 16</inkml:trace>
  <inkml:trace contextRef="#ctx0" brushRef="#br0" timeOffset="19634.81">22007 9375 25 0,'0'0'11'0,"0"0"43"0,0 0-31 0,0-18 1 0,0 18-2 15,0 0 0-15,0 0 15 0,0 0-18 0,0 0-2 0,0-19 1 0,0 19-1 0,0 0 30 16,0-20-32-16,0 20 12 0,0 0-15 0,0-18-1 15,0 18-1-15,0 0-1 0,0 0-1 0,0 0-1 0,0 0 1 0,0 0 1 0,0-19-2 0,0 19 2 16,0 0-2-16,0 0 5 0,0 0-6 0,0 0 0 0,20 0-2 0,-20-21 1 16,0 21-1-16,0 0-1 0,0 0 1 15,0 0 2-15,20-18-1 0,-3 18-3 0,-17 0 0 0,37 0 3 0,-37 0-4 0,20-18 0 0,37 18 3 16,37-20 2 31,154 20-40-47,-188 0-42 0,-60 0 54 0,17 0-31 15,-17 0 21-15,0 0-4 0,17 0-4 0,-17 0-90 16,0 0 92-16,0 0-11 0,0 0 37 0,0 0 6 0,0 0 2 0,0 0-1 0,0 0-9 16</inkml:trace>
  <inkml:trace contextRef="#ctx0" brushRef="#br0" timeOffset="19884.74">22121 9412 17 0,'0'0'20'0,"-20"0"-10"0,20 0 3 0,0 0 3 16,-20 20 2-16,20-20 2 0,0 0 0 0,-17 0 0 0,17 0-1 0,-17 0 16 15,17 0-19-15,-20 21-1 0,0-21 36 16,0 0-10-16,20 0-31 0,0 0 0 0,0 0-2 16,-14 0 15-16,14 0-16 0,0 0 2 0,0 0-2 0,0 0 0 0,0 0 2 0,0 0-2 15,0 0-1-15,14 0 1 0,-14 0-2 0,0 0 3 0,40 0 4 0,-40 0-8 16,37 0 3-16,-20 0-4 0,3 0 0 0,0 0 1 0,3 0-2 0,31 0 2 16,0 0-2-16,-34 0-1 0,0 0-2 0,-20 0 1 15,37 0-1-15,-37 18-2 0,40-18-7 16,-23 0 2-16,-17 0-4 0,57 0-53 0,-57 0 32 0,0 0-6 0,20 0-7 0,0 18-64 0,37-18-58 47</inkml:trace>
  <inkml:trace contextRef="#ctx0" brushRef="#br0" timeOffset="20434.48">22976 9242 60 0,'0'0'72'0,"0"0"21"0,0 0-32 16,0 0-43-16,0 0 1 0,0 18-2 0,0-18-2 0,0 0 9 0,0 0-12 15,0 0-2-15,0 0 8 0,0 0-6 0,0 0-5 0,0 0-3 0,0 0 1 16,0 0 1-16,0 0-3 0,20 0 0 0,-20 0 0 0,0 0-1 0,20 0 3 15,-3 0-3-15,0 0 2 0,-17 0-3 0,60 0 3 32,-3 0-2-32,-17 0-1 0,-23 0-1 0,0-18 0 0,3 18 0 0,-20 0-2 0,37 0-8 0,-17 0 2 15,0-18-13-15,-3 18 6 0,6 0-2 0,-23-20-20 0,17 20 15 0,0 0-67 16,3 0 13-16,0-19-4 16,-3 19-26-16</inkml:trace>
  <inkml:trace contextRef="#ctx0" brushRef="#br0" timeOffset="20651.5">22919 9527 54 0,'0'0'28'0,"0"0"41"16,0 20 13-16,0-20-60 0,0 0 38 0,23 19-26 0,-23-19-20 15,34 17 20-15,-34-17-25 0,20 0-1 0,0 0-1 0,-3 0-2 16,-17 21 1-16,17-21-2 0,-17 0 1 0,40 0 3 0,-3 0 0 15,3 0-4-15,-23 0-1 0,6 0-2 0,11 0 1 0,-14-21-3 16,-20 21 1-16,37 0-1 0,-37 0 0 0,40-17-1 0,-40 17-4 0,57 0-48 0,-40 0-25 16,3-19-43-16,0 19-2 0,-3 0 86 0,-17 0-1 15</inkml:trace>
  <inkml:trace contextRef="#ctx0" brushRef="#br0" timeOffset="21068.07">24116 9130 75 0,'-20'0'300'0,"20"17"-283"0,0-17-3 0,-17 0 10 0,17 20-14 0,-20-2 11 15,20-18-13-15,-20 0-1 0,3 19 5 0,0 1-1 0,-23-2-2 0,0 21 0 16,40-39-7-16,-17 19-3 0,17-19 4 0,-20 38-3 0,0-1 5 16,0-17-4-16,3 17 1 0,0 20 1 15,17 1-3-15,0 36-2 16,0-54 3-16,0-23 0 0,17 3 0 0,-17-1 0 0,17-2 0 0,-17 5 0 0,20 14 1 16,0-16-2-16,-20-20 1 0,20 20-1 0,-3-20 1 0,-17 17 3 0,20-17-2 15,-20 0 1-15,20 0-2 0,37-37 14 31,17-77-3-31,-34-21-4 0,0 61-2 0,-40 54-5 16,0-16 0-16,0 15-2 0,17 1 2 0,-17-35-1 0,0 36 1 0,0-19-1 16,-17-2 1-16,-6 4-4 0,6 16 2 0,17 1-2 0,0 1-1 15,-40-2-16 1,23-18-26-16,-3 38 30 0,20 0-50 0,-20 0-3 0,20 0 25 0,0 21-8 16,-17-21-7-16,17 17-4 0,0 3 7 0,0-20 14 0,0 37-9 0</inkml:trace>
  <inkml:trace contextRef="#ctx0" brushRef="#br0" timeOffset="21584.66">24402 8747 21 0,'0'0'40'0,"0"0"-24"0,0-17 3 0,0 17 1 0,0 0 21 0,0 0-23 0,19 0 1 0,-19 0-2 0,0 0 0 16,0-19 15-16,0 19 5 0,20-21-16 16,-20 21-11-16,18 0 8 0,-18 0-3 0,79 0 47 31,-44 21-32 0,4 72-8-31,16 41-9 0,-55-96-10 0,20 18 1 0,-20-17-3 0,20 20 1 0,-20-22-2 16,17 20 2-16,-17-21-2 0,0 4 1 0,0-2-1 0,0-19 0 0,-17 77 0 15,17-60 0-15,-20 58 0 0,-37 99-51 16,39-157 5-16,-2-16 16 16,1 17-57-16,-16-17 30 0,35-2-8 0,-22 2 5 0,4 0-15 15,-4-20 45-15</inkml:trace>
  <inkml:trace contextRef="#ctx0" brushRef="#br0" timeOffset="22385.29">18452 8787 34 0,'0'0'22'0,"0"0"7"15,0-20-11-15,20 20 0 0,-20 0 18 0,0 0-6 0,0-20-15 16,20 20-1-16,-20 0 13 16,0 0-15-16,0 0 0 0,0-17-1 0,0 17 0 0,0 0 9 0,0 0-11 0,0 0-1 0,0 0 1 0,0 0 0 0,0-19 7 15,0 19-8-15,0 0 5 0,-20 0 1 0,20 0-7 0,0 0 0 0,-20 0-1 16,3 0 16-1,0 19-16-15,-6-19-2 0,23 0 3 0,-37 17-3 0,37-17 1 0,0 0 0 0,-37 40-1 0,37-40 1 0,-40 38 2 16,3-2 0-16,20-36-4 0,-43 77 7 0,23-39-1 16,-20 57 1-16,40-77-9 0,-3 23-1 0,0 14 2 0,0-16-2 15,6-3 1-15,14 4 0 0,-23-22-1 0,23 21 2 0,-20-1-3 0,20-1 1 0,0 2 1 16,-20-1-1-16,20 0 2 0,-17 39-2 0,17-40-1 0,0 0 1 0,-20 77-2 31,20-74 1-31,0-3 2 0,20 96-1 31,37-19 1-31,137 57-4 0,-140-132 1 0,-17-39-1 0,77 37-15 0,-54-18-7 16,-6-19-16-16,40 20-54 0,-71-20 48 0,11 0-11 0,-14 0-7 16,17 0-46-16,20 0 49 0</inkml:trace>
  <inkml:trace contextRef="#ctx0" brushRef="#br0" timeOffset="23318.55">25180 8482 70 0,'0'0'47'0,"0"0"6"0,0 0-5 0,0 0-10 0,0 0-7 16,-15 0 105-1,15 0-115-15,0 0-12 0,0 0-2 0,-22 20 9 16,2 54-7 0,0-35-8-16,3 19-3 15,17-20 2-15,0-19 0 0,-20-2-1 0,20 3 2 0,0 17-2 16,0-16 1-16,0-21 1 0,0 19-2 0,0-2 2 0,20 4-1 15,-20-21 0-15,17 36 2 16,3-16-3 0,22-20-1-16,-42 0 2 0,15-20-2 0,-15 20 1 0,20 0 0 0,0 0-4 47,-20 0 4-47,0 0 3 0,0 0-2 0,0 0 0 0,0 20 0 0,0-20 1 0,0 19 4 0,0 20 2 0,0-20-1 0,0-2-4 0,0-17 0 0,0 39 3 15,-20-39-4-15,20 18 0 0,0 2 0 0,0 18 11 16,-20 0-9-16,20-38 2 0,0 19 2 0,0 1 2 0,0-20-5 0,-15 18 4 15,15 0-6-15,0 3-2 16,0-21 2-16,0 0 0 0,15 19-1 16,-15-1-2-16,0-18 2 0,20 20-2 0,0-1-2 15,-20-19 1-15,0 0-1 0,20 18-2 0,-20-18-2 0,0 0-2 0,0 0-2 0,17 20-21 16,0-20 9-16,-17 0-5 0,40 37-201 16,-3-37 35-16,-37 0 180 0</inkml:trace>
  <inkml:trace contextRef="#ctx0" brushRef="#br0" timeOffset="24484.82">16385 11905 48 0,'0'0'135'0,"0"0"-83"15,0 18 30 17,-23 21-42-32,23-21-30 0,0-18-8 0,0 19-1 0,0 1 2 0,0-20-1 0,23 38 1 0,-23-38-3 0,0 37 2 31,0-18-2-31,15 1 2 0,4 18-1 0,-19-38-1 0,0 0 1 0,0 19-1 0,20-19 1 16,-20 0 0-16,0 19 0 0,0-19 2 0,0 0-3 0,0 0 1 0,0 0 0 15,0 19 0 1,0-19 1-16,0 0 0 15,-20 0 0-15,20 0 1 16,-34 0 4 0,34 19 0 15,15-1 6-31,4 2-3 16,1-20-4-16,0 18-1 0,-20-18-2 0,35 19 8 31,-35 1-6-31,0-20-1 0,0 20-2 0,20-2 5 0,-20 1-6 15,0-1 2-15,0-18-2 0,0 0 0 0,0 19 1 16,0-19-1-16,0 20 1 0,0-2-2 0,0 59 15 16,0-58-14-16,0-1 5 15,-20 21-3-15,20-39-2 0,0 19 1 0,0 0-1 0,0-19 0 0,-18 20 1 16,18-2-1-16,0 38 0 16,0-56-1-16,-17 20-1 0,17 18-7 15,-20 1-39-15,0-21 2 0,20-18 15 0,-19 0-7 16,19 0-5-16,0 0-7 0,-38 19-118 15,18-19 126-15,1-19 2 0,1 19 18 0</inkml:trace>
  <inkml:trace contextRef="#ctx0" brushRef="#br0" timeOffset="28051.83">18680 10840 20 0,'0'0'9'0,"0"0"-9"63,0 0 17-63,0 0 9 0,0 0-10 0,0 18 50 0,0-18-18 0,0 0-32 0,0 0 27 0,0 0-3 0,0 0-19 0,0 0-12 0,0 0 9 0,0 0-9 0,0 0 0 0,0 0 31 15,0 0-19-15,0 0-14 0,0 0-1 0,-37-18 28 16,37 18-28-16,0 0-1 15,-20 0-2-15,20 0 1 0,0 0-2 0,-17 0 0 0,17 0 0 0,0 0-1 0,-17 0 1 16,17 0 0-16,-23 18 5 0,3 1-5 0,3 20 3 31,-3-21-4-31,20 2-2 0,0-20 1 0,0 18 0 0,0 2-1 0,0-20 3 0,0 19-2 0,0-1 1 0,0 1-1 0,0 2 1 0,0-21-1 16,20 18-1 0,-3 1 2-16,-17 0 0 0,60 19 1 0,-60-19 0 0,0-19-1 0,17 0 1 0,-17 0 1 0,0 0-2 15,20 18 3-15,-20-18 1 0,20 0-2 0,-20 0 0 0,0 21 1 16,0-21-2-16,0 0 0 0,0 0 0 0,0 37 7 31,-20-18-8-31,0-19 0 0,-14 19-2 0,11-19-1 16,23 19 0-16,-37-19-18 0,17 0-3 0,3 19-9 0,17-19-11 0,-20 0 19 15,20 0-1-15,0 0-2 0,-20 0-34 0,20 0 26 0,0 0-3 0,0 0-2 0,0 0-3 16,0 0 1-16,20 0 5 0,-20-19 10 0,20 19 11 0,-20 0-15 16</inkml:trace>
  <inkml:trace contextRef="#ctx0" brushRef="#br0" timeOffset="28385.06">19079 10612 28 0,'0'0'10'0,"0"0"6"0,0 0 3 0,0 0 4 0,0 0 0 0,0 0-1 15,0-19 0-15,0 19-2 0,0 0 32 16,0 0-36-16,0 0 0 0,0-18 23 0,0 18-26 0,0 0-1 0,0 0 10 16,20 0-13-16,-20 0 0 0,0 0 0 0,0 18-1 0,0-18 2 0,0 0-2 0,0 19-2 0,0-19 4 15,0 19-4-15,0-2 0 0,0 4 6 0,0-3 3 0,0 20-1 16,0-17-10-16,0-3 1 0,0 1-2 0,0-1 1 0,0 21 3 16,0-2-4-16,0 2 0 0,0-21-1 0,0 2-2 0,-20 18 1 0,20-19-1 0,0-1 1 0,0 78 2 15,0-77-4-15,0 114-20 16,0-114 11-16,0 0-3 0,0 0-2 0,0-1-3 0,0 2-3 0,-20-20-2 15,20 39-72-15,0-21-52 16,0 1 97-16,0-19 12 0,0 0 13 0,0 0-9 16</inkml:trace>
  <inkml:trace contextRef="#ctx0" brushRef="#br0" timeOffset="28735.52">19344 11125 29 0,'0'0'12'0,"0"0"25"0,0 19 17 16,0-19-41-16,0 0-3 0,0 0-2 0,0 0 0 0,20 0 0 0,-20 0 0 0,23 19 26 16,11-19-13-16,-14 0-16 15,0 0 4-15,-3 0-4 0,-17 0 2 0,0 0 0 0,20 0 0 0,17-19 37 16,-37 19-35-16,43-19 13 16,-43 19-16-16,14-19 3 0,-14 19-2 0,0 0-4 0,20-19 3 15,-20 19-3-15,0-18 4 0,0 18-3 0,0 0-1 0,0 0 0 0,0-21 2 16,0 21-2-16,0 0 6 0,0 0-3 0,0 0 1 0,0 0 12 15,-20 0-13-15,20 0-1 0,-14 0 5 16,-9 21 5-16,3-21-9 0,20 18 0 0,-20-18-2 0,3 0 1 0,17 19-2 0,-20-19 0 16,3 19 1-16,17-19-1 0,-20 0-1 0,0 19 4 0,3 0 0 0,-23 18 0 15,20-16-5-15,20-2 2 0,0 18-1 32,0 1-4-32,20-19 0 0,-20-1 0 0,40 41-32 15,34-22-94-15,-54-37 97 0,-20 18-4 0,37-18-98 16,-17 0 82-16,-20 0 5 0,23 0 12 0,-9 0 12 0,6 0 5 15,-20 0 1-15</inkml:trace>
  <inkml:trace contextRef="#ctx0" brushRef="#br0" timeOffset="29052.01">19877 11163 22 0,'0'0'9'0,"0"0"19"16,20 0-7-16,-20 0 19 0,0 0-22 0,0 0-3 0,20 19 45 15,-3-1-1 1,3-18-50-16,0 0 2 0,-20 0-7 0,57 0 13 15,-57 0-15-15,0 0-1 0,17 0 1 0,3 0-1 0,0-18 12 16,35-20 6 0,-55 38-17-16,42-38 7 15,-42 19-5-15,17-57 42 16,-17 76-22-16,-40 0 14 16,21 18-11-1,-36 40 0-15,35-39-21 0,-17 19-1 0,20 18 1 16,-23 21 0-16,20-77-4 0,0 75 3 15,20-55-5-15,-17 19 1 0,17-2-2 0,0-19 1 0,0-18-1 16,0 39 1-16,0-39 0 0,17 58-11 0,-17-40 6 16,40 20-23-16,-23-38 0 0,-17 19 9 0,40-19-60 15,-23 19 43-15,23-19-121 0,-3 0 42 0,-19 0 79 16,-18-19 17-16,42 19-5 0</inkml:trace>
  <inkml:trace contextRef="#ctx0" brushRef="#br0" timeOffset="29335.29">20582 10916 31 0,'0'0'48'0,"0"0"-15"0,0 0 1 0,0-18-4 16,0 18 41-16,0 0-37 0,0 0 19 16,0 0-10-1,0 18-15-15,0 0-19 0,0-18 0 0,0 20 7 0,0 18-4 16,0-19-6-16,0-1-2 0,0 22 4 0,39 131 5 47,-39-19-10-47,0-96-2 0,0-18-1 0,18 19 0 0,-18-19 0 0,0 19 0 0,0 57 0 0,0-75-2 0,0 18-1 0,0 0-2 0,0 95-30 0,0-96 18 0,0 2-5 0,-18 74-68 15,18-93 52-15,0 55-100 0,-20-56 40 63,20 1 86-63,-19-39 6 0,19 0 1 0,0 19-10 0</inkml:trace>
  <inkml:trace contextRef="#ctx0" brushRef="#br0" timeOffset="29535.59">20696 11258 71 0,'0'-18'98'15,"20"-1"-6"-15,-20-58-1 0,17 20-30 16,-17 18-7-16,20 2-26 47,-20 18-6-47,20-1 2 0,-3 20-8 0,5 0 3 0,13 20 1 0,-35-1-15 0,20-19-2 0,-20 0 0 0,0 18 0 0,20 1-1 0,-20 20 4 0,17 37-2 0,-17-39-2 0,0 3-2 15,0-22 0-15,-17 1 0 0,17 0 0 0,-40 77-16 47,-17-22-113-47,20-54-76 0,37-20 133 0,0 0 2 0,-20 0 13 0,20 0 18 0,-17 0 19 0,17-20 4 0</inkml:trace>
  <inkml:trace contextRef="#ctx0" brushRef="#br0" timeOffset="30068.6">22081 10534 17 0,'0'0'12'0,"0"0"4"0,0 0-1 16,0 0 2-16,0 0 23 31,0-17 20-31,0-2-21 0,0 19-2 0,0 0-19 0,0 0 0 0,0 0 1 0,0-20 10 0,-17 20 4 0,17 0-15 0,-17 0 4 16,17 0-14-16,0 0 0 0,-20 0 9 15,0 20 5-15,0-20-16 0,6 19 2 0,14-2-1 0,-43 3 10 16,23 1-2-16,3 16-9 0,17-37-3 0,-57 57 11 16,37-39-8-16,3 0-1 0,0 2 0 0,-6 1-1 0,3 16 1 0,3-19-1 0,-3 21-1 0,3-21 1 0,17 1-1 15,-40 38 4-15,6 1-1 0,11-21-2 0,-14 40 4 16,17-58-6-16,20 38 1 0,0-39-2 0,0 116 2 15,80-2-2 1,-46-112-1-16,23 17-3 0,-37-17 1 0,-3 0-2 0,26-2-10 31,48 1-116-31,-34 0-13 0,-14-19 2 0,48 0-37 16</inkml:trace>
  <inkml:trace contextRef="#ctx0" brushRef="#br0" timeOffset="30387.32">22634 10687 58 0,'0'0'164'15,"0"0"-119"-15,0 0-10 0,-20 0-7 0,20 0 18 0,0 0 15 0,0 0-45 0,-17 0-3 16,17 0 1-16,0 0-1 0,0 0-2 0,0 0 0 0,0 0-4 16,0 0 7-16,-17 18-9 0,17-18 1 0,0 0-2 0,0 20 1 0,0 19 5 15,-23-39-8-15,23 19-1 0,0-1 0 0,0 0 1 0,-17 40 0 16,17-37-2-16,0-3 1 0,0 20 1 0,-20 77-4 31,20-78-1-31,0 153-145 0,0-134 10 0,20-36 75 0,-20 0-4 0,0-1 8 16,17-1-9-16,-17 1 55 0,23-19-3 0</inkml:trace>
  <inkml:trace contextRef="#ctx0" brushRef="#br0" timeOffset="30735.58">23207 10705 33 0,'0'0'22'0,"0"0"6"0,0 0 8 0,0 0 2 0,0 0-3 0,0 0 52 16,0 0-26-16,-23-18-28 0,6 18-7 16,-3 0-6-16,20 0-9 0,0 0-2 0,-20 0 1 0,3 0-1 15,17 0 0-15,0 0-1 0,-20 0 0 0,0 0 5 0,20 0-6 0,-20 0-1 0,20 18 0 0,-17 2 4 31,17 1-2-31,-17 16-5 0,17-37-1 0,0 36 1 0,-20-36-2 0,20 39 1 0,0-20 0 0,0 2-1 0,0 35 1 0,0-38-1 0,0 2-1 16,0-1 1-16,0 18 0 16,20 21-1-16,-3-20 4 0,-17-38-4 0,17 0 1 0,23-38 8 31,-20 38-8-31,-20-19 0 0,0 19 0 0,0-39 0 0,17 39-2 0,-17-56-1 16,20 36-2-16,-20 2-34 15,0-20 17-15,0 20-34 0,0-3-25 0,0 2 31 0,0 19-7 0,0 0-5 0,0-18 0 0,0 18 8 0,0-21 16 16,0 21 15-16,0-18-8 0</inkml:trace>
  <inkml:trace contextRef="#ctx0" brushRef="#br0" timeOffset="31068.74">23908 10764 45 0,'0'0'121'0,"0"0"-46"16,0 0-21-16,-20 0-13 0,20 0-24 0,0 0-2 0,-20 0 18 16,0 0-25-16,-34 0 32 15,0 19-15-15,14-1 2 16,17 0-20-16,6 21 14 0,17-39-16 0,-17 40 5 16,17-4-4-16,0-16-5 0,0-2 2 0,0 2-2 0,0 17 2 0,0-18-2 0,17 2 2 15,23 16-2-15,-40-18 1 0,0-19-1 0,17 19 1 16,6-19 0-16,-23 0-1 0,14 19 2 0,6-19-1 0,-20 0-2 0,20-19 4 15,0 0-3-15,-3 0 2 0,60-76 2 16,-60 18-3-16,-17 59-2 0,20 0-1 0,-20-3 1 16,0 21-4-16,20-37-1 0,-20-2-16 0,17-16-54 15,-17 34 54-15,0 1-33 0,0 2 23 0,23 0-5 16,-23-3-88 0,0 4 75-16,0-2 1 0,0 0-43 0,17 19 60 0</inkml:trace>
  <inkml:trace contextRef="#ctx0" brushRef="#br0" timeOffset="31419.16">24402 10783 42 0,'0'0'209'0,"0"0"-180"0,0-19 35 15,0 19-47-15,-20 0 51 16,5 0-59-16,15 0 0 0,0 0-2 0,-23 0 1 0,-16 37 29 15,21-37-33-15,18 18 1 0,0 3 0 16,-19-21 0-16,19 37-2 0,0-16 4 0,-18-3-4 0,18 38 3 0,0 1-2 16,0-38-4-16,-20 58 0 0,20-20 2 15,0-18 0-15,20-2-2 0,-2 1 2 0,-18-19-2 0,37 18 2 16,-37-17-2-16,0-20 1 0,0 20 2 0,20-20-1 0,-1 0 0 0,-19 19 0 0,23-19-1 0,-8 0 5 31,24-39-3-31,-39 1-1 0,20 19-1 0,-2-19 3 0,-1 19-3 0,5-57 2 0,-22 57-3 0,18-38 1 16,4-20 0-16,-7 20 0 0,-15 1 0 15,20-41-17-15,-20 61-6 0,0-1-18 16,0 16 13-16,0 1-6 0,0 20 11 0,-20-36-28 16,20 36 19-16,-15-21-2 0,15 21-2 0,0 0-6 0,0 0-41 15,-22 0-20 1,22 0 85-16,0 21 8 0,0-3 1 0,0 0-8 0</inkml:trace>
  <inkml:trace contextRef="#ctx0" brushRef="#br0" timeOffset="32421.9">25009 10687 34 0,'0'0'141'0,"0"0"-115"0,-17 0-3 0,17 0-2 0,0 0 0 0,0 0-1 0,0 0 0 0,0 0-2 0,-18 0 34 15,18 0-43-15,-22 0 12 16,5 0-12-16,17 18-1 0,0-18 0 0,-20 0 0 0,20 20-1 0,-20-20-1 0,20 21 0 0,-17-3-1 0,17-18 0 15,-20 37 5-15,0-37-6 0,20 39-1 0,-17-39 0 0,17 37 0 0,-18 2 1 16,18-21-2-16,-39 77 6 16,39-76-8-16,-20 39 1 0,20-20 0 0,0-19 1 0,0 0-1 0,0 57 0 15,20 0 1 32,37 1 3-47,-40-77-3 0,3 37 7 0,0-37-4 0,-3 0 1 0,3 0-1 0,-20 0 1 0,20 0-2 0,-3 0 1 0,5-19-1 0,-22 1 1 0,18-1-1 0,-1 19 2 0,3-40-1 0,-20 22 0 0,20-20 0 0,-20 19 0 0,17-18-2 0,3-3 1 0,-3-16 1 0,-17 18-2 16,20 19 1-16,0-96 1 15,-20 59-3-15,0 17 1 0,0 20-3 0,0-20-1 0,-20 21 1 0,20 18 0 0,0-18-1 16,0 18 0-16,0-19-2 0,0 19 1 0,0 0-1 0,-20-18-2 0,3 18-17 16,17 0 13-16,-20 0-36 0,3 0 24 0,17 0-2 0,0 18-3 15,0-18-4-15,-40 94-310 16,40-75 274-16,0 20 54 0,0-39-6 0</inkml:trace>
  <inkml:trace contextRef="#ctx0" brushRef="#br0" timeOffset="32902.01">25827 10746 33 0,'0'0'61'0,"0"0"-20"0,-20 0-2 0,20 0-5 0,0-21-4 0,0 21-5 0,0 0-1 0,-17 0-2 0,17 0-1 31,-40-20 56-31,40 20-66 0,-17 0 2 0,17 0-2 0,-20 0-1 0,0 0 0 0,3 0 9 0,-40 41 3 16,57-23-16-16,-40-18-1 0,-54 152 21 15,74-76-19-15,0-39-5 0,20 3 1 0,-17-3 0 0,17 57 1 16,0-17-3-16,0-39 0 0,0-1-1 0,17 40 2 16,3-58-1-16,-20 19-1 0,77 57 3 0,-57-76-2 0,-20-19 1 0,40 38-1 0,-40-38 1 15,17 0 1-15,0 19 0 0,3-19 2 0,-20 0-2 0,57 0 18 16,3-57-8-16,-60 38-9 0,17 1 0 0,0-22-1 0,3 22-1 16,-20-39 1-16,74-209 10 31,-74 228-12-31,0-58 0 0,0 77-4 0,-17-38-7 0,17 39 3 0,0-2-2 0,-20-37-46 0,20 38 37 15,-17 1-50-15,17 18 40 0,-20-21-5 0,20 21-5 16,0 0-55-16,0 0 40 0,0 0-3 0,0 0 0 0,0 0 9 0,-20 0 14 0,20 0 13 0,0 39-5 31</inkml:trace>
  <inkml:trace contextRef="#ctx0" brushRef="#br0" timeOffset="33435.68">26645 10783 81 0,'0'0'95'0,"0"0"-54"0,0 0 22 0,-20 0-39 0,20 0-3 16,0 0 17-16,-20 0-23 0,3 0 13 0,17 0-17 0,0 0 0 0,-17 0 1 15,-43 0 27 1,23 18-26-16,17 0-1 0,0-18-7 0,-37 79 18 0,0-23-6 16,57-38-11-16,-37 39 2 0,17-17-3 0,0 35 5 15,3 2-7-15,17-40-3 0,0 1 2 0,0 18 0 16,17-36 0-16,3 19-1 0,-20-2 1 0,20-19-2 0,0 2 2 0,17 37 3 16,-17-37-3-16,-20-2 1 0,17-18-1 0,6 0 2 0,-23 0-1 0,17 19 1 0,-17-19 2 15,17 0-3-15,3 0 3 0,0-19-1 0,-20 19-2 16,17-18 1-16,-17-2-1 0,20 0 0 0,0 2-1 0,-20-21 0 0,17 21 1 0,6-58 0 0,-23 38-3 0,17 0 0 0,-17 0 0 15,0 1 0-15,17-40 1 0,-17 39-2 0,0-39-3 0,0 40 0 16,0 17-2-16,-17-36-15 16,0-20-38-16,17 76 39 0,0 0-1 0,0-21-2 15,-23 21-160 1,23 0 133-16,0 0-5 16,0 0-3-16,-17 0 4 0,17 0 13 0,0 21 14 0,0-3 9 0,0 22 4 0</inkml:trace>
  <inkml:trace contextRef="#ctx0" brushRef="#br0" timeOffset="33871.54">27500 10687 40 0,'0'0'39'0,"0"0"6"0,0 0 74 16,-20-18-52-16,20 18-30 15,-20-21-16-15,3 21 27 0,-23 0-27 0,23 0-5 47,-23 0 2-47,40 0-10 0,-17 21-1 0,-23-3 6 0,23 0-8 0,-3 2 1 0,20 1 0 0,-77 73 11 0,60-57-11 0,-3 2-1 0,-17 17 0 0,37-17 0 0,-20 19-1 0,0-21 0 0,0 57 2 0,20-54-4 0,-17 16 0 0,17-18 0 16,0 0-1-16,0 1-1 0,0 73 5 0,17-92-2 0,-17 18-1 0,0-38 2 15,40 57 8 1,-20-57 0-16,-3 19 6 0,-17-19-13 0,20 0 1 0,-20 0-2 0,0-38 0 0,20 19 2 0,-3 0-3 16,6 1 0-16,-23-40 0 0,34-55-1 0,-14 73-1 15,-20-72 0-15,20 16-3 16,-3 0-13-16,-17 59 5 0,0-2-3 0,0 21-3 0,0-20-4 0,0 20-5 0,0-3-6 0,0 2-4 0,0 1-5 0,0 18-4 15,0-39-5-15,0 39-7 0,0 0-7 0,0-18-7 0,0-1 3 0,0 1-31 16,0 18 83-16</inkml:trace>
  <inkml:trace contextRef="#ctx0" brushRef="#br0" timeOffset="34437.83">27403 10231 30 0,'0'0'84'16,"0"0"-54"-16,0 0 42 0,0 0-50 0,-17 0 17 0,17 0-22 0,0-19-2 0,-17 19 19 16,-6 0-16-16,23-19-9 0,0 19-2 0,0 0 1 15,0 0 7-15,-17 0-10 0,17 0-1 0,0 0 0 0,0-18 3 0,0 18 10 16,0 0-9-16,17 0 0 0,-17 0 1 0,0-21 12 0,23 21-13 0,-6 0 0 16,-17 0 1-16,17 0-2 0,3 0 3 0,0 21 0 0,37-3 7 15,17 40-8-15,83 93 7 0,-123-112-12 0,-14 18-1 0,57 57-3 16,-60-57 0-16,20-1 0 0,3 2 3 0,54 228 11 15,-94-230-12-15,20 1 1 0,-20 1 0 0,0-2-1 0,17 0 1 16,-17 58 4-16,-17-57-4 16,-3 39 1-16,0-39-2 0,3 38-1 0,-23 0 0 0,23-56 0 0,-3 36-1 0,-17-56-1 0,37 20-1 15,-37-1-9-15,-3 19-7 0,3-39-8 16,-3 2-15-16,40-20 15 0,-37 0-3 0,17 0-40 0,0 0 28 0,20 0-5 0,-34-20-124 16,14 2 114-16,20 18 13 0,0-20 16 0,-20 1 15 0,20 1-3 0</inkml:trace>
  <inkml:trace contextRef="#ctx0" brushRef="#br0" timeOffset="34686.08">28564 10840 52 0,'0'0'124'0,"0"0"-86"0,0 0 21 15,0 0 3-15,0-21-44 0,0 21 12 0,0 0-4 16,0 0-15-16,0 0 0 0,0 0-3 0,0 0-1 0,0 0-1 0,0 39 13 31,0-20-18-31,0-19-1 0,0 21-1 0,0-21-3 0,0 18-15 0,0 0 0 0,0-18-5 0,0 20-5 16,0-20-6-16,0 18-7 0,0-18-9 0,0 20-65 0,0-1 65 0,0-1-5 16,0-18 48-16,0 19-9 0</inkml:trace>
  <inkml:trace contextRef="#ctx0" brushRef="#br0" timeOffset="34818.87">28638 11695 98 0,'-17'76'212'0,"-40"39"-185"0,22-78-23 0,13 2-2 0,-18-2 0 0,23 2-3 16,-21 17-21-16,-1-37-6 0,24 19-13 0,-7-18-13 0,2-1-8 0,2 0 8 0,18 0 14 16,-39-19 16-16,39 19 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9:08:35.35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20983 3728 31 0,'0'0'70'0,"0"0"-28"16,0 0-30-16,0 0 0 0,0 0-2 0,0 0 10 0,0 0 6 0,0 0-10 15,0 0-9-15,0 0 1 0,0 0-1 0,0 0 1 0,0 0-1 0,0 0 6 16,0 0-6-16,0 0-1 0,0 0 1 0,0 0-1 0,0 0 0 0,0 0 0 0,0 0 0 0,0 0 0 16,0 0-1-16,-22 0 5 0,22 0 5 15,-20 0 0-15,20 0-11 0,0 0 1 0,-17 0 1 0,17 0-2 0,0 0 1 16,-20 0-2-16,20 19 0 0,0-19-1 0,-17 0 1 0,-3 0-1 0,20 0 1 0,0 0-2 15,-20 20 1-15,20-20-2 0,-17 0 0 0,17 0 1 0,0 0 0 0,-18 18-2 0,18-18 2 16,-22 19-1-16,22-1 0 0,0-18 0 0,-17 19 1 0,17-19-1 0,0 21 1 0,0-21 0 16,0 19-2-16,-20 18-1 0,20-18 0 0,0 19 3 15,0-38 0-15,20 18 0 0,-20 3-2 0,0-21 1 0,17 19 1 0,-17-19-1 0,0 18 0 16,22-18 1-16,-22 19-2 0,18 1 2 0,-1-20-1 0,3 18-1 16,-20-18 0-16,20 0 1 0,-3-18 2 46,40-135 3-46,-57 97-2 0,22 56-3 0,-22-19 1 0,0-2-2 0,0 21 2 0,0-19 0 16,0 19 0-16,0-18 3 0,0 18-2 0,0 0 2 0,0 0-2 0,0 18 1 0,0-18-1 0,0 19 0 0,0-19 1 16,0 58 0-16,0-39-4 0,0 0 2 0,0-19 0 15,0 38 0-15,0 1 2 0,0 17 0 0,0-18-4 0,18-19-3 16,-18 0 0-16,37-1-26 0,-37 3-7 16,20-2 12-16,-20-1-42 0,17-18 23 0,20 0-219 15</inkml:trace>
  <inkml:trace contextRef="#ctx0" brushRef="#br0" timeOffset="350.03">21400 3822 43 0,'0'0'89'0,"-20"0"-31"16,0 19-31-16,20-19-17 0,-14 21 0 0,14-21-1 0,-23 19-3 0,23-1-2 0,0 1-1 0,-20-19-1 0,20 19 1 15,-20 37 3-15,20-35-6 0,0 16 2 31,20 97 3-31,0-115-4 0,-20-19 0 0,23 18 2 0,11 1 13 32,23-114 14-32,-57 76-27 0,17-18 0 0,-17 17 0 0,20-17 0 0,0-3 0 0,-20 3-1 0,0-20-1 15,20 20 0-15,-20-3 0 0,37-149 4 0,-37 132-5 16,0-38 4-16,0 38 3 0,0 38-3 16,20 19 1-16,-20-38 2 0,0 38 1 0,0-20 2 0,0 1 1 0,0 1-1 0,0 18 1 0,0-39-1 15,0 39 0-15,0 0-2 0,0-37-1 0,0 37 0 0,0 0-1 0,0-18 12 16,0 18-15-16,0 0 1 0,0 0 0 0,0 18-1 0,-20 19 3 15,20-18-6-15,0 1 2 0,0 37 2 0,-20 0-2 0,20-19-1 16,0 19-1-16,0 20 0 0,0 37-4 0,0 17-9 16,0-91 3-16,0-3-5 0,20 1-4 0,-20-1-6 0,0 3-3 0,20-22-5 0,-20 21-6 15,17 17-57-15,6-17-21 0,-23-39 67 0,0 37 14 0,17-37 15 16,-17 19 2-16</inkml:trace>
  <inkml:trace contextRef="#ctx0" brushRef="#br0" timeOffset="666.13">21973 3841 70 0,'-23'0'181'0,"23"0"-135"0,0 0-27 0,0 0-2 0,-20 0 10 0,0 0-17 0,20 21 0 0,-17-21-2 0,17 19 0 0,0-1-2 0,-37 39 11 16,37 1-10-16,-20-39-5 0,20-1 1 0,0 21-2 0,0-21 0 0,0 1 1 0,0 18-2 0,0-16 1 16,0 73 3-16,0-75-3 0,0-19 0 0,20 19 0 0,-20 1 0 15,0-20-1-15,17 0 1 0,-17 19 0 0,20-19 1 0,-20 0 1 0,0 0 1 0,17-19-1 16,3-1 3-16,-20-18-5 0,20 20 1 0,-20-2-2 0,0-17 1 0,23-3 2 15,-23 3-1-15,14-20 0 0,26-209 1 16,-40 209-2-16,20 1-1 0,-20-2 0 0,0 21 1 0,0-20-1 0,17-58 3 0,-17 58-3 16,0 18 1-16,0 21-1 0,0-21 1 15,0-16 1-15,0 35 26 0,0-1-21 0,0 21 11 16,0 0-6-16,0 0-7 0,-17 0 2 0,17 0-2 0,0 21 0 16,0-1-1-16,0-20-2 0,-20 37 2 0,20 38 6 0,-20-36-8 0,0 75 1 15,6 19-2-15,14 0-2 0,-23 19-5 16,23 0-8-16,0-76 0 0,23 38-29 0,-23-38 11 0,14-18-5 15,-14-20-8-15,20 18-6 0,0-17-7 0,0 37-73 0,34 1 23 0,23-21 48 16</inkml:trace>
  <inkml:trace contextRef="#ctx0" brushRef="#br0" timeOffset="1220.06">23925 3975 26 0,'0'0'17'0,"0"0"3"0,0 0 30 0,0 0-25 0,0-19 0 0,0 19-3 0,0 0-4 0,0 0-1 0,-17 0 11 0,17-19-15 0,0 19-1 0,0 0 9 0,0 0-3 0,0 0-11 0,-20 0 21 0,20 0-21 16,0 0-2-16,-20 0 14 0,0 0-5 15,20 0-8-15,0 0 1 0,-34 0 13 0,34 0-16 0,0 0 0 0,-20 0 0 0,-57 56 22 31,77-56-25-31,-17 115 10 32,17-19-10-32,40-21-7 15,68 21-158 1,-68-96 76-16,-40 0 35 0,57 0-74 16,-57 0 106-16</inkml:trace>
  <inkml:trace contextRef="#ctx0" brushRef="#br0" timeOffset="2366.25">24230 3405 29 0,'0'0'16'0,"0"0"-1"0,0 0 3 0,0 0 0 0,0 0-1 0,0 0 2 0,-19 0 33 15,19 0-38-15,0 0 0 0,0 0-1 0,0 0-1 0,0 19 0 0,0-19-1 0,0 0 1 16,-18 57 27-16,18-19-22 0,0 0-3 16,0 1-1-16,-17 35-1 0,17-34-8 0,0 17 0 15,0 17 5-15,0 3-6 0,-23-39-3 0,23-1 2 0,0 3 0 0,0-3 0 16,0 1 1-16,0 58 0 0,23-78-1 0,-23 1 3 16,0 1-2-16,0-2 2 0,0-18 1 0,0 0 0 0,17 19 2 0,-17-19 18 15,0 0-17-15,18 0-3 0,-18-19 1 0,19 19 1 0,-19-18-3 0,20-2-1 0,-20 20 0 16,0-19-1-16,18 19-1 0,1-37 0 0,-19 37 0 0,18-21 0 0,2 21-1 0,22-56-1 15,-42 56 2-15,15 0-1 0,5-18-1 0,-1-2 0 0,-19 20 0 0,20-19-1 16,-2 19 3-16,-18 0-2 0,17 0 0 0,-17 0 0 0,22 0-2 16,-22 0 2-16,18 19-2 0,-18-19-1 0,22 20-8 0,-7-2-8 0,-15-18 6 0,0 19-1 15,20 39-66 1,-1-21-61-16,-19-37 93 0,20 19 0 0,-20-19 5 0,18 20-16 16,-18-2 23-1</inkml:trace>
  <inkml:trace contextRef="#ctx0" brushRef="#br0" timeOffset="2616.34">24764 4090 21 0,'17'-20'199'0,"-17"20"-182"0,0 0 13 16,0 0-17-16,0 0 10 0,22 0-6 0,-22 0-9 0,0 0-1 0,0 0 0 0,0 0-1 0,0-19 0 0,0 19 8 15,0-18 5 1,0 18-15-16,0 0 0 0,0 0 1 0,0 0-1 0,0-19 1 0,0 19 0 0,0 0 1 16,-22-21 7-16,22 21-6 0,0 0 0 0,-17 0 21 15,17 0-24-15,-20 0 2 0,20 0-2 0,0 0 1 0,-20 0 3 16,3 0-4-16,-3 40 11 0,0-22-6 0,20-18-6 0,0 19-1 15,-20-19 0-15,20 20-1 0,0-20 1 0,-17 37 0 0,17-37 0 0,0 19-1 0,0-1 2 16,0 3-3-16,0 16 2 16,0 20-2-16,0-38 0 0,0-19 0 0,0 19 0 0,17-19-1 0,-17 20-1 15,0-20 0-15,20 0-3 0,-20 19-1 0,20-19-14 16,0 19-28-16,-20-19 26 0,17 0-4 0,-17 0-6 0,20 0-4 0,-20 0-7 0,0 0-8 0,20 0-7 16,-20-19-1-16,39 0-80 15</inkml:trace>
  <inkml:trace contextRef="#ctx0" brushRef="#br0" timeOffset="2834.28">25009 4127 90 0,'0'0'135'0,"0"0"-106"0,-17 0-7 0,17 0-2 0,0 0-3 0,-18 0 15 16,18 0-4-16,-22 0-7 0,22 0-12 0,-37 0 12 16,37 0-8-16,-20 37 3 15,3 3-3 32,17 17-6-47,0-57-6 0,0 18 1 0,0 1 0 0,0 39 3 0,0-39-6 0,17-1 1 0,-17 2 0 0,0-20-1 0,20 19 2 0,-20-19-2 0,0 18 1 0,20-18-1 0,-20 0 1 0,0 0-3 0,17 0-2 16,-17 0-2-16,0 0-2 0,22 0-34 0,13-37-57 15,-35 17 24-15,20 20 31 0,-20-18-3 0,20 18 4 16,-3-19-35-16,-17 0 58 0</inkml:trace>
  <inkml:trace contextRef="#ctx0" brushRef="#br0" timeOffset="3084.12">25351 3576 67 0,'0'0'37'0,"0"0"6"0,0 0 30 0,-14 0-18 0,14 0-12 15,-23 20 42 16,3 54-11-31,0-34-69 0,20-22 2 16,0 1-3-16,-17 38 7 0,0 20-7 0,17-40-3 0,0 1 0 0,-20 57 4 0,0-19-1 0,0 76-3 16,20-75-3-16,0-58-1 0,0 19-4 0,-15-19-1 0,15 18-5 0,0-16-4 15,0 35-64-15,0-38 42 0,0-18-8 0,0 20-62 0,0-1 53 0,0-19 8 16,0 0 12-16,0 0 0 0,0 0 18 0</inkml:trace>
  <inkml:trace contextRef="#ctx0" brushRef="#br0" timeOffset="3300.29">25465 3937 109 0,'0'0'51'0,"0"19"34"0,0-19-54 0,0 19-4 0,0 20 42 16,-20-20-51-16,20-19-1 0,0 18-3 0,-17 1-1 15,17 19 7-15,-37 58 7 0,17-59-21 0,-14 20-1 16,-9 1-1 0,23-1-1-16,20-57-3 0,0 19 1 0,0-1 0 15,0-18-2-15,0 19 1 0,0 2-1 0,0-21 1 0,0 0-1 0,0 18 1 0,20 1-2 16,-20-19-1-16,20 0-1 0,-20 19 0 0,23-19-4 0,11 38-46 15,-34-38 33-15,20 19-5 0,0-19-3 0,-20 0-4 0,0 0-7 0,17 0-6 16,0 0-6-16,-17 18 0 0,40-18-46 0,-40 0 72 0</inkml:trace>
  <inkml:trace contextRef="#ctx0" brushRef="#br0" timeOffset="3500.68">25693 4317 73 0,'0'0'44'0,"0"0"3"0,0 0 52 16,0 0-52-16,0 0-26 0,0 0-2 0,0 20-3 0,0-20 13 15,0 0-24-15,20 19 4 32,40 18-34-32,-60-37 8 0,0 0-6 0,17 0-6 0,-17 0-8 0,0 0-9 15,0 0-6-15,17 0-2 0,-17 0-27 0,20 0 36 16</inkml:trace>
  <inkml:trace contextRef="#ctx0" brushRef="#br0" timeOffset="3750.56">26226 4222 90 0,'0'0'49'0,"0"0"1"0,0 0-8 0,0 0-7 0,0 0-5 15,0 0-3-15,0 0-3 0,0 0-1 0,0 19-3 0,0 1 17 0,0-2-21 0,0-18-3 16,0 38 12-16,0 1-5 0,0 37 1 16,0-18-14-16,0-40-6 0,0 1 1 0,0 0-2 0,-17-1 0 15,17 2 0-15,0-1-2 0,0-1-2 0,0 22-14 0,0-40 4 0,-20 37-50 16,20-18-2-16,0-19-70 16,0 0 33-16,0-38 60 0,0-57-28 15,0 57 60-15</inkml:trace>
  <inkml:trace contextRef="#ctx0" brushRef="#br0" timeOffset="3867">26283 3918 17 0,'0'0'42'0,"20"-19"22"0,-20 19-27 0,0-18 32 16,0 18-39-16,0-19-2 0,0 19-3 0,0-21-1 0,0 21-3 0,0 0 41 16,0 21-44-16,0 16-5 15,0-37-12-15,0 19 0 0,0 0 0 0,0-19 0 0,0 19-1 0,0 0 0 0,0-19 0 0,0 18-1 0,-20 3-1 16,20 16-24-16,0-37 8 0,0 19-30 0,0 19-59 16,0-38 60-16,0 19-3 0,0-19-38 0,0 19 44 15,0-19 21-15</inkml:trace>
  <inkml:trace contextRef="#ctx0" brushRef="#br0" timeOffset="4083.67">26400 4146 45 0,'0'0'68'0,"0"0"-30"0,0 0-3 0,0 18-4 0,0-18-2 16,0 21-2-16,0-21-2 0,0 0-3 0,0 19 12 0,0-1-22 0,0-18-2 15,0 0-3-15,0 19 6 0,17 1 5 0,-17-2-15 16,17-18 5-16,23-18 3 0,-23-2-10 16,3 20 0-16,17-56 10 15,3 35-6-15,-23-16 6 0,3 37-4 0,0-19 10 0,-20 19-7 0,17 0 0 16,40 0 36 15,-14 190 3-31,-29-151-46 0,-14-20-1 0,0 18 1 0,20 2-2 0,-20-21 1 0,0 22-2 0,0 16-1 0,0-18-9 16,0-38 0-16,20 37-3 0,-20-37-3 0,0 19-3 0,0-19-29 15,0 0 16-15,0 0-6 0,0 0-8 0,20-37-255 16,-3 18 241-16,-17 19 39 0</inkml:trace>
  <inkml:trace contextRef="#ctx0" brushRef="#br0" timeOffset="4717.34">28316 3499 59 0,'0'-18'174'0,"0"-20"-97"16,0 38-62-16,0-19-1 0,0 19-2 0,-18-19 28 16,18 0-8-16,0 19-24 0,0 0-1 0,0 0 10 0,0 0-9 0,0 38 13 15,0-19-15-15,0-19 0 0,0 19 0 0,0 0 0 0,18 19 4 16,-18 0-7-16,0 1-1 0,0-21 0 0,0 38 0 0,0-16 0 0,20 17 1 0,-20 151-1 15,0-113 4 1,0-1-2-16,-20-36-4 0,20-19 0 0,0 17-1 0,0-17 2 0,0-2-1 0,0 2 0 0,0 19 1 0,-18 36-1 16,18-75-1-16,0-19 1 0,0 37 1 0,0-37-1 0,0 0 1 0,0 21 0 15,0-21-1-15,0 0-1 0,0 0 1 0,0 0 0 16,75-97 2 15,39-130 3-31,2 75 11 0,-98 131-11 0,39-16 11 0,-37 37-9 16,-20 0-3-16,17 0 3 0,-17 0-4 0,20 19 0 0,-20-1 0 0,-37 155 16 31,-1-135-17-15,-1 19-1-16,21-20-2 0,-1-16 0 0,-1 16-3 0,0-18-3 0,-17 38-16 0,17-39 7 0,-17 40-26 0,19-58 15 0,-2 38-40 15,-19-19-71-15,39-19 80 0,-15 0-197 16</inkml:trace>
  <inkml:trace contextRef="#ctx0" brushRef="#br0" timeOffset="4967.29">28829 4450 53 0,'0'0'87'0,"0"0"-41"0,0 0-9 0,0 0-7 0,0 0-3 0,0 0-3 0,0 0-1 16,0 0-1-16,0 0 42 0,0 0-23 16,0 0-30-16,0 0-6 0,0 0-2 0,0 19 2 0,0-19-1 0,-17 0 3 31,-1 21 2-31,-4-3-7 0,22-18-1 0,0 19 2 0,-17 57 3 16,17-39-2-16,0 2 2 0,0-39-4 15,0 0 0-15,0 19-1 0,0-19 1 0,0 19 1 0,0-19 0 0,0 0 1 0,0 0 1 0,17 0 0 16,-17 0 3-16,0-19-3 0,22 19-2 0,-4-58 7 15,-1 2-1-15,-17 56-9 16,0-20 2-16,0 2-1 0,0-1-1 0,20 19 0 0,-20-19 0 0,0 19-1 0,0 0 1 0,0-18-2 0,0 18-2 16,0-21-13-16,0 21 5 0,0 0-5 0,0 0-4 0,0 0-3 0,0 0-38 15,0 0 24-15,0 0-4 0,0 21-1 0,0-21-3 0,0 18-1 0,0-18 2 0,0 0 3 16,0 19 5-16,0 0-10 0,0-1 34 0,0 2 4 0,0-20-7 16</inkml:trace>
  <inkml:trace contextRef="#ctx0" brushRef="#br0" timeOffset="5133.47">29114 4527 55 0,'0'0'127'0,"0"-19"-50"0,0-39 28 0,0 40-86 0,0-1-3 0,0 19-2 0,0 0 0 16,0 0 0-16,0 0 0 0,20 0-2 0,-20 0 0 0,0 0 0 0,23 19 21 15,-9-1-24-15,-14-18-1 0,0 40 0 0,40-3 10 0,-40-18-15 16,0-1 0-16,20 2-1 0,-3 17 1 31,0 78-2-15,3-78-18-16,0-18 5 0,-20 21-22 0,0-40 11 0,23 37-36 0,-9 20-180 0,6-57 63 0,-20 0 157 0</inkml:trace>
  <inkml:trace contextRef="#ctx0" brushRef="#br0" timeOffset="5300.31">29436 4413 36 0,'0'-20'251'0,"0"20"-192"0,0 0-12 0,-17 20 7 0,0-1-28 0,-3-1-13 0,-20 1 8 0,26 20-13 16,-29-20 0-16,23 18-1 0,-14 2-2 0,-6-2-1 0,6 2 0 0,11-1-2 0,-54 37 2 15,40 2-2-15,17-59-2 0,-37 116-9 16,57-115 2-16,-17 19-1 0,17-19-3 0,0-1-3 0,0 2-4 0,0 0-3 15,-20 17-29-15,20-18 19 0,0-19-2 0,0 0-4 0,0 19-3 0,20-19-1 0,-20 19-1 0,17-19-1 0,-17 0 4 16,23 0 5-16,31-19-39 16</inkml:trace>
  <inkml:trace contextRef="#ctx0" brushRef="#br0" timeOffset="5600.27">29610 4584 52 0,'0'0'256'0,"0"0"-231"0,0 0-2 0,0 19-2 0,0-19-3 0,0 18-4 31,0-18 0-31,0 19 12 0,0 2-17 0,0-3-5 0,0-18 0 0,17 19-2 16,-17-19 1-16,0 19-1 0,20-19 0 0,-20 0 0 0,20 19 13 0,-3-19-6 0,3 0 0 0,-20-19-2 0,20 19-3 0,-20-19-2 0,0 0 1 15,0 1 2 1,17-135 6-16,-17 114-10 0,0 20 3 0,-17 1 3 15,17 18-5-15,0-19-1 0,0 19 2 0,0 0-1 0,-20 0 1 16,20 0 1-16,-20 0 0 0,3 19 3 0,17-1-5 0,-20 1-1 0,20-19 0 16,-20 21 0-16,20-3-1 0,-17 1 1 0,17 0 0 0,0 19 1 0,-17-1-3 15,-6-18 1-15,23 2-2 0,0 16 1 0,-17 38-29 16,-3 2-61-16,20-58 59 0,0-1-5 0,0-18-2 0,20 0-4 16,-3 20-109-16,6-20 101 0,11 0-37 15,-34 0 66-15</inkml:trace>
  <inkml:trace contextRef="#ctx0" brushRef="#br0" timeOffset="5800.8">30103 4317 78 0,'0'0'218'0,"0"0"-183"0,-20 0-4 0,20 20-4 0,0-20 19 0,0 0-27 0,0 0-4 0,-20 19-1 0,20-19 7 0,-17 37-5 0,17-37-10 0,0 20 0 0,-17-1-1 0,17 18 13 16,-20 2-13-16,20-39-1 0,0 38 1 0,-20-20-3 0,20 2 0 15,0-1 1-15,0 18-2 0,-34 115 5 16,34-131-6-16,-23-2 0 0,23 18 1 0,0-19-1 0,0 2-1 0,-20 17-1 0,20-18-2 15,-17 39-35-15,-3-39 17 0,0 19-35 16,-17 19-141 0,17-37 58-16,3-20 85 0,-23 37-11 0</inkml:trace>
  <inkml:trace contextRef="#ctx0" brushRef="#br0" timeOffset="6550.46">23070 5344 20 0,'0'0'5'0,"0"0"-1"0,-20 0 4 0,20-18-4 0,0 18 1 0,-17 0 20 0,17-19 4 0,0 19-11 0,0 0 1 0,-17 0 39 0,17-21-7 16,-20 21-35-16,20 0-1 0,0 0 25 0,0 0-27 0,-20 0 14 16,20 0-14-16,0 0 1 0,-20 0-2 0,20 0 2 0,0 0-2 0,-14 21 20 15,14-21-13-15,-23 0-10 0,23 19-1 0,-20-19 13 16,20 0-15-16,0 18-1 0,-20-18 0 0,20 0-1 0,0 0 0 0,0 0 0 0,-17 19 0 16,17-19-1-16,-17 0 1 0,17 20-2 0,-20-20 1 0,20 18-2 0,-20 2 1 15,20-3-1-15,0-17 0 0,0 20 0 0,-20 19 0 16,20-21-1-16,0 2-1 0,0-20 0 0,0 37 0 0,0-18 0 0,0 1 1 15,0-1 1-15,20 1 0 0,-20-20-1 0,0 17 1 0,20-17 2 16,0 19-2-16,-3-19 4 16,0-36 5-16,3-3-10 0,-20 39 3 0,20-39-1 0,-20 20 0 0,37-113 1 15,-37 74-1-15,0 39-2 0,0 1 1 16,0-1 0-16,0 19-2 0,0-39 1 0,-14 1 0 16,-9 19 0-16,23 19-1 0,0 0 1 0,0 0-2 0,-20 0 1 0,20 0-2 0,0 0-1 0,0 0-2 15,0 0-1-15,0 0-2 0,-20 38-32 31,20 96-175-31,0-116 161 0,0 2-5 0,0-3 1 0,0 3 8 0,40 37-4 0,-40-37 32 0</inkml:trace>
  <inkml:trace contextRef="#ctx0" brushRef="#br0" timeOffset="6820.55">23378 5363 72 0,'0'0'80'0,"0"0"32"16,-23 20-19-16,23-2-76 0,0-18-1 15,0 20-1-15,0-3-1 0,0-17-1 0,-17 20-2 0,17 0 8 0,0 17-11 0,-20-37-3 16,20 20-1-16,0-2-2 0,0 1 0 0,-20 0 0 0,20 1 0 0,0-1 1 0,0 1-2 15,0-3-1-15,0 2 1 0,0 19 3 0,20-38 5 16,-20 0-6-16,20 0 1 0,-3-19 3 0,6 0-3 0,-23 0 2 16,34 2 0-16,-14-22-2 0,0 0 1 0,34-18 0 0,-34 20-3 0,23-20 2 15,-29 19-2-15,6 18 1 0,0 20-1 0,17-37 4 0,-37 37-2 16,17-19-2-16,6 19-1 0,-23 0 3 0,17 0-2 0,6 19 0 16,-9 38 1-16,-14-39-1 0,0 172-12 15,0-151 0-15,0-19-4 0,0 16-6 16,0 79-115-16,20-95 83 0,-20-3-12 0,0 2-10 0,0-19 5 0,0 0 69 62,20 38-99-46,0-19 58-16</inkml:trace>
  <inkml:trace contextRef="#ctx0" brushRef="#br0" timeOffset="7218.08">25391 5650 39 0,'0'0'27'0,"0"0"5"0,0 0 38 16,-20 0-39-16,20 0-4 0,0 0-2 0,0 0-2 0,0 0-2 0,0 0 0 0,-20-20 50 16,20 20-40-16,0 0-17 0,0-19 12 15,-14 19-15-15,14 0 1 0,-23 0 12 0,23 0-18 0,0 0 2 0,-20 0-3 16,20 0 2-16,-20 19 13 0,3-19-14 0,0 20-1 0,-3-20 2 15,0 36-3-15,20-36-1 0,-20 0-2 0,5 38 2 0,15-38 0 0,-22 19-2 16,2 0 2-16,20 0-2 0,0 1 0 0,-20 0 0 0,20-20 0 0,-17 36-1 0,17-36-1 16,0 20 1-16,-20 38-1 0,20-21-1 47,-17-18-2-47,17 56-57 0,17 2-87 0,40-19-150 0,0-58 222 0</inkml:trace>
  <inkml:trace contextRef="#ctx0" brushRef="#br0" timeOffset="7616.77">25750 5781 59 0,'0'0'40'0,"0"0"127"0,-17-19-54 16,-40 0-4-1,37 19-103-15,0 0 3 16,20 0-6-16,0 0 0 0,-17 0 0 0,0 19 1 0,17 0-2 0,0 1 0 15,-23-20 0-15,6 37 2 0,17 2-1 0,-20 19 2 16,20-21-4-16,0-37 0 0,0 19-1 0,-20 18 3 0,20-17-1 16,0-2 0-16,0-18 0 0,0 20 4 0,0-20-3 0,20 19 5 15,-20-19-5-15,20 0 0 0,-3-39 7 16,6 1-5-16,-6 38-5 0,0-75 4 16,3 57-1-16,0-22 0 0,-20 22-1 0,0 18-2 0,17-39 0 15,-17 39 1-15,0-17 1 16,0 17 0-16,20 0-1 0,-20 17-2 0,0-17 1 15,0 39 2-15,0-39-2 0,0 18 0 0,0 1 0 0,0 2-1 0,0-3 1 0,0 1 0 0,0 18 0 16,0-37 0-16,0 39-1 16,0-1 1-16,0 0-2 0,0-19 2 0,0-19-2 0,0 75-9 0,0-75 2 0,0 19-2 15,0 1-2-15,0 0-4 0,0-2-24 0,0 2 16 0,0-20-2 0,0 17-4 0,0 2-42 16,20 2-177 0,-20-21 181-1,17 0 50-15</inkml:trace>
  <inkml:trace contextRef="#ctx0" brushRef="#br0" timeOffset="8001.5">25964 5953 45 0,'0'0'127'0,"0"0"-106"0,0-18 15 0,0-3 17 0,0 21-42 15,0 0 0-15,0 0 1 0,0 0 0 0,0 0 0 0,0-19 0 0,0 19 11 0,0 0-13 16,0 0 1-16,0 0 0 0,0 0-1 0,0 0 1 0,0 0-1 0,0 0-1 0,0 19 7 15,0 2-10-15,0-3 7 47,0 38 19-47,0-37-26 0,0 19 9 0,0-38-11 0,0 20 2 0,0 18 5 0,0-19 9 0,0-19-15 0,0 0 0 0,0 0-4 0,0 0 2 16,14-19 1-16,-14 19-3 0,0-19 1 0,20 19-1 0,-20-19-1 0,20 19 1 0,-20-20-1 0,0 20 1 0,20-18 0 16,-3-21 1-16,-17 39-2 0,37-37 2 15,-37 37-1-15,20-19-1 0,-20 19 1 0,23-18-1 0,-9 18 2 16,-14-21-2-16,0 21 2 0,20 0 1 0,-20 0-1 0,20 0 5 31,-20 21-2-31,20-3-4 0,-20 38 3 16,0 97-7-16,0-135 0 0,0 3-2 0,0-21-1 0,0 76-40 15,0-58 30-15,0 2-5 0,0-20 21 63,0 57-170-63,0-40 84 0,0-17 34 0,0 0-57 0,0 0 65 0,17 0 14 0,-17 0-12 0</inkml:trace>
  <inkml:trace contextRef="#ctx0" brushRef="#br0" timeOffset="8350.78">26474 5953 40 0,'0'-39'349'0,"0"39"-332"0,0 0-2 0,0 0-1 0,0 0-1 0,0 0 20 16,0 0-25-16,0 21 1 0,0-3 20 15,0 1-23-15,0-19-1 0,-20 19 4 0,20-19-4 0,0 37 6 16,0-37-8-16,0 20 3 0,0-2-3 0,0 2 0 16,0-1-3-16,0 0 1 0,0 0 0 0,0-19 0 0,0 19 0 0,0-1 0 0,20 20 0 15,-20-19-1-15,17-19 1 0,-17 20 0 0,0 0-1 0,0-20 2 0,20 18-2 31,-20-18 1-31,0 0-1 0,0 20 0 0,20-20 2 0,20-20 0 0,-40 2-2 0,17 18 1 0,-17-20-1 0,0 0 0 0,17 1 1 16,23-56-1-16,-40 56 0 0,0-19 0 0,17 0-3 16,3-1-10-16,-20 21 3 0,37-96-73 15,-37 114 60-15,20-39-4 0,-20 39-1 0,0-17-4 0,23-3-71 0,-9 0-16 16,-14 20 28 0,0 20 55-16,20 17 9 0</inkml:trace>
  <inkml:trace contextRef="#ctx0" brushRef="#br0" timeOffset="8634.41">26853 6086 39 0,'0'-114'454'16,"0"95"-437"-16,0 19-8 0,0 19 30 16,-17 37-18-1,17 2-10-15,-20-1 2 0,20-38-8 0,0-1-1 0,0 3 2 0,0-21-2 0,0 36-1 16,0-36 0-16,0 40 0 0,0-40-1 0,0 38 3 0,0-21-3 0,0-17 0 15,0 19 1-15,0-19 1 0,0 0-1 0,0 0 3 0,0 0-2 0,0 0 0 0,0 0 1 0,20 0 2 16,-20 0-5-16,17-36 2 0,0 16-2 16,-17 20-2-16,20-38 1 0,-20 38-1 0,0 0 0 0,0-20 1 0,20 1-5 15,-20 2-5-15,0 17 1 0,23 0-2 0,-23-21-1 0,0 21-11 16,0 0 9-16,14 0-16 0,-14 0 14 0,0 0-2 0,0 0-48 16,20 21 38-16,-20-4-35 0,0-17 27 0,0 19-48 0,20 21-146 15,-20-22 209-15,0-18-9 0</inkml:trace>
  <inkml:trace contextRef="#ctx0" brushRef="#br0" timeOffset="8850.54">27289 5821 56 0,'0'0'49'0,"0"0"8"0,0 0 2 0,0 0 72 16,0 0-66-16,-17 0-14 0,17 0-31 0,-20 17 27 0,20-17-35 0,0 19-2 0,-20 1 0 0,20-2 0 0,0 1-1 15,-17 2-1-15,17-3 1 0,0 1-2 0,0 0 0 0,-17 76 18 16,-6-1-1-16,23-56-19 0,0-19-1 15,0 21 1-15,0 34 7 0,0-53-9 0,0 16 0 0,0-17 0 0,0-2 0 16,0 1-1-16,0 18 0 0,0-17 1 0,0 0-3 0,0-3 3 0,0 24-2 16,-17-5-2-16,17-16 3 0,0-3-1 0,-20 3-1 0,20-1-3 0,0 0-7 15,-37 0-27-15,37-19 17 0,0 0-5 0,-20 21-8 0,20-21-6 16,-20 0-6-16,0 0-118 0,3 0 99 0,0 0-5 16,17 0 3-16,-20-21-28 15,-20 2 62-15,40 0 15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9:11:32.13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9424 14910 31 0,'0'0'28'0,"0"0"4"0,0 17-4 0,0-17-15 0,0 19-5 16,0-19 2-16,0 0-2 0,0 0-2 0,0 21 0 0,0-21-1 0,0 17 1 0,0-17-4 15,23 19 3-15,-23 39 7 32,17 19 1-32,3-60-9 0,-20 22 2 0,0-39-6 0,17 19-1 0,-17-19 2 0,0 19 0 0,0 1 2 15,0-20-2-15,0 17-1 0,0-17 0 0,0 20-1 0,0-20-1 0,0 0 0 16,0 0-4-16,0 0-3 0,0-20-120 0,-17 20 78 15,17-17 40-15,0-3-6 0</inkml:trace>
  <inkml:trace contextRef="#ctx0" brushRef="#br0" timeOffset="166.94">9350 14661 48 0,'0'0'68'0,"0"0"-28"0,0 0 37 0,-20-18 10 16,0 18 68-1,3 18-132 1,0 19-8-16,17-37-14 0,0 40-5 15,0-21 7-15,0-19-4 0,0 18-6 0,0 3-5 0,0-21-3 16,17 0-7-16,-17 0-7 0,0 0-3 0,0 0-8 0,0 0-7 0,0 0-9 0,0 0-10 16,17-21-54-16,-17-16 54 0</inkml:trace>
  <inkml:trace contextRef="#ctx0" brushRef="#br0" timeOffset="649.24">10205 14281 31 0,'0'0'21'0,"0"0"60"15,0 0-57-15,-20 0 20 16,20-19-25-16,0 0 64 16,-14 19-72-16,14 0 22 0,-23-20-19 0,23 20-9 0,-20 0 0 0,20 0 3 0,0 0-6 15,-20 0 1-15,20 0 1 0,0 20-1 0,-17-20 2 0,17 19 1 0,0 0-2 0,-37 75 18 16,37-74-18-16,-20 495 3 47,20-385-28-47,0-53-6 0,0-20-12 0,20-37 14 0,-20 18-1 0,0-18 0 15,0-3 0-15,0-17 3 0,0 20 4 0,0 0 1 0,0-20 3 0,0 17-1 0,0-17-21 16,0 20-2-16,0-20 11 0,-20 0 18 0,20 0 3 0,0 0-5 16,-20-20 7-16,6 3 5 0,-9-3 0 0,3 0 3 15,0 20 2-15,20-17 4 0,-37-3 20 0,20 1-13 0,17 19 1 0,-57-19 80 16,40 19-71-16,17 0-11 0,-23 0-5 0,23 0 2 0,-20 0 5 16,20 19-8-16,-17-19-2 0,17 19 47 15,17-19-45-15,-17 0-1 0,0 20-3 0,43-20 1 0,-43 0-1 0,17 0-1 0,-17 0 0 16,37 0 3-16,20 17-2 0,0-17-3 15,20 0-2-15,-57 0 2 0,-3 0-2 0,0 0-1 0,3 0-1 16,0-17-5-16,54 17-96 0,-51-20 56 0,-23 20-12 16,37-19-54-16,-20 19 75 0,-17-19 5 0</inkml:trace>
  <inkml:trace contextRef="#ctx0" brushRef="#br0" timeOffset="1048.96">11043 14016 42 0,'0'0'32'0,"0"0"45"16,0 0-40-16,0 0-5 0,-23 0 22 0,6-20 32 16,-17 20-55-16,34 0-20 0,-43 0 0 0,43 20-4 0,0-20 1 0,-37 17 9 15,37 2-9-15,-57 39 12 0,37-38-14 0,20 17-1 0,-37 19 10 16,17-17-7-16,-17 37 2 0,37-19-4 0,-20-19-2 0,20 1 1 16,-17 93 9-16,17-75-10 0,0 0 1 0,0-18-1 0,-20 17 0 15,20 21 1-15,20 17 2 0,-20-17 0 16,17 0-2-16,20-21-7 0,-37 2 0 0,20-21 3 0,0 0-2 0,57 40 4 47,-40-2-4-47,-20-56 4 0,-17-19-3 0,20 0-1 0,-20 20-1 0,20 1-18 0,17-4-43 0,0-17-3 0,-37 0 22 0,0 0-8 0,23 0-6 0,-6 20-87 15,20-20 40-15,-17 0 73 0</inkml:trace>
  <inkml:trace contextRef="#ctx0" brushRef="#br0" timeOffset="1400.23">11553 14869 50 0,'0'0'69'0,"-20"0"94"15,20 0-90 1,0 0-61-16,0 0 10 0,0 21 4 0,0-1-7 16,20-3-14-16,-20-17 2 0,43 40 4 15,-9-4 4-15,-14-16-10 0,0-3-1 0,-3-17 0 0,-17 41-3 0,37-41 0 16,6 57-1-16,-9-40 0 0,-34 2 1 0,57 59-4 15,-20-78 2-15,-37 37 0 0,40 0-9 16,-23-17 0-16,-17-20-6 0,0 21-6 0,0-4-4 0,20-17-5 0,-20 19-4 0,17-19-5 0,-17 20-3 0,0-20-5 16,0 0-4-16,0 0-61 0,0-20 99 0,0 20 7 0,0-19 3 15,0 2-8-15</inkml:trace>
  <inkml:trace contextRef="#ctx0" brushRef="#br0" timeOffset="1554.65">11841 14910 30 0,'-23'0'82'0,"23"0"-45"0,-17-20 28 0,-3 20-36 0,20 0 19 0,-14 0-28 0,14 0-2 16,-23 0 0-16,23 0 11 0,-20 37 0 0,0-18-17 0,3 19 12 15,17 18-3-15,-17-35-14 0,17-1 0 0,-20-3-3 0,20 2 0 16,-20 58 6-16,0 18 0 0,6-75-9 0,14-3 1 0,0 3-4 16,0 57 2-16,0-77 1 0,0 38-3 0,-23-38 2 0,23 36-4 15,0-16-15-15,0 1-55 0,0-21-15 16,0 0-110-16,23 0 109 0,-23-21 61 0</inkml:trace>
  <inkml:trace contextRef="#ctx0" brushRef="#br0" timeOffset="3549.96">12314 14319 27 0,'0'-17'54'0,"-20"-23"5"0,20 1 16 0,0 20-58 0,0 2 11 15,0 17-16-15,0-20-1 0,0 1-2 0,0 19 0 0,0-18 0 0,0 18 0 0,0-20 1 16,20 20-1-16,-20-19 1 0,18 19 6 0,21-19 0 0,38 19 8 31,74 38 9-31,-111-18-26 0,-23-20-2 0,60 57 18 32,-77-21-17-32,18-16 0 0,19 18 4 0,-17 0-6 0,2-19 1 0,-22 95 5 0,0 95-4 0,-42 153-3 31,-13-153-20-16,36-132-20-15,-1-2-196 63,20-92-2-63</inkml:trace>
  <inkml:trace contextRef="#ctx0" brushRef="#br0" timeOffset="3934.61">13492 14110 75 0,'0'0'42'0,"0"0"42"0,0 0-52 0,0-19-4 0,0 19-2 0,0 0-2 0,0 0-1 0,0 0-3 0,0-19 12 0,0 19-18 0,0 0-3 0,0 0 0 0,0 0 4 0,0 0-6 0,0 0 0 0,0 0 9 0,0 0-10 0,0 58 16 0,-17-21-18 16,17-17-3-16,0-3 1 0,-20 2 1 0,20 1-2 0,0-1 0 0,0 0-1 0,-17 38 2 15,17-38-3-15,-20-1 1 0,0 79 6 0,20-23-14 16,-20-53 7-16,20-21 0 0,-15 37 2 0,15-18-3 0,0 1 1 0,0-20-2 15,0 0 1-15,0 18-3 32,-22 2 6-32,22-20-5 0,0 0 2 0,0 0-1 15,22-20 2-15,-22 20 0 0,0 0 0 0,0-18 1 0,0 18-1 0,0 0-2 0,0 0-2 0,15-20 3 0,-15 20 0 0,0 0 1 0,20 0-2 0,-20 0 1 16,0 20-1-16,0-2 2 0,0 2-1 0,0-3 1 16,0-17 0-16,0 40-2 0,0-40 0 0,0 37 1 0,0-37-2 0,0 38 2 0,0 1 0 15,0-22 2-15,0 24-1 0,0-24 0 0,0 2 2 0,0 19-3 0,0-19 1 0,0 1 0 16,0 18 0-16,0-18 1 0,0-3-2 0,0 2 2 0,0 19 0 15,0 1 2-15,0-20-1 0,0-19 1 0,0 39-1 0,0-39-2 0,20 17-2 16,-20-17 0-16,20 20 0 0,-3-20-1 0,20 0-3 16,-37 0 2-16,0 0-3 0,20 0-2 0,-20 0-4 0,37-20-65 15,-37 3 37-15,0 17-5 0,20 0-10 0,-20 0-10 0,0-20-9 16,17 20-47-16,-17 0 88 0,20 0 20 16,-20 0 2-16</inkml:trace>
  <inkml:trace contextRef="#ctx0" brushRef="#br0" timeOffset="4551.52">11003 16049 25 0,'17'0'89'0,"-17"0"-68"0,0 0 1 0,0 0-1 0,0 0 0 0,0 0-1 0,0 0 0 0,0 0-2 0,0 0 0 15,0 0-3-15,0 0-1 0,0 0-1 0,0 0-2 0,0 19 24 16,23 2-23-16,-23 16 40 16,0-37-44-16,0 19 7 0,17-2-2 0,-17-17-6 0,0 0-2 0,0 0 1 0,0 21-1 0,0-21-1 15,0 0 1-15,0 20 0 0,20-20-1 0,-20 0-1 0,0 17 0 0,17-17 2 16,-17 20-1-16,0-20-4 0,20 20 1 0,-20-20 0 0,0 0 0 0,0 17 1 0,20 3-2 0,-20-1 1 15,17 0 0-15,-17 1-1 0,0-20-1 0,20 36 2 16,-20-36 0-16,0 20-2 0,17 0 0 0,-17-3 0 0,0 3-1 16,20 18-11-16,3 39-104 0,-23-77 85 0,0 18-5 15,0-18-5-15,0 0-9 0,0 18-8 0,0-18 2 0,17 0 10 0,-17 0-1 16,0 0 29-16</inkml:trace>
  <inkml:trace contextRef="#ctx0" brushRef="#br0" timeOffset="4752.06">11308 16106 25 0,'0'0'21'0,"0"0"70"15,0-17 71 17,0 148 14-32,-20-91-164 0,0 91 16 15,3-74-22-15,0-37-4 0,17 18 0 0,-23-18-1 16,-14 73 1-16,0-52-1 0,37-4 0 0,-57 77-6 16,-3 37-26-1,43-94-23-15,-3-20 20 0,20-37 16 0,-14 77-122 31,14-77 115-31,0 21-31 0,0-21 25 0,0 17-92 16,14-17 110-16</inkml:trace>
  <inkml:trace contextRef="#ctx0" brushRef="#br0" timeOffset="5200.22">11744 16316 153 0,'0'0'104'0,"0"0"-43"16,0 0-39-16,0 0-3 0,0 0 0 0,0 0-3 0,0 0-1 0,0 19-1 0,0-19 23 15,0 0-30-15,23 0-3 0,-23 20-1 0,0-20 1 16,14 0-1-16,46 19 9 15,-43-19-10-15,-17 17-2 0,20-17 1 0,-3 0-1 0,3 0-1 0,-20 0 3 0,20 0-2 0,-3 20 3 16,3-20-4-16,-20 0 1 0,17 0-5 0,3 0 0 0,-20 0-2 0,0-20-4 16,23 20-2-16,-23 0-6 0,0 0-2 0,17 0-4 0,-17 0-2 0,0-17-3 0,0 17-3 15,0 0-47-15,0 0 33 0,0-19 0 0,0 19 6 0,0 0 8 0,0 0 13 0,0 0 9 16,0 0 4-16,-17 0 7 0,17 19-1 0,-23-2 2 16,3-17 0-16,20 20 1 0,0-20 2 0,0 20 4 0,-17-20 7 0,17 0 8 15,-37 37 68-15,37-37-60 0,-20 20-5 0,0-2-1 0,20-18-1 0,-17 20-2 16,17-20-1-16,-20 19-2 0,3-2 27 15,-6 4-15-15,6-3-13 0,17 20 26 47,17 0-13-47,-17-18-29 0,23-20-1 0,-6 0-2 0,-17 0 2 0,20 0 0 0,-3 0 0 0,3 18-1 0,-20-18 1 0,37 0-2 0,-17 0 0 0,17 0-3 16,-37 0-2-16,40 0-5 0,34-18-190 16,-74 18 137-16,37-37-110 15,-17 37 149-15,3-21 7 0</inkml:trace>
  <inkml:trace contextRef="#ctx0" brushRef="#br0" timeOffset="5867.74">12656 15954 119 0,'0'0'144'0,"0"0"-84"0,0 0 44 15,0 0-87-15,0 0 0 16,0 0 19-16,20 37 3 16,-20-16-32-16,18-1-3 0,-18-3 3 0,0 2-5 0,0 2 0 0,20 16 3 15,-20-1-2-15,0 5-2 0,0-24-1 0,19 40 2 0,-19 1-1 16,0-19 0-16,18 18-4 16,-18 0 2-16,0 38-19 0,0-77 9 0,0 0-1 0,0 23-4 0,0-24-3 0,0 3-1 0,0-2-5 15,0 38-82-15,0-37 79 16,-18 2-54-16,18-21 29 0,0 0 29 0,0 0 0 0,-19 0 4 0,19 0 3 0,0 20 5 15,-20-20 3-15,20 0 4 0,0 0-1 0,-18-20 5 0,18 20 1 0,0 0 1 16,-20-21 2-16,3 2 11 0,-5 19 0 0,22-17 5 0,-37-22 53 16,22 21-47-16,-27-40 62 15,22 20-19-15,20 20-22 0,0-3-4 16,0 4-30-16,39-2 34 16,-16 19-36-16,-8-20 5 0,44 2 3 0,-22-2-12 0,-19 20-4 15,-18 0-1-15,39 0 1 0,-39 0-1 0,38-20 0 16,-38 20 1-16,37 0-1 0,-37 0 0 0,22-17 0 0,13 17-1 0,5-20-2 0,-40 20 3 0,17 0-2 0,-17 0 1 15,20-20-2-15,-3 20-11 0,-17 0 0 0,20-17-2 0,2 17-25 16,-22-19 18-16,0 19-4 0,18 0-1 0,-18 0-2 0,0-20-1 0,0 20-3 0,17 0-1 0,-17-19-4 16,0 19-46-16,20 0 10 0,-20-19 31 15,0 19 33-15,0 0 4 0,0 0 3 0,0 0 2 0,0 0 1 0,0 0 0 0,0 0 2 0,0 0 17 16,0 0-5-16,0 0 4 0,20 19 26 0,-20-19 6 31,0 19 18-31,0-19-47 0,0 20-2 0,0-20-1 0,0 0-4 0,0 36-1 0,0-16 11 0,0 37 14 0,0-19-24 16,0 1-4-16,0-22-7 0,0 4 0 0,0-3 0 0,0-18 0 0,17 59 6 15,-17-42-7-15,0 3 1 0,0-20 1 0,20 18 10 16,-20 0-8-16,0-18 1 0,0 0 0 0,0 0-2 0,0 0 1 0,17-18 0 16,-17-20 8-16,20 0-4 0,-20 18-8 0,42-73 6 31,-7 15-2-31,-35 41-6 0,20 17 1 0,-20 3 0 0,20-2-1 0,-20-1 0 0,0 20-2 0,0 0 1 16,17-19-22-1,0 0-8 1,23 19-258-16,-3 38 105 15</inkml:trace>
  <inkml:trace contextRef="#ctx0" brushRef="#br0" timeOffset="6219.45">13532 16545 88 0,'0'0'167'0,"0"0"-139"0,0 0-5 0,0 0-4 0,0 0 13 0,-20 0-19 0,20 0-1 0,0 0-2 0,0 0 8 0,0 0-10 0,-20 0 6 15,20 0-9-15,0 0-1 0,0 0-2 0,0 0 2 0,0 0-2 0,0 0 1 0,-17 0 1 16,17 17 13-16,0-17-13 0,17 57 9 16,-17-37-10-16,0-20 0 15,0 21 3-15,20-21-1 0,-20 17 0 0,0-17-1 0,0 0 2 0,0 20-2 0,0-20 0 16,20 0 1-16,-3 0 12 16,-17 0-10-16,20 0-6 0,-20-20 2 0,0 20-1 0,0-17 1 0,17-4-1 0,-17 1 3 15,0-16-6-15,20-41 6 16,-20 77-4-16,0-18-1 0,0 18 1 15,0-20 2-15,0 20-1 0,23 0-1 16,-23 20 6-16,0 18-2 31,34 19 3-31,-34-21-4 0,0-16-4 0,20-20 0 0,-20 58 3 0,20-22-2 0,-20-36-2 0,17 21 0 0,-17-4 0 16,20 2-1-16,-3 2-8 0,3 16-47 16,3-17 35-16,-23-20-4 0,0 0-1 0,17 17-35 0,-17-17 27 0,17 0-3 15,-17 20-5-15,20-20 0 0,0 0-142 0,-3 0 158 16,-17 0 7-16,20 0 17 0,-20-20-9 0</inkml:trace>
  <inkml:trace contextRef="#ctx0" brushRef="#br0" timeOffset="6550.8">14045 16660 17 0,'0'0'40'0,"0"0"-16"0,0 0 114 15,-20-21-72-15,20 21-49 0,0 0 0 0,0 0-2 0,0 0-3 16,0 0-1-16,0 0 5 0,0-20-8 0,0 20-2 0,0 0 15 16,0 0-7-16,0 0-9 0,0 0 0 0,0 0-2 0,0 0 0 0,20 0 5 15,-20 0-3-15,20 0-4 0,-20 0 1 0,0 0 2 16,17 0 5-16,0 0-6 0,-17 0-1 0,0-18 2 0,0 18-2 15,0-39 1-15,0 39-1 0,20-17 1 0,-20-22 0 16,0 39-3-16,0-18 4 0,0 18-2 0,0-20 0 0,0 0 0 0,0-17 2 16,0 17-2-16,0 3-1 0,0 17-1 0,0-39 2 0,0 39 3 0,0-19-4 15,-20 19 1-15,20-19 7 0,0 19-6 0,-17 0 1 0,17 0 0 16,0 0 1-16,0 0 1 0,-17 19 0 0,17-19 1 0,-20 39 10 0,20-39-13 16,0 19 0-16,-20-2-2 0,20 3-2 0,0 0 2 0,0-3-2 0,-20 3 7 15,20 18-4-15,0-18-1 0,0-1-1 0,0-2 0 0,0 22 1 0,0-1 2 16,0-17-3-16,0-4 1 0,0 3-2 0,0 37 1 15,20 57-4-15,0-97-3 0,0-17-1 16,-3 20-17-16,-17 0 7 0,17-20-3 0,-17 0-4 0,20 17-2 0,-20-17-5 0,43 0-84 16,-9 0 66-16,-34 0-7 0,20 0-7 0,0 0 1 0,-3 0 13 0,-17-17 16 15,20-3 5 1</inkml:trace>
  <inkml:trace contextRef="#ctx0" brushRef="#br0" timeOffset="6984.19">14746 16277 54 0,'0'0'32'0,"0"0"4"0,0 0 1 15,0 0-3-15,0 0-3 0,0 0 24 0,0-37 70 16,0 37-110-16,0-20 14 0,0 20-18 0,0 0-2 0,0-17 16 16,0 17-12-1,0 0 5-15,0 0-13 0,0 0-1 0,0 0 2 0,0 0-5 0,0 0 0 0,0 0 1 16,0 0-2-16,0 0 3 0,0 0-2 0,0 17-1 0,0-17-1 0,20 20-24 16,-20 0-7-16,0-20 9 0,0 0-4 0,0 17-82 15,0-17 62-15,0 0-7 0,0 39-144 16,0-39 167-16</inkml:trace>
  <inkml:trace contextRef="#ctx0" brushRef="#br0" timeOffset="7117.32">14897 16448 62 0,'0'20'158'0,"0"57"-1"16,0-60-145-16,0 4-3 0,0 35 15 16,0-18-13-16,0-18-8 0,0-2 0 15,0 38 4 16,-34 58-49-31,34-94 18 0,-20 0-7 0,20-20-8 0,-40 17-63 0,40-17 40 0,-14 20 6 0,-9-20-13 0,3 0 48 0</inkml:trace>
  <inkml:trace contextRef="#ctx0" brushRef="#br0" timeOffset="7950.64">9883 16754 62 0,'0'0'64'16,"0"0"-9"-16,0 0-33 0,0 17 0 0,0-17-4 0,0 0-2 0,-20 0 11 16,20 19 13-16,0-19-33 0,0 21 4 15,0-21-7-15,0 20 2 0,0-3-2 0,0 3-2 16,0-3 1-16,0 3-1 0,0-20-2 0,0 20 1 0,20-20 0 0,-20 0-2 0,0 17 1 15,0-17 1-15,0 20-1 0,17 18 3 32,3-19 0-32,-20-19-2 0,0 20-1 0,0-20 1 0,0 0 0 15,0 0-1-15,0 17 2 0,0 4-2 0,0-21 0 0,0 19 0 16,0-2 1-16,0-17-1 0,-20 20 1 0,20-20-1 0,0 0 0 16,0 21 1-16,0-21 0 0,-17 17 1 0,17-17 0 15,0 20 0-15,0-20-1 0,0 0-3 0,0 19 3 0,0-19-1 0,0 0 3 16,0 0-3-16,0 0-1 0,0 0 3 15,0 0-2-15,0 0 1 0,0 0-1 0,0 0 1 0,0 0 0 0,0 0 7 16,17 0-4-16,-17 0 0 0,0 0 2 0,0 0-1 0,20 17 5 0,-20-17 0 16,0 0-6-16,17 0 0 0,-17 0 0 0,0 21-1 0,0-21 0 0,0 0 0 0,0 19 2 15,0-19-1-15,20 0 0 0,-20 18-2 0,0-18 0 0,0 0-1 0,0 21 4 16,0 15-3 0,0-36-2-16,0 20 1 0,0-20 0 0,0 19 0 0,0-19-1 0,-20 56 1 0,20-37 0 15,0-19 0-15,-17 21-2 0,17-2 0 0,0-2-2 0,0 22-4 16,-20-39 2-16,20 18-13 0,0 2 5 0,0-20-5 15,0 0-3-15,0 20-1 0,-17-20-4 0,17 17-31 0,0 4-102 16,0-21 114-16,0 0 45 63,17 18-86-63,-17 0 74 0</inkml:trace>
  <inkml:trace contextRef="#ctx0" brushRef="#br0" timeOffset="8318.59">10453 17285 33 0,'0'0'42'0,"0"0"40"15,0 0-32-15,17 21-9 0,-17-21-23 0,57 36 51 16,-57-16-54 0,80-20 29 15,-46-95-11-31,-34 38-24 16,0 38-8-1,-57-39 16 1,37 58-8-16,20 0-6 0,-17 21 5 15,17-21-4-15,-20 17-1 0,3 39 9 0,17 79-1 32,0-78-9-32,0-39-2 0,0 22 2 0,0-4-3 0,17 3-1 0,-17-21 2 0,0 2-2 15,20 17-3-15,-20-37-2 0,17 0-3 0,-17 21-6 0,0-3-5 0,20-18-5 16,-20 0-6-16,23 18-5 0,-23-18-4 0,54 20-239 16,-54-40 266-16,20 20 0 0</inkml:trace>
  <inkml:trace contextRef="#ctx0" brushRef="#br0" timeOffset="8567.43">10906 16925 30 0,'0'0'42'0,"0"0"10"0,0 0-28 0,0 0 0 0,0 0 0 0,0 0-3 16,0 0 0-16,0 0 0 0,0 0-2 0,0 0-2 16,0 0-1-16,20 0 11 0,-20 0-15 0,0 0 0 0,0 17-2 0,0-17-1 0,0 0-1 0,0 20-2 0,20-20 0 15,-20 21 2-15,0-4-2 0,0-17 1 0,23 96 21 16,-23-96-23-16,0 37-1 0,0-16 0 0,0-4-1 0,14 39 5 15,-14 79 1-15,0-116-8 0,0 19-2 16,0-20 2-16,0 22 0 0,0-21-1 0,0-2 1 0,0 3 0 0,0-1-1 0,0 56 0 16,0-36-8-1,0-21-3-15,0-18 1 0,0 0-35 0,0 0 23 0,0 0-2 16,0 0-4-16,0 0-3 0,0 0-5 0,0 0-6 0,0-18-7 0,20 0-86 16,-20-20 102-16,0 18 20 0</inkml:trace>
  <inkml:trace contextRef="#ctx0" brushRef="#br0" timeOffset="8833.79">11268 17133 46 0,'0'0'99'15,"0"0"-69"-15,0 0 46 0,0 0-33 16,0 0-24-16,0 0-2 0,0 0-3 0,0 0 1 0,0 0-2 0,0 0-1 0,0 0-2 16,0 21 6-16,-17-21-10 0,17 17-1 0,0-17 0 0,0 0 0 0,0 20 0 0,0-1-2 0,0-19 1 15,-17 17 1-15,17 4-3 0,0-2 1 0,0-19 0 0,0 18 1 16,0 3 1-16,0-2-2 0,0-2-1 0,0-17 1 0,0 20 0 0,0-1-1 0,0-19 2 0,0 18 0 15,0 2 2-15,0-2 4 0,17 1 0 0,-17 2-4 0,17-2 7 16,3-2-3 0,0 40 11-16,-3-57-19 0,-17 20 0 0,0-20 0 0,0 20 0 0,20-3 0 31,-20-17-1-31,0 39-3 0,0-39-1 0,0 18-3 0,0 2-17 0,0-20 6 0,0 19-29 0,0-19 17 0,0 0-4 0,0 0-4 16,-20 0-53-16,20 0 36 0,0 0-63 0,0 0 68 15,-17 0 16-15,17-19 9 0,0-1 14 0</inkml:trace>
  <inkml:trace contextRef="#ctx0" brushRef="#br0" timeOffset="9417.54">11610 17306 14 0,'0'0'5'0,"0"0"0"0,0 0 10 0,0 0-5 16,0 0 2-16,0 0 84 15,0 0-82-15,0 19-2 0,0-19-2 0,20 0-1 0,-20 0 3 0,0 17-7 0,0-17 2 16,0 0-5-16,0 20 7 0,0-1-7 0,0-19-1 16,0 0 0-1,0 18 1-15,0 2-1 0,0-20-1 16,20 0 0-16,-20 0 1 0,0 0-2 0,0 0 1 0,0 0 1 0,0 0-1 0,0 0 0 16,0 0 1-16,0 0-1 0,0 0 0 0,0 0-1 15,0 0 1-15,0 0 0 0,0 0 0 0,0 0 1 0,20 0-1 16,-20 0 1-16,0 0-1 0,0 0 1 0,0 0-1 0,0 0 0 15,0 0 1-15,0 0 0 0,0 0 0 0,0 0 4 0,17 0-2 0,-17 0 1 0,0 0-1 16,0 0 1-16,0 0 4 0,0 0-5 0,0 0 2 0,0 0-2 16,0 0-1-16,17 0 0 0,-17 0 0 0,0 0 1 0,0 0-1 0,0 0 6 15,0 0-3-15,0 0 0 0,0 0 1 0,0 0-1 0,0 0 2 0,0 0 5 16,0 0-5-16,20 0 0 0,-20-20 0 0,0 20 9 0,0 0-7 0,0 0-2 0,0 0 7 16,0 0-8-16,0 0 9 0,0 0-9 0,0 0 25 31,20 0-13-31,-20 0-11 0,0 0-4 0,0 0 0 0,23 0 0 0,-23 0 2 0,0 20-2 0,14-20 1 15,-14 0-3-15,20 0 3 16,-20 0-3-16,17 0 0 0,6 0 4 0,-23 0-5 0,0 0 0 16,0 0 0-16,0 0 0 0,0-20 1 0,0 20-1 0,0-18 1 15,0-1-1-15,0 19 1 0,0-20-1 0,0 3 1 16,-23-23 1 0,23 40-1-16,-37-18 3 31,0 132-1-31,37-96-3 0,-20 79-1 15,20-23-2 1,20-17-33-16,37 20-131 16,-17-77 116-16,-40 19-7 0,94 0-163 15,-77-19 213-15</inkml:trace>
  <inkml:trace contextRef="#ctx0" brushRef="#br0" timeOffset="10034.21">12885 17171 19 0,'0'0'18'0,"0"0"-5"0,0 0 3 0,0-17 17 0,0 17-19 16,0-21 11-16,0 21-16 0,0 0 0 0,20-20 7 15,-20 3 9 32,0-23 11-47,17 23-5 16,-17-3-22-16,0 20 1 0,20-19 18 0,-20 19 11 0,0-17-26 0,0 17 26 0,-20 0-30 0,20 36 9 0,0-16-16 0,-17-20 2 0,17 17-2 0,-20 23 2 16,20-23-3-16,0-17 0 0,0 20-1 0,0-20 0 62,-20 38 2-62,2 18-2 0,18-56 0 0,0 21 0 0,0-21 0 0,0 19 0 0,0-19 1 0,0 18 0 0,0-18 0 0,0 0-1 0,18 21 1 0,-18-21-2 0,0 0 2 0,20 19-1 0,-20-19 0 0,0 0 1 16,0-19 0-16,0 19-1 15,0 0 1-15,0 0-1 0,0 0 0 0,0-21 0 16,0 21 2-16,0 0-2 0,0 0 1 0,0 0-1 0,0 0 0 0,0 0 1 16,0 21-1-16,0-21 0 0,0 19-1 0,-20-2 1 0,20 3 1 0,0-1 1 0,0-1-1 15,0 2 0-15,0 17 1 0,0 20 0 0,0-37 0 16,20 17-1-16,-20 3 0 0,0-40-1 0,20 17 0 0,-20 4 0 0,0-3 0 15,0-18 0-15,17 18 0 0,-17-18-1 0,20 20 0 0,-20-20-1 0,17 19-26 16,3 0-25-16,2-19 15 0,-4 0-127 16,-1 0 51-16,3 0 48 15</inkml:trace>
  <inkml:trace contextRef="#ctx0" brushRef="#br0" timeOffset="10851">9843 18427 26 0,'0'0'13'0,"0"0"35"0,0 0-15 0,0 0-16 0,0 0 83 16,0 0-87-16,0 19 7 15,0-19-2-15,0 0-10 0,0 18 5 0,0-18-7 0,0 38 15 16,0-19-15-1,0 1-4-15,0-2-1 0,0-18-1 0,0 19 1 0,0-19-1 16,0 20 1-16,0-20 0 0,0 19-1 0,0 0 0 0,0-19 1 0,0 19-1 0,0-19 0 16,0 18 1-16,20 21-1 15,-20-39 0-15,0 19 1 0,0-19 0 0,0 19 0 0,0-19 0 0,20 0 0 16,-20 0-1-16,0 20 0 0,0-20 1 0,0 0 0 0,17 18 10 47,3-18 5-47,-20 0-14 0,0 0-3 0,0 0 1 0,0 0 1 15,0 0 1-15,0 0-2 0,17 0 1 0,-17-18 3 16,0 18-2-16,0 0 1 0,0 0-2 0,0 0 1 0,0 0 1 0,0 0-2 0,0 0 2 16,0 0 1-16,0 0-1 0,0 0 0 15,0 0 1-15,0 0-4 0,0 0 1 0,0 0-1 0,0 18 1 0,0-18-1 16,0 0 0-16,0 0 0 0,0 0 0 0,0 0 1 0,-17 19 1 0,17-19-2 16,0 19-2-16,-20-1-4 15,20-18 2-15,-17 0-2 0,17 0-3 0,0 20-5 0,-20-20-95 0,0 18 21 16,20-18 39-16,0 0 2 0,0 0 10 0,0 0 13 0,-17 0 12 0,17 0 4 0,0 0-4 0</inkml:trace>
  <inkml:trace contextRef="#ctx0" brushRef="#br0" timeOffset="11300.75">10624 18123 38 0,'0'0'63'15,"0"0"107"1,0 0-128-16,0 0-25 0,0 0 15 0,0-19 2 16,0 19-14-16,0 0-3 0,0 0-10 0,0 0 0 0,0 0 19 15,0 0-16-15,0 0-3 0,17 0 0 16,-17 0-4-16,40 19 1 15,-23 0-2-15,-17 17-1 0,77 99-5 32,-54-117-8-32,-23 0 1 0,14-18-3 0,-14 39-26 15,20-20-52-15,-20 1 52 0,0-20-7 0,20 19-6 0,-20-19-3 0,0 38-57 0,20-38 101 16,-20 0-1-16</inkml:trace>
  <inkml:trace contextRef="#ctx0" brushRef="#br0" timeOffset="11516.51">10889 18104 43 0,'0'0'23'0,"0"0"38"0,0 0-29 16,0 0-2-16,0 0-2 0,0 0-3 0,0 0 16 0,0 0-25 0,0 0-2 0,0 0-1 16,0 0-2-16,0 0-1 0,0 0-2 0,0 0-1 0,0 19-1 0,0 0 10 15,0 17-7-15,-17-15-1 0,17-3-5 0,0-18 0 0,0 39 1 16,-20-39-2-16,20 20 0 0,-20 53 4 16,0-73-5-16,20 39-1 0,-14-20-1 0,-9 20 0 0,3 17-6 15,20-37 3-15,-20-19-2 0,20 20-1 0,0-20-1 0,0 18-4 0,-17-18-2 16,17 19-2-16,0 1-25 0,0-20 14 0,-20 19-187 31,20 0 150-31</inkml:trace>
  <inkml:trace contextRef="#ctx0" brushRef="#br0" timeOffset="11849.7">11268 18276 71 0,'0'0'115'0,"0"0"-57"0,0 0-32 0,0 0-2 0,0 17 37 0,0-17-45 16,0 0-3-16,0 20 11 0,0-20-14 0,0 0-1 0,20 18-2 0,-20-18-1 0,0 0 0 15,0 0 0-15,20 18 7 0,-3-18-7 0,3 0-4 16,-20 0-1-16,0 0 0 0,17 0 0 0,26 0 3 16,-26 0-2-16,-17 0-2 0,0 0-1 0,17 0 0 0,-17 0-1 0,0 0 0 0,0 0-4 31,20-18-50-31,-20 18 8 0,0 0 20 0,0 0-3 0,0 0-4 0,0-18-52 0,0 18 38 0,0 0-31 47,0 0 46-47,0 0 12 0</inkml:trace>
  <inkml:trace contextRef="#ctx0" brushRef="#br0" timeOffset="11967.75">11288 18388 18 0,'0'0'6'0,"0"0"10"0,0 0 5 0,-20 0-10 0,20 0 2 16,0 0 3-16,0 0 1 0,0 19 2 0,0-19 1 0,0 0 33 16,0 20 0-16,20-20-35 15,-20 0-13-15,0 19 0 0,0-19-2 0,0 0 1 0,20 0-1 0,-20 0 1 0,0 18 4 0,17-18-4 16,-17 0-2-16,0 0 2 0,20 0-1 0,-20 0-1 0,0 20 0 0,17-20-2 0,-17 0 1 16,0 0-1-16,20 0 1 0,3 0-4 15,-23 0 0-15,0 0-3 0,17 0-6 0,-17 0-8 0,0 0-12 0,17 0-12 0,-17 0-64 0,0 0 64 16,20 0 15-16,-20 0-2 0</inkml:trace>
  <inkml:trace contextRef="#ctx0" brushRef="#br0" timeOffset="12567.34">12237 18085 15 0,'0'0'10'0,"0"0"24"15,0-21 3-15,0 21-17 0,0 0-2 0,0-17 0 0,0 17 17 0,0 0-19 0,0-20 1 16,0 20 24-16,0-20-29 0,0 20-1 0,0 0 0 0,0-17 9 16,0 17-10-16,0 0-1 0,0-19 7 0,-17 19 1 0,17-20-1 0,0 20-9 15,0 0 0-15,0 0-1 0,0 0 1 0,-17 0-1 0,17 0 0 0,0 0 0 0,0 0 4 16,-43 0 17 0,26 0-24-16,17 0-1 0,0 0 5 15,0 20-6-15,-20-1 1 16,20-2-2-16,0-17 1 0,0 20-1 0,0 0 2 0,-17 18 0 0,17 19-1 47,0 18 0-47,0-75-1 0,0 39-1 15,0-2 0-15,0 1 1 0,0-20 2 0,0 21-3 0,0-39 0 0,0 39-3 0,0-39 1 0,0 19-1 0,0-1-3 0,0-18-1 0,0 20-3 0,0-20-1 0,0 18-15 0,-20 1-36 0,20-19 46 0,0 0 2 0,0 0 2 16,-20 0 2-16,20-19 3 0,0 19 2 0,-17-38-9 0,17 38 13 16,-17-18 0-16,17-1 2 0,0 19-1 0,0 0 0 0,0-20 2 0,0 20-1 15,-23-19 0-15,23 1-1 0,0 18 2 0,0 0-1 0,0-21 1 16,0 21 0-16,0 0 0 0,0-18 2 0,0 18 0 0,23 0 1 15,-23-18-1-15,0 18 0 0,0 0 0 0,17 0 2 16,-17 0-3-16,0 0 0 0,17 0-1 0,-17 0 0 0,0 0-1 0,20 0 0 0,-20 0 1 16,20 0-3-16,17 0-4 15,0 0-16-15,-37 0 4 0,0 0-7 0,23 0-8 0,-6 0-6 0,-17 0 1 16,0 0 5-16,17 0 7 0,-17 0 10 0,0 0 7 0,20 0 4 0,0 0-2 16,-20 0-4-16</inkml:trace>
  <inkml:trace contextRef="#ctx0" brushRef="#br0" timeOffset="12884.95">12351 18256 15 0,'0'0'22'0,"0"0"2"16,0 0 29 15,0 0 29-31,0 0 13 0,0 0-65 0,0 0-6 0,0 0-15 0,-19 20 0 0,19-20 3 16,0 17-7-16,0-17 0 0,0 20-3 0,-18-20-1 0,18 18 1 0,0-18 0 15,0 39 0 1,0-21 0-16,0-18-2 0,0 0 1 0,0 19 0 0,0-19 2 0,0 0-1 0,0 0 0 16,18 0-1-16,-18 0 1 0,0 0 1 0,0 0 3 15,0 0-3-15,19 0 0 0,-19 0 0 0,0-19 2 0,0 1 5 16,20-3-5-16,-20 21-3 0,0-18-1 0,0 0 11 15,23-2-4 1,-23 20-7-16,14 56 9 16,-14-35-9-16,20 36 2 15,-20-38-3 1,0 19-1-16,20-38-1 0,-20 18 0 0,0 21-43 16,20-21-130-1,-3-18 86-15,-17 0 40 0,0-18-72 63</inkml:trace>
  <inkml:trace contextRef="#ctx0" brushRef="#br0" timeOffset="13118.9">12617 17856 61 0,'0'0'36'0,"0"0"75"15,0 0-55-15,0 0-34 0,0 0 17 16,0 20 36-16,0-3-62 0,0-17 0 0,0 0-2 0,0 20-1 16,0-20 0-16,0 20 9 0,0 37 7 15,22-40-16-15,-22 3-6 0,0 0-2 0,0-3 0 0,0 4-1 16,0 17 2-16,0-19-2 0,17 74 2 16,-17-52-5-16,0-4 0 0,0 38-24 0,0-75 12 0,0 19-2 15,0 1-3-15,0-1-3 0,0-19-2 0,0 38-3 0,0-20-39 0,20 1-21 16,-20 1 33-16,0-20 1 0,0 18 7 0,0-18 14 0,0 0 14 0,0 19 9 0,18-19-2 15</inkml:trace>
  <inkml:trace contextRef="#ctx0" brushRef="#br0" timeOffset="13367.42">12885 18256 27 0,'0'0'22'0,"0"0"8"0,0-21 156 0,0 21-164 0,0 0-2 0,0 0-1 16,0 0 0-16,0 0 16 0,0 0-20 0,0 0-2 0,0 0 11 15,0 0-13-15,0 0 0 0,0 0-1 0,0 0-1 0,0 21-1 0,0-21-1 16,0 37 15-16,0-37-17 0,0 20 0 0,0-20-2 0,0 18 1 16,0 0 8-1,0 40-1-15,0-38-3 0,0-1-6 0,0-19-2 0,0 38 3 16,0-20 0-16,0 1-1 0,-20-19-2 0,20 20 0 16,0-2 1-16,0-18-1 0,0 0 1 0,0 19-1 0,-18-19-1 0,18 0-1 15,0 20-15-15,0-1 5 0,0-19-22 16,-39 0-113-16,39 0-2 0,0 0 87 0,0-19 6 15,-20 19 13-15,20-20 18 0,0 20 14 0,0 0 0 0</inkml:trace>
  <inkml:trace contextRef="#ctx0" brushRef="#br0" timeOffset="13683.61">13150 18502 13 0,'0'-18'124'0,"0"18"-106"0,0 0-1 0,20 0-3 0,-20 0 10 0,0 0-13 16,0-20 8-16,0 20-10 0,0 0-1 0,0 0 9 0,0 0-8 0,22 0 6 16,-22-18-3-16,0 18-5 0,0 0-1 0,0-19 1 0,0 19 1 0,0 0-2 15,0-20 5-15,0 20-5 0,0 0 1 0,0 0 0 0,0-19 15 16,0 19-14-16,0-18 1 0,0 18-1 0,0-21 10 0,0 21-12 0,0 0 9 31,0 0-1-31,0 0-9 0,-22 0 15 0,22 21-15 0,0-21 0 0,0 18-2 16,0-18 0-16,-20 19-1 0,20 1 0 0,0 17 1 0,0-17-1 15,0 17 2-15,0-17-3 0,0-20-1 0,0 18 1 0,0 1 0 0,0-19 0 16,0 20-1-16,0-1 0 0,0 0 0 0,0-19 0 0,20 19 0 16,-20-19 0-16,22 18 0 0,-22-18-1 0,0 20-1 0,0-20 1 0,15 0-9 15,25 19-34-15,-40-19 18 0,20 0-4 0,-20 0-4 0,0 0-3 0,17 0-3 16,-17 0-6-16,37-19-160 0,-17-19 150 16</inkml:trace>
  <inkml:trace contextRef="#ctx0" brushRef="#br0" timeOffset="14068.42">13740 18064 103 0,'0'0'59'0,"0"0"1"0,0 0-11 0,0 0-10 15,0 0 43-15,0 0-62 0,0 0 13 0,0 0-22 16,0 0-1-16,0 21 7 0,0-2 11 16,0-19-25-16,0 19 1 0,0-19-3 0,0 19 2 0,0-19-3 15,0 0 1-15,0 0-1 0,0 19 0 0,17-2-7 16,-17-17-40 0,20 57-192-16,-20-36 59 15,0-1 155 1,23 17 17 15,-23 38 67-31,0-17 66 0,0-20-106 0,0-38 17 0,0 37-21 16,0-37-2-16,0 38 5 0,-23-19-8 0,23 1-5 15,-20-1-3-15,20 0-1 0,-17 0 1 0,17-1-2 0,-37 21-42 16,17-20-30-16,20 0 25 0,0-19 2 0,-20 20 6 0,20-2-10 16,-17-18 39-16,17 19-8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9:15:35.1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6060 8690 26 0,'0'0'27'0,"0"0"-20"0,0 0 0 0,0 0 28 16,0 0-20-16,0 0-1 0,0 0 0 0,0 0-1 0,0 0 64 16,0 0-69-16,0 0 1 0,0 0-2 15,0 0 6-15,0-17 6 0,0 17-7 16,0 0-6-16,0 0 2 0,23 0-4 0,-23 0 4 0,0 0 4 0,0 0 18 31,0 0 0-31,0 0-26 0,0 0 4 16,0 0 2-16,0 0-8 0,0 0 2 0,0 0-1 0,0 0-1 0,0 0 4 0,-23 0 0 31,6-40 3-31,-17 22-3 16,11 18-5-16,23 0 0 0,0 0-1 0,-40 0 1 0,40 0 0 15,-17 0-1-15,17 0-1 0,0 0 3 0,-20 0-3 0,20 0 2 0,-17 0 0 16,-3 0 2-16,0 0 1 0,-14 0-2 0,11 0-1 0,3 0-1 15,3 0 1-15,17 0 0 0,-20 0 0 0,-17 0 3 0,17 0-2 16,-37 18 1-16,37-18-3 0,3 0 0 0,-3 0 0 0,-37 20 3 16,40-20-3-16,-20 0 3 0,14 0-3 0,6 0 1 15,-3 0 0-15,5 20-1 0,-7-20 0 0,-18 0 2 0,40 0-1 0,-34 0 0 16,34 0-1-16,-40 17 0 0,40-17 0 0,-20 0 1 0,-17 21 0 0,-3-21-1 16,23 0 1-16,-20 0 0 0,17 19-1 0,0-19 1 0,2 0 0 0,1 0 1 15,17 0-1-15,-22 0 1 0,2 0 0 0,-17 0-2 0,19 0 0 16,-21 0 2-16,4 0-2 0,13 0 1 0,22 0 0 0,-38 0-1 0,19 0 2 15,19 0-4-15,-38 0 2 0,19 0 3 0,-19 0-1 16,38 0 0-16,-57-19 0 16,23 19-3-16,11 0 2 0,-34 0 5 15,18-21 0-15,39 21-5 0,-18 0-2 0,-2 0 0 0,-17-17 1 16,37 17 0-16,-20 0 1 0,0 0-1 0,3 0 0 0,17 0 0 0,-20 0 0 0,3 0-1 16,-40-20 0-1,-114 0 3-15,154 20-1 0,-26 0-1 16,26 0-3-16,-3 0 3 0,3 0-1 0,17 0 1 0,-40 0-1 15,3 0 0-15,-20 20 3 16,57-20-2-16,-20 0 0 0,6 0 0 0,-9 0 0 0,23 0 1 0,-20 20 0 0,0-20-1 16,3 0 1-16,-23 0-2 0,-11 0 2 0,8 0-1 15,43 0 0-15,-37 0-1 0,17 0 1 0,3 0 1 0,-3 0-2 0,0 0 1 16,-14 0 1-16,-9 0 0 0,26 0-1 0,-3 0-1 0,3 17 1 0,17-17 0 16,-40 0 0-16,40 0-1 0,-17 0 2 0,0 0-2 0,-26 0 0 0,26 21 0 15,-20-21 1-15,-3 0-1 0,40 0 1 0,-37 19 1 0,-3-19 0 16,23 17-3-16,-3-17 6 0,6 20-2 0,-9-20-1 0,3 0 2 0,-17 20-4 15,-3-3-1-15,23-17-1 0,-3 0 2 0,6 21-1 0,-9-21 2 0,3 19 0 0,0-19 1 16,-54 38-3-16,54-38 1 0,3 0-1 0,0 19 1 0,-6-19 1 16,3 17 1-16,-54 3-1 15,54-1 1-15,3-19 1 0,0 19-1 0,17-19-1 0,-43 0 0 0,43 20 0 0,-17-20 4 0,-3 19-2 16,-37-2 6 0,-20 22-6-16,60-21-1 15,-3 2-1-15,-17 1-1 16,-60 53 4-16,80-54-1 0,17-20-1 0,-34 36-2 15,11-36 3 1,3 21-2 0,-17 36-1-16,17-57 3 0,20 19-1 0,-17-19-2 0,17 18-1 0,-20 2 3 0,20-20 0 0,0 37 0 0,-20-37-1 15,20 39 0-15,-17-39 0 0,0 76 4 16,17-76-5-16,0 19 1 0,-23-19 0 0,23 17-1 0,0-17 1 0,0 41 0 31,0-24-1-31,0-17 1 0,0 20 0 0,0-20 0 0,0 20-1 0,0-3 0 0,0 3 1 0,0-1 0 16,23 20-1-1,-23-39-1-15,0 19 2 0,0-19 0 0,17 0-1 0,0 37-1 0,3-17 1 0,-20-3 2 0,20-17 0 0,-20 20-2 0,0-20 0 0,0 18-1 0,17-18 2 16,-17 20 0-16,20 0 0 0,-3-20 0 0,-17 19 0 0,20-19 0 0,0 17-2 16,-20-17 2-16,23 21 0 0,11-3 5 0,6 0-6 15,-40-18 1-15,0 0-2 0,17 20 2 0,0-20-1 0,-17 18 1 0,20-18 0 0,0 20-1 16,17-20 1-16,-37 20 0 0,60-2 1 16,14 0-2-16,-37 3 1 15,20-21 1-15,0 18-4 16,-17-18 3-16,-23 0 3 0,3 0-2 0,40 0-1 15,68 0 0 1,-108 0 0-16,37 0 0 0,-37 0 0 0,54 0 0 16,-34-18-1-16,-3 18 1 0,-17 0-1 0,-3 0 1 0,6 0 0 0,-6 0 0 0,3-21-1 15,37 21 3-15,-20 0-1 0,-20-18-2 0,3 18 2 0,57-18-3 16,-57 18 1-16,17 0 1 0,0-20-1 16,60 20 3-16,-23 0-5 0,-31-20 1 0,-29 20 3 0,6 0 0 15,-3 0 0-15,6 0 0 0,31 0-3 0,-34 0 3 0,3 0-2 0,11 0 2 16,-17 0-1-16,6 0 0 0,-6 0 1 0,3 0 0 0,37 0-1 0,-20 0-3 15,0 20 3 1,97 0 0-16,-117-20-1 0,3 0 2 0,20 18 0 0,34-18 1 16,-54 0-2-16,-3 18 1 0,23-18-7 15,-17 0 2-15,-9 0 2 0,6 21 3 0,-2-21-1 0,58 18 2 0,-56-18-2 0,55 0 0 16,-53 19 1-16,-5-19 0 0,21 0-1 0,-19 0 1 0,1 0-2 0,35 19 1 16,-35-19 0-16,19 0 1 0,-1 0-2 0,-1 0 2 15,0 20 1-15,5-20-1 0,13 0-1 16,-35 0 0-16,17 0 0 0,-20 18 0 0,23-18 1 0,-18 0-2 0,13 0 3 0,-18 0-3 0,6 0 2 15,-6 0 0-15,62 0 1 0,-4 0 0 32,-38 0-2-32,-20 20 0 0,40-20-1 0,-20 0 2 0,-17 0-1 0,77 0-2 0,-23 18-1 15,-51-18 2-15,88 19 3 16,-54-19-3-16,-34 0 2 0,28 0-4 16,-11 20 4-16,17-20-1 0,-20 0-1 0,-17 0 2 0,37 0 1 0,-20 0-2 0,-17 0-1 0,17 0 1 0,-17 0 0 15,17 0 0-15,40 0 3 0,-40 0-3 0,60 0 1 16,-23 0 0-16,-37 0 1 0,-17 0-1 0,23 0-1 0,-9 0 2 15,-17 0-2-15,23 0-1 0,40 0 2 0,-46 0 0 0,-17 0 1 0,23 0-1 16,-20 0-2-16,17 0 1 0,-17 0 1 0,34 0 0 0,6 0 1 0,51 0-1 16,-51 0-2-16,-23 0 2 0,-17 0-1 15,17 0 2-15,-20 0-1 0,23 0-1 0,-3 0 1 0,-17 0-3 16,54 0-1-16,-54 0 0 0,37 0 4 0,20 0 0 0,-57 0 0 0,17 0 1 0,0 0-2 16,20 0 0-16,40 0 2 0,-60 0-1 0,0 0-2 0,3 0 3 15,-3 0-2-15,0 0 0 0,-17 0 1 0,17 0-2 0,6 0 1 0,31 0 0 16,-39 0 1-16,79 18 1 0,-18-18-1 15,-21 0-1-15,-33 0-1 0,-7 0 2 0,4 0-1 0,36 19 0 0,-35-19 0 16,-3 0 1-16,-17 0-1 0,54 0 3 0,-32 0-2 0,-7 0 2 16,39 0-1-16,-34 0-3 0,-3 0-1 0,-17 0 1 0,57 19 2 0,-20-19 0 15,-20 0 0-15,0 0-1 0,231 0 0 47,-137 0 1-47,-37 0 0 0,-74 0 0 0,23 0-1 0,-29 0-2 0,23 0 4 0,23 0-2 0,-23 0 0 0,-17 0 0 0,17 0 1 0,-20 0-1 0,26 0 0 0,-26 20 0 16,20-20 0-16,80 0 2 0,-63 0-2 0,97 0 0 31,-111 0 1-31,-20-20-1 0,-3 20 1 0,20 0 1 0,-17 0-2 0,3 0-1 0,28 0 0 0,-28 0 1 0,14-19 2 16,-20 19-2-16,3 0 3 0,37 0 0 0,-20 0-4 15,-14-19 1-15,-6 19-1 0,0 0 1 0,3 0 1 0,54-18-2 0,-54 18 1 0,3-20 2 16,11 20 1-16,-14 0-3 0,0 0 0 0,-3-19 2 0,3 19-4 0,-3 0 2 0,3 0-1 16,23-18 1-16,-29 18 0 0,6 0 0 0,0 0 2 0,34-20-2 15,9 20-1-15,-12-18 0 0,-28 18 2 0,-6 0 0 16,3-20-1-16,-3 20 0 0,23 0 0 0,111-38-1 15,-131 38 1 1,131-39 2 0,-14 21-2-16,-103 18 0 0,-14-18-1 0,171-22 2 15,-154 40-3 1,-19 0 2-16,21 0 0 0,16-18 2 0,-35-2-2 0,57 20 1 16,-57 0-2-16,54-18 2 15,3 0-1-15,-57 18 1 0,17-21-3 0,-20 21 2 31,23 0 0-31,37-17 2 0,-57 17-3 0,14 0 1 0,-14 0 0 0,22-19 0 0,-7 19 0 0,-15 0-1 0,0-20 1 0,17 20-2 16,0-20 2-16,-17 20 1 0,77-18-3 16,-97-2 1-16,17 20 1 0,40-17 0 15,-40 17-2-15,-17-20 0 0,20 20 3 0,-20 0 0 16,17-20-2-16,-17 20 0 0,43-17 3 16,-9-60-4-16,-34 57 3 15,0-37-1-15,0 40 0 16,0-3 1-16,0-1 0 15,-17-15-1-15,17 16 0 0,0 20 0 0,-17-18 1 0,17 18-1 0,-23-20 0 0,3 2 0 16,20 0 0-16,0 18 2 0,-17-21-1 16,-20-16-2-16,17 37 2 0,-17-20 1 0,-3 2-1 0,40-1-2 15,-37-1 0-15,17 20 1 0,3 0 0 0,-3-18 2 0,20 18-3 0,-20-19 0 16,-17 19-1-16,20-21 2 0,-3 21-1 0,0-18 2 0,-15 18-1 16,13-18 2-16,-35-2-1 0,0 1-3 0,37 19 2 0,5-18 0 15,-7 18 0-15,-35-37 1 0,20 37 0 0,37 0 1 16,-40-21-3-16,40 21 1 0,-35 0-5 0,35-20 2 0,-22 20-2 0,2 0 1 15,-34-36 4 32,-100-41 1-47,-203-55 3 0,314 132-4 0,24-19 0 0,1 19 0 0,-2 0 1 16,3-21-2-16,-23 21 1 0,23-17 1 0,0 17-2 0,-6 0 2 0,-14 0-2 16,0-20 2-16,17 20 0 0,0 0-1 0,-14-20 0 0,-9 20 1 0,26-17-1 15,-77-2 1-15,17 19 0 0,57-21-3 0,6 21 3 16,-9 0-2-16,-34-17 1 0,0 17 0 0,23 0 1 15,11 0-1-15,-34-20 1 0,37 20-1 0,-37 0 0 16,-37 0 0-16,74-20-1 0,-17 20 1 0,0 0 0 16,-23 0 0-16,23 0-1 0,0 0 1 0,17 0 0 0,-17 0 1 0,20 0-1 15,-57 0 0-15,51 0-1 0,-17 0 0 0,-131-18 2 16,117-1-2-16,34 19 0 0,-17 0 2 0,20 0-1 0,-26-20 0 16,-85 3-1-16,105 17 1 0,-14 0 0 0,-20-21 1 15,20 21-1-15,0-19 0 0,-23 19-2 0,46 0 2 0,-180-37 1 16,154 37-2-16,-14 0-1 0,-20 0 1 15,31 0 2-15,26 0-1 0,-94 0-2 0,88 0 1 0,-14 0 0 0,0 0 1 16,-20 0-1-16,20 0 1 0,-80 0 3 16,-34 0-10-16,111 0 7 0,-71 0-2 47,-137 0 2-47,133-21 2 0,98 21 0 0,-23 0-3 0,6 0 1 0,-46-17-2 0,43 17 3 0,-3 0-1 0,3 0 0 0,-40 0 1 0,40 0-2 0,17 0 1 0,-14 0-1 0,-9 0 2 15,6 0-1-15,-20 0 0 0,0 0-1 0,0 0 1 16,-37 0-1-16,3 17 0 0,28 4 6 0,46-21-2 15,0 0 0-15,-23 0-4 0,20 20-1 0,-37-20 0 0,0 0 2 16,20 0 0-16,17 0 1 0,3 0-1 0,-23 0 1 0,-34 0-1 16,54 0-2-16,-94-20 7 0,94 20-6 0,3 0 0 0,-23 0 1 15,23 0 0-15,-3 0-1 0,3 0 2 0,-43-21 0 0,23 21-1 16,-97 0-1-16,-37 21-1 16,154-21 0-16,-23 20 1 0,-17-20 1 15,40 17 0-15,-3-17 1 0,0 0-3 0,-14 0 1 0,11 19 0 0,-71 2 2 16,74-21-2-16,20 0 0 0,-37 0 1 0,-3 17 0 15,40-17-1-15,-17 0 2 0,-60 20-1 16,77-20 0-16,-77 0 4 0,40 0-4 0,37 19 0 0,-57-19 0 16,20 0 0-16,17 0-1 0,-54 0 2 15,57 0 0-15,-6 0 0 0,-14-19 0 47,-74-1-2-47,88 20 4 0,3 0-3 0,20 0 1 0,-17 0 0 0,17 0-2 0,-20 0 1 0,-17 0-2 0,0 0-1 0,17 0 0 0,3 0 1 0,-6 0-5 16,6 0-7-16,-3 0 8 0,20 0 0 0,-15 0-9 15,15 20 7-15,-42-20-40 16,42 19 18-16,-20-19-29 0,20 0 34 0,0 0-35 0,0 18 24 16,-17-18-9-16,17 0-158 0,-17 0 194 0,17 20-2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9:22:14.14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8266 5857 25 0,'0'0'17'0,"0"0"-8"16,0 0 0-16,0 0 7 0,0 0-2 0,0 0-7 0,0 0 20 15,20 0-16-15,-20-19 13 0,0 19-12 0,0 0 0 0,0 0 1 0,0-17-1 16,0 17 1-16,0-20 23 0,0 0-11 31,0 1 1-31,0 19-12 0,0 0-2 0,0-19 1 0,0 19-1 0,0 0 0 0,0 0 0 0,0-19-3 0,0 19-1 0,0 0-1 0,-20 0 0 0,20 0 5 0,-20 0-8 0,20 0 0 0,-17 19-1 16,17-19 0-16,-17 19 0 0,-6 0-1 0,3 1 2 0,-34 36 1 15,54-36-3-15,-20-20-1 0,0 18 0 0,-14 59 3 16,11-40-2-16,23-37 0 0,-20 19-1 0,20 1-1 0,0-20 1 16,0 18-1-16,0 2 1 0,20-20-1 0,37 57 4 15,-57-57-5-15,40 19 1 0,-40-1 0 0,37-18 0 0,-20 21 0 0,26-21 0 0,-26 17-3 16,40 2-6-16,-40-19 1 0,3 0-2 0,17 0-3 0,-17 20-2 0,37-20-51 15,0 0 8 1,-39 0-14-16,1-20 30 0,1 20-1 0,-20 0 4 0,38 0 6 0,-38-19 10 0,19 19 7 0,-19 0-6 16</inkml:trace>
  <inkml:trace contextRef="#ctx0" brushRef="#br0" timeOffset="982.82">7334 5211 23 0,'0'0'4'0,"-17"0"35"16,17 0-20-16,0 0-9 0,-20 19 3 0,20-19 0 0,0 0 1 0,0 0 1 15,0 19 28-15,0-19-30 0,-20 0 0 0,20 0-1 0,0 19-1 0,0-19 0 16,0 0-1-16,0 18 8 0,0 3-10 0,0-2-1 0,0-19-1 16,0 37 6-16,-17-17-2 0,17-2-5 0,0 19 3 0,0 116 1 15,-40 322-2 17,40-340-6-32,-20 207 0 15,20-191-1-15,-17-17 1 0,17-2-2 0,0-113 2 16,17 115-2-1,26-79 0-15,-26-35 2 0,0-20-1 0,3 20 0 0,37-1-1 16,3-19 0-16,-26 0 0 16,157 0-2-16,-134 0 1 0,74 0-1 0,40-19 3 0,-37 19 0 15,-77 0 1-15,77-20-3 0,132 0-1 16,-38 3-8-16,-171-3 10 0,0 20 0 0,40-18 1 16,76-21-1-1,-44 22 0-15,-87 17 0 0,-27 0 0 0,5 0 1 0,20 0-1 16,-23 0 1-16,-17 0 1 0,37 17-1 0,-17 3 1 0,17-1 3 15,-17-1-2-15,-20 2 27 16,0-3-25-16,0-17 2 0,0 0-2 16,-20 0-3-16,20 0 1 0,0-17-2 0,-37-21 0 0,37 19 1 0,-37-1-1 0,37-17 1 0,-20-2-1 15,3 1 2-15,-6-19-1 0,6-18 0 0,-3 19 0 0,-17-136 0 16,17 59 0-16,0 58-1 0,20-2 1 0,0-38 2 0,-17 40-2 0,17 18 0 0,0 0 1 16,0-20-1-16,0 20 1 0,0 1-1 0,17-78 3 0,-17 20-2 15,0 58-2-15,20-78 0 0,-20 20 1 0,0 76-1 0,0-18 1 0,20-136 3 47,-20 98-1-47,0 17 0 0,0 21-1 0,-20-1 2 0,20-1 2 0,0 40-3 0,-20 18 1 0,20-39 0 16,-17 39-1-16,0 0 0 0,17-18 0 0,-20 18 1 0,0 0 1 0,-57-19 10 0,57 38-11 0,-34-19 1 0,-3 38-3 0,17-19-1 15,-74 18 2-15,0 40 1 0,57-58-3 0,-20 18 0 0,25 3 1 16,-85 34 0-16,60-35 0 0,20-21-1 0,-17 22-1 0,-3-3 1 0,0 0-1 16,-54 20-1-16,-117 39 0 15,57-58-11-15,77-19 0 0,57-1 5 0,-57 22-30 16,0-3-52-16,97-17 64 0,17-20-4 0,-20 0-47 15,20 18-12-15,0-18 48 0,-17 0 11 0,17 0-5 0,0 0 14 16</inkml:trace>
  <inkml:trace contextRef="#ctx0" brushRef="#br0" timeOffset="1883.27">8403 7531 23 0,'-23'0'28'0,"23"-20"-18"0,-20 3 68 15,0-4-66-15,20 21-1 0,0 0 1 0,-17 0 0 0,17-19-1 0,-20 19 13 16,20 0-12-16,-17-17 1 0,17 17-2 0,0 0 1 0,-20-20 8 16,0 20-2-16,20-20-2 0,0 20-8 0,-17 0 1 0,17 0 0 0,0 0 1 15,0 0 1-15,-17 0-2 0,17-17-1 0,0 17 15 0,0 0-16 16,0 0-2-16,-23 0 22 31,46 37-6-31,-23-17-20 0,0-20 0 0,0 17 0 0,0-17 0 16,0 19 1-16,17-19-1 0,-17 0 0 0,0 21-2 0,17-4 2 0,3 40 1 15,0-17 0-15,-3 17-2 16,3-40 1-16,-3 41 1 0,-17-39-1 0,0 18-1 0,20 3-1 0,0-3 1 16,-20 1 0-16,37 210 2 15,-17-211-2-15,-20 3 0 0,0 55-1 0,0-59 2 0,0 99-1 16,0-61 0-16,0-17-1 0,0-17 2 0,0 34-2 0,0 61-4 15,0-21 8-15,0-1 6 16,0-75-8-16,-20 0 0 0,20 1 0 0,-14 18-1 16,14-20 0-16,0 2 1 0,-63 93-1 0,46-55-1 0,17-39 2 0,-37 39-1 15,-20 94 1 1,-3 37-3-16,43-170 3 0,-3 18 0 0,3 21 0 0,-23 38-1 0,40-59-1 0,-34 2 0 16,-9 113 2-16,26-115-3 0,-3 3 0 0,3-4-2 15,-23 60 4-15,23-20 3 0,-20 0-2 0,37-57-1 0,-40 0-1 0,40 1 2 16,-34 55 0-16,34-57-1 0,-23 3 2 0,-17 34 1 0,23-35-2 15,0-1-2-15,-6 0 1 0,-71 76-2 0,37-38 2 16,20-38 1-16,17-19-1 0,-14 1 2 0,11 18-2 0,-14-19 0 16,17-1 0-16,-17 21 0 0,-17-2 0 0,-6 21 0 0,-54 56-1 31,97-95 1-31,-23 19 0 16,20-19 0-16,-17 19-1 0,17-20 2 0,-17 1 0 0,20 21 0 0,-43 15-1 0,3-16 1 0,37-21-1 0,-74 78 1 0,77-96-1 0,0 18 0 0,-6 21-2 15,3-39 1-15,3 19 1 0,17-19 0 0,-20 19 1 0,3 1-3 16,-3-2-1-16,20-18 2 0,0 0 1 0,0 0 0 0,-20 19-2 0,20-19-4 15,0 0 0-15,0 0-3 0,0 0-3 0,0 0-2 0,0 0-27 0,0-19 15 16,20 1-73-16,0-2-33 0,-3 1 51 16,3 0 55-16,-20 19 11 0,17-39 6 0,3 39-9 0</inkml:trace>
  <inkml:trace contextRef="#ctx0" brushRef="#br0" timeOffset="2202.58">6881 11980 40 0,'0'0'17'0,"0"0"20"0,0 0-21 0,0 0-2 0,0 0-3 0,0 19 12 32,-23 76 22-32,23-95-39 0,0 19-2 0,0 19-1 0,0-18 0 0,0-1-1 0,-94 208 16 15,74-188-13-15,3-1 0 0,-3 0 1 0,3 0 0 0,-23-20 0 16,23 21 0-16,0-1-1 0,-63 56 8 0,63-74-9 0,-40 37 3 15,40-37-4-15,-26 36 3 0,26-37-3 0,17-19-3 63,-57 57 15-63,37 19 30 0,20-76-39 16,0 0-2-16,0 0 1 0,20 18-1 0,0 2 6 0,-3-20-6 0,20 0 1 0,6 0-3 0,-26 0 1 0,0 0-1 0,60 0 2 0,-17-20-3 0,-26 20 0 0,23 0 0 0,117 0-2 0,-77 0-3 0,-46 0-3 0,-11 0-5 0,37 0-30 15,20 0-55-15,14 0-84 0,-74 0 149 0,-14 0 11 16,-6 0-8-16</inkml:trace>
  <inkml:trace contextRef="#ctx0" brushRef="#br0" timeOffset="4033.04">5262 2265 14 0,'0'0'43'0,"0"0"-27"0,0 0 74 16,0 0-37-16,0 0-22 0,0 0-17 0,0 0 0 0,0 0 22 15,0 0-25-15,0 0 0 0,-17 0 12 0,17 0-1 0,0 0-11 16,0 0 34-16,0 0-37 0,0 0-1 16,0 0 4-16,0 0-6 0,0 0-1 0,0 0 1 0,0 17 0 0,0-17-2 0,0 0 6 15,0 0-4-15,0 0-1 0,0 21 0 0,0-21 0 0,0 36 5 16,0-16-7-16,0-2-1 0,0 1 1 0,0 2 1 0,0-21-1 0,17 36 1 0,-17-15-3 16,0 15 2-16,0 3 0 0,0 0-1 0,23-3 1 0,-23 3-1 0,17-1-2 15,-17 0 1-15,37 96 0 0,20 113 2 31,-57-210-2-31,0-19 0 0,20 23-1 0,-20-23 2 0,0 19-1 0,17-18-2 0,-17 1 0 0,0-2-2 0,0 21-16 0,23-1-9 16,-23-19 0-16,0-19 11 0,0 0-23 0,0 0 16 0,0 0-41 16,0 0 23-16,0-19-108 0,0 0 108 0,0 0 13 0,0-1 14 15,0-37-4-15</inkml:trace>
  <inkml:trace contextRef="#ctx0" brushRef="#br0" timeOffset="4283.31">5188 2303 36 0,'0'0'19'0,"0"0"4"0,0 0 21 15,0 0 1-15,-20-21-23 0,20 21-1 0,0 0-1 0,-20-17 48 16,20-3-55-16,0 20-1 0,-17 0 7 16,17-20-12-16,0 20 1 0,0 0 0 0,0-37 27 0,17 37-28 15,23-20 14-15,-18 20-15 0,-7 0 2 0,5 0-1 0,-20-17-1 0,40 17-1 16,14 0 7-16,-12 0-6 31,10 0 5-31,-29 17-7 0,14 3 0 0,20 17 3 0,-20-17-5 0,23 38 5 0,-26-39-3 0,6 55 1 0,-23-53-2 0,20 15 0 0,-37 3-1 0,20-1-1 0,20 38 0 16,-40-37 0-16,17 36 5 0,-17-36-4 0,-17 207 10 15,-43-94-7-15,23 1-5 47,-37 56-14-47,34-152-6 0,20-37 7 0,20-2-2 0,-37 20-6 0,37-38-1 0,-37 18-5 0,37 3-3 0,-37-2-32 0,17-1 28 0,20-18-38 0,-17 19-9 0,-6-19 41 0,23 0 4 0,-17 0 8 16,-3 0 10-16,20 0 2 0,-15 0 7 0</inkml:trace>
  <inkml:trace contextRef="#ctx0" brushRef="#br0" timeOffset="5300.05">4255 1903 18 0,'0'0'56'0,"0"0"-38"0,0 0 79 16,0 0-80-16,0 0-2 0,0 0-1 15,0-20-3-15,0 20 0 0,0 0 8 0,0 0-8 0,0 0-2 0,0 0 0 0,0 0 1 16,0 20 10-16,20 18 13 16,0 19-20-16,-20-38-7 0,17 17-1 0,-17 23 1 0,20 74 1 15,-3-39-5-15,-17 155 3 0,0-155-3 0,0 97-1 0,0-96-1 0,0 19 0 16,0-21 0-16,0 213 0 16,-17-40 5-16,-3-38 5 0,3-95-9 0,17 76 0 31,0-113 1-16,17-19-1-15,-17-21-1 0,0 1 0 0,57 38-2 0,-57-76 3 0,20-19-2 0,3 19-2 16,29-19 3-16,-13 0 2 0,18 0-1 0,0-38-2 0,-17 38 0 16,-3-19 0-16,0 1 2 0,58-3-1 15,-38-16 0-15,96-20 2 0,-95 57-3 0,-4-38 2 0,8 38-1 0,30-18 2 0,-35-3-2 0,-20 2 1 16,23 19-1-16,-23 0 0 0,20-18-1 0,-20 18 0 0,40-39-1 0,-20 39 2 0,94-37-5 16,-37 18 7-16,-77 19-1 15,0 0-2-15,-14 0 0 0,11 0 0 0,-14 0 0 0,57-20 4 16,-37 20-3-16,-40 0 0 0,0 0 0 0,17 0 0 0,3 0-1 0,-20 0 2 0,0 0-1 15,37 20 1-15,-37-1-2 16,0-19 2-16,0 0-1 0,0 0 0 0,0 0 0 0,0 19-1 0,0-19 1 0,0 0-1 16,-20 0 1-16,3 0-1 0,17-19 1 15,-20-20-1-15,3 1-1 0,17 0-1 0,-23 1 1 16,6-40 0-16,17 20 2 0,-20-76-2 0,6 77 2 0,14-3-1 0,0-16 2 16,-23 19-2-16,23-2 1 0,0 1 0 0,0 0 0 0,0-152-3 15,0-19 3-15,23-57 1 16,-9 208-1-16,6 20 1 0,-20-18-1 0,0 17 2 0,17 2-1 0,-17-22 0 0,23-93 1 15,-6 58-2-15,-17 54-1 0,0 4 0 0,0-2 1 16,20-75 6-16,-20 91-4 0,0-15-1 0,0 18 1 0,0 20-1 0,0-21 1 0,0 2-1 16,0 16 0-16,0 3 1 0,0 18 0 0,0-38 0 0,0 1 1 0,0 16 1 15,-20 3 5-15,20 18-9 63,-40 0 11-63,3 39-4 0,23-19-4 0,-9-20 1 0,-34 37 3 0,-20 20-3 0,0 0 1 0,-148 94 3 0,151-112-7 0,14-21-1 0,3 40 1 0,-92 19-1 0,87-40 1 0,-12 20-1 0,-306 151-4 0,321-187 2 15,-301 168-15-15,326-171 14 0,-9 2-2 16,6-1 1-16,-40 38-10 0,43-18-14 16,11-21 4-16,23 1 11 0,0-19-3 0,-20 0-2 0,20 19-48 15,0-19 39-15,0 19-4 0,0-19-7 0,20 0-2 0,3 19-2 0,-23-19 4 0,74 20-26 16,-57-20 51-16</inkml:trace>
  <inkml:trace contextRef="#ctx0" brushRef="#br0" timeOffset="5866.5">5225 4432 23 0,'0'0'11'0,"0"0"0"0,0 0 2 0,0-19 25 16,0-1-12-16,-15 2 0 0,15-1-12 0,0 19-2 0,0-39 8 0,-22 1 8 16,22 20-8-1,0 18-12-15,0-20 12 0,-20 1 13 0,20 1-22 0,0-1 42 16,0 19-46-16,0-21 6 16,-20 42 6-16,20-21-13 0,0 0 0 0,0 19-1 0,0-1 2 0,-17 135 17 31,-3-78-17-31,20-35-3 0,-17 110 5 0,17-92-7 0,-20-20 0 0,0 76 3 15,-15 171 3 1,35-171-5-16,-22-56-1 0,22-2-1 0,-57 267 2 16,39-208-4-16,-1-59 2 0,19 1-1 0,-20 57 1 0,2-56 0 0,18 57 2 15,-17-79-3-15,17 22 2 0,-22 36-1 0,2-54 0 0,20-3 0 0,-18 20-1 16,18-20 0-16,-19 21-1 0,19-19 2 0,0-22 0 0,-18 117-2 16,-2-77-8-16,1-19-46 31,19-18 21-31,0-20 12 0,0 0-6 0,0 0-5 0,-18-39-87 0,18 39 75 0,-20-95-93 15,3 38 121 1,17 19 8-16</inkml:trace>
  <inkml:trace contextRef="#ctx0" brushRef="#br0" timeOffset="6200.04">4332 6503 26 0,'-20'0'163'0,"20"0"-144"0,0 20 13 0,0-20-17 0,0 0-1 16,0 0 0-16,0 0-1 0,0 0-1 0,0 20-2 0,20-20 0 0,-20 17-1 0,17 3 7 16,3 18 0-16,23 1-13 0,-9-2 1 0,-16 1 0 15,4 2-1-15,-5-4-2 0,1 2 2 0,21 39 0 0,18 57 3 16,-39-78-3-16,4-18-3 0,-5 56 2 0,21-17-1 16,-38-40 1-16,0 1 1 0,39 2 1 0,-21 74 11 15,-18-77-6-15,0-17-3 0,0-20 3 0,0 17-6 0,0-17-3 0,0 0 1 0,0 0-1 16,19 0 3-16,-19 0-2 0,0 0 3 0,0-17-2 0,18-3 0 0,-18 20 1 0,20-37-3 15,-20 17 0-15,39-74-2 0,-21 54 3 0,21-17 0 0,-21 0 1 0,2 1-3 16,17-3 2-16,-15 4-1 0,13-1 0 0,42-78 2 0,-60 95-2 16,23 1 1-16,-18 0-2 0,30-19-1 0,-29 19 0 0,11 19-1 0,-14-18-3 15,22-2-15-15,-27 39 5 0,45-58-58 0,-6 1-163 16,40 1 125 15</inkml:trace>
  <inkml:trace contextRef="#ctx0" brushRef="#br0" timeOffset="6699.88">6060 4317 48 0,'0'20'22'0,"0"-20"2"0,0 0-2 16,0 0 0-16,-17 0 17 0,17 0-3 0,0 0-20 0,0 0 0 0,0 0-1 16,-20 0 0-16,20 19 57 0,0-19-60 0,0 0-1 15,0 0-1-15,0 0 7 0,0 0-9 0,0 0 0 0,0 0-1 0,0 19 1 16,0-19-2-16,0 0 0 0,20 18 15 16,-3-18-18-16,23 39 8 0,-23-21-5 0,23 1-4 0,-40-19 1 15,37 39-1-15,60 37 5 0,-60-57-5 0,-17 18-1 0,-3-16 1 16,20-3-1-16,-17 1 1 0,3 0 0 0,11 0-2 0,-14 0 1 0,114 113 5 15,-117-112-5-15,3-20 0 0,0 37 0 0,-3-37 0 16,-17 40 0-16,37-40 1 0,-37 18-2 0,40 1 0 0,-40 0-1 0,57 38 2 16,-17-39-2-16,-40 2 1 0,17 0-2 15,0-2-19-15,-17-18 6 0,0 0-5 0,0 0-3 0,0 0-33 16,0 0 21-16,-17 0-49 0,17 0-21 0,-17 0 14 16,-6 0 63-16,6 0 13 0,17-18 6 0,-34 18 4 0,34 0-4 0</inkml:trace>
  <inkml:trace contextRef="#ctx0" brushRef="#br0" timeOffset="6999.88">6308 5155 31 0,'0'0'97'0,"-17"0"-23"16,17 0-12-16,0 0-50 0,94 37 77 15,-34-18-65 1,-26-19-17-16,-14 19 0 0,0-19-2 0,-3 19-1 0,20-19 0 0,40 19 2 15,-37-1-3-15,54 3 10 0,-71-2-9 0,28-1 3 16,-11-18-3-16,17 19 10 16,-34-19-9-16,-9 20-2 0,46-2 18 0,-23-18-17 0,-37 0 1 0,0 0 1 0,17-18 17 15,-17-21-14 1,0-19-6-16,0 40-1 0,-54-115-1 0,31 56-3 0,-28-37-4 16,28 57 2-16,23 2-2 0,-40 15 1 0,40-16 1 0,-17 18-1 15,0-39-3-15,-6 20 0 0,6 20 3 0,17 37-2 0,0-37 0 0,0 37-3 0,-20-21-14 16,20 2-78-16,37 38-127 15,-37-19 181-15,40 39-21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9:24:11.567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8000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29533 2207 46 0,'0'0'43'0,"0"0"43"15,0 0-62-15,0 0-2 0,0 0-3 0,0 0 0 0,-20 0-3 0,20 0 0 0,-17 0 21 16,17 0-16-16,-20 0 2 16,20 0-17-16,-17-19 0 0,17 19 9 0,-23 0-12 0,23 0 4 15,0 0-4-15,0 0-1 0,0 0 2 0,-17 0 0 0,17 0 0 16,0 0 0-16,0 0-1 0,0 0 1 0,-17 0 8 0,17 19-1 0,0-19-5 0,0 18-1 0,0 2 1 15,-20-20-2-15,20 37 1 0,0-37-2 0,-20 57 4 16,20-37-2-16,0 17 1 0,-20 41 3 0,6 54-3 0,-9-93-4 0,23-2 1 0,-20 20 1 16,20-19-2-16,-20 1-1 0,3 56 6 15,17-57-4-15,-17-19-2 0,17 18 0 0,-20 1 0 0,0 94 1 16,20-111-1-16,-20-1 0 0,20-2 0 0,0 19 3 0,0-37-3 0,0 0-3 0,0 39 1 16,0-21 3-16,0-18-1 0,0 19 3 15,0-19-5-15,0 20 1 0,20-20 2 0,0 0-1 0,-20 0 0 0,0 0-2 16,20 0 2-16,-3 0-2 0,0 0 1 0,46 0 2 31,45 19-2-31,-31-19 0 0,-57 19 2 0,0-19-2 0,-3 19-1 0,23-19 1 0,17 19-1 16,-40-19 2-16,40 19-1 0,20 18 0 0,-40-37 0 0,-17 0 1 15,60 20-2-15,-26 18 3 0,-34-38-3 0,34 19 0 16,-11-19 1 0,-29 20 1-16,46-2-1 0,-26-18 0 0,6 19-1 0,17 0 2 0,3-1 0 0,-6-18-4 15,-54 0 3-15,37 0 2 0,-17 21-2 0,17-21 1 0,-37 0-1 16,23 0 1-16,-6 19-2 0,-17-19 1 0,0 0-1 0,17 0 2 15,-17 0-1-15,20 18-1 0,-20-18 3 0,0 0-2 0,0 0 0 0,0 0 0 0,0 0 0 16,0 19 0-16,0-19 1 0,0 0-1 0,0 20 0 16,0-40 0-16,0 20 1 0,0 0-1 15,0-19 0-15,0 19 0 0,0 0 0 0,0-37 0 0,0 16 1 16,20-16-2-16,-20 18 1 0,0 1 0 0,0-39 1 0,0-77-1 16,17 96 0-16,-17-1 0 0,0-18 0 0,0 2 0 0,0 14 1 0,20-14-1 15,17-135 0-15,-17 94-2 0,3 39 1 0,-9-38 0 16,6 58 0-16,-20-20 1 0,74-135-4 15,-11 21 4 1,-29 97 4-16,6 35-1 16,-40 21 0-16,17-2-1 0,-17 20-2 0,0-21 4 0,0 21-3 15,0-17 0-15,0 17 0 0,0 0 1 0,-17 0-1 0,17 0 0 16,-20-19-1-16,20 19 2 0,-20 0-3 0,0 0 2 0,20 0-1 16,-57 0 2-16,20 0-3 0,0 0 0 0,-3 0 0 0,-17 0 2 0,20 0-1 0,-20-19 1 15,-114 19 2 1,-148 0-1-16,276 0-2 0,-71 0-1 15,-91 38 3-15,68 0-2 0,103-38 0 0,11 20-1 0,-14-2 1 16,17-18-1-16,3 19 0 0,-3-19 0 0,-37 37-1 16,0 2-7-16,57-21 1 0,-34-18-2 0,34 20-2 0,-23 0-4 0,23-20 0 0,-20 17-26 15,0 4-93-15,20-2 35 0,0-19-70 16,20 17 137-16,0-17 18 0,17 0-9 0</inkml:trace>
  <inkml:trace contextRef="#ctx0" brushRef="#br0" timeOffset="616.91">29741 3747 22 0,'0'0'18'0,"0"0"-6"0,0 0 4 0,0 0 4 0,0 0 24 0,0 0-22 0,0-19 77 16,0 19-83-16,0 0 0 0,0 0 57 47,0 0-6-47,0 0-57 0,0 0-1 0,0 0 1 0,0 19-1 0,0-19 0 0,0 0 0 0,0 0-2 0,0 0-1 0,0 0 0 0,0 0-1 0,0 0 9 0,0 0 3 31,0 0-12-31,0 0-1 0,0 0-1 0,0 0 5 0,-17 0 0 0,17 0-2 0,0 0-3 0,0 0 8 0,0 0-3 16,0 0-6-16,0 0 3 15,0 0-3-15,0 0 0 0,0 20 0 0,0-20-1 0,0 0 2 0,0 37-1 0,0-19 1 16,0 1-3-16,0 21-1 0,0-22 0 0,0 1 0 0,0 19 1 0,0-19 0 0,0 20 1 16,0-2 0-16,0 2 1 0,0 35-1 0,0-34-1 15,17 73 1-15,-17-74 0 0,0-2-1 0,0 2-1 0,0-21 1 0,0 78 0 16,0-58 0-16,0-1 1 0,0 59-4 15,0-40 3-15,0-37-1 0,0 21 0 0,0-22 0 0,0 1 0 0,-17 19-1 0,17-19 0 16,0-1-2-16,0 1-5 0,0 20 2 0,0-39 1 0,-20 0-2 16,20 38-22-16,0-38 17 0,0 0-1 0,-20 18-63 0,20-18 49 15,0 20-5-15,0-20-4 0,-17 0-51 16,17 0 34-16,0-20-52 0,0 2 67 0</inkml:trace>
  <inkml:trace contextRef="#ctx0" brushRef="#br0" timeOffset="917.02">29553 4640 33 0,'0'0'34'0,"-20"0"88"16,20 0-101-16,-20 21 15 0,20-21-6 16,-17 0-16-16,17 18-1 0,-20-18 13 0,20 19-15 0,0 0 10 15,0 0 4-15,-17 0-10 0,17-1 2 16,0 22 8-16,0-21-7 0,0-1-9 0,0 1 0 0,0-1-1 16,0 2-1-16,17 36 6 0,-17-35-9 0,0-3 0 0,20 20-1 0,-20 0 0 15,17-1-1-15,-17 21 6 0,20-39-5 0,0 38 4 16,-3-20 0-16,6 21-2 0,-23-58-1 0,0 19-1 15,34 39 15-15,-14-58-14 0,-20 0 1 0,20 0 11 0,37-38-1 16,37-115 3 0,-17 20-12-16,-60 76-5 0,100-247 2 15,-100 208-3-15,20-17 0 32,20-39-51-32,-37 133 36 0,-20 19-17 0,0 0 11 0,0 0-2 0,0-19-5 0,0 19-5 0,0 0-6 15,0 0-5-15,0 0-60 0,0 0-75 16,0 0 142-16,-20 0 20 0,20 0 10 0,0 0-9 0</inkml:trace>
  <inkml:trace contextRef="#ctx0" brushRef="#br0" timeOffset="1583.89">29647 2873 34 0,'0'0'129'0,"0"0"-104"0,0 19 42 0,0-19-47 0,0 0 0 0,0 0-1 0,0 0 15 15,0 0-19-15,0 19 0 0,0-19-2 0,0 0 22 0,0 0-25 0,0 0 0 16,0 0-2-16,0 19 1 0,0-19-2 16,0 0 21-16,0 0-22 0,0 0-2 0,0 0 7 0,0 0 1 0,0 0-2 15,20 0-6-15,-20 0 3 0,0-19-4 0,0 19 1 0,17-19 1 16,-17 19-1-16,0 0-1 0,20-19 0 0,-20-1 0 0,20 1-2 0,-20 19 0 0,0-18 2 16,0 18-2-16,17-39 0 0,23-18 2 0,-23 38-3 0,-17 0 0 15,0 0 0-15,0 1 0 0,20-3 1 0,0-15-1 0,-20 16-1 0,37-38 1 16,-37 22 1-16,20 15-2 0,-20 4 2 0,0-2-1 15,0 19 0-15,17-40 2 0,-17 40-1 0,20-18-1 0,-20 18 0 16,0-20 0-16,0 20 1 0,23 0 0 0,-23-17 4 0,0 17-4 0,0-19-2 16,14 19 1-16,-14 0 1 0,0 0-3 0,0 0 1 0,0 0 0 0,0 0 1 15,20 0-1-15,-20 0 1 0,0 0 0 0,0 19 0 0,0-19 0 0,0 17 0 16,20 40 0-16,-20-36 0 0,20 225-7 31,-20-208 2-31,34 134-27 16,-34-96 6-16,0-38 5 0,0-1 11 0,0-18-14 0,0 39-61 15,0-39 62-15,0-19-4 0,0 0-2 16,0 19-42-16,0-19-14 0,0 18 7 0,0-18 39 0,0 0 32 0,0-18 3 16,0-1-17-16</inkml:trace>
  <inkml:trace contextRef="#ctx0" brushRef="#br0" timeOffset="1800.05">29875 2873 33 0,'0'0'19'0,"-20"0"73"0,-17 0 72 15,17 0-87 1,3 0-47-16,17 19-15 0,0 0 8 0,0-19-13 0,0 0 0 0,0 19-1 15,0 0 13-15,37 0-4 16,0 0-3-16,-17-19-7 0,-20 0-5 0,37 18-1 0,-37-18 0 0,20 0-1 16,-20 0 1-16,23 0 0 0,11 0 0 0,-34 0-1 15,40 0-1-15,-23 0-7 0,-17 0-1 0,17 0-18 0,3 0 6 16,0 0-111-16,3 0 23 0,-9 0-137 62,-14 0 230-62</inkml:trace>
  <inkml:trace contextRef="#ctx0" brushRef="#br0" timeOffset="2350.52">29171 5002 27 0,'0'0'24'0,"0"0"-5"0,-14 0 31 16,14-18 5-16,0 18-28 0,0 0-1 0,0 0 21 0,-23 0-26 0,23 0 29 0,0 0-36 15,0 0 0-15,0 0 0 0,-20 0 40 16,20 0-41-16,0 0-2 0,0 18 10 0,0-18-12 0,0 0-1 0,0 0-1 0,0 19 15 31,0 0-12-31,0-19 0 0,0 0 0 0,0 18-1 0,20-18-6 0,-20 0 0 0,0 0 0 0,23 0 0 0,-23 0 0 16,0 20-1-16,14-20 0 0,-14 0 0 0,20 0 3 0,54 19 8 15,-34-1-12-15,-40-18 0 0,23 0 1 16,-9 20 0-16,6-20-1 0,0 0 2 0,17 20-2 0,-20-20-1 0,43 18 4 16,-43-18-3-16,3 0-1 0,17 0 0 0,-14 0-1 0,-6 19 2 15,154-19 1-15,-154 0-1 16,3 0-2-16,17 0 0 0,-17 0 2 0,0 0-1 0,-3 0 1 0,40 0-1 16,-37 0-1-16,0 0 1 0,-20 0 0 0,37-19 0 0,-37 19-1 0,37 0 1 0,-37 0 1 0,20-18-2 15,3 18-3-15,-9-20 0 0,-14 20 1 0,20 0-2 0,-20 0-1 0,0 0-2 0,20 0-12 16,-20 0 7-16,0-20 1 0,20 20-4 0,-20 0-2 0,0 0-3 0,0 0-5 0,0 0-3 15,0 0-5-15,0 0-3 0,0 0-3 0,0 0-50 47,-40 0-137-47,20 0 212 0</inkml:trace>
  <inkml:trace contextRef="#ctx0" brushRef="#br0" timeOffset="3067.33">29077 5173 39 0,'20'0'64'0,"-20"0"-27"0,0 0-2 0,0-18 45 0,0 18-59 0,0 0-3 16,0 0 36-16,0 0-44 0,0 0 1 0,0 0-3 15,0 0 0-15,0 0 10 0,0 0 0 0,0 0-9 0,0 0-1 16,0 0 0-16,0 18-1 0,0 1 7 0,0-19-8 0,0 0 1 0,0 76 12 47,-40 228 3-47,40-190-17 0,0-76-4 0,-17 19 1 0,-3 57 0 0,20-74 0 0,0-3 0 0,-20 96 2 0,3-95-4 16,17-1 2-16,-17 78 3 0,-23-38-1 15,20-20-1-15,20-39 0 0,0 1-2 0,0 1 1 0,-20-3 1 0,20 3-1 0,-17 17 2 16,17-17-2-16,0-20 0 0,0 21 2 0,0-4-3 0,0-17 1 15,0 19 0-15,0-19-1 0,0 0 0 0,0 20 2 0,0-20-2 16,0 0 1-16,17 17 2 16,23-17-2-16,-23 0-2 0,80 0 3 15,-60 20-4-15,-17-20 3 0,40 0-2 0,-6 0 0 0,-34 19 0 16,111 0 2-16,-74-19-2 0,20 19-1 16,74 19 1-1,-74-19 1-15,-60-19-2 0,6 20 1 0,-6-20 0 0,0 0-1 0,3 18 2 16,0-18-1-16,-3 19 0 0,3-19 1 0,60 38-5 15,-46-18 1-15,6 0-2 16,-6-3 0-16,29 2 2 16,-49 0 0-16,6-19 1 15,0 0-5-15,-20 0 6 0,20-19-2 16,-3 19 4-16,-17 0-1 0,0 0 0 0,17-19 0 0,-17 19 0 0,0 0 0 0,0-17 0 0,40-61 3 47,-40 41-3-47,0 17 0 0,0 20 0 0,0-19 1 0,0-57-1 0,0 37 1 0,0 22-2 0,0-22 1 0,0-56 0 0,0 38 1 0,0-94 2 15,0 93-3-15,0 2 0 0,0-2 0 0,0 1 0 0,0 19 0 0,0-19 0 16,0 1 0-16,0-212 5 0,0 212-4 0,0-40 3 16,-17 59-4-16,17-20 0 0,0 19 1 0,-23-38-1 0,23 18 1 15,0 20 0-15,-17 0-3 0,17 0 1 16,0 0 3-16,0 38-4 0,-17-19-5 16,17-1 4-16,0 20-1 0,0 0-1 0,0 0 0 0,0 0 0 15,-20 20-13-15,20-1-2 0,0-19 6 0,-20 38-25 0,-14 0-52 31,-9 75-209-31,6-55 244 0,20-58 51 0,17 39-7 0</inkml:trace>
  <inkml:trace contextRef="#ctx0" brushRef="#br0" timeOffset="3467.42">29533 5705 29 0,'0'0'30'15,"0"0"-8"-15,0 0 49 0,0 0-27 0,0-19-7 16,0 19-20-16,0 0-2 0,0 0 0 0,0 0 0 0,0 0 12 16,0 0-14-16,20 19 29 0,-20-19-29 0,0 19 13 15,0-19-12-15,0 19-2 0,0-19 11 0,17 58 0 0,-17-58-17 0,0 0 0 16,0 37-2-16,0-18 6 0,0 19-7 0,23-38 0 16,-23 19 0-16,0 2-1 0,0-3 0 0,0-18 0 0,0 38 1 0,0-1 2 0,17-37-4 0,-17 77 4 15,0-39-5-15,0-1 0 16,0-16 1-16,0-4 0 0,0 2-1 0,0-19 0 0,0 20-1 0,0 0 0 0,0-2-3 15,0 2-9-15,0-3-39 32,0-17-292-32,0 0 296 0,0 0 13 0,0-37 8 0,0 19 23 0,0 18-12 0</inkml:trace>
  <inkml:trace contextRef="#ctx0" brushRef="#br0" timeOffset="3850.69">29553 5801 22 0,'0'0'114'0,"-20"0"-73"0,20 0-23 0,0 0-2 0,0 0 12 16,0 0-17-16,-20-20 0 0,20 20 0 0,0 0-2 0,0 0 8 16,0-19 21-16,0 0-32 0,0 19 0 0,0 0 0 0,0 0 1 0,0-19-1 15,0 19 1-15,20-19 24 16,17-19-3-16,-37 38-21 0,23 0-3 0,-23 0-1 16,17-17 0-16,-17 17 0 0,17 0 5 0,3 0-4 15,-20 0-3-15,20 0 5 16,-20 0-5-16,17 0 0 0,-17 0 0 0,0 0 0 0,0 17 0 0,20 2 0 0,-20 0 1 0,0 0-2 0,0 0 1 0,0-19-1 15,0 38 0-15,0-38 1 0,0 20-2 0,0-20 1 16,0 37-2-16,0-18 1 0,-20-19 0 0,20 20 0 16,0-2 0-16,-37 1-8 31,37-19 9-31,0 0-1 0,-20 0 1 0,20 0 0 0,0 0 1 0,0 0-1 0,0 0 0 0,0-19 1 0,0 19-1 0,0 0 2 0,20 0 7 16,37 0 16-1,3 19-13-15,-26 20-7 16,-14-20-3-16,0 18 4 0,-3-18-5 0,3 19 2 0,-20-18-1 0,0 18-1 15,0-38 0-15,0 77 4 0,-57-21-17 16,57-36 4-16,-37-2-22 0,20 2-19 0,-23-3-19 16,20-17 24-16,20 0-7 0,-20 0-10 0,-54-17-138 15,74 17 194-15,-17-20-9 0</inkml:trace>
  <inkml:trace contextRef="#ctx0" brushRef="#br1" timeOffset="13434.69">30562 3747 29 0,'0'0'6'0,"0"0"-2"0,0 0 3 0,0 0 15 16,0 0-6-16,0 20 39 0,0-20-13 0,0 0-22 0,0 0 37 15,0 18-25-15,0-18-19 0,0 0 13 16,0 0-15-16,0 0-1 0,0 0 0 0,0 19-3 0,0-19 1 0,0 0-1 0,0 0 0 0,0 0 1 15,0 0 10-15,0 0-12 0,17 0 18 16,-17 0-18-16,0 0-1 0,0 0 1 0,0 0-1 0,17 0-1 0,3 0 23 47,17 0 2-47,-17 0-17 0,17 0 6 0,-17 0-11 0,3 0-3 16,-9 0 0-16,6 0 0 0,-20 18-2 0,20-18-1 0,-20 19 1 15,20-19-1-15,-3 21 2 0,-17-2-4 16,0-1 0-16,17 1-1 0,3 19 3 0,-20-38-1 0,43 58-1 0,-43-39 2 0,14-19-1 15,-14 18 2-15,20 1 0 0,-20 1-1 0,40 54 2 16,-23-34-4-16,-17-22 1 0,17 21 0 0,6-2 1 0,-23-37 0 16,17 39-1-16,3-1-1 0,-20-38 1 0,0 18-1 0,17 2 1 0,-17-1 1 15,20-1-1-15,-20 1 1 0,20 58-1 0,-3-59-1 16,-17 39 2-16,23-38-1 0,-9 96 0 0,26-20-1 16,-40-19 1-16,37 95-1 15,-37-133 0-15,0-18 1 0,0 36-1 0,20-18 1 0,-20 20-1 16,0-21 1-16,0-18 0 0,20 96-1 0,-20-78 0 0,0-17 1 15,0-2-1-15,17 40-1 16,-17-2 0-16,0-18 1 0,0 19 1 0,0-18 0 0,0-19 1 0,0-3-2 0,0 98 1 16,0 37-1 15,0 303-2-15,-17-341 3-16,-3 40-1 15,20-98 1-15,-20-37 0 0,20 21 1 0,0 15-1 0,-17 21-1 16,-3 18 2-16,-20 60-2 15,26-136 2-15,14 22 0 0,-40 131 3 16,-17-20-6 0,37-94 3-1,3-20 0-15,-6 40-4 0,6-56 3 0,0-4 0 0,-23 39-2 16,40-35 1-16,-20 16 2 0,6-17-1 0,-9 0-1 0,-17 53-2 0,23-52 0 0,0-1 1 0,-3 18-1 16,-20 18-14-16,3-39 11 15,0 43-23-15,17-43 16 0,-17 40-59 0,17-37 15 16,0-3 22-16,3 4-48 0,0-1-68 0,17-20 112 0,-23 0-1 15,23 0 35-15,0 0-10 0</inkml:trace>
  <inkml:trace contextRef="#ctx0" brushRef="#br1" timeOffset="13750.98">30522 8005 22 0,'0'0'9'0,"0"0"1"0,0 0 32 0,0-17-29 0,0 17-1 0,0 0 0 0,0-21 1 0,0 21 0 0,0 0 1 0,0 0 1 0,0-17-1 0,0 17 0 0,0-19 0 0,0 19 11 15,0-37 13-15,0 37-24 0,0 0-2 0,17-21 16 16,-17 21-14-16,0 0-9 0,0 0 5 0,23 0-6 0,-23 0 1 16,0 0 0-16,0 21 0 0,0-4 1 0,0-17 0 0,0 39 0 0,0 76 8 15,-23-1-7-15,6-76-5 0,-3 35 2 16,20-32-3-16,-37 52 4 0,37-73-3 0,-20 18 0 0,20-18 0 16,-20-3 1-16,20 2 0 0,0 19 5 0,-20 1 4 15,20-21 27 1,0-18-35-16,20 0 1 0,0 0 0 0,-20 0-2 0,37-18 4 0,20-21 1 15,-57 39-6-15,57 0 2 0,-17-17-4 0,17 17 2 16,-40-21-1-16,26 21-1 0,-9 0-1 16,6 0-2-16,14 0-9 0,23 21-43 15,-57-21 35-15,17 17-28 0,-20-17 18 0,-17 20-5 0,40-20-56 0,-20 19-32 16,-20-1 70-16,0-18 15 0,17 0 19 0,-17 20 2 16</inkml:trace>
  <inkml:trace contextRef="#ctx0" brushRef="#br1" timeOffset="14434.65">29057 8787 19 0,'0'0'8'0,"-17"0"56"0,17 0-44 0,0 0-2 15,0 0 1-15,0-20-2 0,0 20 0 0,-20 0 30 0,20 0-32 16,0-20 11-16,0 20-13 0,0 0-2 0,-20 0 10 0,20 0-1 0,0 0-12 15,0 0 2-15,0-17 7 0,0 17-11 16,0 0 12-16,0-19 8 0,0 19-22 0,0 0 3 16,0 0 0-16,0 0-2 0,0 0 4 0,0 0-4 0,20 0 5 0,0-21 10 15,17 21-5 1,0 0-11-16,-17 0 1 0,-20 0-1 0,23 0 1 0,-9 0-1 0,6 0-1 16,20 0 0-16,-6 0 3 15,29 0 1-15,-49 0-4 0,63 0 2 0,-37 21-2 0,-3-21 0 0,-20 0 0 0,40 19 1 0,-17-19-2 0,34 17 4 16,-17-17-2-16,77 20 0 15,-40 0 0-15,-34-20-3 0,-26 0 1 0,-14 17-1 0,37-17 3 16,3 0-2-16,-43 21-2 0,0-21 0 0,23 0 1 0,54 19-1 16,-71-19 1-16,-9 0 0 0,-14 0-2 0,20 0 1 0,0 0-1 0,17 0-1 15,-17 0 2-15,0 0 0 0,-3 0 1 0,-17 0-2 16,23 0 1-16,-6 0 0 0,-17 0-1 0,0 0 0 0,17 0-3 16,-17 0 2-16,0 0-2 0,20 0 1 0,-20 0-7 0,0 0 2 0,0 0-14 15,0 0 10-15,0 0-2 0,-20 0-22 0,20 0 13 0,-57 0-183 31,-17 0-20-31,54 0 218 0,0 0 2 0</inkml:trace>
  <inkml:trace contextRef="#ctx0" brushRef="#br1" timeOffset="15285.18">29134 8861 25 0,'0'0'33'15,"0"0"8"-15,0 0 48 16,0 0-73-16,0 0 1 0,0 0-1 0,0 21 10 15,0-21-15-15,0 0-1 0,0 0 11 0,0 19-2 0,0-2-3 0,0 3-9 16,0-1 0-16,0-19 3 0,23 75 20 16,-23-18-16-16,0-37-10 0,14 75 6 0,-14-57-8 0,0 95 8 15,0-76-6-15,0-18-1 0,-14 188 13 47,-29 41-3-47,-14-59 4 0,57-172-12 0,-17-37-4 0,17 39 0 0,0-39 1 0,0 0-2 0,0 18 4 16,0 2-3-16,0-20 0 0,0 18 2 0,0-18-1 0,0 0-1 0,0 0 1 15,37 0 3-15,-37 0-4 0,20 0 1 0,-3 0-2 16,-17 0 1-16,57-18 1 0,-57 18-2 0,20 0 0 16,0 0 2-16,74 0 0 0,-71 0-2 0,-9 0-1 15,6 0 1-15,37 0 2 0,-17 0 0 0,-23 0-2 0,3 0 0 0,-3 0-1 16,3 18 1-16,0-18-2 0,-3 0 3 0,6 0-1 0,11 19 0 0,-14-19 2 0,17 20-3 16,-17-20 0-16,57 37 1 0,-60-18 0 15,3-19 0-15,17 20 0 0,-17-20-1 0,17 38 0 16,20 0 2-16,-17-2-2 0,-40-36 1 0,37 20 1 0,43 38 1 15,-46-39-3-15,-34-19 1 0,20 17-3 0,17 4-8 16,-20-21 12-16,6 18 0 0,-23-18-1 0,0 0 2 16,17 0-1-16,-17 0-1 0,0 0 5 0,20 0-3 0,-20 0 2 0,0 0 0 0,17 0-4 15,-17 0 1-15,0-18 0 0,0-3 1 0,0 21-1 16,0-17 2-16,0-21-1 0,0 38-1 0,0-18 0 0,0-3-1 0,0-16 1 0,0-2 1 16,0-37-1-16,0-19 1 0,0 57-1 0,0-95 1 15,0 37-1-15,0-37 0 0,0 58 1 16,0 19-1-16,0-2 0 0,0 1-1 0,0-133-1 15,-17-77 4 1,17 134-7 0,-20 38-2-16,20 76 6 0,0 0 0 0,0-1-3 0,0 3-1 15,-17-2 3-15,17 19 1 0,0 0 0 0,0 0-1 0,-40 0-20 16,40 0 12-16,0 0-1 0,-17 0-15 16,-3 0-9-16,20 19 13 0,-54 18-151 15,54-37 67-15,-23 38 13 0,23-18 56 0,0-20 31 0,-20 19-7 16</inkml:trace>
  <inkml:trace contextRef="#ctx0" brushRef="#br1" timeOffset="15935">29667 9432 19 0,'0'0'3'0,"0"0"-1"0,0 0 2 0,0 0 1 0,0 0 20 0,0 0-13 0,0 0 1 15,0 0 62 17,0 0-55-32,0 0-10 0,0 0-1 0,0 0-1 0,-20 0-1 0,20 0 0 0,0 0 1 0,0 0-1 0,0-20 32 0,-20 20-30 0,20 0 0 0,0-17 27 15,0 17-29-15,0 0 1 16,-17 0-1-16,17 0-1 0,0-20-1 0,0 20 0 0,0 0 0 0,0 0 10 0,-17 0-6 16,17 0 0-16,0 0 2 0,0 0-6 15,-23 20 3-15,23-20 8 0,-17 17-8 16,17 3-4-16,0 1 6 15,-20 15 4-15,20-36-11 0,0 20-1 0,0-20 1 0,0 0-1 16,0 18 2-16,0 2 2 0,0-1-3 16,0-19 0-16,0 0-2 0,0 17 0 0,0-17 1 0,20 0-1 0,-20 0 1 0,17 0 1 0,6 21 0 15,-6-21 0-15,-17 0-1 0,17 0 0 0,23 20 1 16,17-3 2 0,-40-17-3-16,-17 0-2 0,23 20 0 15,-6-20-1-15,-17 0-2 0,0 0-6 16,0 0 0-16,0 0-1 0,0 0-5 0,17 0-54 15,-17 20-6-15,0-20 26 0,0 0-190 0,0 0 210 16,-17 0 16-16,17 0-1 0</inkml:trace>
  <inkml:trace contextRef="#ctx0" brushRef="#br1" timeOffset="19334.87">29764 6979 39 0,'0'0'55'0,"0"0"-21"0,0 0 52 0,0 0-44 0,0 0-9 0,0-19 19 16,0 2-30-16,-23 17-13 0,23 0 0 0,0-20-1 15,0 0 29 1,-17 20-15-16,17 0-18 0,0 0 0 0,0 0 8 16,0 0-8-16,0 0 1 0,0 20 0 0,0-20 0 0,0 20 1 0,0-3-1 15,0 21 13-15,-20 1-6 16,20-19-6-16,0-3-1 0,0 3 0 0,0-1 0 0,0-1-2 0,-20-18 4 0,20 37-2 0,0-17 1 15,-17 37 7-15,17-36-10 0,0 15 2 0,0-16-1 16,0 55-1-16,0-55-3 0,0 94 1 16,0-94-2-16,17 17 3 0,-17 19 2 0,20-18-4 15,-20-18-2-15,20 18 2 0,-20 1-1 0,17 55 4 0,6-17-4 16,-6-22-1-16,-17-35 2 0,0 20 0 0,17 74-2 16,-17-40-1-16,0-54 2 0,0-20-1 0,0 37-6 15,0 3-1-15,0-23 2 0,0 21-16 16,0 1-9-16,0 19-58 15,0-41-40-15,0 2 45 16,0-19-9 0,-17 21-8-16,17-21 89 0</inkml:trace>
  <inkml:trace contextRef="#ctx0" brushRef="#br1" timeOffset="19652.41">29593 8310 40 0,'0'0'57'0,"0"0"-23"15,0 0-3-15,0 0-5 0,0 0 19 0,0 0-5 16,0 0-4-16,0 0 23 0,0 0-46 0,0 0 0 16,0 21 25-16,0 15-23 15,17 2-6-15,-17-19-5 0,0 1 0 0,0-3 2 0,0 24-1 0,17-24-2 0,-17 2 2 0,0 2-2 16,20 110 20-16,-20-131-15 15,0 40 6-15,20-3-1 0,-20-17-6 0,17-3 9 16,-17-17-11-16,40 21 11 31,34-99 12-31,3-54-19 0,-20 36-5 0,20-56-4 0,-57 116 0 0,-3-22 0 16,-17 21 0-16,37-40-2 0,-17 56-1 0,17-52-21 16,-17 33-3-16,-20 20 9 0,20 3-2 0,-20 17-4 0,20-21-75 15,-20 21 52-15,0 0-8 0,17 0-10 0,-17 0-6 0,0 0 6 0,0 0 15 0,0 38-9 16</inkml:trace>
  <inkml:trace contextRef="#ctx0" brushRef="#br2" timeOffset="108091.28">29570 10441 25 0,'0'0'29'0,"0"0"-8"0,0 0 34 0,0 0-29 0,0 0 0 0,0 0-2 0,0 0-5 0,0 0 0 16,0 0 29-16,0 0-34 0,0 0 11 15,0 0-15-15,0 0-1 0,0 0 0 0,23 0 18 0,-23 0-12 16,0 0 9-16,0 19-8 0,0-19-8 0,0 0-1 0,17 0 1 0,-17 0-2 16,0 0 2-16,0 0-1 0,0 0 0 0,0 0 2 0,17 0 20 15,-17 0-24-15,0 0 6 0,0 0-6 0,20 0 1 0,-20 0 4 16,0 0-8-16,0 0 4 0,0 0 2 0,0 0 1 15,0 0-7-15,0 0 1 0,0 0 5 16,0 18-6-16,0-18 0 0,20 20-2 0,-20-1 1 0,0-19 0 0,0 37-1 0,0-37 2 16,0 39-2-16,0-20-3 0,0 0 0 0,0 37-1 0,0-18 5 0,0 1 0 0,0-2-1 15,17 2 0-15,-17 19 1 0,0-22-1 0,20 78 0 32,0 1 0-32,-20-78 0 0,17 3-2 0,-17 16 3 0,0-18-1 0,23 39 1 0,-23-40-2 0,0-19 1 0,17 21 0 0,-17 56 2 15,17 0-3-15,-17-75 1 0,0 17-1 16,0-18-2-16,0 1 1 0,0 17-1 0,0-37 0 0,0 20-2 0,0-2-1 0,0 2 0 15,0-20-2-15,20 37-30 0,-20-37 22 0,0 19-2 0,0-19-1 0,0 20-2 16,0-2-51-16,0 1 11 16,0 1 25-16,0-20-6 0,0 19-58 0,0-19 50 0,0 19-28 0,-20-19 60 15</inkml:trace>
  <inkml:trace contextRef="#ctx0" brushRef="#br2" timeOffset="108408.08">29476 11886 72 0,'0'0'44'0,"0"0"6"0,0 0-5 0,0 0-10 0,0 0-7 16,0 0-4-16,0 19 16 0,0-19-22 0,0 75 50 16,0 2-53-1,20 75 1-15,-3-133-14 0,3 18-1 0,-20 1 1 16,77 133 12-16,-40-94 13 15,-17-58-21-15,-3-19 1 0,-17 0 2 0,20 0 0 16,0 18 10-16,-20-18-11 0,74-37 15 0,-54-1-17 16,0 19-2-16,-3-1 0 0,40-55 5 0,-37 38-6 0,77-174 5 15,-63 154-6-15,-34 1-1 0,20 17 0 0,0 2 0 0,3-20-1 0,-23 18-1 0,0 1-1 16,14 1-2-16,-14 17-2 0,20-17-2 0,-20-2-14 16,20 20 5-16,-20 19-2 0,0-19-5 0,0 19-2 0,0 0-3 0,20-19-4 0,-20 19-50 15,0 0 31-15,0 0-8 0,0 0-8 0,0 0 5 0,0 0 16 0,0 19-10 16</inkml:trace>
  <inkml:trace contextRef="#ctx0" brushRef="#br2" timeOffset="108858.12">29724 13064 61 0,'0'0'40'0,"0"0"52"16,0 0-56-16,0 0-5 0,0 0 18 0,0-19 17 16,-20 19-29-16,20 0-20 0,0 0-6 15,0 0-5-15,0 0-1 0,0 0 9 16,0 19-5-16,0-19-4 0,0 0-2 0,0 18 1 0,0-18-2 0,0 20 3 16,20 37 5-16,-20-36-6 15,0 15 0-15,0-17-2 0,0 19-1 0,0-17 0 0,17-4 0 0,-17 22 0 0,0-21 0 0,23 135 1 31,-6-21 0-31,-17-75-3 0,0-37 2 0,0 18-2 0,0-19 1 0,0 96-16 16,0-115 8-16,0 37-4 0,0-37 3 0,0 20-2 0,0-20-5 16,0 17-24-16,0 3-77 0,0-20 77 0,0 0-53 15,0 0 47-15,-17-20 5 0,17 3 11 0,0-3 4 0,-23 0 10 16</inkml:trace>
  <inkml:trace contextRef="#ctx0" brushRef="#br2" timeOffset="109143.7">29610 13273 24 0,'0'0'45'0,"0"0"98"16,0-20-89-16,17-17 48 16,-17 37-90-16,20-19-1 0,-20 2-1 0,20 17-1 0,-3-21 0 15,3 3 9-15,0-2-9 0,-3 20 1 0,6-19-1 0,-6 19-2 0,0-20 1 0,23 2 2 16,-3 18-2-16,-37 0-3 0,37 0-2 0,60 18 18 16,-97 2-16-16,37-1 3 15,77 113 17-15,-114-112-21 0,0 18 2 0,20-19-1 0,-20 19 0 16,20-19-1-16,-20 19 1 0,-20 95 9 15,20-95-13-15,-40 76 4 0,26-76-4 0,-9 1 0 0,-34 76 8 16,57-98-4-16,-37 23-1 0,37-23-2 0,-20 23-7 0,-37-4-9 0,37-16 4 0,3 18-19 16,-23-18-10-16,23-20 17 0,-3 18-27 0,0-18 21 0,20 0 28 62,-34 0-66-62,11 0-22 0,6 0 37 0,17 0-6 0,-20 0 2 0,0 0 8 0,20 0 13 0,-17 0 6 0,-3 0 14 0</inkml:trace>
  <inkml:trace contextRef="#ctx0" brushRef="#br2" timeOffset="110007.97">29057 12779 68 0,'0'0'237'0,"-17"0"-206"0,17 0 5 0,0 19-2 15,0 19-19-15,0 38 7 0,-20-18-12 16,20-1-5-16,0-20-2 0,0 20 1 0,0 38 0 0,-20 95 4 15,20-94-7-15,0-59-1 0,0 20 1 0,-17-18-1 16,17 18 1-16,0-19 1 0,-17 19-3 0,17-19 0 0,0 56 4 0,-23-17 9 16,23-40 1-16,-17 21-6 0,-3 18 10 0,20-39-13 0,-20 97 5 15,3-97-8-15,17-17 1 0,-20 18-1 0,0 57 1 32,20-56 0-32,0-2-1 0,0 57 7 0,-17-35-9 0,17-41 1 0,0 3 3 0,0-4-1 0,0 2 2 15,0 1-2-15,0-20-1 0,0 17 1 0,0-17 0 0,0 21-2 0,17-21 1 0,-17 20 0 0,20-3 1 16,0 2-1-16,-3-19-1 0,-17 21 2 0,40-21 1 0,-40 0-1 0,40 17-2 15,-6-17 3-15,6 0-1 0,34 19 5 16,-54-19-4-16,17 0-2 0,3 0-1 0,14 20 0 0,-14-20 0 0,37 17 1 0,-40-17 1 0,3 0-3 0,-3 21 0 16,0-21 1-16,0 20-2 0,3-20 2 0,-3 0-1 0,0 17 1 0,3-17 1 0,0 0-2 15,34 19 1-15,77 2 0 16,-77-4-2-16,-34-17 0 0,-17 0 0 0,11 19 1 0,6-19 0 0,17 20-1 0,-40-1 2 16,60 0 2-16,-37-19-1 0,-26 20 0 0,-14-20-1 15,20 0 1-15,0 0-2 0,0 0 1 16,17 17 0-16,-37-34 4 15,0 17-3-15,0 0-1 0,0 0-2 0,0 0 2 16,0-39-4-16,0 39 4 0,0-19-2 0,0-1 1 0,0-16 1 0,0 15-2 16,0 2 2-16,0-18-1 0,0 16 1 0,0-16 0 0,0 18-1 0,0-19 1 0,0 2-2 0,0-42 3 15,20-16-4-15,-20 37 3 0,0-1-1 0,17-37-1 16,6 0 0-16,-6 57 2 0,0-55-1 0,-17 34-1 0,40 20-1 16,-40-17 2-16,57-153-15 15,-20 115 13-15,-14 36 5 0,-23 19-1 0,54-93-3 0,-17-2 5 16,-20 96-2-16,-17 0-1 0,20 0-1 0,0-36 2 0,-20 33-1 0,23 23 0 0,-23-20 2 0,0 21 0 15,14-4-2-15,-14-36 2 0,0 19 1 0,20 1-1 47,-20 18-2-47,0 19 0 0,0-20-1 0,0 2 2 0,0 18-1 0,0-20 1 0,0 1 2 0,0 0-2 0,0 19 2 0,0 0-4 0,-20-19 2 0,20 19-2 0,0-19 2 0,0 19-1 0,0 0 1 16,-14 0 0-16,-29-18 2 16,6 18-3-16,0 0 3 0,-3 0-1 0,40 0-1 0,-37 0 2 0,17 0-3 0,-17-20 0 15,17 20 0-15,-37 0-2 0,23-19 3 0,-137 0 3 0,54 0-2 16,-262-75-1 15,54 112 2-31,251 20-2 0,37-20-1 0,-117 97-2 16,60-1-1-16,54-75 2 0,26-2-1 15,-9-19 1-15,3 2-2 0,20-1-1 0,-37 1-29 32,17 19-162-32,20-39 148 0,0 0-7 0,0 0-161 0,20-21 193 0,-20 21 13 15,20-18-2-15</inkml:trace>
  <inkml:trace contextRef="#ctx0" brushRef="#br2" timeOffset="132893.49">26243 16754 16 0,'0'0'38'15,"-17"0"-11"-15,17 0-10 0,0 0 3 0,0 0 0 0,0 0 20 16,0 0-23-16,0 0 14 0,0 0-17 0,0 0 0 0,0 0-1 16,0 17 31-16,0-17-2 15,0 0-33-15,-17 19 8 0,17-19 5 0,0 0-8 16,0 0-7-16,0 21-1 0,0-21 5 0,0 0-1 0,0 0-3 16,0 0-4-16,0 0 3 0,0 20-2 0,0-20-1 0,0 0 1 0,-20 0 7 15,20 17-10-15,0-17 5 0,0 0-3 0,0 20 1 16,0-20-3-16,0 37 2 0,0-37-2 0,0 20 1 15,0-3 1-15,0 24 0 0,0-5-2 0,0 41 0 16,0-60 2-16,20 80 1 0,-20-22-4 16,0-54 0-16,0 15 1 0,0-16-1 0,0 17 2 0,17-17-2 0,-17 17 0 0,0-16-1 0,0-2 1 0,0 18-1 15,0-18 1-15,0 19-1 0,17-18 0 0,-17 18-6 32,40 18-63-17,-40-56 49-15,0 0-4 0,0 0-37 0,0 0 22 0,20-20-106 0,-20-16 56 0,0 36 64 0,0-21 12 0,0 21-7 0</inkml:trace>
  <inkml:trace contextRef="#ctx0" brushRef="#br2" timeOffset="133180.17">26243 16677 29 0,'0'0'53'0,"0"0"-33"0,0 0 1 0,0 0 0 0,0 0-2 0,20 0 0 0,-20-17-1 0,20 17 19 15,37 0 39-15,20 0-5 16,-60 17-59-16,40 39 25 16,0 1-24-16,-17 21-3 0,-40-41-6 0,37 41 6 31,0 52 0-31,-37-89-7 0,20-4 1 0,-20-1-1 0,0 22-2 0,0-18 0 0,-20 34-1 0,3 4 1 0,-3-3 2 0,-57 39 1 31,60-76-4-31,-3-19 0 0,-17 19-1 0,17-19-1 0,0 0-1 0,3 1-6 0,-23-2-11 0,23-18 5 0,-3 0-4 16,-17 19-55-16,17-19 43 0,20 0-4 0,-20 0-5 0,0 0-8 0,20 0-3 0,-17-19 2 0,0 19 9 15,17-18 14-15,-20-2 12 0,20 1 0 0</inkml:trace>
  <inkml:trace contextRef="#ctx0" brushRef="#br2" timeOffset="133793.01">27386 17342 31 0,'0'0'16'0,"0"0"87"0,0 0-52 15,0-17-8-15,0 17-25 0,0 0-2 0,0 0 0 0,0-19 21 16,0 19-27-16,-17-21 18 0,17 21-11 15,0 0-2-15,0 0 20 32,0 96 33-32,17-78-62 0,-17 20-3 0,0-19 0 0,0 2 1 0,17 54-2 15,3 96 2-15,-20-133-3 0,0 38-3 16,20 0 0-16,-20-38 0 0,0-18 0 0,0 36-10 0,0-19 1 0,0 3-21 16,0-2-10-16,0-38 18 0,0 0-3 0,0 19 0 0,0-19-1 0,0 17-103 15,0-17 91-15,0 0-33 0,-20-36 23 16,20 36 45-16,0-38 1 0,0 38-9 0</inkml:trace>
  <inkml:trace contextRef="#ctx0" brushRef="#br2" timeOffset="133976.93">27386 17477 35 0,'0'0'20'0,"0"0"8"0,0-21 6 0,0 2 2 0,0 19-1 0,0-18-4 0,17-20 22 16,-17 38-31-16,20-19-1 0,-20-18 16 16,37-3 24-16,-37 22-49 0,40 18 6 0,-40 0-9 0,0-19-2 0,17 19 0 0,3 0 0 15,-20 0-3-15,23 0 1 0,11 19 18 16,-14-19-22-16,-20 18 2 0,20-18-2 0,-3 40 2 0,-17-40-2 15,0 37 1-15,17 0 0 0,-17-37-2 16,0 38 0-16,0-38-1 0,-34 76-43 16,14-56 3-1,0 17-151-15,0-17 73 0,6-20 70 0,14 0-2 0,0 0 30 0</inkml:trace>
  <inkml:trace contextRef="#ctx0" brushRef="#br2" timeOffset="134243.49">27805 17342 67 0,'0'0'107'0,"0"0"-46"0,17 0-34 0,-17 0 20 16,0 0-6-16,0 0-23 0,0 0-1 0,0 20 28 16,0-20-29-16,0 0-2 0,0 19-8 0,0-19-1 0,0 0 1 15,0 18-3-15,-17-18 1 0,17 0 1 0,0 20-3 0,-20 17 7 16,20-16-7-16,0 15 1 0,0-16-2 0,-20-20-1 0,20 57 2 31,0-37-2-31,0 36 3 0,0-56-3 0,0 18 0 0,20 2 3 0,-20-20-2 0,0 0 0 16,20 0 0-16,-20 0 0 0,17 0 0 0,-17-20 1 0,0 20-1 0,17-18 0 0,-17 0 0 0,23-3 0 15,-23-16 1-15,17-1-1 0,3 19 0 0,-20-1-1 0,0-16 1 16,0 15-1-16,17 2 0 0,-17 1 0 0,0 18 1 0,0-57-5 16,0 20-27-16,0 37-57 31,-17 17-276-31,17 3 336 0,0-20 12 0</inkml:trace>
  <inkml:trace contextRef="#ctx0" brushRef="#br2" timeOffset="134460.09">28050 17325 79 0,'0'0'221'0,"0"0"-198"0,0 0 17 0,-20 0 8 0,20 0-36 0,0 0 0 15,0 37 10 1,0-18-17-16,-17 37 2 0,17-16-5 0,0-40-2 0,0 36 2 0,0-36-2 0,0 39 2 0,0-39-1 0,0 18-1 16,0 2 1-16,0 0-1 0,0 18-1 0,0-38 1 0,0 18 0 0,0-18 0 15,0 38-1-15,0-38 2 0,0 19 0 0,0 0-1 16,0-19 0-16,0 0 1 15,0 19 0-15,0-19-2 0,0 0 0 0,0 0 1 0,0 0-1 0,0 0 0 0,0 0 0 0,0 0-1 0,0 0-3 16,-17 0-15-16,17 0 5 0,-23 19-30 0,6-19-24 0,17 0 21 0,-20 0-10 0,0 0-62 16,20 0 79-16,0 0 16 0,-17 0 11 0</inkml:trace>
  <inkml:trace contextRef="#ctx0" brushRef="#br2" timeOffset="135077.94">28450 16771 104 0,'0'0'49'0,"0"0"-4"0,0 0 26 0,0 19-44 0,0-19-2 15,0 0 15-15,0 21-7 0,0-21-18 0,0 20-2 0,0-3-1 0,0-17 0 16,0 20-2-16,0 37 16 0,0-20-14 0,0-16-7 0,0-4 1 16,0 2-2-16,17 18-1 0,-17 3-1 0,0-23-1 0,20 41-1 0,0-19 2 15,-20 18 0-15,22 18 1 0,-22 2-1 0,15-40-3 0,-15 155 0 16,0-156-1-16,-15 3-3 0,15-1-2 0,-22 0-4 0,2 56-34 15,0-74 27-15,20 0-2 0,-17 18 0 0,-1-19-3 0,-2-19-1 0,1 37-102 16,-16-37 14-16,-7 0 35 16,24-20 71-16,-21-16 3 0,39-2 3 15,-38-2 0-15,38 23 1 0,-19-3 0 0,1-17 1 0,18-2 5 0,-17-18 28 16,-5 18-5-16,22-18 39 0,-18 40-39 0,18-3-3 0,0 0-3 0,0 2 24 16,0 18-25-16,0-39 2 0,0 39-3 0,0 0-1 0,18 0-1 0,-18-17-2 0,22 17 13 15,-5 0-18-15,-17 0-1 0,18 0 0 0,1 0-3 0,38 0 11 16,23 0-7 31,12 37-6-47,-75-18-7 0,3-19-2 0,-20 18-3 0,20-18-2 0,2 0-6 0,-7 20-6 0,5-20-7 0,0 20-50 0,-1-20 23 0,-19 0-11 0,35 17-86 0,-13-17 54 0,-4 21 64 0</inkml:trace>
  <inkml:trace contextRef="#ctx0" brushRef="#br2" timeOffset="135460.22">28926 17477 125 0,'-77'0'328'0,"57"-21"-322"0,-15 21-1 15,35 0-3-15,-22 0-2 0,22 21 0 0,-17-2 0 0,17 18-1 0,0 0 1 16,0-37-1-16,0 40 0 0,0-40 0 0,0 17-1 0,0 4 0 0,0-3 1 16,17 58-8-16,5-57 9 0,-22 0 0 0,0-19 1 15,18 0 0-15,-18 0 2 0,17 19-1 0,3-19 4 0,-20-19-3 0,20 19 0 0,-20-38 1 0,37-20 11 16,-37 22-10-16,37-42 9 0,-14 21-8 0,-23-19 1 15,17-36 5-15,0-3 1 0,-17 59-6 0,0-79 10 16,20 99-13-16,-20-22 2 0,0 18-4 0,0 3 2 0,0 0-1 0,0 16-1 16,0-15 2-16,0 15-1 0,0-35 7 47,0-20 10-47,0 76-18 0,0 0 0 0,0 0 0 0,0 0-2 0,0 0 1 0,0 0 1 0,0 18-2 0,0-18 3 0,0 20-1 0,0 1 0 0,0-4 0 0,0 3 0 0,0-2-1 0,0 115 0 0,0-96 0 0,0 20 0 0,20 57 0 15,-20-74-3-15,0 18 1 0,0-2-1 0,0-18-1 0,0 20 1 16,17-22-4-16,-17 21 1 0,0 21-14 0,0-42 6 0,0 3-3 0,0-1-3 0,0-18-4 0,0-3-2 15,0 22-4-15,0-39-3 0,0 38-4 0,0-38-3 0,20 38-147 16,-20-19 87-16,0-19 38 0,0 0 49 0,0 0 6 0,20 0-8 16</inkml:trace>
  <inkml:trace contextRef="#ctx0" brushRef="#br2" timeOffset="135793.43">29231 17362 41 0,'-20'0'94'0,"20"0"-62"0,0 0-3 0,0 19 22 0,0-19-6 0,0 0-26 0,0 0-3 0,-20 18-1 15,20 2 18-15,0-20-25 0,0 0-2 0,-20 0 0 16,20 18 9-16,0 22-8 0,0-40-3 0,-14 0-3 0,14 19 3 16,0-19-4 46,0 56 6-62,0-38 3 0,0 2 4 0,0-20-11 0,14 20 3 0,-14-20-2 0,0 0-1 0,0 0 0 0,0 0 2 0,0 17-3 0,0-17 0 0,20 0 3 0,-20 0-2 0,0 0 0 0,0 21 0 0,0-21 0 0,20 0 3 0,-20 0-4 0,0 0 1 16,20 18 0-1,-3-18 4-15,-17 0-3 0,0 0-1 0,17 0 0 0,-17 0-1 0,0 0 1 0,0 0 2 0,0-18-3 16,20 18 0-16,-20 0 1 0,0-21-1 0,20-73 6 16,-20 74-5-16,0-16 1 15,0 15-3-15,0 21 0 0,0-19 0 0,-20 1 0 0,20-2 1 0,0 20 0 16,0-18-2-16,0 18 1 0,0-19 0 0,-20-1-3 0,20 20 1 16,0 0-2-1,0 39-22-15,0-21-17 0,0 2 23 0,0-2-2 0,0-18-4 0,0 19-5 0,0 2-39 16,0-2-21-16,0-19 38 0,0 17-32 15,0 3 47-15,0-20 30 0,0 19-4 0</inkml:trace>
  <inkml:trace contextRef="#ctx0" brushRef="#br2" timeOffset="136376.74">29459 17381 90 0,'0'0'48'0,"0"0"0"0,0 0-9 0,0 0-9 0,0 0 38 15,0 0-50-15,0 0 12 16,0 0-17-16,0 0-2 0,0 0-2 0,0 0 4 0,0 0-8 0,0 38 4 16,0-38-7-16,0 18-1 0,0-18 0 0,0 19-1 0,0-19 1 0,0 21 0 0,0 15-1 15,0-16 0-15,0 17-1 0,0-37 0 0,0 0 0 0,0 20-1 16,0 0 1-16,0-20-1 0,0 17 1 0,0-17-1 0,17 39-2 16,-17-39 4-16,0 0 0 0,0 18 0 0,20-18 0 15,-20-18 0-15,0 18 2 0,0-39 1 16,17 22-1-16,3-23 1 47,0-34-3-47,-3 34 1 0,-17 21-2 0,0 19 2 0,23 0 2 0,-23 0-2 0,0 19-1 0,0 2 0 0,17 15 2 15,-17-16-2-15,0-20 0 0,0 57 0 0,0-20 0 16,0-16 0-16,17 15 2 16,-17-36 0-16,0 0 0 0,0 0 3 0,20 0-3 0,-20-36 1 0,20 15-1 15,-20 21 0-15,0-37 0 0,0 17-2 0,17-17 2 16,23-19-1-16,-23-2 0 0,6 20-1 0,-6-1 3 15,0 3-2-15,23 15 7 0,-40 21-6 0,17 0 1 16,-17 0 1-16,0 0 2 0,20 0-1 0,-20 21-1 0,0-21-1 0,20 19 1 0,-20-2-1 16,17 22 4-16,-17-21-5 0,0 20-2 0,0-19-1 0,20 2-1 15,-20 15-2-15,0-16-3 0,0-20-7 0,0 37-8 0,0-37-10 0,0 57-130 16,0 20-88-16,0-77 236 0,0 38 2 0</inkml:trace>
  <inkml:trace contextRef="#ctx0" brushRef="#br2" timeOffset="137676.87">30767 16619 56 0,'0'0'90'15,"0"0"-59"-15,-14 0-5 0,14 0-2 0,0 0-1 0,-23 0 61 47,23 0-53-47,0 0 2 0,-20 0-27 0,20 0 0 0,0 0 1 0,0 20-1 0,0-20-1 0,0 21-1 0,0-21 4 0,0 17-5 0,0 21 4 0,0-20-3 0,0-18-1 0,0 38-1 0,20 22 3 31,17 34-1-31,-37-57-3 0,20 57 1 0,0-54 0 0,0 18-2 0,-20-21 0 0,0 20 0 0,17 20-1 16,0-3 0-16,-17-36 0 0,20 2 1 0,-20-4-1 0,0 3 1 0,0-21-2 16,0 116-31-16,0-115 5 0,0 19-5 15,0-38 15-15,0 19-2 0,0-19-1 0,0 19-1 0,0-19-5 0,0 0-45 16,0 0 26-16,0 20 1 0,0-20-18 0,0-20 49 0,0 20 6 0,0-19-9 15</inkml:trace>
  <inkml:trace contextRef="#ctx0" brushRef="#br2" timeOffset="138110.25">30636 16639 54 0,'0'0'24'0,"0"0"4"0,0 0 0 0,0 0 1 0,-20 0 47 16,0-38 48-16,20 20-98 0,0 18-14 16,0 0-3-16,0 0-2 0,0 0 6 0,0 0-7 0,20 0 7 0,-20 0-7 15,20 0 0-15,-20 0-3 0,17 0 2 0,-17 0-1 0,20 0-1 0,17 18 4 16,-37-18-5-16,43 18 3 0,-29-18-2 0,6 20-1 0,0-20-3 0,-20 0 2 16,37 21-2-16,-20-21 2 0,-17 17 0 0,40-17-2 0,-3 20 0 0,40 16-3 15,-60-15 2-15,-17-21 0 0,23 17-1 31,-6 2-2-31,-17 2 2 0,0-1-2 0,0 34-9 0,0-54 10 0,0 20 1 0,-17 17-1 16,17-17 4-16,0-20 0 0,-23 0-1 0,23 21 2 0,0-21-1 0,0 17 1 0,-17 2-1 31,0-19 4-31,17 0-3 0,34 0 11 16,-11 0-9-16,14 0 5 16,37 58 23-1,-37-22-24-15,80 136 2 0,-100-151-8 0,-17 35 2 16,23 1 0-16,-23 76 3 15,-23-115-5-15,-34 96-4 0,0-37-5 16,-74 18-81 31,94-75 28-47,37-20 19 0,-23 0-7 0,6 0-9 0,0 0-3 0,-23 0-67 0,6 0 92 0</inkml:trace>
  <inkml:trace contextRef="#ctx0" brushRef="#br2" timeOffset="138893.92">26226 18370 28 0,'0'0'13'0,"0"0"70"0,0 0 61 16,0 0-124-16,0 0 34 15,0 0-39-15,0 0-1 0,-17 0-2 0,17 0-2 0,0 0-2 0,0 0-1 16,0 0 1-16,0 18 18 15,0-18-19-15,0 0-1 0,0 19 6 0,0 1-2 0,0-20-6 0,0 0 0 0,0 37 6 32,0-17-3-32,0-20-5 0,0 57 5 0,17-39-7 0,-17 1 1 0,0 20-1 0,17-1 0 15,-17-20 0-15,20 40-6 16,-20-39-5-16,20 1 3 0,-20-2-4 0,0-18-3 0,0 19-3 0,0-19-4 0,0 19-2 16,0-19-2-16,0 0-4 0,0 18-87 15,0-18-25-15,0 0 111 0,0-56-19 0</inkml:trace>
  <inkml:trace contextRef="#ctx0" brushRef="#br2" timeOffset="139127.26">26226 18123 30 0,'0'0'9'0,"0"0"2"0,0 0 6 0,0 0 52 0,0 0-43 0,17 0 24 16,-17 0-29-16,0 0 0 0,0 0 17 0,0 0-19 0,20 0-2 0,-20 0-2 0,20 38 33 16,17-21-35-16,-37-17 0 0,20 0 0 0,-20 39-1 15,20-39-2-15,20 39 8 0,-40-39-9 0,54 57 11 16,-54-57-15-1,20 36 1-15,-20-15-1 0,17-21-1 0,3 37-2 0,0 20 5 0,-3-37-3 0,-17-2-2 0,0 1-1 0,0 1 0 0,0 17 0 0,0-17 0 0,0 55 2 16,-17-55-2-16,-3-1-3 0,0 0 0 0,20 0-1 0,-17 1 2 16,-3-2-3-16,-17 20 1 0,37-38-4 0,-17 18-1 0,-6 2-3 0,-34-2-36 15,57-18 26-15,-37 20-2 0,37-20-4 0,0 0-4 0,-40 0-95 16,23 0 15-16,17 0 66 0,0 0 14 0,0 0-8 16</inkml:trace>
  <inkml:trace contextRef="#ctx0" brushRef="#br2" timeOffset="142244.53">27423 18521 42 0,'0'0'104'0,"0"0"-76"0,0 0-1 0,0 0-2 0,0 0-2 0,0 0-1 0,0 0-3 16,0 0-1-16,0 0-2 0,0 0 10 0,0 0-3 0,0 20 15 16,20-20-31-16,-20 37 5 0,0-17-5 15,0-20-6-15,0 19 2 0,0 0-2 0,0-19 1 0,0 19 0 0,0-1-1 0,0 2 1 16,0-20-2-16,0 19 0 0,0 0-1 0,0 20-9 15,0-39 3-15,0 37-71 16,0-37 44-16,0 0-6 0,0 0-6 0,0 0-101 0,0 0 114 0,0-19 14 0,0 1 10 16,0 18 5-16,-20-58-17 47</inkml:trace>
  <inkml:trace contextRef="#ctx0" brushRef="#br2" timeOffset="142326.85">27403 18349 23 0,'0'0'7'0,"0"0"1"0,0 0 3 0,0 0 4 0,0 0 3 0,0 0 3 0,0-18 0 0,0 18 21 0,0 0-24 0,0-18 10 0,0 18-16 15,0 0 8-15,0 0-5 0,0 0-1 16,0 0-12-16,0 0 0 0,0 0-2 0,0 18 0 0,0-18 0 0,0 0-1 0,0 0 1 0,0 18-8 15,0 3-42-15,0-21-35 0,0 0 40 16,0 0 10-16,0 0 11 0,0 18-5 0</inkml:trace>
  <inkml:trace contextRef="#ctx0" brushRef="#br2" timeOffset="142577.29">27785 18256 69 0,'-20'20'223'0,"20"-20"-190"0,-20 0-19 0,20 0-2 0,0 17-2 0,-14 3 7 16,14-2-7-16,-23 0-3 0,3 3-1 16,0-3-5-16,20-18 0 0,0 19-1 0,0-19 1 0,-17 20 0 15,17-20-1-15,0 37 0 16,0-17 1-16,0-2 1 0,0-18-1 0,0 19 1 0,17-19 1 0,-17 20 1 0,20-20 0 0,-20 0 0 16,0 18 1-16,20-18-1 0,-20 0 2 0,23 0-1 0,-23 19-1 0,0-19 0 0,14 0 2 15,6 20-2-15,20-1 13 31,-40 19-12-31,0 0-8 0,-20-38-2 0,20 19-3 0,-20-19-4 0,20 0-3 0,-20 19-7 16,20-19-4-16,-37 0-98 0,17 19-1 16,0-19 27-16,3 0 50 0</inkml:trace>
  <inkml:trace contextRef="#ctx0" brushRef="#br2" timeOffset="143010.73">28393 18464 40 0,'0'0'20'0,"0"-18"140"16,19 18-114-16,-19 0-25 0,0 0-3 0,0 0-1 0,0 0-1 16,0 0-2-16,0 0 13 0,20 0-13 0,-20 0-1 0,0 0-2 0,0 0 1 15,0 0-3-15,0 0 14 0,0 18-16 0,0-18-1 0,0 20-2 0,0-20 3 16,0 18-4-16,0-18-1 0,0 19 0 0,0-19-1 0,0 20 1 0,0-20 0 0,0 0-1 16,0 18 1-16,0-18-1 0,0 19 0 0,0-19 3 0,0 20-2 0,0-20 0 15,0 19-2-15,0-19 2 0,0 0-1 0,0 0 0 0,0 0 2 0,0 0-1 0,0 0 0 16,0 0 0-16,0 0-2 0,0-58 5 0,0 58-5 0,0-18 0 0,18 18 0 0,-18-39 0 15,0 39 1-15,17-18 0 0,-17 18-1 0,40-38 3 16,-40 19-5-16,0 19 1 0,22-20 1 0,-7 1 0 16,5 19 0-16,-20 0 0 0,0 0 0 0,20 19 0 0,-20-19-1 0,0 20-1 15,19-20 0-15,-19 0-2 0,0 19 0 0,0-1-2 0,18-18-2 0,-1 95-155 32,-17-76 120-32,0-19-7 0,0 20-5 0,0-1-90 0,0 0 124 0,0-19 9 0,0 0-2 0</inkml:trace>
  <inkml:trace contextRef="#ctx0" brushRef="#br2" timeOffset="143243.79">28755 18464 55 0,'0'0'69'0,"0"0"-31"0,0 0 24 0,0 20-12 0,0-20-6 15,0 0-25-15,0 0-2 0,0 18-2 0,0-18-3 0,0 19-1 0,0-19-3 0,-20 0-1 16,20 20-1-16,0-2-2 0,0-18-1 0,0 39 2 0,0-20-5 0,0 0 2 16,0 0-1-16,0-1 0 0,0 2-1 0,0-1-1 15,0 0 3-15,20-19 0 0,-20 0 0 0,0 0 1 0,0 0-1 16,0-19 6-16,0 0-5 0,17 19 1 0,-17 0-1 0,0-38 1 0,22 19 3 15,-22 0-4-15,0 0-2 0,0-1 0 0,0 1 0 0,0 1 0 0,0-2 1 16,18-17-1-16,-18 17-1 0,0 2 0 0,0-1-1 0,0 19 0 0,0 0-1 16,0-20-5-16,0 1-35 15,0 19-60-15,0 0 70 0,0 0-4 0,0 0-4 0,0 0-4 0,0 19-74 16,0-19 98-16,0 20-13 0</inkml:trace>
  <inkml:trace contextRef="#ctx0" brushRef="#br2" timeOffset="143543.79">29000 18047 94 0,'0'38'343'0,"0"-38"-335"0,0 19 1 0,0 0-1 16,0 0-2-16,0-19 0 0,0 36-3 0,0-36 1 0,0 39-1 0,0-21-1 0,0 23 1 15,0 32-2-15,0-52-3 0,0 36-2 16,0-38-3-16,0-1-4 0,0 2-4 0,-17-2-6 0,17 21-34 0,0-2 18 0,0-37-6 15,0 39-60-15,-17-1 1 0,17-20 67 0,0-18 15 0,-23 20 10 0,23-1 6 16,-37-19 8-16,37 0 0 16,0-19 6-16,0 19 6 0,-20-20 12 0,20 20 9 0,0-37 6 0,-17 37 3 0,17-19-6 15,-20-20 62-15,20 20-82 0,-20 19-1 0,20-18 0 0,0 18-1 16,0 0-2-16,-17-20 10 0,17 1-17 0,0 19 0 16,0-18 11-16,0-2-8 0,17 20-10 0,-17 0-1 0,0 0 0 0,20 0 0 0,-20 0-1 15,0 0 1-15,20-18-3 0,-3 18-1 0,40 0-64 16,-17-19-151-16,-3 19 73 0,-37 0 98 0,20 0 22 15,-3-20 7-15</inkml:trace>
  <inkml:trace contextRef="#ctx0" brushRef="#br2" timeOffset="144043.9">29818 18388 25 0,'0'0'70'0,"0"0"-44"16,0 0 0-16,0 0 23 0,0 0-28 0,-20 0 0 0,20 0 0 0,0 0-2 0,0 0 0 16,-17 0 42-16,17 0-48 0,0 0-1 15,0 19-1-15,0-19-2 0,-17 0-1 0,17 20 14 0,-23-1-10 16,23-1-7-16,0 2-1 0,-17 17 4 47,17-17-6-47,0 56 6 0,0-76-7 0,0 19 0 0,0-19 1 0,17 19 2 0,23-19 15 0,-23 0-16 0,-17-19 0 0,20 19 1 0,-20-19 0 0,20-20 7 15,-3 20-8-15,3-38 16 16,0 39-15-16,-20 18 2 0,0-20-3 0,0 2 2 0,0 18-1 0,17 0-2 0,-17-39 6 16,0 39-3-16,0 0-3 0,0 0 0 0,0 0-2 15,0 0 1-15,0 0-1 0,0 20 2 0,0-20 0 0,0 19 0 16,0-1-2-16,0 2-1 0,0-20-1 0,0 18 2 0,0 1-2 0,0-19 0 0,0 20-1 16,0-2-3-16,0-18-1 0,0 19-4 0,0 1-5 0,0-1-24 0,0 0 13 0,0 0-74 15,0-1 58-15,0-18-6 0,0 0-8 0,20 20-3 0,-20-20-42 16,0 19 37-16</inkml:trace>
  <inkml:trace contextRef="#ctx0" brushRef="#br2" timeOffset="144260.78">30063 18427 33 0,'0'0'24'0,"0"0"49"15,0 0-31-15,0 0-2 0,0 0-5 0,0 0-3 0,0 0-5 0,0 19-2 0,0-1 36 16,0 2-45-16,0-2-4 0,20 1 9 16,-20 1-8-16,0 17-4 0,0-37-5 0,0 20 0 0,0-20-1 0,0 38 2 15,20-38-4-15,-20 0 0 0,0 19 0 0,0-19 2 47,23-38 3-47,-9-1-3 0,-14 20-4 0,20 1 2 0,0-21 1 0,-20 39-1 0,20-38 0 0,-20 38-1 0,17-37 4 0,0 17-2 0,-17 1 0 0,23 19-1 0,-23 0 1 0,0-18 1 16,17 18-2-16,20 37 12 15,-37-17-13-15,20-1 2 16,-20 76-2-16,20-38-10 0,-20 0-49 0,17 38-215 16,6-57 115-16,-23-19 133 15</inkml:trace>
  <inkml:trace contextRef="#ctx0" brushRef="#br2" timeOffset="144894.04">30938 18484 39 0,'0'0'45'0,"0"0"-14"0,0 0 62 0,0-20-64 16,0 20 24-16,0-18-29 0,0 18-3 0,0 0 16 31,0-19 8-31,0 19-14 0,0 0 4 0,0 0-21 0,-14 19 4 16,14-1-15-16,0 2-1 0,0-2 0 0,0 1-3 0,-23 38-4 15,23-18-25-15,0-1-46 16,-20-38 42-16,20 18-7 0,0-18-10 0,0 20-9 0,0-20-5 0,0 0 4 0,0 0 17 16,0 0-10-1</inkml:trace>
  <inkml:trace contextRef="#ctx0" brushRef="#br2" timeOffset="145010.79">30958 18047 27 0,'0'0'22'0,"0"0"4"0,0 0 8 0,0 0 2 0,0 0 24 16,0 0-39-16,0 0-3 0,0 0-3 0,0 17 8 0,0 4-4 0,20-2-3 31,-20 0-10-31,0 36-4 16,0 2-6-16,0 21-61 0,0-60 29 0,20 21-99 0,-20-21 81 0,0 1 40 0,0-19-3 15</inkml:trace>
  <inkml:trace contextRef="#ctx0" brushRef="#br2" timeOffset="145377.26">31109 18349 27 0,'0'0'79'16,"0"0"-54"-16,0 0-2 0,0 0 21 0,0 0-25 0,0 0-2 16,0 0-1-16,20 0-1 0,-20 0-1 0,0 0 7 0,0 0-12 0,0 21-2 15,0-3 7-15,20-18-8 0,-20 0-2 0,0 19-1 0,0 1 1 0,17-1-2 16,-17 19-2-16,0-38 0 0,0 37-1 0,0-17 2 0,23-2-1 16,-23-18 0-16,0 19 0 0,14 1 3 0,6-20-3 0,-20 0 1 15,0 0 0-15,0 0 0 0,20 0 6 16,-20 0-4-16,20-20 4 0,-3 20 2 0,3-37 1 0,0 37-6 0,-20-20 0 15,0 20 0-15,0-19-1 0,17 1 1 0,-17 18 0 0,0-20 3 16,23 2-4-16,-6 18 1 0,-17-19-1 0,0 19-1 0,0 0 0 31,0 0-1-31,17 0 2 0,-17 0-1 0,0 0 0 0,0 0-2 0,0 0 2 0,0 19 0 0,20-19-2 0,-20 38 2 16,0-1-5-16,0 1 5 0,20-38-2 0,-20 0 1 0,0 19 1 16,0-19 5-16,37-19 11 15,-37 19-16-15,0-18 0 0,20-21 1 0,-20 39-2 0,17-18 1 16,-17 18-1-16,0-20-1 0,20-17 0 15,3-2 1 1,-9 21 1-16,6 18-2 0,-20-21 0 0,0 21 0 0,0-18 0 0,20 18 1 0,0 0-2 0,-20 0 1 0,0 0 0 0,0 0 0 16,17 0 0-16,-17 0-1 0,0 18 0 0,0-18-1 0,0 21-1 15,0-3-2-15,0 1-11 0,0 20-17 0,0-39 6 0,0 0-5 0,0 38-113 16,0-20 84-16,0 1-42 0,0-19 74 0,0 20-3 16</inkml:trace>
  <inkml:trace contextRef="#ctx0" brushRef="#br2" timeOffset="146010.67">31722 18293 40 0,'0'0'62'0,"0"0"19"0,0 0-45 16,0 0-3-16,0 0 22 0,0 0-33 0,0 0-4 0,0 0 12 16,0 0-18-16,0 0-2 0,0 20 17 15,0-20-24-15,0 0 0 0,0 0 0 0,0 0-1 0,0 18 0 0,0-18-2 0,0 18 0 0,0-18 1 16,0 21-2-16,0-21 1 0,0 18-9 0,0 1 5 0,0-19-2 16,0 0 1-16,0 20-7 0,0-1 4 0,0-19 6 0,0 0-1 0,0 0 3 0,0 0 0 15,14 18 1-15,-14-18 0 0,0 0-1 0,0 0 0 0,20-37 3 16,-20 37-2-16,0 0 1 0,0-20-1 0,0 20 0 0,0-19 0 15,20 1 5-15,0-3-4 0,-20 21 0 0,0-18 1 0,17 0 9 16,-17-19 0 0,18 37 11-16,4 0-13 15,-22 17-3-15,0 3-5 0,0-20-2 0,0 0 2 16,0 57 1-16,0-20-3 16,0-17 2-16,0-1-1 0,0-19-2 15,17 0 1-15,-17 18-1 0,0-18-1 0,0 0 2 0,0 0-6 16,20-37-30-1,-20 17-15-15,17 1-23 0,-17-20-41 16,20 39 81-16,-20-18-34 0,0 18 39 0,0-18 8 0,0 18 7 16,20-20-12-1</inkml:trace>
  <inkml:trace contextRef="#ctx0" brushRef="#br2" timeOffset="146211.04">32079 18407 19 0,'0'-94'144'0,"0"74"-126"0,0 20-7 0,0-17 53 32,0 17-26-32,-18 0 1 0,18 0-34 0,0 0 0 0,-20 37 19 15,20-37-22-15,0 18 0 0,0-18-1 0,0 18 0 16,0-18 0-16,0 21 0 0,-19-3 1 0,19-18-2 0,0 19 1 0,0-19-1 0,0 20-2 15,0-1-1-15,0-1-8 0,0-18 3 16,0 20-67-16,0-20 44 0,0 0-5 0,0 18-3 0,0-18-2 16,19 0 2-16,-19 0 7 0,0 0 10 0,0 0 9 0,0 0-13 15</inkml:trace>
  <inkml:trace contextRef="#ctx0" brushRef="#br2" timeOffset="146547.64">32193 18276 71 0,'0'0'41'0,"0"0"76"16,0 0-70-16,0 0-28 0,-18 0-2 0,18 0 21 16,0 17-28-16,-17-17-2 0,17 20 5 0,0-2-8 0,0-18-1 0,-22 18-1 15,22 3 0-15,0-3 4 0,0 1-5 0,0-19 0 0,0 39-2 16,0-21 2-16,0-18-2 0,0 20 1 0,0-2-1 16,0 1-1-16,0-19 1 0,0 20 7 15,0-20-3-15,0 0 2 0,22-20-1 0,-22 1 0 0,0 19-2 0,0-18 3 0,0-20 1 0,17-38 3 16,-17-38 4-16,0 75-11 15,0 0 1-15,0 22-1 0,0-21 0 0,0 0 0 0,0 0-1 0,0-58 6 16,0 78-5-16,0-39 2 0,18 0 0 0,-18 37-3 0,0 20 0 16,0-19-1-16,0 0 2 0,0 19 0 15,0 0 1-15,0-19-1 0,0 19 0 0,0 0 1 0,0-19-2 0,0 19-1 0,0 19 1 0,0-19 2 0,0 19-2 16,19 19 4-16,-19-18-6 0,0 37 3 0,0-20-2 16,0-17-1-16,0 74-2 0,0-36-1 0,0-20-1 15,0 56-35 1,0 20-93-16,0-57 19 0,0-38 41 0,0 20-91 0,0-1 147 0,0-38-1 15</inkml:trace>
  <inkml:trace contextRef="#ctx0" brushRef="#br2" timeOffset="146727.47">32327 18256 98 0,'0'37'348'0,"0"-17"-339"0,0-20-3 0,-20 18-2 0,20-18 1 0,0 18-4 15,0 21-2-15,0-39-1 0,0 0-2 0,0 19-15 16,0-19-21-16,0 0 10 0,0 0-9 0,0 0-10 0,0 0-8 0,0 0-111 16,0 0 139-16,0-19 15 0,0 19-5 0</inkml:trace>
  <inkml:trace contextRef="#ctx0" brushRef="#br2" timeOffset="146830.88">32384 18007 53 0,'0'0'30'0,"0"0"8"0,0 0 1 0,0 20 54 16,0-20-71-16,0 0-3 0,0 20-5 0,0-3-4 0,0-17-2 0,0 40 0 0,0-21-6 15,0 0-1-15,0-19 0 0,0 36-2 0,0 3-19 0,0-39 7 0,0 18-9 16,0-18-8-16,0 21-10 0,0-1-102 0,0-20 95 16,0 0 24-16</inkml:trace>
  <inkml:trace contextRef="#ctx0" brushRef="#br2" timeOffset="147160.82">32461 17723 37 0,'0'0'52'0,"0"0"-19"0,0 0 93 47,0 19-38-47,0 0-86 0,0-19 1 0,0 19-1 0,0-19-2 0,0 0 3 0,0 0-4 0,0 19 3 0,0-19-2 15,0 0 0-15,0 0 1 0,0 0-2 16,0 0 1-16,0 0-1 0,0 0 1 0,17 0-1 0,-17 0 1 0,0-19-2 16,0 19 1-16,0 0-3 0,0 0 4 0,0 0 0 15,0-19-1-15,0 19 0 0,0 0-1 0,0 0-1 0,0 0-1 0,0 0 0 0,0-19-10 31,0 19 13-31,0 0 1 0,0 0-1 0,0 19-1 0,20 0-2 32,-20 38 0-32,0-38 4 0,0 1-1 0,0-3 1 15,0-17 0-15,0 0-1 0,0 0 1 0,0 20 0 0,0 0-17 16,0-2 9-16,-20-18-1 0,20 0-1 0,0 0 2 0,0 20-1 16,0-20-11-16,0 0 7 0,0 19-62 15,0-19 54-15,0 17-16 0,0-17 21 0,0 0 4 0,0 0 3 0,0 0 0 0,0 0-13 16</inkml:trace>
  <inkml:trace contextRef="#ctx0" brushRef="#br2" timeOffset="147644.17">32498 18027 89 0,'0'0'174'0,"0"0"-115"0,0 0-33 0,0-20 32 0,-20 20-44 15,20 0-2-15,0 0-2 0,0 0 0 0,0 0-2 0,-17 0 12 16,17 0-15-16,0 0-1 0,0 0-1 0,0 0-1 0,0 20 1 16,0-20-1-16,0 20-1 0,0-20-1 0,0 17 0 0,0 23 5 0,0-21-2 0,0-19-3 15,0 19-1-15,0-19 3 0,0 19-2 0,0-2 1 0,0-17-2 0,17 21 1 0,-17-21 0 16,0 18 0-16,0-18 1 16,20-39 1-16,-20 39-1 0,0-17 0 0,0-21 1 15,0-38-3-15,0 19 3 0,0 38-3 0,0-1 2 16,0-38 0-1,0-36 3-15,0 94-3 0,0-19 2 0,0 0-1 0,0 0 4 0,0 19-4 16,0 0 3-16,0 0-1 0,0 0 1 0,0 0 0 0,0 0-2 0,0 19 1 0,0 39 8 16,0-40-9-16,0 21-2 0,0-22 0 15,0 3 0-15,0 38 1 0,0-22-1 0,0-16-1 0,0 17-1 0,0 3-1 0,0-21-1 0,0 57-29 16,0-19-48-16,0-57 43 0,22 20-125 16,-22-20 88-16,0 17-101 0,0-34 158 0</inkml:trace>
  <inkml:trace contextRef="#ctx0" brushRef="#br2" timeOffset="148093.87">32575 17552 28 0,'19'0'25'0,"-19"0"8"0,0 0 103 0,0 0-92 0,0 0 30 16,18 0 7-16,-18 0-60 0,0 18-2 0,0-18-1 0,17 40 12 15,-17-2 3-15,0-20-24 0,0 20-2 0,0-19-2 16,0 19 2-16,0 20-4 0,0-40-2 16,0 38 1-16,0 22-3 0,0-42-8 0,0 21-33 15,0-36 21-15,0-2-4 0,0 55-297 47,-17-74 267-47,17 0 13 0,0 0 17 0,0 0 14 0,0-17 7 0,-18 17 2 0,18-19 0 0,0 0 0 0,0 0-1 0,0 19-1 0,0-40 0 0,0 23 2 0,0-3 4 0,0 0 4 0,0-16 11 0,0 16-10 0,0 20 2 0,0-18 2 0,0-2 49 16,0 0-33-16,0 20 0 0,0 0-2 0,18 0 52 15,-18 0-62-15,40 20 36 16,-23-20-43-16,-17 20-3 0,0-20 0 0,20 0 0 0,-20 18-1 0,17 2 0 0,-17-20 0 16,20 19-3-16,-20-19 0 0,20 17-1 0,-3-17 1 15,5 20-1-15,-22-20 0 0,0 0 0 0,15 0 0 0,-15 0 0 16,0 0-1-16,0-20 1 0,23 3-1 0,-23-2 1 0,0-1 0 0,0 2 0 0,17 18 0 0,-17-20-1 0,0 20 2 0,0-37-1 0,0 37 0 15,0-20 1-15,0 20-1 0,0-37 5 0,0 17-1 0,0 20 1 16,0-19 2-16,-17 19-2 0,17-19 0 0,0 0 6 16,0 19-5-16,0-19 2 0,0 19 1 0,-23 0 9 0,23 0-11 0,0 19 1 0,0-19-2 0,-15 19-2 0,15 0 6 0,0 0-5 15,-22 38 8-15,22-37-11 0,-17 17 6 16,17-17-5-16,0 18 0 0,0-2-1 0,0-36 0 16,0 57 1-16,0-36-2 0,0 36 1 31,0-57-1-31,17 19-4 0,-17-19 1 15,0 0-1-15,0 0 1 0,0 0-3 0,0-19-11 0,22 19-8 0,-22 0 10 0,15-19-21 0,-15 19 16 0,0-19-31 16,23 19-17-16,-23 0 30 0,0-19-5 0,0 19-45 0,17 0 12 16,-17 0 54-16,0 0 9 0,0 0 3 0,0 0-2 0</inkml:trace>
  <inkml:trace contextRef="#ctx0" brushRef="#br2" timeOffset="148644.25">32270 18541 27 0,'0'0'27'0,"0"0"-7"0,0 0 51 0,0 0-47 0,0 18 23 16,0-18-24-16,0 0-3 0,0 0-1 0,0 0-3 0,0 19 16 15,0 1-23-15,0-20 0 0,0 19 10 0,0 0-10 0,0-19-2 0,0 76 16 32,0-18-16-32,0-2 6 15,19 77-19-15,-19-114-5 0,0-1-10 16,0 21 4-16,0-39-3 0,0 0-7 0,0 20-4 0,0-20-104 16,0 18 45-16,0-18 62 0,0 0 14 0,0-18 6 0,-19 18-6 0</inkml:trace>
  <inkml:trace contextRef="#ctx0" brushRef="#br2" timeOffset="148794.44">32327 18521 29 0,'0'0'96'0,"0"0"-56"0,22-19 33 0,-22 19-41 0,0-18 76 0,15 18-86 0,-15 0 0 15,0 0 15-15,20 0-9 0,-20 0-17 0,0 0-2 0,20 0-2 0,-20 0-1 16,0 0-1-16,0 0-1 0,0 18 0 0,0-18-2 0,0 0 0 0,0 19-1 0,19 1 2 16,-19 17-4-16,0-37-1 0,0 20-1 0,0-1-3 0,-19-19-3 15,19 19-5-15,0 0-5 0,-20 19-66 0,20-38 49 0,0 0-7 0,-20 19-126 16,20 0 42-16,-15-19 115 0,15 0-3 15</inkml:trace>
  <inkml:trace contextRef="#ctx0" brushRef="#br2" timeOffset="149043.99">32669 18446 82 0,'0'0'257'0,"0"0"-234"0,0 0-3 0,0 0-3 0,0 0-4 0,-17 0 10 15,17 0-5-15,0 0-11 0,0 0 1 0,-23 18 2 16,23-18-7-16,0 0-1 0,0 0 1 0,-17 0-1 0,17 0-2 0,0 0 1 0,-18 20 0 0,18-20 0 15,-19 18-2 1,19-18 1-16,0 19 0 0,0-19 0 0,-20 20 0 0,20-20 0 0,0 18 1 0,0 1-1 0,0 1 1 16,0-20-2-16,0 19 2 0,0-19-1 15,0 0 0-15,0 19 2 0,0-19-1 0,20-19 0 16,-20 19-1-16,0-19 0 0,19-1-1 16,-19 1-2-16,0 1 0 0,0 18 0 0,0 0-4 0,0-20-4 0,18 20-5 0,-18 0-5 0,0 0-5 0,0-19-2 15,0 19-4-15,0 0-6 0,0-18-61 16,0 18 41-16,0 0-37 0,0 0 70 0,0 0 13 0,0 18-6 0</inkml:trace>
  <inkml:trace contextRef="#ctx0" brushRef="#br2" timeOffset="149244.01">32706 18502 41 0,'0'0'79'0,"0"0"11"16,0-18-20-16,-17-2 21 47,17 20-50-47,0 0-30 0,0 0-1 0,0 0-2 0,0 0-1 0,0 0-2 0,0 0-2 0,0 0-1 0,0 0 1 0,0 20-1 0,0-20 0 0,0 0 0 0,0 37-2 0,0-37 0 0,0 38-3 0,0-19 2 0,0 1 2 0,0-20 0 0,0 38-3 15,0-38 1-15,0 19-1 0,0 38 3 0,0-57-1 16,0 0 0-16,0 19 0 0,0-19-1 0,0 19 0 0,0-19 0 0,-20 20-5 16,3-2-42-16,17-18 9 0,0 0 15 0,-23-18-3 15,23 18-4-15,0-20-6 0,-17 1-7 0,17 0-4 0,0 19 0 16,-18-57-40-16,18 19 70 0</inkml:trace>
  <inkml:trace contextRef="#ctx0" brushRef="#br2" timeOffset="149444.39">32800 18064 43 0,'0'0'66'0,"0"0"-27"0,0 0-2 0,0 21 143 31,0-21-146-31,0 19-16 0,0 0-11 0,0 19 23 16,0 77-15-1,0-98-13-15,0 117-6 47,-37 132-427-47,37-228 395 0</inkml:trace>
  <inkml:trace contextRef="#ctx0" brushRef="#br2" timeOffset="149577.63">32669 18370 32 0,'0'0'51'0,"0"0"-19"15,0 18 51 1,20-18-48-16,-20 39 5 0,17-39-38 0,-17 19-1 0,0-1-2 0,20-18-4 15,-20 0-4-15,0 20-37 0,20-20 3 0,-20 18-52 0,0-18 61 0,17 19-9 16</inkml:trace>
  <inkml:trace contextRef="#ctx0" brushRef="#br2" timeOffset="149744.54">32860 18502 42 0,'0'0'27'0,"0"0"41"0,-20 19 43 16,20-19-99-16,-17 20 19 15,17-2-29-15,0 1-1 0,0-19-1 0,0 20 0 0,0-20-1 0,0 38-12 16,0-38 2 15,0 19-3-31,0-19 6 0,0 0-2 0,0 0 1 0,0 18-3 0,0-18-1 16,0 0-2-16,0 0-2 0,0 0-2 0,0 0 0 0,0 0 0 0,0 0 0 0,0 0 3 0,0 0 3 0,0 0 2 0,0 0 2 0,0 0 0 0,0 0 2 0,0 0 2 0,0 0-20 16</inkml:trace>
  <inkml:trace contextRef="#ctx0" brushRef="#br2" timeOffset="150244.54">32917 18484 35 0,'0'0'188'0,"0"0"-142"0,0 0-10 0,0 0-22 16,0 0 35-16,0 0-41 0,0 0 12 15,-20 0-8-15,20 0-9 0,0 0 0 0,0 18-2 0,0-18-2 0,0 19 1 16,0-19-1-16,-20 20 2 0,20-20 0 0,0 0 0 0,0 18 1 15,0 1-1-15,0-19 0 0,-17 39 0 0,17-39 0 0,0 19-2 0,0 0 1 0,0-1 1 32,0 2 0-32,0-20-1 0,0 19 0 0,17-19 4 0,-17 0 3 0,0 0-2 0,0 0 0 0,0 0-1 0,20 0 1 0,0-95 35 31,-20 56-33-31,17-18 5 0,-17 20-8 0,0 17-1 0,0 2 1 0,23-40 0 16,-23 19-1-16,0 21-2 0,0-20 1 0,17-20 3 0,-17 22-2 15,0-2 5-15,0-19 1 16,17 57-8-16,-17-19 1 0,0 19 4 0,0-21 1 0,0 4 4 47,0 17-3-47,0 17-6 0,0-17 0 0,-17 40 5 0,17-2-6 0,0-38 0 0,0 36-1 0,0-15 1 0,0 15-3 0,-17 99-8 0,17-98 2 0,0 20-22 0,-23-37 8 0,23 74-68 15,-17-17-101-15,17-59 123 0,0 2 2 16,0-1 13-16,0 0 17 0,0 0 5 0</inkml:trace>
  <inkml:trace contextRef="#ctx0" brushRef="#br2" timeOffset="150827.76">33031 18446 36 0,'0'0'30'0,"0"0"8"0,0 0 4 0,0 0-4 0,0 0-6 0,0 0 24 16,0 0-3-16,0 0-30 0,0 0-2 0,0 0-4 0,0 0 34 16,0 0-44-16,0 0 0 0,0 0 3 15,0 0-6-15,0 18 3 0,0-18-4 0,0 0 0 0,0 20-1 16,0-20-1-16,0 0 0 0,0 0 0 0,0 18-1 0,17-18-1 0,-17 0 0 0,0 19 2 0,0-19-1 16,0 0 1-16,0 0 0 0,0 0-2 0,0 20 1 0,0-20 1 0,20 0 4 15,-20 0-3-15,0 0-3 0,0-20 1 0,0 20 0 0,20-19 0 16,-20 19 1-16,0-38-1 0,0 20 0 0,0-1-1 15,0-1 1-15,0 20-1 0,0-19-1 0,0 1 0 0,0 18 0 16,0-21-2-16,0 21-1 0,0 0-2 0,0-18-14 0,0 18 7 0,0 0 0 0,0 0-1 16,0 0 0-16,0 0-1 0,0 0-1 0,0 18-43 15,0-18 35-15,0 21-5 0,0-3-2 0,0-18-1 0,0 19 0 0,0 1-27 0,0-1 37 0,17 37-16 32,-17-37 39-32,0 1 1 0,0-2 9 15,0-18 19-15,0 0-5 0,0 0 6 0,20 0 3 0,-20 0 25 16,0-18 46-16,0 18-88 15,23-20 12-15,-23 20-15 0,0-19 0 0,14-19 61 16,-14 38-70-16,0-18 1 0,0 18 1 0,0 0-3 0,20 0 11 16,-20 18-13-16,0-18 0 0,0 20-1 0,0 17-8 15,20-17 4-15,-20-20 1 0,0 0 0 0,0 0 1 0,0 18 0 16,0-18 1-16,0 0 1 0,0 19 1 0,20-19 0 0,-20 0 1 16,0 0 0-16,0-19-1 0,0 1 3 0,17-2-3 0,-17 20 1 0,0-37 3 15,0 17-3-15,0 20 1 0,20-37 0 0,-20 37 0 0,0 0 0 16,17-20-2-16,-17 1 2 0,0 19-1 0,20 0 0 0,-20-18 1 0,23-3 4 15,-23 3 0-15,0 18-4 0,14 0-1 0,-14-18-1 0,0 18 2 0,0 0-1 16,20 0-2-16,0 18 2 0,-20 0-1 0,0-18-1 16,0 21 3-16,20-21-4 0,-20 18 1 0,0-18-1 0,0 19 1 0,17-19 3 15,-17 0-3-15,0 20 0 0,0-20 0 0,0 0 0 0,0 0 1 0,0 0 0 0,17 0-2 16,-17 0 2-16,0 0 0 0,0-20-2 0,23 1 0 16,-23 19 1-16,0-18 2 0,0-3-2 0,0 21 1 0,17-18 0 0,-17 0-1 15,20-2 0-15,-20 3 0 0,17 17 1 0,-17 0 0 0,0 0 1 0,0 0 1 16,0 0-3-16,0 0 2 0,20 0-1 0,-20 17-1 0,0 3 2 0,0 55 1 47,20 78-85-47,-40-96-78 0,20-38 78 0,0 0-3 0,-20 0 15 0,20-19 23 0,-17 38 13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9:29:57.95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22272 11144 30 0,'0'0'11'0,"0"0"34"0,-20 0 145 0,3 0-136 0,17 0-48 0,0 19 16 0,0-19-8 0,0 19-2 16,0-19-8-16,0 0-4 62,0 18 16-31,17 134 22-31,3-93-32 0,37 264-46 0,-57-305 9 0,0-18-29 0,20 19-8 16,-20-38 11-16,0-38-58 0,0 0 63 16,0 19 40-16,0 38-1 0</inkml:trace>
  <inkml:trace contextRef="#ctx0" brushRef="#br0" timeOffset="183.94">22349 11258 18 0,'0'0'4'0,"0"0"2"0,0 0-3 16,0 0 4-16,-20 0 4 31,3 0 25-31,17 0-34 0,0 0 0 0,-20 0 5 16,20 0-6-16,-20 0-1 0,20-18 1 0,0 18-1 0,0 0 1 15,-20-19-3-15,20-2 1 16,0 21-1-16,-17 0-2 0,17-18-9 0,-17 18-24 15,-3-19 21-15,20 19-8 0</inkml:trace>
  <inkml:trace contextRef="#ctx0" brushRef="#br0" timeOffset="616.7">22252 11163 46 0,'0'0'63'0,"0"-19"66"16,0 19-113-16,0 0-1 0,0-19 36 0,0 19-32 0,0-19 1 16,0 19-15-16,0 0 0 0,0 0-2 0,20-19 4 0,-20 19-4 15,40-18 4-15,-3-3-1 0,-17 21 1 16,37-19 9-16,-40 19-7 16,23 0 16-16,-23 0-13 0,3 0-3 15,-20 0 2-15,20 0-6 0,-20 0 1 0,0 19-1 0,0 39 1 16,0-20 1-16,-20 0-6 15,20-38-1-15,-20 39 1 0,-17-2-1 16,37-37-3-16,-20 19-1 0,-14 38-161 47,34-39-120-47,17-18 264 0,-17 20-16 0</inkml:trace>
  <inkml:trace contextRef="#ctx0" brushRef="#br0" timeOffset="1117.79">22862 11106 22 0,'0'0'49'0,"0"0"-34"0,0 0 22 16,0 0 2-16,0 0-21 0,0-19 27 0,0 19 22 15,0 0-55-15,0-18-1 0,0 18 20 16,-17 0-11-16,17-21-4 0,0 21-3 0,-20 0-7 15,20 0 1-15,-20 0 16 0,-14 0-5 16,34 0-7-16,-23 21-8 16,23-3 1-1,0-18-2-15,0 38 1 0,0-38-1 0,0 19-2 0,0 37 3 16,23-16-1-16,-23-40-2 0,0 18 1 16,14-18-1-16,-14 19 1 0,0-19-1 0,20 19 0 0,-20-19 1 0,0 0-1 15,20 0 3-15,-20 0-1 0,37-19 5 16,-37 19-6-16,0-19 1 0,0 19-1 0,17-37 0 15,-17 37 0-15,0-21 0 0,0 3-1 16,0 18-1-16,0 0 0 16,0 0-4-16,0 0 2 0,0 0-2 0,0 0-1 0,-17 18-30 0,17-18-11 47,37 77-328-47,-37-77 371 0,0 0 0 0,20 0-10 15</inkml:trace>
  <inkml:trace contextRef="#ctx0" brushRef="#br0" timeOffset="1333.97">23033 11221 17 0,'0'0'8'0,"0"-21"47"0,0 3-31 15,0-20 51-15,17 38-52 0,-17-57 86 16,0 39-79-16,20-3-9 0,-20 2 7 0,0 19 1 16,0 0-24-16,0 0 5 0,-20 19 13 15,20-19-17 1,0 21-2-16,0-21-1 0,0 37 3 0,0-18-3 0,0 77 13 16,0-59-11-16,0 1-1 15,0 0 2 1,0 20 1-16,0-58-6 0,20 19 1 0,-20-1 4 15,0-18-13-15,0 0-4 16,0 0-26-16,0-18-31 16,-20-1-134-16,20-1 148 0,0-18-57 15,0 19 75-15</inkml:trace>
  <inkml:trace contextRef="#ctx0" brushRef="#br0" timeOffset="1650.33">23298 10687 44 0,'0'0'108'0,"0"0"-56"16,0 0 12-16,0 0-54 0,0 0-1 0,0 59 37 15,0-41-40 1,0 1-4-16,0-1-1 0,0 0 0 0,-17 3 0 0,17-3 0 0,-20 58 0 16,0-18-6-16,3-21-4 0,17-18 1 15,-77 133-33 1,57-112 42-16,3-22-1 0,-3-18 1 0,20 0 0 15,-20 19 1-15,0-19 4 0,20 0-2 0,-34-19 37 16,34 1-26-16,0 18-7 0,-20 0 9 16,20-19 1-16,0 19-9 0,20-21 17 0,34 3 7 15,-34-1-28-15,0 19 4 0,17 0-3 16,23 0 3-16,-26 0-8 16,43-19-1-16,-57 19-2 0,20 0-10 0,-40 0 0 15,17 0-2-15,40-19-121 0,-20 19-132 16,-20-19 234-16,3 19 13 0</inkml:trace>
  <inkml:trace contextRef="#ctx0" brushRef="#br0" timeOffset="2150.71">23677 11011 55 0,'0'0'66'0,"-17"0"84"15,17 0-128-15,0 0-3 0,0 0 10 0,-17 0-17 0,17 0 4 0,-74 18 28 32,51 78-29-17,3-39-9-15,20-39-5 0,0 40 3 16,0-20 5-1,20-19 1-15,3 18 25 0,-23-37-28 0,14-18 7 16,-14-1-5-16,20-19-6 0,-20 19 0 0,0 1-2 16,40-97 5-16,-23 59-4 0,23-173 7 31,-23 135-2-31,-17 35 12 16,0 41-7-16,0-3-2 0,0 21 7 15,0 0-8-15,-17 21-9 0,17-21 1 16,0 56 1-1,0 2 4-15,0 36-5 0,0-37-2 0,0 57 2 16,0 20-15 0,0-58-19-16,0-19-25 0,0-38 36 0,0 39-53 15,0-58 17-15,0 19 27 0,0-1-109 16,17-18 29-16,-17-18 84 0,23-1-14 0</inkml:trace>
  <inkml:trace contextRef="#ctx0" brushRef="#br0" timeOffset="2783.78">23888 11182 29 0,'0'0'64'0,"0"0"4"0,0 0 1 0,0 0 98 32,0 0-142-32,0 0-14 0,0 0 9 0,0 0-6 15,-20 0-3-15,20 0-7 0,0 0 4 0,0 0 1 0,-20 0-5 16,3 39 17 15,17 36 0-31,0-75-19 0,0 0 1 0,17 56 23 31,3-56-11-31,0 0-3 0,-20 0-5 0,0-18-4 0,20-39 6 16,-20 38-6-16,17-57-1 16,-17 57-2-16,0 19-2 15,0-38-35-15,0 38 29 16,0 0-10-16,0 0 8 0,0 19-13 0,0 0-80 16,0 0 83-16,20-19-29 15,-20 18-7-15,0-18 28 0,0 21-57 0,20-21 61 0,-20 19-34 16,0-19 39-1,40 0 12-15,-40 0 13 0,17-40 20 0,-17 40-11 16,0-18 22-16,0 18-19 0,17-38 34 0,-17 38-35 16,20-19 37-16,-20 19 9 15,20 19-26-15,-20-19-28 16,0 19-1-16,0-19 7 0,0 19-5 0,0-1-5 16,0 3 5-16,0 16-5 0,0-37-3 0,0 0 0 15,0 38 8 16,0 0 17-31,17-57-16 16,3-38-4-16,-20 20-6 0,37-40 3 0,-14 20-1 16,-6 39-3-1,-17 18 0-15,18 0 0 16,-18 18 1-16,19 20 2 0,-19-38-4 16,20 38 1-16,-20-19 1 0,0-1-1 0,0 3 1 0,18 35 14 15,-18-56-12 1,19 0 8-16,-19-19-8 0,18 19 0 0,2-58 2 15,-1 40-4-15,4-39 4 16,12 19-3-16,-35 38-2 0,19-18-1 0,1 18 6 16,-20 0-4-16,0 0-1 0,18 0 2 15,-18 0-1-15,0 18 0 0,17-18-1 0,-17 38 0 16,22 37-1-16,-22-35-5 0,0-22-2 0,0-18-3 16,0 38-5-16,0-38-3 0,0 19-5 0,18 18-78 0,-18 3-8 15,0-40 40-15,0 56-131 0,22-56 173 0</inkml:trace>
  <inkml:trace contextRef="#ctx0" brushRef="#br0" timeOffset="3300.65">25428 10801 53 0,'0'0'24'0,"0"0"28"0,0 0 17 15,0 0-50-15,0-18-2 0,0 18 11 0,0 0-16 0,0 0-2 0,0-19 24 16,0 19-7-16,0 0-21 0,0-18 0 16,0 18 5-16,0 0 4 0,0 0-10 15,0 0 9-15,0 0-7 0,0 0-4 0,0 18 12 16,0 1-12-16,0-1-1 0,0 0-2 16,0 21 1-16,0 1 0 0,0-4-1 0,0 2 0 0,0 1 0 15,17 56-8-15,-17-38-6 16,0 95-100-16,0-133 75 0,0 39-53 0,0-21 46 0,0 0-41 15,0 2 53-15</inkml:trace>
  <inkml:trace contextRef="#ctx0" brushRef="#br0" timeOffset="3466.88">25257 11106 37 0,'0'0'53'0,"0"0"7"0,-17 0 63 31,17 0-82-31,0 19 56 15,0 0-81-15,54 19 6 0,-11-20-16 0,-29-18-3 0,26 21 0 0,-3-21-4 16,-20 19 3-16,3-19-2 0,20 0-6 16,-3 0 1-16,0 0-46 0,-14 0 28 0,-6 0-33 15,-17 0 22-15,37-19-91 0,-17 19 47 0,-20-21 32 16,17 21 24-16,3 0 6 0</inkml:trace>
  <inkml:trace contextRef="#ctx0" brushRef="#br0" timeOffset="3684.05">25807 11125 28 0,'0'0'16'0,"-17"19"62"0,17-19 44 15,0 19-74-15,0-19-10 0,-17 19-22 16,17-19-2-16,0 18-3 0,0 3 17 0,-23-2-11 16,23-1-14-16,0 1 3 0,0-19-5 0,0 19 3 15,0 0-2-15,0 0 3 16,23-19-4-16,-6 0 0 0,0 0 3 47,117-171 28-47,-111 152-32 0,-23 19-3 0,14-19-15 0,6 19 8 0,-20 0-26 0,20 0 13 15,-20 0-6-15,20 0-87 16,-20 0 14-16,17 0-36 0</inkml:trace>
  <inkml:trace contextRef="#ctx0" brushRef="#br0" timeOffset="4017">26135 11258 34 0,'0'0'16'0,"0"0"27"16,0 0 79-16,14 0-95 0,-14 0-14 16,20 0 19-16,-20 0-24 0,20-18 9 15,0-1 7-15,-20 19-20 0,0 0 1 0,0-21-1 16,17 3 13 0,-17-20 3-16,17 38-10 0,-17-57 31 15,-17 57-22-15,17 0-14 16,-17 0 7-16,17 0-7 0,-20 19 6 0,0-19-3 15,0 19-2-15,20 0 2 0,-37 37 3 16,17-35-5-16,20-2-3 0,0-1 0 0,0 1-1 0,0-19-2 63,-20 57 10-63,117 95-250 0,-77-152 152 0,0-20-7 0,14-17 10 15,-34 19 67-15,20-1 14 0,0-1-1 0,-20 20-6 16</inkml:trace>
  <inkml:trace contextRef="#ctx0" brushRef="#br0" timeOffset="4317.13">26400 11125 28 0,'0'0'12'0,"0"0"55"16,17 19 86-1,-17-19-118-15,0 0 5 0,17 19 0 16,-17-19-30-16,20 19-5 0,-20-19 5 0,57 0 33 31,-37 0-31-31,-3-19 0 47,23-96 29-47,-40 115-37 0,-17 0 0 0,-6 0 7 0,6 21 6 16,-3-21-13-16,0 18 3 15,3 20-1-15,-3-19 0 0,0 0 1 0,3 0-1 16,0 20 0-16,17-39-4 0,0 37 4 0,-23 1-1 16,23-19-3-16,0 18 2 0,0-17-4 0,0 0 2 15,0 93 2 1,23-95-4-16,-6 2-31 15,20 0-112-15,-17-20 91 0,-3 0-13 0,3-20-210 16,0 20 230 0</inkml:trace>
  <inkml:trace contextRef="#ctx0" brushRef="#br0" timeOffset="102440.67">29285 10687 21 0,'0'0'7'0,"0"0"3"0,0 0 19 16,0 0-9-16,0 0 43 0,0-18 47 47,-20-3 9-47,20 21-101 0,0 0 2 0,0 0-4 0,0 0 8 15,0 0-13-15,0 0-7 0,0 0 1 16,0 0 35-16,0 0-36 0,0 0 8 15,0 0-7-15,0 0 0 0,0 0 1 0,0 0-4 16,-17 0 4-16,17 0-4 0,0 0 2 16,0 0-3-16,0 21-5 0,0-3 1 0,0 0 2 0,0-18 3 15,0 41 1-15,0-23-4 0,0 19 1 16,0-37 1-16,0 39 0 0,0-2 1 0,0-16-1 16,0 15-3-16,0-16 2 0,0-2-1 0,0 21 1 15,0-39 0-15,-17 58-9 0,17-58 4 0,0 18-11 16,0 1 5-16,0-19-2 0,0 19-17 0,0 0 12 15,-20 19-151-15,20-38 83 0,0 0-11 16,0 18 28-16,-20-18 47 0,20 0 5 16</inkml:trace>
  <inkml:trace contextRef="#ctx0" brushRef="#br0" timeOffset="102691.23">28906 11315 18 0,'-20'0'22'0,"20"0"20"0,0 0-24 0,-17 0 21 15,17-19 44 17,0 0 31-32,17 19-90 0,3 0 11 0,-20 0-25 0,20 0 10 15,37 0 20-15,-40 0-33 0,-17 0 0 16,40 0 4-16,-23 0 1 0,-17 0-7 0,57 19 6 16,-57-19-7-16,57 0 2 0,-37 19-2 15,0-19-2-15,17 0 1 0,0 0-1 16,-37 0-1-16,0 0-1 0,77 0-16 15,-77-19-26-15,20 19 22 0,0-19-65 0,-3-37-202 16,0 56 247 0,-17-21-10-16</inkml:trace>
  <inkml:trace contextRef="#ctx0" brushRef="#br0" timeOffset="102957.49">28966 10648 79 0,'0'0'124'0,"-23"-17"-10"0,23 17-93 0,-17-19 16 16,17 19 11-16,-20-19-1 16,20 19-28-16,0 0 7 0,0 0-17 0,0 0-2 0,0 0 4 15,20 0 0-15,20 0 4 0,-6 0 0 16,63 0-8-16,-60 0-3 15,0 0-4-15,-17 0-2 0,0 0 1 16,17 0 0-16,43 0-19 0,-46 0-29 16,40 0-216-1,-34 0 43-15,-20 0 188 0</inkml:trace>
  <inkml:trace contextRef="#ctx0" brushRef="#br0" timeOffset="103257.67">29781 10575 47 0,'0'0'30'0,"0"0"8"0,0 0 38 0,0 0-16 0,0 0-13 0,0 18-26 15,0-18-2-15,-17 38 39 0,17 0-27 16,0-2-21-16,0-36-4 0,0 41 0 0,-23-4-3 16,23 38 0-16,0-56-2 0,0 20 0 15,-17 37-3-15,17 1 0 16,0-21-14-16,-20-18-5 0,20 39-86 47,0-77 79-47,0 37-113 0,0-56 1 0</inkml:trace>
  <inkml:trace contextRef="#ctx0" brushRef="#br0" timeOffset="103491.36">29704 10669 47 0,'-20'0'135'0,"20"0"5"15,-17 0-21-15,17 0-89 16,0 0-20-16,0 0 16 0,0 0-19 0,17 0 5 15,-17 0-4-15,20 0-2 0,0 0 0 0,-20 0-3 16,40 0 1-16,14 0 0 16,3 0-3-16,-20 0 0 0,-37 0-2 0,20 0-1 15,3 0-2-15,31-21-81 0,-54 21 62 16,20 0-32-16,-3 0 21 0,-17 0-83 0,37-17-97 16,-37 17 190-16</inkml:trace>
  <inkml:trace contextRef="#ctx0" brushRef="#br0" timeOffset="103691.24">29667 10819 20 0,'0'0'65'0,"-40"21"21"0,40-21-60 0,-17 18 38 15,-23 22 43 1,23-40-70-16,34 18-22 0,23 0 15 16,17-18-12-1,-40 20-15-15,23-20-1 0,-23 0-2 0,40 0-1 16,-37 0-6-16,17 0-12 0,-17 0-21 15,-20 0 13-15,20 0-43 16,40 0-178-16,-46 0 219 0,-14 0-3 0</inkml:trace>
  <inkml:trace contextRef="#ctx0" brushRef="#br0" timeOffset="104124.48">30351 10554 25 0,'0'0'14'0,"0"0"6"0,0 0 7 0,0 0 35 0,0 0-5 0,0 0-11 16,0 0-7-16,0 0 3 16,-20 0 3-16,20 0-39 0,0 0 2 15,0 21 2-15,0-3-7 0,0-18 0 0,0 19-1 16,0-19-2-16,0 113 12 15,0-37-9-15,0-19-1 16,0-17-1 0,0 131-3-1,0-134-9-15,0 1 5 0,0-19-21 0,0 0 15 0,0-1-34 16,0-18 1-16,0 21-17 0,0-21 24 0,0-21-140 31</inkml:trace>
  <inkml:trace contextRef="#ctx0" brushRef="#br0" timeOffset="104441.15">30257 10764 16 0,'0'0'10'0,"0"0"6"0,0-39 106 16,0 19-77-16,0 20-24 0,0-36 70 15,0 15-76-15,0 21 11 0,0-17-14 0,17-21 54 16,3 20-53-16,-20 18-6 16,0 0-1-16,17 0-1 0,3-21 9 0,-20 21-9 0,0 0 2 0,20 0-4 15,20-20 10-15,-40 20-4 0,74 41 5 16,-57 15-17 0,3-39 2-16,-20 4 1 0,20 15 0 15,-20-16-1-15,0 38-2 0,0 36-9 16,-40-37-18-16,40-19 17 15,-37 38-53-15,-3 1-104 32,3-39-29-32,20-38 161 0</inkml:trace>
  <inkml:trace contextRef="#ctx0" brushRef="#br0" timeOffset="104824.29">30827 10898 22 0,'0'0'10'0,"0"0"147"16,-20 0-87-16,20 0-46 15,0 0-15-15,-20 0 18 0,0 0-18 16,20 0-5-16,0 0-1 0,-14 0 2 0,14 0-3 0,-23 0 2 15,3 36 0-15,3 22-1 16,17-39-2-16,-20-1 0 0,20-18 0 0,0 19 0 16,0 58 4-16,-20-39-3 15,20 39 2 17,40-117 28-32,-3-54-20 15,-37 94-12-15,23-37 1 0,-23 16-1 0,34-16-10 16,-34 37 5-16,0 0-1 0,0-19-3 0,20-1-24 15,-20 20-58-15,0 0 46 16,0 0 17-16,0 0-3 0,0 0-97 16,0 20 120-16,0-1-11 0</inkml:trace>
  <inkml:trace contextRef="#ctx0" brushRef="#br0" timeOffset="105324.23">30924 11069 24 0,'0'0'11'0,"0"0"4"0,0 0 6 0,0 0 54 0,0 18 14 16,0-18-79-16,0 19 15 0,0-19-18 16,0 0-1-16,0 0 0 0,0 57 35 15,0-57-36-15,0 58 39 16,0-39-33-16,0-1-5 0,0-18 0 15,0 19 15-15,0 0-9 0,0-19 11 32,14 0 0-32,6-38-12 0,0-20-4 0,0 40-5 15,14-58 2-15,-11 39-1 0,-23 16-1 16,17-16-1-16,3-20 1 16,-3 37-1-16,3 2 0 15,-20 18 1-15,0 0-2 0,20 38 2 0,-20 56-1 16,0-55-1-1,0-20 1-15,17 19-2 0,-17-38 2 0,0 19 0 16,0 0 5-16,23-19-4 0,-23 0 4 16,34-76 9-1,6-1-12-15,-40 59-2 0,17-21 0 0,3 1 1 16,-20 38-1-16,20-36-1 0,-3-4 1 16,6 22 0-16,-6-3 1 0,20 3-1 0,-17 36 6 15,17 61 9 32,-17 34-10-47,-3 20-7 0,3 57-80 0,-20-152 9 0,23 19-81 0,-23-38 84 0,0-19-65 16,0 38 67-16,0-38 51 0</inkml:trace>
  <inkml:trace contextRef="#ctx0" brushRef="#br0" timeOffset="107124.59">30311 12057 13 0,'0'0'7'0,"0"0"-4"0,0 0 2 0,0 0-2 0,0 0 16 16,0 0-12-16,0 0 14 0,0 0-7 0,20 0 15 15,-20 0-16-15,0-19 29 16,0 19-21-16,0 0-1 0,0 0 1 0,0 0-11 0,20 0 9 47,-20-39 76-47,0 39-83 0,0 0-10 0,0 0 28 31,0 0-23-31,0 0 0 0,0-19 22 31,0 19-12-31,-20 0-9 0,20 0-2 16,-20 0-1-16,20 0-2 0,0 0 1 15,-17 19 1-15,17-19-4 0,-37 20 6 16,37-1-2-16,-57 19 5 31,57-20-8-31,0 1-1 0,-20 1 4 0,20-20-5 0,-40 38 0 16,26 0 1-16,14-19 0 16,-23 56 0-16,23-75 0 0,-20 19-1 15,20-19 0-15,0 40 1 0,0-22 0 16,0 38 0 15,20 21-4-31,3-58 4 0,-23-19-1 16,14 19-1-16,-14-19 1 0,20 0 0 15,-20 19-1-15,20-19-1 0,0 0 1 0,-3-19 3 32,0-19-2-32,-17 38 1 0,23-19 0 15,-23 19 0-15,0-20-3 0,0 20 1 0,0 0 1 0,0-18 0 0,0 18 0 0,0-20 2 16,0 20-2-16,0-19-1 0,0 19 2 0,-23 0-1 15,23 0 0-15,0-18 2 16,-17 18-3-16,17 0-1 0,0 0 1 0,-17 0-3 16,17 0 1-16,0 0 0 0,0 0-14 0,-20 18 0 15,20 1-37 1,-20 1-1-16,20-2 9 0,-20-18-12 0,20 20-17 0,0-20 31 16,0 0-1-16,-14 38-64 15</inkml:trace>
  <inkml:trace contextRef="#ctx0" brushRef="#br0" timeOffset="108124.66">30046 13787 31 0,'0'0'39'15,"0"0"109"-15,0 0-127 0,0-19 39 0,0 19-40 0,0 0-11 16,0 0 7-16,0 0-9 0,0 0 22 31,0 19-13-31,0 0-9 16,0 0-4-16,0-19-3 0,-17 37 10 16,17-18 2-16,0 2 1 0,0-4 0 15,17 3 8 16,-17 0-7-31,37-3 10 0,-17-17-15 0,-20 0-4 0,0 20-2 0,23 0 5 16,-9-3-5-16,-14 2-2 0,20 1 1 0,-20-1-2 16,0 38-11-1,-20-38 0-15,6-19-8 0,14 20 6 0,-23-20-23 16,3 0-45-16,0 0 46 0,20 0-8 0,-17-20-3 16,-40-37-185-1,57 38 213-15</inkml:trace>
  <inkml:trace contextRef="#ctx0" brushRef="#br0" timeOffset="108308.04">29955 13768 17 0,'0'0'20'0,"0"0"16"0,0 0-10 16,0-20 1-16,0 20 30 0,0 0-10 0,14-18-11 0,-14 18-7 15,0 0-16-15,20 0 23 0,-20 0-25 0,20-20 22 16,0 20-16-16,-3 0-10 0,0 0-1 0,-17 0 4 16,40 0 1-16,57-18 9 46,34-39-41-46,-131 57 6 0,20-19-92 0,20-19-209 16</inkml:trace>
  <inkml:trace contextRef="#ctx0" brushRef="#br0" timeOffset="109257.84">28412 15461 27 0,'0'0'28'0,"0"0"43"16,0 0 24-16,0 0-60 0,0 0-5 0,0 0-2 15,0 0-4-15,0 0-13 0,0 0 0 0,0 0 55 32,0 0-60-32,0 0 5 0,20 0 12 0,-20 0-19 15,0 0 7-15,0 0-5 0,0 0-2 0,18 17 11 16,-1 2-5-16,-17 22-6 0,0-4-3 15,0-37-2-15,0 37 0 0,0 60 6 16,-17-80-4-16,17 3 0 0,0-3 0 0,-18 40 1 0,-21-16-2 0,-56 72 5 16,95-96-5-1,-39-17 0-15,39 21 0 0,-38-21 4 16,19 0-4-16,-16-21-2 0,13-16 7 16,22 37-4-16,0 0-1 0,-18 0 0 15,18-19 3 16,132 58 25-31,-75-22-24 16,-37 4-3-16,2-21-1 0,13 20 1 0,-35-20 0 16,39 17-2-16,58 2-1 15,-97-19-3-15,15 0-2 0,5 0-4 0,54 0-221 16,-74 0 176-16,40 0-78 0,-40 0 78 16,20 0 17-16,-3-19 2 15</inkml:trace>
  <inkml:trace contextRef="#ctx0" brushRef="#br0" timeOffset="109958.03">29932 15461 40 0,'0'0'188'0,"0"0"-134"0,-20 0-32 0,20 0-4 0,0-21 35 16,0 21-26-16,-17 0-6 0,17 0 0 16,0 0-13-16,0 0-3 0,0 0 4 15,0-17 18 17,37 17 18-32,20 0-22 0,-57 0-16 15,20 0-2-15,0 0-4 0,-20 0 2 16,17 0-3-16,-17 17 2 0,0-17 0 0,17 21-6 0,-17-21 3 15,0 56-3 1,0-35 2-16,0-21 0 0,0 17 2 0,0 22-5 0,-17-21 5 16,17-18 0-16,0 0 1 0,-37 20 1 15,17-20 1-15,0 0 2 0,20 0-3 0,0 0-1 0,-14-20 4 16,14 20-6 0,0 0 0-16,0 0 0 0,0 20-2 15,14 16 6-15,-14 5-4 16,0-4 4-16,0 0-1 0,0-17-1 0,0 16 2 15,0 42-6-15,0-41 1 16,-14 21-38-16,-9-21-39 16,23-37 39-16,0 0-5 0,-20 0-148 0,20 0 124 0,-17-17-18 0,17-3 58 15</inkml:trace>
  <inkml:trace contextRef="#ctx0" brushRef="#br0" timeOffset="110458">31337 15517 26 0,'0'0'7'0,"0"-20"39"0,0 20-31 0,0 0 1 0,0 0 61 16,0 0-61-16,0 0-10 16,0 0 0-16,0 0 26 15,0 0-16-15,0 0-12 0,0 20 8 16,-17 18 18 0,17 19-16-16,0 21 32 15,17-59-18-15,-17 18-1 0,23-37-20 0,11 17 15 16,43 23 4-1,-77-40-22-15,37 0-2 0,20 17-2 16,-17-17-4-16,-20 19-2 0,-3-19-19 0,3 0 6 0,-20 0-5 16,17 0-3-16,26 0-80 0,-43-19 61 0,34 19-157 15,-34 0 179-15</inkml:trace>
  <inkml:trace contextRef="#ctx0" brushRef="#br0" timeOffset="110641.58">31756 15384 62 0,'0'0'282'0,"-20"19"-200"0,20-19-66 0,0 20-3 16,-14-3 7-16,14 21-3 0,-43 39-1 15,26 17-7-15,-3-34-1 0,3 14-2 0,-23 40-3 16,20-57-3-16,-17 151-8 16,37-187 0-16,0 16-5 0,-20 20-29 0,20-18 14 0,0-20-2 0,0 20-4 15,0-22-4-15,0 40-240 0,0-37 223 16</inkml:trace>
  <inkml:trace contextRef="#ctx0" brushRef="#br0" timeOffset="111324.92">28393 17381 21 0,'0'0'6'0,"0"0"48"16,0 0-3-16,0 0-34 0,0 0 16 0,0 0-17 15,0 0 13-15,0 0 0 0,0 0-1 0,0 0 13 16,0 0-28-16,0 0 21 0,0 0 9 16,19 0-34-16,-19 0 9 0,0 18 4 15,0-18-9-15,20 20 12 47,-2 94 19-47,-18-37-40 0,0-3-2 0,0-54-1 0,0-1-1 16,0 57-1-16,-18 96-18 0,18-153 11 15,-20 38-32-15,20-19-30 16,0-19 2-16,0-19 25 0,-19 0-74 0,19 19 2 0,0-19 60 31,0-19 38-31</inkml:trace>
  <inkml:trace contextRef="#ctx0" brushRef="#br0" timeOffset="112191.69">28412 16468 18 0,'0'0'3'0,"0"0"-1"0,0 0 1 0,0 0 7 0,0 0 23 16,0 0-16-16,0 0 45 0,0 0 14 15,0 0-8 1,-19 0-44-16,19 0 9 0,0 0-15 0,-20 0-1 15,5 20 40 17,-7-2-3-32,22 2-48 0,0-20 1 0,0 0 0 15,0 36-1-15,0-36-4 16,0 0 0-16,0 21 2 0,0-3-2 0,0 0-1 0,0-18-1 16,0 41 2-16,0-24-2 0,0 3 1 0,0 73-2 15,0-72 0-15,0-21 0 0,0 37-4 31,0 20-27-31,0 57-171 16,0-114 169-16,0 0-3 0,0 0-5 0,0 20-43 0,0-20-9 16</inkml:trace>
  <inkml:trace contextRef="#ctx0" brushRef="#br0" timeOffset="112624.89">28167 16697 20 0,'0'18'101'0,"0"-18"-32"0,0 0-53 0,0 18 12 0,0-18-2 0,0 0-2 16,0 21 41-1,0-21-47-15,0 0-9 0,0 0-1 0,0 0 5 0,17 0 7 16,-17 0-17-16,18-21 3 47,1 3 17-47,58-171 31 0,-59 131-33 16,-18 38-12-16,0 20-8 15,20-17 10 32,37 112 16-47,-57-76-28 0,19-2 0 16,-19-17 0-16,0 57-2 15,20-37-17-15,-20-20 8 0,0 0-20 0,0 21-12 16,0-21 17-16,0 0-38 0,18 0 24 0,-18 0-4 0,0 0-8 16,0 17-6-16,17-17-91 0,-17 0 132 15</inkml:trace>
  <inkml:trace contextRef="#ctx0" brushRef="#br0" timeOffset="113491.84">28735 15155 19 0,'0'0'23'0,"0"0"-7"0,0 0 6 0,0 0 4 0,-20 0 78 0,3 0 18 16,17 0-106-1,0 0 30-15,0 0-18 0,-20 0-16 0,20 0-3 0,0 0 1 16,0 0 53-1,0 0-23 17,57-17-14-32,-57-4-20 0,77-56 10 15,-40 60-13-15,-17-22-3 16,77-55 7-16,-63 73-8 16,6-35 2-16,17 0 3 15,17-3-1 1,-74 59-4-16,40-37 4 0,-20 19-2 0,-20 18 1 0,17 0-6 15,-17 0 1-15,0-20 2 0,0 20 2 0,17 0-2 0,-17 0-4 16,0 0-26-16,0 0 13 16,0 0-17-16,0 0 19 0,0 0-40 15,0 0 34-15,0 0-28 0,0 0 22 0,0 0-3 0,0 0-36 16,0-19 31-16,-17 19-140 0,17 0 152 16,0 0 1-16</inkml:trace>
  <inkml:trace contextRef="#ctx0" brushRef="#br0" timeOffset="113858.18">29057 14546 19 0,'0'-18'7'0,"0"18"16"0,0 0-8 0,0 0 20 15,0 0 4-15,0-19 16 0,0 19-39 0,0 0 0 16,0 0-2-16,0-19 0 0,0 19 21 0,0 0-1 15,20 0-24-15,-20-18-1 0,0 18 1 0,20-20 22 0,-20 20-27 16,17-19 13-16,3 19-10 0,3-17 2 0,-23 17 2 16,14-21 2-16,26 1-2 15,-20 2-6-15,-3 18-2 0,-17-19-1 0,17 19 4 0,3-36 3 16,0 15-2-16,3 2 0 0,-23 19-6 0,14-19 4 16,6-1 5-16,0 20 12 15,-20 0-17-15,0 0-2 0,0 0 0 0,20 20 3 16,-20-1-8-16,0 0 1 0,0 2 2 0,0 110 13 15,0-74-15-15,0-38 2 16,0 76 0-16,-20-56-1 0,20 16-15 16,0-55 8-16,-20 40-29 15,20-21-310 17,0-19 153-32</inkml:trace>
  <inkml:trace contextRef="#ctx0" brushRef="#br0" timeOffset="114525.05">30029 14681 20 0,'0'0'42'0,"0"0"-22"0,0 0 42 0,0 0-44 0,0 0 15 0,0-38 50 31,0 38-62-31,0-20 8 0,0 20-21 0,0-19 24 16,0 19-28-16,0 0 0 15,0 0 7-15,0 0-1 16,0 0 36-16,0 0-41 16,0 0 0-16,-20 19 10 0,20-19-10 0,0 38 15 15,0-38-17-15,-20 20 1 0,20 17 0 16,0 20 0 31,-20 37 0-47,20-53 1 0,0-5-3 0,-14 41-2 0,14-39-4 15,0-38 4-15,0 56-12 16,0-35-21-16,0-4 11 0,0 2 10 0,0 1-19 16,0-20-8-16,0 0 15 0,0 19-4 0,-23-19-70 15,23 19-20-15,0-19 86 0,0-19-12 16,0 19 22-16</inkml:trace>
  <inkml:trace contextRef="#ctx0" brushRef="#br0" timeOffset="114892.06">29798 14832 20 0,'0'0'3'0,"-17"0"51"15,17 0 25-15,0 0-45 0,-17 0 71 32,17 0-89-32,0 0 13 0,0 0 1 15,0-19-14 1,0 19-7-16,17 0-6 0,-17-17 9 0,0 17-10 16,17-39 10-1,3 20-11-15,-20-1-1 0,0 20 2 0,0-20 0 0,20 3 1 0,-20-3-1 0,0 20 0 0,17-18 1 16,-17-2 0-16,20-17 5 0,-20 37-7 0,20-40 24 15,-20 40-16-15,0 0-5 0,17 0-1 16,3-18 21-16,-20 18-7 0,23 0-9 16,-9 58 6-1,6-21-2-15,0-37-9 0,-20 0-2 16,20 20 2-16,-20-2-2 0,0-18 0 0,17 0-1 16,0 20 1-16,3 17-73 15,-20-37 17-15,0 20-24 0,0-20 25 0,20 0-7 16,3 37-165-16,-23-37 204 0</inkml:trace>
  <inkml:trace contextRef="#ctx0" brushRef="#br0" timeOffset="115591.98">30636 14395 17 0,'0'0'6'0,"0"0"-1"0,0 0 2 0,0 0 14 16,0-38 97-1,0 38-89-15,0 0-1 0,0 0 8 16,0 0-13-16,0 0-11 0,0 0-1 0,0 0-2 0,0 0-1 15,0 0 28-15,0 0-29 0,0 0 17 16,0 0-17-16,0 0-4 0,0 0 3 0,17 0 24 16,-17 0-20-16,0 0-7 0,40 59 4 15,-23-59-4-15,3 17-1 16,37 59-8 0,17 38 10-1,-34-76-7-15,-17 19 5 0,-9-57-1 0,-14 39-2 0,77 17 1 16,-77-37 2-1,17 1-1-15,-17-20-2 0,60 75-24 16,-60-75 14-16,17 19-18 0,-17-19 9 16,20 21-74-16,-20-21 65 0,0 0-3 0,0 17-39 15,0-17 32-15,0 0-47 0,0 0 75 0,0 0-9 16</inkml:trace>
  <inkml:trace contextRef="#ctx0" brushRef="#br0" timeOffset="116058.53">30539 14661 20 0,'0'0'34'0,"0"0"18"16,0 0-31-16,0 0 19 0,0 0-22 0,0 0 29 16,-17 0-21-16,17 0-3 0,0 0-12 0,0 0 0 15,0-18 28-15,0-2-33 0,0 20 6 0,0-19-6 16,0 19-1-16,0-58 20 0,17-55-2 16,-17 96-18-16,0-24 2 0,0 41-4 15,0-37 3-15,0-39 6 0,0 57-4 0,0-1-4 16,0 1 1-16,0 2 1 0,0-3 1 0,0-37 24 15,0 57-22 1,0 0-1-16,23 20 1 0,-23-20-8 16,34 37 0-16,-34-37 0 0,20 20 4 15,17 16-1-15,3-16-1 0,-40-20 0 0,37 19-4 0,-14-19-2 16,11 19 0-16,6-19 2 0,-23 21-3 16,20-21 1-16,-37 0-5 0,20 0-19 0,57 0-110 15,-57 0 104-15,-20 0-3 0,57 0-186 63,-40 0 143-63</inkml:trace>
  <inkml:trace contextRef="#ctx0" brushRef="#br0" timeOffset="116725.46">30029 13387 28 0,'0'0'41'0,"0"0"6"0,0 0 1 15,0 0 31 1,0 0-25-16,0 0-36 0,0 0-4 0,0 0-7 0,0 0 5 16,0 0 11-16,0 0-16 15,17-19 26 17,0-38 8-32,-17 19-26 0,20-55-8 15,-20 15 1 1,0 78-9-1,0-38 0 1,0 38 2-16,0-19-3 0,0-38 3 0,0 57-2 0,0-18-1 0,0 18 0 16,0 0-13-16,0 0 6 0,0-20-10 0,0 20 8 0,0 0-3 15,0 20-45-15,0 18-152 16,0-19 170-16,0-1-31 0,-20 1 48 16</inkml:trace>
  <inkml:trace contextRef="#ctx0" brushRef="#br0" timeOffset="117125.05">29969 13180 22 0,'-14'0'37'0,"14"0"-20"0,0-21 139 15,0 3-103-15,0 18-43 0,0 0 22 16,0-20-19-16,0 20-1 0,0-39 17 16,14 21-1-1,-14-1-13 1,20-56 19-16,-20 55-30 16,20-37 17-16,-20 20-13 15,20-2 1-15,-20 20-5 0,0 0 0 0,0 19-2 16,0 0 0-16,17-20 14 15,-17 20-2-15,0 0-8 0,0 0 3 0,17 0-4 0,-17 0-2 16,0 20 3-16,0 18 1 0,20-19-3 0,-20-19-2 16,0 38-2-16,43 0 0 15,-43-38 0-15,0 0-1 0,0 19-3 0,0-19-2 16,0 0-1-16,14 19-59 0,-14-19 47 0,0 20-142 16,0-20 114-16,0 18-118 15,0 2 120-15,0-1 0 0,0-19 27 0</inkml:trace>
  <inkml:trace contextRef="#ctx0" brushRef="#br0" timeOffset="118725.47">29684 3328 22 0,'0'0'4'0,"0"0"27"0,0 0-19 0,0 0 13 0,0 0 0 0,0 0-13 16,0 0 32-16,0 0-34 0,0 19 18 15,0-19-20-15,0 0 0 0,0 0 15 16,0 0-4-1,0 20 19-15,0-20-24 16,0 0-1-16,0 0-7 0,0 19 14 16,0-19-11-16,0 0-5 0,0 19 3 0,0 0 5 15,0-19-7 1,0 19-1-16,0-19-3 0,0 0 3 0,0 19-2 0,0-19 0 0,0 19 1 16,0-19-2-16,0 0 1 0,0 18 4 0,0-18-5 15,0 20 1-15,0 0 1 0,0-2-2 16,0 1-2-16,0 1 2 0,0 36 0 15,0-38 0-15,0 3-1 0,0-2-1 16,0-1 0-16,0 1 1 0,0 1 0 0,0-20-4 0,0 18 1 0,0-18-3 16,0 0-1-16,0 0-4 0,0 0 0 0,0 19-112 15,0-19 55-15,0 0-16 0,20 0-1 16,-20-19 56-16</inkml:trace>
  <inkml:trace contextRef="#ctx0" brushRef="#br0" timeOffset="119391.87">29704 4317 15 0,'0'0'13'0,"0"0"-1"32,0 0 107-32,0 0-56 15,0 0-53-15,0 0 29 0,0 0-11 0,0 0-20 16,0 0-1-16,0 0 1 0,0 0 28 31,0 0-8-31,0 0 0 0,0 0-16 0,0 0-10 0,0 0 4 0,0 0-4 16,0 20 5-16,0-1-1 15,0-19-6-15,0 19 1 0,0-19 0 0,0 18 0 16,0 2 0-16,0 17 1 0,0 3-2 16,0-22 0-16,0 1 0 0,0 0-1 0,0 56 0 15,0-35-1-15,0 35-3 16,0-19 4-16,0-16-8 0,0-3 5 16,0 1-37 15,0 57-326-31,0-95 343 0</inkml:trace>
  <inkml:trace contextRef="#ctx0" brushRef="#br0" timeOffset="120342.17">29533 4832 16 0,'0'0'6'0,"0"0"4"16,0-19 23-16,0 19 14 16,0 0-13-16,0 0 14 0,0 0-32 15,0 0 44 1,0 0 22-16,0 0-72 0,0 19 33 15,0 36 4 1,20-16-26 0,-3 19-3-16,-17 55-5 15,23-95-11-15,-6 40 6 16,0-1 10 0,3-57-13-16,-20 19 6 0,20-19 0 0,-20 0-7 0,57 0 18 15,-40-19-19-15,23-19 2 16,34-19-1-16,-74 37-4 0,20 20 1 15,0-37-1-15,-3 17 0 0,26-17-7 16,-29 0-7-16,26-3-47 0,-40 40 37 0,20 0-1 16,14-57-246-1,-14 57 216-15,-20 0 5 0,20 0-25 0,-20 0 59 0</inkml:trace>
  <inkml:trace contextRef="#ctx0" brushRef="#br0" timeOffset="121425.79">29684 5877 20 0,'-17'0'21'0,"17"0"25"15,0 0-31-15,0 0 82 31,0 0-51-31,0 0 5 16,0 0-43-16,0-20 19 0,17 20-15 0,-17 0-7 0,0-19 6 16,0 19-6-16,20 0 21 15,-20 0-12-15,0 0-10 0,0 0 4 0,20 0 4 16,-20 0-3-16,0 0 3 0,17 0-6 16,-17 0 1-16,0 0-4 0,23 19 8 15,-23 1-5-15,17-20-6 0,-17 18 1 0,0-18-1 16,0 19 2-16,0 2-1 0,0-3 0 15,0 1-1-15,0 0-1 0,0 56-4 16,-17-36-2-16,-6-39 2 0,23 19 2 0,-17 0-1 16,-3 18-3-16,0-16 6 0,20-21 1 15,-17 0 0-15,17 0 0 0,-40 17-1 16,23-17 2-16,0-17 0 0,17 17-1 0,0 0 0 16,-23 0 1-16,23-21 0 0,0 21 1 0,0 0-1 0,0 0 1 15,-17-18 1 1,17 18 4-16,0 0-4 0,0 0 1 0,0 0-2 0,17 0 8 15,-17 0-7-15,23 0 8 0,-23 0-9 16,34 18 9 0,6-18-1-16,-23 0-8 0,-17 0 2 0,20 21-1 15,0-21-2-15,-20 0 1 0,17 0 2 0,23 0 0 16,-40 0-5-16,17 17-2 0,3-17 2 16,0 0-5-16,-3 0 0 0,-17 0-11 0,40 0-27 15,-3 0-86 1,20-75-182 15,-37 75 284-31</inkml:trace>
  <inkml:trace contextRef="#ctx0" brushRef="#br0" timeOffset="126159.03">31508 5705 19 0,'0'0'20'0,"0"19"-4"0,0-19 1 0,0 0-8 15,0 0 43-15,0 19-20 16,0-19 4-16,0 0 20 31,0 0-21-31,0 0-26 0,0 0 1 0,0 0 36 16,0 0-32-1,0 0-6-15,0 0 7 0,0 0-9 16,20 0-5-16,3 0 2 16,-9 19 0-16,6-19-3 15,-20 19 0-15,20-19 1 16,-20 20-2-16,20-20 1 0,-20 0-1 0,-20 37 2 31,0-18-1-31,20 1 3 16,-20-20-2-16,20 0-1 0,0 0 0 15,-14 0 0-15,14 0 3 0,0 0 1 0,0 0 2 16,0 18 6-16,0-18-8 0,0 0 0 0,0 0-1 16,0 19 0-16,14 20 6 0,-14 56 5 31,0-19-9-31,0-57-5 0,0 18 1 0,-14-37-1 0,14 38 1 0,-43 21 0 16,43-59-3-16,-17 18-1 15,-3 2-20-15,20-20 8 0,-20 17-3 0,3-17-62 0,17 19 45 16,-20-19-142-16,20-19 134 0,0 19-10 0,0-17 41 15,0 17-8-15</inkml:trace>
  <inkml:trace contextRef="#ctx0" brushRef="#br0" timeOffset="126709.09">32629 5591 37 0,'0'0'104'0,"0"20"-61"0,0-1-3 16,-17 18 27 0,17-18-57-16,-18 0 4 0,18 0-3 0,0 0 2 15,-19 39 5-15,19-38-1 0,-20-3-2 16,20 2 12-16,0 1-23 16,0-20 4-16,20 18 1 0,17 1 2 15,-20-19-7-15,-17 21-4 0,23-21 3 0,-6 0-1 16,3 18-1-16,-20-18-1 0,37 19 1 15,-17-19-2-15,34 19-4 16,-31-19 0-16,-23 0-3 0,17 0-2 0,3 0-21 0,37 0-89 16,-17 0 46-16,-40 0 28 0,17 0-40 0,-17 0 56 15,17-19-3-15</inkml:trace>
  <inkml:trace contextRef="#ctx0" brushRef="#br0" timeOffset="126909.13">32974 5630 38 0,'0'0'19'0,"0"0"6"0,0 0 32 32,-40 20 92-32,40-20-137 0,-17 17 9 0,17 2-11 0,0 0-2 0,0 0-1 15,-40 95 26 1,23-75-27-16,-3 19-1 16,-94 244-2-16,77-207-14 0,37-76 2 0,-20 19-3 15,3 20-44-15,-23 38-149 16,40-79 169-16,0 3-6 0,-18-20 20 0</inkml:trace>
  <inkml:trace contextRef="#ctx0" brushRef="#br0" timeOffset="127692.47">30180 6846 26 0,'0'0'9'0,"0"0"17"15,0 0-7-15,0 0 4 0,-20-18 123 16,20-2-115-16,0 20-2 0,0-19-15 16,0 19 15-16,0 0-17 0,0-17 20 0,-20 17-21 15,20-21 13-15,0 21-12 0,0 21 20 16,0-4-18-16,0 2-10 0,0-19-2 15,0 0 1-15,0 20 1 0,0-2-3 0,0-18 1 0,0 19 1 16,0-19-1-16,20 38 2 0,0-38-3 0,-20 20 0 16,20 0 0-1,37 54 2-15,-20-34 0 0,-20-40-4 0,3 37 0 16,17 0 1-16,-37-17 0 0,77 74-1 16,-40-37 2-16,-17-19 0 0,-20-38 0 0,37 77-13 15,77 94-140 16,-94-115 35-31,-20-56 79 0,20 21-49 0,-20-4 48 0,17 3-22 16,-17-20 44 0</inkml:trace>
  <inkml:trace contextRef="#ctx0" brushRef="#br0" timeOffset="127992.5">30482 7702 32 0,'0'0'78'16,"0"0"-30"-16,0-20-26 0,0 20 46 15,20 0-32-15,-20 0-25 0,0 0-1 0,0 0-2 0,0 0 0 0,20 0 4 16,-20 0-5-16,17 0 12 0,6 0-1 16,-6 0-12-16,-17 20 1 0,0-20 0 0,17 0 0 0,23 0 44 15,-23 0-45-15,23-58 46 63,-3-92-45-63,-37 93-9 0,0 17-9 0,0 23-5 0,23-23-68 15,-9 22-32 1,-14 18 55-16,0 0 25 0,20 0-2 0,-20 18-68 16,0 1 88-16,20 2-14 0</inkml:trace>
  <inkml:trace contextRef="#ctx0" brushRef="#br0" timeOffset="128509.62">31377 6865 21 0,'-17'0'8'0,"17"0"40"15,0 0 16-15,0 0-32 0,0 0 8 0,0 0-16 16,0 0-12-16,-23-19 36 0,23 19-27 16,0 0-11-16,0 0 55 15,0 0-40-15,0 0-11 0,0 0-8 16,-17 0 11-16,17 0-10 0,0 0 8 16,0 0-10-16,0 0-4 15,0 0 1-15,0 19-2 0,0-19 1 0,0 0 0 0,-20 0 0 16,20 19 0-16,0 0-1 0,0 1-1 0,0 0 1 0,0-20 0 15,-20 36 2-15,20-17-2 0,0 0-1 16,0 95-2-16,-17-37-1 0,-3-19-3 0,20-41 0 16,0 22-1-16,-20-21-2 0,20 1-3 0,-34 116-68 15,34-98-53 1,-23-17 61-16,23-3-31 0,0-17 59 47</inkml:trace>
  <inkml:trace contextRef="#ctx0" brushRef="#br0" timeOffset="128809.66">31055 7283 16 0,'0'0'6'0,"0"0"-3"0,0 0 0 0,0 0 2 0,0 0 2 0,0 0 95 15,17 0-80-15,-17 0-1 0,0 19 50 16,0-19-57-16,0 0 18 0,0 20-23 15,0-20 7-15,20 37-1 0,-20 21-6 16,0-2-1-16,0-18-2 31,0 19-2-31,0 57 11 0,0-94-9 0,0 0 2 0,0-20-5 16,0 0 6-16,17 18 2 16,-17-18-5-16,0 0-1 0,20 0-4 0,-20-18 1 0,20-2 3 15,20-57-1-15,-6 60-5 0,-34-3 2 16,40-17-10-1,17-3-109-15,-40 23 59 0,6 17-12 0,-6 0-9 16,0 0 1-16,-17 0 51 0</inkml:trace>
  <inkml:trace contextRef="#ctx0" brushRef="#br0" timeOffset="129259.35">32270 6772 32 0,'0'0'90'0,"0"0"-7"16,0 0-37-16,0-21-26 0,19 21-3 0,-19 0 13 0,0 0 16 16,0 0-37-16,18 0-1 0,-18 0 0 0,0 0 0 0,0 0 5 15,0 0-2-15,0 0 16 16,0 0-19-16,0 0-4 0,0 0 4 0,0 21-5 15,-18-4 4-15,-1 2 5 0,-1 57-4 16,-18-37-4-16,19-2-3 0,-38 20 1 16,57-37-1-16,-38 0-1 0,19 17-1 15,-19 0-1-15,38-37 0 0,-39 77-11 0,39-77 6 0,-38 37-12 16,-19 20-53 0,40-19 29-16,-20 19-116 15,15-37 74-15,22-20 49 0,-18 20-5 0,18-3 15 0</inkml:trace>
  <inkml:trace contextRef="#ctx0" brushRef="#br0" timeOffset="129609.28">31831 7283 26 0,'0'0'9'0,"0"0"64"16,0 0-23-16,0 0-5 0,0 0-26 0,0 0 42 31,-18 19 3-31,18-19-58 0,0 20 5 0,-17-20-1 0,17 18-6 0,0 1 2 16,0-19-3-16,-20 21 3 0,0 16 9 15,0 0-10-15,20-18 0 0,-14 2-4 0,14-4 0 0,-23 3 3 16,3 17 2-16,3-17-2 0,17 0-2 0,0-3 0 16,-20-17 1-16,20 19-1 0,0 2 3 15,-17 36 7-15,17-57-9 0,0 18 3 0,0 1-3 0,0-19 0 16,0 0-1-16,37 20 5 0,-37-3-2 0,17-17-3 15,3 21 7-15,17-21-5 16,-17 0-4-16,0 0 2 0,17 0-1 0,-37-21-1 16,40 21-17 15,54-37-402-31,-94 37 368 0,0-19 31 0</inkml:trace>
  <inkml:trace contextRef="#ctx0" brushRef="#br0" timeOffset="130909.52">31189 8159 21 0,'0'0'9'0,"0"0"19"0,-23 0 92 15,6-21-35-15,17 21-58 16,-20 0-5-16,20 0-2 0,-20 0-12 0,20 0 16 16,0 0-15-16,-17 0-2 0,17 0 1 0,-20 41 16 15,20-41-20-15,-17 57 20 16,17-40-18-16,0 3-2 0,-23 17 7 15,23-37-7-15,0 21-1 0,0-2 1 16,40 19 6-16,-20-21-6 16,-3-17-1-16,3 19-1 0,0 1 0 15,-3 18-2-15,-17-38 1 0,0 20 0 0,0 54-6 16,0-74 2 0,0 20-7-16,-17-20 0 0,17 19-16 0,-20-1-11 0,20-18 15 15,-20 0-35-15,3 0-98 0,17 0 111 16,-20-18-57-16,20-21 89 0,0 22-1 15</inkml:trace>
  <inkml:trace contextRef="#ctx0" brushRef="#br0" timeOffset="131076.29">31072 8196 21 0,'0'0'10'0,"0"0"13"0,0-17 17 0,0 17 32 15,0-20-25-15,0 20-24 0,0 0 59 16,0 0-46-16,0 0-25 16,0 20 14-16,20-20-14 15,54 94 21-15,-37-77-24 16,-37-17-7-16,60 20 2 15,-3 1-35 1,-40-21-4-16,23 0-122 31,-23 0-13-31,-17 0 123 0</inkml:trace>
  <inkml:trace contextRef="#ctx0" brushRef="#br0" timeOffset="131559.69">31129 8918 21 0,'0'0'28'0,"0"0"5"0,0 0-13 0,-20 20 93 16,20-20-99-16,0 0 11 0,0 19-3 15,0-19-1-15,0 0-11 0,0 19 12 16,0 1 21-16,0 16 2 16,0-15-33-16,0-3 0 0,0 58 3 15,0-76-13-15,0 38-1 0,0 19 1 16,0-39-2-16,0 40 2 16,0 19-8-16,0-40-4 0,0 20-26 15,0-37 0-15,0-2-10 0,0 2 18 0,0-1-137 16,0-19 81-16,-17 0 32 31</inkml:trace>
  <inkml:trace contextRef="#ctx0" brushRef="#br0" timeOffset="131809.73">30978 9281 19 0,'0'0'41'0,"-20"0"51"16,20 0-81-16,0 19 0 0,0-19 11 15,0 38 27-15,0-19-41 0,0 19 6 16,0-1-11-16,0-16 5 0,20-3-2 0,-20 38 21 16,0-17 3-16,0-22-20 15,20 24 15-15,-20-24-18 0,0 3 2 0,0 0-5 0,17-3 7 0,0 22 12 16,-17-39-10-16,40 0 19 31,-3-39-19-31,-17 39-10 0,54-115 3 31,-54 79-8-31,0 16-5 16,37-18-390-16,-57 38 306 16</inkml:trace>
  <inkml:trace contextRef="#ctx0" brushRef="#br0" timeOffset="132359.51">31149 10040 15 0,'0'0'19'0,"0"0"-1"16,0 0 20-16,0 0 64 15,0 0-90-15,0-18 28 0,0 18-24 0,0 0-3 16,0 0-6-16,0 0 6 0,0-18-5 0,-20 18 22 16,20 0-20-16,0 0-7 15,0 0 2-15,-20 0-1 0,20 0 9 0,0 0-8 16,-17 18 3-16,-3-18 1 0,20 18-7 15,-17-18 4-15,17 20 1 0,-23-2-5 0,23-18-1 0,0 20-2 16,-17 0 2-16,17-2 0 0,0-18 0 0,0 95-1 16,0-57 2-1,0-18-3-15,0-2 1 0,0-18 0 0,0 39 3 0,17-21-1 16,-17 1-1-16,0-19 0 0,0 0 0 0,23 19 3 16,-23-19 1-16,0 0 2 0,0 0-6 15,0 0 2-15,0-38 1 31,0 38-4-31,0-18-1 0,-23-2-13 0,6 20-12 16,17 0 5-16,0 0 9 0,0 0-21 0,-17 0 14 16,17 20-77-16,0-20 66 15,0 18-123-15,0 1 132 32,0-19 6-32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9:32:55.255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8000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21930 3975 22 0,'0'0'137'0,"0"0"-112"0,0 0-1 16,0 0 76 30,0 0 15-46,0 0-107 0,0 0 19 0,-20-19 8 16,3 19-18-16,-3 0 12 47,-17 19-20-47,17-19-7 0,-14 76 0 16,34-57 0-16,-23 1 0 0,23-2-2 15,-20-18 2-15,20 19 0 0,-17 0-2 16,-3 39 2-16,20-40-2 0,0 1 0 15,0 19 1-15,0 0-1 16,0-38 0-16,20 20 0 0,-20-20 0 0,17 19-1 0,-17 0 2 16,20-19-1-16,3 18-2 0,11 2 1 15,-34-20 0-15,0 0 1 0,20 19-3 0,0-19-6 16,-3 0-5-16,-17 0 4 0,20 0-15 0,-20 0 7 0,17 0-3 0,3 0-33 16,0 0-202-1,3 0 207-15,-23-19 9 0,14-1-1 0,-14 20 22 0</inkml:trace>
  <inkml:trace contextRef="#ctx0" brushRef="#br0" timeOffset="250.05">22178 3956 23 0,'0'0'31'0,"0"0"55"0,0 0 43 15,0 0-112-15,20 0-2 0,-20 0 12 0,0 0-4 16,0 0-13-16,0 0 17 0,20 0-9 16,-20 0-7-16,0 0 6 0,17 0-12 0,-17 19 3 15,0-19-1-15,0 0-3 0,0 18-1 0,0-18 1 0,17 40 6 32,-17 91-3-32,0-110-6 0,0-2-2 0,0 56-10 15,0-56 4-15,0 0-14 0,0 1 7 0,0 18-88 16,0-38 75-16,0 0-1 0,0 18-42 15,0-18 27-15,0-18-85 0,0 18 118 0,0 0 5 16,0-38-11-16</inkml:trace>
  <inkml:trace contextRef="#ctx0" brushRef="#br0" timeOffset="633.54">22178 3937 26 0,'-20'0'138'0,"20"-19"-109"0,0 19 21 0,0 0-28 0,-14 0 35 15,14-19-14-15,0 19-21 16,0 0 23-16,0 0-14 15,0 0-25-15,14 0 3 0,6 0-6 0,-20 0-1 0,20 0 2 16,0 0 1-16,-3 0-4 0,0 0 1 16,43 0 0-16,-23-18-4 0,-17 18 2 0,-3-19-3 0,23 19-24 15,-23-21 15-15,-17 21-1 0,40-19-17 0,-40 19 14 16,17 0-2-16,3-18-33 0,-20 18 35 0,20 0 0 0,-20 0 0 0,0-19 1 16,0 19 0-16,17 0-63 0,-17 0 65 15,-17 0-33-15,17 0 37 0,-20 0-4 0,20 0 7 16,0 0 1-16,-20 0-5 0,3 19 7 0,17-19 1 0,0 18 1 0,-20-18 2 15,-17 40 3-15,20-40-1 0,-6 19 6 0,6-19-2 16,-3 37 24-16,-37 1 23 16,37-19-18-16,0-19-11 0,3 58 53 47,17-1-22-47,17-39-43 0,3 1-5 0,0-19-1 0,0 19-1 0,17-19 0 15,-37 0-5-15,37 0 0 0,-14 0 1 16,-23 0-4-16,17 0-30 0,0 0 12 0,-17 0-6 0,20 0-6 0,-20 0-6 15,20-19-105-15,-3 19 102 0,-17-19 11 0,40 1-15 16</inkml:trace>
  <inkml:trace contextRef="#ctx0" brushRef="#br0" timeOffset="999.44">22862 3670 19 0,'0'0'8'0,"0"0"19"0,0 0-5 0,0 0 6 0,17 0 34 16,-17 0-30-16,0 0-2 0,0-18 66 16,0 18-42-16,0 0-38 0,0-19 27 0,0 19-21 0,-17 0 15 15,17 0-28 1,-17 19 33 0,-23 39-28-16,6-21-5 0,34-17-9 0,0-2 1 15,-23 19 0-15,23-18 1 0,-20 2 0 0,20-2-2 0,0 18-2 16,-20 20 0-16,20-57 3 0,0 18 0 15,0 3 1-15,0-2-1 0,0-19 0 0,0 57 1 16,40-1-2-16,-3-17 1 16,-17-39-1-16,-20 0-2 0,57 0-5 31,-57 0 3-31,37 0-9 0,-37-21 8 0,20 21-14 0,3-18-13 16,-9-1 21-16,6 19-31 0,0-37 11 15,-20 37 0-15,20-20-10 0,-20 1-6 0,17 1-32 16,-17 18 50-16,0-19-32 0,0-2 31 0,0 3-39 15,0 18 59-15,0-19 9 0,0 19-16 16</inkml:trace>
  <inkml:trace contextRef="#ctx0" brushRef="#br0" timeOffset="1200.04">22919 3899 16 0,'0'0'19'0,"0"0"-5"0,0 0 5 0,-20 0 33 0,20 0-22 0,-37 19 153 16,37-19-169-16,0 0-2 16,0 0-2-16,-17 38 65 31,34-1-5-31,0-37-63 0,23 0 1 15,-3 0-2 1,3 0-1-16,-20-18-4 0,14 18-3 0,-34 0-2 0,60-38-49 16,-60 38 36-16,17 0-3 0,3-19-28 0,-20 19-11 15,37-19-156 1,-14 19 154-16,-23 0 29 0,0 0 24 0,0 0 3 0,0 0-12 16</inkml:trace>
  <inkml:trace contextRef="#ctx0" brushRef="#br0" timeOffset="1766.57">21836 4621 24 0,'0'0'10'0,"-20"0"153"0,20 0-142 0,0 19 18 0,-17-19 20 16,17 0-47-16,0 0 0 0,-17 21 18 16,17-3 9-1,0 1-12-15,0-19-14 0,0 19 5 0,0-19-14 0,0 0 4 16,0 0-4-16,0 19 16 16,17-19-17-16,-17 19 1 15,37-19 13-15,57 0-3 16,-51 0-9-16,31-19 2 0,77-19 5 15,-57 19-6-15,-57 1-3 16,77-22 6-16,-17 22-3 0,-40-1-3 16,-40 19-3-16,40-20 3 0,0 20-2 15,-14-18-1-15,11 18 1 32,63-19-27-32,-103 19 19 0,6 0 2 0,-20 0 1 0,20 0-54 15,0 0 9 1,-20 0 28-16,0 0-31 0,0 0 20 0,0 0-3 0,0 0-5 0,0 0-4 15,0 0-137-15,0 0 162 0,0 0 10 16,0 0-6 0</inkml:trace>
  <inkml:trace contextRef="#ctx0" brushRef="#br0" timeOffset="24504.09">27346 3785 15 0,'0'0'37'0,"0"0"-8"0,0 0 4 0,0 0-2 15,0 0 41 1,-17 0-25-16,17 0-16 15,0 19-25-15,0-19 13 16,0 0-14-16,0 0 5 0,0 18-4 0,0 22 21 16,0-40-18-16,0 19-4 0,0-19-1 0,0 18 0 0,0-18-2 15,0 0 0-15,17 38 2 0,-17-38-3 0,0 56 4 16,23 2 4-16,-6 18-7 16,-17-39-1-16,17-37 0 0,-17 40-3 15,20 35 0-15,-20-56-1 0,0 0 1 0,0 1-7 16,20 56-47-16,-20-57 21 15,17-1-68-15,-17-18 68 0,0 0-2 16,0 0-32-16,0-18 32 0,0 18 29 0,0 0 2 0,0-19-7 16</inkml:trace>
  <inkml:trace contextRef="#ctx0" brushRef="#br0" timeOffset="24785.03">27329 3822 20 0,'0'0'81'0,"0"-18"-40"0,0 18-8 16,0-19 5-16,0 19-17 0,0 0-12 16,0 0 8-16,0-18-9 0,0 18 12 0,0-20-7 15,17 20 6-15,-17 0-13 0,0-19 9 0,23 19 1 16,-23 0-9-16,34 0 18 0,-34 0-17 0,0 0-1 0,20 0 1 16,0 0 12-16,17 19 13 15,-37 1-28-15,20-20 2 0,-20 18-2 0,17 1-3 16,-17 18 4-16,0 3-3 15,0-40-4-15,0 18 0 0,0-18-1 0,-17 57-14 16,17-57 6-16,0 0-3 0,0 19-68 0,0-1 21 16,0-18-17-16,0 21-21 0,0-2-36 15</inkml:trace>
  <inkml:trace contextRef="#ctx0" brushRef="#br0" timeOffset="25235.14">27916 3747 18 0,'0'0'19'0,"0"0"153"16,-17 0-155-16,17 0-1 0,0-19-2 15,0 19 22-15,-20 0-8 0,20-18-12 0,0 18-9 16,0 0-1-16,-17 0 10 0,-6 0 8 16,6 0-6-16,17 0-14 15,-17 18 10-15,-3-18-7 0,20 0-5 16,0 0 0-16,-20 19 2 0,20-19-2 0,-20 38 4 16,20-38-4-16,0 19-1 0,0-1 0 15,0-18-2-15,0 0 1 0,0 19 1 0,0 2-1 0,0-21 0 16,0 0 1-16,0 19 3 0,40-19 2 47,14-96 31-47,-54 58-30 0,0 19-5 15,0 19-2-15,0-18 1 0,0-1-1 16,0-2-2-16,0 21 0 0,-17 0 1 0,17 0-8 0,0 0 1 0,0 0-2 16,-17 0-32-1,17 21-49-15,0-2 29 0,0-1-60 0,0-18 76 0,0 39-43 16,0-39 79-16</inkml:trace>
  <inkml:trace contextRef="#ctx0" brushRef="#br0" timeOffset="25501.95">28087 3652 31 0,'0'0'47'0,"0"0"27"0,0-19-1 0,0 19-41 0,0-19 21 16,-17 19-32-16,-3-57 95 31,20 39-105-31,0 18 2 0,-20-20-6 0,20 20-4 0,0 0 4 0,0 0-4 15,0 0 1-15,0 0-2 0,0 57 10 32,40 19-7-32,-23-76-5 0,-17 39 4 15,20-20-3-15,-20 18 3 16,0 20-4 15,-77 1-52-31,77-58 36 0,-17 0-50 16,0 0 3-16,-6-21-100 0,23 2 83 0,0 19 51 15,0-18 10-15,0-19-16 0</inkml:trace>
  <inkml:trace contextRef="#ctx0" brushRef="#br0" timeOffset="25701.49">28241 3424 19 0,'0'0'10'0,"0"0"16"0,0 0 53 16,0-19-50-16,18-19 75 16,-18 38-90-16,0 0-4 0,0-20 0 0,0 20-1 0,0-19-1 0,0 1 17 15,0 18-10-15,0-20-1 0,0 20-7 0,0-19 13 16,19 19 10-16,-19 0-19 15,0 0 0-15,20 19-6 0,-20 1 8 0,18-2-6 16,-18 1-5-16,0 1 1 0,0 37-3 0,20-19-1 16,-20 39-6-16,0-40-13 15,0-37 4-15,0 20-5 0,0-2-3 0,0 1-5 0,0 18-36 0,0-16 29 16,0-2-2-16,0 38-122 0,0-39 122 16,0 1 32-16,0-1 0 0,0-18-8 15</inkml:trace>
  <inkml:trace contextRef="#ctx0" brushRef="#br0" timeOffset="25852">28221 3614 25 0,'0'0'20'0,"0"0"-2"0,-19 0 28 15,1-18 69-15,18 18-88 0,-17-20 39 16,17 20-33-16,0 0-3 0,0 0-15 0,0 0 39 16,0 0-35-1,17 20-13 1,40-20 1-16,-39 0-6 0,21 0 0 0,21 0-9 0,-45 0 2 16,-15 0-2-16,39 0-42 0,36 0-160 15,-33 0 80-15,-7 0 85 16,-35 0 19-16</inkml:trace>
  <inkml:trace contextRef="#ctx0" brushRef="#br0" timeOffset="26287.87">28715 3670 17 0,'0'-18'46'0,"0"18"15"0,-17-19 2 0,-3 19 18 16,20-19-60-1,-18 1 29-15,18 18-35 16,0 0-3-16,-22 0 13 15,5 0-16-15,-1 18-3 32,-1 20-8-32,19-38 1 0,0 0 2 0,0 0-1 0,0 18 0 0,0 3-1 0,0-21 1 15,0 19 0-15,0-19 0 0,0 18 2 0,0 1-3 16,19-19 2 0,-19 20-1-1,18-20 1-15,-18 0 0 0,0 0 0 16,17-20 2-16,-17 1 1 0,0 1 2 0,22-22 3 15,-22 3-6-15,0-20 6 0,18 0 1 16,-18-19 0-16,0 57-6 0,0-19 0 16,0 19 0-16,0-38 3 0,0 18 1 0,0-16 0 0,-18-4 12 15,18 3 0 1,0 37-16-16,-22 0 13 0,22-1-3 16,-17 20-9-1,17 20 2-15,0 74-2 16,0-76-4-16,0 23 2 0,0 33-4 15,0-54 1-15,17 37-3 0,-17-38 3 0,22 76-25 16,-22-37-31 15,55 113-389-31,-55-153 414 0,0-18 16 0,0 19-2 16</inkml:trace>
  <inkml:trace contextRef="#ctx0" brushRef="#br0" timeOffset="26602.39">29000 3481 20 0,'-17'0'36'0,"17"0"94"0,0 0-101 16,0-19 46-16,-17 19-54 0,17-19 31 0,0 19-25 0,-23 0-2 16,6-19-15-16,17 19-5 0,0 0-2 0,-20 0-1 15,20 38 6-15,0-1-5 16,0 3 0-16,0-22-3 0,0 1 1 0,0 1 2 15,0-20-1-15,0 18 1 0,0-18 1 0,0 19 6 16,20 18 9-16,-20-37-9 0,17 0-2 16,6-18 1-16,-23-1-7 0,17 19-1 15,0-76-2 1,3 18-38-16,-20 40 25 16,0 18-20-16,0-19-27 0,0 0 7 0,0 19 24 15,0 0-1-15,0 0-72 0,0 19-17 16,0-19 110-16,0 0 4 0,20 19-12 15</inkml:trace>
  <inkml:trace contextRef="#ctx0" brushRef="#br0" timeOffset="26984.52">29097 3557 21 0,'0'-18'220'0,"0"18"-201"0,0 0 11 0,0 0-18 0,0 0 17 16,0 0-21-16,0 18 14 0,0-18-16 16,0 19 3-16,0 1-1 0,0-20-5 0,0 37 1 15,0-18-3-15,0-1 0 0,0-18 1 0,0 0-2 0,0 40 1 16,17-22 10-1,-17-18-1-15,0 0-5 0,0 0-1 0,43-37 13 16,-43 16-14-16,14 21-1 0,6-37 2 16,-20 37-3-16,40-57 9 0,-40 38-5 15,17 1-1-15,-17 18-2 0,17-20 8 0,-17 20-5 16,0 0 5-16,0 0 0 31,0 95 7-31,20-76-16 0,-20-19 0 0,0 0 1 0,0 19-1 16,0-1 0-16,20-18-1 0,3 0 3 15,-23-37-3-15,14 18 1 0,-14 1 0 16,20-21 1-16,0 21-2 0,0-2 0 0,-20 0 1 16,34-17 5-16,6-1-2 15,-20 38-3-15,-20 0 0 0,0 19-1 16,17-19 0-16,3 38-2 16,-20 38-39-16,0-57-2 0,0 38-92 15,0-38 44-15,0-1 38 0,0 22-110 16,0-22 139-16</inkml:trace>
  <inkml:trace contextRef="#ctx0" brushRef="#br0" timeOffset="27635.02">30274 3082 30 0,'0'0'15'0,"0"0"56"0,0 0-45 16,0 0 23-16,0 0-28 0,0 0 36 0,0 0-6 15,0 0-36-15,0 0 24 0,0 0-4 16,0 0-12-16,0 0 35 16,0 0-50-16,0 38 13 0,0-38-16 0,0 76 18 15,0 56-18 1,0-93-4-16,20 56-2 0,-20-58 1 16,17 60-12-16,-17-41-8 0,0-38 6 15,20 40-18-15,-20-19-11 0,0-2-11 0,0-37 23 16,0 37-78-16,0-37 60 0,0 21-90 0,0-21 117 15,0 0-5 17</inkml:trace>
  <inkml:trace contextRef="#ctx0" brushRef="#br0" timeOffset="27951.99">30217 3519 43 0,'0'0'29'0,"0"-20"130"0,0 20-126 0,-17 0 83 16,17 0-78-16,0 0-7 16,0 20-12-16,0-20-15 0,0 20-2 0,17-2 2 15,-17 1-2-15,40-19 0 0,-23 38-1 16,3-38-2-16,-3 19-5 0,23 0-32 0,-40-1 22 15,17-18-2-15,-17 0-3 0,23 0-33 0,-9 0 24 0,26 0-156 16,-40 0 150-16,37-18-22 16,-17 18 51-16,-20-19 5 0,0 19-3 0,37-19 17 15,-37 1-6-15,23 18-1 16,-23 0 5-16,0 0 208 16,0 0-194-16,0 18 50 0,0-18-60 0,0 19-2 15,0-19 14-15,0 19-12 0,0-1-3 0,0-18-6 16,0 0 12-16,17 21 6 0,-17-21-18 15,0 0-3-15,0 0 3 0,17 0-1 0,-17 0-1 0,40-58 14 32,-23 39-15-32,23-19 3 0,20 1-5 31,-6-3-71-31,-54 40 51 0,20 20-295 16,-20-20 272-16,0 20-5 0,0-20 39 15,0 18-4-15</inkml:trace>
  <inkml:trace contextRef="#ctx0" brushRef="#br0" timeOffset="28218.45">30881 3670 14 0,'0'0'6'0,"0"0"3"0,0 0-2 0,20 0 30 0,-20 0-28 0,23 0 51 15,-9 0-40-15,6-18 12 16,0-1 29-16,0 0-51 16,-20 19-1-16,0-18 16 0,17-21 18 15,-17 21-5-15,0 18-25 0,0-20-1 0,0 0 16 16,0 20-9-16,0 0-9 0,0 0-1 15,-17 0 11 1,-3 20 4-16,0 18-15 0,20 1-7 0,-20 35 1 16,20-53-1-16,0 16-3 0,0-18-2 0,0 1 0 0,0-2 0 15,0-18-2-15,0 56-41 0,20-16-134 63,37-40-110-63</inkml:trace>
  <inkml:trace contextRef="#ctx0" brushRef="#br0" timeOffset="28501.76">31189 3539 25 0,'0'0'13'0,"0"0"53"0,0 18 7 16,0 1 2-16,0-19-63 0,0 20 14 16,14-2-19-16,-14-18 3 0,0 19-1 0,20 0 2 0,-20-19-4 15,20 0 6-15,-20 0 2 0,37-19 14 16,-37 0-26-16,20 19-1 0,-20-38 2 15,0 19-1-15,0-39 2 16,0 2 23-16,0-1 13 16,0 57-32-16,-37 38 29 31,-3 19-28-31,40 1-8 0,0-58-2 62,-20 0 1-62,6 208-139 0,48-170-48 0,-34-38 75 0,20 19 80 0,-20-19-40 0</inkml:trace>
  <inkml:trace contextRef="#ctx0" brushRef="#br0" timeOffset="29068.36">27041 4832 37 0,'0'0'28'0,"0"0"6"0,0 0 42 0,0 0-44 0,0 0-6 16,20 0 58-16,-20 0-66 0,20 0 31 15,-20 0-25-15,20 0-12 0,-3 0-2 0,3 0 10 0,17 0-11 0,-37 0 0 16,97-40 21-16,74 3-4 16,-54-1-15-16,-9 19-1 0,86-58 4 0,-43 59-5 15,3-21-1-15,-80 39-5 0,21-18-1 0,153-1-1 16,54-39 4-16,3 2-1 16,-154 56-2-16,134-57-3 15,-57-1 2-15,-94 21 0 0,-77 37-2 0,57-39 1 16,-57 21-2-16,37-1 2 0,157-39-10 15,-234 58 6-15,77-19-19 16,-57 19 9-16,-17 0-6 16,3 0-4-16,11 0-4 0,-34 0-48 15,20 19 25-15,-20-19 23 0,0 0-34 0,0 19-164 32,0-19 201-32</inkml:trace>
  <inkml:trace contextRef="#ctx0" brushRef="#br0" timeOffset="116058.22">14025 10193 18 0,'0'0'12'0,"-20"-18"44"16,6-3 13-1,14 21-59-15,0 0 10 0,0 0 0 0,0 0-9 16,0 0 0-16,0 0 28 0,0 0-13 0,0 0 13 16,0 0-26-16,0 0-1 0,0 0 24 0,0 0-17 0,-23 0-9 15,23-18 23 1,0 18-26-16,0 0-2 0,-20 0 1 0,20-18 4 0,-20 18-4 0,3-20 2 15,-40 20-7 1,37 20 2-16,-14-2 1 0,34 0-3 0,-23 3-1 16,-14 73 3-16,37-94-4 0,-20 77-1 15,20-40 3-15,20-18-1 0,57 57 1 16,-60-56-1-16,3-1 3 16,17-2-2-16,-17-17 1 0,-3 0 3 0,23 0 1 15,-17 0-2-15,-9 20 2 0,-14-20-3 0,0 0 0 16,20 0 2-16,0 39 1 0,-20-39-5 0,0 19 0 15,-20 17-5-15,20-15 1 0,0-3 3 0,-20 0 1 16,6 23-9-16,-9-23-14 0,23-18 6 16,-40 37-80-1,23-37-90-15,17-76-33 16</inkml:trace>
  <inkml:trace contextRef="#ctx0" brushRef="#br0" timeOffset="116624.92">14273 9852 30 0,'0'0'37'0,"17"0"18"16,-17-20 25-16,20 0-10 0,-20 20-51 16,0-17 12-16,20 17 25 0,-3 0-37 15,-17 37 5-15,0-37-18 0,20 37 5 0,-20-17-6 16,0-2-1-16,0 41 2 0,0 93 0 15,0-116-4-15,0 117 4 0,-20-134-5 0,20 57 0 16,-17 56 4 0,17-112-5-16,-20-20 1 0,20-37 0 15,20-2-1-15,-3 39 1 16,-17-37 2-16,37-2-2 0,-17 1 0 0,37-19 1 16,-17 19 6-16,-23 38-6 31,20 0 6-31,-17 57-7 0,3 39-6 0,-23-58-11 15,0-20 1-15,0 21-25 0,0-22 14 0,0 80-163 16,0-80 92-16,0 4 56 0,0-21 12 16,0 36 6-16,17-36 20 0,-17 20 3 0,0-20 0 0,57-20 11 15,-57 20 1-15,0 0 8 0,37-74 119 16,-37 55-117-16,37-39 73 16,-37 38-65-16,20 3-7 0,-20-2-14 0,0-1 52 31,0 20-52-31,0 20 9 0,-20-20-13 0,20 0-1 15,0 36 17-15,0-16-19 0,-20-20 0 0,20 21 3 0,0-3-1 16,0 1 0-16,0 17 2 0,0-15-3 16,0-3-1-16,20-18 6 0,-20 0-7 0,0 0 2 15,0-18-2-15,20-3 2 0,3-34-1 16,-9 37-2-16,-14-3-1 0,20-16-2 0,-20 37 1 16,0-39-30-16,20 39-7 0,-20-18 16 0,0 18-2 0,0 0-62 15,20 0-75-15,-20 18 66 16,17 21 22 15</inkml:trace>
  <inkml:trace contextRef="#ctx0" brushRef="#br0" timeOffset="116925.31">14994 10554 30 0,'0'0'15'0,"0"0"7"15,0 0 6-15,0-20 59 0,0 20-62 0,0-17 26 0,0 17-29 16,0-19 39-16,0 19-52 0,0-20-1 0,0 20 9 16,0 0 12-16,0 0-22 0,0 0 5 0,0 0-8 15,0 20 7-15,0-20-2 0,0 19-6 16,0-2 6-16,20 42 6 15,-20-59-6-15,20 0-3 16,-20 0-2-16,0 0-1 0,17 0 0 0,-17 0 0 0,37-76 8 31,-17 37-7-31,-20 2-3 0,0 18 3 0,0 19-3 16,20-20 1-16,-20 20-2 0,0 0 0 0,0 0 1 0,17 0 1 16,-17 0-1-16,0 20 1 0,20 92 11 15,-20-71-12-15,17-23 0 0,-17 20-7 16,0 0 2-16,0-20 5 0,0 0-5 0,20 2-13 15,-20 1-9-15,23-3-104 32,-6-57-196-32,0-17 292 31</inkml:trace>
  <inkml:trace contextRef="#ctx0" brushRef="#br0" timeOffset="117161.71">15470 10004 17 0,'0'0'18'0,"0"-21"8"0,0 4 10 0,0 17-16 0,0-19 46 0,0-1-26 15,0 0-22-15,0 20-3 0,0-38 44 0,0 21-1 32,-20 17-18-32,20 0-19 0,0 0-2 0,0 17-5 0,0-17-8 15,0 78 16-15,0-78-18 0,0 131 9 16,0-91-9-16,0 35-2 0,0-37-2 0,-20 20 0 16,3 170 3-16,17-191-1 0,-17 40-4 15,17-39-1-15,0-2-2 0,-23 42-7 0,23 37-61 16,-20-59-8-16,20-56 54 0,0 18-2 0,0 2-71 31,0-20-68-31,0 0 161 0,0-38-9 31</inkml:trace>
  <inkml:trace contextRef="#ctx0" brushRef="#br0" timeOffset="117492.13">15772 10364 34 0,'0'0'19'0,"0"0"2"0,0 0 35 0,0 0 0 15,0 19 5-15,0-19-44 0,0 0-3 0,0 0 12 16,-14 0 11-16,14 0-31 0,0 0 7 0,0 0-6 16,-23 0-1-16,23 19 0 0,-20 1 18 15,20-1-22-15,-20 0 1 0,20-1 2 0,0 21 0 0,-17-22-3 16,17 3-2-16,0 1 1 0,0 35-4 0,-17-18 5 16,17 18 3-16,0-35 5 15,0-3 0-15,0-18-7 0,17-59 17 31,40-112-11-31,-20-17-2 0,-17 73-4 0,-20 59-2 0,20-97 1 0,0 114-1 16,-20-37 0-16,0 21 4 0,0 15-3 0,0 23 3 16,0-2-2-16,17 19 0 0,-17-22 2 0,0 5 2 0,0 17-4 0,0 0-3 62,0 17 12-62,0 327 22 0,-17 92-36 0,17-54-23 0,0-306 11 0,17 114-57 0,0-132 37 16,23 94-111-16,-3-58-55 0,-17-75 158 0,-3-19 19 15,3 38 8-15</inkml:trace>
  <inkml:trace contextRef="#ctx0" brushRef="#br0" timeOffset="118094.06">16556 9927 57 0,'0'0'68'0,"0"0"-48"0,0-20 33 15,0 20-38-15,15-18 0 0,-15 18 26 0,0-20-21 0,0 20-12 16,0 0-1-16,0 0 12 0,0 0-12 0,0 20 1 16,0-2 1-16,0 22 0 0,0-40-6 0,20 151 3 15,-20-74-4-15,0 112 1 16,0-151-2-16,0 1 2 16,0-20-1-16,19-1 35 31,19-36 24-31,-21-1-53 0,-17 0-3 0,20 19-2 15,-20-20-1-15,20 1 5 16,-1 19-4-16,-19 0-1 0,0 0 0 0,0 0-1 0,0 0-1 16,0 39 1-16,-19-20-1 0,-1 18 1 15,0-17-2-15,-15 57-36 16,15-40-49-16,20-18 56 0,0-2-77 16,0-17 64-16,0 21-54 0,38-21 7 0,-38 0 72 15</inkml:trace>
  <inkml:trace contextRef="#ctx0" brushRef="#br0" timeOffset="118324.98">16970 10554 23 0,'0'0'4'0,"0"0"-1"0,22 21 71 15,-22-3-28-15,18-18-27 0,-18 19-5 0,0-19-7 0,0 0-1 16,17 19 7-16,-17-19 8 0,0 0-13 0,0 17 0 16,20-17 16-16,-20-17-7 0,0 17-8 0,0 0 0 0,0-19-1 15,20-39 17-15,-20 58-21 0,0-20 2 16,0-54 8-16,0-22 34 15,0 78-41-15,0 18-1 0,0-20 9 0,-40 1 35 47,23 38-39-47,-1 77 6 0,-4-1-14 0,22-58-2 0,22 114-15 16,33-55-105 0,-55-78 80-16,57 21-129 0,-20-39 52 15,5 19 52-15</inkml:trace>
  <inkml:trace contextRef="#ctx0" brushRef="#br0" timeOffset="119691.78">18338 10060 25 0,'-57'18'173'0,"37"-18"-134"0,20 0-33 0,0 0 20 15,0 0-13-15,0 0-8 16,40 0 7-16,-40 0-6 0,37 0-1 16,-37 0-1-16,20 0-2 0,0 0 3 0,-3 0-3 0,23 0 3 15,-40 0-5-15,17 0 0 0,3 0 1 0,17 20 0 16,-37-20 0-16,20 0 1 0,-3 38-1 15,3-38-1-15,-20 18 1 0,0 3 2 16,0-21-3-16,0 37 1 0,0-37-1 0,0 19 0 0,0-19 0 16,-20 20 0-16,3 18 3 15,-3-20-4-15,3-18 1 0,17 19 0 0,-20-19 1 16,20 0-1-16,0 0 1 0,0 20 0 0,-20-20 1 16,20 0 1-16,0 18 1 0,0-18 9 0,0 19 1 15,20 0-8-15,-20 1 9 0,20 56 13 16,-3-57-23-16,-17 39 6 0,0-40-6 0,20 1-1 0,-20 17-1 0,0 41 4 15,0-56-6-15,0 16 6 0,0-19-4 0,0 21 3 16,-57 55 3 15,-57-74-130-31,94-40 38 0,20 20 30 16,0 0-10-16,-17-18 3 0,17 18 12 0,0-18-14 0</inkml:trace>
  <inkml:trace contextRef="#ctx0" brushRef="#br0" timeOffset="120793.9">19441 10631 17 0,'0'-19'9'0,"0"19"5"16,-20 0 44-16,20-19-4 0,0 19-38 16,0 0 0-16,0 0 77 15,-17 0-71-15,17 0-13 0,0 0 14 16,0 19-12-16,0 0-6 0,17-2 5 0,3 81-2 47,-20-80-7-47,20 19-3 0,-20 20-73 0,0-38-151 31,0-38 163-31</inkml:trace>
  <inkml:trace contextRef="#ctx0" brushRef="#br0" timeOffset="120924.97">19498 10346 22 0,'0'0'8'0,"0"0"7"0,0 0 7 15,0 0 3-15,0 0-13 0,0 0 0 0,0 0 27 16,0 0-32-16,0 18 4 0,0 1-5 0,0-19-6 16,0 19 2-16,0 1-2 0,0-1-3 0,0 18-56 15,17-17 27-15,-17 16-55 16</inkml:trace>
  <inkml:trace contextRef="#ctx0" brushRef="#br0" timeOffset="121158.71">19706 10575 20 0,'0'0'10'0,"0"-21"95"16,0 1-57-16,0 3 15 16,0-2-53-16,0 19 7 0,0 0 0 0,0-20 5 15,0 20-7-15,0 0-9 0,-20 0 0 0,20 20 11 16,0-20-12-16,0 56 21 16,0-35-21-16,0-3 0 0,0 1-2 0,0 0 5 0,0-2-2 15,0 22 1-15,0-39-4 0,40 59 16 16,-40-41-13-16,23 19 1 0,-23-37-3 15,0 0-4-15,0 18 1 0,0 3 0 16,0-3 1-16,0-18-5 0,0 19-6 0,-23 2-13 16,-34-3-246-16,40 0 106 15</inkml:trace>
  <inkml:trace contextRef="#ctx0" brushRef="#br0" timeOffset="121927.71">20924 10154 16 0,'-20'0'5'0,"20"0"-2"0,0 0 0 15,0 0 27-15,0 0-13 0,0 0 1 0,0-18 25 0,0 18 0 16,0 0-23-16,0 0-2 0,-17 0 62 15,17 0-62-15,0 0 1 16,-20 0 13-16,20 0-20 0,-37 0 30 0,19 0-25 16,-21 0 0-1,39 0-12-15,0 0 0 0,-20 18 5 0,0-18-7 0,3 0 3 0,-3 0 1 16,0 21-6-16,-17-3 11 16,-1 1-7-16,19 20-1 0,19-39-1 0,-35 132 8 31,35 78 2-31,15-191-11 0,-15 0-1 15,20-2-1-15,-20 22-3 0,39-21-1 16,56 41 4-16,-78-40-2 16,40-1-14-16,-17-18-31 0,-23 0 24 15,40-18-156-15,22-19-88 16</inkml:trace>
  <inkml:trace contextRef="#ctx0" brushRef="#br0" timeOffset="122192.3">21266 10251 72 0,'-37'-20'308'0,"37"20"-280"0,0 0-19 0,0 0 10 0,0 0-11 16,-20 20 13-16,20-20-15 0,0 18 21 15,0 2-15-15,0-2-2 0,0 58 0 16,0-57-8-16,0 20 0 0,0 18-3 0,0-1 2 15,0-56-1 48,0 304-6-63,-35-18-230 0,35-286 37 0,-22-19 144 0,22 0 43 0,0 0 5 0,0 19 4 16,0-39-13-16</inkml:trace>
  <inkml:trace contextRef="#ctx0" brushRef="#br0" timeOffset="122411.13">21095 10478 20 0,'0'0'20'0,"0"-37"16"0,0-2 14 0,0 20-24 0,0 0-1 0,17-38 46 16,-17 57-71 47,20-95 128-63,57 19 1 0,-3 76-78 0,23 190-9 0,-57-75-33 15,-23-96-8-15,-17 19 0 0,0 39 1 0,0-40-2 16,0-1-3-16,-37 156-3 15,17-155 7-15,-77 115-20 16,43-75-33-16,54-58 4 0,-20 0-23 0,0-19 28 16,-17 19-207-16,17-19 130 15</inkml:trace>
  <inkml:trace contextRef="#ctx0" brushRef="#br0" timeOffset="123161.57">22198 10648 18 0,'0'0'76'0,"0"0"-11"0,0 0-34 15,0 0-31 48,-117 116 247-63,137-40-231 15,-20-58 0-15,20-18 5 16,-20 0-16-16,23 0 4 0,-23 0-4 0,0 0-5 63,34-189 12-48,-34 207-68-15,0 0 15 0,0 23-73 0,0-23 34 16,0 19-105-16,0-37 164 0,0 0 21 62,0 18-24-62</inkml:trace>
  <inkml:trace contextRef="#ctx0" brushRef="#br0" timeOffset="123425.16">22463 10669 37 0,'0'0'77'0,"0"0"-46"0,0 0 56 0,0 0-87 62,0 36 105-46,-20 117-4-16,20-192-40 0,20 3-42 0,-20 36-19 63,37-58 27-32,77-19 9-31,-74 116-41 0,-23 38 3 0,-17-58 2 0,0 96-21 15,0 16-179-15,0-91-44 0,0-22 170 0,0-18 74 63,0 0-35-63</inkml:trace>
  <inkml:trace contextRef="#ctx0" brushRef="#br0" timeOffset="124725.4">23794 10175 19 0,'0'0'44'16,"0"0"5"-16,0-21-31 0,0 21-18 62,20-18 95-46,91 75 107-16,-111 1-192 0,0-2-1 0,0 1-2 0,0 39 1 15,0-96-8 48,-265 398 33-63,174-416-27 0,91-3-3 0,-23 3-2 16,23-19 0-1,0 19-1-15,0 18 0 63,0-21 1-63,77 21 14 0,-40 21-5 15,3-3 3-15,-40-18-2 0,0 0-9 0,0 0 2 0,0 0-3 0,0 0 3 16,0 0-2-16,0 0-2 62,0 0 9-62,0 0-2 0,17 0-3 16,6 0-5-16,11 19 0 0,100-1 0 0,-97-18-1 0,-17 0 0 0,-3 0 3 16,6 0-3-16,-23 0 2 62,54 0-54-46,-54 0 37-16,20 0-94 0,-3 0-273 0,3 0 370 0</inkml:trace>
  <inkml:trace contextRef="#ctx0" brushRef="#br0" timeOffset="127444.63">18338 11600 15 0,'0'0'10'0,"0"-19"-5"16,0 19-5 46,-17 0 27-62,-3-18 48 0,20-2-36 16,-20 0 74-16,20 2-56 0,-20 18-22 0,20-19-10 0,0 19-9 0,0 0-16 63,0 0 41-32,40 114-11-31,-20-38-29 0,-3-57-1 0,23 95 3 0,0 19-3 15,-40-133-1-15,0 57 2 0,17-18-2 0,-17-20 1 0,0-19-2 16,0 0 2 47,0 37-40-48,-17-37-177-15,17-37-15 0</inkml:trace>
  <inkml:trace contextRef="#ctx0" brushRef="#br0" timeOffset="127900.39">18643 11563 20 0,'20'0'67'0,"-20"0"-2"16,0 0 79-16,0 18-125 0,0-18 0 0,0 0-10 0,0 0-1 0,0 0-1 15,-134 267 74 48,77-192-93-63,57-56 0 0,-20 1 1 15,20-2-17-15,-17 1-10 0,17-19 38 63,0 0 0-1,-40 58-193-15,40-21 48-47</inkml:trace>
  <inkml:trace contextRef="#ctx0" brushRef="#br0" timeOffset="128292.34">18358 12113 18 0,'0'0'25'0,"0"0"9"0,0 0 66 0,0 0-79 16,0 0 20-16,0 0-28 0,0 0 0 0,0 0-13 62,0 0 45 1,0 0-10-63,-20 58 47 0,20-39-73 16,20 171 0-16,-20-190-9 62,0 37 0-31,0 2 1-31,0 170 2 0,0-189-1 16,0-2-47-16,0-36-54 0,0-2-61 0,0 1 13 0</inkml:trace>
  <inkml:trace contextRef="#ctx0" brushRef="#br0" timeOffset="129525.88">23526 11638 15 0,'0'-19'58'0,"0"-19"63"16,-20 20-2-16,20-2 52 0,0 58-85 0,40 38-67 0,-17-18-13 15,-23-39 0-15,14 18-4 0,-14-37-1 0,20 38 0 0,0 19 6 16,0 19-2 0,-3-38-3-16,0 20-1 0,-17-58 0 0,23 19-2 15,-6 18 2-15,-17-18 0 0,0-19-1 16,37 96 0-16,-17-96 0 0,0 38 1 16,-20-38-1-16,20 18 0 0,-20-18-1 15,17 38-15-15,-17-38-2 16,37 19-125-1,-37-19 111-15,20 0-69 0,-20 0 66 0,0 20-1 0,0-20-48 16,0 0-2-16,20 0 57 0,-20 0 11 0,0 0 10 0,0-20-8 16</inkml:trace>
  <inkml:trace contextRef="#ctx0" brushRef="#br0" timeOffset="129859.23">23888 11734 15 0,'0'0'8'0,"0"0"4"0,0 0 26 16,0-19 32-16,0 19-14 15,0 0-44-15,0 0 0 0,-20-20 36 16,20 20-22-16,-20 0 30 31,-14 20 13-31,34-20-63 0,0 19 0 0,-20 18 8 16,-34 20 0-16,54-57-11 0,-40 38 3 15,40 1-4-15,-97 75 13 16,97-95-13-16,-57 19 2 0,-37 95 1 31,37-39-3-31,0-35-3 0,0 35 1 0,37-94-2 0,20 18-4 16,-20-18 3-16,20 20-2 0,-17-1-8 0,17-19 3 0,-17 0-28 16,17 0 23-16,0 19-128 31,0 0-122-31</inkml:trace>
  <inkml:trace contextRef="#ctx0" brushRef="#br0" timeOffset="136928.89">15396 13806 34 0,'0'0'54'0,"0"0"-11"0,-23 19 76 16,3-19-95-16,-17 20 31 15,37-20-48-15,-17 0 22 16,-3 17-9 0,20-17 2-16,-20 19 14 15,20 2-14-15,20 16-12 16,-20 0 3-16,20-37-5 0,-3 96 1 16,-17-38-5-16,0-21-3 0,20 58 0 0,-20-55 0 15,17 53-1-15,3 2 1 0,-20 19-2 16,23-37 2-16,-23-40-1 0,0 97 2 0,0-76-1 15,0-41-2-15,-23 2-8 0,23 19-26 16,0-38 1-16,0 19 16 0,0-19-5 0,0 0-152 16,-20-19 32-16,20 2 94 15,0-4 20-15</inkml:trace>
  <inkml:trace contextRef="#ctx0" brushRef="#br0" timeOffset="137127.57">15336 14375 24 0,'0'0'5'0,"0"-18"7"15,0-1-3-15,0-57 62 0,17 37-36 16,-17 20-19-16,0-18 13 0,0 18-5 0,0-38 25 15,0 57-29-15,0 0-10 0,20-19 5 16,-20 19-4-16,23-20 8 0,11 1 6 31,6 19-2-31,-23 0-8 16,3-17-9-16,-3 17 19 0,-17 0-20 0,0 0 2 0,0 0-3 0,0 0 8 16,0 0-3-16,0 17-5 0,-17 2 3 15,17 1-8-15,-20-1 2 0,20-19-1 0,-17 19 0 16,-3 1-8-16,0-2-12 0,20 21-64 15,-17-22 19-15,17-17 25 16,0 39-163-16,0-39 173 0,17 19-11 0</inkml:trace>
  <inkml:trace contextRef="#ctx0" brushRef="#br0" timeOffset="138045.12">15832 14281 24 0,'0'-19'151'0,"0"0"-62"15,0 19-81-15,0 0 3 0,-20-20 15 0,0 20-22 16,20 0 1-16,-20 0 4 16,6 0-4-16,-9 0 4 0,23 20-7 0,0-20 7 0,0 0-4 15,0 19 3-15,0-19 4 0,-20 19-2 16,20-19-1 31,57 38 69-47,-37-55-63 0,0-62-3 0,-20 60-11 15,0 19-4-15,0-17 7 0,0 17-2 0,0 0 5 16,0 17-2-16,0 2-3 0,0-19-1 0,0 79 6 16,20-62-5-16,-20 2-1 0,0 0-1 15,17 19 3-15,-17 0-3 0,0-38-1 0,17 39-2 0,-17-39 3 16,20 0-2-16,0 18-4 0,17 20-82 16,-17-38 63-16,-3 18-69 0,26-36 20 15,-43 18 10-15,17-38 19 0,20 20 22 16,-37-2 18-16,20-37 2 0,17-57 6 15,-20 37 4-15,-17 60-4 0,0-3 2 0,20-17-2 16,-20-2 11-16,0 20-4 0,23-77 44 0,-23 79-40 16,0-3-1-16,0 20 1 0,17-37 13 0,-17-3-15 0,0 40 0 0,0-37 14 15,0 18-20-15,0 19 6 0,0-19-1 0,0 19-5 0,-17 0-1 16,17 0 14-16,0 0-8 0,-23 19 6 16,23-19-11-16,0 19-3 15,-20 95 26 1,20-77-23-16,0 97 1 15,-37 75-19-15,20-95-47 0,-3-57 1 16,20-38 24-16,-20 39-76 0,20-39 50 0,-17-1 28 16,17-18 24-16,0 0 2 0,-17 0-5 0,17 0 2 15,-23-18 5-15,23-1 0 0,-20-39-2 0,20 39 6 0,0 1 2 0,-17-38 5 16,17 35 1-16,-37-93 61 0,37 95-51 16,0-20 3-16,0 3 24 0,0 16-25 0,-20-17 11 0,20-2 22 15,37 39-15 1,-37 0-30-16,20 0 1 0,-3 0 1 0,3 19-5 0,-20-19-2 0,23 20 0 15,31 37 11-15,-54-57-11 0,0 17-1 0,20-17 0 16,34 39 0-16,-54-20-1 0,20-19-1 0,3 19 1 16,11-38-17-16,-34 0-3 0,20 19 8 15,0-56-18-15,-3 17 22 0,-17 21-2 0,38-116-11 16,-38 77 23-16,19 20-2 16,-19-20 3-16,20-20 2 0,-20 57-3 0,23-36 7 31,31-1 36-31,-54 75-32 0,20 77 16 15,-20-56-26-15,0 19 2 0,0 73 15 0,-20-55-11 16,20-37-7-16,-20 37 4 16,20 38 8-16,0-76-13 0,0-38 1 0,0 19 1 0,0-19 0 0,0 0 0 15,0 0-1-15,0 0 7 0,0 0 0 0,20-36 4 16,0 15-14-16,-20 21 2 0,35-77 2 16,4 3 0-16,-39 54-2 0,38 1-8 15,-38 0 4-15,20 19 6 0,-1 0-3 0,-19 0 1 0,20 0-1 16,15 115 2-1,-35-79-6-15,20 60-29 0,-20-58-2 16,0 0-9-16,20 0-11 0,-20 1-11 0,0-21-6 16,19 1-39-16,-1 18-18 31,2-37 125-31,-20 0-12 0</inkml:trace>
  <inkml:trace contextRef="#ctx0" brushRef="#br0" timeOffset="138295.18">17183 13959 25 0,'0'0'27'0,"0"0"21"0,0-20 53 0,0 0-44 15,0 3-23-15,0 17-19 0,0 0 0 0,0-21 35 16,0 21-33-16,0-19 4 0,0 19-12 15,0 0 8-15,0 0-4 16,0 0-13-16,0 0 2 0,0 0-1 0,15 19-1 0,-15-19 1 0,0 0-6 16,0 0-1-16,0 21-39 0,0-21 21 15,0 0-75-15,0 0 54 0,0 17-169 16,0 3 199-16</inkml:trace>
  <inkml:trace contextRef="#ctx0" brushRef="#br0" timeOffset="138445.47">17238 14072 54 0,'0'0'38'0,"0"0"6"0,0 0 29 15,0 19-28-15,0 38 43 16,0-57-81-16,0 75-2 16,0-17-116-1,0-37 64-15,0 15-143 32</inkml:trace>
  <inkml:trace contextRef="#ctx0" brushRef="#br1" timeOffset="163613.45">17825 13825 35 0,'0'0'182'0,"0"0"-125"0,-17 0 13 16,17 0-53-16,0 0-1 0,0 0-4 0,0 0 12 16,-17 0 12-16,17 0-27 0,0 0 32 15,0 0-31-15,0 0 9 0,0 0-2 16,0 20-15-16,0 37 5 16,17 17 14-1,0 2-19-15,23-18-2 0,-40-38 2 0,17-2-2 16,3 1 8-16,-3-19-8 0,3 20 7 15,77-40 10 1,-60-17-9-16,0 17-2 0,6-18-9 0,11-58 4 16,-34 59 4-16,54-77 8 0,-74 76-8 0,20-19 0 0,-3 37-2 15,3-17 3-15,-20-20 1 16,37-57 1 0,-37 114-29-16,0 0-13 15,0 0 11-15,0 37-165 16,0-18 133-16,0 1-85 0,0-20 64 0,0 18-32 0,0 2 78 15</inkml:trace>
  <inkml:trace contextRef="#ctx0" brushRef="#br0" timeOffset="167913.85">15108 15839 15 0,'0'0'6'0,"0"0"2"0,0 0 24 16,0 0-9-16,0 0 2 0,-20 22-2 0,20-22-12 0,0 0-1 15,0 0 9-15,0 0-9 0,-20 17 49 16,3 2-34-16,17-19-10 0,0 20-2 15,-17-20-5-15,17 0-2 0,-20 37 32 16,0-17-28-16,0 18 13 16,6-18-18-1,14-3-1-15,-43 60 10 16,43-58-12-16,-20 19-1 16,20-18 1-16,0-3-1 0,0 23 1 15,0-40 0-15,0 17-3 16,0-17 3-16,0 0-2 0,0 0-1 15,0 20 2-15,0-1-1 16,0-19 1-16,0 0 0 0,0 0 1 0,0 19-3 16,0-19 2-16,0 0 0 15,0 0-1-15,0 0 1 0,0 0 0 16,0 0-2-16,0 0 2 0,20 0 2 16,-20 0-2-16,20 0-2 15,-20 0 2-15,0 0-1 16,0 0 1-16,0 20-2 0,0-20 1 15,0 0-1-15,0 0-3 16,0 0 0-16,0 0-126 16,0 0 90-16,0 0-8 0,0 19-55 0,0-19 38 15,0 0 36-15</inkml:trace>
  <inkml:trace contextRef="#ctx0" brushRef="#br0" timeOffset="168581.21">14974 16068 16 0,'0'0'6'16,"0"0"0"-16,0 0-2 0,0-19 37 16,0 19-30-16,0-17 37 0,0 17-36 0,0 0 0 15,0-20 28-15,0 20-13 0,0 0-13 0,0 0 0 16,0 0-1-16,0 0 11 0,-14 0-3 0,14 0-2 0,0 0-12 15,0 20 13-15,0 37 7 16,-23-1-14-16,23-39-8 16,0 24-3-16,-20 16-1 0,20-40-2 0,0 22 1 15,0 19-2-15,-20-21-4 0,20-37-2 16,0 20-21-16,0 17-63 0,-17-37 45 16,17 0-171-16</inkml:trace>
  <inkml:trace contextRef="#ctx0" brushRef="#br0" timeOffset="168764.39">14974 15517 44 0,'0'0'75'0,"-14"21"59"16,14-21-119-16,0 17 20 0,-23 22-17 16,3-1-16-1,20-2-12-15,0 5-83 16,0-41 47-16,0 17-48 0,0 3 14 15</inkml:trace>
  <inkml:trace contextRef="#ctx0" brushRef="#br0" timeOffset="168980.87">15316 15783 46 0,'0'20'179'0,"0"16"-84"15,-17 3-61-15,17-39-26 0,-20 39 5 16,20-2 11-16,-20 21-11 0,20-38-4 15,0-3-5-15,0 23 20 0,0-23-19 0,0-17 1 16,0 20 4-16,0 16 0 0,0-15-3 0,0-21-5 16,0 20 8-16,0-3-8 0,0-17 0 15,0 20-2-15,0 0-2 0,0-20-1 16,-17 0-3-16,17 17-3 0,-17-17-20 0,17 0 8 0,-43 0-216 16,26-17 121-16,-3 17 54 15,20-20 44-15</inkml:trace>
  <inkml:trace contextRef="#ctx0" brushRef="#br0" timeOffset="169431.07">16305 15423 36 0,'0'0'53'16,"0"17"-22"-16,0 21 51 0,0-38-59 0,0 19-4 0,0 39 21 15,0-19-24-15,-20 16 2 0,20-36-13 16,0 39 3-16,0 36-6 0,-17-36-2 16,17-1-4-16,-20 20-19 0,0-21-23 15,20-35 24-15,-17 16-29 0,17-37 27 0,0 36-22 0,-17 5-36 16,-6-41 74-16,23 0 0 0,-20 0 5 16,-17-77 7 15,-20-37 152-31,57 93-121 0,-17 4 13 15,17 17-1-15,0 0-21 0,17 38 5 16,-17-38-27-16,77 37 0 16,-60-37-7-16,26 0-3 15,-43 0-4-15,34 0-65 0,-34 0 34 0,40-37-111 0,-23-1 80 16</inkml:trace>
  <inkml:trace contextRef="#ctx0" brushRef="#br0" timeOffset="169680.96">16439 15423 39 0,'0'0'23'0,"0"0"7"0,0 17 38 0,0 4-36 0,0 15 46 16,0 61-3 0,0-59-53-16,0-21-14 0,0-17-1 0,0 114 10 15,0-114-15-15,0 20-1 0,0 36 7 0,55-34 2 32,-35-44-10-32,-20 22-1 0,42-76 3 0,-27 76-1 15,-15-17 0-15,20-3 0 0,-1 3 0 0,-19-2 0 0,20 19-1 16,-2-22-1-16,-1 44 3 15,3 91 0 1,-20-55-6-16,0 16-42 16,0-35 25-16,0-1-64 0,0-38 52 0,0 20-3 0,20 16-98 15,-20-15 91-15,0-21 38 0,0 0 2 16,19 0 0-16,-19 0 1 0,0 0-12 0</inkml:trace>
  <inkml:trace contextRef="#ctx0" brushRef="#br0" timeOffset="169947.69">16856 15935 13 0,'0'0'7'0,"0"19"-3"0,0-19 3 0,20 0 33 15,-20 0-20-15,0 20 21 0,20-3 18 16,-20 4-43-16,0-1-6 0,17-3 9 16,3 2-1-1,-20-19-4-15,17-19-5 0,-17-39-2 16,0 41-5-16,0 17-1 0,0-57 3 16,0 37 4-16,0-16-4 0,0 36 1 0,0 0-1 0,0-22 5 15,-37 3 57 1,37 19-54-16,-17 19-3 0,17 20-1 0,0-39-6 15,-20 39 3-15,20 18 2 16,0 18-3-16,0-56-3 0,0 19 1 0,0 18-2 16,0 2-2-16,20-18-5 0,-20-40 1 0,17 75-139 47,40-55-132-47</inkml:trace>
  <inkml:trace contextRef="#ctx0" brushRef="#br0" timeOffset="170497.89">17258 16049 25 0,'-20'19'58'0,"20"-19"-33"0,0 0 0 16,0 0 54-16,0 0-66 0,0 0-1 0,0 0 10 15,0 21 13 1,0-21-21-16,20 0 0 31,-3-21-8-31,-17 21-5 0,0 0 0 0,17-19 1 0,-17 19-2 0,0 0 1 16,0 0 0-16,0-17 2 0,20 17 2 15,-20 0 0-15,0 0-3 0,0 0 4 16,0 0-5-16,0 0 3 0,0 0-2 0,0 0 3 16,0 0-3-16,0 0-1 0,0 0 0 0,0 0 2 0,0 17 2 15,0-17 17 1,0 19 0-16,-20-19-14 0,20 21-1 0,0 16 13 16,0-37-17-1,0 19 1-15,0-2-1 0,-17 24-2 0,17-41 0 0,0 0-1 16,0 37 1-16,0 20 5 0,-17-38-5 0,17 0-1 15,0 1-3-15,0-1 2 0,-20-2 3 16,20 3 2-16,0-20-4 0,0 0 0 16,0 0 3-16,0-37-3 0,0-21 2 15,0-38-1-15,20 59 1 0,-20 16-2 16,54-206 2 15,-12 131-11-31,-42 77-3 0,15 19-61 16,5 19-12-16,-20 3-43 15,0-22 75-15,20 36-31 0,-20-16 52 0,0-2 18 0</inkml:trace>
  <inkml:trace contextRef="#ctx0" brushRef="#br0" timeOffset="170814.37">17637 16049 19 0,'0'0'49'0,"0"0"-9"0,0 0 0 0,0-17 14 16,17 17-16-16,-17 0-29 0,0-20 15 15,20 20-13-15,-20-21-6 0,0 21 1 0,0 0 3 16,0-17 6-16,20 17-7 0,-20-20 2 0,17 20 8 16,-17-19 14-1,20 19-11-15,-20 0-7 0,0-18 0 0,0 18-5 0,0 0-1 0,0 0 8 16,0 0-1-16,0 18 0 0,-20 21 20 16,20-39-32-16,-17 38 20 15,-23 39-2 1,40-60-15-16,0 3 3 0,-17 57 7 15,17-40-5-15,0-17-5 16,0-3-3-16,0 3-2 0,0-20 0 0,0 19 0 0,0-19 0 0,0 19 0 16,17-19 0-16,-17 20-20 0,0-20-6 15,20 0-129-15,0 0 100 16,-3-20-332 0</inkml:trace>
  <inkml:trace contextRef="#ctx0" brushRef="#br0" timeOffset="171714.76">18737 15861 31 0,'0'0'42'0,"0"0"-15"0,-20 0 25 0,20 0-6 0,0 0-7 0,0 0-8 15,-17 17 26-15,-3-17-49 0,20 0-1 16,0 0 0-16,0 19 10 0,-17-19-11 0,17 20 4 0,0-2-4 15,-20 1 7-15,20-19-10 0,0 58 11 32,0-21-11-32,0-18-2 0,0-19 0 15,20 38 2-15,-20-38-1 0,17 20-2 0,20-1 10 16,-37-19-9-16,40-77 9 47,-40-94 0-47,0 113-5 0,0 58-3 0,0-19 4 0,0 19-2 15,0-17 17-15,0 17-7 0,-20 0-9 0,20 0 0 0,0 17 6 16,0 2 2-16,0 20 4 0,0 18 1 16,0-38-14-16,0 1-1 0,20 18 3 0,3-1-3 15,-9-18-1-15,-14 19-1 0,0-38 0 0,20 39 1 16,0-22-1-16,-20 4-1 0,20-1 0 0,-3 17-12 16,-17-37 1-16,0 0-3 0,17 20-4 0,-17-20-35 0,20 0-155 15,0-20-11-15,3 20 153 16</inkml:trace>
  <inkml:trace contextRef="#ctx0" brushRef="#br0" timeOffset="176447.95">19119 15878 25 0,'0'0'37'0,"0"0"78"16,0 0-89-16,0 0-2 0,0 0-2 0,0 0 14 0,0 19-21 15,0-19 0-15,0 0-2 0,-20 0 41 47,0 57 65-47,20-57-114 0,0 0 0 0,0 20 6 0,-20-3 12 16,20-17-19-16,0 0 0 0,0 0 3 0,0 0 2 0,0 0-5 16,0 0 8 46,77-113 29-62,-37 96-23 0,0 17-2 0,-23 56-9 0,0-56-4 0,-17 37 6 16,20 0-5-16,-20 4-3 0,20-24-4 0,-20 40 3 15,17 20-34-15,-17-20-127 16,0-57 105-16,0 20-88 0,0-3-19 0,0-17 103 16,0 20-3-16</inkml:trace>
  <inkml:trace contextRef="#ctx0" brushRef="#br0" timeOffset="176998.27">20088 15991 18 0,'0'0'56'0,"0"0"-12"0,0 0 20 15,0 0 12-15,0 0-59 0,0 0-2 0,0 0 23 16,0 0-27-16,0 0 12 0,0 0-1 0,0 0 0 16,-20 0 11-1,20 0 2-15,0 0-28 0,0 0 0 0,0 0-2 0,0 0 0 0,0 21 8 0,0-21 5 16,0 0-10-16,0 0-4 0,0 20-2 16,0-3 5-16,0-17-2 0,0 0-3 0,0 40-1 15,0-23-18-15,0 3-8 16,0-1-19-16,0-19 14 0,-20 17-336 15,3-17 305-15,17-17 46 16</inkml:trace>
  <inkml:trace contextRef="#ctx0" brushRef="#br0" timeOffset="177148.36">20048 15668 84 0,'0'0'101'0,"0"0"-20"0,0 0-49 0,-17 22 21 0,0-3 82 31,17-2-127-31,0 3 22 15,0-20-30-15,0 17 0 0,0-17-72 16,17 0 40-16,-17 0-5 16,0-17-178-16,0 17 111 0,17 0 72 0,-17 0 0 0</inkml:trace>
  <inkml:trace contextRef="#ctx0" brushRef="#br0" timeOffset="177548.22">20812 15309 82 0,'-22'0'218'0,"5"0"-177"0,-40-20 28 15,37 20-59-15,-37 0 22 0,39 0-28 0,18 0-2 16,-20 0 3-16,1 0-1 0,-1 37 3 0,20-37-4 0,-15 20-3 16,-7 74 8-16,22-37-7 15,0-16-5-15,37 204 0 16,-17-167 6-16,-20-61-2 0,19 59-1 0,19 59-19 15,-38-98 11 1,0-1-13-16,0 22-27 0,0-18 5 0,0-40 18 0,0 37-63 16,0-18-61-16,0-19 105 15,-38-19 28-15,19-18 14 0,19 37-2 16</inkml:trace>
  <inkml:trace contextRef="#ctx0" brushRef="#br0" timeOffset="177680.97">20450 16032 14 0,'0'0'10'0,"0"0"27"0,0 0-11 0,-40-58 123 15,40 58-109-15,-19-20-22 0,19 20-1 0,0 0 15 16,0 0-17-16,-15 0-3 0,15 0 14 0,0 0-13 0,0 0 0 0,0 0 10 15,0 0-15-15,54 0 28 16,1 20-32-16,22-3-2 31,-18-17-37-31,-41 0-8 0,59 0-191 16,-60 0 99-16,3 0 110 0,-20 0 2 0</inkml:trace>
  <inkml:trace contextRef="#ctx0" brushRef="#br0" timeOffset="178098.92">21001 15861 14 0,'0'0'24'0,"0"0"139"16,-18-22-54 0,18 3-90-16,0 19 5 15,-42 0-2-15,25 0-1 16,-20 41-8-1,37 33-10-15,0-35 0 0,0-1-3 16,0 18 2-16,0-56-1 16,37 94 10 15,-20-94 16-31,-17-36-15 0,20-58-4 0,-20 74-4 0,22-189 3 16,-22 96 0-16,0 72-2 15,0 4 1-15,0 0 1 0,0-98 17 0,0 98-16 0,0-57 17 16,0 74-19-16,0-75 36 15,0 95-38-15,0-20 26 16,0 20-28-16,0 20 10 0,0-1-1 16,0-19-8-16,0 39-3 0,0-39 4 0,0 37-6 0,0 135 7 15,0-78-11-15,0-55 2 0,0 35 0 16,0 4 1-16,0-41 0 0,18 19-4 0,-18-17-1 0,17 74-47 16,-17-113 32-16,20 41-32 0,0 33-107 15,34 3-194 1</inkml:trace>
  <inkml:trace contextRef="#ctx0" brushRef="#br0" timeOffset="178765.28">21283 15974 64 0,'-17'17'297'0,"0"-17"-277"0,-3 21 67 15,0-1-66-15,20-3-9 16,-20 2-6-16,20-19-4 0,0 0 0 15,0 38 2-15,0-18-4 0,20-1 6 0,-20-2-4 16,20 4 6-16,0-1 0 16,-3-40 18-16,0-1-22 15,-17-15 3-15,0-1 0 0,20 16-4 0,-20 2-1 16,0-18 1-16,0 16 1 0,0 4-2 0,0-3-3 16,0 1 1-16,0 1 0 0,0 18-1 0,0-20-3 0,0 20 0 15,-20-19-39-15,20 38-4 16,0-19 28-16,0 20-50 0,0-20 42 0,0 18-1 15,0-18-3-15,0 77-216 16,0-57 210-16,0-3 20 0,0-17 17 63,20 40-8-63,23-23 144 0,-43-34-90 0,0-23 24 0,0 23-30 0,14-3-6 46,6 57 13-46,-20-18-42 0,20 19 2 0,-20-18-4 0,0-1-3 16,20-19 1-16,-20 17 0 0,0 4 2 16,0-21 0-16,0 0-1 0,17-21 8 15,-17 21-5-15,0-17-4 0,17-22 3 16,-17 22-2-16,0-4 0 0,0 2-1 0,20-18 9 16,-20 16-6-16,20 4 4 15,-20 17-6-15,0 0 4 0,0 17 1 0,20-17-6 0,-20 21 1 16,0-1 3-16,17 16 1 0,-17-15-2 15,0 35-2-15,20-18 1 16,-20-18 1-16,20-40 14 31,-3-114-5-31,-17 117-11 0,23-3-1 16,-6-18 1-16,-17 38-1 0,17 0 2 0,-17 0-1 16,20 0 1-16,0 17-2 15,-20 24 1-15,17-5-3 0,-17-36 0 16,20 38-6-16,-20-18-8 0,17 94-188 47,3-57-119-47</inkml:trace>
  <inkml:trace contextRef="#ctx0" brushRef="#br0" timeOffset="179197.83">21856 16049 48 0,'0'0'110'0,"0"-17"-9"0,0 17-73 16,0 0 83-16,0-20-93 0,0 20-1 15,0 0 9-15,17 0 18 0,3-21-38 0,-3 21 6 16,-17 0-4-16,40 0-5 0,-40 0-1 0,57 0 9 15,-17 0-12-15,-40 0-1 16,17 0 1-16,-17 0-3 0,17 0-7 0,3 0-32 16,-20 0 21-16,0 0-4 0,0 0-36 0,0 0-126 15,0 0 128-15,0 0 9 0,0 0-7 0,0 0 42 32</inkml:trace>
  <inkml:trace contextRef="#ctx0" brushRef="#br0" timeOffset="179915.07">22654 15269 38 0,'0'0'109'0,"0"0"-69"0,0-17 57 0,0-3-50 16,0 20-28-16,-40-19 59 15,40 19-67-15,0-19-1 0,0 19 1 0,-17 0 1 0,17 0-2 0,-17 0 14 16,17-20-18-16,-23 20-2 0,23 0 1 0,-17 0 11 0,17 0-11 0,-20 0-3 16,20 20 3-16,-20 38 3 0,20-21 0 15,0-17-6-15,0-3 0 0,-17 3-1 0,17 151-3 16,0-150-1-16,17 53-1 0,3 4 1 0,-20-22 1 15,20-19 0-15,-20 58-9 0,0-76 4 0,0 19-3 16,17 1-14-16,-17-22 10 0,0 4-1 0,0 16-19 0,0-18 12 16,0 19-99-16,-17-18 70 0,-23-40-107 15,23-18 143-15,17 38 7 16,-20-19 3-16,20 2 4 0,-20-61 14 0,3 41 16 0,17 17-6 16,-17-16 27-16,17 14-30 0,0 3-5 0,-23-18 23 15,6 17 6-15,17 3 15 47,74 91-11-47,-34-33-70 0,-23-24 6 0,40 22-211 16,-34-39 149-16,11 18 24 15</inkml:trace>
  <inkml:trace contextRef="#ctx0" brushRef="#br0" timeOffset="180348.32">22748 15839 42 0,'0'0'148'0,"0"0"-92"15,0 22-42-15,0-5 56 32,0 2-54-32,23-19-12 0,-23 20-2 0,0-20-2 0,0 0 0 0,14 0 1 15,6 0 8 1,-20-20-7-16,0 20-1 0,20-19 0 0,-20 2 0 16,0-24 2-16,0 24-4 0,0-3 12 15,0 20-4-15,0 0-4 16,0 0 5-16,-20 20 10 0,20-20-15 0,0 0 1 15,0 17-1-15,0 2 1 0,0-19 1 0,0 22-2 0,0-5 3 16,-20 2-4-16,20 38 2 47,0 21-1-47,0-61-2 0,0 2 0 0,0 2 0 0,-14-4-1 16,14 3 0-16,0-20 1 0,0 19 0 15,0-19-1-15,-23 0 0 0,23 0 3 16,0 0-3-16,0 0 3 0,0 0 4 0,0 0-2 0,0 0 0 0,0-19 23 15,0-1-13-15,0 3-5 16,23-23 1-16,-23 23-9 0,0-24 6 16,14 41-7-16,6-94 11 15,0 36-10-15,0 39-2 0,-20 19 0 0,0-17 0 16,17 17-3-16,0-20 0 0,-17 0-8 0,0 3-7 16,20 17-32-16,-20 0 28 0,20 17-71 15,-20-17 3-15,0 20 36 0,23 0-140 16,-23-3 162-16</inkml:trace>
  <inkml:trace contextRef="#ctx0" brushRef="#br0" timeOffset="180614.88">23050 15935 40 0,'0'0'30'0,"0"0"7"0,0 19 71 31,20 1 44-31,-20-20-150 16,0 0 0-16,0 0-1 0,20 0 2 0,-20 0-2 0,0 0 2 0,20-20 7 15,-20 20-3 1,0-19-6-16,0 19 2 0,0-38 13 0,0 38-11 0,0-19-1 16,0 19 2-16,0-17 15 0,0 17-16 0,0 0 7 15,-20 0-1-15,0 0 12 0,-17 74-1 32,20-35-23-32,17-22 2 15,0 41-23-15,17-1-145 16,-17-37 130-16,17-1-96 15,-17-19 85-15,20 17-48 0,0-17 74 16</inkml:trace>
  <inkml:trace contextRef="#ctx0" brushRef="#br0" timeOffset="180915.91">23281 15878 33 0,'-20'0'54'0,"20"0"-20"0,0 0 25 31,0 19 12-31,0-19-36 0,0 20 3 15,0-20-35-15,0 0-2 0,20 18 2 16,-20-18-2-16,0 0 0 0,17 0-2 0,-17 0 1 0,0 0 1 16,20 0 6-16,0-18-1 0,-3 18 1 15,-17-20-4-15,0 20-1 0,0 0-2 0,0-19 2 0,23 2 2 16,-23 17 3-16,0 0-3 0,0-41 10 0,0 41-9 16,0 0 0-16,-23 0 25 15,6 0 7-15,17 0-29 0,-20 19 8 0,20-19-9 16,0 22-2-16,-20 52 13 0,20-35-15 0,0-22 0 15,-17 24-3-15,17-24 1 0,0 40-1 0,0-37 1 0,0 16 0 16,0-15-1-16,0-21-2 0,0 20-3 0,0 17-14 0,17-17-19 0,-17-3 11 16,0-17-6-16,0 20-136 0,0-20 117 0,0 0-3 15,0 0 5-15,0 0-9 0,0 0 39 0</inkml:trace>
  <inkml:trace contextRef="#ctx0" brushRef="#br0" timeOffset="181915.28">16097 16848 36 0,'0'0'69'0,"0"0"-23"0,0-17-25 15,-20 17 49-15,20 0-43 0,0-20-5 16,-20-1 54-1,20 2-50-15,0 19-2 0,0 0-12 0,0 0 9 0,0 0-13 16,0 0 0-16,0 0 16 0,0 0-18 0,0 19 22 16,20 2-18-16,-20-1-2 0,0 54 4 15,20-54-11-15,-20 17 0 0,0-16 1 0,0-4-3 0,17 116 3 16,-17-95-2-16,0-18 0 0,0 37-1 0,20 20 0 16,-20-77-2-16,0 74-76 15,0-74 56-15,0 20-75 0,-20-20 16 16,20 0 37-16,0 0-3 0,0-20 1 0,-37-94-70 47,0-229 149-47,37 306-1 0,0-20 56 0,0 20-46 15,0 37-25-15,17-21-1 16,3-36 62 0,74 1 59-1,-71 76-129-15,-23-20-1 0,34 57 17 0,-34-40-19 0,20 23 7 16,0 17-5-16,-20-20-6 15,-20 41 1-15,0-42-10 0,20 1 2 16,-34 3-78-16,11-23 30 0,23-17 23 16,-20 20-102-16,20-20 103 0,0 0 2 0,0 0-44 15,20-20 47-15,3 20 16 16,51-17 4-16,-74 17 6 0,17 0 0 0,40-40 12 16,-37 40-4-16,3 0 4 0,-23-17 25 15,34 17 11-15,-14-20 3 0,-20 20-27 16,37-19 94-16,-37 19-106 0,0-17-2 15,18 17-1-15,-18 0 0 0,0 0-1 0,0 0 7 0,0 0-8 16,-18-21 11-16,18 21-13 0,0 0 4 0,0 0-4 0,0-20 3 16,0 3 5 31,0-3 17-47,0 20-13 0,0 0-9 0,18 0-4 15,-18 0-1-15,0 0 1 0,0 0-1 0,0 20 13 16,20-3-15-16,-20 3 8 15,19 1-8-15,-19-21 0 0,0 17-1 16,23 2-2-16,-23 1 2 0,0-20-1 0,15 0-10 0,-15 17 1 16,0-17-18-16,20 21-113 15,-1-21 97-15,-19 0-64 0,20 0 48 0,-20 0 6 0,0 0 13 0,18 0-5 16</inkml:trace>
  <inkml:trace contextRef="#ctx0" brushRef="#br0" timeOffset="182115.38">16839 16583 23 0,'0'0'26'0,"0"0"-6"0,0 0 28 16,0 0-2-16,0 0-28 0,0 36 32 0,0 42-17 15,0-60-31-15,0 0 1 16,17 20 2-16,-17 59-5 16,0-80 0-16,20 137-63 46,-20 17-134-46,0-171 183 0</inkml:trace>
  <inkml:trace contextRef="#ctx0" brushRef="#br0" timeOffset="182314.85">16610 16905 32 0,'0'0'21'0,"0"0"75"16,0 0-63-16,0 0-2 0,0-20 65 0,0 20-77 16,20 0 19-16,-20 0-19 0,18 0 29 15,19 0 24 1,2 0-40-16,-21 0-25 0,19 0 7 0,5-17-10 15,-24 17-1-15,-1 0 0 0,3-20 1 0,0 20-3 16,-3-17-1-16,20-3-10 16,5-1-20-16,-42 21 13 0,0-19-25 0,18 2 18 0,-1-4-64 15,-17 21 53-15,0-18 0 0,0 18-2 0,0-18-51 16,0 18 38-16,20-20-28 0,-20 20 39 16</inkml:trace>
  <inkml:trace contextRef="#ctx0" brushRef="#br0" timeOffset="182598.46">17141 16526 23 0,'0'0'46'0,"0"0"106"15,0-20-111-15,0 20 60 16,20 20-91-16,-20-20-1 0,0 19 0 16,0 37 12-16,22 40-5 15,-22 18-10-15,15-77-5 0,-15 20 1 0,0-37-1 0,20 38 1 16,0 15 5-16,-20-52 1 0,20-2 24 15,-3-38-23-15,-17 19-5 0,17-38 9 16,-17 18-10-16,20-16-2 0,-20 36 2 16,0-21-2-16,20 1-1 0,-20 3-1 0,22 17 2 0,-22-20-1 0,35-17 3 15,-15 37 1-15,-20 0-2 0,20 0-2 16,-20 17-2-16,17 3 2 0,-17 0 0 0,17-3-2 0,-17 41-7 16,40-2-47-1,-20 21-85-15,-20-77 89 0,0 77-196 16,0-60 228-16</inkml:trace>
  <inkml:trace contextRef="#ctx0" brushRef="#br1" timeOffset="-208179.61">23831 16203 26 0,'0'0'13'16,"0"-41"160"-1,0 41-161-15,0 0 50 16,0 0-22-16,0 0-14 16,0 0-15-16,0 0 0 0,0 0 1 0,0 0 20 15,0 21-11-15,0-1-11 0,17-20 2 16,-17 37 8-16,0-17-18 0,20-20 3 15,-20 17 0-15,0 3-3 0,0-1 1 0,0-19-2 16,20 39 1-16,-20-20-1 0,0-2-1 0,37 98 5 16,-17-95-5-16,0 16 0 0,-20-15 1 15,0 15 0-15,17 5 2 0,6-24 0 0,-23-17-4 0,17 38 9 16,0 1 15-16,-17-39-15 0,20 0 7 16,0-39 10-16,-20 39-17 0,57-76 12 0,-57 56-15 15,17-37-1-15,23-17 5 0,-22 17-4 0,173-342 11 47,-117 284-31-47,-74 115-20 0,22 0 10 0,-4 0-41 0,-18 0 26 0,22 0-61 16,-22 0 39-16,15 0-12 0,-15 18-2 0,0 1 8 15,39 18-30 17</inkml:trace>
  <inkml:trace contextRef="#ctx0" brushRef="#br1" timeOffset="-205410.06">12959 9754 119 0,'0'0'84'0,"-17"0"-31"0,17 0-29 0,0 22-4 0,0-22 18 16,0 19-20-16,-20-2 0 0,20-17-2 0,0 40 14 0,0-3-18 16,-17 21 27-16,17-39-30 0,-40 113 12 15,22-112-21-15,1 131 11 16,17-113-9-16,17 19 10 15,21-57-1-15,-38 0-7 0,57-18 7 0,-40-2-5 16,60-17 4-16,-37 17-4 0,131-95 8 0,-117 97-10 16,120-135 7-1,-100 97-6-15,-54 18-3 0,40-39 0 0,-26 41 0 0,23-22-2 32,23-94-4-17,-6-2-321-15,-57 137 40 16</inkml:trace>
  <inkml:trace contextRef="#ctx0" brushRef="#br0" timeOffset="-170972.68">3477 2968 13 0,'20'0'11'0,"-20"0"5"16,0 0-11-16,0 0 7 0,0 0 9 0,0 0 1 16,0 0-13-16,0 0 0 0,0 0 24 15,0 0 12-15,0-19-28 0,0 19 8 0,0 0-11 16,0 0-8-16,0 0 0 0,0 0 14 16,0 0-16-16,0 0 5 0,0 19 9 15,0 0-15-15,0-19-2 0,0 37 1 16,0 2-1-16,0-1 0 0,0-19-1 0,17 0 1 15,-17-1-2-15,0 0-3 16,0 23-9-16,0-41-14 0,0 18-18 0,0-18 14 0,0 19-44 16,-17-19 4-16,-3-19 28 0,20 1 29 15</inkml:trace>
  <inkml:trace contextRef="#ctx0" brushRef="#br0" timeOffset="-170776.5">3400 2549 27 0,'0'0'57'0,"0"0"4"0,0 19 18 0,0-19-25 16,-20 0-38-16,20 0-10 15,0 20-4-15,0-20-1 0,20 18-8 16,-20 21-12-16,0-21-10 16,23-18-18-16,-23 19 20 0,0 0-33 0,17-19 6 15,-17 19 35-15,17-19-2 0,-17 19 17 0,20-19-12 0</inkml:trace>
  <inkml:trace contextRef="#ctx0" brushRef="#br0" timeOffset="-170559.33">3722 2739 11 0,'0'0'9'0,"0"0"-5"0,0 0 74 15,0 0-58-15,0 0 22 0,-17 20-22 0,17-20 0 16,0 0 63-16,0 18-51 16,-17 135 73 15,17-153-100-31,17 94 20 31,40 39-5-31,-57-115-19 16,0 3 0-16,0-1-1 0,0-20 0 0,-40 18-21 15,23-18-12-15,-40 0-104 16,37-18 20-16,6-2 58 0,-29-37-50 16</inkml:trace>
  <inkml:trace contextRef="#ctx0" brushRef="#br0" timeOffset="-169509.68">5302 2417 10 0,'-40'-40'150'0,"40"40"-139"0,-17 0 8 0,17 0 26 16,-20 0-29-16,20 0 7 0,-15 0-9 16,15 0 18-1,-42 40-1-15,22-21-8 16,20-2-17-16,0-17-4 0,-17 21 3 0,17-3-2 15,0-18 1-15,0 18 2 0,0 2 3 0,-20 18-2 16,20-38-5-16,0 38 4 0,0-38-5 16,0 18 0-16,0 3 2 0,0-21 2 0,0 18-3 0,0-18-1 15,0 38 3-15,0-38 0 0,20 19-1 0,-20 0-1 16,0 1 6-16,0-20-7 0,17 38 4 16,3-38-2-16,-20 19-1 0,0-1 3 0,0 1-3 15,0-19-1-15,20 20 2 0,-20-1 0 16,22 19 0-1,-22-19 1-15,0 0-4 0,0-19 1 0,0 19 1 0,0-19-2 0,0 18-1 16,0-18 2-16,-22 19 0 0,22-19-3 16,-57 19-10-1,37-19-20-15,3 0 18 0,17 0-21 0,-20-19-10 0,-18-18-76 16,21-1-57 0,-5 0 134-16,22 0 33 15</inkml:trace>
  <inkml:trace contextRef="#ctx0" brushRef="#br0" timeOffset="-169343.14">5019 2245 15 0,'0'0'9'0,"0"0"35"0,0 0-24 0,0 0 22 0,17 0 23 16,21 0 35 0,-38 0-88-16,37 0 10 0,20 20 5 0,-57-20-21 0,42 17 8 15,50 4 6 1,-75-2-18-16,45-19 1 0,-47 17-1 0,22-17-2 0,-37 0 2 0,60 0-1 15,-3 0-31-15,-20 0-14 16,0-36-125-16,-14 15 68 0,-6 21 69 16,-17-17 2-16</inkml:trace>
  <inkml:trace contextRef="#ctx0" brushRef="#br0" timeOffset="-168508.99">6445 2720 11 0,'0'0'7'0,"0"0"-5"0,0 0 3 0,0 0-1 0,0 0 0 0,0 0 6 0,0-19-4 16,0 19-1-16,0 0 1 0,0 0 7 0,0 0 1 15,0 0-7-15,0-19 8 0,0 0 56 32,0 1-40-32,0 18-18 0,0 0-2 0,0 0-1 0,0-21 13 15,0 21-5 1,0 0-7-16,0 0 5 0,0 0-11 0,-23 0 4 0,23 0-6 15,0 21 9-15,0-21-8 0,0 0 1 0,-20 18-2 0,20-18 1 16,0 0 3-16,-17 19 1 0,17 0-7 16,-20-19 2-16,20 19-1 0,-17-19 2 0,-3 39 0 15,20-21-3 1,-20 39-2-16,20-57-1 16,0 19 0-16,0 1-23 0,0-1-25 15,20-19-23-15,-20 0 42 0,0 19-3 0,20-19-38 16,17 0-11-16,-20 0 68 15</inkml:trace>
  <inkml:trace contextRef="#ctx0" brushRef="#br0" timeOffset="-167302.72">6650 2303 13 0,'-17'0'160'0,"0"0"-149"0,17 0 13 0,0 0 6 0,-23 0 19 63,-34 0 29-63,40 0-62 0,-40 0 18 0,-3 19-12 0,60-19-19 0,-17 0-1 15,-3 17 2-15,20 3-2 0,-17-2 3 0,17 1-3 0,-20 2 2 16,0 15-4-16,3 21 6 0,-3-18-3 16,3-20-2-16,17 19 1 0,0-20-2 0,-23 21 2 15,6 37 3-15,17-56-4 0,0 18 1 0,0-1-1 16,0 2 1-16,0 56 5 16,0-76-5-16,17-1-1 0,-17 1-1 15,23 0 2-15,-23 1-2 0,17-1 1 0,3 19 2 0,-3-19-2 16,23-1 5-16,-3 0-1 15,0 3-5-15,-14-21 1 0,11 0 1 16,6-21-3-16,-23 21 0 0,3-18 0 16,40-19-6 46,31-40-148-62,-14 21-195 0</inkml:trace>
  <inkml:trace contextRef="#ctx0" brushRef="#br0" timeOffset="-166942.65">6992 2436 27 0,'0'0'55'0,"0"0"-7"0,0 0-26 0,0-19 37 0,0 19 1 16,0 0-48-16,0 0 6 0,0 0 0 15,0 0-1-15,0 0 14 0,0 19-23 16,0-2 14-16,0-17-16 0,0 21 0 0,0-3-1 0,0-18 1 0,0 114 21 47,20 133-11-47,-3-227-16 0,-17 37 1 0,0-19 0 0,23 18-1 15,-23 21-1-15,0-58 1 0,0 18 0 0,17 2 0 16,-17 18-3-16,0-20-1 0,0 1-17 16,0 1-31-16,0-39 6 0,0 19-20 15,0-19 26-15,0 0-54 0,0 0 49 0,0-19 8 0,0-1-8 16,0 1 34-16</inkml:trace>
  <inkml:trace contextRef="#ctx0" brushRef="#br0" timeOffset="-166675.8">6898 2417 26 0,'0'0'11'0,"0"0"22"0,0 0 9 15,0-21 1-15,0 21-7 0,0-19 9 16,0 19-31-16,17-38 43 16,-17 38-46-16,20 0 12 0,23-17 7 0,-29 17-21 0,-14 0 1 15,20 0-1-15,-3 0 0 0,6-19 7 0,-6 19-3 0,40 0 2 16,-20 36-6-16,-17-16-5 0,-3-2-1 15,43 79 4 1,-3 92-1-16,-40-93-4 16,-17-58-1-16,-17 38-2 0,-3-57-1 0,0 38-3 15,20-38 0-15,0 0-3 0,-17 18-14 0,-23 21-26 16,20-39 27-16,3 0-36 0,-3 0 22 0,-37 17-231 16,40-36 252-16</inkml:trace>
  <inkml:trace contextRef="#ctx0" brushRef="#br0" timeOffset="-165892.78">8115 2322 15 0,'0'0'3'0,"0"0"0"0,0 0 9 0,0 0 16 16,0 17 24-16,0-17-25 0,0 0-13 0,0 20 48 31,0-20 30-15,17 0-47-16,3 0-36 0,-3 0 20 15,3 0-23-15,3 0-1 0,-6 0 5 0,0-20 0 0,23 20-6 16,-23 0 4-16,20 0 1 0,26 20 7 47,28 227 11-47,-91-208-26 0,0 17 1 0,-37 40 0 15,17-40-2-15,0-36 0 0,6-1 1 0,-9 0-1 0,-17 38 1 16,23-38 1-16,-3-1-2 16,-17-18 0-16,-40 0 2 15,57 0-1-15,3-18 0 0,-3-1 0 0,20 19-2 0,-17-19 3 16,-3 0 2-1,57-19 12-15,43 38-1 32,48 0-1-32,-31 57-11 31,-40-38-5-31,-39 0-2 16,21-1-18-16,-1 1-50 0,-1 0-23 15,-15-19-62-15,-5 0 95 0,3 0-32 16,-2-19 49-16</inkml:trace>
  <inkml:trace contextRef="#ctx0" brushRef="#br0" timeOffset="-165442.46">9045 2225 19 0,'0'0'58'0,"0"0"20"16,0 0-61-16,0 0-1 0,0 0 24 0,20 20 20 46,54-20 29-46,-54 0-84 0,-20 0 1 0,20 0 2 0,-20 0-5 16,22 0 4-16,-7 0 0 16,-15 0-4-16,20 20-2 0,-20-20 1 15,0 0 2-15,0 0-1 0,0 17 1 0,0-17-2 0,0 21 2 16,0-21-2-16,0 19 1 0,0-2-2 0,0 3 1 16,-35 38 13-1,13-39-8-15,22-2-5 0,-20 4-1 0,20-3 1 16,0-18 0-16,-20 18 1 0,3 60 2 15,17-60-4-15,-20 21-1 0,20-39-1 0,0 37 1 16,0-37 1-16,-17 19 0 0,17-19-1 0,0 19-1 0,0-19-1 0,0 19-2 16,0 1-18-16,0-20-11 0,0 38-170 15,17-19-15 1</inkml:trace>
  <inkml:trace contextRef="#ctx0" brushRef="#br0" timeOffset="-165276.41">9102 2911 15 0,'-17'94'293'0,"17"-56"-236"0,0 1-36 0,0-20-7 15,0-19-10-15,0 19 3 16,0 0-4-16,0-1-6 0,0-18-2 0,0 0-143 16,17 0-79-1,-17 0 196 1</inkml:trace>
  <inkml:trace contextRef="#ctx0" brushRef="#br0" timeOffset="-150708.85">5587 4108 18 0,'0'0'10'0,"0"0"18"0,0 0-10 16,0 0 68-16,0 0-66 0,0 0-2 0,-20 0 14 0,20-18 31 15,0 18-34 1,-17-20 5-16,17 20-17 0,0 0-2 16,0 0 7-16,0 20-3 15,0-2 0-15,0 1 0 0,0 0-12 0,-20 20 13 16,20 74 6 0,0-94-24-16,0 114 3 15,0-56-9 1,0-58 1-16,0 56-25 0,0-35 0 15,0-22 10-15,0 20-25 0,0 0-38 16,0-20-29-16,0 1 20 0,0-38-19 16,0 1 96-1</inkml:trace>
  <inkml:trace contextRef="#ctx0" brushRef="#br0" timeOffset="-150525.05">5550 4185 21 0,'0'0'108'0,"0"-21"-2"16,0 21-91-16,0 0 13 0,0 0 10 0,0 0-26 15,0 0-1-15,17 0 14 0,-17 0-2 16,20 0-18-16,-3 0 5 0,3 21 4 0,-20-21-12 16,0 0 1-16,23 0 1 0,-6 19 4 15,-17-19-7-15,0 18 1 0,0-18 1 0,0 19-2 0,0-19-2 0,-17 20-1 16,-6 17-22 0,3-37-6-16,3 19 10 0,17-19-5 0,0 0-2 0,-20 0-36 0,3 20-93 15,17-20 124-15,0 0-5 0,0 0 28 16,0-20 3-16,0 20-2 0</inkml:trace>
  <inkml:trace contextRef="#ctx0" brushRef="#br0" timeOffset="-150225.42">5852 4204 11 0,'0'0'57'0,"0"-19"4"16,0 19-20-16,0 0-3 0,0 0-22 0,0 0 43 16,0 0-26-16,0 0-24 0,0 0 12 15,-17 0-4-15,17 0 0 0,0 0-1 0,-17 0-2 0,17 19-4 16,0-19-5-16,-23 57 17 15,23-57-19-15,0 0-2 0,0 18 2 16,0-18-1-16,0 19 3 0,23-19-4 0,-6 0 2 16,-17 0 0-16,17-19 2 0,3 19-4 0,0-57 3 15,-3 39-3-15,-17-1-2 0,20 19 5 0,-20-21-3 16,0 3 3-16,0-1 1 0,0 19-2 0,0 0 1 16,17 0-1-16,-17 58 11 15,0-2-8-15,20-18-6 0,-20 0-2 0,0-18 1 16,20 36-30-16,-20-36 18 0,23-1-3 15,-23-19-3-15,0 18 0 0,14 22-116 0,6-40 94 16,20-58-202 0</inkml:trace>
  <inkml:trace contextRef="#ctx0" brushRef="#br0" timeOffset="-149924.95">6157 3728 26 0,'0'0'94'0,"0"0"-73"0,-20 39 18 0,20-39-21 0,0 37 16 15,0 21 18-15,0-21-45 0,-20-18-2 16,20 56 4-16,0 22-3 0,0-60-4 16,0 21-1-16,0-2-6 0,-17 1-11 15,17-38 3-15,0 39-41 0,0-20 25 16,0-1 18-16,-17-37 14 0,17 0-3 0,0 0-1 16,-23-75 0-16,23 56 0 0,-17 0 1 15,17-1 0-15,-20-18 1 0,20 38 1 0,-14-38 12 16,14 19-5-16,0 1 1 0,0 18 0 0,0 0 1 0,-23-19 5 0,23 19-9 15,0-39 10-15,0 39-11 0,23 0 9 0,-23 0-7 16,0 0-6-16,14 0-2 0,46 0 6 16,-60 0-6-16,17 18-3 0,20-18-6 0,-17 0-12 15,3 0-41-15,11 0 34 0,6 0-98 16,-3-18 64 0,-37 18 54-16</inkml:trace>
  <inkml:trace contextRef="#ctx0" brushRef="#br0" timeOffset="-149691.45">6348 3841 12 0,'0'0'10'0,"0"0"4"0,-20 40 132 16,20 16-80-16,-20-18-34 0,20-38-18 0,0 18-2 16,0 40 9-16,0-39-12 0,-17 38 9 0,17 1-10 15,0-39-6-15,0-1 0 0,0 1 0 0,0-19-1 0,0 38 1 0,0-38 2 0,0 38 7 16,17-38-1-16,-17 20-6 0,20-20 7 0,17-76 8 16,-17 37-17-16,17 21 0 15,-14-22 1-15,-6 3-2 0,20-20 13 16,0 20-8-16,-37 37-3 0,0 0 1 0,37 0 17 15,-17 18-19-15,-20 1 3 0,23 1 0 16,-23 17-2-16,0-18-2 0,17 20-2 16,-17-2-2-16,0 20-30 15,0-19-3-15,0 20-70 0,0-58 72 0,0 38-142 16,0-38 99-16,0 19 59 0,0-19 9 0,0 0 0 0</inkml:trace>
  <inkml:trace contextRef="#ctx0" brushRef="#br0" timeOffset="-149391.06">6978 3881 10 0,'0'0'5'0,"0"0"37"0,0 0-8 16,14 0 26-16,-14 0-2 0,0 0-4 15,0 0-50-15,0 0 3 0,0 18-3 16,0 1-1 0,0 19-7-16,0-19-1 0,0-19-3 0,0 18-22 0,0-18 8 15,0 21-75-15,0-2 31 0,-14-1 26 16,14 1 31-16</inkml:trace>
  <inkml:trace contextRef="#ctx0" brushRef="#br0" timeOffset="-149291.39">6955 4108 36 0,'0'0'150'0,"0"19"-116"16,0 18 0-16,0 3-31 0,0-3-127 16,0-17 44-16,0-2 53 0,0-18 1 0</inkml:trace>
  <inkml:trace contextRef="#ctx0" brushRef="#br0" timeOffset="-147141.08">7924 4051 8 0,'0'19'14'0,"0"-19"-3"0,0 0-5 0,0 0 2 15,0 0 43-15,0 0-37 0,0 0 13 0,0 0-3 0,0 0-12 16,0 0 0-16,0 20 38 31,0-2-13-31,0-18-13 0,0 19 0 0,0-19-22 16,0 19 0-16,0-19-2 0,0 0-85 31,0 0 53-31,0 0-142 0,0-19 139 16</inkml:trace>
  <inkml:trace contextRef="#ctx0" brushRef="#br0" timeOffset="-146990.71">7944 3691 27 0,'0'0'24'0,"0"0"53"16,-20 0-54-16,20 0-14 0,0 0 4 0,0 19-5 15,0-1-4-15,0 21-5 16,20-2-58-16,-3 0-31 15,-17-37 78-15,20 21-11 16</inkml:trace>
  <inkml:trace contextRef="#ctx0" brushRef="#br0" timeOffset="-146758.02">8266 3975 19 0,'20'0'10'0,"-20"0"2"0,0 0 66 0,0 0-33 16,0 0-25-16,-20 0 17 0,0 0 44 47,-37 76 10-47,57-37-75 0,0-39-7 0,0 18-5 0,0 1 0 0,0-19-3 15,0 0 0-15,0 37 2 32,0-16 0-32,0 16 0 0,0-37-4 0,0 19-1 0,-37-19-69 15,17-19 18-15,20 19 19 16,0 0-6-16,-17-18-109 0,-3-1 86 0,20 19 39 0</inkml:trace>
  <inkml:trace contextRef="#ctx0" brushRef="#br0" timeOffset="-146390.11">9010 3481 17 0,'0'0'25'0,"0"0"8"0,0 0-14 16,0 18 19-16,0-18-4 15,0 40 3-15,0-22-27 0,0 39 15 0,0-38-19 0,0 18 3 0,0 3-7 16,18 54 0-16,-18-76-1 0,0 59 1 0,0-39-2 16,0-19-1-16,0 115-18 0,-18-39-21 15,18-58-4-15,0-18 17 0,-22 38-28 0,2-18-19 31</inkml:trace>
  <inkml:trace contextRef="#ctx0" brushRef="#br0" timeOffset="-146008.27">8797 3862 19 0,'42'19'307'0,"-7"-1"-296"15,-15 1-7-15,-1 0 1 0,36 19-3 16,22-20-27-16,-37-36-29 15,14-58-90 1,-34 18 93-16,22-16 33 16,-27-2 20-16,-15 55 0 15,20-16 12-15,-20 37-3 0,0-37 81 16,0 55 7 0,-20 20-61-16,20-20-28 0,0 22 9 0,0-3-4 15,0-17-7-15,-15 75 20 16,15-58-25-16,0 1 10 0,15-38-8 0,-15 19-1 15,0 0 3-15,0-19-4 0,20 0 0 0,0 0 0 0,0 0 1 16,-20 0-1-16,34-38-2 0,28 0-1 16,-27 1 1-16,5-3-2 15,-23 40 0-15,-17 0-1 0,20 19 1 0,-20-19 0 16,0 77-20 0,-20-2-52-16,20-75 49 0,0 40-32 31,0 54-193-31,0-94 234 0</inkml:trace>
  <inkml:trace contextRef="#ctx0" brushRef="#br0" timeOffset="-145723.12">9655 3993 13 0,'0'0'7'0,"0"21"42"0,0-21-26 0,17 0 19 15,-17 0 2-15,0 0-21 0,20 0-5 0,-20 0-10 16,0 0-1-16,0 0-1 0,0-21 8 0,20-16-1 15,-20 18-10-15,0 0 1 0,0-18 23 16,0 18-17-16,0 19-1 0,0-21-1 0,0 2 12 16,-20 1 16-16,0 18-26 0,3 18 20 15,0-18-27-15,-6 59 13 0,23-22-11 16,0-18-4-16,-20 0 0 0,20 39 2 0,0-39 2 16,0 18-5-16,0-37 1 0,-17 20-1 0,17 54-18 15,17-53-11-15,-17-2-18 0,20-1-75 16,3-18 64-16,11 0-89 0,-34 0 126 0,20 0 4 47</inkml:trace>
  <inkml:trace contextRef="#ctx0" brushRef="#br0" timeOffset="-144941.5">9826 3956 21 0,'0'0'69'0,"0"0"-10"0,0 0-41 15,0 0 13-15,0 0-18 0,0 0 10 0,0 19 9 16,0-19-20-16,0 0-1 0,0 39 48 31,0-20-31-31,0-19-21 0,0 0 0 0,0 0 17 16,0 0-4-16,17 0-14 0,-17 0-2 0,0-19 2 0,0-20 1 15,20 20-4-15,-20-19-3 0,0 19 2 0,20 1-1 16,-3-1-3-16,3-2-8 0,-20 21-4 16,17-19 4-16,-17 19-3 0,20 0-4 0,0 0-54 0,3 19-114 15,-9-19 105-15,-14 21 54 0,20-21 11 16,-20 19-4-16</inkml:trace>
  <inkml:trace contextRef="#ctx0" brushRef="#br0" timeOffset="-144307.97">10262 3937 12 0,'0'0'9'0,"0"0"6"0,0 0 4 15,-17 0 25-15,17 19-24 0,-23-19-9 16,23 0-1-16,0 0 20 0,-17 19 22 15,17-19-45-15,-20 0 8 32,20 18 18-32,20 3-16 0,-20-21-15 15,0 0 1-15,17 0 0 0,6 0 1 0,-23 0-3 0,37-39 8 16,-20 39-8-16,3-38 5 16,-20 38-4-16,0-19 0 15,0 0 3-15,0 19-4 31,0-18 7-31,-20 18 25 16,3 0-24-16,-3 18 12 0,-37 58-10 16,37-58-9-16,-17 59 6 15,17-57-8-15,20 54-7 0,20 23-123 16,37-41-109-16,-17-36 190 16</inkml:trace>
  <inkml:trace contextRef="#ctx0" brushRef="#br0" timeOffset="-143674.08">11724 3862 22 0,'0'0'63'0,"0"0"-24"0,0 19 15 15,-20-19 3-15,3 0-44 0,17 0 8 0,0 18-12 16,-17-18-2-16,-3 19 18 16,20 0-24-16,0-19 2 0,-20 19 2 0,20 0 1 0,0-19-3 0,0 39 16 15,57-2 30 17,-57-37-45-32,17-18 5 0,3-22 12 0,-20 22-17 0,20-20 12 15,-20 38-11-15,0-19 0 0,23-18 6 16,-9 18-1-16,-14-2 8 0,0 2-13 0,0 19 5 15,0 0-4-15,0 0 2 0,-14 40 5 16,14-40-10-16,0 19-3 0,0 18 0 16,0 20-1-16,0-18 2 0,14-39-4 0,-14 19 0 15,0-1-12-15,0-18 7 0,0 19-2 0,20-19-3 16,-20 38-45-16,17-38 30 0,-17 19-6 0,23-19-7 0,-6 0-6 0,-17 0-7 16,77 0-159-16,-60 0 196 0</inkml:trace>
  <inkml:trace contextRef="#ctx0" brushRef="#br0" timeOffset="-142940.9">12885 3899 36 0,'0'0'60'0,"0"0"-37"0,0-18 41 16,0-41 50-1,0 59-101 1,20-18 34-16,-20 18-25 0,17 0 12 15,-17 77-10 32,20 246-15-47,-20-114-157 16,-20-95-121-16,3-114 240 0</inkml:trace>
  <inkml:trace contextRef="#ctx0" brushRef="#br0" timeOffset="-142756.75">13001 3614 39 0,'0'-18'49'0,"0"18"51"16,18 0 42-16,-18 0-99 16,17 56 7-16,-17 114 7 15,-17-74-51 1,-1-21-2-16,-4-54-2 0,-35 92-11 16,40-76-23-16,-23 3-126 15,22-40 82-15,18-77-96 16,58 20 127-16</inkml:trace>
  <inkml:trace contextRef="#ctx0" brushRef="#br0" timeOffset="-142425.2">13284 3710 20 0,'0'0'6'0,"0"0"9"0,0 0-5 0,-17 0 36 16,17 18 59-16,0-18-86 0,-20 19 26 15,20 1-21-15,0-20-13 0,-20 18-1 0,20-18-2 0,0 19 9 16,0-1-8-16,0-18-1 0,0 19 0 0,-20 21 16 16,20-22-1-16,0 1-14 0,0 0-5 0,0-19-1 15,0 0 3-15,0 19-3 0,20-19 10 16,0-19-5-16,17-77-1 16,-20 96-6-16,-17-37 2 0,20 0-1 15,-20 37-2-15,20-57 6 0,2 17-2 16,-22 40-3-16,0-18 0 0,0 18 0 0,15 0 6 0,-15 0-2 0,0 0-1 0,0 39 15 15,0-20-16-15,0-1-1 16,0 1-1-16,0 56 3 31,0 2-8-31,0-1-3 0,20 0-70 0,-20-57 54 0,0 1-78 16,0-20 8-16,0 0 38 0,0 0 4 0,20-20-39 16,-20 1 66-16</inkml:trace>
  <inkml:trace contextRef="#ctx0" brushRef="#br0" timeOffset="-142119.97">13606 3253 56 0,'0'0'33'0,"0"0"5"0,0 0 91 0,0 0-106 0,-20 0-2 15,20 18 15-15,0 21 12 0,-17-21-40 16,17 1 5-16,0 20-1 0,0-20-2 0,0 0-5 0,0 0-1 16,0 37 4-16,0 59 2 0,0-77-10 15,0 132-1-15,0-130-5 0,0-3-4 16,0 20-22-16,0-38 11 0,0 76-64 0,0-75 52 0,0-2-2 15,-20 1-71-15,20 0 75 0,0-19 6 0,0 0 6 0,-17-38-16 16,-3 20 33 0,20-21-5-16,-20-75 14 0,20 95-1 0,-17-37 12 15,-3 16 13-15,20 40-5 0,-17-37 39 0,17 19-32 16,-20-39 97 15,57 75-35-31,-17-18-94 0,-3 0 1 16,77 19-95-1,-74-19 16-15,20 0-19 0,-23 0 50 16,3 0-20-16,0-19 42 0,-3 19 6 0</inkml:trace>
  <inkml:trace contextRef="#ctx0" brushRef="#br0" timeOffset="-141841.17">13834 3386 24 0,'0'0'131'0,"0"0"-47"0,0 0-41 0,0 19 5 15,0 0-33-15,0 19 27 0,0-38-30 0,0 37 13 16,0 60 18-1,0-79-37-15,0 20-2 0,0 1 2 0,0 17-2 0,0 1-3 16,0 38-2-16,0-76-1 0,0 19-1 0,0-19 1 16,0-1 2-16,0-18 1 0,20 21 3 15,0-60 2-15,-3 1-4 0,3 19-2 0,-20 0 0 16,0 1 0-16,17-22-1 0,3 3 1 0,-20 0 3 0,20 17-1 16,17-17-2 15,3 74 2-31,-20 20-1 0,-20 20-13 15,0-59-9-15,0 58-73 0,0-58 69 16,0 22-106-16,17-3-33 16,-17-37 144-16,0 0 8 0,0 0-9 0</inkml:trace>
  <inkml:trace contextRef="#ctx0" brushRef="#br0" timeOffset="-141192.12">14897 3290 25 0,'-54'0'300'0,"54"0"-278"0,-20 0-11 16,20 0 0-16,-20 0 12 0,20 20-13 0,-37-2 23 15,17 21-20-15,0-20-2 0,20 19-5 0,-37 19 2 31,20 58 0-31,-3-97-8 0,20 20 1 0,0 38-1 0,-20 18-9 16,20-35-3-16,0-22-7 0,0 1-10 16,0 20-36-16,-17-58 3 0,17 19 27 15,0-19-3-15,0 18-138 0,-17-36 159 16,17 18 14-16,-23-40 0 0,23 40-1 0,0-18-6 16</inkml:trace>
  <inkml:trace contextRef="#ctx0" brushRef="#br0" timeOffset="-140890.89">14555 3767 17 0,'0'0'8'0,"0"0"2"15,0-20 47-15,0 1 4 0,0 19-29 0,0-18 68 16,0 18-61-16,0 18 11 0,0-18-37 15,0 19 9-15,0-19-13 0,0 20-1 0,0-2-2 0,20 59 16 16,-20-58-18-16,0-19-3 0,23 18 0 16,-23-18-1-16,0 19 0 0,34 19-12 47,6-38-93-47,-3-19 19 0,0-19-76 0,-17-20 114 0,3 58 36 0,11-37 6 0,-14 0 7 15,-20 37 0-15,20 0 1 0,-20 0 32 16,0 18 82-1,0 1-92-15,0-1 0 0,0-18-4 0,0 19-1 0,-20 21 40 16,20-40-46-16,0 37 11 0,0-37-13 0,0 0 1 0,-20 38 24 16,20-38-27-16,0 0 1 0,0-19 11 0,0 19-16 15,20-56 6-15,0 16-4 0,-3 3-4 0,-17 37-2 16,17-37 0-16,3-2-1 0,23 2-7 16,11-21-46-16,-54 39 36 0,37 1-111 15,-20 18 94-15,3-20-42 0,-20 20-5 16,20 0 25-16,0 0 15 15</inkml:trace>
  <inkml:trace contextRef="#ctx0" brushRef="#br0" timeOffset="-140290.72">15165 3691 19 0,'0'0'155'47,"-37"56"54"-47,17-36-185 0,0 17-3 16,20-19-18-16,-20 22 4 0,20-21-4 15,-17 18-3-15,17-18 0 0,0 37 10 16,0-56-7-16,17-18 19 16,3-1-18-16,-20-19-3 0,20 38-1 15,0-77 2-15,-20 58-2 0,0 19 0 0,17-37 0 16,-17-1 0-16,20 19-6 0,-20-18-3 0,0 37 1 0,0-21-1 16,17 3-19-16,-17 18 12 0,0 0-28 0,0-19 19 0,0 19-1 0,20 19-134 15,3-1 94-15,-23-18 24 16,0 21 31-16,0-21 4 0,0 19 2 0,0-19 3 0,17 18 1 15,-17 1 0-15,0-19 1 0,0 38 6 0,17-19 55 32,-17-19-24-32,0 18-17 0,0-18 15 0,0 0-6 0,0 0-16 0,0 0 9 0,0 0 6 15,0 0-17-15,0 0 1 0,0-18 11 16,20 18 3-16,-20 0-21 0,0 0-2 0,0 0 7 16,0 0-8-1,0 18-1-15,0 41 0 16,0-41-1-16,0 1 0 31,20 0 4-31,-3-38 3 16,20-37-4-16,-37 35-3 0,20 2 0 15,3-18 0 1,-23 37-1-16,17 56 2 16,-17 21-5-1,0-39 4-15,0-19 1 0,0-1-2 0,0 3 1 0,0-21 1 16,0 19 8-16,0-19 13 0,17-40-9 15,-17 40-2-15,0-18-7 0,20-20 1 0,-20 19-2 16,20-18 0-16,-3-22 0 0,20 22 5 16,-17 19-6-16,-20 18 0 0,0 0-1 0,20 0 1 15,-20 18 2-15,23-18-4 0,-23 37 2 0,14 3-2 0,6 35-16 16,-20-37 6-16,0 20-52 16,20 17-108-1,-20-19 15-15,0-56 129 0,0 21-2 0</inkml:trace>
  <inkml:trace contextRef="#ctx0" brushRef="#br0" timeOffset="-134191.02">16913 3347 20 0,'20'-19'54'0,"-20"1"-24"0,37-21 67 47,20 39-35-47,-17 0-25 16,-3 0-30-16,-20 0 20 0,23 39-1 0,-40-21-21 0,22 1 6 0,-22 20-3 0,15 37 3 15,-15-39-8-15,0-17-2 0,-15 113 9 16,-47-57-6 0,62-57-3-16,-37 38 2 0,20-39-2 0,17 1 1 0,-40 21 0 0,-17 16 2 15,20-37-3-15,37-19 0 16,-37 19 4-16,17-19-3 0,-17 0 6 16,37 0-5-16,-18 0 2 0,18 0-3 0,0 0 0 0,-22 0 5 15,22 0-2-15,22 0 9 0,-22 0-7 0,75 39 30 16,-58-20-31-16,3-19-2 0,-3 37 4 15,25-17-3-15,-24-2-4 0,19 20 2 0,-17-20 0 16,17 3-3-16,-20-2-1 16,60 18-29-16,-77-37 12 0,20 0-29 0,20 0-13 0,-23 0 23 15,20-37-98-15,5-3 29 0,-7 22 27 0,5-38 37 16</inkml:trace>
  <inkml:trace contextRef="#ctx0" brushRef="#br0" timeOffset="-133556.64">18435 3405 32 0,'0'0'47'0,"0"0"-17"16,0 0 33-16,0 0-36 0,0 0-3 0,0 0-4 0,0 0 16 0,0 0-20 16,0 0 11-16,0 19-6 0,17 19 5 15,3 39-1-15,0-20-9 16,-3 17-7-16,-17-34-7 0,0 17 0 0,20 17 0 16,-20 3-4-16,0-20-2 0,0 38 2 15,0-38-19-15,0-20 7 0,0-16-5 0,-20 16-71 16,3-18 47-16,17-19 19 0,-20 0-1 0,20 0-4 0,-20 0 2 15,20-19-21-15,-17 1 22 0,-40-153 25 32,17 94 39-32,-17 2 42 0,57 35-56 0,-37-34 36 0,20 54-28 0,17 1-17 15,-20 19-2-15,20-18 49 16,0 18-43-16,0 0-9 0,20 18 10 0,-3-18-17 0,0 39 1 16,3-39-1-16,0 18-1 0,17 19 1 15,-17-18-3-15,-20-19 1 0,37 21-1 0,-37-2 0 0,40-1-6 0,17 39-31 16,-40-57 16-16,-17 19-5 0,57-1-81 0,-34 3 20 15,11-2-17-15,-14-19 88 0,-20 0 7 0,20 0 4 16,34-40 2-16,-54 40 4 0,40-56 11 16,-40 56-4-16,23-56 36 0,-9 56-22 0,-14-19 2 0,20-2 52 15,-20 2-52-15,20 1 54 0,-20 18-46 16,-20 0 8-16,20 18-6 0,-20 1-25 16,20 2 0-16,0-21-1 0,-14 37 7 0,-9-18 1 0,-17 96 21 15,40-78-24-15,0-17-8 16,0 75 7-1,40-95 2-15,17-152 4 47,0-40-60-47,-57 173 8 0,0 1-37 16,0 18 5-16,-17 0 24 0,17 0-6 0,0 0-121 16,0 37 72-16</inkml:trace>
  <inkml:trace contextRef="#ctx0" brushRef="#br0" timeOffset="-132774.04">19632 3367 41 0,'0'0'137'0,"0"0"-74"0,-20 0-46 15,20 0 27-15,0 0-3 0,0 19-33 0,-20-19 0 16,20 19 11-16,0 19 14 16,-14 0-10 15,28 114 74-31,26-133-83 0,54 39 9 15,-57-58-20-15,-17 18 0 0,-20-18-1 0,40 19 3 16,-23 1-4-16,-17-20 1 0,17 37-1 0,3-19 3 16,-20 1-2-16,0 2-3 0,0 35-7 0,-37-18-7 15,20-19-7-15,-3-19 8 0,-20 18-45 16,26-18 8-16,-9 0 22 0,3-18-1 0,20-1-2 0,-37 19 0 16,20-75-55-16,-23 16 40 0,20-53 6 15,6 35 35-15,14 20 9 0,0 0 9 0,0 0 19 16,0 0 37-16,0 38-48 0,14 0 0 0,-14-1-1 15,0 20 2-15,20-19 20 0,-20 1-7 0,20 18 6 0,-20 0-27 16,37 0 12-16,-20 0-2 0,-17 18-13 0,40-18 7 16,37 58 10-16,-57-39-23 0,91 38 4 15,-71-38-9-15,17 19-9 16,-40-38-2-16,3 0-9 0,0 20-47 0,17-20 21 0,0 0-76 16,20-40-74-16,0 40 137 31</inkml:trace>
  <inkml:trace contextRef="#ctx0" brushRef="#br2" timeOffset="-128857.17">22708 6201 23 0,'0'0'8'0,"0"0"39"16,0 0 24-16,0 0 27 15,0 0-72-15,0 0 19 16,0 0-6-16,-17 0-9 15,17 0-23-15,0 0 6 0,0 0-8 0,0 0 1 0,-20 0 3 16,20-21 1-16,-17 21 4 16,17 0-9-16,-20 0-2 0,20 0-1 0,-20 0 0 0,-37 0 7 47,-57 21-2-47,80 15-5 0,-6-16-1 0,-37 38 9 15,37-22-5-15,6 2-1 16,14 2 0-16,0-22 0 15,20 21-1-15,-20-22-2 0,20 3 0 0,0 0 0 0,0-20 0 0,-14 17 1 0,14 3-1 16,0 1 1-16,-23 15 0 0,23 1-1 0,0-17 0 0,0-20 0 16,-20 95 3-1,20-56-1-15,0-21-1 0,20 20 1 0,3-19-2 16,11 21 1-16,-14-40-1 0,-20 17 1 0,37 2 1 16,20 0 0-16,-57 0-1 0,37 1 2 0,3-20 3 15,17 20 2-15,-40-20-6 0,3 0 3 16,17 0 1-16,3 0 0 0,54-40 10 15,-74 21-14 1,34-19 4-16,-34 38-6 0,-20-37 1 0,43 17 0 0,-43 1 0 0,0 0-1 16,14 19 0-16,-14-37 2 0,0 17-3 0,0-94 2 15,0 94-1-15,0 3 0 0,-14-60 0 16,-9 40 1-16,3-3-2 0,20 23-1 16,-37-22-1-16,0-19 2 15,-60 20-1-15,97 38 0 16,-17 0 1-16,-3-19-4 0,0 19-2 0,3 0-7 0,-40 0-53 15,40 19-3 1,-6-19-38-16,23 21 62 0,-17-4-68 0,-3-17 48 0,20 20 8 16,-20 18-31-16</inkml:trace>
  <inkml:trace contextRef="#ctx0" brushRef="#br2" timeOffset="-127240.12">22178 6828 14 0,'-20'0'12'16,"20"0"15"-16,0 0 1 0,0 0 27 0,0 0-36 16,0 0 89-1,0 0-98-15,0 0 8 0,0 0-9 0,0 0-2 16,20 0 8-16,-20 0 4 0,0-20-2 0,20 20-6 16,-20 0-5-16,0 0 6 0,0-19 4 15,0 19-12-15,0 0 0 0,0 0 0 0,0 0 4 0,0-17 1 0,0 17 5 16,0 0-10-16,0-21 22 47,0 21-2-47,0 0-19 0,0 0 6 0,0 0-9 0,0 0 0 0,0 0 6 15,-20-19-1-15,20 19-3 16,0 0-3-16,0-19 6 0,0 19-5 0,0 0-1 16,0 0 2-16,0 0 0 0,0 0-2 15,-20-19 1-15,20 19-1 0,0 0 0 16,0 0 1-16,0 0 1 0,0 0-2 0,-14 0-1 15,14 0 1-15,0 0 0 0,0 0-1 0,0 0 3 0,0-20-4 16,0 20 4-16,0 0 1 0,0 0-3 16,0 0 0-16,0-17-1 0,0 17 1 0,0 0-1 0,-23 0 2 15,23 0-1-15,-20-20 7 16,20 20-7-16,-20 0 1 0,20-19-2 16,-17 19 1-16,17 0-1 0,-17 0 1 0,17 0 0 0,-20 0-2 15,20 0 1-15,-20 0 0 0,-14 0 3 16,34 0-5-16,-23 0 3 0,3 0 2 0,0 0-2 15,3 19-1-15,-3-19 1 0,20 0-1 16,-37 20-1-16,0 17 4 16,20-37-4-16,-6 19 2 0,-34 40-1 15,40-59 0-15,-40 74-1 16,40-55 2-16,-6-19-1 16,23 0-1-16,0 19 3 0,-17-19-2 0,17 0 1 0,-20 19-1 15,0 1 3-15,20-20-3 0,0 20 0 16,-17-3-1-16,-23 21 2 15,40-38 0-15,0 19-1 16,0-19 1-16,-20 20-1 0,20-20-1 0,0 0 2 0,-17 20-1 16,17-3 0-16,0-17 1 0,0 20-1 15,0-1 1-15,0-19-1 0,0 0-1 0,0 18 1 0,0-18-1 0,0 37 4 16,0-17-4-16,0 0-1 0,0-1-1 16,0 20 2-16,0-3 4 0,0-16-5 15,0-20 1-15,0 37 3 0,0-16 0 16,0-4 0-16,0 23-3 0,17-4 2 15,-17-15 0-15,0-4 0 0,0 3-2 16,0 0 1-16,0-3 1 0,20 40 0 16,-20-38-1-16,0 2 0 0,0-4 0 0,0 3 0 0,0 37 1 15,0 57 3 17,0-93-5-32,0-4 4 15,0 3-2-15,0-20-1 0,0 19-1 16,0-19 1-16,0 0 2 0,0 0-2 0,20 17 0 0,-20-17 0 15,20 38 0-15,-3-18 1 16,-17-20 1-16,20 0-3 0,-20 20 0 0,20-20 2 0,-20 0 0 16,17 20-3-16,6-20 2 0,-23 0-1 0,17 0 2 0,-17 0-1 15,17 0 0-15,-17 0 2 0,40-20-3 16,-40 20 1-16,17 0 0 0,-17-20 0 0,0 20 0 0,20 0-1 16,-3 0 1-16,-17-20 1 0,0 20 0 0,20 0-2 0,-20 0 1 15,23 0 1 1,-23 0-2-16,0 0 2 0,17 0-2 0,-17 0 1 0,0 0 0 0,0 0 0 15,0 0-1-15,17 0 5 16,-17 0-3-16,0 0-2 0,0 0 1 0,20 0-1 16,-20 0 2-16,0 0 0 0,0 0-3 15,0 0 4-15,0 0-1 0,0 0-2 16,0 0-2-16,0 0 6 47,20-17-3-47,-20-4 0 0,0 21 0 15,17 0 0-15,-17 0-1 0,0-36 2 16,0 36-3-16,0-20 1 0,0 20 1 0,0 0-1 0,0-17-6 16,0-4 1-16,0 21-2 0,0-19 1 15,0 19 3-15,20 0 1 0,-20-18-1 0,0 18-2 0,0-19-3 16,0 19 5-16,0 0 2 0,0-21 1 16,0 21 1-16,0 0 1 0,0 0 0 0,0 0-1 0,17-17 1 15,-17 17-1-15,0 0 1 0,0 0 2 0,0 0-4 16,0 0 1-16,0-20 1 15,0 20 1-15,0 0-1 0,0 0 1 0,0-19 0 16,0 19 1-16,0-18-3 0,0-2 1 0,0 0 0 0,0-18 1 31,-17-18-2-31,17 36 0 0,0 3 2 0,0 17-2 16,0 0 0-16,0-20-2 0,0 20 1 0,0 0-1 16,0 0-20-1,0 0-1-15,0 0 6 0,0 20-21 0,0-20 14 16,0 37-308 15,37-37 202-31</inkml:trace>
  <inkml:trace contextRef="#ctx0" brushRef="#br2" timeOffset="-126640.99">21836 7625 16 0,'20'0'18'0,"-20"0"42"0,0 0-39 0,0 0-2 0,0 0 20 0,0 0-21 15,17 0 16-15,-17 0-18 0,0 0 15 0,0 19 0 16,20-19 11-16,-20 21-19 0,0-21-12 15,17 0 27-15,-17 0-22 0,20 0-1 0,-20 0-7 16,0 0 20-16,0 0-20 0,0-21-1 16,20-15 8-16,-20 16-6 0,23-114 9 31,-9 20-8-31,-14 96-5 0,0-2-4 0,0 1 1 0,0 2-2 0,20-4 1 16,-20-56 2-16,20 60-2 0,-20-21-1 0,20 38 0 15,-20-19 0-15,0 19 1 0,17-57 1 16,-17 57-2-16,17-39 5 15,3-36 3-15,-20 36-5 0,0 20-2 0,0 0 1 16,0-38 3 0,0 19-3-16,-20 19-1 0,20 19-1 15,-17-19 1-15,0 0-2 0,17 19 1 0,-40 0-4 16,6 19-31 0,-9 19-23-16,43-38 38 0,-37 38-89 15,37-19 72-15,0-19-4 0,-20 38-161 16,3 0 128-16,17-19 60 0</inkml:trace>
  <inkml:trace contextRef="#ctx0" brushRef="#br2" timeOffset="-125204.31">21759 7665 14 0,'0'0'8'0,"0"0"6"0,0 0-5 0,0 0 3 0,-20-21 18 0,20 21 8 16,-17-36 48-16,-20 36-27 15,37-20-50-15,-20 20 20 16,0 20-16-16,20-20 1 0,-17 17 2 15,0 60 20-15,-6 17 3 16,23-94-34-16,0 77 9 16,0-19 5-16,0-39-16 0,0 19 3 15,0 56 8 17,77 229-1-32,-57-284-11 0,17 55-2 15,-37-73 1-15,17 16 1 0,3 0 0 0,20 41 0 16,-40-78-2-16,37 36 1 0,-17 21-2 15,-3-36 1-15,20 36 1 0,26-38-1 16,-49-2 0-16,26 3 1 0,34-1 2 16,-17 0-4-16,-37-19 2 0,0-19-1 15,0 19 0-15,14 0 1 0,6-19 1 16,-3-1-2-16,-17 3 1 0,0 17 1 0,20-19-2 0,-23-2-1 16,0 21 2-16,3-17 0 0,0-2 1 0,17-19 0 15,-17 18 4-15,-3-17 2 16,6-3 4-16,-23 23-8 0,0-3 1 15,0 0-1-15,0 2 3 0,0-21-1 0,0 22-2 16,-23-40 3-16,23 16-4 0,0-15 2 0,-17 18-3 0,17 21-1 16,-20-43 1-16,20 43-1 0,0-3 0 0,-20 3 0 15,3-100 5 1,-23 23-3-16,40 57-1 0,-17 16-2 16,0 4 2-16,-6-2-1 0,-14-1 3 0,37 3-3 0,-37-4-1 15,-3 21 0-15,20-19 0 0,-14 1 2 0,14 18-3 0,-34-19 2 16,-103-2-1-1,80 4-1-15,60 17-1 0,-77 17-20 16,77-17 13-16,-6 21-10 0,3-2-5 0,3 18-5 16,17-16-8-16,-20 52-104 15,20-52 103-15,0 16-57 0,0-17-12 0,0 0 64 0,37 17-15 16</inkml:trace>
  <inkml:trace contextRef="#ctx0" brushRef="#br1" timeOffset="-122790.02">22121 6503 24 0,'0'0'4'0,"0"0"9"0,-20 0 14 16,20-17 2-16,0 17-26 0,0 0 1 16,0 0-3-16,0 0-1 0,0 0 0 0,0 0 2 15,0 0 1 1,0-20 5-16,0 20-8 0,0 0 1 0,20 0-1 16,-20 0 1-16,23 0-2 0,-23 0 1 0,14-19 0 0,-14 19 0 15,77-18-5 1,-60 18 3-16,3 0 3 0,-20 0-2 0,20-20 2 15,-20 20 1-15,20 0 3 0,-20 0-2 0,17 0 2 0,3-37 64 16,-20 16-56-16,0-15 68 47,0-2 43-47,0 38-107 16,-20 18-6-16,-17 19 0 15,37-18-9-15,-20 2 0 0,20-21 0 0,-20 37-1 0,20-37 0 0,-17 57 1 16,-20 37-2-16,-3 40 2 0,26-39-3 15,14 0 2-15,0-76-2 0,14 95 0 16,6-57 0-16,114 152-2 16,-20-112 3-16,-97-60 3 15,137 19 13 1,-137-56-5-16,60 0 10 0,-60-19-15 0,60-38 15 16,-57 40-15-16,54-175 15 15,-74 155-18-15,20-97 5 0,0 60-4 0,-20 34-3 0,0-55 3 16,0 59-2-16,-20-4 0 0,0-149 12 15,3 149-10-15,0 23-1 0,-3-22 0 0,0 21-1 0,-131-116 8 47,77 96-7-47,-63 38-3 0,6 75-8 0,131-75 4 0,-40 40-8 16,40-3 2-16,-20 1-18 0,20-19 10 0,-17 18-3 16,17 61-161-16,0-42 3 0,37 0 73 15,20-18 46-15</inkml:trace>
  <inkml:trace contextRef="#ctx0" brushRef="#br1" timeOffset="-122057.08">23412 7094 44 0,'0'0'33'0,"0"0"45"0,0 0-45 16,-17 0 66-16,0 0-59 15,-6 0-4 1,6 0-7-16,-3 0-20 0,20-20 6 0,-20 20 1 0,-94-37 30 47,-20 17-14-47,80 40-26 0,34 0-4 0,-14 17 2 0,11-18-3 0,3-1-1 0,-94 153 2 15,100-133 0-15,-66 324 1 32,97-170-3-32,23-136 0 0,37 76 0 15,-57-132 0-15,-3 20 0 0,20-3 2 16,20-17-2-16,-37 0 1 0,0 0 0 0,0 0 3 0,14-37 3 16,26 0 0-16,128-212 16 15,-168 212-21-15,0-20 1 0,20-1-1 0,34-169 2 16,-57 93-3-16,-17 59-1 0,0 35 1 15,0 23-2-15,-37-155-8 16,37 153 3-16,-20 19 2 0,20 0 0 0,-17-17-10 16,17 17 5-16,-17 0-15 0,-63 74-116 31,63-17 44-31,-3 20-50 0,0-40 60 0,3 20 52 16,17-19 19-16</inkml:trace>
  <inkml:trace contextRef="#ctx0" brushRef="#br1" timeOffset="-121139.75">22580 7931 18 0,'0'0'4'0,"0"0"1"0,0-20 48 0,0 20-17 0,0-38 35 16,0 19-39-16,0 19-17 0,0-18 16 0,0 18-16 0,0-40 23 15,0 40-28-15,0-37 31 16,0 37-33-16,-23 0 6 0,23-19-1 0,-17 19-1 0,17 0-7 15,-40 19 11-15,-17 18-1 0,40 3-7 16,0-22-5-16,-23 1-1 0,-37 96 7 16,-17 16-3-16,74-91-5 0,-14 18 0 0,11-22 1 0,-17 61 0 0,23-59-1 15,17-2-1-15,-37 59 0 0,37-55 0 0,0-3 0 0,-20 0 0 0,20 20 0 16,0-17 0-16,40 34 2 0,57 23-1 16,-83-97 0-16,26 17-1 0,14-17 2 15,6 20 2-15,71-76 11 0,134-250 26 16,-245 249-37-16,23-1-2 15,31-130 2-15,0-60 1 0,-74 190-4 16,23-36 1-16,-23 17 0 0,0 40-1 0,-63-114-8 16,46 111-4-1,0 40-3-15,-3 0 5 0,20 0-1 0,-54 0-19 0,11 0-12 16,23 0 13-16,-34 40-40 0,14-23 29 0,6 23-2 0,-137 91-192 47,91-54 189-47</inkml:trace>
  <inkml:trace contextRef="#ctx0" brushRef="#br2" timeOffset="-76519.28">2528 2624 25 0,'0'0'14'0,"0"0"14"16,-20 0 65-16,0 0-43 0,3 0 41 15,0 0-65-15,-6 0 11 16,23 0-21-16,-20 0-2 0,20 0 1 0,-17 0 57 31,17 0-42-31,0 0-16 0,0 0-7 0,0 21 8 0,0-21-12 16,0 0 0-16,0 0 1 0,17 18 5 0,3-18-7 0,37 19 14 15,-57 19-12-15,94 19 0 16,23 39-2-16,-63-39-2 0,-34-19 1 0,23 18-1 16,31 40 1-16,-57-41-1 0,20 23-1 15,20 36-2-15,-37-57-5 16,-20-38-1-16,17 19-14 0,6-38 7 0,-23 0 2 0,0 18-5 0,0-18-1 16,17 20-2-16,-17 0-56 0,0-20 7 0,0 0 30 0,0 0-5 15,0 0-3-15,0-58-97 0,0 1 140 16,-17-20-18-16</inkml:trace>
  <inkml:trace contextRef="#ctx0" brushRef="#br2" timeOffset="-76336.95">3021 2606 21 0,'0'-18'11'0,"0"-2"-10"0,0-18 10 0,0 18-3 0,0-16 20 15,0-42 145 17,-20 135-37-32,-17-18-111 0,-134 151 29 15,131-152-43-15,-14 58-1 0,14-59-5 0,-37 59 0 16,23-21-1-16,-137 287-8 15,191-324 4-15,0 19 0 0,-20 38-4 0,20-38-29 16,0-57 14-16,0 37-4 0,20 21-175 16,-20-39 135-16,20 19-96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9:40:25.4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8988 13635 69 0,'0'0'63'0,"0"18"-14"0,0-18-30 0,-20 0-3 16,20 20 26-16,0-20-18 0,-17 19-2 0,17-19-11 0,0 0 1 0,0 0-2 16,-20 18 9-16,20-18-10 0,0 0-2 0,0 0 0 0,0 0 0 0,0 0 0 15,0 20 10-15,0-20 3 16,0 0-16-16,0 0 1 0,0 0 4 0,0 0-5 0,20 0 6 16,17 18 4-16,-15-18-10 0,33 20 2 15,-18-1-4-15,40 19 0 16,0 18 1-16,-23 2 7 0,8-38-1 15,13 54-13-15,-38-55 3 0,0 20-3 16,-17-39 2 0,34 57-42-1,-34-38-24-15,3-19-63 0,-23-37 86 0,0 37 25 0,0-20 1 16,-23-38-24 0,3-92 22-16,3 110 30 0,17 3-1 0,0-1 14 15,-20-1 7-15,3 1 5 0,17 1 4 0,-20 17 2 16,0-17 13-16,3 37-28 0,17-20-4 15,-20 20-2-15,3 0-9 0,-43 134 30 16,60-116-38-16,-57 59 3 0,37-40 4 0,3 3 0 0,-20 54 4 16,17-57-12-16,-57 60 1 0,40-40-3 0,0-1 0 15,17-18-1-15,0 0-14 16,3-38 4-16,17 19-4 0,-18-19-101 0,18 0 75 0,0-19-114 16,35-38 36-1,-35 38 104-15</inkml:trace>
  <inkml:trace contextRef="#ctx0" brushRef="#br0" timeOffset="550.41">10436 13539 28 0,'0'0'22'0,"0"0"7"0,0 0 9 15,0 0 4-15,-23 0 52 0,23 0-70 16,-20 19 6 0,3-19 6-16,17 0-27 0,-20 20 6 0,20-20 0 15,-37 75 12-15,17-55-19 0,3-1-5 0,17 19 3 16,-20 0-2-16,3 0-1 0,17-19-1 0,-23 1 1 0,23 16 3 16,-17-15 0-16,-3 110 16 15,20-73-21-15,-14-39 1 0,14 1-2 0,51 188 4 47,83-227 31-47,-114-19-32 0,-20 19 1 0,60-152 10 0,-43 113-15 16,0-56-4-16,-17 76 8 0,0 2 1 0,20-61 0 15,-20 22 0-15,0 37 1 16,0 19-5-16,0 19 1 0,0 0-1 0,-20-20-2 16,20 20 1-16,-57 0-21 15,0 39-40 1,40-21 26-16,-3 21-40 0,0-21-1 0,3 2 26 0,17-20-5 0,0 18 1 15,-20 40-40-15,3-58 78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9:41:41.076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8000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14917 10136 28 0,'0'0'23'15,"0"0"39"-15,0 0-16 0,0 0 11 0,0 0-26 16,0 0-4-16,0 0-3 0,0 18 38 16,0-18-55-16,0 0 0 0,0 21 9 15,0-21-3-15,0 0-6 0,0 18 1 0,0-18-4 0,0 19-1 16,0-19 5-16,0 39 4 15,20 17-1 1,3 115-8-16,-23-132-3 16,0 19-1-16,0 15-31 15,0-16-19-15,0-37 4 0,0 1-17 0,0-21 24 16,0 18-53-16,0 1-6 0,0-19 67 16</inkml:trace>
  <inkml:trace contextRef="#ctx0" brushRef="#br0" timeOffset="232.56">14789 9927 46 0,'0'0'66'0,"0"0"14"0,-23-20-13 0,23 2 6 0,0-2-3 16,-20 20-48-16,20-37 35 15,0 37-49-15,0 0-3 0,20 0 4 16,-20-20-5-16,0 20 2 0,0 0-4 0,0 0 2 15,23-17-2-15,-23 17-2 0,14 0 0 0,-14 0 0 0,40 0-68 32,-20 0 41-32,-20 17-372 15,0-17 372 1</inkml:trace>
  <inkml:trace contextRef="#ctx0" brushRef="#br0" timeOffset="533.6">15430 10364 47 0,'-17'0'80'0,"17"0"-13"16,17 0-35-16,-17 0-8 0,20 0-14 0,37 19 28 16,-40-19-32-16,3 0 2 0,23 0-1 15,-43 0-3-15,14 0 2 16,80 0 4 15,77-37-26-31,-131 37-17 0,17-20-200 16,-57 20 212-16,17-19-15 15</inkml:trace>
  <inkml:trace contextRef="#ctx0" brushRef="#br0" timeOffset="767.1">15487 10478 42 0,'0'0'22'0,"0"0"88"15,-17 0-71-15,17 20-23 0,0-20-1 0,0 0 9 0,0 19 12 16,0-19-28-16,0 17 8 15,0-17-8-15,37 20 37 16,0-20-26-16,6 21-8 0,-29-21 0 0,6 0-8 16,0 0 0-16,0 0-2 0,-3 0 6 0,20 0-3 15,60-21-4-15,-60 1-6 0,-20 20-18 16,3 0 3-16,20-17-98 0,57-22-151 47</inkml:trace>
  <inkml:trace contextRef="#ctx0" brushRef="#br0" timeOffset="1166.74">16685 9776 24 0,'0'0'38'0,"0"0"17"16,0 0 27-16,0 36 51 15,0-16-106-15,0 17-13 16,0 21 15 0,0-38-25-16,0 55 9 0,0-19-12 15,0-16-2-15,0-22 1 0,0 0 0 0,20 21-2 0,-1 37-2 16,-19 19-5-16,18-76 6 0,-18 0-2 16,0 20-7-16,20 18-20 15,-3 20-76-15,-17-77 74 0,0 37-80 0,20-37 82 16,-20 19-6-16,0-19 30 0,0 0-10 0</inkml:trace>
  <inkml:trace contextRef="#ctx0" brushRef="#br0" timeOffset="1433.46">16779 9812 27 0,'0'0'174'0,"0"0"-102"0,-17 0 7 0,17 0-52 16,-20 0-15-16,20 20 0 0,0-20 5 0,-18 20-10 0,18-20-2 0,-19 17 1 15,19-17 0-15,0 20 1 16,-95 38 17-16,41-22-21 0,31-15-2 16,-34 53-6-16,57-54 2 0,-17 0-4 15,17-2 1-15,-20 0-12 0,0 21-29 0,20-39 28 16,-19 38-90-16,19-18 73 0,0-2-48 0,0 2-22 15,0-2 91-15,0-18 6 0,0 19-6 0</inkml:trace>
  <inkml:trace contextRef="#ctx0" brushRef="#br0" timeOffset="1683.68">16419 10783 87 0,'-19'0'121'0,"19"0"-95"0,0 0 16 0,0 0-23 0,19 0 32 16,56 0 10-1,96 0-18 17,40 0-31-32,-137 0-14 0,-54 0 2 0,2 0 0 15,13 0-2-15,-15 0-4 0,17 0 1 0,-17 0-33 16,17-19-15-16,-17 19 16 0,2-18-129 15,-7-3 24 1,5 21 131-16</inkml:trace>
  <inkml:trace contextRef="#ctx0" brushRef="#br0" timeOffset="1933.67">17560 9852 117 0,'0'17'406'0,"20"-17"-403"0,-3 20 1 15,-17-20-4-15,0 0-7 0,0 0-8 16,0 0-15-16,23 0-26 0,-23 18-21 0,0-18-31 15,0 0-19-15,0 20 17 16</inkml:trace>
  <inkml:trace contextRef="#ctx0" brushRef="#br0" timeOffset="2067.32">17637 10422 32 0,'0'0'64'0,"0"56"69"15,0-36-109-15,0-1-4 0,0-19-3 0,0 37 9 0,0 21 0 16,0 17-20-1,0-57-6-15,0 2-1 0,0 1-2 0,0-3-12 0,0-18 2 0,0 19-5 0,0-1-39 16,0-18 20-16,0 39-141 16,0-21 152-16</inkml:trace>
  <inkml:trace contextRef="#ctx0" brushRef="#br0" timeOffset="2751.29">15068 12113 52 0,'0'0'63'0,"0"0"5"0,0 0 5 16,-17 20-13-16,17-20-37 0,0 18 1 15,0-18-17-15,0 39 25 16,0-20-26-16,17 37 0 47,-17 96-63-47,0-133 6 0,0 1 19 0,0-20-5 0,0 18-96 0,0 2 56 16,0-20 50-16</inkml:trace>
  <inkml:trace contextRef="#ctx0" brushRef="#br0" timeOffset="2934.28">14937 11752 46 0,'0'0'95'0,"0"-18"100"15,0-1-112 1,0 19-64-16,0 0-13 0,0 0 5 16,23 0-9-1,-23 0-7-15,14 0-11 0,-14 0-21 16,0 19-112-16,20-19-73 15,-20 18 207 1</inkml:trace>
  <inkml:trace contextRef="#ctx0" brushRef="#br0" timeOffset="3183.08">15661 11980 101 0,'0'0'93'0,"0"0"-13"16,0 0-61-16,0 0-1 0,0 0 15 15,54 19 38-15,-11-19-47 16,48 20 5 15,100-1-15-31,-154-19-14 0,0 0-3 0,43-19-32 31,-26 19-91-31,-34 0-123 0,-20 0 221 16,17 0 5-16,-17 0 5 0</inkml:trace>
  <inkml:trace contextRef="#ctx0" brushRef="#br0" timeOffset="3350.39">16023 12209 34 0,'0'0'26'0,"-23"0"99"16,-34 19-16-16,20-19-59 0,17 19-6 0,0-19-25 0,-34 38 54 15,34-38-49-15,20 18-14 16,-20 1 6-16,20-19-12 0,0 40 20 15,20-22-16-15,0 1-6 0,-20-1 4 0,20-18-5 16,-3 0 1-16,-17 19-1 0,17-19-2 0,117 20-26 31,-111-20-16-31,11-20-68 0,-14 20 57 0,0-19-92 0,17 1 13 0,-20-19 70 16</inkml:trace>
  <inkml:trace contextRef="#ctx0" brushRef="#br0" timeOffset="3800.85">16856 11600 37 0,'0'0'182'0,"20"38"-102"16,0-38-67-16,-20 38 6 0,17-38-12 0,-17 39 7 0,20-20-9 0,-20-19 0 15,0 37-1-15,17-37 0 0,-17 77 6 0,20-20-1 16,-20-20-8-16,0 40 4 0,0-58-1 0,-20 152 16 16,3-115-10-16,-3 1-4 15,3-37-2-15,-23 55 26 16,23-56-4-16,-1-19-21 0,18 0-2 15,-22 0 9-15,2-19 3 0,3 19-9 0,-3-18 12 16,2-19 4-16,-1 17-9 0,19 0-8 16,-20 1 8-16,20 1 4 0,0-2-13 0,0 2 7 15,0 18 2-15,20-19-6 0,-1 0-2 16,-1 19-3-16,2 0 1 0,17 0 1 16,3 0-2-16,-3 0-1 0,0 0-2 0,-17 19 1 0,-20-19-3 15,37 19-5-15,-15-1-12 0,13 2-18 16,42 17-218-16,-40-17 115 15,-37-20 65-15,20 20-27 0,2-20 73 16</inkml:trace>
  <inkml:trace contextRef="#ctx0" brushRef="#br0" timeOffset="4100.35">17580 11771 55 0,'0'0'349'0,"17"20"-285"0,6 17 8 0,-6-17-50 16,-17-2-8-1,17 2-14-15,-17-1 1 0,0-19-5 0,0 18-2 47,0-18-100-47,0 19 69 0,0 1-183 0,20-20 51 0,-20 18 134 0</inkml:trace>
  <inkml:trace contextRef="#ctx0" brushRef="#br0" timeOffset="4217.35">17597 12627 25 0,'0'0'38'0,"0"0"-18"0,0 38 9 0,-17-18-16 0,-3-2-8 16,-37 38 5 0,37-17-22-16,0-20-16 0,3-19-16 0,0 19 25 0,-3-19 6 0,20 20 6 15,0-20-10-15</inkml:trace>
  <inkml:trace contextRef="#ctx0" brushRef="#br0" timeOffset="5700.68">14823 13996 14 0,'0'0'40'0,"0"-20"16"0,0 3 47 0,0 17-71 0,0-20-1 16,0 20-5-16,0-20 26 15,0 20-32-15,0 0 10 0,0 0-22 0,0 0 1 16,0 0-2-16,0 0 9 0,0 0-3 0,0 0 8 16,0 0-13-16,0 0-3 0,20 0 5 0,-20 40 22 15,0-23-24-15,0-17-3 0,20 20-2 16,-20 17 5-16,17 134-1 31,-17-94-6-31,0-20 1 0,0-20-4 0,0-17-3 0,0-20 2 0,0 77-24 16,0-59 17-16,0 1-17 0,0-19 11 0,0 19-20 15,-17-1-69-15,17-18 67 0,-20-18-189 32,0-20 156-32</inkml:trace>
  <inkml:trace contextRef="#ctx0" brushRef="#br0" timeOffset="5950.71">14823 14091 27 0,'0'-19'104'0,"0"-37"-3"0,0 36-64 0,0 20-20 16,0-20 14-16,0-17-2 0,0 17 7 0,0 3-3 15,0-4-12-15,0 21-4 0,40-36 26 16,-23 36-37-16,-17-20 1 16,17 20-1-16,3 0-1 0,0 20-2 0,3-20-2 15,-23 0-1-15,14 17 2 0,6 23 6 0,0-23 2 16,0 80-5-16,-20-80-6 16,0 2 1-16,0 39-4 0,0-38-2 0,-20-20-1 15,20 18-10-15,0 1 6 0,-20 1-56 16,0-20 16-16,20 0 29 0,-14-20 0 0,14 20-29 15,-23-19 24-15,23 19-4 0,0-38-68 0,0 38 69 0,-20-19 3 16,20 0-20-16,0-1 36 0,20 20 7 16,-20-19-10-16</inkml:trace>
  <inkml:trace contextRef="#ctx0" brushRef="#br0" timeOffset="6249.67">15182 14167 18 0,'0'0'2'0,"0"0"-1"0,0 0 5 16,0 20 33-16,0-20-26 0,0 0 17 16,0 17 65-1,0-17-66-15,0 0-7 0,0 0-3 0,0 0-4 0,0-17 1 16,0 17-2-16,0 0-8 0,0 0 1 0,0 0 12 16,0-20-2-16,0 20-11 0,43-37 25 15,-43 37-26-15,0-20-1 0,34-18 12 16,-14 18-13-16,-20 20-3 0,57-76 6 15,-40 59-5-15,3-3 2 16,3 0-3-16,-6 20 1 0,-17-17-2 0,17 17 3 0,-17 0-3 16,20-21 3-16,-20 21-3 0,20 0-19 15,-20 0 9-15,0 0-2 0,17 0-24 0,-17 0-19 0,0 0 19 16,0 21-189-16,0-21 205 16,0 17-3-16</inkml:trace>
  <inkml:trace contextRef="#ctx0" brushRef="#br0" timeOffset="6451.13">15601 14052 74 0,'0'0'188'0,"0"0"-105"0,0 0-64 0,0 0 1 0,0 0 28 16,0 0-34-16,0 20 5 0,20-20-2 0,-20 38 21 15,20-38-32-15,-20 20-5 0,0-2 0 16,0-18 6-16,0 39-14 15,0-22-13-15,0 2-42 0,0-19 31 16,-20 20-298 0,20-20 266-16,0 0 53 0,0 0-3 0</inkml:trace>
  <inkml:trace contextRef="#ctx0" brushRef="#br0" timeOffset="6601.01">15621 13748 24 0,'0'0'19'0,"0"0"8"0,0 0 8 0,0-18 77 0,0 18-81 15,-20-20 42-15,20 20-38 0,0 20 25 31,0 18-53-31,0-19-9 0,0-19 3 0,0 19-7 16,0 0 3-16,0-19-36 0,0 20 16 16,0 16-310-1,0-36 316-15</inkml:trace>
  <inkml:trace contextRef="#ctx0" brushRef="#br0" timeOffset="6817.43">15758 14016 32 0,'0'0'18'0,"0"17"99"0,0 2-56 0,14 1 35 16,-14 18-42-1,20-18-34-15,-20-20-10 0,20 37 27 16,-20-37-30-16,0 0-3 0,20 0 7 16,-20 0-7-16,34-76 10 15,-14 1-19-15,0 35-1 0,0 3 14 16,-3 17-6-16,-17 3 4 0,20-4 0 0,-3 2 4 16,3 19-9-16,-20 0 0 0,23 19 1 0,-23-19 1 15,0 0 0-15,17 38 4 0,-17-38 1 0,0 20-3 0,37 74-4 16,-37-94-4-16,0 19-6 0,0 1-1 0,0-1-6 15,0 0-3-15,20 75-170 0,-20-55 22 16,0-39 118-16,17 19-26 16</inkml:trace>
  <inkml:trace contextRef="#ctx0" brushRef="#br0" timeOffset="7036.62">16323 13406 60 0,'0'0'82'0,"0"-19"26"0,0 19-63 0,0 0-27 0,0 0-2 0,0 0-1 0,0 0-2 16,0 0 46-1,0 0-46-15,0 0-7 0,0 19 4 0,19 39 11 16,-19-20-16-16,0-1-5 0,0 20 3 16,0-18-3-16,0-21-1 0,0 77-6 15,0 116-128 1,-19-98-81-16,19-94 171 0,0 20 0 0,0-21 38 0,-18 1 4 0,18 1-12 15</inkml:trace>
  <inkml:trace contextRef="#ctx0" brushRef="#br0" timeOffset="7202.83">16211 14052 21 0,'0'0'18'0,"0"0"12"0,-17-36 152 15,-6 16-146-15,3 0 23 47,40-17 130-47,3 37-177 0,-23 0-9 0,0 0 0 0,17 0-5 0,0 0-1 16,3 0-7-16,17 0-2 15,-17-20-11-15,-2 20-17 0,-18 0 11 0,39 0-97 16,-16 0 4-16,-8 0 5 0,24-17 48 16</inkml:trace>
  <inkml:trace contextRef="#ctx0" brushRef="#br0" timeOffset="7617.07">17238 13825 57 0,'0'0'239'0,"0"-19"-213"0,0 19-4 0,0 0 0 15,0 0-13-15,0 0-2 0,0 0 4 0,0 0-7 0,20 19 8 16,-20 1-10 0,17 16 0-1,-17 2-20 1,0 2-89-16,0-23-112 16,-17-17 150-16</inkml:trace>
  <inkml:trace contextRef="#ctx0" brushRef="#br0" timeOffset="7800.92">17218 13521 23 0,'-20'0'51'0,"20"-57"98"15,-15-20-19 1,15 77-115-16,0-19 17 0,0 19-18 0,0 0-5 16,0 19 8-16,0-19-15 0,0 0 0 15,0 19-1-15,0 0 1 0,0-19-4 0,0 0-4 16,0 19-29-16,0-19 35 62,15 20-230-62,5-2 56 0</inkml:trace>
  <inkml:trace contextRef="#ctx0" brushRef="#br0" timeOffset="8116.75">17674 13521 61 0,'0'0'164'0,"0"0"-119"0,0 0 23 0,0 0 4 16,0 0-50-16,0 0 29 0,0 0-19 15,0 0-12-15,0 0-14 0,0 0 2 16,0 0-7-16,0 18 1 16,0-18 1-16,0 0-6 0,0 0 1 0,0 19-12 0,0-19-11 15,0 0-18-15,0 20 15 0,0-20-7 0,0 18-104 16,0 2-91-16,20-20 194 0</inkml:trace>
  <inkml:trace contextRef="#ctx0" brushRef="#br0" timeOffset="8334.71">17808 14091 98 0,'0'0'335'0,"17"39"-266"0,-17-39-64 0,0 18 5 16,0 57 5-16,0-55-14 0,0-1 0 15,0 21-1-15,-17-23 0 0,17 21 1 0,-40 57-7 16,40-57-2-16,-57 18-41 0,20 21-55 31,-134 57-248-31,151-134 336 0</inkml:trace>
  <inkml:trace contextRef="#ctx0" brushRef="#br1" timeOffset="11217.77">16724 9624 27 0,'0'0'14'0,"0"0"23"0,0 0 3 0,0 0-3 16,-19 0 53 0,-1 0-62-16,20 0-11 0,0 0-15 0,-20-20 6 15,3 20 1-15,-21-21 18 16,38 21-19-16,-19 0 0 0,-1-17 19 0,5 17-17 0,15 0-1 16,-42-19 17-16,-33-1 12 15,55 20-32-15,-14 0 7 0,-9-18 13 16,-14-2-10-16,0-16-5 15,23 15-5-15,34 21-5 0,-60-20 5 0,3-17-2 16,20 19-5-16,-23-1 1 0,-14-1 5 31,-288-74 2-31,305 74-6 16,0 1 1-16,-208 1 2 16,228 18-4-16,-23 0 2 0,6 0-2 0,-80 0-1 15,117 18 3-15,-120 21-2 16,120-21-2-16,-248 135 5 15,205-136-3-15,23 24 2 0,0-23 0 16,-97 77-1-16,57-20-1 0,-94 79 2 16,-17 34 0-16,77-73-3 15,68-77 2-15,26-20-1 0,-40 59 0 0,37-19 0 0,-54 170 1 16,54-114 1 0,20-97-2-16,0 4 0 0,20 35-4 15,-20-56 2-15,20 39 1 0,34 37 1 16,-14-18 0-16,-3-40 1 0,77 38 1 15,-94-36-2-15,34-1 2 0,6-19 0 16,71 37-3-16,-88-37 0 0,-9 21 3 16,40-3-1-16,3-18 1 15,174 38-3-15,-217-38 2 0,231 0 4 32,97-19-2-32,-305 19-1 0,-20 0-2 0,231-37 1 31,114-21 2-31,-348 58-3 0,100 0 0 0,-77 0 1 0,154 0-2 15,-137 0 0 1,43 18 3-16,15-18-5 16,-58 19 2-16,3-19 1 0,37 0-1 15,57 0 3 1,-151-19-2-16,17 19-1 0,-17 0 0 0,-3 0 1 0,45-18 0 0,-47 18 0 0,5 0 0 16,0 0 0-16,74-39-3 0,20 21 2 15,20-2 4 1,-117 2-3-16,23 18 2 0,-3-18 0 0,0-3-3 0,0 21 2 15,40-58 0-15,-57 40 0 0,17 0-1 16,63-78 16 15,28-16-16-31,-128 91 1 0,20 1-2 0,-20 3 1 16,37-98 3 15,-37-56 3-31,-14 133-5 0,-9-37 4 0,-91-60-3 16,80 99-1-1,11 36-1-15,-71-78 0 0,20 41 1 0,-23-19-2 0,-37-22 0 16,-72 4 3-16,90 33-1 16,-55-15 2-16,54 38 0 0,63-2-2 15,-157-16 2 1,2 15-1-16,118 21-2 0,48 0-3 0,-14 0 2 0,-302 77-16 16,245-59 9-16,-20 2-13 15,77-1 12-15,23-19 0 0,-9 0 0 0,-71 17-15 16,-17 4-34-16,74-1 18 15,-20-3-32-15,40-17 13 0,17 0 23 0,20 0-6 16,-40 20-57-16,23 17-10 0,-20 19 74 0</inkml:trace>
  <inkml:trace contextRef="#ctx0" brushRef="#br2" timeOffset="22368.79">16439 11048 65 0,'0'0'49'0,"0"0"-28"0,0 0 28 0,0 0-34 0,-20 0 14 15,20 0-3-15,0 0-14 0,0 0 8 0,-19 0-12 0,19 0 20 32,-15 0 6-32,-8 0-28 0,23 0 5 0,-20 0 4 0,20-19-7 0,-19 19 0 15,-19 0 22-15,21 0-14 0,-23 0 5 16,6 0-6-16,-9 19-7 16,-145 20 8-1,151-20-16-15,-23-19 2 0,26 19 0 0,-573 208 14 31,527-207-13-31,23 0-2 0,-57 17 2 16,20 0-1-16,3 20 0 0,48-37 0 0,6 0-1 16,0-2 0-16,-154 96 2 15,137-75-2-15,11-39 0 0,26 18 0 0,-40 1 4 16,-17 19 2-16,-23 19 0 16,40-37 6-1,-34 36 2 1,68-36-12-16,3-2-2 0,0 21 1 0,3-20-1 0,-40 56 2 15,3 77-2 1,31-55 0-16,23-97-1 0,0 37 2 0,23-19-1 0,-6 39 0 16,20-18-2-1,57 56 1-15,-37-76 1 0,-17 0-2 0,188 57 1 16,54 19 2 0,-222-95-2-16,-23 0 1 0,285 57-2 15,-262-38 1-15,108 0 0 0,-71 0-2 0,17 0 0 16,-20-19 0-1,134 20 2-15,60-20-3 16,-63 0-4-16,-88-20 7 16,-28-18 1-16,-47 38-1 0,47-56-1 0,-50 56 2 15,16-20-1-15,136-113-4 16,-174 133 4-16,20-38 1 0,-40 19-1 0,3 0 0 16,37 0-1-16,-17-1 1 0,14-17 1 0,-14 18-2 15,57-39-2-15,-63 40 4 0,6-21-1 16,-20 39-1-16,-20-18 2 0,97-59 5 15,-23-132-1 1,-37 134-4-16,-20 56 0 0,-17-38 0 16,43-39 3-16,-26 78-3 0,-17-21-1 15,0 39 0-15,0-38 0 0,17 1 2 0,-17-2 1 16,0-18 0-16,0 57-2 0,-17-57 2 16,17 39-2-16,-17-2 1 0,-100-57-1 15,63 40-5-15,-83-20 3 0,-242-57 11 31,302 96-8-31,-54-22 1 0,-289 3-1 16,78 151 0 15,134 38-19-31,54-38-26 0,43-19-40 0,51-57 20 16,46-19 25-16,-29 38-58 0,-71 19-192 16,97-56 273-16</inkml:trace>
  <inkml:trace contextRef="#ctx0" brushRef="#br2" timeOffset="23237.55">14367 12741 18 0,'0'0'4'0,"0"0"1"0,0 0-3 16,0-19 1-16,0 19 0 0,0 0 4 0,0-19 3 0,-20 19-4 15,20-18 19 1,-17-2 21-16,17 20-25 0,-20-19-15 15,20 0 12-15,0 19-10 0,0-19-4 0,-20 19 0 16,20 0 2-16,0 0-2 0,0-20 9 16,0 2 12-16,-17 18-20 0,17 0 0 0,0 0-1 0,0 0 2 15,0 0 10 17,0-19 71-32,0 19-66 0,0-19-7 15,0 19 4-15,0 0-5 0,0 0-7 0,0-19 10 16,0 19 5-16,-20-19-1 15,3 19-6-15,17 0-11 0,0 0 3 16,-20-20-3-16,20 20 1 0,-40 0 6 16,3 0-2-16,-20 0 1 15,57 0-6-15,-17 0 1 0,-3 0-2 0,0 0 2 0,0 0-2 16,-57 0 5-16,40 0-5 0,0 0 2 16,-40 0-4-16,20 0 7 15,20 0-4-15,0 20-1 0,-23-20 2 0,43 0-3 0,-3 19-2 0,-17 0 3 16,-37 19-2-1,14 0 3-15,45-19-2 0,-7 0 1 0,-18 20-1 0,-14 35 3 16,14 3-3-16,25-57 0 16,-7 36-1-16,2-18-3 0,0 39 5 15,3-22-2-15,17 43 2 16,0-81-1-16,17 80 0 31,100 34 1-31,14-35 0 16,3-21-3 15,-97-55 1-31,154 74-3 0,-97-74-37 16,-74-20 28-16,17 0-68 15,-17 18 0-15,37-18-265 16,-34 20 321 0,-23-20-4-16</inkml:trace>
  <inkml:trace contextRef="#ctx0" brushRef="#br2" timeOffset="23585.06">13834 13635 27 0,'0'0'16'0,"0"0"12"0,-17-19 35 16,17-19 2-16,-17 38-44 0,17-20 17 0,0 20-22 15,-23-19 12-15,23-18 68 47,0 37-39-47,57 56-13 0,-37-18-27 0,17 1-1 0,0-1-4 16,3-19-9-16,-17 19 7 0,31 0 0 15,-34-19-7-15,-3 0 3 0,0 0-4 16,23 18 15 0,-40-18-15-16,0 2 0 0,0-4 0 0,0-17-1 0,0 20 0 0,0-20 0 15,-20 37 5-15,-17 3 12 0,20-40-18 0,-3 36 1 0,20-36-2 16,-40 78 3-1,-37-21-6-15,40 18-11 0,20-56 6 0,-3 2-12 16,20 15 7-16,-20-17-18 0,20 19-14 0,-17-17-22 0,17 35-186 16,17-38 149-16,-17 1 59 15,20 0 30-15</inkml:trace>
  <inkml:trace contextRef="#ctx0" brushRef="#br2" timeOffset="25251.67">15413 13444 11 0,'0'0'8'0,"0"0"-4"31,0-19 13-31,0 0 9 16,0-19-7 0,0 38-17-16,0 0-1 15,0 0 8 1,0 0 12 15,0 0-11-31,0-18 4 16,0-2 56-16,0 20-44 0,0-19 16 15,-17 19-21 1,-6-17 19-16,3-4-27 16,20 21-7-16,-17 0 3 0,-3 0-4 0,3-20 7 15,-3 20-5-15,0 0-3 0,3-18-2 0,0 18 3 0,-80-19 15 16,57 0-16 0,20 19-2-16,3 0 2 0,-20 0-2 15,-17-17 4-15,-63 17 1 0,77-21-5 0,-37 21 3 31,23 0-4-31,-3 21 5 0,-77 52 3 32,-17 156 1-32,151-209-9 0,-20 36 0 0,0-18 0 15,3 19 0-15,-3 20 0 0,20-39-1 0,-17 56 0 16,-3-54 0-16,20-3 0 0,-40 115 21 16,40-95-19-16,0 18-1 0,0-36-1 0,0 1 0 15,0 15 2-15,20-17-2 0,0 0-1 0,0-19 0 0,-3 1 0 16,97 94 0-1,0-39 0-15,-77-55 2 0,20-3-3 0,-17 3 2 0,-3-20 0 16,100 20-4-16,-46-20 3 0,80-20 1 16,77-55-13-1,-97 36 1-15,-57 21 4 0,77-40 3 0,-74 39 0 16,71-18 6-16,137-78-39 16,-248 96 18-16,20 19 17 0,-20-36-1 15,-39 36 2-15,79-21 2 0,17 2 0 16,-95 19-1-16,36-19-1 0,-35 19 1 0,20 0 1 0,-3 0 2 15,0-20-1-15,97 1 1 63,77-37 5-63,-177 56-7 0,63-38 2 0,-57 19-2 0,54 0 12 16,-77-1-9-16,23 20-1 0,-23 0-2 0,60-19 15 31,-57 19-11-31,-3 0 3 0,3 0-6 0,-20 0 3 0,17 0-2 0,-17 0-1 15,20 0 6-15,3 0 3 0,-6 0-8 16,-17 0 0-16,0 0 6 0,17 0-7 0,-17-17 3 0,0 17 3 16,0 0-12-1,0-20 7-15,0 20 0 0,0 0 1 0,0-37 4 16,0 17-1-16,0 20-3 0,0 0-1 16,0-20 2-16,0 20-2 0,0-38 8 0,0 38-7 15,0 0 0-15,-17-36 1 0,17-3 4 16,-17 39-7-16,17-19 0 0,0 19-1 0,0 0 0 15,-23-19 1-15,23 19-1 0,-20-20 3 0,20 20-3 0,0-18 1 0,-17 18 0 16,17 0 1-16,-20-38 0 31,-111-38 16-31,91 76-17 0,-54-20 2 16,-114-18 7-16,153 38-8 16,13-19-1-16,-52 19 2 0,-3-18 0 0,60 18-2 0,-20 0-1 15,-94-19 2-15,-21-1 0 0,1 20-2 16,20-18 2-16,37 18-1 0,57 0 2 0,-77-20 2 15,60 40-9-15,-43-20 3 16,63 18 4-16,14 2-5 0,6-1 1 0,11-19 0 0,-17 18-1 16,-14 21-4-16,34-39-8 15,0 0 7-15,3 18-9 0,17-18 8 0,0 0-15 0,-17 0-49 16,17 0 21-16,34 0-151 31,23-18 5-31,-37 18 183 0</inkml:trace>
  <inkml:trace contextRef="#ctx0" brushRef="#br2" timeOffset="26102.27">12617 12038 22 0,'0'0'17'0,"0"0"-3"0,0 19 82 15,0-19-76-15,0 0 36 0,0 0-39 0,0 0 0 16,0 19-2-16,-18-19 33 16,18 18-13-16,0-18-26 0,-19 0 7 0,19 0-7 0,0 19 6 0,0-19 5 15,-15 0-7-15,15 0-7 0,-23 20 5 16,23-20-7-16,0 0-1 0,-19 0 1 0,19 18-2 15,-20 40 7-15,20-58-7 0,-18 38 2 16,18-20-5-16,0 2 1 0,0-20 1 0,18 151 2 31,-18-131-2-31,0-20 1 0,20 18 0 0,-20 2-1 0,19-20 0 0,4 0 12 16,-8-20-8-16,4 2 1 16,-19-21-3-16,0-36 5 15,18 18-3-15,-36-115 6 16,18 153-8-16,0-37 0 0,-19 37-2 0,4-58 2 15,-8 21 2-15,-16-59 9 16,39 96-10-16,-18 1 1 0,1-21 9 16,-3 20-5-16,0 0-5 0,20 19-1 0,0 0 0 15,-20 0 0-15,20 0 1 0,0 19-1 16,0-19-2-16,0 0 1 0,0 39-1 0,0-39 0 0,0 37-1 0,0-37 0 16,0 57 1-16,0-57 0 0,20 39-1 0,0 18-1 15,0-20 1-15,-20-17 0 0,17 17-1 0,1-17 1 0,-18 37 0 0,39-39 0 16,-1 78-4-16,-1-21-11 15,-15-55 5-15,-22-2-2 0,55 41-63 0,-35-22 0 16,17 0-53-16,-17-37 13 16,-20 0 70-16,17 0-39 0,3 20 56 0,-20-20 12 0,22 0-8 15</inkml:trace>
  <inkml:trace contextRef="#ctx0" brushRef="#br2" timeOffset="26485.67">12905 12151 19 0,'0'0'10'0,"0"0"-2"0,0 0 2 15,0 0 5-15,0 0 21 0,0 0-36 63,-20 0 89-63,0 0 53 0,20 0-103 16,20 20 2-16,-20-20-37 0,20 0 12 0,-20 0-10 15,0 0 1-15,0 0-5 0,17-20 6 0,-17 2-1 16,0-2 0-16,0 1-2 0,0 19-1 15,0-18-2-15,0-39 5 16,0 57-6-16,0-20 4 0,0 1-4 0,0 19 4 16,-17-18-3-16,-3 18 16 0,0 0-9 15,20 0-7-15,-18 18 3 0,-21 59 1 32,39-1-6-32,0-58 1 0,0 2-1 15,0-1 0-15,0 0 0 0,22 0 1 16,-22 0-1-16,17-1-1 0,-17-18 0 0,18 0 0 0,22 0-32 31,-40 0 22-31,0 0-21 0,0 0 14 0,17-18-49 0,-17-1 10 0,0 19 24 16,0-19-3-16,20 19-44 15,17-58-73 17,-37 40 136-32</inkml:trace>
  <inkml:trace contextRef="#ctx0" brushRef="#br2" timeOffset="27002.32">13093 11923 21 0,'0'0'7'0,"0"0"3"0,0 0 7 15,0 0 80 1,0 0-19-16,0 0-61 0,-17 0 54 16,17 0-12-1,0 0-52-15,0 0 0 0,0 0-1 0,0 19-1 0,0-19 8 16,0 0-3-16,17 0 12 0,3 0-13 16,-20 0 0-16,17 0-6 0,-17 0 0 0,0 0 1 15,0-19 0-15,20 1 1 0,-20-1-3 16,0 19-1-16,0-20 3 15,0-18 1 1,-20 38 1-16,20 0-4 0,-54 38 8 16,54-38-9-16,-20 20 0 0,20-1-1 0,-20-1 0 0,20-18 1 0,-17 57-1 15,17-18 1-15,-18-1-4 16,18-19-2-16,0 18 3 0,35 21-84 62,136-1-312-62,-131-114 398 0,-20 19 1 0,-3-1-1 0,0 21 1 16,-17-1-1-16,20-19 1 0,22-39 5 16,-27 21 20-16,-15 56-13 0,0-20 23 0,20 2-14 15,-20-2 1-15,0-37 100 16,0 38-53-16,-20 19-21 16,20 0-30-16,0 0-8 0,-15 19 8 15,15-19-9-15,0 20-1 0,0-2 12 0,0 21-1 16,0-1-9-16,0-19-3 15,0-1-3-15,0 1-3 0,0-19 2 0,0 20-3 0,15 17 6 16,-15-17-6-16,0-1 1 16,0 0-3-16,0 37-32 31,-37-36-72-31,37-20 65 0,0 18-6 0,-20-18-63 0,20 20-5 0,-20-20 73 16,20 19-15-16</inkml:trace>
  <inkml:trace contextRef="#ctx0" brushRef="#br2" timeOffset="27586.27">11767 13235 31 0,'0'0'87'0,"0"0"9"0,0 0-38 16,0 0-52-16,0 38 10 16,0-17-4-16,0 15-8 0,0-36-1 15,14 38 4-15,-14-19-3 0,0 0 5 0,0 0 1 16,0 0-3-16,0 19 18 0,0-38-11 16,0 0 22-16,0 0-27 15,20-38 1-15,-3-19-2 0,-17 38-4 16,23 19-3-16,-6-57-2 0,3 19 2 15,-3 18-2-15,-17 20-7 0,40-56-78 47,-3 39-260-47,-20 17 330 0</inkml:trace>
  <inkml:trace contextRef="#ctx0" brushRef="#br2" timeOffset="28151.91">12123 13235 18 0,'0'0'13'0,"0"0"40"15,20 18 21 1,-3-18-32-16,-17 0-33 0,0 0 1 0,0 0-2 16,0 0-1-16,0-18 6 0,20 18-7 0,-20-38 15 15,0 0 1-15,0 0-10 16,0 38 3-16,0-19 0 0,0 19-9 0,0-20 8 16,-20 2-9-16,20 18 2 0,0 0-3 0,-17 0-1 0,17 0 2 15,-20 38 1 1,3-19-5-16,17 1 2 0,0 19-3 0,0-39 0 0,0 36-1 15,0 1 1-15,0-17 0 0,0 1 1 0,0-21-3 0,0 36-4 16,0-36 2-16,37 57-59 47,40 0-212-47,-3-114 257 16,-74 38 18-16,38-38 1 0,-38 57-1 0,19-38 2 0,1 18 0 15,-20 2 0-15,0 18 1 0,23-19 1 0,-23-17 36 0,14 15 10 16,-14 21-32-16,0 0 2 0,0 0-1 0,0-18 33 15,0 18-38-15,-14 0 28 0,14 0-25 16,-23 18-1-16,23-18-8 0,-20 21 17 16,1-4-12-16,19 2-5 0,0-19-6 15,-18 0 1-15,18 0-1 0,0 19 0 0,0-19 0 0,0 0 0 16,0 0 1-16,0 18-1 0,0-18 3 0,18 0 4 16,-18 0-6-16,19 0-2 15,-19-18 4-15,0-1 5 0,20 19-4 16,-20 0 1-16,0-19-3 0,0 19 16 15,0 0-10-15,0 19-6 16,0-19-3-16,0 19 3 0,0-1-3 0,0-18-1 0,0 20 0 16,0 37 3-1,23-57-5-15,-23 38 2 47,54 0-54-47,-17-38-82 0,-19-19-26 0,-18 0 83 16,20 19 42-16,-1-38 16 0</inkml:trace>
  <inkml:trace contextRef="#ctx0" brushRef="#br2" timeOffset="28352.5">12656 13121 17 0,'0'0'45'0,"-17"0"76"16,17 0-39 0,-22 20-70-16,4-2 38 15,18 3-26-15,-19 15-3 16,19-36-17-16,0 0-3 0,0 37 5 15,19-37-5-15,-19 20-1 0,0-20 1 0,40 21 0 16,-23-21-10-16,-17 0-6 16,20 0-29-16,-20-21 23 0,18 21-2 0,-18-20-60 15,20 20 49-15,-20-37-1 0,19 18-27 0,-1-37 19 16,-18 56 26-16</inkml:trace>
  <inkml:trace contextRef="#ctx0" brushRef="#br2" timeOffset="28668.74">12808 12741 20 0,'0'0'25'0,"0"0"-3"0,0 0 19 0,0 0 1 0,0 0-29 16,0 0 14-16,0 0-1 0,-20 18-14 0,20 2 8 0,0-1-7 16,0 19-8-16,0 19 11 0,0-19-13 15,-17 95 25 1,17-76-10-16,0 2 23 16,0-42-31-16,0-17-4 0,17 0 4 0,-17 0 0 15,0 0-6-15,0 0 1 0,20-17 4 0,-20-4 0 0,0 3-5 16,22-41 5-16,13-15 15 15,-35 54-18-15,0 2-3 0,0 18 0 0,40-39 23 16,-40 39-22-16,0 0 4 0,17 0-5 16,-17 96 1-1,20-78-4-15,-20 58 3 0,0-76-4 0,17 38 0 16,-17 19-9-16,0-38 2 0,20 40-53 16,-20-23-11-16,0-16 4 0,22 17-92 15,-22-37 103-15,18 19-33 31</inkml:trace>
  <inkml:trace contextRef="#ctx0" brushRef="#br1" timeOffset="31319.28">17982 10534 55 0,'0'0'33'0,"-23"0"83"15,23 0-106-15,0 0-1 0,0 0-1 0,0-17 8 16,0-2 16-16,0 19-28 0,0-57 24 15,0 57-17-15,23-39 7 16,-23 20-4-16,0 0-5 0,14-38 46 16,-14 57-42-16,0 0-6 0,0-18-2 15,20 18 7-15,-20 0-8 0,20 0 10 32,-20 0 10-32,20 0-17 0,-20 0-1 0,0 0-2 15,0 0 3-15,0-20 1 0,0 20-5 16,0 0-1-16,0-18 9 0,0-2 2 15,0 20-5-15,0 0-8 0,0-19 4 16,0 19-1-16,34-19 3 47,6 19-5-47,-3 0-2 0,-37 0 2 0,0 0 0 0,20 0 2 16,0 0-2-16,-20 0-1 15,20 0 1-15,-20 0 0 0,0 0 1 16,0 0-2-16,17 0 0 0,-17 0 1 15,0 0 0-15,17 0 1 0,-17 0-3 0,20 19 1 16,0-19-1-16,-20 19 5 16,20-19-3-16,-20 0 0 0,0 0 1 15,17 20 1 1,-17-20-2-16,20 18-1 0,-20-18 0 0,0 0 1 0,0 0 0 0,0 0 1 16,0 20 0-16,0-20-1 0,20 18-4 0,-20-18 1 15,0 0 3-15,17 19 1 0,-17 1-1 0,0-20-1 16,0 0 1-16,23 18 1 0,-23-18-2 15,0 0 0-15,0 0 0 0,0 0 2 0,0 19-1 0,17-19 1 0,-17 19 1 16,17-19-3 0,-17 20 2-16,0-20-1 0,0 0-1 15,20 38 1 17,0 0-2-32,-3-38 2 0,-17 19-3 0,0-2 0 15,20 3 6-15,-3 38-4 31,3-1-6-31,-20-57 3 0,0 18 2 16,0-18 1-16,0 18-1 0,23 2 1 0,-23-20 1 16,0 21 0-16,0-21-1 0,0 18 0 0,0-18-1 15,0 0 1-15,0 19 0 0,0-19-1 0,0 0 0 0,17 18 2 16,-17-18-2 0,0 18 2-16,0-18-1 0,0 21 3 0,0-21-4 15,0 0 0-15,0 0 1 0,0 0 0 0,0 18 2 16,0-18-2-16,0 0-2 0,0 19 0 15,17 2 4 1,-17-21-2-16,0 0-1 0,0 0 1 0,20 0 1 31,-20 0 1-31,0 0-1 0,0 0 0 0,0 0-1 16,0 0 0-16,0 0-1 0,0 18 1 16,0-18 1-16,0 0-1 31,0 0-2-31,0 0 3 0,0 0 0 15,0 0-2-15,0 0 2 0,0 18 1 16,0-18-2-16,0 0-2 0,0 0 2 16,20 20 1-16,-20-20 0 0,0 0-3 0,0 18 3 15,0-18-1-15,0 0-1 0,0 20 1 16,0-20-1 0,0 0 1-16,0 0 0 0,0 0 2 0,0 19 0 15,0-19-1-15,0 0-1 16,0 0-1-16,0 0 1 0,0 0 1 0,-20 0 0 0,20 0-1 15,0 0 0-15,0 0 3 16,0 0-4-16,0 0-2 0,0 0 4 0,0 0 0 16,0 0-3-16,0 0 2 0,0 0 0 0,0 0 2 15,0 18-1-15,0-18 1 16,0 0-1-16,0 0-2 0,0 0 1 0,0 0 0 0,0 19 1 16,0-19-2-16,0 0 0 0,0 0 0 15,0 21 1 1,0-3-1 15,0 1-6-31,0-19 6 0,0 38-16 16,0-38 7-16,0 0 8 0,0 38-5 15,0-38 6-15,0 0-5 16,0 18-8-16,-20-18-12 16,20 21 0-1,-17-21-26-15,17 0 37 0,0 0-19 0,-17 0-44 16,17 0 41-16,-23 0-22 15,23 19-9-15,0-19 20 0,-20 0 8 0,20 0 13 16,0 18 16-16,-17-18-7 0,17 19-2 16</inkml:trace>
  <inkml:trace contextRef="#ctx0" brushRef="#br1" timeOffset="32019.58">18452 11182 23 0,'0'0'18'15,"0"0"102"-15,0 0-94 0,0 0 13 0,0 0-23 16,0 0-3-16,0 0 1 0,0 0 65 15,0 0-68-15,20 18 14 0,-20-18-19 0,0 0-1 0,0 21 2 16,20 16 0-16,-20-37-6 0,0 0 1 0,17 19 0 16,20 19 2-16,-17-38-4 0,-20 19 1 15,0-19 0-15,40 18-4 0,-23 22-24 16,3-21-3-16,-20-19 10 16,37 37-157-1,-37 1 14-15</inkml:trace>
  <inkml:trace contextRef="#ctx0" brushRef="#br1" timeOffset="32202.08">18700 11466 11 0,'0'0'4'0,"0"0"-2"0,0 0 0 0,0 0 3 16,0 0 1-16,0 0 125 31,-20 0 3-31,20 0-106 0,-17 20 15 16,-23-1-24 0,23-1-3-1,0-18-12-15,-6 20-2 0,-14-20 1 0,-20 20-8 16,37-20 2-16,20 0-1 0,-17 0-11 15,17 0 5-15,-17 0-3 0,-6 0-87 16,23 0 33-16,0 0-17 0,0 18 46 0,0-18-15 16,0 0 35-16</inkml:trace>
  <inkml:trace contextRef="#ctx0" brushRef="#br1" timeOffset="32502.29">18378 11828 24 0,'0'0'12'0,"0"0"6"0,0 0 126 15,0 0-103-15,0 0 23 16,0 20-39-16,17-2 21 16,40 2-29-1,0-1-12-15,-37-1-4 0,-3 1 0 16,3-19 2-16,37 57-20 15,-37-57 1-15,0 20-28 0,-3-20-20 0,3 19-80 16,-20-19 55-16,0 0 80 16,0 19-9 31</inkml:trace>
  <inkml:trace contextRef="#ctx0" brushRef="#br1" timeOffset="32652.57">18606 11999 18 0,'-17'0'300'0,"-6"20"-258"0,23-20-34 16,-20 0 0-16,20 0-1 0,-74 19 14 16,74-19-19-16,-20 0-1 0,-37 0 1 15,40 19-3-15,-3-19 0 0,20 0 0 0,-20 0 0 0,3 0-10 16,17 0-4-16,-20 0-10 0,20 19-27 16,0-19-13-1,0 18-39-15,0-18 33 0,0 0 34 0,0 0 30 0,0 0-11 0</inkml:trace>
  <inkml:trace contextRef="#ctx0" brushRef="#br1" timeOffset="32952.4">18452 12113 15 0,'0'0'93'0,"0"0"-73"0,0 0-3 0,0 0 0 0,-17 0 22 15,0 0 5-15,17 0-35 0,-23 0 6 0,6 0 4 16,-3-19 8-16,20 19-17 16,0 0-6-16,-20-18 11 31,3 18 21-31,17 0-31 0,0 0-2 16,0 0 7-1,37 0 0-15,23 18-8 16,-43 1-3-1,0 1-7-15,3-2 1 0,0 2-18 0,-20-20 7 0,17 19-27 0,3 0-78 16,-3 19-40 0,3-38 143-16</inkml:trace>
  <inkml:trace contextRef="#ctx0" brushRef="#br1" timeOffset="33269.56">18509 12362 21 0,'0'0'30'0,"0"0"-5"0,-37-40 95 31,17 21-47-31,3 19-38 0,17 0-20 0,-17-18 14 0,-6-2 41 15,23 20-65-15,0 0 3 16,0 0-4-16,0 0 0 0,0 20 2 0,0-20-4 0,0 37 3 16,0-37-4-16,57 58-1 15,-57-21-2-15,20-18-8 16,0 1 4-16,-20-20-1 0,0 18-15 0,17 2-28 16,-17-20 3-16,0 19 18 0,0-19-4 0,20 0-103 15,-3 19 25-15</inkml:trace>
  <inkml:trace contextRef="#ctx0" brushRef="#br1" timeOffset="33502.65">18338 12362 16 0,'-17'0'26'0,"-3"0"0"0,-20 0-9 16,6-20 69 15,-63 20 33-31,77 0-92 0,20 0-22 0,0 0 8 15,0 0-11-15,0 20 2 0,0-20-3 0,77 18 1 32,-57 1-3-32,0-19-1 0,14 0-3 0,-14 0 1 0,-20 0-2 0,57 18-39 15,-57-18 23-15,57 19-66 0,0 1-61 16,-37-20 127 0</inkml:trace>
  <inkml:trace contextRef="#ctx0" brushRef="#br1" timeOffset="33769.6">18834 12570 13 0,'-54'-38'245'0,"-26"38"-191"16,43 0-48-16,37 0 0 0,-40 0 6 0,6 0-5 16,11 0 6-16,-34 0-2 15,0 0-2-15,40 19-8 0,-40 57-2 16,37-57-9-16,20 0 2 0,-20 1-22 16,20 17-16-16,0-37 16 0,0 57-187 15,0-57 201-15,0 19-3 0</inkml:trace>
  <inkml:trace contextRef="#ctx0" brushRef="#br1" timeOffset="34652.24">18606 13482 17 0,'0'0'11'0,"0"0"13"0,0 0-9 0,0 0 2 15,0-18 18-15,0 18 28 0,0-20 8 63,-17-18 35-63,17 19-84 0,0 19-12 0,0 0 2 15,0 0-10-15,0 0 0 0,0 0 0 0,0 0 8 0,0 0 4 16,0 19-6-16,0 19-4 16,0 0-4-16,0-18-2 15,0 17-1-15,0-18-6 0,0 19-5 0,0-38 4 0,0 20-2 16,-23 37-86 0,3-20-4-16,3-17-25 0,-20-2 59 31</inkml:trace>
  <inkml:trace contextRef="#ctx0" brushRef="#br1" timeOffset="34836.69">18338 13616 15 0,'0'0'5'0,"0"0"41"0,0-20 92 16,0 20-107-16,0 0 16 15,0 0-32-15,0 0-1 0,0 0 21 16,0 20-25-16,0-20 22 0,0 19-20 16,0-1 8-16,0-18-13 0,0 20 7 46,114 75 21-46,-57-76-44 16,-37-19 2-16,-3 0-34 0,60 19-129 16,-57-19 58-16,0 0 59 15,-3 0-31-15</inkml:trace>
  <inkml:trace contextRef="#ctx0" brushRef="#br1" timeOffset="35952.24">19498 10783 9 0,'0'0'4'0,"0"0"1"31,0 0 61-31,0 0-64 16,0 0 3-16,0 0 1 0,0 0 0 0,0 0-3 16,0 0 12-16,0 0-12 15,0 0 9-15,0 0 4 0,0 0-6 0,0 0 19 0,0 0-20 16,0 0-2-16,0 0 17 16,0 0 2-16,0 0-17 0,0 0-5 0,0 0 1 0,-20 0 21 15,20 0-8-15,0 0-12 0,0 0 0 16,-17 0 14-16,17 18 14 15,-20 0-2 1,20-18-20-16,-20 0 6 0,20 21 1 16,-17-21-15-16,17 0-1 0,0 0 1 0,0 0-2 15,-17 0 2-15,17 18 3 16,0-18-6-16,-23 0-1 0,23 0 1 0,0 0 0 0,0 19 1 0,0-19 0 16,-20 0-1-16,20 21 0 0,-17-3 1 15,17 20 0-15,-20-20-1 16,20-18-1-16,0 57 0 0,0-38 0 15,0 20 2-15,0-20-1 0,0 0-2 0,0 0 1 16,20 37 0-16,-20-35 0 16,17-21 0-16,3 0 0 15,-20 0 1-15,23-21 0 0,-23 3-1 0,17-1 0 16,20-96 4-16,-17 78-4 0,-20-2 1 16,0 21 0-16,0-78 0 0,17-57 10 15,-17 117-10-15,0-40 0 0,0 17 2 16,-17-53 2-16,17 92-4 0,0 1 5 15,0 0-5-15,0 1 1 0,0 18 2 0,0-39 10 16,-20 39-11-16,20 0 7 16,0 0-4-16,0 0-6 0,0 19 1 0,0 1 0 15,0 36 1-15,0 40-5 16,20 75-7 31,34 266-120-47,-54-399 85 0,40 58-248 15,-17-96 252-15,-9 18-24 16</inkml:trace>
  <inkml:trace contextRef="#ctx0" brushRef="#br1" timeOffset="36235">19840 10858 43 0,'0'0'132'0,"-17"19"-4"0,-3-19-88 16,20 21-10-16,-20-21 8 0,0 18-27 0,20-18-2 16,-14 0-1-16,14 0-2 0,0 18-1 0,-23-18-2 0,3 38 6 15,0 19 3-15,20 1-4 47,20-1 3-47,0-57-1 0,3-19 9 0,-9 19-14 16,-14-38-1-16,20 38-3 0,-20-39 3 0,20 20-1 15,0-38-1-15,-20 57-2 0,0-56-2 16,0 38-4-16,0-3-17 0,0 2 3 16,0 19-83-1,0 0 77-15,-20 0-27 0,20 0-5 0,0 19-148 16,0 2 190-16,0-3 3 0,0 0-2 16</inkml:trace>
  <inkml:trace contextRef="#ctx0" brushRef="#br1" timeOffset="36618.99">20031 10954 18 0,'0'0'16'16,"0"0"-1"-16,0 0 42 0,0 0-40 0,0 0-2 0,0 0 57 46,17 0-36-46,23-20 19 32,-23-37 6-32,3 38-47 0,-20-20 6 0,0 39-15 0,0-18 4 15,0 0 8-15,0 18-11 16,0-19 21-16,0 19-21 0,0 0 6 0,0 0-4 0,0 0 6 16,-37 19 20-16,17-1-19 15,20-18-10-15,-20 18-1 0,3 3 5 0,17-21-5 0,-17 37 2 16,17-37-3-16,-23 39 0 0,6-1 3 0,17 0-2 15,0-19-3-15,0-1-1 0,0 1 0 0,0 2-1 16,0-3 0-16,0 1-2 0,0-19-3 0,0 19 2 16,0 0-10-16,17-19-22 0,6 0 22 0,31-19-120 15,-17-19-6 1,-17-1 45-16,40 2-20 0,-6-40 84 16</inkml:trace>
  <inkml:trace contextRef="#ctx0" brushRef="#br1" timeOffset="37269.19">20450 10612 13 0,'0'0'2'0,"0"19"3"0,0-19-3 0,-20 0 7 15,20 17-3-15,0-17 3 0,-20 39 78 16,20-39-72-16,0 0-1 0,-19 18 31 0,19 2-35 15,0-20 11-15,0 21-1 0,-15-21-1 16,15 18 10-16,-23 1 33 63,4 38 4-63,-1 1-30 0,2-2-15 0,18-38-18 0,-20 2 0 15,20-1 0-15,0-1 3 0,0-18-3 0,0 19 8 16,0-19-6-16,0 0-4 0,0 0 0 15,0 0 1-15,20 0 0 0,-20 0 3 0,0-19-4 16,18 19 0-16,-18 0 0 0,0-18-1 0,0 18 0 0,0 0 4 31,0-19-10-31,0-1-9 16,0 2 8 0,0 18 4-16,0 0 3 15,0-20 3-15,0 20-3 16,0-18 1-16,0 18 0 0,20-58 5 15,-20 58-3-15,0-39 0 16,0 21-1-16,0 0-1 0,0 18 0 0,0 0 0 0,0-19 0 16,0 1 3-1,19-3 0-15,-19 21-2 0,0 0 1 0,0 0-1 0,0 0-1 16,0 39 5-16,0-20-5 0,0-19 0 0,0 36 2 16,0 3-2-1,0 1 1-15,0-4 0 0,0-36-2 0,0 20 0 0,0 37 3 16,0-39-1-1,0-18-1-15,0 0 2 0,0 0-1 0,0 0-2 16,0-18 1-16,0 18-1 0,0-19-1 0,23-1 2 16,-23 2-4-16,0-2-8 0,15 2 6 15,-15 0-34 1,0-22-67-16,0 40 34 0,0-18-31 0,0 18 37 0,0-21-108 31</inkml:trace>
  <inkml:trace contextRef="#ctx0" brushRef="#br1" timeOffset="38819.08">19974 11676 18 0,'0'0'68'0,"0"0"10"0,-20-19 13 0,-17 0 8 0,37 0-68 0,-20 19-4 15,20-19-13-15,0 0 34 0,-20 19-26 0,20 0-11 16,0-18-1-16,-20-2 35 16,20 0-35-16,0 20 13 15,0 0-22-15,-17 77 8 31,17-20-9-31,0-19 0 0,0-18 0 0,17-1 4 16,-17-1-3-16,60-36 1 16,-23-40 0-16,-17 20-2 0,37 0 3 15,-40 38-3-15,60-57-1 16,-77 37 2-16,18 20-1 0,24-18 0 0,-42 18 0 16,34 0-4-16,-14 38-14 15,-20-38 8-15,0 20-2 0,20 36-87 16,-20-37 71-16,0 0-3 0,0 0-43 15,0 0-12-15,0 20-68 0,17-21 87 0,-17 1 48 16,0-19 4-16</inkml:trace>
  <inkml:trace contextRef="#ctx0" brushRef="#br1" timeOffset="39085.82">20334 11657 16 0,'19'0'52'0,"-19"-19"58"16,23 19-59-16,-23 0-11 0,0 0-23 0,0 0 11 0,0 0-15 16,0 0 19-16,0 0 0 46,0 77 72-46,0-40-81 0,0-18-19 0,0-19-2 0,0 57 5 0,15-19 0 16,-15-38-1-16,0 0-3 0,19 0 0 16,-19 0 1-16,20 0 8 0,-20 0-7 0,0-38 5 0,20-19 5 15,-3 20-3 1,-17 18-6-16,0-1-3 0,0 1 2 0,0 0-2 0,0 0-1 0,0-19 7 16,0 38-7-16,0-19-2 15,0 19 1-15,-17 19-1 16,17 0-2-16,0-19-1 0,0 57-24 15,0-38-2-15,0 1-7 0,0 56-140 16,17-39 12-16,1-17 111 16,-18-20 1-16,0 18 11 0,40-18-15 0</inkml:trace>
  <inkml:trace contextRef="#ctx0" brushRef="#br1" timeOffset="39453.18">20773 11029 19 0,'-20'-113'294'0,"20"95"-255"0,0-22-21 0,-20 22 14 16,20-21 43-16,0 39-67 15,0 0 1-15,0 0 10 0,0 18 0 0,0 3-8 0,0-21-1 0,0 37-2 16,0-16 0-16,20 225 26 16,0-208-32-16,-20 95 1 0,0-96-2 0,17 192-26 15,-34-76-108 32,-23-116-14-47,3-113 117 16,37 57 30-16,-40-57 23 15,23-19 58-15,-1 56-54 0,18 21-3 0,0-1-1 16,-20 1-3-16,20 18-11 0,20 0 31 16,-20 0-33-16,18 0 7 0,-18 0-3 15,77 18 4-15,-60-18-12 0,3 0-1 0,0 19-2 0,19-19-2 16,-21 0 0-16,-1 0-1 0,77 0-79 47,3 18-359-47,-97-18 416 0,0 0 7 0</inkml:trace>
  <inkml:trace contextRef="#ctx0" brushRef="#br1" timeOffset="39919.5">19840 12513 16 0,'0'0'18'0,"0"0"-2"0,0 0 7 0,0 0 3 0,0-19 1 15,-17-1 110 1,17 20-108-16,-20-18 32 31,0 18-19-31,20 0-39 0,0 0 4 0,-20 18 11 16,20 2-16-16,0-1 9 0,0-19-7 0,-14 38 15 15,14-19-10-15,0 19 14 16,0-38-16-16,0 0-1 0,0 19 2 0,0-19 4 16,14 19 10-1,-14-19-18-15,0-19 2 0,0 19 0 0,20-19-2 0,0-1-1 32,17-36-2-32,20 18-16 0,-57 38 8 0,20-20-12 15,-20 20 6-15,0 0-1 0,0 0-2 0,17 0-54 16,3 0 40-16,-20 0-42 0,0 0-13 0,20 20-23 15,-3 18-13-15</inkml:trace>
  <inkml:trace contextRef="#ctx0" brushRef="#br1" timeOffset="40486.04">20048 12551 12 0,'0'0'10'0,"0"0"-4"0,20 0 22 0,-20 19 60 16,0-19-66-16,0 0-3 0,37 18 44 0,-37-18-51 16,0 0 9-16,20 0-11 0,40 0 35 31,-6-18-3-31,-34-39-8 15,-20 18-21 1,0 39-5-16,0-18-3 0,0 18 9 0,0-20-8 0,0 20 0 16,0-19 5-16,-40 19 11 0,23 0-16 15,0 0-3-15,17 0-2 0,-42 57 6 16,24-18-9-16,18-20 3 0,0 0-2 16,0-19-2-16,-20 37-13 0,20 2-9 0,0-39 9 0,0 38-20 15,20 0-8-15,-2 0-92 0,1 0 25 16,4-38 74-16,-6 19-25 15,0-19 57-15,40-19 7 16,-19-38 33-16,-18 38-2 16,-20 1-13-16,19-2 51 0,-19 20-47 0,23-19 20 15,-23-19 83 1,0 18-93-16,0 2-13 0,0 18-3 16,0 0-9-16,0 0-3 0,0 0-1 0,0 0-2 0,0 0 9 15,-23 0-10-15,4 0 9 31,19 76-3-31,0-57-7 0,0-19-2 0,0 20 5 16,19-20-3-16,-19 0 4 0,23 18-2 16,-8-18 13-1,-15 0-15-15,0 0 5 0,0 0 2 0,0 0-5 16,0 0-1-16,0 0 1 0,0-18 0 0,0 18-1 0,0 0 6 16,19 0-4-16,-19 0-3 0,0 0-3 15,0 18 4-15,0-18-1 0,0 19-1 16,20 18-1-16,0-17-5 15,-3 18-16 1,-17-38 14-16,18 19-27 0,-18-19 4 0,0 0 13 0,0 0-2 0,20 0-4 16,-20 20-32-16,0-20 24 0,20 0-71 15,-20 0-19-15,22-39 36 16,-22 39 73-16</inkml:trace>
  <inkml:trace contextRef="#ctx0" brushRef="#br1" timeOffset="41003.91">20716 12570 29 0,'0'0'24'0,"0"0"169"16,0-38-92-16,0 19-12 15,-20 0-39-15,20 19-43 0,0 0 0 16,0 0 2-16,0 0-3 0,-20 19 6 0,20-19-6 0,0 57 9 15,0 19-13-15,0 0 2 16,0-57-4-16,0-1 0 0,20 79-11 16,0-79 2-16,-20 1-6 15,17 0-8-15,-17-19 17 0,0 0-8 0,20-19-49 16,0-57 15-16,-20 38 13 16,17 18 15-16,-17-36-16 0,0-1 13 0,22-38 12 0,-22 38 9 15,0 19 1-15,18-96 3 0,-1-37 21 16,-17 133-10-16,20 19 1 0,-20 1 1 0,0-39 15 0,0 37-15 15,20-17 70 1,17 113 45 15,-37-1-100-31,17-55-24 0,-17 94 8 0,0-58-6 0,0 21-4 16,0 17 3-16,0 59-4 16,0-134-1-16,0 0-2 0,0 19 0 15,0-19 1-15,0 0-1 0,0-19 1 0,20-19-1 16,-20 19 2-16,40-134 3 15,-40 116-7-15,37-39 3 0,-37 38 0 0,20-19 2 16,-3 38-1-16,3-39 0 16,-3 39-1-16,3 0 6 0,0 39-1 0,2-39-3 0,-22 57 2 0,15 18-5 15,5-36-4-15,-20-20-1 0,0 0-5 0,20 75-89 16,-20-55 11-16,0-1-21 16,0-18-239-1,0-20 335-15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2T19:27:31.549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14598 3841 93 0,'0'0'35'0,"-23"0"21"0,23 0-8 0,0 0-4 0,0 0-23 0,0 0-2 0,-20 0-1 16,20 0-2-16,0 0 21 0,0 0-27 0,0 0 1 0,-17 0-3 0,17 58 19 47,0 57-13-47,0 93-2 0,0-37-10 0,-20-37 0 0,3 0 1 15,-3-59-3-15,-17 173 1 0,20-174 0 0,-6 60-1 16,23 0-1-16,0-39 3 0,-20-38-1 0,20 0-1 0,0-20-1 0,0 2 1 16,0 0-1-16,0-22 1 0,0 2-1 0,0 0 1 0,0 0-1 0,60 19 2 15,-43-19-1-15,3-19 2 0,0 0-1 16,-3 0 0-16,3 0 0 0,-3 0 0 0,3-19-1 0,151-38 7 15,-128 38-6-15,-9 19 0 0,23-36 0 0,77 16 3 16,-3 20-1-16,-74 0-3 0,-17 0 2 0,17 0-1 0,-3 0 0 16,6 0 0-16,-3 0-1 0,-3 0 0 0,194 56 1 0,-188-37 0 15,14-19 0-15,97 38 0 16,94 40-5-16,-93-4-2 16,-130-74 7-16,67 77-3 0,-89-58 2 15,57 56-1 1,-60-55 0-16,3-1 1 0,-20-19 1 0,0 0 0 0,0 19 1 0,0 0-2 47,40-19-8-47,-40-38 6 0,0-1 3 0,0 21-2 0,0-21 2 0,0 2-1 0,0-21 0 0,0-18-1 15,-18-57 4-15,18 58-2 0,0-77 1 0,0 75-2 0,0 2 0 0,0-2 0 16,0 1-1-16,0-76 2 0,0 75-1 0,18-54 1 16,-18-3 0-16,17 76-1 0,-17-73 1 0,20 34 0 0,0 41-2 0,-20-2 1 0,0 20-1 15,17 1 1-15,3-59-1 0,-20 58 0 0,0 1 2 0,17 18 1 0,-17-114 8 16,0 93-10-1,0 21 0-15,0-36 0 0,0-2 1 0,0-1 3 0,0 39-2 0,0 0-1 0,-17-96 7 16,17 97-7-16,-37-20 4 16,-3 19-2-16,5 0-2 0,13 19 0 15,-35-19-1-15,-75 0 2 0,78 19-2 0,12 0 0 16,-13 0 0-16,-4 0 0 0,-56 19 0 0,-19-19 0 0,-356 0-1 16,430 0 1-16,-54 0-1 15,0 0 1-15,57 0-1 0,20 0 1 0,-17 0-3 0,11 0 1 0,-51 19-5 16,40-19 3-16,14 0-2 0,-74 0-11 0,23 0-17 15,48 0 7-15,23 0 10 0,20 0 0 0,0 0-2 0,-17 0-55 32,17 0-31-32,17-19-68 0,3 19 143 31</inkml:trace>
  <inkml:trace contextRef="#ctx0" brushRef="#br0" timeOffset="416.33">15316 5173 36 0,'0'0'23'0,"0"0"-2"0,0 0-1 0,0 19 1 0,20-19 0 0,-20 0 1 0,17 19 24 15,-17-19-23-15,43 19 50 16,-26-19-44-16,0 0-16 0,23-38 18 0,-3-39-7 16,-20 59-16-16,3-21-3 0,0 2 1 0,3-21-1 0,-9 2 0 0,-14-1 0 0,20 20-1 15,0-21-1-15,-20 20 0 0,37-133 10 32,-37-19 12-17,0 95 4-15,0 75-24 0,0-36 11 0,0 35-7 0,0 21-5 0,0-18 4 0,0 18 1 16,0-19 15-16,0 19-18 0,0 0-1 15,0 0 0-15,0 0-5 0,0 0 2 0,17 19 0 0,-17-19 0 16,40 58 0 0,-40-40-1-16,23 21-1 0,-9-21 1 0,6 40-1 0,0-20 1 0,0 0-1 0,-20-1 0 0,34 3 0 15,-34-3-2-15,20 0-2 0,0 2-3 0,0-2-1 0,-20 2-3 0,54 55-32 16,-54-35 0-16,20-41 20 0,3 19-27 0,-23-37 24 0,0 20-35 16,17-1-65-16,-17-19 75 0,0 0-39 0,0 0 61 15,0 0-13-15</inkml:trace>
  <inkml:trace contextRef="#ctx0" brushRef="#br0" timeOffset="582.96">15524 4792 90 0,'0'0'137'0,"0"0"-103"0,0 0-4 0,0 0-2 0,-17 21-3 0,17-2 39 0,0-19-47 0,0 0-1 16,17 18 18-16,-17-18-27 0,40 0 0 0,-40 19-1 0,23-19-1 16,68 18 13-1,-74-18-16-15,60 0 2 0,-57 0-3 0,0 20-1 0,0-20-3 0,-3 0-2 0,40 0-23 16,0 19-127 15,20-19-153-31</inkml:trace>
  <inkml:trace contextRef="#ctx0" brushRef="#br0" timeOffset="983.02">15544 7588 82 0,'0'0'78'0,"0"0"-43"0,0 0-5 0,0 0-4 0,-20 20 47 0,20-20-51 0,0 17 17 0,0-17-22 0,0 19 11 0,0 39 26 15,0-20-36-15,0-19-4 16,0 1-9-16,0 18 4 0,0 18-3 16,0-18-2-16,20 116 1 0,-20-117-4 0,20 57-1 0,-20-37 0 15,23 192-1 1,-9-78-5-16,-14-57-12 0,-14-57-5 15,14 75-74-15,0-112 74 0,-23-1-4 0,23-2-37 16,0 4 26-16,0-21-3 0,0 18-3 0,-20 0-90 16,20-18 104-16</inkml:trace>
  <inkml:trace contextRef="#ctx0" brushRef="#br0" timeOffset="1366.39">15450 8102 49 0,'0'0'89'0,"0"-37"4"0,0 17-76 16,0 20-3-16,0-20 2 0,0 0-1 0,0 20 1 0,0-17 0 0,0-60 52 16,0 60-59-16,74-81 40 15,-11 42-16-15,-29 18-10 16,-14 18-16-16,0 3-2 0,-3 17 1 0,-17 0-1 0,57-21 10 16,-34 21-11-16,-9 0 3 0,6 0-4 0,0 21 1 0,0-4 0 15,-20 23-1-15,17-3-1 0,0 0-2 0,-17 3 1 0,0-22 1 0,0 22-2 16,0-3 1-16,0-1 0 0,-17 62-2 0,0-81 1 0,-3 60-1 15,20-57 1-15,-20 18-1 0,20-19 1 0,-20-2-2 0,-37 61-17 16,37-42 4-16,3-15 13 16,0-21 2-16,17 0 0 0,0-21 0 0,-20 21 0 0,20-17 2 0,0-2 2 15,0-76 22 1,37 95-23-16,57-57 28 16,0 57-26-16,-94 0-3 0,60 38 0 15,-23-2-2 1,-20-16 1-16,3 17 0 0,20 58 5 0,-40-39-1 0,0-15-2 0,0-24-1 0,0 23 1 0,0-23-2 0,0 22 0 15,0-21 2-15,0 22-1 0,-40-23 1 0,40 23-2 0,-57 17-3 0,40-40-1 16,-3 4 0-16,0 15-3 0,0-15-5 16,-14 15-26-16,14-16 10 0,-34 18-90 0,31-18 63 0,3-20-9 0,0 19-5 0,20-19 3 0,-17 0 4 0,0 17 12 0,17-17 15 15,-20 0 9-15</inkml:trace>
  <inkml:trace contextRef="#ctx0" brushRef="#br0" timeOffset="1949.85">15715 12247 47 0,'0'0'52'0,"0"0"-23"0,0-19-2 0,0 0 72 15,0-19-61-15,0 38-21 0,0 0-2 0,0-20 8 0,0 2-14 0,0-2 7 16,0 20 23-16,0-19-24 0,0 19-2 0,0 0 0 16,0 0-2-16,0 0 1 0,0-18 8 0,0 18-1 15,-20 0 12-15,20 0-24 0,-17 0 8 0,17 18-2 16,-17-18-8-16,17 0 2 0,-20 0-2 0,20 19-1 0,-20-19 2 0,-14 38 6 15,-29 1 2-15,26-20-11 0,20 19 0 0,-40 37 2 16,-20-17 0-16,20 36 3 0,3-17 0 0,-6 37 3 16,40-57-7-16,3-20-2 0,17 40-1 0,-20-39 1 15,20 19 2-15,0-18-3 0,0-1 1 0,20 18 1 0,-3-38-2 0,40 80 4 16,-34-81-4-16,51 21 0 0,-37-38-1 16,-20 0 0-16,3 18 1 0,131 2 2 31,-131-20-5-31,23 0 0 0,-29-20 2 0,63 2-8 0,-20-20-12 0,-34 38 1 0,11-17-4 0,-14 17-6 0,0-21-4 0,14 3-8 0,-14-2-6 15,20-37-148-15,-23 57 114 0,3-37 5 0,-20 37 16 0,17-39 20 0,-17 39 9 0</inkml:trace>
  <inkml:trace contextRef="#ctx0" brushRef="#br0" timeOffset="2699.99">14689 11695 101 0,'0'0'106'0,"20"-19"-28"0,-20 0-38 15,0 19 5-15,0 0-31 0,0 19 7 0,0 20-11 16,0-2 12-1,0 210 2-15,-20-133-19 0,3-56-2 0,-100 417 3 32,80-265-5-32,-37-2 1 0,57-151-3 0,-6 2 2 0,-34 111-2 15,40-133 0-15,-3 58 4 0,-17 1 1 0,37-58-4 0,-20-1 0 16,20-17 2-16,0 17-2 0,0-17 2 0,0-2-1 0,0 40 5 16,20-19-5-16,-3-3-1 0,-17-36-3 0,20 21 5 0,0 16 6 15,-3-37-1-15,3 20-3 0,40-3 1 0,-26 3-3 16,60 17-1-16,-51-37-3 0,-9 19 1 0,6 1 0 0,14-20 1 0,-14 19 0 0,-3 0-1 0,23-19 2 0,-6 20 0 15,43-2-2-15,188 21-2 16,-97-39 1-16,40-20-1 16,-57-17 6-1,-131 37-2-15,111-20-4 0,95 1-5 47,2 115 8-47,-134-40 1 0,-114-37-2 0,20-19 2 16,-20 0-4-16,0 0 3 0,0 0-2 0,0-19 1 15,0-1 2-15,0 1-1 0,0 2 2 0,-20-422-12 32,20 230 11-32,0 152-1 0,0-19 1 0,20 20-1 0,-20-21 1 0,0-16 0 0,19 15 0 15,-1-93 1-15,-18 96-1 0,20-2 2 0,-3 1 0 0,-17 0-1 0,20 0 0 0,2-58 7 16,-4-93 8-16,-18 188-14 0,17-18 1 0,-17 20-1 0,0-1-1 16,0-1 1-16,20 1-1 0,-20 1-1 0,0-2 2 0,-20-93 2 15,20 132-4-15,0-39 0 0,-35 1 3 0,35 19-4 0,-22 19 0 16,2 0 0-16,-17-38 2 0,0 38-2 0,17-19-1 0,0 1 2 15,-35 18 1-15,36 0-2 0,-58-20 2 0,57 20 0 0,-15 0-1 0,-5 0 1 16,21 0-1-16,-58 20 2 0,-18-20-2 0,1 18 2 16,57-18-1-16,-20 19 0 0,17-19-2 0,-74 19 2 0,0 0 3 0,37 0-3 15,23-19 2-15,-137 19 6 0,57-19-8 0,0 0 0 16,-34 19-1-16,-80 1-14 16,171-1 6-16,60-19 3 0,-23 18-1 15,-17-18-8-15,0 19-1 0,57-19 7 0,-17 20-1 0,-3-20-28 16,0 18-22-16,20-18 31 0,0 0-4 0,0 0-96 15,0 0 71-15,40 0-56 0,-3 0 40 0,-20 0 45 0</inkml:trace>
  <inkml:trace contextRef="#ctx0" brushRef="#br0" timeOffset="3599.98">14843 7417 42 0,'0'-20'32'0,"0"20"-16"0,0 0-1 0,-20-17 0 16,20-4 0-16,0 21 0 0,0 0 1 0,0-19 16 0,-20 1-16 0,20 18-1 15,0-20 13-15,-14 20-14 0,14 0-1 0,0-19 0 0,-23 19 0 0,23 0-1 16,0 0-2-16,-40 0 24 0,23 19-12 0,-20-19 4 16,-20 20 2-16,40-2-17 15,-43 22 9-15,40-23-9 0,20 23 0 0,-17-4-2 16,17 2-5-16,0 2 1 0,0-3-1 0,0 57 4 0,0 118-4 16,0-139-2-16,17 5-2 0,-17-4 0 0,0 24 2 0,0-5-3 0,0-93 1 62,0 971 14-46,0-705-12-16,0-209-1 0,0-20-1 0,0 20 1 0,0 40 1 0,0-23 1 0,20 4 1 0,-20-59-2 0,0 19-1 0,0-2-1 0,17 2 3 0,3-38-2 0,57 40 3 15,-40-60 0-15,0 0-5 0,3 2 2 0,-3-2-1 0,3-16-1 16,14-2 1-16,9-1 1 0,11 1-1 0,-20 18 0 0,3-17 1 16,23 17-2-16,-26-16 1 0,154-42 0 0,-54 41 0 0,-80 17-1 0,3 3 2 0,17 17-1 0,-17-20-1 15,57-1-1-15,74 21 3 0,-151 0-1 16,0 0 0-16,38 21-2 0,56 36 1 0,-74-20 0 15,-40-37-1-15,5 20 1 0,13 16 1 0,-35-36 1 0,-3 22-3 0,3-22 2 0,-3 19 0 16,-17-19-1-16,42 0 2 0,-42 17-1 0,18-17 0 0,-18 0 0 0,17 20 0 16,-17-20 0-16,0 0 0 0,20 0 3 0,-20 0-4 0,0-20 1 15,0-16 0-15,-20-157 0 16,-57-52-8 0,60-22-11-16,-3 192 8 0,20 55 6 0,0-18 2 15,0 1 1-15,0-3 0 0,0 4 1 0,20-22-1 0,-20 38 1 0,17-54 2 16,-17 54 0-16,0-18 0 0,0 19 1 0,20-1-1 0,-20-18-1 0,22 2 1 15,-22-135 17 1,0 150-16-16,0-16 3 16,-79-77 3-16,79 93-7 0,-17 2 0 0,-3-18 1 0,-35-20 1 15,33 37-2-15,-15 3-1 0,-40-60 3 16,57 39-2-16,-15 19 0 0,15 1-1 0,-34-39 0 0,31 37 0 0,-16 1 1 0,-16-19 0 16,35 18 0-16,1 3-1 0,-39-23 1 0,-56-34-1 15,80 54 0-15,-9 0 0 0,26 3 1 0,-20-4-2 16,-20-15 2-16,40 16-1 0,-6 0-1 0,-14 3 0 0,0-23-1 15,-3 22 3-15,20-21-1 0,-14 22-1 0,14-4 0 0,-114-111-1 32,-57-2 1-32,117 78 4 0,57 56-4 0,-26-20 1 0,26 20 0 0,-20-19 0 0,17 19 0 15,-17-19-1-15,20 19 1 0,-100 0 1 16,60 0-3-16,0 38 1 0,23-38 0 0,-9 40 0 0,-71 54-8 16,37 20-1-16,60-97 7 0,17 23-1 0,-37-3-1 15,-3 40-9 1,6 38-43-16,11-58 19 0,-14 0-11 0,17-40 31 0,20-17-1 0,-17 20-68 15,17 0 47-15,0-20-2 0,0 0 0 0,0 0 5 0,0-20-30 32,0 0 49-32</inkml:trace>
  <inkml:trace contextRef="#ctx0" brushRef="#br0" timeOffset="3966.3">15544 5991 65 0,'-20'0'59'0,"3"-77"33"16,-3 77-75-16,20-37-1 0,0 37-1 0,-17-39 13 15,-3 22-6-15,20-3-13 0,0 0-1 0,0 1-1 0,-20 0 4 0,20 19 0 16,0-19-5-16,0 0 16 0,0 19-14 0,0-19 29 15,20 19-27-15,0 19 40 16,-3 0-30-16,3 19 13 16,-3 1-17-16,3 37 10 15,0 0-12-15,3-57-10 0,-23 18-2 0,0 2 1 0,14 56 2 0,6-1 0 0,-20-36-4 0,0-2 0 16,0 22-1-16,0-21 1 0,40 246-3 16,-40-189-6-16,17-74 1 15,-17-4-3-15,0 42-20 0,0-41 11 0,17 0-3 0,-17-17-3 0,0 17-3 0,0-17-4 0,20-20-3 0,-20 37-1 0,0-37-39 16,20 21-94-16,3-4 132 0,-23-17 8 0,0 0 8 15,14-17 8-15,-14 17-13 16</inkml:trace>
  <inkml:trace contextRef="#ctx0" brushRef="#br0" timeOffset="4233.53">15621 6543 23 0,'-114'17'323'0,"114"-17"-316"0,0 20-1 0,0 37 5 16,0-37-5-16,17 74 11 0,3 1-8 0,-20-57-6 0,20 57 3 16,3-57-4-16,-23 19-1 0,0-18 0 0,14 16-1 0,46 79 6 15,-60-77-2-15,34 1 2 0,-34-58-2 0,20 20 6 16,23-3 6-16,-43 2-1 0,222-226 48 47,-68-136-55-47,-137 228-6 0,26 39-3 15,-26 1-26-15,-17 55 15 0,0 1-3 0,17 2-172 16,-17 17 138 0,0 36-114-16,0-16 125 0,0-3 13 0,0 3-7 0</inkml:trace>
  <inkml:trace contextRef="#ctx0" brushRef="#br0" timeOffset="4783.59">15587 9754 81 0,'0'0'44'0,"0"0"1"0,0 0-3 0,0 0-5 16,0 0 22-16,0 0-35 0,0 0-1 0,0 0-2 0,0 0-2 0,-23 0-1 0,23 0-2 15,0 0 50 32,-20 58-18-47,0-1-18 0,20-37-18 0,0 57 6 0,0-39-12 0,0-2 2 0,0 2-4 0,0-18 0 0,0 18-1 0,0 1 0 16,0-2-1-16,40 268 0 0,-17-135-8 15,-23-38 0-15,14 3-7 16,6 111-126-16,-20-188 49 16,0-1-27-16,0-38 50 0,0-1 3 0,0 2 10 0,0 19-25 15</inkml:trace>
  <inkml:trace contextRef="#ctx0" brushRef="#br0" timeOffset="5084.64">15299 11069 40 0,'0'0'39'0,"0"0"10"0,0 0-23 16,0 0 47-16,0 0-51 0,0 0-3 0,17-21 68 15,-17 21-77-15,0 0 0 0,0 0 5 0,0-19-1 16,20 19-7-16,-3 0 29 15,-17 0-30-15,20 19 4 0,-20 2-5 0,23-3 1 0,51 191 4 32,-37-113-7-32,0-2-1 0,-17-17 0 0,3-40-2 0,-9 1 1 0,6 39 18 15,0-58 8-15,0-1-20 0,-3-18 8 0,-17 0-9 16,0 0 1-16,17 0 0 0,-17 0-1 0,20-18 2 0,0-21 10 0,17 1-10 16,-37 0-6-16,60-38 6 15,-6-75-6-15,-34 93 1 0,0-36-6 16,17 54-1-16,-37 22-1 0,17-39-12 15,3-39-81-15,3 96 21 0,-23-18-152 0,17 18 163 0,-17 0 10 16,0 0-24-16</inkml:trace>
  <inkml:trace contextRef="#ctx0" brushRef="#br0" timeOffset="46419.34">17982 8405 24 0,'0'0'175'0,"0"0"-156"0,0 0 15 16,-23 0-20-16,23 0 10 16,-20 39 44-16,20-39-62 0,0 38 1 0,0-38-1 15,0 0 2-15,-20 37-3 0,20 3 8 0,0-23-7 16,0 3-3-16,-17-20 0 0,17 77 25 16,0-60-14-16,0 4-8 0,0-21-1 15,0 19 11-15,0-19-10 0,0 0-3 0,0 0 2 0,0 0-1 0,0 0 8 16,0-19-8-16,0 19-2 0,0-21 2 0,0 4 0 0,0-23-2 15,17 40-1-15,-17-18 1 0,0 18 0 0,20-19 0 0,-20-1-1 0,20 3-1 0,3-4 1 16,11-35 2 0,6 35-4-16,-23 4 0 0,20-3-1 0,-37 20 2 0,43 0-11 15,-43 0 4-15,14 0-2 0,6 0-17 0,-20 0 10 0,20 0-4 0,17 37-122 47,-20 4-28-47,3-24 129 0,0 2-19 0,0 19 24 0</inkml:trace>
  <inkml:trace contextRef="#ctx0" brushRef="#br0" timeOffset="46669.63">18378 8653 21 0,'0'0'9'0,"0"0"3"16,0 0 4-16,0 0 0 0,0 0 35 0,0 0-34 0,0 0 33 16,0 0-40-16,0 0-2 0,0 0 30 15,0 0-32-15,17 0 1 0,-17 0 4 0,23 0-6 16,-23 0 7-16,17 0-9 0,0-20 14 47,3 20-1-47,0-57 6 0,-20 40-19 0,0 17 1 0,0-21 0 0,0 2 11 31,0 19-8-31,0 0 1 0,-20 0-5 0,20 0 5 0,-20 0 0 0,3 0-3 0,17 19 1 16,-17 2-3-16,17-4 0 0,0-17-1 0,-23 57 4 15,6-17-4-15,17-2-1 0,-20-2-2 0,20-16 1 16,0 0 0-16,20 18-4 0,-20-19 0 0,0-19 0 16,17 17 0-16,6 23-18 0,-23-40 3 0,0 17-5 0,17-17-7 0,-17 20-6 0,17-1-60 15,-17-19 41-15,20 0 5 0,0 19-12 0,-3-19 45 0</inkml:trace>
  <inkml:trace contextRef="#ctx0" brushRef="#br0" timeOffset="46853.12">18814 8025 65 0,'0'0'81'0,"0"0"21"0,0-20-78 0,0 20 16 0,-20 0-23 0,20 0-2 0,0 0 10 16,0 0-2-16,0 0-13 0,-14 0-2 0,14 0-1 0,0 20 0 0,0 0 4 15,0 0-6-15,0 34 6 0,0-35-8 0,0 2 0 16,0-1-1-16,0-3-1 0,0 23 0 0,0 34 1 0,0 77-11 15,0-53-32-15,0-61 18 16,-23 40-75-16,23-60 55 0,0 23-7 0,0 17-93 16,0-19 101-16,-20-38 28 0</inkml:trace>
  <inkml:trace contextRef="#ctx0" brushRef="#br0" timeOffset="46986.15">18643 8576 37 0,'0'0'35'0,"0"-17"-15"0,0 17 1 16,0-21 0-16,-20 2 20 0,20 19-22 0,0-37-2 0,-17 37 0 0,17 0-2 0,0 0 1 15,0-21-4-15,0 21 0 0,0-17-2 0,-17 17 7 0,17 0-8 0,0-20 7 16,34 20 15-1,6 0-29-15,-3 0-5 16,-20 0-4-16,3 0 0 0,0 0-29 0,131 37-279 16</inkml:trace>
  <inkml:trace contextRef="#ctx0" brushRef="#br0" timeOffset="47269.51">19136 8559 47 0,'0'0'29'0,"0"0"40"0,0 0-36 0,0 0-2 0,0 0 46 16,0 0-57-16,0 0-2 0,0 17 10 15,0-17-17-15,-17 0-2 0,17 0 0 0,0 0-2 0,0 0-1 0,0 0 0 0,0 0 0 0,-20 20 13 16,20-20-8-16,0 0-5 0,0 0 3 0,0 19-3 0,-20-19-3 16,20 0 0-16,0 0 0 0,0 18 5 0,0-18-8 0,0 20 1 15,0-20 1-15,20 20-1 0,-20-20 1 0,0 0 2 16,0 0-3-16,20 0 1 0,-20 0-2 0,0 0 1 0,0 0 0 0,0 0 0 0,17-40-1 16,3 40 3-16,-20-18-2 0,0-1 1 0,0 19-1 15,20-20 1-15,-20 20-1 0,0-17-1 0,0-4 2 16,17 21-1-16,-17 0 3 0,0 0-2 0,0 0 0 0,0 0 0 15,0 0 0-15,0 21 0 16,0-21-1-16,0 0 0 0,0 17 1 0,0 60 3 0,0-77-4 0,0 20-1 0,0-3 0 16,23 23-8-1,-6 17-62-15,-17-57 50 0,0 17-5 0,0-17-5 0,0 0-3 0,17 0-7 16,-17 0-101-16,0 0 93 0,20 0 7 0,-20 0 11 0,0 0 11 0,0 0 8 16,20-17 0-16</inkml:trace>
  <inkml:trace contextRef="#ctx0" brushRef="#br0" timeOffset="47553.12">19441 8596 57 0,'0'0'36'0,"0"0"43"0,0 0-46 0,0 0-4 16,0 0-5-16,0 0-4 0,0 37 43 15,-20 3-27-15,20-23-18 0,-17 4-8 16,17-21-5-16,0 19 1 0,0-2 9 47,0-17-12-47,0 20-2 0,0-20 2 0,0 0-2 0,0 20 5 0,0-20-1 0,0 0-3 0,0 0 9 0,0 0-1 0,17 0-5 0,-17-40 3 0,20 23 0 0,-20-2-6 0,20-2-1 15,-20 4 0-15,17-23-1 0,3 22 1 0,-20 18 0 0,17-19-3 16,3-18-1-16,-20 37-1 0,43-21-15 16,-43 2-2-16,14 19 9 0,-14 0-3 0,20 0-43 0,0 0-24 15,0 0-18-15,-3 0 65 0,-17 0 1 16,0 0 1-16,37 19-49 47</inkml:trace>
  <inkml:trace contextRef="#ctx0" brushRef="#br0" timeOffset="47872.99">19934 8538 15 0,'0'0'25'0,"0"0"-13"0,0 0 3 0,0 0 0 0,0-19 2 0,0 19 0 16,-17 0-1-16,17 0 0 0,0-17-1 0,0 17 28 15,0 0-29-15,-20-20 10 0,20 20-12 0,0 0 12 0,0 0-12 0,0 0 1 0,0 0-1 16,0 0 0-16,0 0 12 0,-20 0-3 16,20 20 19-16,0-20-32 0,0 17-1 0,0 2 15 15,0 2-15-15,0-4-5 0,-20 3 3 16,20-20-2-16,0 19-1 0,0 19 14 16,0-38-12-16,0 0 1 0,0 0-2 0,0 20 6 0,0-20-5 0,20 0 2 15,-20-20 1-15,20 0-4 0,0-17 1 31,-20 37-3-31,57-94 8 0,-40 94-7 0,-17 0-1 0,0-20 0 0,23 20-1 0,-23 0 0 0,0 0 1 0,17 0 2 16,0 0-1-16,-17 0 0 0,20 20-1 0,0-3-1 0,-20 40-3 16,17-37 1-16,3 74-32 0,-20-73 16 0,0-2-7 0,18-2-5 15,-18 3-6-15,0 17-62 16,0-16 34-16,0-2-5 0,0-2 4 0,19 4 15 0,-19 15-10 0</inkml:trace>
  <inkml:trace contextRef="#ctx0" brushRef="#br1" timeOffset="55553.69">14427 16145 94 0,'0'0'76'0,"-23"17"43"16,23-17-102-16,0 0-2 0,0 0 0 0,-20 0 8 0,20 0-7 15,0 0-10-15,0 0-1 0,0 0-1 0,0 0-1 0,0 0 1 0,0 0 0 0,0 0 0 16,0 0 0-16,20 0 4 0,3 0 1 16,11 0 2-16,-34 0-9 0,0 0 1 0,20 0 2 0,0 0-3 0,-20 0 0 0,17-17 1 15,-17 17 0-15,0 0-1 0,20 0-1 0,-3-39 4 16,3 39-3-16,-20-38-1 0,0 38 0 0,0-19 3 0,0-18-3 16,0 16 1-16,0-16 1 0,0 37-2 0,-20-19 2 15,3 1-3-15,-3-2 2 0,20 20-1 0,0 0 1 0,-17 0-2 16,17 0 2-16,-40 0 1 0,23 20 1 0,0-2-3 15,17 1 0-15,-43 18 6 0,26-37-4 0,17 21-1 0,0-1 1 0,-20-3 0 16,3 23 0-16,17-23-3 0,0-17 2 0,-20 39 0 0,20-22-1 16,0 4 1-16,0-1-2 0,0-3 1 0,-20 40 3 0,20-37-3 0,0 18 0 15,20 1-5-15,-20 18-1 47,20 0-28-47,-20-39-5 0,17 2 12 0,-17-20-5 0,20 19-47 0,-20-19 29 0,17 0-74 0,-17 0 22 0,20 0 55 0</inkml:trace>
  <inkml:trace contextRef="#ctx0" brushRef="#br1" timeOffset="55720">14672 16297 127 0,'0'0'102'0,"0"58"58"16,0-39-145-16,0-2-1 0,0-17-3 0,0 40 3 0,0-23-4 16,0 3-7-16,17-20 0 0,-17 20-3 0,20-2 2 0,-20-18 0 15,37 39-3-15,20-1-47 16,-37-38 31-16,-20 0-60 15,20 0 42-15,0-21-210 16,-20 21 230-16,0-17 5 0,0 17-5 0</inkml:trace>
  <inkml:trace contextRef="#ctx0" brushRef="#br1" timeOffset="55837.46">14843 16355 34 0,'0'0'40'0,"0"0"-14"0,0 0 4 0,0 0 2 0,0 0 2 0,0 0-1 0,0 0-2 0,-20 0 47 0,0 0-41 0,20 0-6 0,-14 0-17 16,14 0-2-16,-23 0-1 0,23 19-1 0,0-19-2 0,-20 17 1 0,20 3-2 0,-37 75 16 15,17-56-23-15,3 55-31 47,-3-36-319-47,20-58 302 0,0 0 14 0,0 0-3 0</inkml:trace>
  <inkml:trace contextRef="#ctx0" brushRef="#br1" timeOffset="56020.42">15108 16355 102 0,'-20'19'292'0,"0"18"-267"0,20-37-21 16,0 20 1-16,0-20-3 0,0 0 2 0,0 17-3 0,0 3 1 16,0 18-4-16,0-18-8 0,0-1-39 15,0-2 19-15,0-17-5 0,0 21-5 0,0-21-7 0,0 18-57 16,0-18 58-16,0 0 13 0,0 0-8 16</inkml:trace>
  <inkml:trace contextRef="#ctx0" brushRef="#br1" timeOffset="56170.39">15108 15917 103 0,'0'0'57'0,"0"0"-1"0,0 0-10 0,0 0 48 0,0 18-33 0,0-18-45 0,0 19 8 0,0 59-1 15,0-42-19-15,0-15-2 0,0-4-1 0,0 22-1 0,0-22-3 16,0 4-1-16,0-1-12 0,0-20 3 0,0 17-3 0,0-17-5 0,0 20-5 16,0 0-38-16,0-20-23 0,0 0 35 0,20-20-51 0,-20 20 67 15,0 0-10-15</inkml:trace>
  <inkml:trace contextRef="#ctx0" brushRef="#br1" timeOffset="56453.89">15373 15709 76 0,'0'0'42'0,"0"0"107"0,0 17-94 0,0 3-31 16,23-20-1-16,-23 17-4 0,0 3-1 0,0 0-2 0,0-20-2 0,0 36 9 0,0 3-8 16,0-20-8-16,17 38 3 0,-17-37-5 0,0-3-3 0,0 4 0 15,0 16-1-15,0-18-1 0,0 2 0 0,0-4 0 0,0 39-2 0,0-15-5 16,0 16-12-16,-17 57-112 15,17-77 36 1,-23 20-89-16,-14-19 141 16,17-38 47-16,20 0 15 15,-37-38 115 17,-40-19 157-32,77 57-258 0,23 20-9 0,-23-20-17 0,17 17 0 15,-17-17-3-15,57 20 1 16,-40-20-7-16,20 0 1 0,-37 0-3 0,43 0-12 0,-26 0-1 0,0 0-8 0,60 0-121 15,3 0 61-15,-46-20 20 16,6 3-4-16,-6 17 11 0,29-20 20 0,-29 0 16 0</inkml:trace>
  <inkml:trace contextRef="#ctx0" brushRef="#br1" timeOffset="57137.12">16057 15726 57 0,'0'0'156'0,"0"0"-107"0,0 0 9 0,0 20 4 0,0-3-54 0,0 3 5 16,20 17-4-16,0 4 2 0,-3-5-9 0,3 2 3 15,-20 1-5-15,0-22 1 0,17 24 1 0,-17-24-1 0,0 23 0 0,20-3 1 0,-20 57 0 16,0-37-2-16,0-18 0 0,0 0-2 0,-20-3 1 0,3 21-5 16,-40 21-23-16,37-59 13 0,3 19-28 15,-23-2-48-15,3-36-71 16,17 0 131-16,20 0 9 0,-17 0-8 0</inkml:trace>
  <inkml:trace contextRef="#ctx0" brushRef="#br1" timeOffset="57570.58">14273 15649 47 0,'0'0'23'0,"0"0"32"0,0 0 1 0,0 0-6 0,0 0-28 0,0 0 0 0,0 0 14 15,-20 0-8-15,3-17 5 16,17 17-22-16,0 0-1 0,-20 0 1 0,20 0-2 0,-20 0 5 0,20 0-12 0,-77 17 16 15,40 2-10 17,0 22 1-32,-40 13-1 0,20-14-6 0,20-4 1 0,17 3-2 0,0-39 0 0,3 39 0 0,0-39-2 0,-6 37 1 15,3-37 0-15,3 20 1 0,-3 18 1 0,-94 56 7 16,94-74-8-16,3-1 0 0,17-2 0 0,-37 4-1 0,37-1 2 0,-20 17-1 0,0-17-1 16,20-3 0-16,-17 80-1 15,17-60-5-15,131 114-106 16,-91-112 40-16,-23-21 28 0,3 2-8 0,0-20-3 15,17 21-40-15,0-4 35 0</inkml:trace>
  <inkml:trace contextRef="#ctx0" brushRef="#br1" timeOffset="58570.51">13227 15803 23 0,'0'0'16'0,"0"0"-5"0,0-20 1 0,0 20 1 0,0-20 0 0,-20 20 1 0,20-17 0 0,0 17 0 16,0-20 11-16,0 3-12 0,-15-2 1 0,15 19 1 0,0 0 1 0,0-41 0 0,0 41-2 15,0 0 1-15,0-17 0 0,0-3-1 0,0 20-1 0,0 0-3 0,0-18 0 16,0-1 17-16,0 19-20 0,0-20-1 0,0 20 0 0,0 0 0 0,0 0 0 0,0 0 13 15,0 0-14-15,15 0 3 0,-15 20-4 16,0 17 1-16,0-17-3 0,0-3 0 0,0 24 1 0,0-22 1 0,0 35 0 0,-15 80 5 16,-7-77-7-16,2 38 4 15,-17 116 3-15,17-97-7 0,3-57 0 0,-3 18-2 0,-17 116 1 16,37-134 0-16,-40 57 0 0,20 74 0 16,-17-17 1-16,-55 98 13 15,50-155-2-15,25-76-11 0,-3-20 0 0,20 0-1 16,0 21 2-16,-18-39-2 0,18 0 0 0,0 19 0 0,0 0-1 0,0-19 1 0,0 19 0 0,0-19 0 15,0 0-1-15,0 0 1 0,18 0 0 16,2 19-1-16,-3-19 1 0,-17 0 0 0,20 0-1 0,-20 0 0 0,39 0 0 0,-39 0 0 0,18 0 0 16,2 0 1-16,54 0 0 0,80 0 0 15,-117 0 0-15,20 0-1 0,-17 0 1 0,111 0-1 16,-94 0-1-16,151 0-2 0,-114 0 3 0,365 38-1 47,-328-38 1-47,40 0 1 0,-91 0-1 0,48 0-1 0,9-18 0 0,-63 18 0 0,3 0 0 0,-3-20-1 0,63 20 0 0,-63-19 2 0,0 19-2 15,60 0 0-15,0-19 0 0,-3 0 1 0,3 19 2 16,-17-19-3 0,-63 19 0-16,3 0 2 0,3 0 0 0,-6 0 0 0,3 0 1 0,0 0-1 0,57-19 0 0,-76 19 0 0,19 0 0 0,2 0 0 0,-24-20-1 15,24 20 1-15,-4 0 0 0,-13 0 1 0,87 0-1 0,-87 0-1 16,-7 0 1-16,42 0-2 0,-40 0 2 0,80-18-2 16,-83 0 2-16,28-3-2 0,-27 21 2 0,-15-17-1 0,34-3 2 0,-14 0-1 15,17-17-1-15,-57 37 2 0,37-20 1 0,-37 20-2 0,23-17 3 16,-6-2 0-16,-17 19-1 0,17-40 0 15,3 22-2-15,-20-2 0 0,0 20 1 0,0 0-1 0,0-37-1 0,0 37 2 0,0 0-1 16,0 0 0-16,0-20 1 0,0 3-6 16,0 17 3-16,-20-19 0 0,20 19 2 0,0 0 0 0,-17-21-1 0,17 21 1 0,-17-18-1 0,-6 18 0 0,23 0 0 0,-17-19 0 15,-23-19-10-15,23-1 7 0,-3 22 0 16,-20-24-3-16,-14-33-1 0,34 35 6 0,0-19-2 0,-17 1 1 16,-20-95-2-16,0-19 4 0,0-56-2 15,57 95 2-15,-20 55 0 0,-17-417 6 31,37 208 4-31,0 229-8 0,0 20 0 0,0 17 0 0,0-18 0 0,0 18-1 0,0-16 1 16,0-4 1-16,0 23 1 0,0-3 3 0,0-18 1 16,0 18-5-16,0 20 2 0,0 0-2 0,0-19 1 0,-20 2 23 15,3 17-21-15,17 0 0 0,-20 0-3 0,20 0 0 16,-20 0 2-16,3 0 0 0,-23 17 2 0,-17 2-6 0,40 1 3 16,-80 18 2-16,-37 18 0 0,79-56-2 0,1 21-1 15,-8-4-1-15,-90 2 1 0,95 1-1 0,-34-1 0 16,11-19-2-16,-34 19-2 15,-94 1 2-15,131-20 5 0,23 0-1 0,-20 0 1 0,-214 0 6 0,117 0-7 16,94 0 1-16,-94-20-2 0,17 20-3 16,-145-19 4-16,219 19-1 0,6 0-1 0,-60 39 0 0,60-22-3 0,14 23 1 0,-71 18 0 31,14-2 1-31,-11 18-5 0,-46 61-10 0,82-58 8 0,30-40 6 0,28 0 2 0,-177 134-18 16,174-134 10-16,19-16-2 0,-41 35-16 0,22-35 11 15,-3-4-19-15,22 3 15 0,1-1-29 0,-42-2-62 16,39 4 61-16,20-21-7 0,0 0 0 0,0 20-28 0,-18-20 60 0,18 0 2 15</inkml:trace>
  <inkml:trace contextRef="#ctx0" brushRef="#br1" timeOffset="60520.49">14598 9412 11 0,'0'0'9'0,"0"0"0"16,0 0-5-16,0 0 1 0,0 0 0 0,0 0 0 0,0 0 1 16,0 0 0-16,0 0 6 0,0 0-5 0,0 0-1 0,0 0 19 15,0 0-16-15,0 0 1 0,0 0 0 0,0 0 11 0,0 0-11 0,0 0-2 0,0 0 8 16,0 0-8-16,0 0-1 0,0 0-1 0,0 0 2 0,0 0-1 0,-23 0 7 0,23 0 7 16,0 0-14-16,0 0 8 0,0 0-12 15,0 0 0-15,0 0-1 0,0 0 5 0,0 0-6 0,0 0 0 16,0 0 1-16,0 0 0 0,0 0 3 0,0 0-3 0,0 0-1 0,0 0 1 0,0 0 0 15,-20 0 12-15,20 0-6 0,0 0-4 16,-17 0 8-16,17 0-7 0,0 0-1 0,-20 0 7 16,3 0 0-16,17 0-7 0,0 0 1 0,-20 0-1 15,-17 0 12 1,20 0-6-16,17 0-6 0,-23 0-2 0,23-17 2 0,-20 17 5 0,20 0-4 0,-17 0-2 0,17 0-1 16,-20 0 2-16,-54 0 1 31,37 0-1-31,17 0-3 0,0 0 0 0,20 0 0 0,-20 0-1 0,6 0 4 0,-29 0-2 0,23 0 1 0,-34 17 0 15,14 3 3-15,26 1-6 16,-9-21 1-16,3 18 0 0,0-18-1 0,-34 38 1 16,14-38-1-16,23 18 2 0,0-18-2 0,-6 0 0 15,23 20 0-15,-20-20 1 0,20 0-1 0,-37 19 0 0,20-2-2 16,-3-17 2-16,20 21 1 0,-20-1-1 0,3-20 1 0,17 17-3 0,-17-17 3 0,-6 20-1 16,-14 17-1-1,0 2 0-15,37-22 0 0,-20 5 2 0,0-3-1 0,3 18 0 16,-3-37 0-16,20 20 1 0,0-3-2 0,-17 3 2 15,-3-2-1-15,20-18 0 0,-20 59 1 0,0-42-2 0,20 4 1 0,-15-3-1 0,15 0 0 16,-22 2 0-16,2 18 0 0,0 0 0 16,3-20 1-16,0 21 0 0,-3-1-1 0,20-18 0 0,-20-2 0 0,20 2 1 15,-20-2 1-15,20 21-1 0,0-39 0 0,-15 56-1 0,-7-17 1 0,2-2 0 16,20-17 1-16,-20-1 0 0,3 39-3 16,-3-40-2-16,20 20 1 0,0-21 1 0,-37 40 1 0,37-16 0 15,-20-41 2-15,20 37-1 0,-17-1 1 0,-1-36-2 0,18 39 1 0,-22 1 0 16,22-22 0-16,-20 38 1 0,-17 59-2 15,37-58 2 1,-17-38-2-16,-3 95-2 0,20-95 4 0,0 0-2 16,-20 38 1-16,20-37 0 0,-18 17 1 0,18-18 0 15,0-1-1-15,-17 21 0 0,-5 56 0 16,2 57 1 0,20-113-3-16,0-2 2 0,0 1 0 0,-17-18 1 0,17-1-1 0,0-1 0 15,0 1 0-15,0 1-1 0,0-2 1 0,0 21 1 0,0-20-1 16,0 0-1-16,0 57 1 0,0-58 0 0,0 2 1 0,0 18-2 15,0 18 2 1,0 21-3-16,0-57 0 0,0-2 3 0,0 38 0 0,17 2-1 0,-17-39-1 0,0 0 1 0,0 0 0 16,0 0 0-16,20-1 1 0,-20 2-1 0,0 75-1 15,0-76 3-15,0 0-3 0,22 19 1 0,-22-19-1 0,0 0 3 0,0 20-2 16,0-21 0-16,17 20-2 0,-17-19 3 0,0 38-1 16,0 0 0-16,18-38 0 0,-18 38 1 15,0-57-1-15,20 38 0 0,-20-38 0 0,0 38 0 16,0 0-1-16,20 21 2 0,-20-23-3 47,0-16 1-47,0-2 2 0,0 1 1 0,17 19-2 0,-17-19 1 0,0 1-3 0,0-2 3 0,0 2-2 0,20-1 0 0,-20 18 1 0,0-17-1 0,0-2 0 0,0 2 2 0,17 17 0 0,-17-17-1 0,0-1-1 0,20-1 1 15,-20 2 0-15,0-2 1 0,22 2-1 0,-22 18-1 16,0-19 3-16,18-19-2 0,-18 20 0 0,0 16-1 0,0-36 2 0,17 21 0 0,-17-4-2 0,0 3 6 16,20-20-1-16,-20 20 1 0,0-3-1 0,0 3-4 0,20 0 1 15,-20-3 0-15,0 22-1 0,17-20-1 0,-17-19 3 0,0 19-2 0,20 1 2 16,-20-2-1-16,0 1 0 0,0-19-1 0,17 37-1 15,-17-18 1-15,0-19 0 0,0 39 2 0,20-39 0 0,-20 40 0 0,0-40-1 16,0 17-2-16,20 2 2 0,-20 0 0 0,22 19-2 0,-22-38 1 0,0 21 1 16,15-4 1-16,-15-17-2 0,0 0 0 0,0 19-1 15,0 1 2-15,20-20-2 0,-20 18 0 0,0-18 2 0,0 19-1 0,20-19 1 0,-20 0-2 16,20 37-1-16,-20-16 3 16,17-2 0-16,0-1-1 0,-17-18-1 0,0 19 0 0,20 1 3 0,0-2-1 0,-20-18 0 15,0 20-1-15,22 17-1 0,-7-17 1 0,-15-1 1 0,20-19 0 16,-20 18-1-16,0 3-1 0,20-4-1 0,-20-17 1 0,0 19 0 15,20 1 2-15,-20-20-1 0,0 17 0 0,0-17 0 0,17 41-7 16,-17-41 3-16,0 36-12 31,20-15-2-31,-20-21 6 0,0 0 0 0,0 17-2 0,0-17-2 0,0 19 1 0,0-19-2 0,17 20-20 0,3 18-197 16,-20-38 200-16,0 20 7 0,0-20 9 0,0 0-3 0</inkml:trace>
  <inkml:trace contextRef="#ctx0" brushRef="#br1" timeOffset="60937.15">13093 14796 31 0,'0'0'30'0,"0"0"-12"0,0 17 17 16,0-17-17-16,0 19 14 16,20 18 20-16,-20-37-42 0,17 21 0 0,-17-1 23 15,20-3-21-15,22 59 47 0,-27-56-42 16,5-3-3-16,0 4-1 0,0-1-5 0,-3-3 5 16,0-17 2-16,-17 19-5 0,40-19 5 0,-40 0-6 0,0 0-3 0,37 0 21 31,-37 0-22-31,20 0 3 0,-20 0 0 0,20 0-4 0,-20 0 4 0,0 0-2 0,20-19 6 0,-20 19-8 0,17-37 1 15,3-1 4-15,-20-1-3 16,37-113 5-16,-37 133-13 0,20-37 3 0,-20 37-1 16,17-1 2-16,-17 0-2 0,0 3 1 0,0-21 0 0,20 38-1 0,-20-20 3 0,0-17-5 15,17 37 2-15,-17-19-2 0,0-2 1 0,20 21-2 16,-20-18-2-16,0 18 1 0,0 0 0 0,0 0-2 0,23 0-13 16,-23 0 6-16,0 0 0 0,0 0-4 0,0 0-3 0,17 0-56 0,-17 0 45 0,0 0-2 15,0 18-5-15,0-18-5 0,0 0-9 0,17 0-52 16,-17 0 63-16,0 21-11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850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/>
          <a:lstStyle>
            <a:lvl1pPr>
              <a:defRPr sz="900"/>
            </a:lvl1pPr>
          </a:lstStyle>
          <a:p>
            <a:pPr algn="l"/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8728"/>
            <a:ext cx="121920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Exercise #1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8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E0E97-85AE-BE9D-BB93-C4A7A78A64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2138363"/>
            <a:ext cx="1051560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780" y="-3935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>
            <a:lvl1pPr>
              <a:defRPr sz="14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9CAE-96FA-4AB9-B0B1-5D89E4A685E5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75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701" r:id="rId6"/>
    <p:sldLayoutId id="2147483697" r:id="rId7"/>
    <p:sldLayoutId id="2147483673" r:id="rId8"/>
    <p:sldLayoutId id="2147483676" r:id="rId9"/>
    <p:sldLayoutId id="2147483672" r:id="rId10"/>
    <p:sldLayoutId id="2147483699" r:id="rId11"/>
    <p:sldLayoutId id="2147483671" r:id="rId12"/>
    <p:sldLayoutId id="2147483700" r:id="rId13"/>
    <p:sldLayoutId id="2147483679" r:id="rId14"/>
    <p:sldLayoutId id="2147483692" r:id="rId15"/>
    <p:sldLayoutId id="2147483681" r:id="rId16"/>
    <p:sldLayoutId id="2147483674" r:id="rId17"/>
    <p:sldLayoutId id="2147483675" r:id="rId18"/>
    <p:sldLayoutId id="2147483696" r:id="rId19"/>
    <p:sldLayoutId id="2147483677" r:id="rId20"/>
    <p:sldLayoutId id="2147483678" r:id="rId21"/>
    <p:sldLayoutId id="2147483702" r:id="rId2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16.xml"/></Relationships>
</file>

<file path=ppt/slides/slide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Exercise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SIDE Channel Review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2E091EF-9DC4-1B0A-87B3-766DB9DB570A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E1E8CEC-C565-16C4-6EA4-22057F24E1CA}"/>
              </a:ext>
            </a:extLst>
          </p:cNvPr>
          <p:cNvSpPr txBox="1">
            <a:spLocks/>
          </p:cNvSpPr>
          <p:nvPr/>
        </p:nvSpPr>
        <p:spPr>
          <a:xfrm>
            <a:off x="1198063" y="1085997"/>
            <a:ext cx="9967520" cy="5413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Write your name and answer the following on a piece of paper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B0FD66-90EC-7349-E979-709C6CC83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721" y="1636115"/>
            <a:ext cx="10954532" cy="86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Provide an instance of a function that has a sensitive argument v and leaks a bit of v via a timing side channel</a:t>
            </a:r>
          </a:p>
        </p:txBody>
      </p:sp>
    </p:spTree>
    <p:extLst>
      <p:ext uri="{BB962C8B-B14F-4D97-AF65-F5344CB8AC3E}">
        <p14:creationId xmlns:p14="http://schemas.microsoft.com/office/powerpoint/2010/main" val="496694460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Exercise Solution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SIDE Channel Review</a:t>
            </a:r>
          </a:p>
        </p:txBody>
      </p:sp>
    </p:spTree>
    <p:extLst>
      <p:ext uri="{BB962C8B-B14F-4D97-AF65-F5344CB8AC3E}">
        <p14:creationId xmlns:p14="http://schemas.microsoft.com/office/powerpoint/2010/main" val="2915383514"/>
      </p:ext>
    </p:extLst>
  </p:cSld>
  <p:clrMapOvr>
    <a:masterClrMapping/>
  </p:clrMapOvr>
</p:sld>
</file>

<file path=ppt/slides/slide3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4156405"/>
            <a:ext cx="3356538" cy="1325563"/>
          </a:xfrm>
        </p:spPr>
        <p:txBody>
          <a:bodyPr>
            <a:normAutofit/>
          </a:bodyPr>
          <a:lstStyle/>
          <a:p>
            <a:r>
              <a:rPr lang="en-US" b="1" dirty="0"/>
              <a:t>Administrivia</a:t>
            </a:r>
            <a:br>
              <a:rPr lang="en-US" b="1" dirty="0"/>
            </a:br>
            <a:r>
              <a:rPr lang="en-US" b="1" dirty="0"/>
              <a:t>and </a:t>
            </a:r>
            <a:br>
              <a:rPr lang="en-US" b="1" dirty="0"/>
            </a:br>
            <a:r>
              <a:rPr lang="en-US" b="1" dirty="0"/>
              <a:t>Announcements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E1662-7EE7-2CB2-7736-8451BCB140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657321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5570014" cy="1122202"/>
          </a:xfrm>
        </p:spPr>
        <p:txBody>
          <a:bodyPr/>
          <a:lstStyle/>
          <a:p>
            <a:r>
              <a:rPr lang="en-US" dirty="0"/>
              <a:t>Dependence Relations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1122202"/>
          </a:xfrm>
        </p:spPr>
        <p:txBody>
          <a:bodyPr>
            <a:normAutofit/>
          </a:bodyPr>
          <a:lstStyle/>
          <a:p>
            <a:r>
              <a:rPr lang="en-US" sz="2000" dirty="0"/>
              <a:t>EECS 677: Software Security Evaluation</a:t>
            </a:r>
          </a:p>
          <a:p>
            <a:r>
              <a:rPr lang="en-US" sz="2000" dirty="0"/>
              <a:t>Drew Davidson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5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Previously: Sneaky Dataflow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Side Channels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423351" y="1889053"/>
            <a:ext cx="605880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General Side-Channel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423351" y="2345891"/>
            <a:ext cx="610423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i="0" dirty="0">
                <a:solidFill>
                  <a:srgbClr val="666666"/>
                </a:solidFill>
                <a:effectLst/>
              </a:rPr>
              <a:t>General side-channel: using a predictable phenomenon outside of the semantics of the program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dirty="0">
                <a:solidFill>
                  <a:srgbClr val="666666"/>
                </a:solidFill>
              </a:rPr>
              <a:t>Covert channel: special instance of a side channel that is used intentionally by the program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dirty="0">
                <a:solidFill>
                  <a:srgbClr val="666666"/>
                </a:solidFill>
              </a:rPr>
              <a:t>Either case: subverts the guarantee of a (naïve) static dataflow</a:t>
            </a:r>
            <a:endParaRPr lang="en-US" i="0" dirty="0">
              <a:solidFill>
                <a:srgbClr val="666666"/>
              </a:solidFill>
              <a:effectLst/>
            </a:endParaRPr>
          </a:p>
          <a:p>
            <a:pPr marL="285750" indent="-285750">
              <a:buFont typeface="Tenorite" panose="00000500000000000000" pitchFamily="2" charset="0"/>
              <a:buChar char="–"/>
            </a:pPr>
            <a:endParaRPr lang="en-US" dirty="0"/>
          </a:p>
        </p:txBody>
      </p:sp>
      <p:pic>
        <p:nvPicPr>
          <p:cNvPr id="10" name="Picture 9" descr="A comic strip of a cat&#10;&#10;Description automatically generated">
            <a:extLst>
              <a:ext uri="{FF2B5EF4-FFF2-40B4-BE49-F238E27FC236}">
                <a16:creationId xmlns:a16="http://schemas.microsoft.com/office/drawing/2014/main" id="{55AB9833-14DE-FC5C-A453-6DAB80D6D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4009" y="1325563"/>
            <a:ext cx="5253948" cy="49294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A693A6-8508-5527-7F6F-894E66FD1F61}"/>
              </a:ext>
            </a:extLst>
          </p:cNvPr>
          <p:cNvSpPr txBox="1"/>
          <p:nvPr/>
        </p:nvSpPr>
        <p:spPr>
          <a:xfrm>
            <a:off x="10352214" y="3962215"/>
            <a:ext cx="1462260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Comic Sans MS" panose="030F0702030302020204" pitchFamily="66" charset="0"/>
              </a:rPr>
              <a:t>EXFILTRATED</a:t>
            </a:r>
          </a:p>
          <a:p>
            <a:pPr algn="ctr"/>
            <a:r>
              <a:rPr lang="en-US" sz="1400" b="1" dirty="0">
                <a:latin typeface="Comic Sans MS" panose="030F0702030302020204" pitchFamily="66" charset="0"/>
              </a:rPr>
              <a:t>YOUR DATA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F34B59-D087-9E4C-07F0-D7AA7E94FD26}"/>
              </a:ext>
            </a:extLst>
          </p:cNvPr>
          <p:cNvSpPr txBox="1"/>
          <p:nvPr/>
        </p:nvSpPr>
        <p:spPr>
          <a:xfrm>
            <a:off x="9497788" y="6040720"/>
            <a:ext cx="1391343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dirty="0"/>
              <a:t>With apologies to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266DBC7-17D6-BB12-9F48-3AEDB2809ED3}"/>
              </a:ext>
            </a:extLst>
          </p:cNvPr>
          <p:cNvSpPr txBox="1">
            <a:spLocks/>
          </p:cNvSpPr>
          <p:nvPr/>
        </p:nvSpPr>
        <p:spPr>
          <a:xfrm>
            <a:off x="426122" y="4136259"/>
            <a:ext cx="605880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Implicit Flow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CFE06-2B23-5F35-7313-FF10D1F6CE4B}"/>
              </a:ext>
            </a:extLst>
          </p:cNvPr>
          <p:cNvSpPr txBox="1"/>
          <p:nvPr/>
        </p:nvSpPr>
        <p:spPr>
          <a:xfrm>
            <a:off x="376246" y="4554303"/>
            <a:ext cx="61042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i="0" dirty="0">
                <a:solidFill>
                  <a:srgbClr val="666666"/>
                </a:solidFill>
                <a:effectLst/>
              </a:rPr>
              <a:t>Launder a data dependency through a control dependency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48386A8-3C7A-94BE-214E-A68A16B7C05E}"/>
              </a:ext>
            </a:extLst>
          </p:cNvPr>
          <p:cNvSpPr/>
          <p:nvPr/>
        </p:nvSpPr>
        <p:spPr>
          <a:xfrm>
            <a:off x="250371" y="1785257"/>
            <a:ext cx="6351815" cy="2351002"/>
          </a:xfrm>
          <a:prstGeom prst="roundRect">
            <a:avLst>
              <a:gd name="adj" fmla="val 9027"/>
            </a:avLst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7DB7094-F025-C1EE-4163-F0BFF99566A5}"/>
                  </a:ext>
                </a:extLst>
              </p14:cNvPr>
              <p14:cNvContentPartPr/>
              <p14:nvPr/>
            </p14:nvContentPartPr>
            <p14:xfrm>
              <a:off x="3339360" y="5038560"/>
              <a:ext cx="2023920" cy="1759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7DB7094-F025-C1EE-4163-F0BFF99566A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30000" y="5029200"/>
                <a:ext cx="2042640" cy="177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111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3" grpId="0"/>
      <p:bldP spid="14" grpId="0"/>
      <p:bldP spid="15" grpId="0" animBg="1"/>
    </p:bldLst>
  </p:timing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Previously: Timing side Channels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Side Channels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094394"/>
            <a:ext cx="710162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 real-world Threat!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80E6FD2-0308-9114-AB20-DB476BD22CA5}"/>
              </a:ext>
            </a:extLst>
          </p:cNvPr>
          <p:cNvGrpSpPr/>
          <p:nvPr/>
        </p:nvGrpSpPr>
        <p:grpSpPr>
          <a:xfrm>
            <a:off x="720474" y="1632248"/>
            <a:ext cx="11140216" cy="5134954"/>
            <a:chOff x="720474" y="1632248"/>
            <a:chExt cx="11140216" cy="513495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504C765-442B-8CFB-D540-3C86BBFC0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0474" y="1632248"/>
              <a:ext cx="8593381" cy="243500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176778A-8C4A-FAEB-77C3-2231821C8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26629" y="4017527"/>
              <a:ext cx="5634061" cy="2749675"/>
            </a:xfrm>
            <a:prstGeom prst="rect">
              <a:avLst/>
            </a:prstGeom>
          </p:spPr>
        </p:pic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F9D80D6-7D58-A876-0336-936B9857CF00}"/>
                </a:ext>
              </a:extLst>
            </p:cNvPr>
            <p:cNvSpPr/>
            <p:nvPr/>
          </p:nvSpPr>
          <p:spPr>
            <a:xfrm>
              <a:off x="3024592" y="3935185"/>
              <a:ext cx="3033309" cy="1431471"/>
            </a:xfrm>
            <a:custGeom>
              <a:avLst/>
              <a:gdLst>
                <a:gd name="connsiteX0" fmla="*/ 1899557 w 1899557"/>
                <a:gd name="connsiteY0" fmla="*/ 277585 h 1330792"/>
                <a:gd name="connsiteX1" fmla="*/ 582385 w 1899557"/>
                <a:gd name="connsiteY1" fmla="*/ 1328057 h 1330792"/>
                <a:gd name="connsiteX2" fmla="*/ 0 w 1899557"/>
                <a:gd name="connsiteY2" fmla="*/ 0 h 1330792"/>
                <a:gd name="connsiteX0" fmla="*/ 2084614 w 2084614"/>
                <a:gd name="connsiteY0" fmla="*/ 1012371 h 1395996"/>
                <a:gd name="connsiteX1" fmla="*/ 582385 w 2084614"/>
                <a:gd name="connsiteY1" fmla="*/ 1328057 h 1395996"/>
                <a:gd name="connsiteX2" fmla="*/ 0 w 2084614"/>
                <a:gd name="connsiteY2" fmla="*/ 0 h 1395996"/>
                <a:gd name="connsiteX0" fmla="*/ 2024743 w 2024743"/>
                <a:gd name="connsiteY0" fmla="*/ 1431471 h 1815096"/>
                <a:gd name="connsiteX1" fmla="*/ 522514 w 2024743"/>
                <a:gd name="connsiteY1" fmla="*/ 1747157 h 1815096"/>
                <a:gd name="connsiteX2" fmla="*/ 0 w 2024743"/>
                <a:gd name="connsiteY2" fmla="*/ 0 h 1815096"/>
                <a:gd name="connsiteX0" fmla="*/ 2748437 w 2748437"/>
                <a:gd name="connsiteY0" fmla="*/ 1431471 h 1815096"/>
                <a:gd name="connsiteX1" fmla="*/ 1246208 w 2748437"/>
                <a:gd name="connsiteY1" fmla="*/ 1747157 h 1815096"/>
                <a:gd name="connsiteX2" fmla="*/ 723694 w 2748437"/>
                <a:gd name="connsiteY2" fmla="*/ 0 h 1815096"/>
                <a:gd name="connsiteX0" fmla="*/ 2748437 w 2748437"/>
                <a:gd name="connsiteY0" fmla="*/ 1431471 h 1748179"/>
                <a:gd name="connsiteX1" fmla="*/ 1246208 w 2748437"/>
                <a:gd name="connsiteY1" fmla="*/ 1747157 h 1748179"/>
                <a:gd name="connsiteX2" fmla="*/ 723694 w 2748437"/>
                <a:gd name="connsiteY2" fmla="*/ 0 h 1748179"/>
                <a:gd name="connsiteX0" fmla="*/ 2024743 w 2024743"/>
                <a:gd name="connsiteY0" fmla="*/ 1431471 h 1431471"/>
                <a:gd name="connsiteX1" fmla="*/ 0 w 2024743"/>
                <a:gd name="connsiteY1" fmla="*/ 0 h 1431471"/>
                <a:gd name="connsiteX0" fmla="*/ 3098465 w 3098465"/>
                <a:gd name="connsiteY0" fmla="*/ 1431471 h 1431471"/>
                <a:gd name="connsiteX1" fmla="*/ 1073722 w 3098465"/>
                <a:gd name="connsiteY1" fmla="*/ 0 h 1431471"/>
                <a:gd name="connsiteX0" fmla="*/ 3033309 w 3033309"/>
                <a:gd name="connsiteY0" fmla="*/ 1431471 h 1431471"/>
                <a:gd name="connsiteX1" fmla="*/ 1008566 w 3033309"/>
                <a:gd name="connsiteY1" fmla="*/ 0 h 1431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33309" h="1431471">
                  <a:moveTo>
                    <a:pt x="3033309" y="1431471"/>
                  </a:moveTo>
                  <a:cubicBezTo>
                    <a:pt x="2837367" y="426356"/>
                    <a:pt x="-2061205" y="1538514"/>
                    <a:pt x="1008566" y="0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5466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previously: Timing side Channels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Side Channels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094394"/>
            <a:ext cx="710162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 real-world Threat!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4588723-0ADF-62C7-4AAC-C8C0B8106FF5}"/>
              </a:ext>
            </a:extLst>
          </p:cNvPr>
          <p:cNvSpPr txBox="1">
            <a:spLocks/>
          </p:cNvSpPr>
          <p:nvPr/>
        </p:nvSpPr>
        <p:spPr>
          <a:xfrm>
            <a:off x="847894" y="1622351"/>
            <a:ext cx="710162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How to fix (in software)?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47FBCA-46EF-779D-ED56-C062D6353142}"/>
              </a:ext>
            </a:extLst>
          </p:cNvPr>
          <p:cNvSpPr txBox="1"/>
          <p:nvPr/>
        </p:nvSpPr>
        <p:spPr>
          <a:xfrm>
            <a:off x="849774" y="2001588"/>
            <a:ext cx="68355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i="0" dirty="0">
                <a:solidFill>
                  <a:srgbClr val="666666"/>
                </a:solidFill>
                <a:effectLst/>
              </a:rPr>
              <a:t>Best idea (that I know of): an elaboration on the dataflow facts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3FF161-CD7C-9900-710A-CADD2E5A4A17}"/>
              </a:ext>
            </a:extLst>
          </p:cNvPr>
          <p:cNvSpPr txBox="1"/>
          <p:nvPr/>
        </p:nvSpPr>
        <p:spPr>
          <a:xfrm>
            <a:off x="1132800" y="2377148"/>
            <a:ext cx="53931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Ensure uniform operation between flows</a:t>
            </a:r>
          </a:p>
        </p:txBody>
      </p:sp>
      <p:pic>
        <p:nvPicPr>
          <p:cNvPr id="15" name="Picture 14" descr="A cartoon of a fox&#10;&#10;Description automatically generated">
            <a:extLst>
              <a:ext uri="{FF2B5EF4-FFF2-40B4-BE49-F238E27FC236}">
                <a16:creationId xmlns:a16="http://schemas.microsoft.com/office/drawing/2014/main" id="{6CF1D5DC-4CF4-88C5-0EAD-15923DFE5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213" y="2164862"/>
            <a:ext cx="2896201" cy="322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455453"/>
      </p:ext>
    </p:extLst>
  </p:cSld>
  <p:clrMapOvr>
    <a:masterClrMapping/>
  </p:clrMapOvr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Previously: Timing side Channels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Side Channels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094394"/>
            <a:ext cx="710162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 real-world Threat!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4588723-0ADF-62C7-4AAC-C8C0B8106FF5}"/>
              </a:ext>
            </a:extLst>
          </p:cNvPr>
          <p:cNvSpPr txBox="1">
            <a:spLocks/>
          </p:cNvSpPr>
          <p:nvPr/>
        </p:nvSpPr>
        <p:spPr>
          <a:xfrm>
            <a:off x="847894" y="1622351"/>
            <a:ext cx="710162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How to fix (in software)?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47FBCA-46EF-779D-ED56-C062D6353142}"/>
              </a:ext>
            </a:extLst>
          </p:cNvPr>
          <p:cNvSpPr txBox="1"/>
          <p:nvPr/>
        </p:nvSpPr>
        <p:spPr>
          <a:xfrm>
            <a:off x="849774" y="2001588"/>
            <a:ext cx="68355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i="0" dirty="0">
                <a:solidFill>
                  <a:srgbClr val="666666"/>
                </a:solidFill>
                <a:effectLst/>
              </a:rPr>
              <a:t>Best idea (that I know of): an elaboration on the dataflow facts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3FF161-CD7C-9900-710A-CADD2E5A4A17}"/>
              </a:ext>
            </a:extLst>
          </p:cNvPr>
          <p:cNvSpPr txBox="1"/>
          <p:nvPr/>
        </p:nvSpPr>
        <p:spPr>
          <a:xfrm>
            <a:off x="1132800" y="2377148"/>
            <a:ext cx="53931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Ensure uniform operation between flows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AC181F-CAC6-E25E-B466-54BA9010F1B2}"/>
              </a:ext>
            </a:extLst>
          </p:cNvPr>
          <p:cNvSpPr txBox="1"/>
          <p:nvPr/>
        </p:nvSpPr>
        <p:spPr>
          <a:xfrm>
            <a:off x="495147" y="2928554"/>
            <a:ext cx="514756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bool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checkPW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(const char * given){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const char * expected = “12345”;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(given);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(expected);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!=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){ return false; }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for (int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++){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if (given[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!= expected[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return false;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true;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AF74FC-7975-C803-0781-F19F8E243DA6}"/>
              </a:ext>
            </a:extLst>
          </p:cNvPr>
          <p:cNvSpPr txBox="1"/>
          <p:nvPr/>
        </p:nvSpPr>
        <p:spPr>
          <a:xfrm>
            <a:off x="6020478" y="2871478"/>
            <a:ext cx="528542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bool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checkPW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(const char * given){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const char * expected = “12345”;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(given);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(expected);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bool ok = true; 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!=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){ ok = false; }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for (int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++){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gIdx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math.min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- 1,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if (given[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gIdx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!= expected[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ok = false;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ok;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02A2577-010D-44AE-1671-425DD3AAFE2E}"/>
              </a:ext>
            </a:extLst>
          </p:cNvPr>
          <p:cNvSpPr/>
          <p:nvPr/>
        </p:nvSpPr>
        <p:spPr>
          <a:xfrm>
            <a:off x="8904515" y="4267203"/>
            <a:ext cx="1589314" cy="234041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2872465-7B0A-71EF-41EE-75F32A7D1DB6}"/>
              </a:ext>
            </a:extLst>
          </p:cNvPr>
          <p:cNvSpPr/>
          <p:nvPr/>
        </p:nvSpPr>
        <p:spPr>
          <a:xfrm>
            <a:off x="6629400" y="4860475"/>
            <a:ext cx="4629150" cy="234041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BFD5378-CF5C-F021-93DE-8FF90D61DD61}"/>
              </a:ext>
            </a:extLst>
          </p:cNvPr>
          <p:cNvSpPr/>
          <p:nvPr/>
        </p:nvSpPr>
        <p:spPr>
          <a:xfrm>
            <a:off x="6880859" y="5356861"/>
            <a:ext cx="2102575" cy="234041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 animBg="1"/>
      <p:bldP spid="12" grpId="0" animBg="1"/>
      <p:bldP spid="13" grpId="0" animBg="1"/>
    </p:bldLst>
  </p:timing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Sneaky Dataflow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Side Channels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423351" y="1889053"/>
            <a:ext cx="605880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General Side-Channel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423351" y="2345891"/>
            <a:ext cx="610423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i="0" dirty="0">
                <a:solidFill>
                  <a:srgbClr val="666666"/>
                </a:solidFill>
                <a:effectLst/>
              </a:rPr>
              <a:t>General side-channel: using a predictable phenomenon outside of the semantics of the program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dirty="0">
                <a:solidFill>
                  <a:srgbClr val="666666"/>
                </a:solidFill>
              </a:rPr>
              <a:t>Covert channel: special instance of a side channel that is used intentionally by the program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dirty="0">
                <a:solidFill>
                  <a:srgbClr val="666666"/>
                </a:solidFill>
              </a:rPr>
              <a:t>Either case: subverts the guarantee of a (naïve) static dataflow</a:t>
            </a:r>
            <a:endParaRPr lang="en-US" i="0" dirty="0">
              <a:solidFill>
                <a:srgbClr val="666666"/>
              </a:solidFill>
              <a:effectLst/>
            </a:endParaRPr>
          </a:p>
          <a:p>
            <a:pPr marL="285750" indent="-285750">
              <a:buFont typeface="Tenorite" panose="00000500000000000000" pitchFamily="2" charset="0"/>
              <a:buChar char="–"/>
            </a:pPr>
            <a:endParaRPr lang="en-US" dirty="0"/>
          </a:p>
        </p:txBody>
      </p:sp>
      <p:pic>
        <p:nvPicPr>
          <p:cNvPr id="10" name="Picture 9" descr="A comic strip of a cat&#10;&#10;Description automatically generated">
            <a:extLst>
              <a:ext uri="{FF2B5EF4-FFF2-40B4-BE49-F238E27FC236}">
                <a16:creationId xmlns:a16="http://schemas.microsoft.com/office/drawing/2014/main" id="{55AB9833-14DE-FC5C-A453-6DAB80D6D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4009" y="1325563"/>
            <a:ext cx="5253948" cy="49294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A693A6-8508-5527-7F6F-894E66FD1F61}"/>
              </a:ext>
            </a:extLst>
          </p:cNvPr>
          <p:cNvSpPr txBox="1"/>
          <p:nvPr/>
        </p:nvSpPr>
        <p:spPr>
          <a:xfrm>
            <a:off x="10352214" y="3962215"/>
            <a:ext cx="1462260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Comic Sans MS" panose="030F0702030302020204" pitchFamily="66" charset="0"/>
              </a:rPr>
              <a:t>EXFILTRATED</a:t>
            </a:r>
          </a:p>
          <a:p>
            <a:pPr algn="ctr"/>
            <a:r>
              <a:rPr lang="en-US" sz="1400" b="1" dirty="0">
                <a:latin typeface="Comic Sans MS" panose="030F0702030302020204" pitchFamily="66" charset="0"/>
              </a:rPr>
              <a:t>YOUR DATA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F34B59-D087-9E4C-07F0-D7AA7E94FD26}"/>
              </a:ext>
            </a:extLst>
          </p:cNvPr>
          <p:cNvSpPr txBox="1"/>
          <p:nvPr/>
        </p:nvSpPr>
        <p:spPr>
          <a:xfrm>
            <a:off x="9497788" y="6040720"/>
            <a:ext cx="1391343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dirty="0"/>
              <a:t>With apologies to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266DBC7-17D6-BB12-9F48-3AEDB2809ED3}"/>
              </a:ext>
            </a:extLst>
          </p:cNvPr>
          <p:cNvSpPr txBox="1">
            <a:spLocks/>
          </p:cNvSpPr>
          <p:nvPr/>
        </p:nvSpPr>
        <p:spPr>
          <a:xfrm>
            <a:off x="426122" y="4136259"/>
            <a:ext cx="605880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Implicit Flow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CFE06-2B23-5F35-7313-FF10D1F6CE4B}"/>
              </a:ext>
            </a:extLst>
          </p:cNvPr>
          <p:cNvSpPr txBox="1"/>
          <p:nvPr/>
        </p:nvSpPr>
        <p:spPr>
          <a:xfrm>
            <a:off x="376246" y="4554303"/>
            <a:ext cx="61042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i="0" dirty="0">
                <a:solidFill>
                  <a:srgbClr val="666666"/>
                </a:solidFill>
                <a:effectLst/>
              </a:rPr>
              <a:t>Launder a data dependency through a control dependency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BDF8EA7-7A54-8040-CF81-D8FA8A94D94E}"/>
              </a:ext>
            </a:extLst>
          </p:cNvPr>
          <p:cNvSpPr/>
          <p:nvPr/>
        </p:nvSpPr>
        <p:spPr>
          <a:xfrm>
            <a:off x="250371" y="4050482"/>
            <a:ext cx="6351815" cy="1325563"/>
          </a:xfrm>
          <a:prstGeom prst="roundRect">
            <a:avLst>
              <a:gd name="adj" fmla="val 9027"/>
            </a:avLst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202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Sneaky Dataflow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Side Channels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423351" y="1889053"/>
            <a:ext cx="605880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General Side-Channel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423351" y="2345891"/>
            <a:ext cx="610423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i="0" dirty="0">
                <a:solidFill>
                  <a:srgbClr val="666666"/>
                </a:solidFill>
                <a:effectLst/>
              </a:rPr>
              <a:t>General side-channel: using a predictable phenomenon outside of the semantics of the program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dirty="0">
                <a:solidFill>
                  <a:srgbClr val="666666"/>
                </a:solidFill>
              </a:rPr>
              <a:t>Covert channel: special instance of a side channel that is used intentionally by the program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dirty="0">
                <a:solidFill>
                  <a:srgbClr val="666666"/>
                </a:solidFill>
              </a:rPr>
              <a:t>Either case: subverts the guarantee of a (naïve) static dataflow</a:t>
            </a:r>
            <a:endParaRPr lang="en-US" i="0" dirty="0">
              <a:solidFill>
                <a:srgbClr val="666666"/>
              </a:solidFill>
              <a:effectLst/>
            </a:endParaRPr>
          </a:p>
          <a:p>
            <a:pPr marL="285750" indent="-285750">
              <a:buFont typeface="Tenorite" panose="00000500000000000000" pitchFamily="2" charset="0"/>
              <a:buChar char="–"/>
            </a:pP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266DBC7-17D6-BB12-9F48-3AEDB2809ED3}"/>
              </a:ext>
            </a:extLst>
          </p:cNvPr>
          <p:cNvSpPr txBox="1">
            <a:spLocks/>
          </p:cNvSpPr>
          <p:nvPr/>
        </p:nvSpPr>
        <p:spPr>
          <a:xfrm>
            <a:off x="426122" y="4136259"/>
            <a:ext cx="605880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Implicit Flow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CFE06-2B23-5F35-7313-FF10D1F6CE4B}"/>
              </a:ext>
            </a:extLst>
          </p:cNvPr>
          <p:cNvSpPr txBox="1"/>
          <p:nvPr/>
        </p:nvSpPr>
        <p:spPr>
          <a:xfrm>
            <a:off x="376246" y="4554303"/>
            <a:ext cx="61042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i="0" dirty="0">
                <a:solidFill>
                  <a:srgbClr val="666666"/>
                </a:solidFill>
                <a:effectLst/>
              </a:rPr>
              <a:t>Launder a data dependency through a control dependency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AA31AD3-298E-B742-F850-54A614A42538}"/>
              </a:ext>
            </a:extLst>
          </p:cNvPr>
          <p:cNvGrpSpPr/>
          <p:nvPr/>
        </p:nvGrpSpPr>
        <p:grpSpPr>
          <a:xfrm>
            <a:off x="6400800" y="1889054"/>
            <a:ext cx="5966761" cy="3238118"/>
            <a:chOff x="6400800" y="1889054"/>
            <a:chExt cx="5966761" cy="3238118"/>
          </a:xfrm>
        </p:grpSpPr>
        <p:sp>
          <p:nvSpPr>
            <p:cNvPr id="2" name="Right Brace 1">
              <a:extLst>
                <a:ext uri="{FF2B5EF4-FFF2-40B4-BE49-F238E27FC236}">
                  <a16:creationId xmlns:a16="http://schemas.microsoft.com/office/drawing/2014/main" id="{F35F7110-2A26-844C-314E-19D514642187}"/>
                </a:ext>
              </a:extLst>
            </p:cNvPr>
            <p:cNvSpPr/>
            <p:nvPr/>
          </p:nvSpPr>
          <p:spPr>
            <a:xfrm>
              <a:off x="6400800" y="1889054"/>
              <a:ext cx="1349828" cy="3238118"/>
            </a:xfrm>
            <a:prstGeom prst="rightBrac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A45B29-C69A-5A02-03DE-F247D96D9DED}"/>
                </a:ext>
              </a:extLst>
            </p:cNvPr>
            <p:cNvSpPr txBox="1"/>
            <p:nvPr/>
          </p:nvSpPr>
          <p:spPr>
            <a:xfrm>
              <a:off x="7823465" y="3046448"/>
              <a:ext cx="45440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Commonality: we don’t care about particular values, we care about dependency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5887254"/>
      </p:ext>
    </p:extLst>
  </p:cSld>
  <p:clrMapOvr>
    <a:masterClrMapping/>
  </p:clrMapOvr>
</p:sld>
</file>

<file path=ppt/slides/slide1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2006214"/>
            <a:ext cx="5431971" cy="846301"/>
          </a:xfrm>
        </p:spPr>
        <p:txBody>
          <a:bodyPr>
            <a:normAutofit/>
          </a:bodyPr>
          <a:lstStyle/>
          <a:p>
            <a:r>
              <a:rPr lang="en-US" b="1" dirty="0"/>
              <a:t>This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DDEF-20C4-4F65-BAC9-0A763DF7E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4" y="2948489"/>
            <a:ext cx="5433204" cy="2407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Delving into data abstractions that indicate dependency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2F697-D1D4-4B0A-B960-D1869BF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11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9598309"/>
      </p:ext>
    </p:extLst>
  </p:cSld>
  <p:clrMapOvr>
    <a:masterClrMapping/>
  </p:clrMapOvr>
</p:sld>
</file>

<file path=ppt/slides/slide1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Dependence relations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Control Dependence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Data Dependence</a:t>
            </a:r>
          </a:p>
        </p:txBody>
      </p:sp>
    </p:spTree>
    <p:extLst>
      <p:ext uri="{BB962C8B-B14F-4D97-AF65-F5344CB8AC3E}">
        <p14:creationId xmlns:p14="http://schemas.microsoft.com/office/powerpoint/2010/main" val="449935407"/>
      </p:ext>
    </p:extLst>
  </p:cSld>
  <p:clrMapOvr>
    <a:masterClrMapping/>
  </p:clrMapOvr>
</p:sld>
</file>

<file path=ppt/slides/slide13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Why does statement X Do Thing Y?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Dependence Relations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DF3D626-36A7-D0CD-B7E8-7B545C7DE864}"/>
              </a:ext>
            </a:extLst>
          </p:cNvPr>
          <p:cNvSpPr txBox="1">
            <a:spLocks/>
          </p:cNvSpPr>
          <p:nvPr/>
        </p:nvSpPr>
        <p:spPr>
          <a:xfrm>
            <a:off x="429972" y="1528426"/>
            <a:ext cx="471867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Often interested in a subset of program behavior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AB338D-8C3D-AA0A-9BC6-AEB658BC0052}"/>
              </a:ext>
            </a:extLst>
          </p:cNvPr>
          <p:cNvSpPr txBox="1"/>
          <p:nvPr/>
        </p:nvSpPr>
        <p:spPr>
          <a:xfrm>
            <a:off x="429972" y="2257593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What “influenced” statement X?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D6E302-EB1D-3C56-76F3-A9F2F1ECE2A9}"/>
              </a:ext>
            </a:extLst>
          </p:cNvPr>
          <p:cNvSpPr txBox="1"/>
          <p:nvPr/>
        </p:nvSpPr>
        <p:spPr>
          <a:xfrm>
            <a:off x="414732" y="2638593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What did statement X “influence”?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DF00CBF-F4B2-70EB-9201-4438E0C19EF2}"/>
              </a:ext>
            </a:extLst>
          </p:cNvPr>
          <p:cNvSpPr txBox="1">
            <a:spLocks/>
          </p:cNvSpPr>
          <p:nvPr/>
        </p:nvSpPr>
        <p:spPr>
          <a:xfrm>
            <a:off x="414732" y="3307558"/>
            <a:ext cx="520347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Useful in a variety of contexts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E6E966-B341-017A-6ED2-BB6A8CC33841}"/>
              </a:ext>
            </a:extLst>
          </p:cNvPr>
          <p:cNvSpPr txBox="1"/>
          <p:nvPr/>
        </p:nvSpPr>
        <p:spPr>
          <a:xfrm>
            <a:off x="418849" y="368892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Consider a pointer… what might make it null?</a:t>
            </a:r>
          </a:p>
        </p:txBody>
      </p:sp>
      <p:pic>
        <p:nvPicPr>
          <p:cNvPr id="2050" name="Picture 2" descr="How to Dramatically Increase Your Influence as a Leader - Lolly Daskal |  Leadership">
            <a:extLst>
              <a:ext uri="{FF2B5EF4-FFF2-40B4-BE49-F238E27FC236}">
                <a16:creationId xmlns:a16="http://schemas.microsoft.com/office/drawing/2014/main" id="{317A5ED8-927B-758C-2C8C-F078433FA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736" y="2212545"/>
            <a:ext cx="501015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F98E5BF-8270-34DA-F0D1-81E5C5371C62}"/>
              </a:ext>
            </a:extLst>
          </p:cNvPr>
          <p:cNvSpPr txBox="1">
            <a:spLocks/>
          </p:cNvSpPr>
          <p:nvPr/>
        </p:nvSpPr>
        <p:spPr>
          <a:xfrm>
            <a:off x="410615" y="4538461"/>
            <a:ext cx="520347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Assisting Scalability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314621C-40CB-0D56-99DB-03DFAD139E17}"/>
              </a:ext>
            </a:extLst>
          </p:cNvPr>
          <p:cNvSpPr txBox="1"/>
          <p:nvPr/>
        </p:nvSpPr>
        <p:spPr>
          <a:xfrm>
            <a:off x="414732" y="4919823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Don’t get lost in details unrelated to my pointer / bug</a:t>
            </a:r>
          </a:p>
        </p:txBody>
      </p:sp>
    </p:spTree>
    <p:extLst>
      <p:ext uri="{BB962C8B-B14F-4D97-AF65-F5344CB8AC3E}">
        <p14:creationId xmlns:p14="http://schemas.microsoft.com/office/powerpoint/2010/main" val="1419557171"/>
      </p:ext>
    </p:extLst>
  </p:cSld>
  <p:clrMapOvr>
    <a:masterClrMapping/>
  </p:clrMapOvr>
</p:sld>
</file>

<file path=ppt/slides/slide1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Applications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Dependence Relations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DF3D626-36A7-D0CD-B7E8-7B545C7DE864}"/>
              </a:ext>
            </a:extLst>
          </p:cNvPr>
          <p:cNvSpPr txBox="1">
            <a:spLocks/>
          </p:cNvSpPr>
          <p:nvPr/>
        </p:nvSpPr>
        <p:spPr>
          <a:xfrm>
            <a:off x="429972" y="1824990"/>
            <a:ext cx="471867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Proactive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AB338D-8C3D-AA0A-9BC6-AEB658BC0052}"/>
              </a:ext>
            </a:extLst>
          </p:cNvPr>
          <p:cNvSpPr txBox="1"/>
          <p:nvPr/>
        </p:nvSpPr>
        <p:spPr>
          <a:xfrm>
            <a:off x="429972" y="2257593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What causes my program to crashing?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D6E302-EB1D-3C56-76F3-A9F2F1ECE2A9}"/>
              </a:ext>
            </a:extLst>
          </p:cNvPr>
          <p:cNvSpPr txBox="1"/>
          <p:nvPr/>
        </p:nvSpPr>
        <p:spPr>
          <a:xfrm>
            <a:off x="414732" y="2638593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Does this statement leak data?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05BE27D-4253-9452-2B56-4A6DD2B194B0}"/>
              </a:ext>
            </a:extLst>
          </p:cNvPr>
          <p:cNvSpPr txBox="1">
            <a:spLocks/>
          </p:cNvSpPr>
          <p:nvPr/>
        </p:nvSpPr>
        <p:spPr>
          <a:xfrm>
            <a:off x="445212" y="3228214"/>
            <a:ext cx="471867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Reactive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B4F588-7F52-1A56-8A49-905CDF2D3ACD}"/>
              </a:ext>
            </a:extLst>
          </p:cNvPr>
          <p:cNvSpPr txBox="1"/>
          <p:nvPr/>
        </p:nvSpPr>
        <p:spPr>
          <a:xfrm>
            <a:off x="429972" y="3654637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Zoom in on a suspicious operation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98F883-33B3-05F8-3CFB-9EB547076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6173" y="1729495"/>
            <a:ext cx="3730324" cy="366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69750"/>
      </p:ext>
    </p:extLst>
  </p:cSld>
  <p:clrMapOvr>
    <a:masterClrMapping/>
  </p:clrMapOvr>
</p:sld>
</file>

<file path=ppt/slides/slide15.xml><?xml version="1.0" encoding="utf-8"?>
<p:sld xmlns:a16="http://schemas.microsoft.com/office/drawing/2014/main" xmlns:adec="http://schemas.microsoft.com/office/drawing/2017/decorative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Dependence relations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Control Dependence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Data Dependence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6877BA6-D137-F602-E44F-CE1E6138EE2A}"/>
                  </a:ext>
                </a:extLst>
              </p14:cNvPr>
              <p14:cNvContentPartPr/>
              <p14:nvPr/>
            </p14:nvContentPartPr>
            <p14:xfrm>
              <a:off x="649440" y="3039840"/>
              <a:ext cx="4331160" cy="7124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6877BA6-D137-F602-E44F-CE1E6138EE2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0080" y="3030480"/>
                <a:ext cx="4349880" cy="731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7533344"/>
      </p:ext>
    </p:extLst>
  </p:cSld>
  <p:clrMapOvr>
    <a:masterClrMapping/>
  </p:clrMapOvr>
</p:sld>
</file>

<file path=ppt/slides/slide1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“Control Reliance” Intuition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Dependence Relations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DF3D626-36A7-D0CD-B7E8-7B545C7DE864}"/>
              </a:ext>
            </a:extLst>
          </p:cNvPr>
          <p:cNvSpPr txBox="1">
            <a:spLocks/>
          </p:cNvSpPr>
          <p:nvPr/>
        </p:nvSpPr>
        <p:spPr>
          <a:xfrm>
            <a:off x="429972" y="1635520"/>
            <a:ext cx="5753114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Consider the following procedure…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AB338D-8C3D-AA0A-9BC6-AEB658BC0052}"/>
              </a:ext>
            </a:extLst>
          </p:cNvPr>
          <p:cNvSpPr txBox="1"/>
          <p:nvPr/>
        </p:nvSpPr>
        <p:spPr>
          <a:xfrm>
            <a:off x="429972" y="2010454"/>
            <a:ext cx="61042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666666"/>
                </a:solidFill>
              </a:rPr>
              <a:t>What other statements </a:t>
            </a:r>
            <a:r>
              <a:rPr lang="en-US" sz="1800" b="1" i="1" u="sng" dirty="0">
                <a:solidFill>
                  <a:srgbClr val="666666"/>
                </a:solidFill>
              </a:rPr>
              <a:t>decide</a:t>
            </a:r>
            <a:r>
              <a:rPr lang="en-US" sz="1800" i="1" dirty="0">
                <a:solidFill>
                  <a:srgbClr val="666666"/>
                </a:solidFill>
              </a:rPr>
              <a:t> </a:t>
            </a:r>
            <a:r>
              <a:rPr lang="en-US" sz="1800" dirty="0">
                <a:solidFill>
                  <a:srgbClr val="666666"/>
                </a:solidFill>
              </a:rPr>
              <a:t>whether a given statement executes?</a:t>
            </a:r>
            <a:endParaRPr lang="en-US" sz="1800" b="1" u="sng" dirty="0">
              <a:solidFill>
                <a:srgbClr val="66666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CA2BCB-3C42-5C55-2EF3-936DBFB8FBEE}"/>
              </a:ext>
            </a:extLst>
          </p:cNvPr>
          <p:cNvSpPr txBox="1"/>
          <p:nvPr/>
        </p:nvSpPr>
        <p:spPr>
          <a:xfrm>
            <a:off x="478955" y="2870149"/>
            <a:ext cx="6195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outcome of Line 2 decides on whether Line 3 is executed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9F2950-5C8F-877F-8735-20EB74FD2FE0}"/>
              </a:ext>
            </a:extLst>
          </p:cNvPr>
          <p:cNvSpPr txBox="1"/>
          <p:nvPr/>
        </p:nvSpPr>
        <p:spPr>
          <a:xfrm>
            <a:off x="462625" y="4334283"/>
            <a:ext cx="7050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outcome of Line 1 does </a:t>
            </a:r>
            <a:r>
              <a:rPr lang="en-US" b="1" dirty="0"/>
              <a:t>not</a:t>
            </a:r>
            <a:r>
              <a:rPr lang="en-US" dirty="0"/>
              <a:t> decide on whether Line 2 is executed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9D2AFA-7405-88F0-3D08-C1F7A907DD13}"/>
              </a:ext>
            </a:extLst>
          </p:cNvPr>
          <p:cNvSpPr txBox="1"/>
          <p:nvPr/>
        </p:nvSpPr>
        <p:spPr>
          <a:xfrm>
            <a:off x="440853" y="3545065"/>
            <a:ext cx="6195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outcome of Line 2 decides on whether Line 4 is executed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BDEA9E-04F4-7767-1BC1-75C5F30ED522}"/>
              </a:ext>
            </a:extLst>
          </p:cNvPr>
          <p:cNvSpPr txBox="1"/>
          <p:nvPr/>
        </p:nvSpPr>
        <p:spPr>
          <a:xfrm>
            <a:off x="429972" y="5074119"/>
            <a:ext cx="7050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outcome of Line 2 does </a:t>
            </a:r>
            <a:r>
              <a:rPr lang="en-US" b="1" dirty="0"/>
              <a:t>not</a:t>
            </a:r>
            <a:r>
              <a:rPr lang="en-US" dirty="0"/>
              <a:t> decide on whether Line 5 is executed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CFFC85-534D-DB48-1267-844AB87643E9}"/>
              </a:ext>
            </a:extLst>
          </p:cNvPr>
          <p:cNvSpPr txBox="1"/>
          <p:nvPr/>
        </p:nvSpPr>
        <p:spPr>
          <a:xfrm>
            <a:off x="8416587" y="2621735"/>
            <a:ext cx="32004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foo(){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2: if (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== 1)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3: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putc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(‘a’);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else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4: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putc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6: return;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8396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6" grpId="0"/>
      <p:bldP spid="18" grpId="0"/>
    </p:bldLst>
  </p:timing>
</p:sld>
</file>

<file path=ppt/slides/slide1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“Control Reliance” Intuition: Immediacy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Dependence Relations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DF3D626-36A7-D0CD-B7E8-7B545C7DE864}"/>
              </a:ext>
            </a:extLst>
          </p:cNvPr>
          <p:cNvSpPr txBox="1">
            <a:spLocks/>
          </p:cNvSpPr>
          <p:nvPr/>
        </p:nvSpPr>
        <p:spPr>
          <a:xfrm>
            <a:off x="429971" y="1635520"/>
            <a:ext cx="7413186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Many instructions may cause a skip-over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CA2BCB-3C42-5C55-2EF3-936DBFB8FBEE}"/>
              </a:ext>
            </a:extLst>
          </p:cNvPr>
          <p:cNvSpPr txBox="1"/>
          <p:nvPr/>
        </p:nvSpPr>
        <p:spPr>
          <a:xfrm>
            <a:off x="478955" y="2129919"/>
            <a:ext cx="4586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Line 5 relies on Line 1 and Line 2 and Line 3!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9C7E5A-C686-0428-249F-31BC0F3BECFE}"/>
              </a:ext>
            </a:extLst>
          </p:cNvPr>
          <p:cNvSpPr txBox="1"/>
          <p:nvPr/>
        </p:nvSpPr>
        <p:spPr>
          <a:xfrm>
            <a:off x="451743" y="3603194"/>
            <a:ext cx="67328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We’d say Line 4 “most closely” relies on Line 3 because there is</a:t>
            </a:r>
          </a:p>
          <a:p>
            <a:r>
              <a:rPr lang="en-US" dirty="0"/>
              <a:t>no instruction between line 3 and 4 that decides if Line 4 executes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8A1248-0C6D-8E5F-F6D1-42813D1816DA}"/>
              </a:ext>
            </a:extLst>
          </p:cNvPr>
          <p:cNvSpPr txBox="1"/>
          <p:nvPr/>
        </p:nvSpPr>
        <p:spPr>
          <a:xfrm>
            <a:off x="478954" y="2724300"/>
            <a:ext cx="67058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Also convenient to say that every line in a procedure relies on the </a:t>
            </a:r>
          </a:p>
          <a:p>
            <a:r>
              <a:rPr lang="en-US" dirty="0"/>
              <a:t>entry to that procedure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FA2FC04-49D6-E365-DD64-1B6A6FCA4738}"/>
              </a:ext>
            </a:extLst>
          </p:cNvPr>
          <p:cNvSpPr txBox="1">
            <a:spLocks/>
          </p:cNvSpPr>
          <p:nvPr/>
        </p:nvSpPr>
        <p:spPr>
          <a:xfrm>
            <a:off x="429971" y="4762419"/>
            <a:ext cx="5753114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Control Dependence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A1997B-799F-F5C2-809E-04C7C8A1C9F5}"/>
              </a:ext>
            </a:extLst>
          </p:cNvPr>
          <p:cNvSpPr txBox="1"/>
          <p:nvPr/>
        </p:nvSpPr>
        <p:spPr>
          <a:xfrm>
            <a:off x="429971" y="5222480"/>
            <a:ext cx="69635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Informally, an instruction X has a control dependence on Y if:</a:t>
            </a:r>
          </a:p>
          <a:p>
            <a:r>
              <a:rPr lang="en-US" dirty="0"/>
              <a:t>Statement Y decides whether X executes with no intervening decider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17804A-7D66-F25D-9474-FF90AC3D504B}"/>
              </a:ext>
            </a:extLst>
          </p:cNvPr>
          <p:cNvSpPr txBox="1"/>
          <p:nvPr/>
        </p:nvSpPr>
        <p:spPr>
          <a:xfrm>
            <a:off x="416673" y="5994711"/>
            <a:ext cx="694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Related concept: MUST a statement A be executed for B to execute?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2C46FD-6627-409D-F797-4B81125BC8A6}"/>
              </a:ext>
            </a:extLst>
          </p:cNvPr>
          <p:cNvSpPr txBox="1"/>
          <p:nvPr/>
        </p:nvSpPr>
        <p:spPr>
          <a:xfrm>
            <a:off x="8027917" y="2377882"/>
            <a:ext cx="387561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foo(){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1: if (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== 1){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2:   if (j == 1)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3:      if (k == 1){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4: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(“hi ”);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5: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(“there!”);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6:   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7: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8: }</a:t>
            </a:r>
          </a:p>
        </p:txBody>
      </p:sp>
    </p:spTree>
    <p:extLst>
      <p:ext uri="{BB962C8B-B14F-4D97-AF65-F5344CB8AC3E}">
        <p14:creationId xmlns:p14="http://schemas.microsoft.com/office/powerpoint/2010/main" val="18209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0" grpId="0"/>
      <p:bldP spid="11" grpId="0"/>
      <p:bldP spid="14" grpId="0"/>
    </p:bldLst>
  </p:timing>
</p:sld>
</file>

<file path=ppt/slides/slide1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“Control Reliance” Intuition: Immediacy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Dependence Relations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DF3D626-36A7-D0CD-B7E8-7B545C7DE864}"/>
              </a:ext>
            </a:extLst>
          </p:cNvPr>
          <p:cNvSpPr txBox="1">
            <a:spLocks/>
          </p:cNvSpPr>
          <p:nvPr/>
        </p:nvSpPr>
        <p:spPr>
          <a:xfrm>
            <a:off x="429971" y="1635520"/>
            <a:ext cx="7413186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Many instructions may cause a skip-over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879C8E-C6DB-7615-7F07-9BCAEB2B47F2}"/>
              </a:ext>
            </a:extLst>
          </p:cNvPr>
          <p:cNvSpPr txBox="1"/>
          <p:nvPr/>
        </p:nvSpPr>
        <p:spPr>
          <a:xfrm>
            <a:off x="8027917" y="2377882"/>
            <a:ext cx="387561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foo(){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1: if (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== 1){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2:   if (j == 1)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3:      if (k == 1){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4: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(“hi ”);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5:    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(“there!”);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6:   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7: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8: 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CA2BCB-3C42-5C55-2EF3-936DBFB8FBEE}"/>
              </a:ext>
            </a:extLst>
          </p:cNvPr>
          <p:cNvSpPr txBox="1"/>
          <p:nvPr/>
        </p:nvSpPr>
        <p:spPr>
          <a:xfrm>
            <a:off x="478955" y="2129919"/>
            <a:ext cx="4586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Line 5 relies on Line 1 and Line 2 and Line 3!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9C7E5A-C686-0428-249F-31BC0F3BECFE}"/>
              </a:ext>
            </a:extLst>
          </p:cNvPr>
          <p:cNvSpPr txBox="1"/>
          <p:nvPr/>
        </p:nvSpPr>
        <p:spPr>
          <a:xfrm>
            <a:off x="451743" y="3603194"/>
            <a:ext cx="67328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We’d say Line 4 “most closely” relies on Line 3 because there is</a:t>
            </a:r>
          </a:p>
          <a:p>
            <a:r>
              <a:rPr lang="en-US" dirty="0"/>
              <a:t>no instruction between line 3 and 4 that decides if Line 4 executes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8A1248-0C6D-8E5F-F6D1-42813D1816DA}"/>
              </a:ext>
            </a:extLst>
          </p:cNvPr>
          <p:cNvSpPr txBox="1"/>
          <p:nvPr/>
        </p:nvSpPr>
        <p:spPr>
          <a:xfrm>
            <a:off x="478954" y="2724300"/>
            <a:ext cx="67058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Also convenient to say that every line in a procedure relies on the </a:t>
            </a:r>
          </a:p>
          <a:p>
            <a:r>
              <a:rPr lang="en-US" dirty="0"/>
              <a:t>entry to that procedure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FA2FC04-49D6-E365-DD64-1B6A6FCA4738}"/>
              </a:ext>
            </a:extLst>
          </p:cNvPr>
          <p:cNvSpPr txBox="1">
            <a:spLocks/>
          </p:cNvSpPr>
          <p:nvPr/>
        </p:nvSpPr>
        <p:spPr>
          <a:xfrm>
            <a:off x="429971" y="4762419"/>
            <a:ext cx="5753114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Control Dependence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A1997B-799F-F5C2-809E-04C7C8A1C9F5}"/>
              </a:ext>
            </a:extLst>
          </p:cNvPr>
          <p:cNvSpPr txBox="1"/>
          <p:nvPr/>
        </p:nvSpPr>
        <p:spPr>
          <a:xfrm>
            <a:off x="429971" y="5222480"/>
            <a:ext cx="69635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Informally, an instruction X has a control dependence on Y if:</a:t>
            </a:r>
          </a:p>
          <a:p>
            <a:r>
              <a:rPr lang="en-US" dirty="0"/>
              <a:t>Statement Y decides whether X executes with no intervening decider</a:t>
            </a:r>
          </a:p>
        </p:txBody>
      </p:sp>
    </p:spTree>
    <p:extLst>
      <p:ext uri="{BB962C8B-B14F-4D97-AF65-F5344CB8AC3E}">
        <p14:creationId xmlns:p14="http://schemas.microsoft.com/office/powerpoint/2010/main" val="221572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0" grpId="0"/>
      <p:bldP spid="11" grpId="0"/>
    </p:bldLst>
  </p:timing>
</p:sld>
</file>

<file path=ppt/slides/slide1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Control Dependence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Dependence Relations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879C8E-C6DB-7615-7F07-9BCAEB2B47F2}"/>
              </a:ext>
            </a:extLst>
          </p:cNvPr>
          <p:cNvSpPr txBox="1"/>
          <p:nvPr/>
        </p:nvSpPr>
        <p:spPr>
          <a:xfrm>
            <a:off x="7434646" y="1871696"/>
            <a:ext cx="32004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foo(){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2: if (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== 1)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3: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putc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(‘a’);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else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4: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putc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6: return;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1001A8-397A-959F-F488-3B8DCA8D4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099" y="4988316"/>
            <a:ext cx="2543175" cy="1514475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ABC996D-7F3B-B085-4027-898CADF4BB5D}"/>
              </a:ext>
            </a:extLst>
          </p:cNvPr>
          <p:cNvSpPr txBox="1">
            <a:spLocks/>
          </p:cNvSpPr>
          <p:nvPr/>
        </p:nvSpPr>
        <p:spPr>
          <a:xfrm>
            <a:off x="458803" y="2058200"/>
            <a:ext cx="529532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Capture Control Dependence in a Data structure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C24888-7680-C994-BD98-768537869421}"/>
              </a:ext>
            </a:extLst>
          </p:cNvPr>
          <p:cNvSpPr txBox="1"/>
          <p:nvPr/>
        </p:nvSpPr>
        <p:spPr>
          <a:xfrm>
            <a:off x="429971" y="3000161"/>
            <a:ext cx="3204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control dependence graph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17804A-7D66-F25D-9474-FF90AC3D504B}"/>
              </a:ext>
            </a:extLst>
          </p:cNvPr>
          <p:cNvSpPr txBox="1"/>
          <p:nvPr/>
        </p:nvSpPr>
        <p:spPr>
          <a:xfrm>
            <a:off x="300072" y="4398230"/>
            <a:ext cx="694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Related concept: MUST a statement A be executed for B to execute?</a:t>
            </a:r>
          </a:p>
        </p:txBody>
      </p:sp>
    </p:spTree>
    <p:extLst>
      <p:ext uri="{BB962C8B-B14F-4D97-AF65-F5344CB8AC3E}">
        <p14:creationId xmlns:p14="http://schemas.microsoft.com/office/powerpoint/2010/main" val="415219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" t="5052" r="3275" b="4924"/>
          <a:stretch/>
        </p:blipFill>
        <p:spPr bwMode="auto">
          <a:xfrm>
            <a:off x="0" y="0"/>
            <a:ext cx="12192000" cy="6888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34600-A827-4B55-A62A-0A2DA75D7B7E}" type="slidenum">
              <a:rPr lang="en-US" smtClean="0"/>
              <a:t>20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981201" y="509884"/>
            <a:ext cx="8439149" cy="550991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 numCol="1">
            <a:prstTxWarp prst="textSlant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Domination</a:t>
            </a:r>
            <a:endParaRPr lang="en-US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822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Dominators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Dependence Relations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636DEDE-1C4E-44D5-1FD7-30F793773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661" y="1948070"/>
            <a:ext cx="2565354" cy="381370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70F70F-5210-D128-B244-9C09B16AC9C9}"/>
              </a:ext>
            </a:extLst>
          </p:cNvPr>
          <p:cNvSpPr txBox="1"/>
          <p:nvPr/>
        </p:nvSpPr>
        <p:spPr>
          <a:xfrm>
            <a:off x="4717467" y="1226757"/>
            <a:ext cx="35197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You can’t get to the endzone </a:t>
            </a:r>
          </a:p>
          <a:p>
            <a:r>
              <a:rPr lang="en-US" dirty="0"/>
              <a:t>without going through me FIRST!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A22CF4-D50B-43FA-4C69-4FC1D316D2B8}"/>
              </a:ext>
            </a:extLst>
          </p:cNvPr>
          <p:cNvSpPr/>
          <p:nvPr/>
        </p:nvSpPr>
        <p:spPr>
          <a:xfrm>
            <a:off x="1340428" y="2802115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1DDB46-FC4A-8D94-D2B5-A5E2B60E32EA}"/>
              </a:ext>
            </a:extLst>
          </p:cNvPr>
          <p:cNvSpPr/>
          <p:nvPr/>
        </p:nvSpPr>
        <p:spPr>
          <a:xfrm>
            <a:off x="1340428" y="4211815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5AF37A7-D2AB-7BFD-404D-8491E0916E3E}"/>
              </a:ext>
            </a:extLst>
          </p:cNvPr>
          <p:cNvCxnSpPr>
            <a:stCxn id="3" idx="2"/>
            <a:endCxn id="4" idx="0"/>
          </p:cNvCxnSpPr>
          <p:nvPr/>
        </p:nvCxnSpPr>
        <p:spPr>
          <a:xfrm>
            <a:off x="1797628" y="3716515"/>
            <a:ext cx="0" cy="495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E6B36CD-8873-173B-0FFA-5783433779B1}"/>
              </a:ext>
            </a:extLst>
          </p:cNvPr>
          <p:cNvCxnSpPr/>
          <p:nvPr/>
        </p:nvCxnSpPr>
        <p:spPr>
          <a:xfrm flipH="1" flipV="1">
            <a:off x="6696941" y="1989859"/>
            <a:ext cx="2739667" cy="4727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5B4CC44-D744-F977-0BCE-5C6DA0891980}"/>
                  </a:ext>
                </a:extLst>
              </p14:cNvPr>
              <p14:cNvContentPartPr/>
              <p14:nvPr/>
            </p14:nvContentPartPr>
            <p14:xfrm>
              <a:off x="1504080" y="513720"/>
              <a:ext cx="1944360" cy="42033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5B4CC44-D744-F977-0BCE-5C6DA089198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94720" y="504360"/>
                <a:ext cx="1963080" cy="422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9585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 err="1"/>
              <a:t>PostDomination</a:t>
            </a:r>
            <a:endParaRPr lang="en-US" sz="3400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Dependence Relations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DF3D626-36A7-D0CD-B7E8-7B545C7DE864}"/>
              </a:ext>
            </a:extLst>
          </p:cNvPr>
          <p:cNvSpPr txBox="1">
            <a:spLocks/>
          </p:cNvSpPr>
          <p:nvPr/>
        </p:nvSpPr>
        <p:spPr>
          <a:xfrm>
            <a:off x="429972" y="1635520"/>
            <a:ext cx="529532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Intuition on Control Dependence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AB338D-8C3D-AA0A-9BC6-AEB658BC0052}"/>
              </a:ext>
            </a:extLst>
          </p:cNvPr>
          <p:cNvSpPr txBox="1"/>
          <p:nvPr/>
        </p:nvSpPr>
        <p:spPr>
          <a:xfrm>
            <a:off x="429972" y="2010454"/>
            <a:ext cx="6104238" cy="876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What </a:t>
            </a:r>
            <a:r>
              <a:rPr lang="en-US" dirty="0">
                <a:solidFill>
                  <a:srgbClr val="666666"/>
                </a:solidFill>
              </a:rPr>
              <a:t>is the closest </a:t>
            </a:r>
            <a:r>
              <a:rPr lang="en-US" sz="1800" dirty="0">
                <a:solidFill>
                  <a:srgbClr val="666666"/>
                </a:solidFill>
              </a:rPr>
              <a:t>statement are you guaranteed to execute?</a:t>
            </a:r>
            <a:endParaRPr lang="en-US" sz="1800" i="1" dirty="0">
              <a:solidFill>
                <a:srgbClr val="666666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CE9A223-ACAD-E92F-8124-D02E8435497D}"/>
              </a:ext>
            </a:extLst>
          </p:cNvPr>
          <p:cNvSpPr txBox="1">
            <a:spLocks/>
          </p:cNvSpPr>
          <p:nvPr/>
        </p:nvSpPr>
        <p:spPr>
          <a:xfrm>
            <a:off x="429972" y="3157926"/>
            <a:ext cx="529532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 err="1"/>
              <a:t>Postdomination</a:t>
            </a:r>
            <a:endParaRPr lang="en-US" sz="2600" cap="small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96C267-0DAD-7704-61A6-29534EEC3DE1}"/>
              </a:ext>
            </a:extLst>
          </p:cNvPr>
          <p:cNvSpPr txBox="1"/>
          <p:nvPr/>
        </p:nvSpPr>
        <p:spPr>
          <a:xfrm>
            <a:off x="429972" y="3532860"/>
            <a:ext cx="6104238" cy="876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A Statement Y </a:t>
            </a:r>
            <a:r>
              <a:rPr lang="en-US" sz="1800" b="1" dirty="0" err="1">
                <a:solidFill>
                  <a:srgbClr val="666666"/>
                </a:solidFill>
              </a:rPr>
              <a:t>postdominates</a:t>
            </a:r>
            <a:r>
              <a:rPr lang="en-US" sz="1800" dirty="0">
                <a:solidFill>
                  <a:srgbClr val="666666"/>
                </a:solidFill>
              </a:rPr>
              <a:t> X </a:t>
            </a:r>
            <a:r>
              <a:rPr lang="en-US" dirty="0">
                <a:solidFill>
                  <a:srgbClr val="666666"/>
                </a:solidFill>
              </a:rPr>
              <a:t>⇔</a:t>
            </a:r>
            <a:r>
              <a:rPr lang="en-US" sz="1800" dirty="0">
                <a:solidFill>
                  <a:srgbClr val="666666"/>
                </a:solidFill>
              </a:rPr>
              <a:t> every path from X is guaranteed to go through Y, denoted X in PDOM(Y)</a:t>
            </a:r>
            <a:endParaRPr lang="en-US" sz="1800" i="1" dirty="0">
              <a:solidFill>
                <a:srgbClr val="666666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EA3840-56CD-4EB6-2C65-9976D3CF2CD1}"/>
              </a:ext>
            </a:extLst>
          </p:cNvPr>
          <p:cNvSpPr txBox="1"/>
          <p:nvPr/>
        </p:nvSpPr>
        <p:spPr>
          <a:xfrm>
            <a:off x="429972" y="440285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i="1" dirty="0">
                <a:solidFill>
                  <a:srgbClr val="666666"/>
                </a:solidFill>
              </a:rPr>
              <a:t>Intuitively, X is “destined” to meet 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2962F0-1E15-E9C6-3E2B-AD0CCC4BE192}"/>
              </a:ext>
            </a:extLst>
          </p:cNvPr>
          <p:cNvSpPr txBox="1"/>
          <p:nvPr/>
        </p:nvSpPr>
        <p:spPr>
          <a:xfrm>
            <a:off x="380545" y="4994900"/>
            <a:ext cx="6104238" cy="1291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A Statement Y </a:t>
            </a:r>
            <a:r>
              <a:rPr lang="en-US" sz="1800" b="1" dirty="0">
                <a:solidFill>
                  <a:srgbClr val="666666"/>
                </a:solidFill>
              </a:rPr>
              <a:t>immediately </a:t>
            </a:r>
            <a:r>
              <a:rPr lang="en-US" b="1" dirty="0" err="1">
                <a:solidFill>
                  <a:srgbClr val="666666"/>
                </a:solidFill>
              </a:rPr>
              <a:t>postdominates</a:t>
            </a:r>
            <a:r>
              <a:rPr lang="en-US" b="1" dirty="0">
                <a:solidFill>
                  <a:srgbClr val="666666"/>
                </a:solidFill>
              </a:rPr>
              <a:t> </a:t>
            </a:r>
            <a:r>
              <a:rPr lang="en-US" dirty="0">
                <a:solidFill>
                  <a:srgbClr val="666666"/>
                </a:solidFill>
              </a:rPr>
              <a:t>X</a:t>
            </a:r>
            <a:r>
              <a:rPr lang="en-US" sz="1800" dirty="0">
                <a:solidFill>
                  <a:srgbClr val="666666"/>
                </a:solidFill>
              </a:rPr>
              <a:t> </a:t>
            </a:r>
            <a:r>
              <a:rPr lang="en-US" dirty="0">
                <a:solidFill>
                  <a:srgbClr val="666666"/>
                </a:solidFill>
              </a:rPr>
              <a:t>⇔</a:t>
            </a:r>
            <a:r>
              <a:rPr lang="en-US" sz="1800" dirty="0">
                <a:solidFill>
                  <a:srgbClr val="666666"/>
                </a:solidFill>
              </a:rPr>
              <a:t> X in PDOM(Y) and there is no intervening </a:t>
            </a:r>
            <a:r>
              <a:rPr lang="en-US" sz="1800" dirty="0" err="1">
                <a:solidFill>
                  <a:srgbClr val="666666"/>
                </a:solidFill>
              </a:rPr>
              <a:t>postdominator</a:t>
            </a:r>
            <a:r>
              <a:rPr lang="en-US" i="1" dirty="0">
                <a:solidFill>
                  <a:srgbClr val="666666"/>
                </a:solidFill>
              </a:rPr>
              <a:t>, </a:t>
            </a:r>
            <a:r>
              <a:rPr lang="en-US" dirty="0">
                <a:solidFill>
                  <a:srgbClr val="666666"/>
                </a:solidFill>
              </a:rPr>
              <a:t>denoted X in IPDOM(Y)</a:t>
            </a:r>
            <a:endParaRPr lang="en-US" sz="1800" dirty="0">
              <a:solidFill>
                <a:srgbClr val="666666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6E23891-2160-28D9-2E28-5448CF82CF7A}"/>
              </a:ext>
            </a:extLst>
          </p:cNvPr>
          <p:cNvGrpSpPr/>
          <p:nvPr/>
        </p:nvGrpSpPr>
        <p:grpSpPr>
          <a:xfrm>
            <a:off x="8297091" y="4852012"/>
            <a:ext cx="2133600" cy="1495425"/>
            <a:chOff x="7434646" y="4247188"/>
            <a:chExt cx="2133600" cy="149542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9DF8DBF-E975-0D9A-70D3-D50DBE4F0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34646" y="4247188"/>
              <a:ext cx="2133600" cy="1495425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2C1E9BD-24FF-7F46-0B37-A6DC63370E9C}"/>
                </a:ext>
              </a:extLst>
            </p:cNvPr>
            <p:cNvSpPr/>
            <p:nvPr/>
          </p:nvSpPr>
          <p:spPr>
            <a:xfrm>
              <a:off x="8196649" y="4863810"/>
              <a:ext cx="172994" cy="8120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3C2868F-3CE7-2174-949C-4409B84C81DD}"/>
                </a:ext>
              </a:extLst>
            </p:cNvPr>
            <p:cNvSpPr/>
            <p:nvPr/>
          </p:nvSpPr>
          <p:spPr>
            <a:xfrm>
              <a:off x="8349048" y="5239265"/>
              <a:ext cx="970457" cy="4366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A049342-8547-5621-B858-CA411879D028}"/>
              </a:ext>
            </a:extLst>
          </p:cNvPr>
          <p:cNvSpPr txBox="1"/>
          <p:nvPr/>
        </p:nvSpPr>
        <p:spPr>
          <a:xfrm>
            <a:off x="8588097" y="4483668"/>
            <a:ext cx="1538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Postdom</a:t>
            </a:r>
            <a:r>
              <a:rPr lang="en-US" dirty="0"/>
              <a:t> Tree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FADBDA-4D66-A388-1B84-97EA501BDE4B}"/>
              </a:ext>
            </a:extLst>
          </p:cNvPr>
          <p:cNvSpPr txBox="1"/>
          <p:nvPr/>
        </p:nvSpPr>
        <p:spPr>
          <a:xfrm>
            <a:off x="7434646" y="1871696"/>
            <a:ext cx="32004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foo(){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2: if (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== 1)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3: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putc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(‘a’);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else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4: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5: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putc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6: return;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AE69FB3-EDEB-6CCD-D32D-9F1BFA5D8C48}"/>
                  </a:ext>
                </a:extLst>
              </p14:cNvPr>
              <p14:cNvContentPartPr/>
              <p14:nvPr/>
            </p14:nvContentPartPr>
            <p14:xfrm>
              <a:off x="9428040" y="719280"/>
              <a:ext cx="2648160" cy="6147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AE69FB3-EDEB-6CCD-D32D-9F1BFA5D8C4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18680" y="709920"/>
                <a:ext cx="2666880" cy="616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9342264"/>
      </p:ext>
    </p:extLst>
  </p:cSld>
  <p:clrMapOvr>
    <a:masterClrMapping/>
  </p:clrMapOvr>
</p:sld>
</file>

<file path=ppt/slides/slide23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Building the CDG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Dependence Relations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DF3D626-36A7-D0CD-B7E8-7B545C7DE864}"/>
              </a:ext>
            </a:extLst>
          </p:cNvPr>
          <p:cNvSpPr txBox="1">
            <a:spLocks/>
          </p:cNvSpPr>
          <p:nvPr/>
        </p:nvSpPr>
        <p:spPr>
          <a:xfrm>
            <a:off x="429972" y="1635520"/>
            <a:ext cx="529532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(Immediate) Forward Dominators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AB338D-8C3D-AA0A-9BC6-AEB658BC0052}"/>
              </a:ext>
            </a:extLst>
          </p:cNvPr>
          <p:cNvSpPr txBox="1"/>
          <p:nvPr/>
        </p:nvSpPr>
        <p:spPr>
          <a:xfrm>
            <a:off x="429972" y="2010454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X IN IPDOM(Y</a:t>
            </a:r>
            <a:r>
              <a:rPr lang="en-US" dirty="0">
                <a:solidFill>
                  <a:srgbClr val="666666"/>
                </a:solidFill>
              </a:rPr>
              <a:t>) ⇔ </a:t>
            </a:r>
            <a:r>
              <a:rPr lang="en-US" sz="1800" dirty="0">
                <a:solidFill>
                  <a:srgbClr val="666666"/>
                </a:solidFill>
              </a:rPr>
              <a:t>Y in IFDOM(X)</a:t>
            </a:r>
            <a:endParaRPr lang="en-US" sz="1800" i="1" dirty="0">
              <a:solidFill>
                <a:srgbClr val="666666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879C8E-C6DB-7615-7F07-9BCAEB2B47F2}"/>
              </a:ext>
            </a:extLst>
          </p:cNvPr>
          <p:cNvSpPr txBox="1"/>
          <p:nvPr/>
        </p:nvSpPr>
        <p:spPr>
          <a:xfrm>
            <a:off x="7434646" y="1871696"/>
            <a:ext cx="32004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1: READ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2: if (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== 1)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3:    PRINT “hi!”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else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4: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5: PRINT i;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6: end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6E23891-2160-28D9-2E28-5448CF82CF7A}"/>
              </a:ext>
            </a:extLst>
          </p:cNvPr>
          <p:cNvGrpSpPr/>
          <p:nvPr/>
        </p:nvGrpSpPr>
        <p:grpSpPr>
          <a:xfrm>
            <a:off x="7434646" y="4238950"/>
            <a:ext cx="2133600" cy="1495425"/>
            <a:chOff x="7434646" y="4247188"/>
            <a:chExt cx="2133600" cy="149542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9DF8DBF-E975-0D9A-70D3-D50DBE4F0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34646" y="4247188"/>
              <a:ext cx="2133600" cy="1495425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2C1E9BD-24FF-7F46-0B37-A6DC63370E9C}"/>
                </a:ext>
              </a:extLst>
            </p:cNvPr>
            <p:cNvSpPr/>
            <p:nvPr/>
          </p:nvSpPr>
          <p:spPr>
            <a:xfrm>
              <a:off x="8196649" y="4863810"/>
              <a:ext cx="172994" cy="8120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3C2868F-3CE7-2174-949C-4409B84C81DD}"/>
                </a:ext>
              </a:extLst>
            </p:cNvPr>
            <p:cNvSpPr/>
            <p:nvPr/>
          </p:nvSpPr>
          <p:spPr>
            <a:xfrm>
              <a:off x="8349048" y="5239265"/>
              <a:ext cx="970457" cy="4366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A76B2B4-3E1F-4BBD-F025-2E202F1E1F4B}"/>
              </a:ext>
            </a:extLst>
          </p:cNvPr>
          <p:cNvSpPr txBox="1"/>
          <p:nvPr/>
        </p:nvSpPr>
        <p:spPr>
          <a:xfrm>
            <a:off x="3822357" y="3781168"/>
            <a:ext cx="1474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in IPDOM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148EAE-1186-BF1E-5C79-3B3081972D92}"/>
              </a:ext>
            </a:extLst>
          </p:cNvPr>
          <p:cNvSpPr txBox="1"/>
          <p:nvPr/>
        </p:nvSpPr>
        <p:spPr>
          <a:xfrm>
            <a:off x="3801759" y="4090090"/>
            <a:ext cx="1465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 in IFDOM 2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778C9C8-491D-59FB-FD53-143DF9452E45}"/>
                  </a:ext>
                </a:extLst>
              </p14:cNvPr>
              <p14:cNvContentPartPr/>
              <p14:nvPr/>
            </p14:nvContentPartPr>
            <p14:xfrm>
              <a:off x="7991280" y="1198080"/>
              <a:ext cx="3885840" cy="53265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778C9C8-491D-59FB-FD53-143DF9452E4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81920" y="1188720"/>
                <a:ext cx="3904560" cy="534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179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</p:bldLst>
  </p:timing>
</p:sld>
</file>

<file path=ppt/slides/slide24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Building the CDG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Dependence Relations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879C8E-C6DB-7615-7F07-9BCAEB2B47F2}"/>
              </a:ext>
            </a:extLst>
          </p:cNvPr>
          <p:cNvSpPr txBox="1"/>
          <p:nvPr/>
        </p:nvSpPr>
        <p:spPr>
          <a:xfrm>
            <a:off x="1801536" y="3700786"/>
            <a:ext cx="32004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1: READ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2: if (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== 1)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3:    PRINT “hi!”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else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4: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5: PRINT i;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6: end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03FD3A-9C33-627A-574D-C708C421CA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214"/>
          <a:stretch/>
        </p:blipFill>
        <p:spPr>
          <a:xfrm>
            <a:off x="7168087" y="1669514"/>
            <a:ext cx="3972493" cy="18383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EDAC9C8-DA1A-61E0-A88E-FF5D7FF50482}"/>
              </a:ext>
            </a:extLst>
          </p:cNvPr>
          <p:cNvSpPr txBox="1"/>
          <p:nvPr/>
        </p:nvSpPr>
        <p:spPr>
          <a:xfrm>
            <a:off x="350241" y="1997395"/>
            <a:ext cx="61029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Y is control dependent on X ⇔ there is a path in the CFG from X to Y that doesn’t contain the immediate forward dominator of X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1F468D0-80B5-6BC1-E544-D2F97CA879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831"/>
          <a:stretch/>
        </p:blipFill>
        <p:spPr>
          <a:xfrm>
            <a:off x="8170877" y="4120497"/>
            <a:ext cx="2389770" cy="183832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8BF9C83-5ADE-2F39-E196-EFEE1942712A}"/>
                  </a:ext>
                </a:extLst>
              </p14:cNvPr>
              <p14:cNvContentPartPr/>
              <p14:nvPr/>
            </p14:nvContentPartPr>
            <p14:xfrm>
              <a:off x="834120" y="801000"/>
              <a:ext cx="10434240" cy="54702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8BF9C83-5ADE-2F39-E196-EFEE1942712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4760" y="791640"/>
                <a:ext cx="10452960" cy="548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037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Dependence relations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Control Dependence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Data Dependence</a:t>
            </a:r>
          </a:p>
        </p:txBody>
      </p:sp>
    </p:spTree>
    <p:extLst>
      <p:ext uri="{BB962C8B-B14F-4D97-AF65-F5344CB8AC3E}">
        <p14:creationId xmlns:p14="http://schemas.microsoft.com/office/powerpoint/2010/main" val="767238364"/>
      </p:ext>
    </p:extLst>
  </p:cSld>
  <p:clrMapOvr>
    <a:masterClrMapping/>
  </p:clrMapOvr>
</p:sld>
</file>

<file path=ppt/slides/slide26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Data Dependence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Dependence Relations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879C8E-C6DB-7615-7F07-9BCAEB2B47F2}"/>
              </a:ext>
            </a:extLst>
          </p:cNvPr>
          <p:cNvSpPr txBox="1"/>
          <p:nvPr/>
        </p:nvSpPr>
        <p:spPr>
          <a:xfrm>
            <a:off x="1801536" y="3700786"/>
            <a:ext cx="32004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1: READ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2: if (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== 1)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3:    PRINT “hi!”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else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4: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5: PRINT i;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6: end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DAC9C8-DA1A-61E0-A88E-FF5D7FF50482}"/>
              </a:ext>
            </a:extLst>
          </p:cNvPr>
          <p:cNvSpPr txBox="1"/>
          <p:nvPr/>
        </p:nvSpPr>
        <p:spPr>
          <a:xfrm>
            <a:off x="350241" y="1997395"/>
            <a:ext cx="61029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Influence is more than control, it’s also what values mattered to your behavior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5677EE-E2BB-78FA-8023-D0D557FBB6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9528"/>
          <a:stretch/>
        </p:blipFill>
        <p:spPr>
          <a:xfrm>
            <a:off x="8067412" y="1325563"/>
            <a:ext cx="1959135" cy="18383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B8BDCE-B817-1DF2-2394-F3B39D11AD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831"/>
          <a:stretch/>
        </p:blipFill>
        <p:spPr>
          <a:xfrm>
            <a:off x="7927595" y="3340321"/>
            <a:ext cx="2389770" cy="18383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2C0037-5456-2A54-C6E9-A7FF782A2F63}"/>
              </a:ext>
            </a:extLst>
          </p:cNvPr>
          <p:cNvSpPr txBox="1"/>
          <p:nvPr/>
        </p:nvSpPr>
        <p:spPr>
          <a:xfrm>
            <a:off x="7746233" y="5444185"/>
            <a:ext cx="33807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Note here: 1 might have set 5, but it’s not control dependent!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E1797EF-B6CB-D3C4-8F87-5BD30DFFE8A2}"/>
                  </a:ext>
                </a:extLst>
              </p14:cNvPr>
              <p14:cNvContentPartPr/>
              <p14:nvPr/>
            </p14:nvContentPartPr>
            <p14:xfrm>
              <a:off x="3215160" y="4874040"/>
              <a:ext cx="561600" cy="2880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E1797EF-B6CB-D3C4-8F87-5BD30DFFE8A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05800" y="4864680"/>
                <a:ext cx="580320" cy="30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5070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27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Data Dependence Graph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Dependence Relations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879C8E-C6DB-7615-7F07-9BCAEB2B47F2}"/>
              </a:ext>
            </a:extLst>
          </p:cNvPr>
          <p:cNvSpPr txBox="1"/>
          <p:nvPr/>
        </p:nvSpPr>
        <p:spPr>
          <a:xfrm>
            <a:off x="1801536" y="3700786"/>
            <a:ext cx="32004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1: READ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2: if (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== 1)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3:    PRINT “hi!”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else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4: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5: PRINT i;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6: end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DAC9C8-DA1A-61E0-A88E-FF5D7FF50482}"/>
              </a:ext>
            </a:extLst>
          </p:cNvPr>
          <p:cNvSpPr txBox="1"/>
          <p:nvPr/>
        </p:nvSpPr>
        <p:spPr>
          <a:xfrm>
            <a:off x="350241" y="1997395"/>
            <a:ext cx="6102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Depiction of the </a:t>
            </a:r>
            <a:r>
              <a:rPr lang="en-US" i="1" dirty="0"/>
              <a:t>reaching definitions</a:t>
            </a:r>
            <a:r>
              <a:rPr lang="en-US" dirty="0"/>
              <a:t> of each statement</a:t>
            </a:r>
            <a:endParaRPr lang="en-US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5677EE-E2BB-78FA-8023-D0D557FBB6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9528"/>
          <a:stretch/>
        </p:blipFill>
        <p:spPr>
          <a:xfrm>
            <a:off x="8067412" y="1325563"/>
            <a:ext cx="1959135" cy="18383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B8BDCE-B817-1DF2-2394-F3B39D11AD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831"/>
          <a:stretch/>
        </p:blipFill>
        <p:spPr>
          <a:xfrm>
            <a:off x="7927595" y="3340321"/>
            <a:ext cx="2389770" cy="183832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7AEFEFE-E05D-D40B-11B3-E844F0551B6E}"/>
                  </a:ext>
                </a:extLst>
              </p14:cNvPr>
              <p14:cNvContentPartPr/>
              <p14:nvPr/>
            </p14:nvContentPartPr>
            <p14:xfrm>
              <a:off x="4236120" y="3300120"/>
              <a:ext cx="3406680" cy="20127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7AEFEFE-E05D-D40B-11B3-E844F0551B6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26760" y="3290760"/>
                <a:ext cx="3425400" cy="203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2082670"/>
      </p:ext>
    </p:extLst>
  </p:cSld>
  <p:clrMapOvr>
    <a:masterClrMapping/>
  </p:clrMapOvr>
</p:sld>
</file>

<file path=ppt/slides/slide2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Coming Up…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Dependence Relations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A5C9C08-D79C-4511-C3F1-37275C2C1695}"/>
              </a:ext>
            </a:extLst>
          </p:cNvPr>
          <p:cNvSpPr txBox="1">
            <a:spLocks/>
          </p:cNvSpPr>
          <p:nvPr/>
        </p:nvSpPr>
        <p:spPr>
          <a:xfrm>
            <a:off x="429972" y="3949521"/>
            <a:ext cx="686051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Consider the Program Slice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ED94A4-5D44-F484-FFAF-9399A230C400}"/>
              </a:ext>
            </a:extLst>
          </p:cNvPr>
          <p:cNvSpPr txBox="1"/>
          <p:nvPr/>
        </p:nvSpPr>
        <p:spPr>
          <a:xfrm>
            <a:off x="429972" y="4357415"/>
            <a:ext cx="6104238" cy="1707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Forward Slice: the portions of the program a given statement influences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666666"/>
                </a:solidFill>
              </a:rPr>
              <a:t>Backwards Slice: the portions of the program influenced by a give statement</a:t>
            </a:r>
            <a:endParaRPr lang="en-US" sz="1800" dirty="0">
              <a:solidFill>
                <a:srgbClr val="666666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BD8EC-EA58-AA86-FE0B-05F5F6CDC0AD}"/>
              </a:ext>
            </a:extLst>
          </p:cNvPr>
          <p:cNvSpPr txBox="1">
            <a:spLocks/>
          </p:cNvSpPr>
          <p:nvPr/>
        </p:nvSpPr>
        <p:spPr>
          <a:xfrm>
            <a:off x="457684" y="1727586"/>
            <a:ext cx="686051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Sensor input spoofing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5150C6-5A0D-1367-FEB1-34CBB3018E14}"/>
              </a:ext>
            </a:extLst>
          </p:cNvPr>
          <p:cNvSpPr txBox="1"/>
          <p:nvPr/>
        </p:nvSpPr>
        <p:spPr>
          <a:xfrm>
            <a:off x="457684" y="2135480"/>
            <a:ext cx="6104238" cy="876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Consider data flow from sensors to actions in autonomous systems</a:t>
            </a:r>
          </a:p>
        </p:txBody>
      </p:sp>
    </p:spTree>
    <p:extLst>
      <p:ext uri="{BB962C8B-B14F-4D97-AF65-F5344CB8AC3E}">
        <p14:creationId xmlns:p14="http://schemas.microsoft.com/office/powerpoint/2010/main" val="863635799"/>
      </p:ext>
    </p:extLst>
  </p:cSld>
  <p:clrMapOvr>
    <a:masterClrMapping/>
  </p:clrMapOvr>
</p:sld>
</file>

<file path=ppt/slides/slide2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876123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4229821182"/>
      </p:ext>
    </p:extLst>
  </p:cSld>
  <p:clrMapOvr>
    <a:masterClrMapping/>
  </p:clrMapOvr>
</p:sld>
</file>

<file path=ppt/slides/slide30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E0AB6-AFF8-10A0-0C0D-7BFE0DA0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E6709CC5-A7BF-D8E0-D592-8F0749F3E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2971E9A-8B37-DACF-2320-7C77464EA8EF}"/>
                  </a:ext>
                </a:extLst>
              </p14:cNvPr>
              <p14:cNvContentPartPr/>
              <p14:nvPr/>
            </p14:nvContentPartPr>
            <p14:xfrm>
              <a:off x="4583880" y="1212120"/>
              <a:ext cx="2674800" cy="52095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2971E9A-8B37-DACF-2320-7C77464EA8E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74520" y="1202760"/>
                <a:ext cx="2693520" cy="522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9424241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22318419 Minimalist sales pitch_Win32_v3" id="{94A97C69-66A9-4087-9F82-0ACADC7B1165}" vid="{910C8C3F-0EFE-4D8C-9BA0-48E193664E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A97235-BEC4-4F82-87A8-2F5DAD53B5F9}">
  <ds:schemaRefs>
    <ds:schemaRef ds:uri="http://purl.org/dc/elements/1.1/"/>
    <ds:schemaRef ds:uri="http://schemas.microsoft.com/office/2006/documentManagement/types"/>
    <ds:schemaRef ds:uri="230e9df3-be65-4c73-a93b-d1236ebd677e"/>
    <ds:schemaRef ds:uri="http://purl.org/dc/dcmitype/"/>
    <ds:schemaRef ds:uri="http://schemas.microsoft.com/sharepoint/v3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16c05727-aa75-4e4a-9b5f-8a80a1165891"/>
    <ds:schemaRef ds:uri="71af3243-3dd4-4a8d-8c0d-dd76da1f02a5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C1F447F-FAA8-4106-988B-648F3C8ED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9BF405E-7930-4D5C-ABB3-493E9D6D6CE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sales pitch</Template>
  <TotalTime>14224</TotalTime>
  <Words>1633</Words>
  <Application>Microsoft Office PowerPoint</Application>
  <PresentationFormat>Widescreen</PresentationFormat>
  <Paragraphs>283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Comic Sans MS</vt:lpstr>
      <vt:lpstr>Courier New</vt:lpstr>
      <vt:lpstr>Tenorite</vt:lpstr>
      <vt:lpstr>Monoline</vt:lpstr>
      <vt:lpstr>Exercise</vt:lpstr>
      <vt:lpstr>Exercise Solution</vt:lpstr>
      <vt:lpstr>Administrivia and  Announcements</vt:lpstr>
      <vt:lpstr>Dependence Relations</vt:lpstr>
      <vt:lpstr>Previously: Sneaky Dataflow</vt:lpstr>
      <vt:lpstr>Previously: Timing side Channels</vt:lpstr>
      <vt:lpstr>previously: Timing side Channels</vt:lpstr>
      <vt:lpstr>Previously: Timing side Channels</vt:lpstr>
      <vt:lpstr>Last Time: Sneaky Dataflow</vt:lpstr>
      <vt:lpstr>Last Time: Sneaky Dataflow</vt:lpstr>
      <vt:lpstr>This Lecture</vt:lpstr>
      <vt:lpstr>Lecture Outline</vt:lpstr>
      <vt:lpstr>Why does statement X Do Thing Y?</vt:lpstr>
      <vt:lpstr>Applications</vt:lpstr>
      <vt:lpstr>Lecture Outline</vt:lpstr>
      <vt:lpstr>“Control Reliance” Intuition</vt:lpstr>
      <vt:lpstr>“Control Reliance” Intuition: Immediacy</vt:lpstr>
      <vt:lpstr>“Control Reliance” Intuition: Immediacy</vt:lpstr>
      <vt:lpstr>Control Dependence</vt:lpstr>
      <vt:lpstr>PowerPoint Presentation</vt:lpstr>
      <vt:lpstr>Dominators</vt:lpstr>
      <vt:lpstr>PostDomination</vt:lpstr>
      <vt:lpstr>Building the CDG</vt:lpstr>
      <vt:lpstr>Building the CDG</vt:lpstr>
      <vt:lpstr>Lecture Outline</vt:lpstr>
      <vt:lpstr>Data Dependence</vt:lpstr>
      <vt:lpstr>The Data Dependence Graph</vt:lpstr>
      <vt:lpstr>Coming Up…</vt:lpstr>
      <vt:lpstr>Wrap-up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Drew's Cool 677 Slides</dc:title>
  <dc:creator>Davidson, Drew</dc:creator>
  <cp:lastModifiedBy>Davidson, Drew</cp:lastModifiedBy>
  <cp:revision>81</cp:revision>
  <dcterms:created xsi:type="dcterms:W3CDTF">2023-08-21T14:00:41Z</dcterms:created>
  <dcterms:modified xsi:type="dcterms:W3CDTF">2026-10-02T19:47:07Z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