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22"/>
  </p:notesMasterIdLst>
  <p:handoutMasterIdLst>
    <p:handoutMasterId r:id="rId23"/>
  </p:handoutMasterIdLst>
  <p:sldIdLst>
    <p:sldId id="296" r:id="rId5"/>
    <p:sldId id="295" r:id="rId6"/>
    <p:sldId id="256" r:id="rId7"/>
    <p:sldId id="1179" r:id="rId8"/>
    <p:sldId id="1181" r:id="rId9"/>
    <p:sldId id="1185" r:id="rId10"/>
    <p:sldId id="1186" r:id="rId11"/>
    <p:sldId id="1052" r:id="rId12"/>
    <p:sldId id="1168" r:id="rId13"/>
    <p:sldId id="1175" r:id="rId14"/>
    <p:sldId id="1082" r:id="rId15"/>
    <p:sldId id="1176" r:id="rId16"/>
    <p:sldId id="1102" r:id="rId17"/>
    <p:sldId id="1118" r:id="rId18"/>
    <p:sldId id="1187" r:id="rId19"/>
    <p:sldId id="1188" r:id="rId20"/>
    <p:sldId id="11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9:23:59.10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15299 4546 34 0,'0'0'17'0,"0"0"31"0,0 0 7 0,-20 0 19 0,20 0-42 0,0 0-2 0,-37 18 71 31,37-18-81-31,0 0-7 15,17 0 16-15,-17 0-22 0,20 20-1 0,-20-20-3 16,37 0 2-16,-37 0-2 0,20 0 2 0,-3 0-3 0,-17 0 0 16,97 0 9-16,-77 0-9 0,-20 0-2 15,37 0 1-15,0 0 1 0,-17 0-1 0,37 19-1 16,-57-19 0-16,74 0 0 0,-11 18 0 16,-49-18 0-16,26 0-2 15,-3 0-5-15,-37 0 4 0,0 0-3 16,37 0-40-16,-37 0 28 0,0-18-105 15,20-1-78 1,-40 19 148 0,20 0 9-16</inkml:trace>
  <inkml:trace contextRef="#ctx0" brushRef="#br0" timeOffset="449.69">15242 4527 35 0,'0'0'67'0,"0"0"6"0,0-19-37 0,0 19-1 16,0 0-6-16,0-18-4 0,0 18-14 0,0 0 19 15,0 0-21-15,17 18 80 47,3 135-36-47,-20-59-44 0,0-17-7 0,-20 112 2 16,3-113-3-16,17-18-1 15,-17 36 2-15,-6-17-2 0,23-59 0 0,0 21-1 0,-20-1 1 0,20 19 1 16,0-20 1-16,43 78 2 31,-43-115-4-31,34 0 1 16,-14 0 0-16,37-19 2 0,-40 19-2 15,43-20-2-15,91-18 2 16,-114 38-1-16,-17-18 2 0,54 18-3 16,-54 0 1-16,37-20-4 15,-57 20 0-15,20 0-2 0,-20 0-24 0,20 0 16 16,-20 0-1-16,0 0-52 0,0 0 38 0,20 0-40 16,-20 0 28-16,0 0-94 0,-20 0 39 31,20 0 83-31</inkml:trace>
  <inkml:trace contextRef="#ctx0" brushRef="#br0" timeOffset="866.6">15202 6124 18 0,'0'0'64'0,"0"-19"-14"0,-20 19 70 0,20 0-99 0,0 0-2 0,0-19 31 0,0 19-37 0,-17 0 22 0,17 0-14 0,0-20 9 16,-20 20-21-16,20 0 31 16,-17 0-27-16,17 0 9 15,0-18-10-15,0 18-2 0,54 0 18 16,-11 0-22-16,-26 0 0 0,0 0-3 16,40 0 8-16,-37 0-10 0,57 0 5 0,-40 0-3 15,-17 0-2-15,54 0 0 0,3 0-5 16,-57 0 1-16,17 0-17 0,-20 0 6 15,23 0-109-15,-40 0 84 0,0 0-59 16,23 0-32-16,-23 0-21 16,0 0 122-16</inkml:trace>
  <inkml:trace contextRef="#ctx0" brushRef="#br0" timeOffset="2199.67">18418 4813 14 0,'0'0'7'0,"0"0"1"0,0 0 3 0,0 0-4 0,0 0 7 0,0 0-6 0,0 0 11 0,0 0-8 0,0 0 59 16,0 0-38 0,0 0-26-16,0 0 4 0,17 0 3 0,-17 0-6 0,0 0 12 15,0 0-13-15,0-21 13 0,0 21 0 16,0 0-7-16,0 0 2 0,0-19-2 0,0 19-7 16,0 0 5-16,0 0-6 0,0 0 1 0,0 0 4 0,0 0-4 15,0 0 4-15,-17 0-1 0,17 0 14 16,0 0-14-16,-23 0-3 0,23 0-1 0,0 19 1 15,-17-19 4-15,-3 0 9 0,20 0-14 0,0 21 0 16,-37-2 12 0,-3 36 8-16,-14 21-11 31,34-18-7-31,-20-1 2 16,26-20-4-16,14 3 0 0,-23-22-4 0,23-18 1 0,0 19 0 0,0-19 1 15,-20 38 1-15,20-38-1 0,0 56 4 16,0-56-5-1,0 21-1-15,20-2 3 0,3-19-3 0,-9 0 0 0,6 0 2 16,0 0-4-16,0 18 2 0,-3-18-1 0,20 0 3 16,40 19-5-1,-40-19 0-15,-37 0 2 0,0 0 0 0,77 0-34 16,-57 0 24-16,-3 0-16 16,-17 0 10-16,37 0-219 15,-37 0 144-15,0 0 49 0,0 0-33 16,0 20 65-16,0-20 0 0</inkml:trace>
  <inkml:trace contextRef="#ctx0" brushRef="#br0" timeOffset="2684.16">18090 5895 33 0,'-17'19'238'0,"17"-19"-218"0,0 0-1 0,-17 21 52 0,17-21-60 0,0 0 1 0,0 0-3 0,-20 18 19 0,20-18-12 16,0 0 19-16,20 0-27 0,14 0 12 47,197-18 18-47,-194 18-35 15,-17 0-2-15,-3 0 0 0,40 0 3 16,-37 0-4-16,0 0 0 0,-3 0-1 0,3 0 1 0,-3 0 2 16,3 0-2-16,3 0-2 0,-23 0 2 0,17 0-6 15,0 0-2-15,3 0-6 0,-20 0 3 0,20 0-2 16,-20 0-1-16,0 18-1 0,0-18-2 0,0 0-2 0,17 0-90 16,-17 19-129-16,-17-19 169 0,17 19 36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9:30:21.08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17620 14204 19 0,'0'0'7'0,"0"0"28"0,0 0-21 0,0 0 1 0,-23 0 30 0,23 0-31 0,-17 0 41 15,-3-17-32-15,0 17-1 0,20 0 2 0,-37 0 89 47,-3 0-48-47,23 17-50 16,17-17-6-16,0 0-3 0,-17 19 17 15,17-19-16-15,0 0-5 0,0 0-1 16,0 0 0-16,17 0-2 16,0 0 1-16,3 0 0 0,37 0 5 15,-17 0-3-15,0 0-1 0,-6-19 0 0,-34 19-2 0,40 0-1 16,-3 0-1-16,-20 0 4 0,26-17-1 0,-43 17 2 0,74-20-6 16,-37 1 8-1,20 19-2-15,-57 0-3 0,37-18 0 0,-37 18 2 0,20 0 1 0,0 0-1 16,-20 0-3-16,20 0 4 0,-20 0 0 0,-20 0 10 31,0 0-10-31,0 0-2 0,-37 37 1 0,0-37-2 16,0 37 4-16,40-37-2 0,-211 39-4 15,171-39 4-15,37 0-1 16,-37 19 1-16,40-19-2 0,-3 0 0 0,20 0 1 62,-40 0 0-62,40 19 4 0,325-38 4 0,-251 0-11 0,23-1-2 16,-43-16 6-16,-34 36 1 0,57-39-4 16,-3 1 3-1,-54 38 1-15,0-19-2 0,3 0 0 16,-23 19 0-16,-23 0 1 0,3 0 0 0,0 0-3 16,-111 19 1-1,111-19 0-15,-17 19 0 0,-117 38-8 16,154-57 9-16,-17 20-2 0,-20-3 2 15,37 2 1-15,0-19-2 0,0 58 2 16,54-20 1 0,-11-38-1-16,-26 0-2 0,0 0 0 0,60 0 0 0,-40-17 4 15,-17 17-4-15,77-59 2 16,-63 39-1-16,29-16-5 16,-29 16 4-16,-14 1 4 0,-20 1-2 0,0 18 0 0,0 0 0 46,-97 74-213-46,43-35-37 16,54-20 209-16,-20 0 10 0,20 2 22 0</inkml:trace>
  <inkml:trace contextRef="#ctx0" brushRef="#br0" timeOffset="695.83">18717 13787 14 0,'0'0'27'15,"0"0"21"-15,20 0-15 0,0 0 131 32,3 0-96-32,-23 19-38 0,14-19-21 0,-14 19 0 0,0 1 3 0,0-20-2 15,0 0-2-15,0 17 1 0,0-17 0 0,0 19-1 0,20 2-1 0,-20-4-1 16,0 3-2-16,0 0-3 0,0 17 5 15,0 0-6-15,20-18-1 0,-20 1 1 0,0 38 1 16,0-40-1-16,0 1 1 0,0 57 2 16,0-57-4-16,0 21-17 15,0-4-36-15,0-36 33 0,0 19-107 16,0-19 38-16,0 0 7 0,-20-19 31 0,20 0 26 16,0 2 23-16,0-4-7 15</inkml:trace>
  <inkml:trace contextRef="#ctx0" brushRef="#br0" timeOffset="945.78">18757 13976 13 0,'0'0'21'0,"0"0"-11"0,0-17 71 0,0 17-63 0,0-20-2 0,0 20-1 16,0 0 0-16,0 0-1 0,0-20 14 0,0 20 0 0,0-17 0 15,0-4 24-15,0 21-45 0,0-19 25 32,37 2-5-32,-37 17-20 0,40-20 2 31,-20 20 3-31,14 0 8 0,-34 0-16 0,20 0 0 0,-20 0 1 0,20 20 0 0,-20-3-2 15,0 2 4-15,0-19-1 0,0 21 2 0,0 16 6 16,-20 20-3 0,0-37-11-16,20-20-2 0,-17 17-10 15,17-17-17-15,-17 0-17 0,17 19-15 0,0-19-123 16,0 0 131-16,0 0-28 0,0 0 59 0,0 0 10 16,0 0 4-16,0-19-2 0</inkml:trace>
  <inkml:trace contextRef="#ctx0" brushRef="#br0" timeOffset="1262.68">19233 13939 16 0,'0'0'47'0,"0"0"5"16,-17-37 216-1,-6 37-234-15,23 0-25 0,-17 0 7 16,-23 0 10-16,23 0-22 15,17 17 0-15,-20-17-2 0,20 0 4 0,0 20 4 0,-20 0-5 16,20-20-5-16,-20 17 2 0,20 3-1 0,0 17 1 16,0 2 5-1,0-20-6-15,0-19-1 0,20 19 3 16,0-19 0-16,-20 0 0 0,0 0 0 0,77-134-10 31,-77 117 6-31,0-3 1 0,0-17-5 16,0 37 1-16,0-21-29 15,0 21-77-15,0 0-46 16,0 21 55-16,0-21 60 0,0 17-3 0,0-17 35 0,17 20-4 16</inkml:trace>
  <inkml:trace contextRef="#ctx0" brushRef="#br0" timeOffset="1516.47">19535 13825 36 0,'-20'-38'348'0,"20"38"-288"16,-17 0-47-16,17 0-8 0,-37 38 11 31,17-1-14-31,20-18-2 0,-20 19 17 16,20 2-15-16,0-40-2 0,20 17 0 0,-20 23 4 16,0-23-2-16,0-17-2 0,20 19 1 0,-20-19-2 0,0 39 3 15,0 0-4-15,0-39 2 16,-40 18-1-16,40-18 0 0,0 19 1 0,0-19 0 15,-17 0-2-15,0 20-4 0,-6-20-14 0,23 17 3 0,-20-17-60 16,-17 39-113-16,20-39 83 0,17 19 47 16,0-19 48-16,-20 0 0 0</inkml:trace>
  <inkml:trace contextRef="#ctx0" brushRef="#br1" timeOffset="69883.89">15034 9698 41 0,'-40'20'18'0,"20"-1"-15"0,6-2 2 0,-9 5-3 0,23-22-2 47,-94 56 39-47,-117 59 145 0,211-115-169 0,0 0-8 0,0 0 8 15,20 0-2-15,-20 0-7 0,37 0 5 16,40 0-4-16,-54 0-3 0,51-20 1 16,-57 0-4-16,40 2 5 0,-34 18-5 0,-9 0 2 0,100-77 4 31,114-54 14-31,-148 74-14 0,68-40 2 0,331-245 3 15,-368 266-10 1,40-18-6-16,3-20 1 0,-2 17 2 16,-78 40 2-16,-15 40-1 0,-21-23 1 0,-1 23-1 15,60-41 3-15,-60 39-2 0,0-1 0 0,3 3-1 0,71-40 1 16,26-21-4 0,-103 78 4-16,28-36 1 15,-47 36 3 16,-146 56 6-31,91-39-9 0,3 4-1 0,17-21 0 0,-17 37-1 0,-20-37 0 16,-94 77 1-16,94-58-2 0,17-1 0 0,-74 39 0 0,-95 57 3 16,152-93-2-16,0 15 0 0,-282 156 12 15,222-136-9-15,-111 77-3 47,-77 20-3-47,0 35 6 0,211-130-4 0,57-38 2 0,17 0-1 0,0-3 0 16,3-17 0-16,17 20 0 0,0-1 1 15,0-19-1-15,37 17-2 0,-37-17 3 0,20 0-1 0,17 0 1 16,3-17-2-16,171-116 2 16,-157 95 0-16,137-133-1 0,17 18 1 15,171-171-6-15,-17-35 13 16,-96 110-10-16,-209 212 2 16,248-191 0-16,-285 208-1 0,74-17 0 15,-57-1-4-15,-37 38-22 16,0 17-7-16,-533 421-320 47,344-284 293-47</inkml:trace>
  <inkml:trace contextRef="#ctx0" brushRef="#br0" timeOffset="94168.71">20068 14357 11 0,'0'0'5'0,"37"-19"2"0,-37 19-2 0,0 0-1 0,20-19 3 0,-20 19 4 0,18 0-3 0,-18 0 9 16,0 0-7-16,19-17 10 0,-19 17-10 0,0 0-1 0,0 0 0 0,23-21 37 16,-23 21-40-16,0 0 7 15,0 0-2-15,17 0-5 0,-17 0-2 0,0 0 2 0,0 0-5 16,0 0 0-16,17 0 1 0,3-19 1 16,-20 19-2-16,0 0 0 0,20-19 1 0,-3-1-1 46,-17 20 0-46,20-19 5 0,-20 19 11 0,0 0-10 0,-20 0 3 0,20 0-5 16,-17 0 0-16,17 0 5 0,-20 0-6 0,0 19 5 31,-56 1 35-31,58-20-40 0,-39 0 5 16,37 0-3-16,3 0 1 16,0 0-5-1,17 0-3-15,17 19 5 0,-17-19-3 16,0 0 0-16,17 0 0 0,-17 0 0 0,20 0 0 0,0 0 0 15,-20 0-1-15,17 0 1 0,3 0 1 0,-2 0-1 0,1 0-1 16,4-19-1-16,-23 19 1 0,34-20 1 0,-14 20 1 16,17-19-1-16,-17 2 0 15,-2 17 1-15,-18 0-2 0,0 0 2 16,0 0-1-16,-18 17 0 0,-2-17 1 0,20 0-3 16,0 0 2-16,-37 19 1 0,0 1-1 15,-22 18 0-15,41-38 1 0,-2 21-3 16,20-4 1-16,-17 2 1 0,-3-19 3 15,0 19-1-15,20-1-3 0,-17 2 6 47,205-96-2-47,-31-20-7 16,-123 60 1-16,-14 16 3 0,17 1 1 16,-37 1-1-16,58-21 5 15,-58 39-8-15,0 0 3 0,-40 0 11 16,40 0-7-16,-18 19 4 15,1-19-3-15,-3 20 0 0,0-2-5 16,1-18 1-16,19 0 0 0,0 19-1 0,-15 1 0 0,-8-3 2 16,4 2 0-16,19-19-2 0,0 0 0 15,0 0 0-15,0 0 0 0,0 0-2 0,19 0 2 0,4-19 1 16,-23 19-2-16,15-17 0 0,24-3-1 16,-39 1 2-16,20 19 1 0,15-18 0 15,5-21-4-15,-40 39 2 0,0 0 0 0,22-19 0 0,-22 19-2 16,0 0 2-16,-22 0-2 15,22 0 3-15,-40 19 0 0,40 0 0 0,-35 1 0 0,-5-2 3 16,-131 115 0 15,37-19 4-31,134-114-6 0,0 0 0 16,20-38 3-16,40 0 0 16,14-38-3-1,-37 37 0 1,152-132 7-16,-149 134-9 0,17 0 1 15,-38 17 2-15,-19 20-4 0,20 0-2 16,-20 0 2-16,-20 0 1 0,20 0 0 0,-19 20 0 0,-1-3-3 16,-17 23-2-16,17-23 5 0,-55 60 4 15,36-39-3-15,39-38 0 0,-57 56 5 16,57-37-5-16,-20 20-1 0,2-39 1 0,18 19 1 0,0 2-2 16,0-21 4-16,18 0-2 0,2 0-2 0,76-40 5 15,-1-55-3-15,-58 76-2 16,-17 1 2-16,54-40-4 0,-34 38 1 0,-3-16 0 0,-17 16 0 15,17 0-6-15,3-17-8 0,-40 37-22 16,0 0-3-16,-40 20-176 16,-17-3 103-16,40 23 63 15,-194 92-18 1,173-113 60-16</inkml:trace>
  <inkml:trace contextRef="#ctx0" brushRef="#br0" timeOffset="96285.25">17198 14890 15 0,'0'0'9'0,"0"-21"42"0,0 21-4 31,0-56 116-31,0 56-153 0,0 0 8 0,0 0-7 0,0-17 15 16,0 17-2-16,0 0-18 0,-15 0 11 16,15 17 8-16,0 39 0 15,0-35-18 1,0 35-1 0,0 1 2-16,0-37-6 15,0 18 3-15,0-38-5 0,0 20-2 0,0-20 2 16,0 17-1-16,0 2 2 0,0 2-4 0,0 35-52 31,0-37 18-31,0-19-12 0,0 19-8 0,0-19-10 0,0 0-12 0,0 0 12 16,0-19 33-16,0 0 23 0,0-1-3 0</inkml:trace>
  <inkml:trace contextRef="#ctx0" brushRef="#br0" timeOffset="96486.08">17161 14852 21 0,'0'0'37'0,"0"0"20"16,-20 0 1-16,20 0-32 0,0 0-4 0,0 0-2 0,0 0-3 0,0 0-1 15,0 0-2-15,42-20 81 47,33 1-68-47,-75 19-24 0,17 0-3 16,0 0 3-16,-17 0-2 0,0 0 1 0,20 0-2 0,-20 0 0 0,0 0-5 0,0 0 1 16,0 0-26-16,0 0 16 0,0 0-2 0,-20 0-1 0,20 0-27 15,0 19-9-15,-17 1-163 16,17-20 196-16</inkml:trace>
  <inkml:trace contextRef="#ctx0" brushRef="#br0" timeOffset="96786.12">17674 14852 38 0,'0'0'47'0,"0"0"8"15,0 0-10-15,0 0-6 0,0 0 25 16,-20-20-43-16,20 20-11 0,0 0-5 15,-17 0 6-15,0 0-8 0,17 0 2 0,0 0-3 0,-23 0 3 16,23 0-4-16,0 0 1 0,-17 0-1 0,17 0 0 0,0 0-1 16,-20 37 6-16,20-16-4 0,-20-1 3 31,3 37 18-31,17-21 21 16,17-72-40-1,-17 15-5-15,0 2 5 16,20 2-5-16,-20-3-3 0,0-1 1 15,0 21-3-15,0-17 0 0,0 17-3 0,0 0-37 16,-20 0 1-16,20 0-14 0,0 0 24 0,0 17-4 0,0-17-3 0,-17 21-35 16,17-1 50-16,0-3 10 0,0-17 7 0,0 19-6 0</inkml:trace>
  <inkml:trace contextRef="#ctx0" brushRef="#br0" timeOffset="97018.8">17825 14967 44 0,'0'0'65'0,"0"0"39"0,0 0-79 0,0 0-2 15,0 0-3-15,0 0 0 0,0-21 12 0,0 21 13 16,0-19-35-16,0 19-2 0,0 0-3 0,0 0-2 0,0 0 1 16,-17 0 1-1,17 19-3 1,0 2-2-16,0-21 1 0,0 17 0 0,0 2-1 16,0 1 3-16,0-20-3 62,0 38 2-62,-17-1-3 0,-63 3-109 0,23-40-201 0</inkml:trace>
  <inkml:trace contextRef="#ctx0" brushRef="#br0" timeOffset="98052.68">19592 14813 26 0,'0'19'101'0,"0"-19"-75"0,0 0-2 0,0 0 18 0,-14 37 44 0,14-16-60 15,0-21-21-15,0 20 4 0,-23-3-7 0,23-17 2 0,0 19-1 0,0 2 0 16,0-4-2-16,-40 60 6 16,40-57-8-16,0-3 3 0,0-17 0 15,0 0 0-15,-17 19 0 0,17 2 7 16,0-4-6-16,0-17 3 0,0 0 6 0,0 19-8 0,0-19 5 15,0 0-5-15,0 0 4 0,0-19-2 16,0 19-2-16,17-17-2 0,-17-4 3 0,20 21-2 0,0-36 2 16,-20 16-3-16,23 20-1 0,-23-21 1 0,34 4 6 15,-34-3-6-15,20 1 0 0,0 19 14 16,-3-17-3-16,-17 17-5 0,0 0 2 16,17 0 9-16,-17 17-9 0,0 2 1 15,0 1-7-15,0-3 6 0,0 4-5 0,0-21-4 0,0 20 1 0,0-3 2 16,0 23 0-16,0-23-5 0,0 2-1 15,20 1-1-15,-20 18-13 16,0-18-8-16,0-20-10 0,0 17-7 0,0-17 17 16,0 20-6-16,0-20-6 0,0 0-4 0,20 20-114 15,-20-20 44-15,23 0 39 16</inkml:trace>
  <inkml:trace contextRef="#ctx0" brushRef="#br0" timeOffset="98819.47">19974 15003 34 0,'0'0'153'0,"0"0"-125"0,0 0-3 15,0 0-2-15,0 0-4 0,0 0-1 0,0 0-3 0,0 0-3 0,0 0 11 0,0 0-14 16,-20 20 11-16,20-20-8 0,0 0-4 16,-20 17-3-16,20-17-1 0,0 21 5 0,0-21-7 0,0 20 4 15,-17 16 0-15,17-15-4 0,-20 15 10 16,20-16-11-1,-20 38 5-15,20-41-3 0,0 3 0 0,0-20-1 16,20 20 12-16,0-20 9 31,37-40-19-31,-57 40-6 0,17-17 3 0,23-22 4 32,-23 20-6-32,3 19 4 15,-20 0-2-15,0 0-2 16,0 19 1-16,0 20-3 0,-20-2 3 15,20 0-10-15,0-37 1 0,0 20-21 0,0 1-11 0,-17-4-7 16,17-17 19-16,0 19-66 0,0-19-16 16,0 0 5-16,17-19 99 15,3-19 6-15,-20 1 0 0,20 37 1 0,-3-57 2 16,21 18 19 0,-38 20-6-16,42-20 106 0,-25 1 4 15,0 19-92-15,-17 2-2 16,0 17-17-16,20 0 34 15,-20 57-13 1,0-40-31-16,0-17-3 0,0 19 0 16,0-19 0-16,0 20 0 0,0-1-2 0,0 0 1 0,-20 1-2 15,20-3 1 1,0 3-1-16,0 0 2 0,0-20 5 0,0 0-5 16,0 0 0-16,0 0 1 0,0-20-3 0,20 0-1 31,0-17 2-31,-3-1 1 0,-17 38 0 0,20-20 1 15,-2 1 4 1,-18 38-1-16,0-19-3 0,0 20 1 0,0 55 15 16,-18-75-17-16,18 20 4 0,0 0 1 0,0-3-2 15,0 24-2-15,0-24 6 16,0-17-4-16,0 0-2 0,0 0 1 0,18-17-1 16,-18 17 1-16,20-41-1 0,-20 41 0 0,42-17-3 0,-42-3 3 0,15 0 0 15,4 3-1-15,-19 17 1 0,75-78 2 16,-75 78-2-16,0 0 4 15,20 0-4-15,-20 58 21 0,0-21-18 16,0 78 14 0,0-115-16-16,-20 39-3 0,20-22 0 0,-18 21-11 15,18-38 1-15,0 19-24 0,0 1 11 0,0-20-3 0,-17 0-1 16,17 0-96-16,17-20-179 16,-17 1 297-16,0 19-3 0</inkml:trace>
  <inkml:trace contextRef="#ctx0" brushRef="#br1" timeOffset="101202.66">16151 15555 69 0,'134'-115'7'0,"-114"115"-10"0,-2-17 1 0,21 17 1 0,-1-39 0 0,38 1 0 0,-58 18 1 0,21 3-1 15,-16-3 2-15,12 0-2 0,-35 20 0 0,0-17 2 0,19 17-1 16,-19 0 1-16,0-20-1 0,0 20 1 0,20-38-13 16,-40-1-45-1</inkml:trace>
  <inkml:trace contextRef="#ctx0" brushRef="#br1" timeOffset="101569.93">16323 15367 69 0,'0'0'62'0,"0"-58"126"31,19 38-149-16,39-56 7 1,36 37-11-16,-74 20-22 0,22 2-3 0,-7-4-1 0,4 2 2 16,-21 2-5-16,19-24 2 0,77-89 10 15,-17 52-10-15,54-111 6 0,-94 132-12 16,77-113 7-16,-80 111-5 0,8 4 0 0,-27 15 1 0,79-74-1 16,-57 76 0-16,114-113 2 0,-57 73-12 0,97-111 9 15,-114 113-2-15,-63 38 0 0,40-19 0 16,-14 18-1-16,-23 1 0 0,40-19 1 0,34-19-1 0,-91 38 1 15,20 18-1-15,-3-17 0 0,-17 18-2 0,17 2 4 16,0-42-9-16,-37 59 4 16,0 0-7-16,0 0-4 0,0 0 3 0,0 0-32 0,0 0 13 15,0 0-7-15,0 0 14 0,0 0-29 0,-37 20-140 16,37-2 146-16,-20 3-22 16,3-4 41-16,17 2 14 0</inkml:trace>
  <inkml:trace contextRef="#ctx0" brushRef="#br1" timeOffset="111436.92">26836 13350 40 0,'0'0'155'0,"0"-20"-68"0,-20 20-65 0,20 0-22 46,0-57 93-46,54 37-43 0,-14 20-43 0,-17 0-3 0,-9 20 0 16,80 1 2 15,553 338 7-31,-513-264-12 0,17 19-1 0,-37-37-3 16,20 0 11-16,-77-60-4 0,1 22 0 0,93 56-2 16,-17-19 0-16,-57-38 2 0,111 56 7 31,23 21 5-31,-137-77-9 15,-34-20-5-15,-40-18-1 0,20 40 2 32,-3-22-1-17,20 39-7-15,6-20-1 16,-29 3-66-16,-14-40 32 0,0 0 16 0,0 0 24 62,0 0 0 1,0 0-30-63,-14 19-338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9:46:57.13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6479 11296 39 0,'0'0'24'0,"-17"0"6"0,17 0-30 31,0 0 117-31,-17 0 58 0,17 0-100 0,0 38-54 0,0-38-15 16,0 18-2-16,0-18 0 0,0 20 3 0,0-20-7 63,34 151 30-48,-34 21-11-15,0-76-13 0,0-96-5 0,0 18-1 0,0 1 0 0,0-19-1 0,0 20-1 0,0-2-4 16,0-18 6 46,0 20-25-62,-17-1-190 0,17-19 123 0,-40-57-112 0,20 57 197 0</inkml:trace>
  <inkml:trace contextRef="#ctx0" brushRef="#br0" timeOffset="433.6">6100 11980 5 0,'-40'-18'16'0,"40"18"-14"0,0 0 9 0,0 0-5 0,-17 0 1 0,17 0 9 16,0 0-16 46,0-20 46-46,-34 1 109-16,34 19 49 0,34 19-183 16,-17-19-8-16,6 0-9 0,-6 0 0 0,-17 0-4 62,191 0 36-46,-37 0-18-16,185-56-5 0,-302 56-12 0,-17-20-1 0,-20 20-1 0,17 0-1 15,6 0 0-15,-23 0 2 63,17-18-16-48,-131 112-519-15,94-56 513 0</inkml:trace>
  <inkml:trace contextRef="#ctx0" brushRef="#br0" timeOffset="5450.57">6157 8331 13 0,'0'0'7'0,"0"0"61"0,0 0-21 0,0 0 14 0,0 0-2 16,-20 0 88-16,20 0-139 15,0 0 0-15,0 0 5 0,0 0-7 0,0 0 13 16,0 0-14-16,0 0 3 0,0 0-4 0,0 0 6 0,0 0-7 16,0 0-1-16,0 0 1 0,0 0 3 0,0 0-2 0,0 0-2 15,0 0 1-15,0 0 1 0,0 0-2 0,0 0 2 0,0 19 2 16,0-2-4-1,0 21 1-15,0-19-1 16,0 1-6-16,20 95 5 16,3-59 1-16,-23-38-2 0,0 2-1 15,14 0 1-15,-14-20 0 0,20 38 2 0,-20-19-2 0,0-2 1 16,0 23-1-16,0-40 0 0,0 0 0 0,0 38 0 0,0-38 0 0,0 36-2 16,0-15 2-16,0-2 0 0,0-19-3 0,-20 37-46 46,-37-57-388-46,37 3 406 0,20 17 28 0,0-19-2 16</inkml:trace>
  <inkml:trace contextRef="#ctx0" brushRef="#br0" timeOffset="5983.59">5550 8217 11 0,'-20'0'207'0,"20"0"-166"0,0 0-23 0,0 0 0 0,0 0-1 0,-20 0 14 0,20 0-5 0,0 0-2 0,-17 0 17 0,17 0-31 0,0 0-1 15,0 0 6-15,0 0-1 0,0 0-7 0,17 19 14 16,-17-19-17-16,0 0 0 0,0 17 4 0,20-17-4 15,-20 0 4-15,0 0-4 0,20 0 1 16,54 20 3-16,-74-20-6 0,23 0 0 0,88 0 10 16,-74 0-11-16,-14 0 1 0,88 0 4 15,-94 0-7-15,60 0-1 0,57 0 5 16,-97 0-2-16,23 0 1 0,-23 0-2 16,-37 0 0-16,74 0 0 0,-37 0 1 15,6 0 0-15,-26 0-3 0,0 0 2 0,3-20-6 16,17 3-55-1,-37 17 45-15,20 0-49 0,-20 0 11 0,0 0 24 0,0 0-3 16,17 0-142-16,-17 0 55 0,0 0 103 16,0 0 11-16</inkml:trace>
  <inkml:trace contextRef="#ctx0" brushRef="#br0" timeOffset="8567.58">5966 9527 10 0,'0'0'37'0,"0"0"-14"0,0 0 40 0,0 20 23 0,0-20-63 0,20 0-8 0,-20 0 0 16,0 0-7-16,0 19 16 0,0-19-12 0,0 0-5 16,0 0-1-16,0 0 1 0,0 0-2 0,23 0 9 15,-23 17 0-15,0-17-6 0,0 0-4 0,0 21-1 0,0-1 7 16,-23-3 2-16,23 3-8 15,0 0 1-15,0-20-3 0,0 17 3 0,-20 3-1 16,20-1-1-16,0-2 0 0,-20-17-1 16,20 22 0-16,0-22-1 15,0 0 0-15,0 0 1 0,0 0-2 0,0 0 1 16,0 0 0-16,0 0 0 0,0 0-1 0,0 0 0 16,0 0-2-16,0 0 2 0,0 0 2 0,0 0 0 15,0 0-2-15,0 0 1 0,0 0 2 0,0 19-1 16,0-19 0-16,0 17 0 0,-17 3 9 15,17 17-2-15,-20-17-2 0,20-2-1 16,0 2 4-16,0 0-6 0,0-1 0 0,0 37 6 47,0-38-6-47,0-18-4 0,20 0-6 16,-20 0 1-16,0 0-33 31,17-18-133-31,3 18 107 0,-20 0 27 0,0 0-46 0,0 0 13 15,20 0 24-15</inkml:trace>
  <inkml:trace contextRef="#ctx0" brushRef="#br0" timeOffset="9140.23">6271 9776 11 0,'0'0'13'0,"0"0"13"0,0 0-10 15,0 0 40-15,0 0-19 0,0 0-20 0,0 0 43 0,0 19-47 0,0-19 12 0,0 0-13 0,0 0 26 0,0 0-16 0,0 0-2 16,-17 0-2-16,17 0-9 0,0 0-1 0,0 0 7 0,0 0-8 15,0 0 5-15,-23 0-5 0,23 0 0 0,0 0 16 0,0 17-13 16,0-17-5-16,-17 0 0 0,17 0 11 16,0 0-6-16,-20 20 3 0,20 17 5 31,20 41-3-31,-3-59-12 16,6-2-3-16,-23-17 3 0,17 0 1 0,-17 21-4 0,20-21 2 15,-3 0 3 16,40-135 8-31,-57 135-12 16,0-57-4-16,0 57 3 0,0-17-3 0,0 17-7 47,-17-41-174-47,17 63 77 0,0-3-133 0,0-19 214 0,0 0 14 0,0 0 8 16,0 0-2-16</inkml:trace>
  <inkml:trace contextRef="#ctx0" brushRef="#br0" timeOffset="9600.71">6479 9661 17 0,'-17'0'97'0,"17"-20"-72"0,0 20-2 0,0 0 57 0,0 0-45 0,0-17-7 16,0 17-5-16,0 0 25 15,0 0-33-15,0 0-7 0,0 0-2 0,0 17 29 47,17 60 24-47,-17-58-54 0,0-2-1 0,0-17-3 0,0 41 5 16,0-41-5-16,0 0 0 0,0 37 2 15,0-17 0-15,0-20-3 16,0 17-1-16,0-17 3 0,0 0 0 16,0 20-3-16,0-20 0 0,0 0 1 0,0 0 1 15,0 0-1-15,0 18 2 0,0-18-3 0,0 0 1 16,0 20 1-16,0-20-1 0,0 20-1 15,0-20 1-15,0 0 1 0,0 19 0 0,0-19-1 0,0 17 0 16,20-17 0-16,-20 0 0 0,0 21 3 0,0-21-3 16,20 36 0-16,-20-36 0 0,0 20 1 0,0-20 1 15,0 18-4 1,0-18 3-16,0 20-2 0,0-20 2 0,-20 20-1 16,0-20-4-16,3 18-4 15,17 0-25-15,-17-18 1 0,17 0 14 16,0 0-2-16,0 21-149 47,17-3-80-47</inkml:trace>
  <inkml:trace contextRef="#ctx0" brushRef="#br0" timeOffset="10517.08">7391 9604 17 0,'0'0'11'0,"0"0"4"0,0 0 73 0,0 0 13 0,-20 0-92 0,20 0 1 0,0 0-2 0,0 0 26 0,-17 20-25 15,17-20-1-15,0 17 5 0,-20-17-3 16,20 20-7-16,0-20-1 0,0 0-1 0,0 0 2 16,0 20-2-16,0-20 1 0,0 17 1 15,0 3-1-15,0-20 0 0,0 19 4 31,20-19 19-31,-20 0-21 0,17 0 5 0,3 0 4 16,-20 0-12-16,0 0 1 0,0 0-1 0,0 0 1 0,0 0 1 16,0 0-1-16,0 39 8 15,0-20-2-15,0-19-5 0,0 17 5 16,-20 3-1-16,20 0 0 0,0-20-6 0,0 17 5 16,0-17-4-16,0 20 4 0,0-2-4 0,0-18 0 0,0 20 1 15,0 0 4-15,0-20-5 0,0 19-1 0,0-19 1 0,0 17 0 16,0 4-3-16,0-21 3 15,0 18-3-15,0 0 2 0,0-18 0 32,20 20-9-32,3 18-71 0,-23-38 39 0,0 0-37 15,17 0 45-15,-17 20-38 0,0-20-13 16,0 0 43-16,17 0-12 0,-17 0 43 0,0 0-2 16</inkml:trace>
  <inkml:trace contextRef="#ctx0" brushRef="#br0" timeOffset="10817.56">7639 9661 25 0,'0'0'19'0,"0"0"37"0,0 0-27 0,0 0-2 0,0 0 21 0,0 0 54 0,0 0-74 0,0 20-17 0,0-20-8 16,0 37 12-16,0-18-14 0,0-19 1 15,17 58 6-15,-17-41-9 16,0 3 1-16,23 0 1 0,-23-3-2 16,0-17-1-16,0 38-34 15,0-18 2-15,0-20 13 0,0 0-4 0,0 20-189 16,0-1 194-16,0-19 6 0,0 0 7 0</inkml:trace>
  <inkml:trace contextRef="#ctx0" brushRef="#br0" timeOffset="11301.77">7904 9527 50 0,'-17'20'331'0,"17"-20"-314"0,0 19-1 0,0-2 6 16,0 24-14-16,0-41-3 15,0 17-4 1,0-17 2-16,0 20 3 16,0-20-5-16,0 20 1 0,0-20-1 0,0 0 3 0,-20 17-1 15,20-17 0-15,0 20 0 0,0-20-1 16,0 0 0-16,-17 19-1 0,17-19-1 0,0 0 0 0,0 17 3 16,-23 5-1-16,23-3-1 15,0-2 1-15,0-17-1 0,0 20-1 16,23-20 0-16,-23 0 2 0,0 0-3 15,0 20 0-15,17-20 1 0,-17 17 0 16,0-17-1-16,0 0-1 0,20 20-1 0,-20-2 3 16,0 2 0-16,0-20-1 0,0 20-2 0,0-20 1 0,0 19 0 0,0-19-2 15,0 17 0-15,0 4-6 0,0-3-20 16,0-18 18-16,-20 38-74 16,3-20-98-16,17-18 108 15,-23 20 6 16</inkml:trace>
  <inkml:trace contextRef="#ctx0" brushRef="#br0" timeOffset="12204.55">9201 9641 15 0,'0'0'11'0,"0"0"4"0,0 0 68 0,0 0-45 0,0 0-6 0,0 0-19 0,0 0 62 31,-22 0 7-31,22 0-77 0,0 0-1 0,-20 0 19 16,20 0-16-16,0 0-5 0,-20 20 5 16,20 17-2-16,-17-17-1 15,17 16-2-15,0-14 3 16,0-22-4-16,0 19 2 0,0-19 2 0,0 17-3 16,17-17 5-16,-17 0-5 0,0 0-1 0,20 0 0 0,-20 0 1 15,20 0-1-15,-20 0 2 0,0 0-2 16,22 0 4-16,-22 0 0 0,0 0-3 15,0 57 9 1,0-57-10-16,-22 38 8 16,2 21 3-16,20-42-11 15,-20-17-1-15,20 21 3 0,0-21-3 0,0 18 1 16,0-18 0-16,-17 18 2 0,17 2-3 0,0-20-1 16,0 18 0-16,0-18 0 0,0 20-13 15,17 0-30 1,3-2-94-1,0-18-5-15,2 0 55 0,-22 0 31 16,15 0 33-16</inkml:trace>
  <inkml:trace contextRef="#ctx0" brushRef="#br0" timeOffset="12617.48">9424 9641 62 0,'60'40'348'0,"-60"148"-328"0,-20-130-18 0,3-2 2 0,-23-17-2 15,40-39 7 17,0-18-4-32,0 18 4 0,0-21 7 0,0 21-14 0,0 0-1 0,40 21 1 15,-23-21-1-15,3 18 0 16,-20-18-1-16,17 0-3 0,3 18 2 0,0-18 2 0,-3 20-11 15,3-2-19-15,-3-18 13 0,-17 0-3 16,20 0-27-16,-20 20 16 0,23-20-196 16,-23 0 182-16,0 0-10 0,0 0 47 0</inkml:trace>
  <inkml:trace contextRef="#ctx0" brushRef="#br0" timeOffset="13150.14">9826 9641 34 0,'0'0'136'0,"0"0"-110"0,0 0 20 0,0 0 35 16,0 0-70-16,0 0 11 0,0 0 18 15,0 0-18-15,17 0 1 31,-17 0 10-31,0 0-26 0,0 20-4 16,-17 0 1-16,17-20-3 0,0 17 1 0,0-17 0 0,0 20-1 0,-17-1 1 16,17 39 2-1,-23-41-3-15,23 23-1 16,0-23 1-16,0-17-1 0,0 20 3 16,23-2-4-16,-23-18 0 0,0 20 5 0,17-20-2 15,0 20-3-15,-17-20 0 0,0 0 2 16,0 0 0-16,0 0 0 0,20 0-2 0,-20 0 0 0,0 0 0 0,0 19 0 15,0-19 3-15,0 0 0 0,0 0-1 0,0 17-3 47,0 60-7-47,-20-59-3 0,20-18-22 0,0 20 18 0,-17-20-60 16,17 20 42-16,0-2-105 0,0-18 31 16,0 0 45-16,0 0 54 0,0 0 0 0</inkml:trace>
  <inkml:trace contextRef="#ctx0" brushRef="#br0" timeOffset="13384.06">10108 10022 16 0,'0'0'29'0,"0"18"86"0,0-18-85 0,0 20 29 0,0-2-57 0,0-18 0 0,0 0 0 0,0 20-3 0,0-20-4 16,0 0-12-16,0 0-23 0,0 0-105 15,0 0 111-15,0 0 28 0,0 0-1 0</inkml:trace>
  <inkml:trace contextRef="#ctx0" brushRef="#br0" timeOffset="13551.81">10339 9927 35 0,'37'0'281'0,"-37"0"-282"16,0 0 0-16,17 0-54 0,-17 0 24 0,0 0-8 15,20 0-51-15,-20 0 6 0,0 0 69 16</inkml:trace>
  <inkml:trace contextRef="#ctx0" brushRef="#br0" timeOffset="13717.71">10681 9869 40 0,'0'0'170'0,"0"20"-51"0,0-2-100 16,0-18-5-16,0 0-2 0,0 59 24 15,0-59-32-15,17 0-6 16,-17 17-1-16,0-17-12 0,0 0-114 15,0 0 84-15,20 0-145 0,-20 0 160 16</inkml:trace>
  <inkml:trace contextRef="#ctx0" brushRef="#br0" timeOffset="14484.6">11308 9489 28 0,'0'0'46'0,"0"0"-16"0,0 0 48 0,0 0-38 0,0 0-7 0,0 0-19 0,0 0 11 0,0 0 2 0,0 0 1 16,-20 0-24-16,20 20-2 0,0-20 2 0,0 0 0 0,0 0 4 16,0 0-5-16,-20 18 9 15,3 2-7-15,17-20-3 0,0 19-2 0,-17-19 1 16,17 17 2-16,0-17-2 0,0 21-1 16,0-1 0-16,0-3 3 15,17 3-1-15,-17 0 3 0,0-20-4 16,37 17 5-16,-37-17-6 0,20 20 3 47,-3-1 2-47,-17 39-1 0,0-58-3 0,0 37 5 0,0-37-5 0,0 37 4 15,0 1 4-15,-17-18-4 0,17-20 0 0,0 39 5 16,0-22-1-16,0 4-3 0,-20-3 0 0,20 0-1 0,0-18 1 0,0 38 2 16,0-18 2-16,-20 0-7 0,20-20 0 0,0 36 2 15,0-15-3-15,0-3-1 0,20 20-3 16,-20-38-2-16,0 0-8 15,0 20-22-15,20-20 0 0,-3-20-249 47,3 1 119-47</inkml:trace>
  <inkml:trace contextRef="#ctx0" brushRef="#br0" timeOffset="14834.31">11610 9737 18 0,'0'0'74'0,"0"0"13"0,0 0-69 0,0 0 13 0,0 0-3 0,0 0-4 0,0 0 1 0,0-19-2 0,0 19-14 0,0 0 21 0,0 0-6 15,0 0-3-15,0 0-16 0,0 0 8 0,0 0 5 16,0 19 3-16,0-2-17 16,0 5 4-16,0-3-7 0,0-2 0 0,0 3 1 15,0 0 0-15,0 17-2 0,0 1-3 16,0 1-8-16,0-22-8 0,0 4-18 0,0-3 13 15,0 0-37-15,0-18 25 0,0 20-6 0,-14 18-176 16,14-38 200-16,0 0 7 0,0 0 4 16</inkml:trace>
  <inkml:trace contextRef="#ctx0" brushRef="#br0" timeOffset="15018.67">11496 10040 16 0,'0'0'94'0,"0"0"-58"0,0 0-2 0,-17 0 26 0,17 20-12 0,0-20-7 15,0 0-24-15,0 0 0 0,-20 0-2 0,20 18 50 16,0-18-40-1,20 0-5-15,17 0-6 0,-20 0-11 16,3 0-1-16,23 0-1 16,-9 0-1-16,-34 0-2 0,20-18-2 0,0 18-10 0,-20 0 1 0,17 0-1 15,-17-20-3-15,0 20-3 0,17-18-65 0,-17 18 48 16,20-18-115-16,-20-3 26 0,0 4 114 0,0-22 0 16</inkml:trace>
  <inkml:trace contextRef="#ctx0" brushRef="#br0" timeOffset="15185.43">11573 9624 45 0,'-20'0'262'0,"20"0"-219"0,0 17-26 0,-20-17 15 16,20 0-19-16,0 0-1 0,0 20 30 47,0 17-14-47,40-17-15 0,-3-1-31 0,-17-19-12 0,20 17-73 15,-40-17 25-15,34 0-170 16,-14 0 231-16,-20 0 10 0,20 0 1 0</inkml:trace>
  <inkml:trace contextRef="#ctx0" brushRef="#br0" timeOffset="16251.39">11459 10022 10 0,'0'0'4'0,"0"18"78"0,0 2-34 0,0-20-8 0,0 18 18 0,0 2-8 16,0-20-16-16,0 0-13 0,0 0 0 16,0-20 15-16,0 20-27 0,0-18 13 15,20-38 13 1,-20 18-21-16,0 19-9 0,0-1 6 0,17-18 0 0,-17 1-6 16,0-3-1-16,0 23-3 0,0-2 2 0,20-76 10 15,-3 75-10-15,-17-17 2 0,20-4 0 0,-20 24-3 0,0 17-1 16,0-19 0-16,20-19 2 0,-20 38-1 0,0-20 1 0,23 20 1 15,-23-18 0-15,0 18 0 0,0 0-2 0,0 0-1 0,14 0 5 32,6 18 2-32,-20 40-4 15,20-22-2-15,17 135-1 16,-37-113 0 0,0-38-1-16,0 0 1 0,17 17 0 0,-17-19-3 0,0 2 4 15,20 0 1-15,-20-20-2 0,0 0-1 0,0 19 1 0,0-19 0 0,0 0 2 16,20 0-2-16,-20 0 3 15,23-77 0-15,-23 77-4 0,14-20 0 0,-14-17 0 0,0 0 3 16,20-4-2-16,-20-15 1 16,17 19-3-16,6 0 1 0,-23-4 2 0,0 24-1 0,37-22-2 15,-37 39 0-15,17 0 2 0,-17 0 3 0,40 77-4 32,-23-40 1-32,-17 3-1 0,0-3 1 0,20 57-4 15,-20-54 4-15,17 35-7 16,-17-55 4-16,0-1 0 0,0-2-1 0,0 4-2 0,0 35-45 15,0-18 8-15,0-38 17 0,20 56-414 16,-20-56 409-16,0 0 4 47</inkml:trace>
  <inkml:trace contextRef="#ctx0" brushRef="#br0" timeOffset="16750.4">12032 10118 8 0,'0'0'4'0,"0"0"6"0,0 0 18 0,0 18 20 0,0-18-24 0,0 0-2 0,0 0-12 0,0 0 27 16,0 0 5 0,0 0-34-16,0 0 33 15,17-18-14-15,-17-2-9 0,0 20-4 0,0 0-8 16,17-38 17-16,-17 0 1 0,20-37 24 31,0-60 0-31,-20 99-38 16,17 14-2-16,-17 5-4 0,0-2 0 0,0-1 5 0,20 3-1 15,-20-60 19 1,17 56-21-16,-17 21-5 0,0 0-1 0,0-17 2 16,0-2 4-16,0 19 0 0,0 0-5 0,20 0 1 0,-20-20-3 15,0 20 5-15,0 0-1 0,0 0-1 0,0 0 0 0,23 0 0 16,-23 39 3-16,0-39-3 16,17 58 1-16,-17-1-2 15,17 16-1-15,-17-32 0 0,40 71-8 16,-40-112 5-1,0 40-2-15,0-40-1 0,0 0-1 0,0 36-2 16,17 3-42-16,-17-39 14 0,0 18-8 0,0 2-12 0,0-20-13 16,0 18 30-16,0-18-46 0,0 0 40 0,-17 0-61 15,-3-18 80-15,20 18 24 0</inkml:trace>
  <inkml:trace contextRef="#ctx0" brushRef="#br0" timeOffset="16934.64">12123 9889 21 0,'-17'0'180'0,"17"0"-134"0,0 0-25 0,0 0-1 0,-20 0-1 15,20 0 17-15,0 18-2 0,0-18-5 0,0 0-17 16,0 0 1-16,0 0 25 0,20 20-4 16,-20-20-29-16,17 0 5 0,3 0 0 0,-20 0-4 0,17 0-3 15,3 0 3-15,20 0 2 16,-40 0-8-16,17 0-3 0,40 0-36 16,-19 0-51-16,-38 0 59 15,19 0-48-15,-19 0-97 16,20 0 78-16,-20 0 75 0,0 0 16 0,0 0 2 0</inkml:trace>
  <inkml:trace contextRef="#ctx0" brushRef="#br0" timeOffset="17101.62">12394 9718 59 0,'0'0'67'0,"0"0"-39"0,0 19 121 47,0 39-56-47,14-21-77 0,6-17-12 0,0 17 0 31,17 1-37-31,-19-38-176 16,-18 0 100-16,20 0 40 15</inkml:trace>
  <inkml:trace contextRef="#ctx0" brushRef="#br0" timeOffset="17288.37">12617 9566 117 0,'0'0'102'0,"0"0"-72"0,-37 95 158 15,22-58-164 1,-8-17-15-16,4-1-1 0,-19 56 7 0,21-35-10 0,-3-3-1 16,0-19-2-16,0 22-1 0,6-4 0 15,14-36-1-15,-43 77-17 0,43-39-6 16,0-38 7-16,0 20-20 0,0-2-7 0,0-18 17 16,0 0-35-16,0 0-12 0,20 0 30 0,-20 0-3 0,0 0 2 0,23 0-28 15,-9-18 66-15</inkml:trace>
  <inkml:trace contextRef="#ctx0" brushRef="#br0" timeOffset="17518.12">12656 9966 28 0,'0'0'53'0,"0"0"14"0,0 0-6 0,0 0-7 0,0 0-11 0,0 0-10 15,0 0-20-15,20 17 25 0,-2-17-33 0,-18 0 8 16,20 0-8-16,-1 21 3 16,-1-3-17-1,-18-18-33 1,20 0-203-16,-20-18 156 0,0 18 67 0,0-21 8 16</inkml:trace>
  <inkml:trace contextRef="#ctx0" brushRef="#br0" timeOffset="17868.54">12942 9624 16 0,'0'0'13'0,"0"0"92"0,0 0-77 0,0-20 23 0,0 20-28 16,0 0-1-16,0 0 15 0,0 0 8 0,0 0-9 15,17 37 7 1,-17-17-31-16,0 0-3 0,0 53-1 15,0-51-7-15,0 54-1 16,0-59-3-16,0 21-26 0,0 2-41 0,0-21 35 16,0-2-8-16,-17-17-8 0,17 57-155 15,-20-37 194-15</inkml:trace>
  <inkml:trace contextRef="#ctx0" brushRef="#br0" timeOffset="18068.25">12771 10078 65 0,'0'0'38'0,"0"0"0"0,-20 0 65 15,20 0-54-15,0 0-26 0,0 0 17 0,0 0-26 16,0 20 11-16,0-20 30 16,0 0-47-16,20 20 20 0,-3-20-17 0,3 0-7 15,-20 0 0-15,39 0 1 0,-39 0-4 0,38 0 2 0,-18 0-2 16,-20 0 0-16,17 0 2 0,40 0-2 16,-17 0-12-1,-23-20 4-15,-17 20-20 0,20 0 8 0,-20-20-28 0,0-18-130 16,0-19-35-1,0 57 200-15,0-17 4 0</inkml:trace>
  <inkml:trace contextRef="#ctx0" brushRef="#br0" timeOffset="18235.28">12771 9583 158 0,'0'0'54'0,"0"0"-22"0,0 0 15 0,-20 0-12 16,20 0-4-16,0 0 13 31,0 21-6-31,0-21-20 0,57 20 19 15,20-3-28-15,-77-17-11 0,20 0-1 0,-20 0-3 0,17 0-19 16,-17 0 3-16,37 0-73 0,-37-17 53 16,42-3-251-1,-24 20 278-15</inkml:trace>
  <inkml:trace contextRef="#ctx0" brushRef="#br0" timeOffset="18418.08">13192 9566 51 0,'0'0'57'0,"0"17"7"16,0-17-10-16,0 21-40 0,0-21-1 0,0 37 6 15,0-37-10-15,0 40 6 0,0 74 10 16,0-97-23-16,0 3 1 0,0 0-2 0,0-3 0 16,0 3-3-16,0-2 2 0,0 22-6 0,0-21 1 0,-22-2-20 0,22 4 4 15,0-3-46-15,-20 20-120 16,20-38 172-16</inkml:trace>
  <inkml:trace contextRef="#ctx0" brushRef="#br0" timeOffset="18735">13170 9583 36 0,'0'0'113'0,"0"0"-86"0,0 0 1 0,0 0 0 16,22-17 44-16,-22 17-42 0,0 0-5 16,15 17 40-1,5-17-44-15,-20 21-15 0,0-21-5 16,20 20 1-16,-20-20-1 0,0 17 0 0,20-17 1 0,-20 40-1 15,17 16 1 1,0 19-2-16,3 2 0 0,-20-59 0 0,0 2-2 16,0 19 3-16,20-22 0 0,-20-17 1 0,0 21 0 0,0-21 0 15,0 18-2-15,57-93 11 16,-57 35-10-16,20-35 0 16,-20 55 1-16,20-38 1 0,-20 41-2 0,0-2-2 0,0-38 0 15,17 37 1-15,-17 3 0 0,0-41-3 0,0 39 1 0,0-1 0 0,0-18-4 16,20 38 0-16,-20-36-57 15,17 15 12-15,-17 21 30 0,20 39-169 16,-20-39 154-16,0 18-26 0,0-18 43 16,20 38-4-1</inkml:trace>
  <inkml:trace contextRef="#ctx0" brushRef="#br0" timeOffset="18934.91">13703 9489 67 0,'0'0'42'0,"0"0"3"0,0 0 27 0,0 0-43 0,0 0-1 0,0 0 105 16,0 0-125-16,0 0 1 16,0 20 19-16,0 37 6 15,0-19-25-15,0-1 0 0,0-17-8 0,0 37 3 0,0-38-2 16,0 20 0-16,0 54-2 0,0-35-10 16,0-19-22-16,0-1-4 0,0-20 13 15,0 0-6-15,0 2-43 0,0-20 26 0,0 18-7 0,0-18-8 0,0 20 1 16,0-20 12-16,0 0 17 0,0 0 10 15</inkml:trace>
  <inkml:trace contextRef="#ctx0" brushRef="#br0" timeOffset="19385.16">13586 9453 67 0,'0'0'117'0,"-17"0"-72"0,17 0 20 0,-20 0-16 0,20 0 13 0,0 0-32 0,0 0-21 0,0 0 6 16,0 0 26-1,37 0-4-15,-17 0-29 0,37-21 21 16,-57 21-26-16,57 0 6 0,-20-20-1 15,-37 20-7-15,43 0-2 0,-43 0 1 0,0 0 0 0,17 0-2 16,-17 0-8-16,17 0 2 0,3 0-32 16,0 0-51-16,-3 20-87 15,3-20-24-15,-20 21 145 0,17-21 51 16</inkml:trace>
  <inkml:trace contextRef="#ctx0" brushRef="#br0" timeOffset="19751.9">14045 9338 55 0,'0'0'72'0,"0"0"12"0,0-20-37 16,0 20-5-16,0 0-8 0,0 0 2 16,0 0-27-16,20 0 11 0,-20 0-4 0,0 0-7 0,0 0-3 15,0 0 2-15,0 0 1 0,17 0-2 0,-17 0 13 16,17 20-8-16,-17-20-4 0,0 37 2 47,20 41 2-47,-20-42-10 15,0-36-1-15,0 20-1 0,-20-2 0 16,20 21 1-16,0-22 0 0,-17 4-2 16,0 56 1-16,17-60 1 15,0 3 0-15,0 16-2 16,0-36-1-16,17 41 1 0,-17-41 3 15,0 0-2-15,0 17 1 0,0-17-1 0,17 0 0 0,-17 20 0 16,0 0 0-16,20-3-1 0,-20-17 0 0,0 20-4 16,20 18-45-16,-20-38 30 0,0 0-4 0,0 20-3 15,0-20-5-15,0 19-178 16,-20-2 102-16,20 4 65 0</inkml:trace>
  <inkml:trace contextRef="#ctx0" brushRef="#br0" timeOffset="23444.68">4731 9624 12 0,'0'0'30'0,"0"0"6"0,0-20 22 0,0 20-21 0,-19-21 39 0,19 21-55 0,0 0-11 0,0 0 11 0,0 0-12 0,0 0 29 15,0 0-14 17,-18 0 49-32,18 0-67 0,0 0 4 15,0 0-8-15,-20 0-1 0,20 0 1 0,0 0 1 16,0 21-2-16,0-21 0 0,0 0 1 0,0 0-1 15,0 20 0-15,0-20 0 0,0 0-1 0,0 0 1 0,0 0 0 0,20 17 1 16,-20-17-1-16,0 0 6 0,18 20-5 16,-18-20-1-16,19 20 9 15,-19-3-10-15,0 3 2 16,0-1 0-16,0-2-1 0,0 5-1 16,0 34 3-16,0-36-2 0,0-3-1 0,0-17 0 15,-19 20 0-15,19-2 4 0,0 2-3 0,0-20-2 16,0 20 1-16,-18-20 2 0,18 0-1 0,0 19 1 0,0-19 3 0,0 17-3 15,0-17-2-15,0 0 0 0,0 21 1 0,0-21 1 0,0 0 1 16,0 18-1-16,0 0 0 0,18 20 0 0,-18-18 1 16,0 0-2-16,19 16-3 15,-19 3 2-15,0-39 1 0,20 19-6 16,-20-19-6-16,0 19-27 16,0-19 12 30,18-19-238-46,1 0 194 0,-1 1-43 0,-18 18 99 16</inkml:trace>
  <inkml:trace contextRef="#ctx0" brushRef="#br0" timeOffset="23818.81">4960 9812 10 0,'-20'0'45'0,"20"0"-26"0,0 0 185 0,0 0-122 0,0 0-75 0,0 0-1 0,20 0-1 16,-20 0 3-16,17 0-4 0,-17 0 0 0,0 0-1 0,20 0-1 0,2 0 2 0,-22 0-3 15,35 0 13 1,-15 0-12-16,-20 0-2 0,20 0 2 16,-3 0-5-16,-17-17-2 0,0 17 0 0,0 0-4 0,0 0-3 0,0 0-3 15,0 0-53-15,0-19 5 0,0 19 25 0,0 0-89 16,0-22 73-1,0 22 31-15</inkml:trace>
  <inkml:trace contextRef="#ctx0" brushRef="#br0" timeOffset="24103.55">5245 9661 12 0,'-20'20'171'0,"20"-20"-111"0,0 0-42 0,0 37 70 16,0-18-81-16,0-2 5 0,0-17-5 0,0 41 11 16,0-24-10-16,20 175 3 46,-20-118-23-46,0-74 5 0,0 20-2 0,0 18-66 0,0-38 48 16,0 0-5-16,0 18-92 0,0-18 83 0,0 0-16 16,17 0 29-16</inkml:trace>
  <inkml:trace contextRef="#ctx0" brushRef="#br0" timeOffset="24468.17">5433 9604 20 0,'0'0'21'0,"-17"0"279"32,-3 0-255-32,5 20-15 31,15 54 7-31,0-74-34 16,0 20-1-16,15-20-1 0,-15 36 6 0,0-36-5 0,0 0 0 15,20 22 0-15,-20-3 1 0,0-19-1 0,17 0-2 0,-17 17 4 16,0 3-3-1,0-20 2-15,0 0-4 0,0 0 2 0,0 20-3 0,0-20 2 0,0 17 1 16,0-17 0-16,0 0 1 0,0 0 0 0,0 20-3 0,0-20-1 0,-17 18 1 16,17-18 2-16,0 0-2 0,0 20 1 0,0-20 0 15,-20 20 2-15,20-1-2 0,0-19 0 0,0 0 0 16,0 17 0-16,0 4 1 0,0-21 1 0,0 36-7 16,0-36 3-16,20 20-4 15,-20-2-3-15,17 2-14 0,-17-20 0 0,23 20-49 16,-23-20 50-16,0 0-5 0,0 18-2 0,0-18-3 0,0 0-3 15,0 0-85-15,0 0 51 0,0 0 62 16,-23 0-2-16</inkml:trace>
  <inkml:trace contextRef="#ctx0" brushRef="#br0" timeOffset="25536.09">3423 9566 8 0,'0'0'5'0,"0"0"4"0,0 0-3 0,0 0 1 0,0 0 7 0,0 0 2 0,0 17 38 0,0 4 36 0,0-21-35 15,0 0-48-15,0 0 0 16,0 0-1-16,0 0 0 0,0 0 13 0,0 0-8 0,0 0-1 16,0 0-6-16,0 0 1 0,0 0-1 0,0 0-1 0,17 0 16 15,-17 0-16-15,0 0 0 0,0 0-2 16,0 0 2-16,0 0-2 0,0 20 5 0,0-20-5 0,-17 17 9 47,17 79 13-47,0-79-21 0,0 5 3 15,17 14 4 1,-17-36-8-16,0 0 1 0,0 20-1 0,17-20 6 16,-17 20-7-16,0-20 2 0,0 0 6 47,0 55 4-47,0-35-3 0,0 0-3 0,0-1 7 0,0 19-2 15,0-38-8-15,-17 0-1 0,17 18 2 0,0 0-3 0,0-18 2 16,0 38 4-16,0-18-5 15,0-20-3-15,0 20 6 16,0-2-6-16,0-18 2 0,0 18-1 0,0 3 1 0,0-21-1 16,0 0-6-16,0 18 1 0,0 20-18 15,0-38 3-15,0 0 8 0,0 0 1 16,0 20-35-16,0-20-29 0,0 0 6 0,0 0-13 16,0 0 37-16,0 0 2 0,0 0 7 0,0 0-13 15,0 0 45-15,0-20-1 16</inkml:trace>
  <inkml:trace contextRef="#ctx0" brushRef="#br0" timeOffset="25785.35">3514 9852 14 0,'0'0'57'0,"0"0"4"0,0 0 3 0,0 0 15 0,0 17-57 0,0-17-1 0,0 0 40 0,0 20-39 0,0-20-1 0,0 0-12 16,20 18 25-16,-20-18-27 0,37 20 8 31,-37-20-14-31,0 0-2 0,0 0 1 0,20 0-4 0,-20 0-9 16,0 0-24-16,0 0-6 0,0 0-19 0,0 0 22 16,0 0-49-16,0 0 37 0,0 0 4 0,0 0 7 0,0-20-3 0,0 20 36 15,0 0 2-15</inkml:trace>
  <inkml:trace contextRef="#ctx0" brushRef="#br0" timeOffset="26090.59">3722 9832 20 0,'0'0'334'0,"0"0"-287"31,63 37 22-31,-63-37-66 0,0 20-2 0,0-20 0 0,0 18 1 0,0 22 4 15,0 17-1 17,-43-1 2-32,6-18 3 0,37-38-8 0,-17 20-1 0,17-20 2 15,-23 0-2-15,23 0 6 16,0 0-6-16,23 0 0 16,-23 0-2-16,0 0-1 0,17 0 1 0,-17 0-3 15,0 0 2-15,17 0-1 0,-17 0-1 0,20 0-7 0,-20 0 6 16,20 18-9-16,3-18-13 0,-9 18-52 15,6-18 31-15,-20 0-10 0,0 0 26 16,0 0-123-16,17 0 104 0,-17 0 34 0,0-18 10 16</inkml:trace>
  <inkml:trace contextRef="#ctx0" brushRef="#br0" timeOffset="26452.04">3933 9641 19 0,'0'0'52'0,"-20"0"128"0,20 0-154 0,0 20 32 0,0 0-32 16,0-20-16-16,0 17 7 0,0-17-9 16,0 39 13-16,0-39-19 0,0 17 5 15,20 5-3-15,-20-3-2 0,0-19-1 0,0 0-1 16,20 0 2-16,-20 17-3 0,37-17 2 16,-37 0 0-16,17 20 0 0,-17-20 0 0,0 0-1 0,0 0 1 0,0 0 0 15,0 0-1-15,0 20-1 0,0-20 1 0,0 17 0 0,0-17 2 16,-17 38 3-1,17-38-5-15,0 0 3 0,0 0-2 0,0 20 1 0,0-20 0 0,-20 20 1 16,3-1 0-16,17-19-2 0,0 0 0 0,0 17 0 16,0 4 1-16,0-21-3 0,0 18 1 15,0 0 0-15,17 20-2 16,-17-18-2-16,0-20 1 0,0 20-1 0,0-20 0 0,20 18-10 16,-20-18-12-16,0 18 17 0,0-18-1 15,0 0-13-15,0 21-42 0,0-21 19 0,0 0-50 16,0 0 25-16,0 0 17 15,-20 0 22 1</inkml:trace>
  <inkml:trace contextRef="#ctx0" brushRef="#br0" timeOffset="27101.91">2736 9852 14 0,'17'0'68'0,"-17"0"-41"0,0 0 0 0,0 0 0 0,0 17 56 0,20-17-23 16,0 38-1-16,-20-38-56 0,0 0-1 16,0 0 4-16,0 0-7 0,0 0 0 15,0 0-4-15,-20 0-5 16,20 0 3-16,0 0-13 0,-20-18 6 0,20 18-83 15,-17 0 50-15,17 0-58 16,-20 0 36 15</inkml:trace>
  <inkml:trace contextRef="#ctx0" brushRef="#br0" timeOffset="27503.02">2625 9966 12 0,'0'0'17'0,"-23"0"44"16,3 0-18-16,20 0-27 0,-17 0-10 15,17 0-2-15,0-19 4 0,-20 19-2 0,20 0-5 16,0 0 0-16,0 0-1 0,0 0 0 0,-17 0-1 0,17 0 0 0,-20 0-10 16,20 0-19-16,-20 0 14 0,3-20-55 15,17 20 59-15,0 0 2 0,-17-20-3 0,-6 20 11 16,3-18 1-16,20 18 2 0,0 0-1 0,-17 0 0 16,-3-20 1-16,20 20 2 15,-17 0 38-15,17 0 6 31,0 0 51-31,0 38 9 16,-20-18-52-16,20-20-39 0,0 0-9 16,0 0 18-16,-20 0-13 15,3 0-12-15,17 0-1 0,-20-38-40 16,3 38 19-16,17-20 1 16,-23 20 13-16,23-17-13 0,-17 17 17 0,17-20-3 15,0 20 1-15,0 0-3 0,-20 0 6 0,20 0 1 16,0 37 0-1,0-17 3-15,20-20 0 0,-20 38 1 0,0 1-1 16,0-22 0-16,0 4-1 0,0-3 0 0,0 0-2 16,0-18-1-16,0 0-2 0,-20 20-35 0,20-2-147 31,-14 2 145-15</inkml:trace>
  <inkml:trace contextRef="#ctx0" brushRef="#br0" timeOffset="28552.6">644 9527 5 0,'0'0'3'0,"-18"0"25"0,18 0-17 0,0 0 1 0,0 0 1 0,-20 20 18 0,20-20-14 0,0 0 19 0,0 0-18 0,0 0 0 0,-14 19-2 0,14-19 60 16,0 0-63-16,0 17 1 0,0-17-3 0,0 0-2 0,0 0 0 0,0 0 7 15,0 0-4-15,0 21 12 16,0-21-22-16,0 0 9 0,0 0-9 0,34 0 10 16,-16 0-11-16,4 20 6 15,-5-20-4 1,-17 17-1-16,0-17 2 15,0 0-4-15,0 20-1 16,0 17 3 0,0 41 3-16,-17-78-4 0,17 19 7 15,0 18 3-15,-22-37-8 0,22 20 1 0,0-20-3 0,-18 17 7 16,18 3-5-16,0-2 4 0,0 2-5 16,0-20-2-16,0 0 2 15,0 20-2-15,0-20 0 0,0 0 0 0,0 19 0 31,18-2 4-31,-18 4-4 0,0-21-1 0,0 18 2 0,0 0-1 0,0-18 2 16,0 58 1 15,0 56 2-31,0-114-7 0,0 19-7 16,0-19 3-16,22 0-23 0,-22 20 4 16,0-20 11-16,0 0-2 0,0 0-74 0,17 0 59 15,-17 0-40-15,0 0-50 0,20 0 39 16,-20 0 77-16,0 0 0 0</inkml:trace>
  <inkml:trace contextRef="#ctx0" brushRef="#br0" timeOffset="29285.96">797 10078 8 0,'0'0'4'0,"0"0"8"0,0 0-1 0,0 0 1 0,0 0 23 0,0 0 104 0,0 20-53 16,0-20-36-1,0 0-41-15,0 0 21 16,18-20 10-16,-18 2-26 0,0-2-1 16,0 20-8-16,20 0 0 0,-20-18 3 0,0-38 8 15,0 37-10-15,0 19 0 0,22-78 14 32,-5 4-7-32,-17 55-11 0,0 19-2 0,0 0 1 0,0-22 2 15,0 22 0-15,0-17-2 0,0 17 0 0,0 0-1 0,0 0 2 0,18 17-2 16,-18-17 0-16,0 22 2 0,0-22-2 15,19 76-1 17,1 55 4-32,-2-110 0 15,-18-21-3-15,0 0-1 0,0-21 0 16,20 4 4-16,-20 17 0 0,0-19-3 0,17-21-1 16,-17 2 0-16,0 21 1 0,0-23 0 0,20 23 0 15,-20-60 4-15,22 40-5 16,-22-20 0-16,0 57 2 0,0 0 0 15,17 0-1-15,-17 0 1 0,0 17-1 16,0 3 1-16,0 0-2 0,0 17 3 0,0-18-1 16,0 227-73-1,0-225 53-15,0 15-26 16,0 2-12-16,0-38 23 0,0 20-4 0,0-20-5 0,0 20-6 0,0-20-5 16,0 36-107-1</inkml:trace>
  <inkml:trace contextRef="#ctx0" brushRef="#br0" timeOffset="29568.64">1102 10118 19 0,'0'0'59'0,"0"0"-31"0,0 0 28 0,0 18 52 0,0-18-91 0,0 0 31 0,0 0-35 0,0 0-1 0,0 18 0 0,0-18 10 0,0 0-11 0,0 0 0 0,0 0-2 15,18 21 14 17,2-21 2-32,-3 0-29 0,-17 0-8 0,0 0-36 15,0 0-72-15,0 0 84 16,0 0-53-16,0 0 2 0,0 0 33 0,0 0 43 15,0 0-1-15</inkml:trace>
  <inkml:trace contextRef="#ctx0" brushRef="#br0" timeOffset="29918.53">1157 9776 16 0,'0'0'94'0,"0"0"123"31,-17 0-129-31,17 0-67 47,0 76 35-47,0-59-54 0,17 3-1 15,3 38 0-15,-20-39-3 0,0-2-1 0,0-17-1 0,0 39-7 0,0-1-7 0,0-20-10 16,0 2-11-16,0 36-161 16,0-35 67-16,0-3 106 0,0-18 12 15,-20 19-1 1</inkml:trace>
  <inkml:trace contextRef="#ctx0" brushRef="#br0" timeOffset="30102.02">1028 10193 15 0,'0'38'340'0,"0"-38"-330"0,0 0 7 0,17 20-2 0,1-20 0 0,-18 0-9 16,0 0 0-16,39 0 1 0,-1 18-4 0,-21-18-2 0,23 0-1 15,-40 0 0-15,37 0-1 16,-17 0-2-16,-20-18 1 0,39 18-24 31,-21-58-232-31,-18 58 182 0,0-18 29 16,0-3 38-16,-18 21 4 0,18 0-3 15</inkml:trace>
  <inkml:trace contextRef="#ctx0" brushRef="#br0" timeOffset="30301.92">1120 9795 12 0,'0'0'54'0,"0"0"23"0,0 0-52 0,0 0 39 15,-18 0 16-15,18 0-70 16,0 0 0-16,0 0 31 0,0 0-31 16,0 0 4-16,0 0-4 0,18 0-3 0,-18 0 10 0,20 0-11 15,17 0 5-15,-17 0-9 16,2 0-2-16,13 0 2 0,-35 0-3 0,17 0-8 16,-17 0 2-16,22 0-14 0,-4 0-30 15,-1 0-116-15,-17 0 74 16,0 0-10-1</inkml:trace>
  <inkml:trace contextRef="#ctx0" brushRef="#br0" timeOffset="30752.2">1348 9776 7 0,'0'0'8'0,"0"0"15"0,0 0-12 0,0 0 71 16,0 0-67-16,0 0 0 0,0 19-1 0,0-19-2 0,0 0-1 15,0 37 21-15,0-37-22 0,0 20-1 0,0-3 6 0,0 21-3 0,0 2-4 16,0-21-1-16,0 19-3 0,0-2 1 16,0 2-4-16,0-18-2 15,0 0 1-15,0-2-2 0,0 0 0 0,0 3-1 0,0-21-1 16,0 18-5-16,0-18-4 0,0 0-1 0,0 0 8 0,-20-57-11 47,40-75 20-47,22 17 24 31,-27-20 56-31,5 118-69 0,-20 17-10 16,0 17 6-1,17-17-6-15,6 135 20 47,31 112-18-47,-34-229-1 0,-20 3-5 0,20-21 3 0,-3 0-2 16,-17-21 1-16,20-15 2 0,-3-4-4 31,3-16-6-31,-20 17-22 16,0-17-26-16,0 36 33 0,0 20-3 0,0-38-139 15,0 21 60-15,0-3 89 0,0 20 7 0</inkml:trace>
  <inkml:trace contextRef="#ctx0" brushRef="#br0" timeOffset="31270.24">1613 9737 25 0,'0'0'24'0,"0"0"37"0,-17 0-29 0,17-39 149 0,0 39-167 0,0-17 44 15,0 17-41-15,17 0-1 0,-17 0-2 0,0 0-6 0,20 0 17 16,-20 0-16-16,0 0 5 0,0 0-10 16,0 0 6-16,0 17-3 15,23-17-4-15,-23 20 0 0,0-1 3 0,17-19-3 0,-17 39 4 16,0-39-6-16,0 19 3 0,0 38 0 31,0 57 1-31,0-76-5 16,0-20 0-16,0-18-1 0,0 38 4 0,0-38-4 15,0 18-2 1,0 2 4-16,0-20-2 0,17 38-1 16,-17-38 2-16,0 0 0 0,20 18 2 0,-20 3 0 0,0-21-1 15,20 37-2 1,-20-18 2-16,17 19-7 0,-17-18 9 16,0 37-4-1,-17-20 0-15,17-18-5 16,-40 1-16-16,40-1-6 15,-17-19 2-15,0 0-6 0,17 19-38 16,0-19 33-16,-23 18-23 16,23 2-133-16,0-1 149 0,0-2 11 47</inkml:trace>
  <inkml:trace contextRef="#ctx0" brushRef="#br0" timeOffset="34269.61">1348 9185 24 0,'-20'0'26'0,"20"0"-9"0,0 0 2 0,0 0 1 0,0 0 16 0,0 0-6 0,0 0-16 0,0 0 9 0,0 0-12 0,0 0 7 0,0 0-9 0,20 0 7 0,-20 0 0 0,20 0 14 16,-20 0-24-16,0 0 0 0,0 0 5 0,22 0 18 15,-22 0-26-15,15 0 5 0,5 19 20 16,-20-19-24-16,17 0 6 16,6 0 5-16,-6 0-8 15,-17 0-5-15,20 0 7 0,-20 0-7 0,37 0 9 47,57 0 0-47,-54 0-12 0,-40 0 0 0,37 0 2 16,-17 0-1-1,94-19 3-15,-57 19 0 32,60-18 8-32,-66-2-7 0,-28 20-3 0,-6 0-1 0,-17 0 0 15,37 0 1-15,-37 0-1 0,20 0 1 0,3 0-1 0,-9-17-1 16,6 17 0-16,37 0 2 31,20 0-3-31,-23-21 5 0,-34 21-2 0,-20 0 0 0,114-20 2 16,-94 2-3-1,-3 0 1-15,26 18 2 0,-26-21-2 0,0 21-5 16,23-17-4-16,-3-2 5 0,-20 19 5 0,-17 0-2 0,20-20 1 16,0 20-1-16,3 0 1 0,-9-19 0 0,6 19 0 0,20-19 2 15,34-1-1 1,-74 20-1-16,74-36-1 0,-34 36 1 16,-20-21-2-16,37 4 0 15,-20-2 2-15,-20 19-1 0,-17 0 1 0,288-95-1 47,-288 95 1-47,17 0-1 0,3 0 0 0,17 0-1 16,40 0 0-1,-60 0 2-15,6-19-1 0,-6 19 1 0,-17 0-2 0,17 0 2 0,3 0-2 0,37-21 1 16,3 4 1-16,-43 17 3 16,20-20-3-16,-37 20-2 0,40-20 1 0,-23 20 0 15,3 0 0-15,-3-18 0 0,43 18-1 0,-23-19-2 16,57-18 0-1,-54 37 2-15,-23 0 1 0,3-21 0 0,37 21-2 16,-40 0-1-16,3-19-1 0,75 2 1 16,-38 17 2-16,-18-20 1 15,18 20 1-15,-39 0-1 0,4-21 1 0,15 21-1 0,-19-17 0 16,76-3-1 0,-35 1-2-16,-59 19 3 0,57-17 0 0,-57 17 1 15,55-21 0-15,-13 21-1 0,-42 0 0 16,17 0 0-16,-17 0-1 0,58-17 1 31,110-2-17-31,-128 19 2 16,-40 0 10-16,17 0-10 15,23 0-37-15,-40 0-40 0,22 0 27 16,-22 0-18-16,0 0 40 0,0 0-23 0,0 0 42 16,-22 0 16-16</inkml:trace>
  <inkml:trace contextRef="#ctx0" brushRef="#br0" timeOffset="35186.05">2830 9453 10 0,'0'0'22'0,"0"0"1"0,0 0 27 0,0 0-40 0,0 0 19 0,0 0-1 0,0-21 30 16,20 21-18-16,-3-20-31 0,-17 20-3 0,23 0 9 15,-23 0-5-15,34-17 18 16,-14-3-18-16,0 20-4 15,3 0-4-15,28-18 7 0,-51-1-7 0,40 19 1 16,-20-20-2-16,54-17 4 16,-37 37-4-16,23-39 3 0,-3 39-2 15,-40-18-1-15,20-2 4 0,80-17-1 16,-100 37-2-16,60-20 1 0,-40 3-2 0,-17-4 0 16,20 21-1-16,-23-20 1 0,20 2 0 15,40 0-3-15,-20-3-7 0,57-15 13 16,-97 36-4-16,3 0 0 0,20-20-1 15,-23 20 1-15,23 0 2 0,-23-19 0 0,20 0 1 0,-37 19-1 16,43 0-2-16,-9-20-1 0,-34 20 2 0,94-36 1 16,-54 36-4-16,-40 0 0 0,37-21 0 0,77-15 2 15,-71 36-4-15,-29-21 2 16,24 21 2-16,-16 0 0 0,33-17 1 16,-36-3 0-16,-19 20-1 0,38 0 1 0,-19-20-1 15,19 3 0-15,1 17-1 0,56-40-1 31,19-17 7-31,-114 57-3 0,20 0-3 0,17-18-1 16,-20-1 1-16,3 19 1 0,-20 0 0 0,20-20-2 16,-20 20 2-16,37-17-14 15,-17 17-4-15,-3-21-6 16,-17 21-5-16,23-19-35 0,-23 19 49 0,0 0-2 16,0 0 0-16,0 0-19 0,0 0 17 0,0 0 0 0,0 0-15 0,0 0 5 15,0 0 17-15,0 0 1 0,-23 0-11 0,23 19 17 16,0-19 3-16,0 0-5 15</inkml:trace>
  <inkml:trace contextRef="#ctx0" brushRef="#br0" timeOffset="35885.71">4124 9547 11 0,'0'0'11'0,"0"0"29"0,0 0-29 0,0 0 30 0,0 0-33 0,0 0 8 0,0 0-8 0,0 0 0 0,0 0-1 0,0 0 0 0,0 0 13 0,17 0-14 0,-17-20 1 16,0 20 18-16,20 0-15 0,-20 0-5 15,17-18 11-15,26-2-3 0,-43 20-9 16,17 0 5-16,-17-18-5 0,17 18 0 0,-17 0 0 0,57-18 13 16,95-60 3 15,-95 41-18-31,-57 17-1 0,39 20-1 0,-39-18 1 0,37-1-1 0,1-2 3 0,1 3-1 16,-19 18 1-16,-2-18-3 0,21-2 0 0,-2-17 0 15,1 17 2-15,-16 3-2 0,13-4-3 0,4-17-1 16,36-37-2-16,59-39 6 31,-77 93-4-31,-20-15-1 0,0 15-6 31,-14 21-14-31,-6 0-99 16,-17 0 60-16,-17 40-36 16</inkml:trace>
  <inkml:trace contextRef="#ctx0" brushRef="#br0" timeOffset="36453.61">5302 9281 11 0,'0'0'7'0,"0"0"2"0,0 0 17 0,0 19 49 0,-17-19-56 0,17 0 48 0,0 18-40 0,0-18-1 0,0 0-15 0,0 0 1 0,0 20 9 0,0-20-12 0,0 0-1 0,0 0 0 16,0 19 46 0,0-1-49-16,0-18 4 0,0 0 16 15,17 0-15-15,-17 0-6 0,0 0 4 0,17-18-6 16,-17 18 1-16,20-19 3 0,-20 19-5 0,20-20 3 0,2 20-1 16,53-76 0 15,19-36-79-31,-94 112 53 0,17-21-33 0,3 1-56 15,-3 2-26-15,-17 18 106 0,20 0 13 16,-20-18 10-16,0 18 1 0</inkml:trace>
  <inkml:trace contextRef="#ctx0" brushRef="#br0" timeOffset="37102.51">6009 9242 12 0,'0'0'16'0,"0"0"22"0,0 0 21 0,0-18-39 0,0 18 38 0,0 0 93 31,0-20-121-31,0 20-24 0,0 0 5 0,0 0 0 16,0 0 10-16,0 0-16 0,0 0-1 0,-23 0 1 0,23 0 7 15,0 0-12-15,0 0 1 0,0 0 0 16,0 20 0-16,0-20-1 0,0 36 1 15,0 42-34 1,0-78 16-16,0 19-3 0,0-19-43 0,0 18 20 0,0-18-9 0,0 20-11 0,0-20 2 16,0 17-24-16,0 3 59 0</inkml:trace>
  <inkml:trace contextRef="#ctx0" brushRef="#br0" timeOffset="37753.96">6633 8996 14 0,'-17'0'215'0,"17"0"-201"0,-23 0-1 0,23 0 48 0,0 0-44 0,0 0 9 0,0 0-8 0,0 0 1 0,0 0 2 16,0 0-18-16,23 19 4 0,-6-2 1 0,0-17-4 15,23 21 2-15,-23-3-4 0,-17-18 0 0,37 18 2 16,3-18-2-16,74 41 4 16,-97-24-5-16,60 3 4 0,-40-2-4 0,-14-18 0 0,51 19 1 15,0 1-2-15,3-2-1 16,-20 0-1-1,-37-18 0-15,17 21-29 0,-14-2-29 0,-6-19-2 16,0 18-191-16,-17-18 222 0,0 20 1 47</inkml:trace>
  <inkml:trace contextRef="#ctx0" brushRef="#br0" timeOffset="38369.39">7297 8559 32 0,'0'0'33'0,"0"0"-11"0,0 0 1 0,-20 0 25 0,20 0-27 0,0 0-3 0,-34 0 27 0,34 0-19 0,-60 17 51 47,40-17 7-47,20 20-79 0,0-20 4 16,0 0-5-16,80 0 10 0,-63 19-12 15,20-19 1-15,-17 0-1 0,17 18 0 0,-20-18-1 0,43 20 4 16,-23 0-2-16,37 18-1 0,40 38-4 0,-37-38-2 16,-20-2 6-16,40 21-4 0,-80-57 1 15,23 20 2-15,-3-1 1 0,-20 0-2 0,26-19 1 0,-26 20 0 0,20-20 3 0,-17 19 0 16,34-19 3-16,23 17-6 0,-20 4-2 15,-37-21 3-15,37 18 1 0,-34-18-3 0,11 0 0 16,60 18 1-16,-51 2 1 0,68 1-5 16,-111-21 4-16,57 17 0 0,-19 3-4 15,-1-2 3-15,-37-18 0 0,22 19-1 0,-5-19 0 16,1 20-2-16,2-20 1 0,17 18 0 16,-17 0 1-16,-3-18-2 0,3 0 2 0,2 0 1 0,-4 21-12 15,-1-21-18-15,3 0 7 16,0 0-24-16,17 19-89 15,-20-19-39-15,-17 0 114 47</inkml:trace>
  <inkml:trace contextRef="#ctx0" brushRef="#br0" timeOffset="38986.21">7776 8290 22 0,'0'0'25'0,"0"-17"21"0,0 17 7 0,-23 0-24 0,23 0 16 0,0 0-17 0,0 0-15 0,0 0-3 0,0 0 12 0,0 0-1 0,0 0-11 15,23 0 26 1,-9 0-28-16,-14 0-1 0,0 0 0 0,97 58 28 16,-80-58-31-16,23 19 4 0,-3-19-4 0,134 94 11 15,-134-94-12-15,3 17 2 0,-3 4-1 0,0-1-2 0,211 54 8 16,-134-35-8-16,-76-21-1 16,76 22 0-16,-75-40-1 0,36 38 1 0,-38-38-2 0,23 36 1 15,-3-16-1-15,-20 0 1 0,-20-20-1 0,80 38 0 16,-77-38 1-16,34 19 1 0,-14-19-1 0,17 17-1 0,-40 4 0 15,154-2 2-15,-111-19 1 16,-43 0-1-16,23 0-1 0,-23 17-1 0,3-17-1 0,57 0 0 16,-20 20 2-16,60 18 0 15,-83-38 6-15,6 20-2 0,57 16-4 47,-63-15-3-47,214 73-6 0,-231-74 8 0,3-20 0 0,17 18-7 16,-37 1 4-16,80 1-29 15,-63-2 12-15,-17-18 15 0,0 0-2 0,17 18-8 0,-17-18 5 0,0 21-19 16,20-21-124-16,-20 19 111 16,0-19-31-16,0 0 36 0,-20 18 17 15</inkml:trace>
  <inkml:trace contextRef="#ctx0" brushRef="#br0" timeOffset="64942.09">14917 12893 11 0,'0'0'5'0,"0"0"0"0,0 0-3 0,0 0 10 0,0 0-12 47,0 0 15-32,0-19 82-15,20 19-32 0,-20 0 11 0,0 0-23 0,0 0-25 0,0 19-15 0,0-19-13 63,0 57 50-32,-20 1-43-31,-74 340 8 0,94-379-14 0,0 0 6 16,0 19 8-16,0-38-15 62,40 39 38-46,-6-39-19-16,103 0 11 0,-120 0-30 0,40 18 6 0,-57-18-4 0,20 0-2 15,-20 0 0 32,17 19 4-16,3-19-10-31,-20-114-466 0,0 114 426 0,0-57-6 0</inkml:trace>
  <inkml:trace contextRef="#ctx0" brushRef="#br0" timeOffset="65403.37">15034 12759 57 0,'-20'0'466'0,"74"0"-459"0,-54 0-7 0,20 0 1 0,0 0-1 0,-20 0 0 47,0 0 1-32,74 20-13-15,-31-20-69 0,-43 0 57 0,54 19-391 0</inkml:trace>
  <inkml:trace contextRef="#ctx0" brushRef="#br0" timeOffset="66254.67">15832 12874 16 0,'0'0'31'0,"0"0"-18"0,0 0 13 0,0 0-26 47,-20 0 95-47,-20 19-36 0,26-19-25 0,14 19-22 16,-23-19-3-16,23 19 1 0,-20-19-8 0,20 0-2 62,-20 19 14-31,-34 95 28-31,34-19 17 0,20-74-56 0,0 34 24 0,0-17-6 0,20-38-14 0,0 0 2 0,-20 0-4 0,0 21 4 16,0-21-9 47,34 0 28-63,43-135 4 15,-37-16-22-15,-40 131-9 0,0 2-3 0,0 18 0 0,0 0 0 16,-20 0-2-16,20 0 4 62,0 18-41-62,-20 58-230 16,20-58 86-16,0 2 118 0</inkml:trace>
  <inkml:trace contextRef="#ctx0" brushRef="#br0" timeOffset="66721.69">16077 13406 24 0,'0'38'359'0,"0"0"-332"0,0-38-24 0,-20 0-6 0,20 0 0 0,0 0 3 47,-17 20-16-47,17-20-360 0,0 0 361 0</inkml:trace>
  <inkml:trace contextRef="#ctx0" brushRef="#br0" timeOffset="67355.23">16385 12874 18 0,'0'0'250'0,"0"0"-222"0,0 0-3 0,0 0-14 0,0 0 29 0,0 0-40 47,0 19 51-16,15 152 20-31,-15 38-68 0,0-132-10 16,0-59 4-16,0-18 3 62,19 38-58-31,1-19-335-31,-20-19 357 0</inkml:trace>
  <inkml:trace contextRef="#ctx0" brushRef="#br0" timeOffset="68119.59">16648 12779 28 0,'0'0'37'0,"0"0"20"0,0 0 19 0,0 0-33 0,0 19-8 0,0-19-35 47,0 0 94-32,0 19-21-15,0-19-57 0,76 0 17 0,-58 0-32 0,-18 0 0 0,0 0-1 63,57-19 4-32,20 0 0-31,-20 38 28 0,-57-19-30 0,-20 38 0 0,20 0-1 16,0-38-1 46,0 76 4-46,-17 56 1-16,34 39 3 0,3-130 2 0,-20-24-8 0,0-17-1 0,0 19 3 15,0 1-2-15,0-20 0 0,0 0 0 0,0 0-2 63,0 37 3-47,-171 154 0-16,151-191-32 0,2 18-24 0,-1 2 30 15,19-20-4-15,0 0 27 63,-20 37-319-32,20-37 185-31</inkml:trace>
  <inkml:trace contextRef="#ctx0" brushRef="#br0" timeOffset="69021.64">17446 13444 30 0,'0'0'284'0,"0"0"-249"0,0 0-35 31,0 0 0 32,0 0 75-63,0 20-16 0,-17 55-40 0,-3-36-23 0,-20 56-146 0,25-76-179 16,15-19 310-16</inkml:trace>
  <inkml:trace contextRef="#ctx0" brushRef="#br0" timeOffset="69680.92">17902 12798 8 0,'-37'58'3'0,"37"-58"-14"0</inkml:trace>
  <inkml:trace contextRef="#ctx0" brushRef="#br0" timeOffset="71138.39">16742 11505 12 0,'0'0'4'0,"0"0"-2"0,0 0 0 0,0 0 1 15,0 0 4-15,0 0-2 0,0 0 2 0,0 0 1 0,0-19 115 47,0 19-102-47,0 0 6 16,0 0 1 0,20 0-23-16,-20 0 3 0,0 0 3 0,0 0 0 15,0 0-9-15,0 0 1 0,0 0 2 16,0 0 3 15,17 0 22-31,-17 0-18 0,0 19-5 0,0-19-4 0,0 0 0 0,0 0 3 0,0 18-1 16,0-18-2-16,0 20 3 0,0-20-3 0,0 57 6 15,0 0-3-15,-17-19-3 16,17-18-2-16,0-1 1 0,-20 38-1 0,2 0 2 0,18-39-3 16,-19 21 2-16,19 18-2 0,-20 0 2 15,0 18 2-15,3-56-4 0,17 1 1 0,0-20 0 0,0 38 1 16,-18-38-1-16,18 57 4 15,-20 0-1-15,20-57-1 0,0 18-1 0,-19-18-2 16,19 19 1-16,0-19-1 0,0 20 2 0,0-20-2 0,0 0-1 16,0 0 1-16,0-20-4 0,0 20 1 0,0 0-2 0,0 0-4 15,0-37-50-15,0 37 27 0,0 0-57 0,0-20 32 0,0 20-2 16,0 0-23-16,0-18 64 0,0 18 1 0</inkml:trace>
  <inkml:trace contextRef="#ctx0" brushRef="#br0" timeOffset="72025.47">16779 10175 14 0,'0'0'7'0,"0"0"-3"0,0 0 32 0,0 0-26 0,0-21 11 0,0 21-12 0,0 0 8 0,0 0-3 0,0 0-1 0,20 0 0 0,-20 0-6 0,0 0 5 0,22 0 24 47,-4 0 6-47,-18 21-39 0,0-3-1 0,0-18 0 0,0 0 0 0,0 19 3 0,0 0-2 15,0 1-2-15,0-2 4 0,0 39 4 16,0-19-8-16,-18-19 3 0,-4 58 6 16,22-39-7-16,0-19-1 0,-20 18 3 15,20-16 0-15,-17 35 4 0,17-39-5 16,0 22 5-16,-20-21-2 0,20 2 1 0,0 1-4 0,0-3 6 0,0 1-6 16,-18 17 9-16,18-36-10 0,0 21 5 0,0-3-1 15,0 1-3-15,0-19 0 0,0 0-1 0,0 21-1 0,0-21 0 0,0 18 2 16,18-18-2-16,-18 0 0 0,20 38 5 15,-3-38-7-15,-17 18 1 0,0-18 0 0,20 0-2 0,20 39 1 16,-40-39 0-16,17 0-1 0,-17 0 2 0,20 18-1 0,0-18-1 16,-3 0 2-16,3 0-6 15,-20 0 1-15,0 0-12 0,17 0-37 16,-17 0 29-16,0-18-4 0,0-1-131 16,0 19 115-16,0-20-33 0,-17 2 69 0,17-2-8 0</inkml:trace>
  <inkml:trace contextRef="#ctx0" brushRef="#br0" timeOffset="72288.67">16779 10307 26 0,'0'0'10'0,"0"0"22"0,0 0 14 15,-17 0-19-15,17-18-1 0,0 18 20 0,0-20-8 0,0 20-23 16,-20-18 13-16,20 18-17 0,0 0 10 0,0-39 21 15,0 39-36-15,0-19 8 16,37 1-1-16,-37 18-12 0,20 0 3 0,-20 0-4 16,22 0 1-16,-4 0 0 0,-18 0 2 0,57 18 0 15,-3 20-3 1,-54-38-1-16,20 20-1 0,2-20-2 0,-22 0-1 0,0 0-3 16,18 0-26-16,-18 18-22 0,17-18 21 0,-17 0-52 0,20 0-43 15,0 0 78-15</inkml:trace>
  <inkml:trace contextRef="#ctx0" brushRef="#br0" timeOffset="73205.95">17389 10554 13 0,'0'0'11'15,"0"0"57"-15,0 0-56 0,0 0-5 16,0 0 5-16,0 0-2 0,0 0 1 0,0 0-5 0,-20 0 2 16,20 0 3-16,0 0 10 15,0 0-17-15,0 0 7 0,-15 0-4 16,15 0-4-16,0 0 5 0,0 0-3 0,0 0 1 0,-22 0 22 15,22 0-23-15,0 0 5 0,0 0-1 16,-20 21 3-16,0-21-6 16,20 18-1-16,0-18-3 0,-17 0 1 0,0 38 5 15,-3-21-8-15,20 4 0 0,0 15 3 16,-20 23 8 0,0-22-8-16,20-19 1 0,0 3-3 0,0-21 1 15,0 18 1-15,0 1-1 0,0 20 8 16,0-39-7-16,0 18 2 0,0-18-1 0,20 0 0 0,-20 20 13 15,0-20-10-15,20 0 16 0,-20 0-17 0,20 0 8 0,-20 0-8 16,17-20 3-16,-17 20-5 0,0-18 0 0,17 0 4 0,3-61 10 16,0-15-5-1,-20 74-11 1,0 2-7 15,0 0-5-31,-20 36-18 0,20 0 3 0,0-18-2 0,-20 20-6 0,20 1 11 16,0-21-33-16,0 18 22 0,0 1-51 0,0-1-13 15,0-18 59-15,0 18 15 0,0 3 11 0,0-21-4 0</inkml:trace>
  <inkml:trace contextRef="#ctx0" brushRef="#br0" timeOffset="73439.48">17503 11087 17 0,'0'19'243'0,"-20"0"-225"0,20 0-3 0,-54 37-10 0,34-56-85 16,0 0-1-16,20 0 40 0,0 0-19 15,0 0 46-15,0 0-2 0</inkml:trace>
  <inkml:trace contextRef="#ctx0" brushRef="#br0" timeOffset="73988.84">17731 10687 16 0,'0'0'15'0,"0"0"10"0,0 0-8 0,0-18 21 15,0 18 1-15,0 0-21 0,0 0 14 0,0 0-19 0,0 0 0 16,0-21 10-16,0 21 44 31,0 0-45-31,17 0 11 0,-17 0-28 16,20 0-2-16,-20 0 2 0,0 0 2 0,23 0-1 0,-6 0-3 16,-17 0-5-16,0 39 3 15,0-21 1-15,0 2-1 0,0 1 0 0,0 16 0 63,-40 78 3-63,-17-21 1 0,40-57 4 0,-3-18-2 0,-17 2 14 15,37-21-17-15,0 0 0 0,0-21 16 16,0 21-19-16,0 0 1 16,17-19-1-16,3 19 0 0,0-18 2 0,-20 18-3 15,37 0 0-15,-37 0 0 0,17 0-2 0,3 0 2 16,20 0-1-16,-3 18-5 15,-17-18 4-15,-3 0-5 0,-17 0 0 0,20 19-57 16,-3-19 14-16,-17 0-16 16,0 0 25-16,20 0-8 0,-20 0-3 0,0 0-36 0,20 0 52 15,-20 0 21-15</inkml:trace>
  <inkml:trace contextRef="#ctx0" brushRef="#br0" timeOffset="74558.13">18227 10193 23 0,'0'0'11'0,"0"0"25"0,0 0-13 0,0 0 1 0,0 0 23 0,-20 0-24 0,20-18 0 0,0 18-2 0,0 0-1 0,0 0 9 0,0 0-18 0,0 0 9 0,-20 0-10 0,20 0 18 0,0 0-20 0,-20 0 17 15,20 0-17-15,0 18 7 16,0 20 16-16,0-38-24 0,0 20 2 31,60 55 15-31,-43-75-21 0,-17 0-2 0,17 20 2 16,3-20-3-16,-20 0 1 0,20 0-1 0,0 0 1 0,-3 0-1 15,3-20 0-15,0 20 0 0,-20 0-1 0,17 0 4 16,6 0-3-16,-23-19-1 0,17 19 2 0,-17 0 0 16,17 0-1-1,-17 19-1-15,0-19 2 0,0 20 0 0,0-20 1 0,-17 37 2 16,17-18-1-16,-17 20-1 0,17-2 0 16,-40 39 3-16,40-55-4 0,0-21 1 0,0 18 0 15,0 20 2-15,-20 36-3 16,20-74 1-16,0 0 0 0,0 41-1 0,0-41 2 0,0 37-2 0,0-1 6 15,0-36-6-15,0 21 0 0,0 16 4 16,0-16-2-16,0-3 2 0,0 0-5 16,0-18 2-16,0 20-1 0,0-2 4 0,0-18-5 0,0 20 1 15,0-20-1-15,0 19 2 0,-20-19 0 0,20 18-1 16,0-18-2-16,0 0 2 0,-17 19-2 0,17-19 3 0,-20 0-2 0,20 0-1 16,-20 0-1-16,0 0 1 0,-14 21-46 46,-63-21-420-46,77 18 422 0</inkml:trace>
  <inkml:trace contextRef="#ctx0" brushRef="#br0" timeOffset="78172.31">15926 14091 8 0,'0'0'6'0,"0"0"-4"0,0-19-1 0,0 19 2 0,0-20-1 0,0 20 7 15,0 0-6-15,0 0 13 0,0 0-2 16,0 0-6-16,0 0 14 0,0 0-9 0,0 0 2 0,0 0 12 0,0 0-1 16,0 0-13-16,17 0 15 0,-17 0-14 0,0 0 1 0,0 0-2 15,0 0 23-15,0 0 11 16,0 0-38-16,0 0 11 15,0 0-1-15,0 0-8 0,0 0-5 0,0 0 17 16,0 0-18-16,0 0 1 0,0 20-2 0,0-20 0 0,0 0 6 16,0 19-9-16,0 0 0 0,0 1-1 15,0 17 2-15,0 0 0 0,0-18-1 16,0 1 1-16,0 39-1 0,0-23-1 0,0 42-2 0,0 15 4 0,0 173-7 47,-37 57 7-47,17-304-3 0,20 19 3 0,0 1-1 0,0-20-2 0,-37 57-1 15,37-76 4-15,0 20-3 0,0-3-1 16,-17 3-6-16,17-20 6 0,0 0-2 0,0 21-14 16,-20-21 3-16,20 0-26 0,-20 0-14 0,20 0-27 0,0-21 26 15,-20 21-2-15,20 0 7 0,0 0 14 0,0-20 1 47</inkml:trace>
  <inkml:trace contextRef="#ctx0" brushRef="#br0" timeOffset="78722.5">15182 15763 16 0,'0'0'23'0,"0"0"11"0,-17 0 6 0,17 0-20 0,0 0 41 0,0 0-47 0,0 0 0 0,0 0-1 0,0 0-2 0,0 0-1 0,0 20 51 31,0 0-23-31,17-20-23 0,3 0-11 0,-20 0 4 0,23 0-5 16,-23 17-1-16,17-17 2 0,0 0-1 16,3 0-2-16,0 0 1 0,-3 0 0 15,63 19-43 32,-80-19-29-47,-23 0-198 0,23-19 262 0,0 19-8 0</inkml:trace>
  <inkml:trace contextRef="#ctx0" brushRef="#br0" timeOffset="79039.2">15088 15709 17 0,'0'0'16'0,"0"0"14"0,0 0 38 15,-20 37 55 1,3 56-47 0,17-71-66-16,-17 166 11 15,-3-111-20-15,20-58 0 16,0 39 0-16,0-1-1 0,-40 94 16 16,40-114-10-1,0 21 13-15,-14-38-14 0,14-1 4 16,0 19 17-16,0-20-23 0,0-18-3 62,0 38 21-62,74 20 15 0,-57-58-35 0,-17 0 1 0,17 0 1 0,3 0-4 0,20 0 5 16,-23 0-4-16,3 0-3 0,-20 0 1 0,0-20-1 16,17 20-2-16,-17 0-3 0,0 0-5 0,20-17-59 0,3 17 2 15,-23 0 27-15,0 0-8 0,0-21-122 0,17 21 102 16</inkml:trace>
  <inkml:trace contextRef="#ctx0" brushRef="#br0" timeOffset="79472.11">15621 16145 17 0,'0'0'95'0,"0"0"-76"0,0 17 51 0,0-17-55 0,-20 0 11 0,6 21 20 0,14-21-38 0,-23 0-1 0,23 0 2 0,0 0-4 0,-20 20-3 0,0-3 8 15,20-17-8-15,0 20 0 0,-17 0 3 0,17-20-3 0,0 17 1 0,0 3-2 16,0-1 2-16,0-19-1 0,0 0 0 16,17 39 13-16,-17-39-5 0,20 0-3 15,-20 0 8-15,20 0 12 0,3 0-19 16,-23-20 0-16,14 1 5 0,-14 19-6 0,20-19 2 0,0-38 10 16,-20 37-15-16,0 3 1 0,20-3 1 15,-20-37-2-15,0 57-4 16,-20-20 0-16,20 20 1 0,0 0-1 0,0 0-2 0,-20 0-10 0,20 0 1 15,0 0-53 1,-20 0 0-16,20 0-68 0,0 0-26 0,0 0 125 0,0 0 0 16</inkml:trace>
  <inkml:trace contextRef="#ctx0" brushRef="#br0" timeOffset="80039.32">15886 15803 76 0,'0'0'159'0,"0"0"-131"0,0 0 17 0,20 36 87 31,17-14-117-31,0-22-10 0,60 17 9 16,-60-17-13-16,-17-17 3 15,17 17-2-15,3-22 4 0,-23 3-3 16,3 19-3-16,0-17 4 0,-20 17-4 0,0 0 4 15,0 0-3-15,0 0-2 0,0 0 5 16,0 17-4-16,-20 24 2 0,0-41-2 0,20 36 1 16,-17 2 0-16,17-19-2 0,-17 1 1 0,17 18-1 0,-23-1 1 15,3 117-1 1,3-97 4 0,17 57-4-16,0-77 0 0,0 20 2 15,0-37-2-15,0 54 2 0,0-53-1 0,0-21 2 16,17 77 1-16,-17-77 2 15,0 17 1-15,0 3-1 0,0-20 1 0,0 0 1 16,0 0-4-16,-17 0 6 0,-3 0-4 16,20 0-5-16,-17 0 1 0,-3 0-1 15,-17 0-2-15,20 0 0 0,-26 0-16 0,-11 0-58 16,34 0 46-16,-54 0-386 31,74 0 403-15</inkml:trace>
  <inkml:trace contextRef="#ctx0" brushRef="#br0" timeOffset="81356.22">18153 11600 23 0,'0'0'39'0,"0"0"45"0,0 0-44 0,0 0-23 0,0 0-1 0,0-19 24 0,0 19-28 0,0 0-2 0,0 0 0 0,0-18-1 0,0 18 13 0,0 0-15 0,0 0 6 0,0 0-6 0,0 0-1 16,0 0 0-16,0 0 5 0,0-20 9 16,0 20-15-16,0 0-1 0,14 0 1 0,-14 0 0 0,0 0-1 0,0-20-2 0,0 20 4 15,20-18 8-15,-20 18-11 16,20 0 2-16,-20 0-2 16,0 0-2-16,0 0 3 0,0 0 0 0,0 0-3 0,20 0 2 0,-20 0 2 15,0 18 5-15,0 22-1 0,0-40-3 16,0 0-3-16,0 18 3 0,17-18-2 0,-17 19-2 15,17 0 12 1,3 38-5-16,-20-57-8 0,20 19 2 16,-20 1-3-16,37 17 1 0,-37-18 0 0,20 1 0 0,0 17 1 15,-3 1-2-15,6-18 1 0,-23-20 0 0,17 19 1 0,-17-1 0 16,111 116 14 0,-68-97-12-16,-9 40-2 15,43-1 4 16,-20 39-2-31,-34-60-3 0,11 22 8 32,-14-20-9-32,0-57 0 0,-20 19 0 0,17-1 1 0,-17 2 0 0,17-1 1 15,-17-19-3-15,0 19 2 0,20-19 0 0,-20 19-1 0,20-19 2 16,-20 20-2-16,23-20 0 0,-23 18 0 0,0-18 1 0,0 19-3 16,14-19 1-16,-14 19 3 15,20-19-2-15,0 18-2 16,-20-18 2-16,0 0-2 0,0 0 1 15,0 0-1-15,0 0-41 0,0 0 12 16,0 0-10-16,0 0 17 0,0-18-4 0,0 18-38 16,0 0 25-16,0-19-225 0,0 19 240 0,-20 0 16 15,20 0 0-15</inkml:trace>
  <inkml:trace contextRef="#ctx0" brushRef="#br0" timeOffset="82173.17">18757 13064 14 0,'0'0'9'0,"0"0"17"0,0 0 49 0,0 0-40 0,0 0-20 0,0 0 15 0,-20 0-5 0,20 0-6 0,-20 0 2 0,20 0-14 0,-17 18 3 0,17-18-6 0,-37 20 22 15,37-1-22-15,-20-19 3 0,0 0-5 16,20 20 0-16,-34-2 9 15,-9 3-3-15,43-21-6 0,0 0 3 16,-17 17 15 0,17-17-8-16,17 38 25 15,3-20-26-15,-20 2-6 0,0-20-1 0,0 38 4 16,23 1 7 0,-23-21-13-16,0 20 10 0,0-19-4 0,0 0-5 0,0 1-1 0,-23 37 6 15,23-39-5-15,-20 39 0 16,20-37-2-16,0-20 0 0,0 19 0 0,-17-1 0 0,17 2 3 15,0-20-3-15,0 19 1 0,0-19-1 0,0 18-1 16,0-18 1-16,0 20 0 16,0-20 4-16,17 0-5 0,-17 18-1 0,20-18 2 0,3 0-1 15,11 20 2 1,-34-20-2-16,20 0-1 0,0 0 2 0,-3 0-2 0,-17 0 0 16,20 0-2-16,-3 0-2 0,-17 0-6 0,20-20-59 15,-20 2 6-15,20-2-282 16,3 2 316-16</inkml:trace>
  <inkml:trace contextRef="#ctx0" brushRef="#br0" timeOffset="82455.86">19079 13235 32 0,'0'0'246'0,"0"0"-177"0,0 0-33 0,0 18-6 0,0 40 3 0,0-39-30 0,0 1 2 0,-20 17-4 0,20-18-1 16,0-19 1-16,0 38 1 0,0-18-2 0,0-2 2 0,0 2-2 0,0-20 0 15,0 37-1-15,0-18-1 0,0 1-6 0,0-2-11 16,0 2-38-16,0-1 30 0,0-19-181 15,0 0 120-15,0 0 63 0,0 0 13 0,0 0-1 16</inkml:trace>
  <inkml:trace contextRef="#ctx0" brushRef="#br0" timeOffset="94657.07">19404 13596 18 0,'0'0'65'0,"0"0"12"0,0 0-54 0,17 0 45 0,-17 0-40 0,0 0-14 0,0 0 9 0,0 20-4 0,0-20-1 0,0 19 14 15,0-1 10-15,0-18-36 0,0 20 4 0,0-1 10 16,0-19-16-16,0 18 3 16,0-18-5-16,0 0 3 0,0 20-3 15,0-20-1-15,0 18-1 0,0-18-3 0,0 0-2 0,-17 0-1 16,0 20-84-16,17-20 58 0,-23 19-6 0,3-19-252 16,20 0 270-16</inkml:trace>
  <inkml:trace contextRef="#ctx0" brushRef="#br0" timeOffset="95106.52">19652 13482 71 0,'0'0'94'0,"0"0"5"46,0-18 22-46,0 18-116 0,17-39 25 0,-17 39-26 0,0 0-2 0,0 0 6 16,17-19-4-16,-17 19-1 0,0 0-1 16,20 0 3-16,-20 0-3 0,0 0-1 0,0 0 1 0,0 0-1 15,0 0 2-15,20-19-2 0,3 19 7 16,-9 0-7-16,-14 0-1 0,20-19 3 16,0 19-3-16,-20 0 0 0,0 0-1 15,0 0 2-15,0 0-2 0,0 0 2 0,20 0 0 0,-20 0 0 16,0 0 0-16,0 19-1 0,0-19 0 0,0 38 4 15,0-19-3-15,0 1 2 0,-20-2 0 0,20 2 0 0,-40 36 20 16,3-18-11 15,-37 76 23-31,34-56-14 16,20-39-12-16,20-19-4 0,20 19 4 16,0 0-2-16,0-19-6 0,-20 0 3 0,0 20 1 15,74-3-3 1,-37-17-2-16,-37 0-2 0,20 19-1 0,37 2-33 15,-20-21 10-15,-17 0-33 16,0 0-30-16,-3 0 10 0,-17 0 32 0,0 0-65 16,40-21-55-16</inkml:trace>
  <inkml:trace contextRef="#ctx0" brushRef="#br0" timeOffset="95661.61">20125 12970 75 0,'0'0'129'0,"0"0"-46"0,0 0-61 0,0 0 20 0,0 0 6 0,0 18-19 0,0-18 0 0,0 0-14 0,0 20-2 0,0-20-5 0,0 0-3 16,0 19 0-16,18-1 5 0,-18-18-10 0,0 19 3 16,19-19-3-16,-19 0 1 0,23 0-1 0,31 0 3 46,41-37-2-46,-76 18 0 0,-19-1 0 0,0 20 0 16,23 0 2-16,-23 0-3 0,0 0 1 0,0 20-1 16,0-1 2-16,0-1 0 0,0-18-1 15,0 37 2-15,-23 2-3 0,23-39-2 0,0 20 2 0,0-2 1 16,0 20 0-16,0 38-3 0,0-19 7 16,0-57-5-16,0 172 20 46,23-96 6-46,-23-1 1 16,-23-36-15-16,23-21-7 16,-19-18-4-16,19 0-1 0,-20 20 0 0,-18-2-3 15,21-18-1-15,17 20-2 0,-20-20-14 0,0 19 8 16,20-19-3-16,-34 19-50 0,-8-19-34 16,42 19 53-16,0-19-5 0,-18 0-68 0,-2 20-36 15,20-3 134-15,0-17 7 0</inkml:trace>
  <inkml:trace contextRef="#ctx0" brushRef="#br0" timeOffset="99940.48">17808 15709 78 0,'0'0'105'0,"0"0"-23"0,0 0-52 0,0 0 39 0,0 0-52 0,0-19 13 0,0 19-17 0,0 0 19 0,0-22-11 0,0 22-14 16,17 0 1-16,23-19 5 15,-23 19-11-15,40-17 8 16,-37 17-7-16,17 0-3 0,-17 0 0 0,74 0-5 16,-51 0-8 30,31 0-271-46,-74 0 106 0,-40 0 138 0</inkml:trace>
  <inkml:trace contextRef="#ctx0" brushRef="#br0" timeOffset="100240.4">17845 15763 46 0,'0'0'37'0,"0"0"53"0,0 0-49 0,0 0 52 0,0 0-48 0,-20 0-9 16,20 0-21-16,0 0-1 0,0 20 29 0,0-20-33 15,0 20 6-15,0-20-7 0,20 36 2 0,-20-14-7 16,20 52 1-16,-20-35-3 16,0 19-2-16,0-1 0 0,0-40 0 0,0 22 0 0,0 36 0 15,-20 79 5-15,20-97-6 0,-20-40 0 0,20 23 1 16,0-2-1-16,0 55 6 0,0-52 1 16,0-41-3-16,0 17 7 0,20 3-4 15,-20-20 2-15,20 18-2 0,17-18-1 0,-37 0-3 16,17 0 0-16,-17 0-1 0,20 0 1 0,57 0 0 15,-20 0-2 32,77-18-387-47,-134 18 326 0,0-20 7 0,0 20-6 16,20 0 45-16</inkml:trace>
  <inkml:trace contextRef="#ctx0" brushRef="#br0" timeOffset="100590.28">18418 16049 17 0,'-23'0'12'0,"23"0"6"0,0 0 8 0,0 0 4 0,0 0 59 0,0 0-4 16,0-17-66-16,0 17 16 0,0 0 13 0,0 0-34 0,0 0 18 0,0 17 32 15,0 2-51 1,0 39 0 15,0 151-3-31,0-153-28 16,0-16-46-16,0-23 40 0,0-17-4 15,0 20-135-15,0-20 107 0,0 20-116 16</inkml:trace>
  <inkml:trace contextRef="#ctx0" brushRef="#br0" timeOffset="101173.57">18680 15803 66 0,'0'0'148'16,"0"0"-77"-16,0 0-18 0,-17 0-10 0,17 0 6 0,0 0-15 15,0 0-24-15,0 0 4 0,0 0-9 0,0 0 1 16,17 0 2-16,-17 0-7 0,20 17 0 0,37-17 2 16,-34 19-4-16,31-19 3 15,20 0-2-15,23 0 1 16,-97-19-1-16,54 2 3 15,-54 17-2-15,20-20 2 0,-20 20-2 16,20 0 2-16,-20 0-1 0,0 0-1 0,0 0 0 0,0 0 2 16,0 0 2-16,0 20-2 0,-20 16-1 0,20-36-1 15,0 39 3-15,-20-39-1 0,20 39-3 0,0-2 2 0,-17 0-2 16,17 21 0-16,0-39-1 0,-17 2 1 0,17 16-1 16,0-18 2-16,0 76-1 31,0 76 3-16,17-76 6-15,-17-75-5 0,0-1 0 0,0-19-2 16,0 17 5-16,0 4-2 0,0-21-3 0,0 0-1 16,0 18 2-16,0-18-1 0,0 18 0 0,-17-18 0 0,17 20-3 0,-60 1 2 15,60-21-2-15,-14 17-1 16,-9-17-1-16,23 20-2 0,-20-20-17 0,0 0-17 0,3 18 11 16,17-18-45-16,-17 0 23 0,-3 0-161 15,20 18 91-15,0-18 77 0</inkml:trace>
  <inkml:trace contextRef="#ctx0" brushRef="#br0" timeOffset="102007.47">20867 15746 58 0,'0'0'134'0,"0"0"-98"0,0 0 55 0,0 0-27 15,37 0-4-15,-17 0-56 0,-3 0-3 16,3 0-1-16,2 0 1 0,13 17-1 15,-15-17-1-15,0 0 0 0,-20 0-4 0,17 0 1 16,3 0-17-16,-3 0-53 31,3 0-269-31</inkml:trace>
  <inkml:trace contextRef="#ctx0" brushRef="#br0" timeOffset="102357.71">20887 15783 55 0,'0'0'201'16,"0"0"-180"-16,17 0 34 16,-17 0-27-16,0 0-16 0,0 0-2 0,20 20 7 0,-20-20-1 15,17 36 11 16,-17 174-2-31,0-191-24 0,0 75 0 16,0-73-2-16,0-1-1 0,-17 17 0 0,17-37 2 0,0 57 3 16,0-57-2-16,0 19-2 0,-20-19 1 0,20 39 0 0,0-39 1 15,0 36 9 32,37 41 27-47,-17-39-24 0,2-18-6 16,-4-20-6-16,-18 0-1 0,17 19 1 0,-17-19-2 0,40 17 3 15,-3 4-4-15,-37-21-5 0,17 0 1 16,-17 0-4-16,20 18-61 0,0-18 6 0,2 0-94 16,-22 0 31-16,15 0 57 0,-15-18 60 15,0 18 3-15</inkml:trace>
  <inkml:trace contextRef="#ctx0" brushRef="#br0" timeOffset="102826.87">21645 15935 36 0,'0'0'33'0,"0"0"158"0,0 0-100 0,0 0-49 0,0 0-8 0,0 0-23 0,0 0-1 0,0 0-1 0,20 19 10 0,-20-19-8 16,20 0-8-16,-20 20 3 0,17-3 2 0,-17-17-8 15,0 21 1-15,0 35 1 0,0-18-2 16,0 1 0-1,-17-22 1 17,-117 137 8-32,114-154-9 0,20 0-1 0,-17-19 3 0,-3-1 8 15,20 3-7-15,0 17 6 0,0 0-5 0,0-20 4 0,0 20-6 16,37-20 7-16,-17 20-4 0,0 0-3 0,37 20 0 16,-40 0 1-16,3-3-2 0,0 3-2 15,-3 18 1-15,40 1-12 0,40 35-247 31,-80-74 76-31,-17 0 131 0,20-37-9 16,-20 17 53-16</inkml:trace>
  <inkml:trace contextRef="#ctx0" brushRef="#br0" timeOffset="103307.85">22101 15746 116 0,'0'0'133'0,"-20"17"65"31,20-17-182-31,0 0-1 0,0 0 17 0,0 40-8 16,77 35-24 15,-37-56-4-31,-40-19 2 0,74 0-2 16,-74 0 2-16,40 0 2 0,-3-19 1 15,-17 2 0-15,-20 17 1 0,17-22-1 0,6-14 1 16,-6 36-2-16,-17-20 0 0,0 20 1 0,17 0 0 15,-17 0 1-15,0 0-2 0,0 0 2 0,0 0 2 16,-17 20-4 0,0 55 2-16,17-18-2 15,0-1 0-15,0-56 0 0,0 41 1 16,0 72 4-16,0-113-3 16,0 17-1-16,0 4 0 0,0-1 1 0,17-20-2 0,-17 17 0 15,0-17 2-15,0 20 1 0,0 0-1 0,0 75 0 31,0-76-1-31,-17-19-2 16,17 17 1-16,0 3 1 0,-23 17-1 16,-14 21 0-1,37-38 1-15,0-20-1 63,-20 36 0-63,-17-15-8 0,-20-21-47 0,0-77-227 0,23 39 73 0,34 38 199 15</inkml:trace>
  <inkml:trace contextRef="#ctx0" brushRef="#br0" timeOffset="103958.16">18928 14110 9 0,'0'0'162'0,"0"0"-89"0,0 20-4 0,0-20-55 0,23 0 0 0,-23 18 0 0,0 1 10 0,0 1-3 0,14 36 15 0,-14-18-23 0,0-17 1 0,0 15 0 0,0 1-7 16,0-17-3-16,0 1 1 0,0 53 9 0,0-36-8 0,-14 77 1 16,-29-20-2-1,6 19-2-15,37-97-4 0,-17 41 2 0,-23-18-2 16,-17 91-29-16,57-112 15 15,-20 19-29-15,0-19 16 0,3 39-96 0,17-38 68 0,-20 17-163 16,20-37 208-16</inkml:trace>
  <inkml:trace contextRef="#ctx0" brushRef="#br0" timeOffset="104457.78">19974 14357 38 0,'0'0'91'0,"0"0"84"0,0 0-121 0,0 0-29 0,0 0-4 0,17 0 39 0,-17 0-41 0,23 18-1 0,-6 2 13 0,20 18-10 0,0 19-3 0,43 39 2 16,-46-39-14-16,294 284 13 16,-254-264-20-1,-19-21 3-15,-35-18 2 0,17 1-4 0,3-20 0 0,-1 57-1 0,-4-56 0 16,42 132 13-16,0-19-59 31,-60-37-72-31,-17-77 83 0,0-19-5 0,0 37-137 16,0-20-32 15</inkml:trace>
  <inkml:trace contextRef="#ctx0" brushRef="#br0" timeOffset="108740.98">16630 13845 90 0,'0'0'189'0,"0"0"-140"0,0 0 17 0,0 17-21 0,0-17-39 0,0 19 0 0,0-19 5 0,0 58 10 0,18-38 0 0,-1-3-3 15,-17 3-12-15,0-20-3 0,114 114 19 16,-94-94-21-16,2-2 1 0,-22 1-2 0,171 171-1 16,-153-131 2-16,19-23-3 0,0 2 2 0,77 170 0 15,-94-168-3-15,37 54-1 0,-40-74 3 16,23 55-3-16,-40-35 3 0,37-4 0 16,40 116 0-16,-60-113 0 0,23-1 2 0,-3 76 1 15,-17-76-1-15,0 1-2 16,-3 35 0-16,-17-54 0 15,0-20 1-15,0 21 1 0,0-4-2 0,23 22-12 16,-23-39 11-16,0 0-11 0,0 0-26 0,0 0 25 16,-23 0-131-16,23 0 31 15,0-19 46 1,-37-1-63-16</inkml:trace>
  <inkml:trace contextRef="#ctx0" brushRef="#br0" timeOffset="164094.67">26682 12399 35 0,'0'0'48'0,"0"0"-20"0,0 0 116 0,0 18-109 0,0-18-3 0,0 0 38 0,0 19-62 0,0-19 7 15,0 20-2-15,20-2-1 0,-20 2-8 16,0-1 0-16,0-19 0 0,0 114 17 16,0-95-19-16,0 0-1 31,17 75-1-31,-17-94-3 0,0 20 0 0,0-20-153 15,0 0 112-15,0-20-72 0,0-17-27 16,0 18 132-16</inkml:trace>
  <inkml:trace contextRef="#ctx0" brushRef="#br0" timeOffset="164278.7">26739 11980 16 0,'0'0'24'0,"0"0"32"0,0 0 20 0,-20-18-61 0,20 18 17 0,0 0-18 16,0-20-10-16,0 20-2 0,0 0-1 15,0 0-1-15,0-19-2 0,0 19-3 0,0 0-20 16,0 0-19-16,0 0-21 0,0 0-34 16</inkml:trace>
  <inkml:trace contextRef="#ctx0" brushRef="#br0" timeOffset="165228.49">27024 12532 13 0,'0'0'4'0,"0"0"10"0,0 0-2 0,0 0 2 0,0 19 67 0,0-19-55 0,0 0-4 0,0 0 4 0,0 19-11 0,0-19 0 15,0 18 0-15,0-18-2 0,0 20 1 0,0-20-7 16,0 19 6-16,0-19-6 0,0 19-1 0,0-19 0 0,0 19 6 0,17-19 7 15,-17 38 30 1,20-38-17-16,-20 0-18 0,20 0 22 16,-20 0-32-16,20 0 7 0,17-38 13 15,0 19-15 1,3 0 4 0,-23 19-9-16,40 19 11 31,-37 0-14-31,-20 1 1 0,0-20-3 0,20 37 2 15,-20-37-3-15,0 37-5 0,0-37 3 0,0 58-137 16,0-39 54-16,0-19 31 16,0 20-202-16,0-20 245 0</inkml:trace>
  <inkml:trace contextRef="#ctx0" brushRef="#br0" timeOffset="165462.46">27517 12608 74 0,'0'0'88'0,"0"0"-51"0,0 0 24 16,0 0-35-16,0 0 22 0,0 0-25 0,0 19 15 0,0-19-23 0,0 0-2 16,0 19 19-16,0 38 7 15,20 19-29 32,-20-19-183-47,0-57 122 0,0-19-209 16,0 19 240-16</inkml:trace>
  <inkml:trace contextRef="#ctx0" brushRef="#br0" timeOffset="165578.63">27688 12076 53 0,'0'18'199'0,"0"-18"-173"0,0 39 15 0,0-1-4 16,0 94-13 30,20-73-219-46,-20-59 46 0,23-20 113 0</inkml:trace>
  <inkml:trace contextRef="#ctx0" brushRef="#br0" timeOffset="165728.24">28013 11791 37 0,'0'0'161'0,"0"-20"-94"0,0 20-39 0,17 20 91 16,3-2-99-16,-20 21-2 15,0-39-9-15,0 38-2 0,20 75 16 16,-20-93-19-16,17 189 8 31,-34 76-25-31,17-247 1 0,0-19-8 0,-20 114-200 0,0-114 89 16,20 0 82-16,0-19 6 0,0 18 26 15</inkml:trace>
  <inkml:trace contextRef="#ctx0" brushRef="#br0" timeOffset="165862.09">27936 12380 26 0,'0'0'30'0,"0"0"9"0,0-18 8 0,-20-2 45 0,20 0-15 0,0-17 7 15,-17 17-10-15,17 20-59 0,0 0-1 0,0 0 0 16,17 20 27-16,-17-2-27 0,40 21 6 15,-23-19-17-15,23-2-2 0,-23 1 0 16,23-19-1-16,-40 18-2 0,132 1-73 16,-113 1 37-16,19-20-60 0,1 0-38 0,-1 0 56 15,58 0-83-15</inkml:trace>
  <inkml:trace contextRef="#ctx0" brushRef="#br0" timeOffset="166752.01">29838 12456 17 0,'0'0'38'0,"0"0"3"0,-20 0 20 0,20 0-9 0,0 0-37 0,0 0 12 0,-20 0 33 31,3 18-31-31,0 40-12 0,17-58-17 16,0 38 3-16,0-20 3 0,0 2 0 0,0-1-2 15,0-19 0-15,0 38 15 0,17-38-9 0,-17 20-2 16,0-20-1-16,17 0 1 0,-17 18 1 0,0-18-1 0,20 0 16 16,-20 0-16-16,20 0 14 0,-3-18-6 15,-17 18-12-15,20-20 5 0,-20 1-6 16,20-57 23-16,-20 57-24 0,0 0 2 0,0-19 6 16,0 18-2-16,0 20-4 0,0-18 2 15,0-2 7-15,0 20-9 0,0 0 3 0,0 20-4 0,0 37 7 16,0-38-7-16,0 0-2 15,0 0-1-15,0 19 0 0,0-19 0 0,0 19 0 16,0 0-1-16,0 0-4 0,17-38 1 0,-17 18-4 16,20 2-44-16,-20-1 32 0,0 0-27 0,0-19 19 15,23 0-41-15,-23 0 27 0,14 0-7 0,-14 0-7 0,0 0-7 16,0 0-2-16,20 0-26 0,-20 0 71 0,20 0 4 0</inkml:trace>
  <inkml:trace contextRef="#ctx0" brushRef="#br0" timeOffset="167111.87">30160 12665 25 0,'0'0'19'0,"0"0"107"0,0 0-98 0,0 0 17 0,0 0-26 16,0 0-2-16,0 0 13 0,0 0-18 0,0 0-1 0,0 20 22 16,0-20-29-16,0 0-1 0,0 0-1 0,0 18 6 15,0-18-7-15,0 19 2 16,0-19-1-16,0 0 0 15,0 0-1-15,0 0 2 0,0 0-1 0,20 0 0 16,-20 0-1-16,0 0 2 0,20 0 5 0,-20 0 4 0,17-19 1 16,-17 19-6-16,0-18 0 0,17 18 6 0,-17-20-1 0,23 20-6 15,-23 0 1-15,17-19 4 0,-17 0 0 0,0 19-5 0,20 0-2 16,-3-19 15-16,-17 19-14 0,20 0 4 16,0 19 3-1,-20-19-9-15,0 38 2 0,0 0 0 0,0 38-4 16,17-76-1-16,-17 95-22 31,0-38-271-31,0-38 157 0,0-19 41 16,0 0 63-16</inkml:trace>
  <inkml:trace contextRef="#ctx0" brushRef="#br0" timeOffset="167279.12">30693 12703 120 0,'0'19'186'0,"0"-19"-82"0,0 19-76 0,0-19-2 0,0 18 14 0,0-18-23 16,0 58 38-16,0 18-44 16,0-19-5-1,0-19-7-15,0-38-3 0,0 39-82 16,0-39 16-16,0 0-23 0,0 0-40 16,0-19-1-16,0-1 92 0,0 2 12 0</inkml:trace>
  <inkml:trace contextRef="#ctx0" brushRef="#br0" timeOffset="167447.04">30901 12228 56 0,'0'0'302'0,"0"57"-203"0,-20 20-63 15,20-59-32-15,0 1-1 0,0 18 0 16,0 1-3-16,-20-18 0 0,20 18-5 0,0 0-56 16,0-20-7-16,0-18-37 0,0 0-33 15,0-18 12 16</inkml:trace>
  <inkml:trace contextRef="#ctx0" brushRef="#br0" timeOffset="168045.39">31223 12038 37 0,'0'-19'249'0,"0"19"-240"0,0 0 4 0,0 0-8 0,0 0-2 16,0-20 4-16,0 20-5 0,0 0 0 0,0 0-1 0,0 0-1 0,0 0 0 0,0 0 0 0,0 0 0 0,0 0 1 0,0 0 0 0,0 0-2 16,0 0 0-16,0 0 0 0,0 0 2 15,0 0-1-15,0 0-1 0,0 0 0 16,0 0 1-16,0 20-1 0,0-20-2 0,0 0 2 0,0 0-2 0,0 0-8 16,0 0-11-16,0 19-205 15,-20 0 181-15,20-19 34 0</inkml:trace>
  <inkml:trace contextRef="#ctx0" brushRef="#br0" timeOffset="168564.13">31072 12741 53 0,'-17'0'240'0,"17"0"-193"0,0 0-37 0,0 0 11 0,-23 0 0 0,23 18 3 0,0 2-17 0,0-1-4 0,0-19 1 0,0 19-2 15,0-19 0-15,0 19 4 0,0 1-4 0,-17 36 11 16,17-37 0-16,0 0-6 15,0-19 4-15,17 20 32 16,6-40-25-16,-6 1-7 16,20-19 0 15,20-19-3-31,-34 57-6 0,-23 0-2 0,34 38-1 47,-34 76-212-47,0-114 98 0,0 20-76 15,0-1 132-15</inkml:trace>
  <inkml:trace contextRef="#ctx0" brushRef="#br0" timeOffset="168816.81">31394 12856 95 0,'0'18'409'0,"0"1"-397"0,0 19-3 16,0-38-3-16,0 19-5 0,0-19 2 0,0 20-4 16,0-20 5-16,0 18-3 0,0 2 1 0,20-1-1 47,-20 18-478-47,0-56 412 0</inkml:trace>
  <inkml:trace contextRef="#ctx0" brushRef="#br0" timeOffset="168928.56">31451 12038 37 0,'0'0'60'0,"0"-19"16"0,0-1-70 0,0 1 1 0,0 19-3 16,0-18-4-16,0 18 0 0,0 0 0 0,0 0-1 16,-17 0-21-16,17 0 10 15,-20 0-49-15,20 0 38 0,0 0-10 0,0 0 22 16,0 0 5-16,-20 0-2 0,20 0 5 0,0 0-7 0</inkml:trace>
  <inkml:trace contextRef="#ctx0" brushRef="#br0" timeOffset="169128.3">31337 11828 15 0,'0'0'2'0,"0"0"5"0,0 0 0 0,0 0 47 0,-17 0 70 16,17 0-1 15,0 0 5-31,0 0-90 0,0 0 9 16,0 0-30-16,0 0 7 15,17 20-3-15,6-2-15 16,-23 2-3-16,0-1-2 16,17-19-2-16,-17 0-1 0,0 18-2 0,0-18-3 0,0 0-23 15,0 0 6-15,0 19-132 0,0-19-58 16,0 0 140-16,17 0-31 0</inkml:trace>
  <inkml:trace contextRef="#ctx0" brushRef="#br0" timeOffset="169446.66">31736 11848 91 0,'0'-77'317'0,"0"77"-302"0,0-19 33 31,20 19 0-31,0 57 11 0,-20 0-40 0,0-57-15 16,0 39 0-16,20 132 7 15,-3-76-10-15,-17 19-1 16,18 95-3 15,-18-115-6-31,-18 135-150 0,18-210 138 0,0 19-75 16,-17-19 31-16,17-19-15 0,0 0-9 0,0 0 54 15,-20 0-12-15,20-19 41 0,0 1-1 16</inkml:trace>
  <inkml:trace contextRef="#ctx0" brushRef="#br0" timeOffset="169628.98">31605 12342 18 0,'0'0'71'0,"0"0"-5"0,0 20 23 16,0-2-13-16,0-18-53 0,0 19 19 15,0-1-4-15,0-18-22 0,0 19-4 0,0-19 1 0,20 20-2 0,-20-20-1 16,54 18 20-16,-34 2-23 15,3-20-4-15,51 0 7 32,37-77-11-32,-91 77 0 0,17-55-32 0,1 55-11 0,-38-40 15 0,39 21-260 31,-19-19 151-31</inkml:trace>
  <inkml:trace contextRef="#ctx0" brushRef="#br0" timeOffset="170311.81">29211 15023 85 0,'20'0'416'0,"-20"-20"-374"0,0 20 2 0,0 0-39 0,17 0 5 0,-17 0-1 0,0 0 0 0,0 20-1 15,0-3 1-15,0 4 1 0,0-1-5 0,17 16-1 16,-17 21-3 0,0-37-2-16,0 18 4 0,20-1 1 0,0 78-17 15,-20-96 9-15,0 1-1 0,0 35-14 16,0-36 4-16,0 78-47 0,0-42 26 16,0-36 14-16,0 3-2 0,0-3-3 0,0-2-1 0,0 40-71 0,0-57 59 15,0 37-55-15,0-37 42 0,-40 41-64 16,40-41 113-1</inkml:trace>
  <inkml:trace contextRef="#ctx0" brushRef="#br0" timeOffset="170629.18">28772 15746 60 0,'0'0'90'0,"0"0"-49"0,0 0 23 0,0 0-39 0,0 0 31 15,-17 17-4-15,17-17-26 16,-20 0-3-16,20 0-14 0,0 0-1 16,0 0 0-16,0 20 8 0,0-20-2 0,0 0-2 0,0 20-1 15,20-20 3-15,-3 0-8 16,40 17 22-16,-17-17-20 0,34 19 8 16,97 3 3-16,-114-22-15 0,20 17 1 15,3-17 2-15,105 19 4 47,140 1-4-47,-268-40-6 0,3 1-78 16,-46 2 18-16,-14 17-75 15,0-22-77-15,-14 22 93 0,-9-19 80 16,23 19 34-16</inkml:trace>
  <inkml:trace contextRef="#ctx0" brushRef="#br0" timeOffset="171916.07">29211 8861 10 0,'0'0'8'0,"0"0"3"0,0 0 19 0,0 0-11 0,0 0 20 0,0 0 13 0,0 0-19 0,0 0-19 0,0 0 9 0,0 21 19 0,0-21-21 16,0 19 5-16,0-19-19 0,0 0 9 15,0 17 11-15,0-17-20 0,-20 58 50 16,20-38-51 0,0-20 3-16,-20 75 12 0,20-57-14 0,0 2-3 15,0 1-2-15,0-21-2 63,0 55 9-63,0 155 4 0,0-134-12 0,0 134 4 0,0-173-7 0,0-1 2 15,0 42 0-15,0-58 0 0,0-3-3 0,0 3 1 16,0-20-2-16,0 18-10 0,0-18-20 0,0 0-11 16,0 0 20-16,0 0-36 0,0-18 25 0,0-2-50 0,-14-17-57 15,14 0 89-15,0 18 49 16</inkml:trace>
  <inkml:trace contextRef="#ctx0" brushRef="#br0" timeOffset="172329.05">28678 8901 17 0,'0'0'54'0,"0"0"-30"0,0-19 67 0,-18 19-47 0,18 0 20 0,0 0-28 0,0 0-20 0,0 0 38 16,0 19 1-16,0-19-43 0,0 0 9 0,0 0-13 0,0 17 13 15,18 3-3-15,19-1-11 0,-37 0-4 16,20-19 4-16,-20 0-1 0,94 39 13 16,-94-39-19-16,57 17 2 0,-37-17 0 0,131-17 7 15,-94-2-3-15,0 19-1 0,-37-20-5 16,94-38 4-16,-57 41-3 0,-17-2-2 16,54-59 3-16,-57 78-2 15,-17-17-1-15,-3 17-1 0,6-20 0 0,-6 0-22 0,0 20 7 16,-17 0-4-16,40-17-203 0,-40 17-80 31,0 0 292-31</inkml:trace>
  <inkml:trace contextRef="#ctx0" brushRef="#br0" timeOffset="172912.46">28450 10022 13 0,'0'0'4'0,"0"0"15"0,0 0 10 0,17-18 72 0,-17-3-16 0,20 4-32 0,-20 17-38 0,20 0 14 0,-20 0-15 0,0-19 57 16,22 19-53-16,-22 0-8 15,0-20 15-15,0 20-17 0,0 0 10 0,0 0-13 16,0 20 10-16,-22 37-5 0,2-39-1 15,-55 96-2-15,56-75-4 0,-1-21-1 16,5 20 1-16,-84 133 2 0,81-132-5 16,-39 54-1-16,0 4-5 15,37-23-2-15,-37 22 0 16,57-96 5-16,-20 57-21 16,3-38-113-16,17-19 61 15,0 0-31-15,0-19 43 0,17 19-34 0,3-18 59 0</inkml:trace>
  <inkml:trace contextRef="#ctx0" brushRef="#br0" timeOffset="173379.02">29704 9795 98 0,'0'0'263'0,"0"0"-172"0,0 0-21 0,0 0-57 0,0 17 38 15,20 23-42-15,74 148 9 31,134 347-17-31,-211-517-6 0,-17 20 0 0,63 77-1 16,-63-97 2-16,34 19-9 0,-34-19 4 16,20 21-12-16,-20-39-7 0,37 58-111 15,-20-40-12-15,-17 2 87 0,0-20 4 0,0 0-21 16,23 18 53-16</inkml:trace>
  <inkml:trace contextRef="#ctx0" brushRef="#br0" timeOffset="173929.05">27805 13482 118 0,'0'0'320'0,"0"0"-291"0,0 0 3 0,0 0-15 0,0 0-7 0,34 20 11 0,-11-20-17 0,-6 0-1 0,77 94 19 0,-37-37-19 16,0 20 2-16,-37-39-5 0,18 0 0 0,19 37 11 0,0 3 2 15,-18-41-10-15,-21 0-3 0,98 117 2 16,-61-60-7-16,-13-56 8 0,-7 38-6 16,22-19-27-16,-40-37-10 15,5 17-63-15,-22-37 53 0,18 19-85 0,2-19 54 16,-3 18-43-16,-17-18 79 0</inkml:trace>
  <inkml:trace contextRef="#ctx0" brushRef="#br0" timeOffset="174296.08">29684 14681 94 0,'0'-20'182'0,"20"2"-120"0,-20-2-36 0,37-17 43 0,40-116 9 16,-57 115-66-16,-3-19-5 0,40-38 10 16,-14-18-1-16,-29 55-10 0,80-208 5 15,23-19 0 32,-80 208-116-47,-20 77 73 0,-17 0-93 0,0 0 7 0,0 0-92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3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3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customXml" Target="../ink/ink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customXml" Target="../ink/ink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0.png"/><Relationship Id="rId5" Type="http://schemas.openxmlformats.org/officeDocument/2006/relationships/image" Target="../media/image19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ExerCise</a:t>
            </a:r>
            <a:endParaRPr lang="en-US" sz="3200" b="1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Lattices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53" y="1636115"/>
            <a:ext cx="10887958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Recall that the set of English words, ranked by substring inclusion, forms 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poset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but NOT a lattice. Explain why and give an example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4="http://schemas.microsoft.com/office/drawing/2010/main" xmlns:a16="http://schemas.microsoft.com/office/drawing/2014/main"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63F24-6D82-9279-A757-311C9EBA34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Dataflow Frameworks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21E1-FCB3-0637-9C9C-3B61B0713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4DC276F3-C43B-C8E2-A805-95036D427322}"/>
              </a:ext>
            </a:extLst>
          </p:cNvPr>
          <p:cNvSpPr/>
          <p:nvPr/>
        </p:nvSpPr>
        <p:spPr>
          <a:xfrm>
            <a:off x="10104629" y="2521966"/>
            <a:ext cx="1263368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C13E7EA1-A296-C330-3F26-F5B7B0FE845C}"/>
              </a:ext>
            </a:extLst>
          </p:cNvPr>
          <p:cNvSpPr/>
          <p:nvPr/>
        </p:nvSpPr>
        <p:spPr>
          <a:xfrm>
            <a:off x="9286885" y="4611158"/>
            <a:ext cx="1277167" cy="498317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39748430-C07E-F563-B2EE-56B3F3650F54}"/>
              </a:ext>
            </a:extLst>
          </p:cNvPr>
          <p:cNvSpPr/>
          <p:nvPr/>
        </p:nvSpPr>
        <p:spPr>
          <a:xfrm>
            <a:off x="5166661" y="6092574"/>
            <a:ext cx="1405062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77235BD6-E62C-673A-B52D-24E347E826BA}"/>
              </a:ext>
            </a:extLst>
          </p:cNvPr>
          <p:cNvSpPr/>
          <p:nvPr/>
        </p:nvSpPr>
        <p:spPr>
          <a:xfrm>
            <a:off x="5794280" y="4844923"/>
            <a:ext cx="1329267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E47FCEC2-8C48-7E32-E6B0-C3A17054F0CD}"/>
              </a:ext>
            </a:extLst>
          </p:cNvPr>
          <p:cNvSpPr/>
          <p:nvPr/>
        </p:nvSpPr>
        <p:spPr>
          <a:xfrm>
            <a:off x="5043546" y="3145861"/>
            <a:ext cx="1263368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664BA06E-98D2-2BC1-C56F-DE14E262B684}"/>
              </a:ext>
            </a:extLst>
          </p:cNvPr>
          <p:cNvSpPr/>
          <p:nvPr/>
        </p:nvSpPr>
        <p:spPr>
          <a:xfrm>
            <a:off x="7453127" y="2423958"/>
            <a:ext cx="661215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FEC23D-22D0-7445-975D-25518A2F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785F4FA-412A-3F8A-A939-05629F3A1B3F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B3C19B-9CAB-7F4F-BDE2-EB10CC26AB55}"/>
              </a:ext>
            </a:extLst>
          </p:cNvPr>
          <p:cNvSpPr txBox="1">
            <a:spLocks/>
          </p:cNvSpPr>
          <p:nvPr/>
        </p:nvSpPr>
        <p:spPr>
          <a:xfrm>
            <a:off x="763171" y="979673"/>
            <a:ext cx="380363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Flow-sensitive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52427E-4085-B9AD-9082-C2DE8DE96586}"/>
              </a:ext>
            </a:extLst>
          </p:cNvPr>
          <p:cNvSpPr txBox="1"/>
          <p:nvPr/>
        </p:nvSpPr>
        <p:spPr>
          <a:xfrm>
            <a:off x="763171" y="1332334"/>
            <a:ext cx="4702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Annotate each block with facts about data at entry to the block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DFD18F-6A68-C69B-6C7E-AAA6B57C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Dataflow: The Big Ideas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41A32C-232D-B8CE-FCCC-026C733F3690}"/>
              </a:ext>
            </a:extLst>
          </p:cNvPr>
          <p:cNvSpPr/>
          <p:nvPr/>
        </p:nvSpPr>
        <p:spPr>
          <a:xfrm>
            <a:off x="9396427" y="333212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B65FC7-FD5A-387C-38FD-E1E966833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51" t="77691" r="67700" b="12391"/>
          <a:stretch>
            <a:fillRect/>
          </a:stretch>
        </p:blipFill>
        <p:spPr>
          <a:xfrm>
            <a:off x="6681056" y="6173041"/>
            <a:ext cx="1062577" cy="43617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20809-E66B-67AF-1755-00032B293EE6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8149176" y="2363644"/>
            <a:ext cx="6455" cy="9783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9E7FD94-D97F-A34A-A206-B2E9F3E45950}"/>
              </a:ext>
            </a:extLst>
          </p:cNvPr>
          <p:cNvCxnSpPr>
            <a:cxnSpLocks/>
            <a:stCxn id="47" idx="2"/>
            <a:endCxn id="10" idx="0"/>
          </p:cNvCxnSpPr>
          <p:nvPr/>
        </p:nvCxnSpPr>
        <p:spPr>
          <a:xfrm flipH="1">
            <a:off x="7212345" y="4326896"/>
            <a:ext cx="936831" cy="18461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2311E5C-1568-7AAE-439E-3000F5D8CC01}"/>
              </a:ext>
            </a:extLst>
          </p:cNvPr>
          <p:cNvCxnSpPr>
            <a:cxnSpLocks/>
            <a:stCxn id="47" idx="2"/>
            <a:endCxn id="51" idx="0"/>
          </p:cNvCxnSpPr>
          <p:nvPr/>
        </p:nvCxnSpPr>
        <p:spPr>
          <a:xfrm>
            <a:off x="8149176" y="4326896"/>
            <a:ext cx="1351863" cy="969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5A674F43-B310-4339-9440-F0219EA4B214}"/>
              </a:ext>
            </a:extLst>
          </p:cNvPr>
          <p:cNvCxnSpPr>
            <a:cxnSpLocks/>
            <a:stCxn id="51" idx="2"/>
            <a:endCxn id="2" idx="0"/>
          </p:cNvCxnSpPr>
          <p:nvPr/>
        </p:nvCxnSpPr>
        <p:spPr>
          <a:xfrm rot="5400000" flipH="1" flipV="1">
            <a:off x="8050316" y="4782842"/>
            <a:ext cx="2958014" cy="56569"/>
          </a:xfrm>
          <a:prstGeom prst="bentConnector5">
            <a:avLst>
              <a:gd name="adj1" fmla="val -7728"/>
              <a:gd name="adj2" fmla="val 4085188"/>
              <a:gd name="adj3" fmla="val 1077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13E5518-F197-7385-70FC-1455EAD8826D}"/>
              </a:ext>
            </a:extLst>
          </p:cNvPr>
          <p:cNvSpPr txBox="1"/>
          <p:nvPr/>
        </p:nvSpPr>
        <p:spPr>
          <a:xfrm>
            <a:off x="7402361" y="2391320"/>
            <a:ext cx="7729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/>
              <a:t>*x: {0}</a:t>
            </a:r>
          </a:p>
          <a:p>
            <a:pPr>
              <a:lnSpc>
                <a:spcPts val="1800"/>
              </a:lnSpc>
            </a:pPr>
            <a:r>
              <a:rPr lang="en-US" sz="1600" dirty="0"/>
              <a:t>*y: {2}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A6478C-3EE8-16AD-1AA2-3A6A32335011}"/>
              </a:ext>
            </a:extLst>
          </p:cNvPr>
          <p:cNvSpPr txBox="1"/>
          <p:nvPr/>
        </p:nvSpPr>
        <p:spPr>
          <a:xfrm>
            <a:off x="9315136" y="4673083"/>
            <a:ext cx="120238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{-2,-1,1}</a:t>
            </a:r>
          </a:p>
          <a:p>
            <a:r>
              <a:rPr lang="en-US" dirty="0"/>
              <a:t>*y: {-2,-1,0,1}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80C8C94-7EFB-58B2-EF10-61F393F252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6" r="42525" b="70605"/>
          <a:stretch>
            <a:fillRect/>
          </a:stretch>
        </p:blipFill>
        <p:spPr>
          <a:xfrm>
            <a:off x="7123547" y="1118046"/>
            <a:ext cx="2064168" cy="124559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A0EB2B2-FAA8-4D65-FFCF-CE2C69FB1988}"/>
              </a:ext>
            </a:extLst>
          </p:cNvPr>
          <p:cNvSpPr txBox="1"/>
          <p:nvPr/>
        </p:nvSpPr>
        <p:spPr>
          <a:xfrm>
            <a:off x="5076466" y="3202911"/>
            <a:ext cx="120719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{-2,-1,0,1}</a:t>
            </a:r>
          </a:p>
          <a:p>
            <a:r>
              <a:rPr lang="en-US" dirty="0"/>
              <a:t>*y: {-2,-1,0,1}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D36989-1FAA-7F11-01F4-746C2059537C}"/>
              </a:ext>
            </a:extLst>
          </p:cNvPr>
          <p:cNvSpPr txBox="1"/>
          <p:nvPr/>
        </p:nvSpPr>
        <p:spPr>
          <a:xfrm>
            <a:off x="5860995" y="4887790"/>
            <a:ext cx="1387046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{0}</a:t>
            </a:r>
          </a:p>
          <a:p>
            <a:r>
              <a:rPr lang="en-US" dirty="0"/>
              <a:t>*y: {-2,-1,0,1}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F9E728-9AE8-253C-3E8C-32E1B2AB0C02}"/>
              </a:ext>
            </a:extLst>
          </p:cNvPr>
          <p:cNvSpPr txBox="1"/>
          <p:nvPr/>
        </p:nvSpPr>
        <p:spPr>
          <a:xfrm>
            <a:off x="10167667" y="2592245"/>
            <a:ext cx="120238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{-2,-1,1}</a:t>
            </a:r>
          </a:p>
          <a:p>
            <a:r>
              <a:rPr lang="en-US" dirty="0"/>
              <a:t>*y: {-2,-1,0,1}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BA6D69A-B35A-C6F2-C605-557DA8A98F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622" b="48143"/>
          <a:stretch>
            <a:fillRect/>
          </a:stretch>
        </p:blipFill>
        <p:spPr>
          <a:xfrm>
            <a:off x="6353463" y="3333468"/>
            <a:ext cx="3591426" cy="9934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E86ECD-06E8-2340-D37B-95C45D7722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401" r="28594" b="24364"/>
          <a:stretch>
            <a:fillRect/>
          </a:stretch>
        </p:blipFill>
        <p:spPr>
          <a:xfrm>
            <a:off x="8218789" y="5296706"/>
            <a:ext cx="2564500" cy="993428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D06FE76-C112-912D-9B22-5EC7BD42CE80}"/>
              </a:ext>
            </a:extLst>
          </p:cNvPr>
          <p:cNvSpPr txBox="1"/>
          <p:nvPr/>
        </p:nvSpPr>
        <p:spPr>
          <a:xfrm>
            <a:off x="5244583" y="6146075"/>
            <a:ext cx="1480983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{0}</a:t>
            </a:r>
          </a:p>
          <a:p>
            <a:r>
              <a:rPr lang="en-US" dirty="0"/>
              <a:t>*y: {-2,-1,0,-1}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ABC6765-BC67-1E8A-20A8-B746A51BE0E6}"/>
              </a:ext>
            </a:extLst>
          </p:cNvPr>
          <p:cNvSpPr txBox="1"/>
          <p:nvPr/>
        </p:nvSpPr>
        <p:spPr>
          <a:xfrm>
            <a:off x="763171" y="1931448"/>
            <a:ext cx="4702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Annotate each edge with facts about data flowing on that edge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471AC1-BC1E-CCDF-C87E-E4C11A4B71BA}"/>
              </a:ext>
            </a:extLst>
          </p:cNvPr>
          <p:cNvSpPr txBox="1"/>
          <p:nvPr/>
        </p:nvSpPr>
        <p:spPr>
          <a:xfrm>
            <a:off x="763172" y="2584238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Propagate facts until saturation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26E9DF0-5A9D-CB48-980B-756C4DA72293}"/>
              </a:ext>
            </a:extLst>
          </p:cNvPr>
          <p:cNvSpPr txBox="1">
            <a:spLocks/>
          </p:cNvSpPr>
          <p:nvPr/>
        </p:nvSpPr>
        <p:spPr>
          <a:xfrm>
            <a:off x="728535" y="2997269"/>
            <a:ext cx="424748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Lattices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16F0BE-6FCC-4B7E-D05B-92FBA9254AE4}"/>
              </a:ext>
            </a:extLst>
          </p:cNvPr>
          <p:cNvSpPr txBox="1"/>
          <p:nvPr/>
        </p:nvSpPr>
        <p:spPr>
          <a:xfrm>
            <a:off x="704293" y="3616426"/>
            <a:ext cx="4148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Domain of facts form a complete lattice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08163B-902E-3A5A-7A07-15E6E56425A9}"/>
              </a:ext>
            </a:extLst>
          </p:cNvPr>
          <p:cNvSpPr txBox="1"/>
          <p:nvPr/>
        </p:nvSpPr>
        <p:spPr>
          <a:xfrm>
            <a:off x="690441" y="3992244"/>
            <a:ext cx="3873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Merges use the lattice join operation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B06313-E79F-8ADC-A0D9-8565FC88C1C8}"/>
              </a:ext>
            </a:extLst>
          </p:cNvPr>
          <p:cNvSpPr txBox="1"/>
          <p:nvPr/>
        </p:nvSpPr>
        <p:spPr>
          <a:xfrm>
            <a:off x="676589" y="4326474"/>
            <a:ext cx="414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Facts over-approximate concrete values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5BA156-8F7C-D9EC-6A08-93D21A416BCF}"/>
              </a:ext>
            </a:extLst>
          </p:cNvPr>
          <p:cNvSpPr txBox="1"/>
          <p:nvPr/>
        </p:nvSpPr>
        <p:spPr>
          <a:xfrm>
            <a:off x="699098" y="4681503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… Then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AA627F-8640-29AF-F491-BF5F986C4EED}"/>
              </a:ext>
            </a:extLst>
          </p:cNvPr>
          <p:cNvSpPr txBox="1"/>
          <p:nvPr/>
        </p:nvSpPr>
        <p:spPr>
          <a:xfrm>
            <a:off x="747591" y="5005350"/>
            <a:ext cx="365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Guaranteed termination and completeness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A32C8A-F6FE-B189-70E1-291D5C6BED22}"/>
              </a:ext>
            </a:extLst>
          </p:cNvPr>
          <p:cNvSpPr txBox="1"/>
          <p:nvPr/>
        </p:nvSpPr>
        <p:spPr>
          <a:xfrm>
            <a:off x="718146" y="3328933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If …</a:t>
            </a:r>
          </a:p>
        </p:txBody>
      </p:sp>
    </p:spTree>
    <p:extLst>
      <p:ext uri="{BB962C8B-B14F-4D97-AF65-F5344CB8AC3E}">
        <p14:creationId xmlns:p14="http://schemas.microsoft.com/office/powerpoint/2010/main" val="341826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9" grpId="0"/>
      <p:bldP spid="31" grpId="0"/>
      <p:bldP spid="34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D729E-89EC-A13B-B8C2-520F07920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00C2ECE-4BE8-0F55-CA4D-BE397E90294E}"/>
              </a:ext>
            </a:extLst>
          </p:cNvPr>
          <p:cNvSpPr/>
          <p:nvPr/>
        </p:nvSpPr>
        <p:spPr>
          <a:xfrm>
            <a:off x="10104629" y="2521966"/>
            <a:ext cx="1263368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985ABFEC-343A-B821-4E62-EC1090750E42}"/>
              </a:ext>
            </a:extLst>
          </p:cNvPr>
          <p:cNvSpPr/>
          <p:nvPr/>
        </p:nvSpPr>
        <p:spPr>
          <a:xfrm>
            <a:off x="9286885" y="4611158"/>
            <a:ext cx="1277167" cy="498317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F3E6152D-7888-3D3E-8792-04B08DB1F582}"/>
              </a:ext>
            </a:extLst>
          </p:cNvPr>
          <p:cNvSpPr/>
          <p:nvPr/>
        </p:nvSpPr>
        <p:spPr>
          <a:xfrm>
            <a:off x="5166661" y="6092574"/>
            <a:ext cx="1405062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96DFF70A-B15A-31D8-C472-26A06466D314}"/>
              </a:ext>
            </a:extLst>
          </p:cNvPr>
          <p:cNvSpPr/>
          <p:nvPr/>
        </p:nvSpPr>
        <p:spPr>
          <a:xfrm>
            <a:off x="5794280" y="4844923"/>
            <a:ext cx="1329267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F87A6B7C-20FF-1499-9257-3EF6711C625D}"/>
              </a:ext>
            </a:extLst>
          </p:cNvPr>
          <p:cNvSpPr/>
          <p:nvPr/>
        </p:nvSpPr>
        <p:spPr>
          <a:xfrm>
            <a:off x="5043546" y="3145861"/>
            <a:ext cx="1263368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973B25C-D07E-F3AE-BAD7-B5D3B8A4D063}"/>
              </a:ext>
            </a:extLst>
          </p:cNvPr>
          <p:cNvSpPr/>
          <p:nvPr/>
        </p:nvSpPr>
        <p:spPr>
          <a:xfrm>
            <a:off x="7453127" y="2423958"/>
            <a:ext cx="661215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59754A-52BB-44ED-536E-53AED65A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E461FDF-FF9A-E227-2C43-D583CF8906E6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2B8262-7D98-8B89-B191-DEFCE55E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Dataflow: The Big Ideas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CFDC38-7E54-F5C9-068C-F0F0DC231739}"/>
              </a:ext>
            </a:extLst>
          </p:cNvPr>
          <p:cNvSpPr/>
          <p:nvPr/>
        </p:nvSpPr>
        <p:spPr>
          <a:xfrm>
            <a:off x="9396427" y="333212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94C4C6-8867-D39E-E8BE-D5DA68AC3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51" t="77691" r="67700" b="12391"/>
          <a:stretch>
            <a:fillRect/>
          </a:stretch>
        </p:blipFill>
        <p:spPr>
          <a:xfrm>
            <a:off x="6681056" y="6173041"/>
            <a:ext cx="1062577" cy="43617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3C76D5-FAA7-B9BC-5E0F-86FDEB85CF00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8149176" y="2363644"/>
            <a:ext cx="6455" cy="9783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AC3D4C3-020C-39D0-1633-39CC29E39E60}"/>
              </a:ext>
            </a:extLst>
          </p:cNvPr>
          <p:cNvCxnSpPr>
            <a:cxnSpLocks/>
            <a:stCxn id="47" idx="2"/>
            <a:endCxn id="10" idx="0"/>
          </p:cNvCxnSpPr>
          <p:nvPr/>
        </p:nvCxnSpPr>
        <p:spPr>
          <a:xfrm flipH="1">
            <a:off x="7212345" y="4326896"/>
            <a:ext cx="936831" cy="18461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902C47-D1CE-6456-4484-18B09207A581}"/>
              </a:ext>
            </a:extLst>
          </p:cNvPr>
          <p:cNvCxnSpPr>
            <a:cxnSpLocks/>
            <a:stCxn id="47" idx="2"/>
            <a:endCxn id="51" idx="0"/>
          </p:cNvCxnSpPr>
          <p:nvPr/>
        </p:nvCxnSpPr>
        <p:spPr>
          <a:xfrm>
            <a:off x="8149176" y="4326896"/>
            <a:ext cx="1351863" cy="969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6FAA87F1-F27E-D2AC-1F10-7D735C5BD5C2}"/>
              </a:ext>
            </a:extLst>
          </p:cNvPr>
          <p:cNvCxnSpPr>
            <a:cxnSpLocks/>
            <a:stCxn id="51" idx="2"/>
            <a:endCxn id="2" idx="0"/>
          </p:cNvCxnSpPr>
          <p:nvPr/>
        </p:nvCxnSpPr>
        <p:spPr>
          <a:xfrm rot="5400000" flipH="1" flipV="1">
            <a:off x="8050316" y="4782842"/>
            <a:ext cx="2958014" cy="56569"/>
          </a:xfrm>
          <a:prstGeom prst="bentConnector5">
            <a:avLst>
              <a:gd name="adj1" fmla="val -7728"/>
              <a:gd name="adj2" fmla="val 4085188"/>
              <a:gd name="adj3" fmla="val 1077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4132523-642C-4184-DEFC-D21827E71579}"/>
              </a:ext>
            </a:extLst>
          </p:cNvPr>
          <p:cNvSpPr txBox="1"/>
          <p:nvPr/>
        </p:nvSpPr>
        <p:spPr>
          <a:xfrm>
            <a:off x="7402361" y="2391320"/>
            <a:ext cx="7729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/>
              <a:t>*x: {0}</a:t>
            </a:r>
          </a:p>
          <a:p>
            <a:pPr>
              <a:lnSpc>
                <a:spcPts val="1800"/>
              </a:lnSpc>
            </a:pPr>
            <a:r>
              <a:rPr lang="en-US" sz="1600" dirty="0"/>
              <a:t>*y: {2}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41DF20-1B30-45C9-99BD-7C4596785EF5}"/>
              </a:ext>
            </a:extLst>
          </p:cNvPr>
          <p:cNvSpPr txBox="1"/>
          <p:nvPr/>
        </p:nvSpPr>
        <p:spPr>
          <a:xfrm>
            <a:off x="9315136" y="4673083"/>
            <a:ext cx="120238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{-2,-1,1}</a:t>
            </a:r>
          </a:p>
          <a:p>
            <a:r>
              <a:rPr lang="en-US" dirty="0"/>
              <a:t>*y: {-2,-1,0,1}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CC3DF1E-CFB5-670D-109C-06EA077D08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6" r="42525" b="70605"/>
          <a:stretch>
            <a:fillRect/>
          </a:stretch>
        </p:blipFill>
        <p:spPr>
          <a:xfrm>
            <a:off x="7123547" y="1118046"/>
            <a:ext cx="2064168" cy="124559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B7613F1-E1CC-4F19-D733-F49570AC5451}"/>
              </a:ext>
            </a:extLst>
          </p:cNvPr>
          <p:cNvSpPr txBox="1"/>
          <p:nvPr/>
        </p:nvSpPr>
        <p:spPr>
          <a:xfrm>
            <a:off x="5076466" y="3202911"/>
            <a:ext cx="120719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{-2,-1,0,1}</a:t>
            </a:r>
          </a:p>
          <a:p>
            <a:r>
              <a:rPr lang="en-US" dirty="0"/>
              <a:t>*y: {-2,-1,0,1}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1BCD06-2448-E793-32FD-3DA556ABB2E3}"/>
              </a:ext>
            </a:extLst>
          </p:cNvPr>
          <p:cNvSpPr txBox="1"/>
          <p:nvPr/>
        </p:nvSpPr>
        <p:spPr>
          <a:xfrm>
            <a:off x="5860995" y="4887790"/>
            <a:ext cx="1387046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{0}</a:t>
            </a:r>
          </a:p>
          <a:p>
            <a:r>
              <a:rPr lang="en-US" dirty="0"/>
              <a:t>*y: {-2,-1,0,1}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47EEB7-5676-EA43-F2A0-C29AE6D6FD77}"/>
              </a:ext>
            </a:extLst>
          </p:cNvPr>
          <p:cNvSpPr txBox="1"/>
          <p:nvPr/>
        </p:nvSpPr>
        <p:spPr>
          <a:xfrm>
            <a:off x="10167667" y="2592245"/>
            <a:ext cx="120238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{-2,-1,1}</a:t>
            </a:r>
          </a:p>
          <a:p>
            <a:r>
              <a:rPr lang="en-US" dirty="0"/>
              <a:t>*y: {-2,-1,0,1}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9571B95-B405-183B-7B19-83039B6FDE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622" b="48143"/>
          <a:stretch>
            <a:fillRect/>
          </a:stretch>
        </p:blipFill>
        <p:spPr>
          <a:xfrm>
            <a:off x="6353463" y="3333468"/>
            <a:ext cx="3591426" cy="9934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8E6F83D-2474-20E7-B817-58111002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401" r="28594" b="24364"/>
          <a:stretch>
            <a:fillRect/>
          </a:stretch>
        </p:blipFill>
        <p:spPr>
          <a:xfrm>
            <a:off x="8218789" y="5296706"/>
            <a:ext cx="2564500" cy="993428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05D6695A-0247-86CC-D424-E8D4892EE2D1}"/>
              </a:ext>
            </a:extLst>
          </p:cNvPr>
          <p:cNvSpPr txBox="1"/>
          <p:nvPr/>
        </p:nvSpPr>
        <p:spPr>
          <a:xfrm>
            <a:off x="5244583" y="6146075"/>
            <a:ext cx="1480983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{0}</a:t>
            </a:r>
          </a:p>
          <a:p>
            <a:r>
              <a:rPr lang="en-US" dirty="0"/>
              <a:t>*y: {-2,-1,0,-1}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DE1C5D5-C8F9-4AB1-13BA-1501A1A1060C}"/>
              </a:ext>
            </a:extLst>
          </p:cNvPr>
          <p:cNvSpPr txBox="1">
            <a:spLocks/>
          </p:cNvSpPr>
          <p:nvPr/>
        </p:nvSpPr>
        <p:spPr>
          <a:xfrm>
            <a:off x="728535" y="1080143"/>
            <a:ext cx="424748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Lattices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3A9357-92D8-B0E9-907A-EE29C5872269}"/>
              </a:ext>
            </a:extLst>
          </p:cNvPr>
          <p:cNvSpPr txBox="1"/>
          <p:nvPr/>
        </p:nvSpPr>
        <p:spPr>
          <a:xfrm>
            <a:off x="704293" y="1699300"/>
            <a:ext cx="4148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Domain of facts form a complete lattice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1DE010-A2FC-4BA9-766E-63568F794BF9}"/>
              </a:ext>
            </a:extLst>
          </p:cNvPr>
          <p:cNvSpPr txBox="1"/>
          <p:nvPr/>
        </p:nvSpPr>
        <p:spPr>
          <a:xfrm>
            <a:off x="690441" y="2075118"/>
            <a:ext cx="3873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Merges use the lattice join operation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FF815C-C63D-9A84-52C6-1C8790B153A1}"/>
              </a:ext>
            </a:extLst>
          </p:cNvPr>
          <p:cNvSpPr txBox="1"/>
          <p:nvPr/>
        </p:nvSpPr>
        <p:spPr>
          <a:xfrm>
            <a:off x="676589" y="2409348"/>
            <a:ext cx="414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Facts over-approximate concrete values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946D2A-7FD3-14F5-B95B-FDBF64EC8F95}"/>
              </a:ext>
            </a:extLst>
          </p:cNvPr>
          <p:cNvSpPr txBox="1"/>
          <p:nvPr/>
        </p:nvSpPr>
        <p:spPr>
          <a:xfrm>
            <a:off x="699098" y="276437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… Then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92369A-F7BD-C06D-8A30-BCFDEAE430B4}"/>
              </a:ext>
            </a:extLst>
          </p:cNvPr>
          <p:cNvSpPr txBox="1"/>
          <p:nvPr/>
        </p:nvSpPr>
        <p:spPr>
          <a:xfrm>
            <a:off x="747591" y="3088224"/>
            <a:ext cx="365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Guaranteed termination and completeness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52D5B94-F708-6BAB-BDD0-7A81ED6914E1}"/>
              </a:ext>
            </a:extLst>
          </p:cNvPr>
          <p:cNvSpPr txBox="1"/>
          <p:nvPr/>
        </p:nvSpPr>
        <p:spPr>
          <a:xfrm>
            <a:off x="718146" y="141180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If …</a:t>
            </a: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D1DDCC3E-E182-2515-E420-332B4EEFA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97" y="3864082"/>
            <a:ext cx="3581896" cy="27000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977FBE2-C44C-2705-5142-6E5931C3940E}"/>
                  </a:ext>
                </a:extLst>
              </p14:cNvPr>
              <p14:cNvContentPartPr/>
              <p14:nvPr/>
            </p14:nvContentPartPr>
            <p14:xfrm>
              <a:off x="5446080" y="1616400"/>
              <a:ext cx="1279080" cy="588600"/>
            </p14:xfrm>
          </p:contentPart>
        </mc:Choice>
        <mc:Fallback xmlns:a16="http://schemas.microsoft.com/office/drawing/2014/main"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977FBE2-C44C-2705-5142-6E5931C3940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36720" y="1607040"/>
                <a:ext cx="1297800" cy="60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336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E3554-9B1E-E1B8-5F6A-364BFE24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100977-B3C5-086D-670E-116A6F4C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6A50EFB-2E29-E572-3FBE-D372E0E917AF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0D737-59E3-8C30-C3FE-4E068C85E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Dataflow: The Big Ideas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0408214-D370-9DE0-BFD9-BEDC587B9FF0}"/>
              </a:ext>
            </a:extLst>
          </p:cNvPr>
          <p:cNvSpPr txBox="1">
            <a:spLocks/>
          </p:cNvSpPr>
          <p:nvPr/>
        </p:nvSpPr>
        <p:spPr>
          <a:xfrm>
            <a:off x="728535" y="1080143"/>
            <a:ext cx="424748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Lattices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D9BAFC-B156-2034-8441-7816CE698503}"/>
              </a:ext>
            </a:extLst>
          </p:cNvPr>
          <p:cNvSpPr txBox="1"/>
          <p:nvPr/>
        </p:nvSpPr>
        <p:spPr>
          <a:xfrm>
            <a:off x="704293" y="1699300"/>
            <a:ext cx="4148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Domain of facts form a complete lattice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E0E1BB-461B-6B83-F4C2-CCFF1E664880}"/>
              </a:ext>
            </a:extLst>
          </p:cNvPr>
          <p:cNvSpPr txBox="1"/>
          <p:nvPr/>
        </p:nvSpPr>
        <p:spPr>
          <a:xfrm>
            <a:off x="690441" y="2075118"/>
            <a:ext cx="3873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Merges use the lattice join operation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A75F46-ED95-EA46-F07F-A025767A35DD}"/>
              </a:ext>
            </a:extLst>
          </p:cNvPr>
          <p:cNvSpPr txBox="1"/>
          <p:nvPr/>
        </p:nvSpPr>
        <p:spPr>
          <a:xfrm>
            <a:off x="676589" y="2409348"/>
            <a:ext cx="414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Facts over-approximate concrete values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DC03EE-EAB8-834A-32F3-9A151E0444BB}"/>
              </a:ext>
            </a:extLst>
          </p:cNvPr>
          <p:cNvSpPr txBox="1"/>
          <p:nvPr/>
        </p:nvSpPr>
        <p:spPr>
          <a:xfrm>
            <a:off x="699098" y="276437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… Then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444165-4F2C-5EFA-298C-E1F68EBBE344}"/>
              </a:ext>
            </a:extLst>
          </p:cNvPr>
          <p:cNvSpPr txBox="1"/>
          <p:nvPr/>
        </p:nvSpPr>
        <p:spPr>
          <a:xfrm>
            <a:off x="747591" y="3088224"/>
            <a:ext cx="365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Guaranteed termination and completeness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8F3C2A-DC47-EF20-BA74-1B533C6AF6DE}"/>
              </a:ext>
            </a:extLst>
          </p:cNvPr>
          <p:cNvSpPr txBox="1"/>
          <p:nvPr/>
        </p:nvSpPr>
        <p:spPr>
          <a:xfrm>
            <a:off x="718146" y="141180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If …</a:t>
            </a: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E84511E1-0E9E-3049-7200-5DC630E02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766" y="1321115"/>
            <a:ext cx="3581896" cy="27000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B4A96EA-D70F-F71F-834F-17634196CB6A}"/>
              </a:ext>
            </a:extLst>
          </p:cNvPr>
          <p:cNvSpPr txBox="1">
            <a:spLocks/>
          </p:cNvSpPr>
          <p:nvPr/>
        </p:nvSpPr>
        <p:spPr>
          <a:xfrm>
            <a:off x="641947" y="3804292"/>
            <a:ext cx="4247483" cy="445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Abstract interpretation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E38B96-366B-08B0-54A0-7A309C870979}"/>
              </a:ext>
            </a:extLst>
          </p:cNvPr>
          <p:cNvSpPr txBox="1"/>
          <p:nvPr/>
        </p:nvSpPr>
        <p:spPr>
          <a:xfrm>
            <a:off x="666196" y="4155023"/>
            <a:ext cx="3997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Use a coarse-grained domain of facts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9EE0CC-B8CD-9508-7A8E-DED4FE9B02F3}"/>
              </a:ext>
            </a:extLst>
          </p:cNvPr>
          <p:cNvSpPr txBox="1"/>
          <p:nvPr/>
        </p:nvSpPr>
        <p:spPr>
          <a:xfrm>
            <a:off x="666196" y="4463294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Maintain analysis guarantees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50DEF-CBCF-FDCC-1185-74C4AA4A8AAC}"/>
              </a:ext>
            </a:extLst>
          </p:cNvPr>
          <p:cNvSpPr txBox="1"/>
          <p:nvPr/>
        </p:nvSpPr>
        <p:spPr>
          <a:xfrm>
            <a:off x="666196" y="4787146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Reach saturation faster</a:t>
            </a:r>
          </a:p>
        </p:txBody>
      </p:sp>
      <p:pic>
        <p:nvPicPr>
          <p:cNvPr id="19" name="Picture 18" descr="Drake Hotline Bling Meme Generator - Piñata Farms - The best ...">
            <a:extLst>
              <a:ext uri="{FF2B5EF4-FFF2-40B4-BE49-F238E27FC236}">
                <a16:creationId xmlns:a16="http://schemas.microsoft.com/office/drawing/2014/main" id="{EAA6EDF1-6CD5-359D-0E02-D98654621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897" r="50166"/>
          <a:stretch>
            <a:fillRect/>
          </a:stretch>
        </p:blipFill>
        <p:spPr>
          <a:xfrm>
            <a:off x="5344129" y="3920535"/>
            <a:ext cx="2598161" cy="2560061"/>
          </a:xfrm>
          <a:prstGeom prst="rect">
            <a:avLst/>
          </a:prstGeom>
        </p:spPr>
      </p:pic>
      <p:pic>
        <p:nvPicPr>
          <p:cNvPr id="20" name="Picture 19" descr="Drake Hotline Bling Meme Generator - Piñata Farms - The best ...">
            <a:extLst>
              <a:ext uri="{FF2B5EF4-FFF2-40B4-BE49-F238E27FC236}">
                <a16:creationId xmlns:a16="http://schemas.microsoft.com/office/drawing/2014/main" id="{D5A54DCD-7286-C34F-D817-2313A028F3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531" b="50092"/>
          <a:stretch>
            <a:fillRect/>
          </a:stretch>
        </p:blipFill>
        <p:spPr>
          <a:xfrm>
            <a:off x="5353655" y="1321115"/>
            <a:ext cx="2579111" cy="26020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5F5C9AE-508E-8D2D-B452-5C917148F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3217" y="4112141"/>
            <a:ext cx="2506644" cy="23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4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A5CAE-E246-697B-A3BB-6B41F2075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4EA37281-F26E-DCB9-A26A-4E743E591CC4}"/>
              </a:ext>
            </a:extLst>
          </p:cNvPr>
          <p:cNvSpPr/>
          <p:nvPr/>
        </p:nvSpPr>
        <p:spPr>
          <a:xfrm>
            <a:off x="10445833" y="2509154"/>
            <a:ext cx="846750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6D7D2D40-4E5E-2084-A2F9-F9F83680BD25}"/>
              </a:ext>
            </a:extLst>
          </p:cNvPr>
          <p:cNvSpPr/>
          <p:nvPr/>
        </p:nvSpPr>
        <p:spPr>
          <a:xfrm>
            <a:off x="9681638" y="4774042"/>
            <a:ext cx="823283" cy="498317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893C50E3-C990-F58A-6831-B36A917EFC51}"/>
              </a:ext>
            </a:extLst>
          </p:cNvPr>
          <p:cNvSpPr/>
          <p:nvPr/>
        </p:nvSpPr>
        <p:spPr>
          <a:xfrm>
            <a:off x="6780572" y="4750624"/>
            <a:ext cx="875865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BBE2835D-100A-446B-00A5-BCDBC8D9854A}"/>
              </a:ext>
            </a:extLst>
          </p:cNvPr>
          <p:cNvSpPr/>
          <p:nvPr/>
        </p:nvSpPr>
        <p:spPr>
          <a:xfrm>
            <a:off x="7250894" y="2446586"/>
            <a:ext cx="799728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AF8381-D93F-6E24-3B65-5E36340D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209534D-3352-C412-F325-249D68B683B0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DEB3A6-B415-F7B7-C9C8-4F56E7E1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Dataflow: The Big Ideas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3C85ED-1BFE-9263-9B0F-1C27E0001F1E}"/>
              </a:ext>
            </a:extLst>
          </p:cNvPr>
          <p:cNvSpPr/>
          <p:nvPr/>
        </p:nvSpPr>
        <p:spPr>
          <a:xfrm>
            <a:off x="9396427" y="333212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DA0743-8A25-9FBA-1F90-F6E92AA09E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51" t="77691" r="67700" b="12391"/>
          <a:stretch>
            <a:fillRect/>
          </a:stretch>
        </p:blipFill>
        <p:spPr>
          <a:xfrm>
            <a:off x="6681056" y="6173041"/>
            <a:ext cx="1062577" cy="43617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6F7100-C09B-BB3C-DF7F-61A2386CFAEF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8149176" y="2363644"/>
            <a:ext cx="6455" cy="9783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8E36AD-AF6C-A4CE-2802-A6BFD995DA9C}"/>
              </a:ext>
            </a:extLst>
          </p:cNvPr>
          <p:cNvCxnSpPr>
            <a:cxnSpLocks/>
            <a:stCxn id="47" idx="2"/>
            <a:endCxn id="10" idx="0"/>
          </p:cNvCxnSpPr>
          <p:nvPr/>
        </p:nvCxnSpPr>
        <p:spPr>
          <a:xfrm flipH="1">
            <a:off x="7212345" y="4326896"/>
            <a:ext cx="936831" cy="18461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4B22C7-A119-A5A7-C38F-E95ABEDB79FD}"/>
              </a:ext>
            </a:extLst>
          </p:cNvPr>
          <p:cNvCxnSpPr>
            <a:cxnSpLocks/>
            <a:stCxn id="47" idx="2"/>
            <a:endCxn id="51" idx="0"/>
          </p:cNvCxnSpPr>
          <p:nvPr/>
        </p:nvCxnSpPr>
        <p:spPr>
          <a:xfrm>
            <a:off x="8149176" y="4326896"/>
            <a:ext cx="1351863" cy="9698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56415DCC-9648-6E5D-25A9-9F415C739DFF}"/>
              </a:ext>
            </a:extLst>
          </p:cNvPr>
          <p:cNvCxnSpPr>
            <a:cxnSpLocks/>
            <a:stCxn id="51" idx="2"/>
            <a:endCxn id="2" idx="0"/>
          </p:cNvCxnSpPr>
          <p:nvPr/>
        </p:nvCxnSpPr>
        <p:spPr>
          <a:xfrm rot="5400000" flipH="1" flipV="1">
            <a:off x="8050316" y="4782842"/>
            <a:ext cx="2958014" cy="56569"/>
          </a:xfrm>
          <a:prstGeom prst="bentConnector5">
            <a:avLst>
              <a:gd name="adj1" fmla="val -7728"/>
              <a:gd name="adj2" fmla="val 4085188"/>
              <a:gd name="adj3" fmla="val 1077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7A50068E-5467-AC41-F95D-613E246FD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6" r="42525" b="70605"/>
          <a:stretch>
            <a:fillRect/>
          </a:stretch>
        </p:blipFill>
        <p:spPr>
          <a:xfrm>
            <a:off x="7123547" y="1118046"/>
            <a:ext cx="2064168" cy="12455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F085703-FAB3-7B1F-82E0-32446E1C42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622" b="48143"/>
          <a:stretch>
            <a:fillRect/>
          </a:stretch>
        </p:blipFill>
        <p:spPr>
          <a:xfrm>
            <a:off x="6353463" y="3333468"/>
            <a:ext cx="3591426" cy="9934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583AE5D-8E95-683C-B3F3-7B9BAB4D89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401" r="28594" b="24364"/>
          <a:stretch>
            <a:fillRect/>
          </a:stretch>
        </p:blipFill>
        <p:spPr>
          <a:xfrm>
            <a:off x="8218789" y="5296706"/>
            <a:ext cx="2564500" cy="99342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073FBAC7-95C4-5CEC-8C1A-61F8FDDB5C61}"/>
              </a:ext>
            </a:extLst>
          </p:cNvPr>
          <p:cNvSpPr txBox="1"/>
          <p:nvPr/>
        </p:nvSpPr>
        <p:spPr>
          <a:xfrm>
            <a:off x="9722645" y="4824169"/>
            <a:ext cx="718145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num</a:t>
            </a:r>
          </a:p>
          <a:p>
            <a:r>
              <a:rPr lang="en-US" dirty="0"/>
              <a:t>*y: pos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33BFE6D-A1A1-FAD0-7670-75ECEED24B32}"/>
              </a:ext>
            </a:extLst>
          </p:cNvPr>
          <p:cNvGrpSpPr/>
          <p:nvPr/>
        </p:nvGrpSpPr>
        <p:grpSpPr>
          <a:xfrm>
            <a:off x="5479286" y="3664853"/>
            <a:ext cx="799728" cy="517369"/>
            <a:chOff x="5179990" y="2392764"/>
            <a:chExt cx="799728" cy="517369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E5524656-CF53-8B3A-00AA-FFE7F6460AAA}"/>
                </a:ext>
              </a:extLst>
            </p:cNvPr>
            <p:cNvSpPr/>
            <p:nvPr/>
          </p:nvSpPr>
          <p:spPr>
            <a:xfrm>
              <a:off x="5179990" y="2392764"/>
              <a:ext cx="799728" cy="517369"/>
            </a:xfrm>
            <a:prstGeom prst="roundRect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DA064C9-25C1-2FBB-CC02-2DCE686F01A2}"/>
                </a:ext>
              </a:extLst>
            </p:cNvPr>
            <p:cNvSpPr txBox="1"/>
            <p:nvPr/>
          </p:nvSpPr>
          <p:spPr>
            <a:xfrm>
              <a:off x="5205385" y="2445801"/>
              <a:ext cx="718145" cy="410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600"/>
                </a:lnSpc>
                <a:defRPr sz="1600"/>
              </a:lvl1pPr>
            </a:lstStyle>
            <a:p>
              <a:r>
                <a:rPr lang="en-US" dirty="0"/>
                <a:t>*x: num</a:t>
              </a:r>
            </a:p>
            <a:p>
              <a:r>
                <a:rPr lang="en-US" dirty="0"/>
                <a:t>*y: num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CB9FDB4D-6B46-6B69-F92C-2464EA6623E9}"/>
              </a:ext>
            </a:extLst>
          </p:cNvPr>
          <p:cNvSpPr txBox="1"/>
          <p:nvPr/>
        </p:nvSpPr>
        <p:spPr>
          <a:xfrm>
            <a:off x="6827128" y="4804125"/>
            <a:ext cx="713337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zero</a:t>
            </a:r>
          </a:p>
          <a:p>
            <a:r>
              <a:rPr lang="en-US" dirty="0"/>
              <a:t>*y: pos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43F11C7-7C18-AE30-6094-9BF77D58542A}"/>
              </a:ext>
            </a:extLst>
          </p:cNvPr>
          <p:cNvSpPr txBox="1"/>
          <p:nvPr/>
        </p:nvSpPr>
        <p:spPr>
          <a:xfrm>
            <a:off x="10502407" y="2566745"/>
            <a:ext cx="919226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num</a:t>
            </a:r>
          </a:p>
          <a:p>
            <a:r>
              <a:rPr lang="en-US" dirty="0"/>
              <a:t>*y: num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6EC9B2F-80FD-E860-4C31-8A93118C189E}"/>
              </a:ext>
            </a:extLst>
          </p:cNvPr>
          <p:cNvSpPr txBox="1"/>
          <p:nvPr/>
        </p:nvSpPr>
        <p:spPr>
          <a:xfrm>
            <a:off x="7308397" y="2500719"/>
            <a:ext cx="699422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800"/>
              </a:lnSpc>
              <a:defRPr sz="1600"/>
            </a:lvl1pPr>
          </a:lstStyle>
          <a:p>
            <a:pPr>
              <a:lnSpc>
                <a:spcPts val="1600"/>
              </a:lnSpc>
            </a:pPr>
            <a:r>
              <a:rPr lang="en-US" dirty="0"/>
              <a:t>*x: zero</a:t>
            </a:r>
          </a:p>
          <a:p>
            <a:pPr>
              <a:lnSpc>
                <a:spcPts val="1600"/>
              </a:lnSpc>
            </a:pPr>
            <a:r>
              <a:rPr lang="en-US" dirty="0"/>
              <a:t>*y: pos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ED81FB-87DC-4A61-B6BF-3D2AF7F5C5E5}"/>
              </a:ext>
            </a:extLst>
          </p:cNvPr>
          <p:cNvSpPr txBox="1">
            <a:spLocks/>
          </p:cNvSpPr>
          <p:nvPr/>
        </p:nvSpPr>
        <p:spPr>
          <a:xfrm>
            <a:off x="728535" y="1080143"/>
            <a:ext cx="424748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Lattices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E7629B-47C6-5B99-767F-5CC1328103AE}"/>
              </a:ext>
            </a:extLst>
          </p:cNvPr>
          <p:cNvSpPr txBox="1"/>
          <p:nvPr/>
        </p:nvSpPr>
        <p:spPr>
          <a:xfrm>
            <a:off x="704293" y="1699300"/>
            <a:ext cx="4148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Domain of facts form a complete lattice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5F30DA-31FB-9756-5A16-9B3116582297}"/>
              </a:ext>
            </a:extLst>
          </p:cNvPr>
          <p:cNvSpPr txBox="1"/>
          <p:nvPr/>
        </p:nvSpPr>
        <p:spPr>
          <a:xfrm>
            <a:off x="690441" y="2075118"/>
            <a:ext cx="3873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Merges use the lattice join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02C84C-EF01-162C-8ED2-0376D462C66D}"/>
              </a:ext>
            </a:extLst>
          </p:cNvPr>
          <p:cNvSpPr txBox="1"/>
          <p:nvPr/>
        </p:nvSpPr>
        <p:spPr>
          <a:xfrm>
            <a:off x="676589" y="2409348"/>
            <a:ext cx="414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Facts over-approximate concrete values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ABEAD-0B93-B0F6-86A0-CD04DA8A43BE}"/>
              </a:ext>
            </a:extLst>
          </p:cNvPr>
          <p:cNvSpPr txBox="1"/>
          <p:nvPr/>
        </p:nvSpPr>
        <p:spPr>
          <a:xfrm>
            <a:off x="699098" y="276437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… Then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446FF0-B0F7-F8FE-4686-9751ACFF844B}"/>
              </a:ext>
            </a:extLst>
          </p:cNvPr>
          <p:cNvSpPr txBox="1"/>
          <p:nvPr/>
        </p:nvSpPr>
        <p:spPr>
          <a:xfrm>
            <a:off x="747591" y="3088224"/>
            <a:ext cx="3653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Guaranteed termination and 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DE208E-043F-E4FD-CE75-FC300C24638C}"/>
              </a:ext>
            </a:extLst>
          </p:cNvPr>
          <p:cNvSpPr txBox="1"/>
          <p:nvPr/>
        </p:nvSpPr>
        <p:spPr>
          <a:xfrm>
            <a:off x="718146" y="1411807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If …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017F0CB-323D-6225-0997-DDE40822A048}"/>
              </a:ext>
            </a:extLst>
          </p:cNvPr>
          <p:cNvSpPr txBox="1">
            <a:spLocks/>
          </p:cNvSpPr>
          <p:nvPr/>
        </p:nvSpPr>
        <p:spPr>
          <a:xfrm>
            <a:off x="641947" y="3804292"/>
            <a:ext cx="4247483" cy="445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Abstract interpretation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296C2B-7833-AFE8-2FE0-02A0A65477BF}"/>
              </a:ext>
            </a:extLst>
          </p:cNvPr>
          <p:cNvSpPr txBox="1"/>
          <p:nvPr/>
        </p:nvSpPr>
        <p:spPr>
          <a:xfrm>
            <a:off x="666196" y="4155023"/>
            <a:ext cx="3997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Use a coarse-grained domain of facts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D52F07-7F70-8DA4-DEFC-5A4A89C0532B}"/>
              </a:ext>
            </a:extLst>
          </p:cNvPr>
          <p:cNvSpPr txBox="1"/>
          <p:nvPr/>
        </p:nvSpPr>
        <p:spPr>
          <a:xfrm>
            <a:off x="666196" y="4463294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Maintain analysis guarantees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C245C2-4DC8-7533-662D-50DEDBF3B70C}"/>
              </a:ext>
            </a:extLst>
          </p:cNvPr>
          <p:cNvSpPr txBox="1"/>
          <p:nvPr/>
        </p:nvSpPr>
        <p:spPr>
          <a:xfrm>
            <a:off x="666196" y="4787146"/>
            <a:ext cx="3653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Reach saturation faster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02C9607-E7B6-75E1-C2C5-1FBEB266D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115" y="539542"/>
            <a:ext cx="1939308" cy="179608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2866F50-3B55-8E6A-1EE6-269D32DE305B}"/>
              </a:ext>
            </a:extLst>
          </p:cNvPr>
          <p:cNvGrpSpPr/>
          <p:nvPr/>
        </p:nvGrpSpPr>
        <p:grpSpPr>
          <a:xfrm>
            <a:off x="5495119" y="3033480"/>
            <a:ext cx="799728" cy="517369"/>
            <a:chOff x="5179990" y="2392764"/>
            <a:chExt cx="799728" cy="517369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934E7F41-036C-AD97-FFB7-D745ED1315BE}"/>
                </a:ext>
              </a:extLst>
            </p:cNvPr>
            <p:cNvSpPr/>
            <p:nvPr/>
          </p:nvSpPr>
          <p:spPr>
            <a:xfrm>
              <a:off x="5179990" y="2392764"/>
              <a:ext cx="799728" cy="517369"/>
            </a:xfrm>
            <a:prstGeom prst="roundRect">
              <a:avLst/>
            </a:prstGeom>
            <a:ln w="19050"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A628D67-EB6D-FD87-EB8B-4A10ECBCC05F}"/>
                </a:ext>
              </a:extLst>
            </p:cNvPr>
            <p:cNvSpPr txBox="1"/>
            <p:nvPr/>
          </p:nvSpPr>
          <p:spPr>
            <a:xfrm>
              <a:off x="5205385" y="2445801"/>
              <a:ext cx="718145" cy="41036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600"/>
                </a:lnSpc>
                <a:defRPr sz="1600"/>
              </a:lvl1pPr>
            </a:lstStyle>
            <a:p>
              <a:r>
                <a:rPr lang="en-US" dirty="0"/>
                <a:t>*x: zero</a:t>
              </a:r>
            </a:p>
            <a:p>
              <a:r>
                <a:rPr lang="en-US" dirty="0"/>
                <a:t>*y: pos</a:t>
              </a:r>
            </a:p>
          </p:txBody>
        </p:sp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57D9A1B-FFAF-12BD-0968-D1210D19EDC4}"/>
              </a:ext>
            </a:extLst>
          </p:cNvPr>
          <p:cNvSpPr/>
          <p:nvPr/>
        </p:nvSpPr>
        <p:spPr>
          <a:xfrm>
            <a:off x="9452262" y="2507175"/>
            <a:ext cx="846750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002BED-109A-EFC2-E926-C0692A24760C}"/>
              </a:ext>
            </a:extLst>
          </p:cNvPr>
          <p:cNvSpPr txBox="1"/>
          <p:nvPr/>
        </p:nvSpPr>
        <p:spPr>
          <a:xfrm>
            <a:off x="9508836" y="2564766"/>
            <a:ext cx="277320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</a:t>
            </a:r>
          </a:p>
          <a:p>
            <a:r>
              <a:rPr lang="en-US" dirty="0"/>
              <a:t>*y: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485902-C67C-141E-D78C-3D4601642290}"/>
                  </a:ext>
                </a:extLst>
              </p:cNvPr>
              <p:cNvSpPr txBox="1"/>
              <p:nvPr/>
            </p:nvSpPr>
            <p:spPr>
              <a:xfrm>
                <a:off x="9719991" y="2502121"/>
                <a:ext cx="33250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:p14="http://schemas.microsoft.com/office/powerpoint/2010/main" xmlns:a16="http://schemas.microsoft.com/office/drawing/2014/main"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0485902-C67C-141E-D78C-3D4601642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991" y="2502121"/>
                <a:ext cx="33250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F866208-3A3A-BEB0-9A70-85CF8581ABBB}"/>
                  </a:ext>
                </a:extLst>
              </p:cNvPr>
              <p:cNvSpPr txBox="1"/>
              <p:nvPr/>
            </p:nvSpPr>
            <p:spPr>
              <a:xfrm>
                <a:off x="9711824" y="2717114"/>
                <a:ext cx="33250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:p14="http://schemas.microsoft.com/office/powerpoint/2010/main" xmlns:a16="http://schemas.microsoft.com/office/drawing/2014/main"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F866208-3A3A-BEB0-9A70-85CF8581A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824" y="2717114"/>
                <a:ext cx="33250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5FA28A3-1A7E-84D9-15E9-17A0C4BDDE4A}"/>
              </a:ext>
            </a:extLst>
          </p:cNvPr>
          <p:cNvSpPr/>
          <p:nvPr/>
        </p:nvSpPr>
        <p:spPr>
          <a:xfrm>
            <a:off x="10540620" y="4766124"/>
            <a:ext cx="823283" cy="498317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8070AD-B884-AAC6-D13B-80ED356230F2}"/>
              </a:ext>
            </a:extLst>
          </p:cNvPr>
          <p:cNvSpPr txBox="1"/>
          <p:nvPr/>
        </p:nvSpPr>
        <p:spPr>
          <a:xfrm>
            <a:off x="10581627" y="4816251"/>
            <a:ext cx="718145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num</a:t>
            </a:r>
          </a:p>
          <a:p>
            <a:r>
              <a:rPr lang="en-US" dirty="0"/>
              <a:t>*y: num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79C31CD-64C4-8B22-BF22-73BFCA9D36CE}"/>
              </a:ext>
            </a:extLst>
          </p:cNvPr>
          <p:cNvSpPr/>
          <p:nvPr/>
        </p:nvSpPr>
        <p:spPr>
          <a:xfrm>
            <a:off x="5858253" y="4766457"/>
            <a:ext cx="875865" cy="517369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6D8536-2CEC-10E2-63A9-8D556D1A3ACD}"/>
              </a:ext>
            </a:extLst>
          </p:cNvPr>
          <p:cNvSpPr txBox="1"/>
          <p:nvPr/>
        </p:nvSpPr>
        <p:spPr>
          <a:xfrm>
            <a:off x="5904809" y="4819958"/>
            <a:ext cx="713337" cy="4103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ts val="1600"/>
              </a:lnSpc>
              <a:defRPr sz="1600"/>
            </a:lvl1pPr>
          </a:lstStyle>
          <a:p>
            <a:r>
              <a:rPr lang="en-US" dirty="0"/>
              <a:t>*x: zero</a:t>
            </a:r>
          </a:p>
          <a:p>
            <a:r>
              <a:rPr lang="en-US" dirty="0"/>
              <a:t>*y: num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A5A241A-315C-5665-47DC-660AB08585D1}"/>
                  </a:ext>
                </a:extLst>
              </p14:cNvPr>
              <p14:cNvContentPartPr/>
              <p14:nvPr/>
            </p14:nvContentPartPr>
            <p14:xfrm>
              <a:off x="5267520" y="2862000"/>
              <a:ext cx="5295960" cy="2738160"/>
            </p14:xfrm>
          </p:contentPart>
        </mc:Choice>
        <mc:Fallback xmlns:a14="http://schemas.microsoft.com/office/drawing/2010/main" xmlns:a16="http://schemas.microsoft.com/office/drawing/2014/main"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A5A241A-315C-5665-47DC-660AB08585D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58160" y="2852640"/>
                <a:ext cx="5314680" cy="275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270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4="http://schemas.microsoft.com/office/drawing/2010/main" xmlns:a16="http://schemas.microsoft.com/office/drawing/2014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3" grpId="0" animBg="1"/>
      <p:bldP spid="78" grpId="0" animBg="1"/>
      <p:bldP spid="70" grpId="0" animBg="1"/>
      <p:bldP spid="61" grpId="0"/>
      <p:bldP spid="64" grpId="0"/>
      <p:bldP spid="66" grpId="0"/>
      <p:bldP spid="67" grpId="0"/>
      <p:bldP spid="37" grpId="0" animBg="1"/>
      <p:bldP spid="39" grpId="0"/>
      <p:bldP spid="41" grpId="0"/>
      <p:bldP spid="48" grpId="0"/>
      <p:bldP spid="49" grpId="0" animBg="1"/>
      <p:bldP spid="50" grpId="0"/>
      <p:bldP spid="52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3224437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Formalizing dataflow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98785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dec="http://schemas.microsoft.com/office/drawing/2017/decorative" xmlns:a16="http://schemas.microsoft.com/office/drawing/2014/main"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A4B9-B258-79CA-B6D0-FC9FFBD84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60E584-A4AC-74E4-A813-D0CDF893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4CDB7DC-805A-EE2E-27BE-292A5B8AE2E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04E33F2-0E20-4C1F-85D3-D0B95C9DF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abstract </a:t>
            </a:r>
            <a:r>
              <a:rPr lang="en-US" sz="3400" b="1" dirty="0" err="1"/>
              <a:t>DomainS</a:t>
            </a:r>
            <a:endParaRPr lang="en-US" sz="34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6984F5-1228-6B54-8A56-0ED3229DE86E}"/>
              </a:ext>
            </a:extLst>
          </p:cNvPr>
          <p:cNvSpPr txBox="1">
            <a:spLocks/>
          </p:cNvSpPr>
          <p:nvPr/>
        </p:nvSpPr>
        <p:spPr>
          <a:xfrm>
            <a:off x="814894" y="1280894"/>
            <a:ext cx="10367455" cy="80892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IDEA:</a:t>
            </a:r>
          </a:p>
          <a:p>
            <a:r>
              <a:rPr lang="en-US" sz="2400" cap="small" dirty="0"/>
              <a:t>Operate over abstract values that represent sets of concrete values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D749E7-69E9-1E0A-4EAD-D5CC08BE4235}"/>
              </a:ext>
            </a:extLst>
          </p:cNvPr>
          <p:cNvSpPr txBox="1">
            <a:spLocks/>
          </p:cNvSpPr>
          <p:nvPr/>
        </p:nvSpPr>
        <p:spPr>
          <a:xfrm>
            <a:off x="847894" y="2086760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From the Concrete Domain to the Abstract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FD0C9D2-34DC-EBB7-EF4F-DECE2961A35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503653"/>
          <a:ext cx="10515600" cy="1463040"/>
        </p:xfrm>
        <a:graphic>
          <a:graphicData uri="http://schemas.openxmlformats.org/drawingml/2006/table">
            <a:tbl>
              <a:tblPr/>
              <a:tblGrid>
                <a:gridCol w="1097692">
                  <a:extLst>
                    <a:ext uri="{9D8B030D-6E8A-4147-A177-3AD203B41FA5}">
                      <a16:colId xmlns:a16="http://schemas.microsoft.com/office/drawing/2014/main" val="4126647367"/>
                    </a:ext>
                  </a:extLst>
                </a:gridCol>
                <a:gridCol w="9417908">
                  <a:extLst>
                    <a:ext uri="{9D8B030D-6E8A-4147-A177-3AD203B41FA5}">
                      <a16:colId xmlns:a16="http://schemas.microsoft.com/office/drawing/2014/main" val="21416154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/>
                        <a:t>α({0}) =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zero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07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α(</a:t>
                      </a:r>
                      <a:r>
                        <a:rPr lang="en-US"/>
                        <a:t>S) =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all values in S are greater than 0 then </a:t>
                      </a:r>
                      <a:r>
                        <a:rPr lang="en-US" b="1" dirty="0"/>
                        <a:t>pos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545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else if all values in S are less than 0 then </a:t>
                      </a:r>
                      <a:r>
                        <a:rPr lang="en-US" b="1" dirty="0"/>
                        <a:t>neg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252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else </a:t>
                      </a:r>
                      <a:r>
                        <a:rPr lang="en-US" b="1" dirty="0"/>
                        <a:t>num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899585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498F83-76A6-AF1B-D40D-5716375BFC95}"/>
              </a:ext>
            </a:extLst>
          </p:cNvPr>
          <p:cNvSpPr txBox="1">
            <a:spLocks/>
          </p:cNvSpPr>
          <p:nvPr/>
        </p:nvSpPr>
        <p:spPr>
          <a:xfrm>
            <a:off x="847894" y="4115585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From the Abstract Domain to the Concrete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157C57-EC23-5761-47FC-66574779F80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4631332"/>
          <a:ext cx="3124200" cy="1463040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11541382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/>
                        <a:t>γ(</a:t>
                      </a:r>
                      <a:r>
                        <a:rPr lang="en-US"/>
                        <a:t>zero) = {0}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100231"/>
                  </a:ext>
                </a:extLst>
              </a:tr>
              <a:tr h="158814">
                <a:tc>
                  <a:txBody>
                    <a:bodyPr/>
                    <a:lstStyle/>
                    <a:p>
                      <a:r>
                        <a:rPr lang="el-GR" dirty="0"/>
                        <a:t>γ(</a:t>
                      </a:r>
                      <a:r>
                        <a:rPr lang="en-US" dirty="0"/>
                        <a:t>pos) = {all positive </a:t>
                      </a:r>
                      <a:r>
                        <a:rPr lang="en-US" dirty="0" err="1"/>
                        <a:t>ints</a:t>
                      </a:r>
                      <a:r>
                        <a:rPr lang="en-US" dirty="0"/>
                        <a:t>}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81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γ(</a:t>
                      </a:r>
                      <a:r>
                        <a:rPr lang="en-US"/>
                        <a:t>neg) = {all negative ints}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972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dirty="0"/>
                        <a:t>γ(</a:t>
                      </a:r>
                      <a:r>
                        <a:rPr lang="en-US" dirty="0"/>
                        <a:t>num) = Int (i.e., all </a:t>
                      </a:r>
                      <a:r>
                        <a:rPr lang="en-US" dirty="0" err="1"/>
                        <a:t>ints</a:t>
                      </a:r>
                      <a:r>
                        <a:rPr lang="en-US" dirty="0"/>
                        <a:t>)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46645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78D7537C-B076-6FA4-0DCE-3975AB8F6696}"/>
              </a:ext>
            </a:extLst>
          </p:cNvPr>
          <p:cNvSpPr/>
          <p:nvPr/>
        </p:nvSpPr>
        <p:spPr>
          <a:xfrm>
            <a:off x="685800" y="2086760"/>
            <a:ext cx="10515600" cy="1879933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A61E7A-045D-4F11-7D5C-73B2A8FF16FD}"/>
              </a:ext>
            </a:extLst>
          </p:cNvPr>
          <p:cNvSpPr/>
          <p:nvPr/>
        </p:nvSpPr>
        <p:spPr>
          <a:xfrm>
            <a:off x="695325" y="4115585"/>
            <a:ext cx="10515600" cy="216139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3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Why Does this Matter?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795059-04BC-A0A3-0384-E0690A35C514}"/>
              </a:ext>
            </a:extLst>
          </p:cNvPr>
          <p:cNvSpPr txBox="1">
            <a:spLocks/>
          </p:cNvSpPr>
          <p:nvPr/>
        </p:nvSpPr>
        <p:spPr>
          <a:xfrm>
            <a:off x="847894" y="2086760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Practical Upshot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992D4-59C6-B27E-3D96-9F08BDB43A24}"/>
              </a:ext>
            </a:extLst>
          </p:cNvPr>
          <p:cNvSpPr txBox="1"/>
          <p:nvPr/>
        </p:nvSpPr>
        <p:spPr>
          <a:xfrm>
            <a:off x="847893" y="2470469"/>
            <a:ext cx="42803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L is a complete lattice and f is monotonic, then f has a greatest fixpoint and a least fixpoint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2DDB0F-DD1E-6DBA-EB9E-083D6F998766}"/>
              </a:ext>
            </a:extLst>
          </p:cNvPr>
          <p:cNvSpPr txBox="1"/>
          <p:nvPr/>
        </p:nvSpPr>
        <p:spPr>
          <a:xfrm>
            <a:off x="863135" y="3467660"/>
            <a:ext cx="42803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L has no infinite ascending chains, the least fixpoint can be computed by iterative application of f</a:t>
            </a:r>
          </a:p>
        </p:txBody>
      </p:sp>
      <p:pic>
        <p:nvPicPr>
          <p:cNvPr id="13" name="Picture 12" descr="A person with a thumb up&#10;&#10;Description automatically generated">
            <a:extLst>
              <a:ext uri="{FF2B5EF4-FFF2-40B4-BE49-F238E27FC236}">
                <a16:creationId xmlns:a16="http://schemas.microsoft.com/office/drawing/2014/main" id="{66DAA455-8EA7-C6A6-14C0-C9B89C69D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057" y="1845884"/>
            <a:ext cx="3419699" cy="38996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6AE60F-A35B-73A0-0059-B98EAD8ECEC6}"/>
              </a:ext>
            </a:extLst>
          </p:cNvPr>
          <p:cNvSpPr txBox="1"/>
          <p:nvPr/>
        </p:nvSpPr>
        <p:spPr>
          <a:xfrm>
            <a:off x="4060975" y="1528083"/>
            <a:ext cx="2242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Every finite lattice 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is a complete lattice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64F08-20CD-B3FC-8DAC-C64713F17E41}"/>
              </a:ext>
            </a:extLst>
          </p:cNvPr>
          <p:cNvSpPr txBox="1"/>
          <p:nvPr/>
        </p:nvSpPr>
        <p:spPr>
          <a:xfrm>
            <a:off x="963982" y="4390990"/>
            <a:ext cx="316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So the analysis </a:t>
            </a:r>
            <a:r>
              <a:rPr lang="en-US" b="1" i="1" u="sng" dirty="0">
                <a:solidFill>
                  <a:schemeClr val="accent2"/>
                </a:solidFill>
              </a:rPr>
              <a:t>will</a:t>
            </a:r>
            <a:r>
              <a:rPr lang="en-US" b="1" i="1" dirty="0">
                <a:solidFill>
                  <a:schemeClr val="accent2"/>
                </a:solidFill>
              </a:rPr>
              <a:t> terminate</a:t>
            </a:r>
          </a:p>
        </p:txBody>
      </p:sp>
    </p:spTree>
    <p:extLst>
      <p:ext uri="{BB962C8B-B14F-4D97-AF65-F5344CB8AC3E}">
        <p14:creationId xmlns:p14="http://schemas.microsoft.com/office/powerpoint/2010/main" val="19732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Chaotic Iteration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Analysis: Control Flow Graphs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A812E55-F04C-42A1-766E-0A8F224797F6}"/>
              </a:ext>
            </a:extLst>
          </p:cNvPr>
          <p:cNvGrpSpPr/>
          <p:nvPr/>
        </p:nvGrpSpPr>
        <p:grpSpPr>
          <a:xfrm>
            <a:off x="6453832" y="2166151"/>
            <a:ext cx="5054909" cy="2339173"/>
            <a:chOff x="6453832" y="2166151"/>
            <a:chExt cx="5054909" cy="233917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6D63318-59FC-13A8-304D-5960E23663AF}"/>
                </a:ext>
              </a:extLst>
            </p:cNvPr>
            <p:cNvSpPr/>
            <p:nvPr/>
          </p:nvSpPr>
          <p:spPr>
            <a:xfrm>
              <a:off x="6924746" y="2166151"/>
              <a:ext cx="4145711" cy="967666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7429AD-B5A6-4105-A485-3F20D7A89664}"/>
                </a:ext>
              </a:extLst>
            </p:cNvPr>
            <p:cNvSpPr txBox="1"/>
            <p:nvPr/>
          </p:nvSpPr>
          <p:spPr>
            <a:xfrm>
              <a:off x="7235303" y="2583401"/>
              <a:ext cx="10361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Chaotic</a:t>
              </a:r>
            </a:p>
            <a:p>
              <a:r>
                <a:rPr lang="en-US" dirty="0"/>
                <a:t>Iteration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9176321-F66B-E0A4-4B06-548B74B546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808" r="1227" b="15812"/>
            <a:stretch/>
          </p:blipFill>
          <p:spPr>
            <a:xfrm>
              <a:off x="6453832" y="3013803"/>
              <a:ext cx="5054909" cy="149152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9CDBDC0-613F-3A69-C091-1AA81A9C6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839" b="91398" l="299" r="45808">
                          <a14:foregroundMark x1="1996" y1="40860" x2="18862" y2="40323"/>
                          <a14:foregroundMark x1="18862" y1="40323" x2="43912" y2="62903"/>
                          <a14:foregroundMark x1="1497" y1="31720" x2="5389" y2="34946"/>
                          <a14:foregroundMark x1="798" y1="26882" x2="10579" y2="10753"/>
                          <a14:foregroundMark x1="10579" y1="10753" x2="24651" y2="8602"/>
                          <a14:foregroundMark x1="24651" y1="8602" x2="25449" y2="11828"/>
                          <a14:foregroundMark x1="8782" y1="27419" x2="31936" y2="39247"/>
                          <a14:foregroundMark x1="25549" y1="23656" x2="42814" y2="39247"/>
                          <a14:foregroundMark x1="42814" y1="45699" x2="41816" y2="5376"/>
                          <a14:foregroundMark x1="42116" y1="52688" x2="36427" y2="43011"/>
                          <a14:foregroundMark x1="42415" y1="56989" x2="42116" y2="27957"/>
                          <a14:foregroundMark x1="41018" y1="84946" x2="44411" y2="64516"/>
                          <a14:foregroundMark x1="41717" y1="58065" x2="44112" y2="91935"/>
                          <a14:foregroundMark x1="42016" y1="19892" x2="18962" y2="13441"/>
                          <a14:foregroundMark x1="18962" y1="13441" x2="18962" y2="13441"/>
                          <a14:foregroundMark x1="6287" y1="23118" x2="399" y2="43011"/>
                          <a14:foregroundMark x1="399" y1="43011" x2="399" y2="43011"/>
                          <a14:foregroundMark x1="998" y1="33333" x2="2894" y2="6452"/>
                          <a14:foregroundMark x1="42814" y1="31183" x2="45808" y2="20968"/>
                          <a14:foregroundMark x1="40818" y1="19355" x2="26048" y2="4839"/>
                        </a14:backgroundRemoval>
                      </a14:imgEffect>
                    </a14:imgLayer>
                  </a14:imgProps>
                </a:ext>
              </a:extLst>
            </a:blip>
            <a:srcRect t="13753" r="56563" b="16094"/>
            <a:stretch/>
          </p:blipFill>
          <p:spPr>
            <a:xfrm>
              <a:off x="6924746" y="2166151"/>
              <a:ext cx="4145711" cy="1242874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FA5052C-9880-FB8D-C904-64AEF7EA93E1}"/>
              </a:ext>
            </a:extLst>
          </p:cNvPr>
          <p:cNvSpPr txBox="1"/>
          <p:nvPr/>
        </p:nvSpPr>
        <p:spPr>
          <a:xfrm>
            <a:off x="6468567" y="4520833"/>
            <a:ext cx="5118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Surprisingly, not a band with merch at Hot Topic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3CA5D3C-B38E-B190-855D-A8A3D05B47DE}"/>
              </a:ext>
            </a:extLst>
          </p:cNvPr>
          <p:cNvSpPr txBox="1">
            <a:spLocks/>
          </p:cNvSpPr>
          <p:nvPr/>
        </p:nvSpPr>
        <p:spPr>
          <a:xfrm>
            <a:off x="711438" y="241272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Worklist algorithm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87EA7C-5813-5D3B-BB76-4537FBF0C36A}"/>
              </a:ext>
            </a:extLst>
          </p:cNvPr>
          <p:cNvSpPr txBox="1"/>
          <p:nvPr/>
        </p:nvSpPr>
        <p:spPr>
          <a:xfrm>
            <a:off x="726726" y="2835510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Select the next worklist item in any order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702FFF-0CF1-37AC-FFF5-D3205741CDD3}"/>
              </a:ext>
            </a:extLst>
          </p:cNvPr>
          <p:cNvSpPr txBox="1"/>
          <p:nvPr/>
        </p:nvSpPr>
        <p:spPr>
          <a:xfrm>
            <a:off x="660131" y="3203641"/>
            <a:ext cx="4519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Necessarily assumes progress towards some goal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7BE842-1480-5CAD-3A98-7CCBE1173A44}"/>
              </a:ext>
            </a:extLst>
          </p:cNvPr>
          <p:cNvSpPr txBox="1">
            <a:spLocks/>
          </p:cNvSpPr>
          <p:nvPr/>
        </p:nvSpPr>
        <p:spPr>
          <a:xfrm>
            <a:off x="674762" y="3892645"/>
            <a:ext cx="5118389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Dealing with “</a:t>
            </a:r>
            <a:r>
              <a:rPr lang="en-US" sz="2400" cap="small" dirty="0" err="1"/>
              <a:t>uncomputed</a:t>
            </a:r>
            <a:r>
              <a:rPr lang="en-US" sz="2400" cap="small" dirty="0"/>
              <a:t>” 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1CF29-9CA5-983F-3E86-E314DE4A4699}"/>
              </a:ext>
            </a:extLst>
          </p:cNvPr>
          <p:cNvSpPr txBox="1"/>
          <p:nvPr/>
        </p:nvSpPr>
        <p:spPr>
          <a:xfrm>
            <a:off x="623455" y="4376715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Assume a reasonable “initial” value</a:t>
            </a:r>
          </a:p>
        </p:txBody>
      </p:sp>
    </p:spTree>
    <p:extLst>
      <p:ext uri="{BB962C8B-B14F-4D97-AF65-F5344CB8AC3E}">
        <p14:creationId xmlns:p14="http://schemas.microsoft.com/office/powerpoint/2010/main" val="201810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4="http://schemas.microsoft.com/office/drawing/2010/main" xmlns:a16="http://schemas.microsoft.com/office/drawing/2014/main"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Precision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0166F1-F6AA-5D90-4B0E-D0B29E908256}"/>
              </a:ext>
            </a:extLst>
          </p:cNvPr>
          <p:cNvSpPr txBox="1">
            <a:spLocks/>
          </p:cNvSpPr>
          <p:nvPr/>
        </p:nvSpPr>
        <p:spPr>
          <a:xfrm>
            <a:off x="847894" y="2086760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Precision / Efficiency Tradeoff</a:t>
            </a:r>
          </a:p>
        </p:txBody>
      </p:sp>
      <p:pic>
        <p:nvPicPr>
          <p:cNvPr id="14" name="Picture 13" descr="A blue scale with a clock and money on it&#10;&#10;Description automatically generated">
            <a:extLst>
              <a:ext uri="{FF2B5EF4-FFF2-40B4-BE49-F238E27FC236}">
                <a16:creationId xmlns:a16="http://schemas.microsoft.com/office/drawing/2014/main" id="{D9F2E95D-8C53-4C5D-5C03-6816743FE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057" y="2429659"/>
            <a:ext cx="3121152" cy="23408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09CAE6-265D-CA0D-3931-BA3F75CABD01}"/>
              </a:ext>
            </a:extLst>
          </p:cNvPr>
          <p:cNvSpPr txBox="1"/>
          <p:nvPr/>
        </p:nvSpPr>
        <p:spPr>
          <a:xfrm>
            <a:off x="847893" y="2519897"/>
            <a:ext cx="42803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With a complete lattice we can, in theory, eventually terminate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shallower the lattice, the faster the fixpoint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6447B3-D4AC-0ACA-1381-5E5F3D7A2B3E}"/>
              </a:ext>
            </a:extLst>
          </p:cNvPr>
          <p:cNvSpPr txBox="1"/>
          <p:nvPr/>
        </p:nvSpPr>
        <p:spPr>
          <a:xfrm>
            <a:off x="889684" y="4209531"/>
            <a:ext cx="3649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Choose to approximate the lattice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621282-CA04-AFDD-9E88-EC3AF1103465}"/>
              </a:ext>
            </a:extLst>
          </p:cNvPr>
          <p:cNvSpPr txBox="1"/>
          <p:nvPr/>
        </p:nvSpPr>
        <p:spPr>
          <a:xfrm>
            <a:off x="829795" y="3136617"/>
            <a:ext cx="3769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That’s not a very strong guarantee!</a:t>
            </a:r>
          </a:p>
        </p:txBody>
      </p:sp>
    </p:spTree>
    <p:extLst>
      <p:ext uri="{BB962C8B-B14F-4D97-AF65-F5344CB8AC3E}">
        <p14:creationId xmlns:p14="http://schemas.microsoft.com/office/powerpoint/2010/main" val="62344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Precision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pic>
        <p:nvPicPr>
          <p:cNvPr id="12" name="Picture 11" descr="A person in a suit with his arms out&#10;&#10;Description automatically generated">
            <a:extLst>
              <a:ext uri="{FF2B5EF4-FFF2-40B4-BE49-F238E27FC236}">
                <a16:creationId xmlns:a16="http://schemas.microsoft.com/office/drawing/2014/main" id="{35FCDB7C-DB54-2188-D819-3146C07BA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127" y="2157412"/>
            <a:ext cx="3857625" cy="3152775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8F53B6-69FA-6116-B69B-52BBDC867113}"/>
              </a:ext>
            </a:extLst>
          </p:cNvPr>
          <p:cNvSpPr txBox="1">
            <a:spLocks/>
          </p:cNvSpPr>
          <p:nvPr/>
        </p:nvSpPr>
        <p:spPr>
          <a:xfrm>
            <a:off x="847894" y="2086760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Precision / Efficiency Tradeoff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95193-AB11-094E-74D4-2B2B88939192}"/>
              </a:ext>
            </a:extLst>
          </p:cNvPr>
          <p:cNvSpPr txBox="1"/>
          <p:nvPr/>
        </p:nvSpPr>
        <p:spPr>
          <a:xfrm>
            <a:off x="847893" y="2519897"/>
            <a:ext cx="42803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With a complete lattice we can, in theory, eventually terminate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shallower the lattice, the faster the fixpoint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A1704-B7A3-341D-8C9A-C6CD7D198A64}"/>
              </a:ext>
            </a:extLst>
          </p:cNvPr>
          <p:cNvSpPr txBox="1"/>
          <p:nvPr/>
        </p:nvSpPr>
        <p:spPr>
          <a:xfrm>
            <a:off x="889684" y="4209531"/>
            <a:ext cx="3649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Choose to approximate the lattice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BE97A7-6EEB-90AC-1220-E88DE49816C9}"/>
              </a:ext>
            </a:extLst>
          </p:cNvPr>
          <p:cNvSpPr txBox="1"/>
          <p:nvPr/>
        </p:nvSpPr>
        <p:spPr>
          <a:xfrm>
            <a:off x="829795" y="3136617"/>
            <a:ext cx="3769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That’s not a very strong guarantee!</a:t>
            </a:r>
          </a:p>
        </p:txBody>
      </p:sp>
    </p:spTree>
    <p:extLst>
      <p:ext uri="{BB962C8B-B14F-4D97-AF65-F5344CB8AC3E}">
        <p14:creationId xmlns:p14="http://schemas.microsoft.com/office/powerpoint/2010/main" val="274469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Abstract Domains in Practice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3CA5D3C-B38E-B190-855D-A8A3D05B47DE}"/>
              </a:ext>
            </a:extLst>
          </p:cNvPr>
          <p:cNvSpPr txBox="1">
            <a:spLocks/>
          </p:cNvSpPr>
          <p:nvPr/>
        </p:nvSpPr>
        <p:spPr>
          <a:xfrm>
            <a:off x="61198" y="2198535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“Singleton Integer Sets”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87EA7C-5813-5D3B-BB76-4537FBF0C36A}"/>
              </a:ext>
            </a:extLst>
          </p:cNvPr>
          <p:cNvSpPr txBox="1"/>
          <p:nvPr/>
        </p:nvSpPr>
        <p:spPr>
          <a:xfrm>
            <a:off x="76486" y="2591670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You know the number, or you don’t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74A6EB-2B8C-F88A-DFD4-3A0D32F6E474}"/>
              </a:ext>
            </a:extLst>
          </p:cNvPr>
          <p:cNvSpPr txBox="1">
            <a:spLocks/>
          </p:cNvSpPr>
          <p:nvPr/>
        </p:nvSpPr>
        <p:spPr>
          <a:xfrm>
            <a:off x="4633199" y="2180838"/>
            <a:ext cx="2702322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Intervals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E0F1BE-7DA1-7187-D6F5-F5DB1289DA3B}"/>
              </a:ext>
            </a:extLst>
          </p:cNvPr>
          <p:cNvSpPr txBox="1"/>
          <p:nvPr/>
        </p:nvSpPr>
        <p:spPr>
          <a:xfrm>
            <a:off x="4648487" y="2573973"/>
            <a:ext cx="2880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You know a concrete range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8A6526-7876-871A-BA99-7ECFCD534851}"/>
              </a:ext>
            </a:extLst>
          </p:cNvPr>
          <p:cNvSpPr txBox="1">
            <a:spLocks/>
          </p:cNvSpPr>
          <p:nvPr/>
        </p:nvSpPr>
        <p:spPr>
          <a:xfrm>
            <a:off x="7967751" y="2163141"/>
            <a:ext cx="3523209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Property Existence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FD78F-6C4C-44CA-EE93-332E9275F45E}"/>
              </a:ext>
            </a:extLst>
          </p:cNvPr>
          <p:cNvSpPr txBox="1"/>
          <p:nvPr/>
        </p:nvSpPr>
        <p:spPr>
          <a:xfrm>
            <a:off x="7983039" y="2556276"/>
            <a:ext cx="2969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property does or does not hold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BA64E83-B94A-9BF7-EDC5-642F4261AD63}"/>
                  </a:ext>
                </a:extLst>
              </p14:cNvPr>
              <p14:cNvContentPartPr/>
              <p14:nvPr/>
            </p14:nvContentPartPr>
            <p14:xfrm>
              <a:off x="213120" y="2958120"/>
              <a:ext cx="11329200" cy="3066120"/>
            </p14:xfrm>
          </p:contentPart>
        </mc:Choice>
        <mc:Fallback xmlns:a16="http://schemas.microsoft.com/office/drawing/2014/main"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BA64E83-B94A-9BF7-EDC5-642F4261AD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760" y="2948760"/>
                <a:ext cx="11347920" cy="308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106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960AA-D103-7CCF-6BEF-5495BFEC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1561-0E8C-51C4-6593-0C64AF9AEF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13D4658-D543-9B8C-AE92-318EA13461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3224437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Formalizing dataflow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8061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dec="http://schemas.microsoft.com/office/drawing/2017/decorative" xmlns:a16="http://schemas.microsoft.com/office/drawing/2014/main"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842B3-3C68-51A7-0B24-2D56C7445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E4A7-25CD-BA52-77CD-905684D0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Computation within a Block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3912E-1997-B990-7D27-5D64ABD3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9D97148-F925-9364-62E1-A4F8891155B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A42E9D1-5583-4D70-F897-16F609529E5A}"/>
              </a:ext>
            </a:extLst>
          </p:cNvPr>
          <p:cNvSpPr txBox="1">
            <a:spLocks/>
          </p:cNvSpPr>
          <p:nvPr/>
        </p:nvSpPr>
        <p:spPr>
          <a:xfrm>
            <a:off x="61198" y="2198535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Each instruction is a fact transformer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22DB59-5A54-87BE-D4A5-32B60D58105A}"/>
              </a:ext>
            </a:extLst>
          </p:cNvPr>
          <p:cNvSpPr txBox="1"/>
          <p:nvPr/>
        </p:nvSpPr>
        <p:spPr>
          <a:xfrm>
            <a:off x="76485" y="2591670"/>
            <a:ext cx="6585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Define as a function with domain and range in the fact space</a:t>
            </a:r>
          </a:p>
        </p:txBody>
      </p:sp>
    </p:spTree>
    <p:extLst>
      <p:ext uri="{BB962C8B-B14F-4D97-AF65-F5344CB8AC3E}">
        <p14:creationId xmlns:p14="http://schemas.microsoft.com/office/powerpoint/2010/main" val="31981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87E96-5AF0-39EC-C80D-EA09D400E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89C6-207E-2B7B-71B2-F096B9E24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Dealing with conditionals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C7EBF4-AB8A-B1A1-9DD3-1833CCDA0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3DE8679-1642-1854-581C-51AD2EAC49E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EE265A9-9DA3-7B19-6B24-EF2300DCC35B}"/>
              </a:ext>
            </a:extLst>
          </p:cNvPr>
          <p:cNvSpPr txBox="1">
            <a:spLocks/>
          </p:cNvSpPr>
          <p:nvPr/>
        </p:nvSpPr>
        <p:spPr>
          <a:xfrm>
            <a:off x="61198" y="2198535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Consider the following snippet</a:t>
            </a:r>
          </a:p>
        </p:txBody>
      </p:sp>
    </p:spTree>
    <p:extLst>
      <p:ext uri="{BB962C8B-B14F-4D97-AF65-F5344CB8AC3E}">
        <p14:creationId xmlns:p14="http://schemas.microsoft.com/office/powerpoint/2010/main" val="358410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a16="http://schemas.microsoft.com/office/drawing/2014/main" xmlns="">
      <p:transition spd="slow" advClick="0"/>
    </mc:Fallback>
  </mc:AlternateContent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http://purl.org/dc/terms/"/>
    <ds:schemaRef ds:uri="71af3243-3dd4-4a8d-8c0d-dd76da1f02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230e9df3-be65-4c73-a93b-d1236ebd677e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5131</TotalTime>
  <Words>892</Words>
  <Application>Microsoft Office PowerPoint</Application>
  <PresentationFormat>Widescreen</PresentationFormat>
  <Paragraphs>188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 Math</vt:lpstr>
      <vt:lpstr>Tenorite</vt:lpstr>
      <vt:lpstr>Monoline</vt:lpstr>
      <vt:lpstr>ExerCise</vt:lpstr>
      <vt:lpstr>Administrivia and  Announcements</vt:lpstr>
      <vt:lpstr>Dataflow Frameworks</vt:lpstr>
      <vt:lpstr>Dataflow: The Big Ideas</vt:lpstr>
      <vt:lpstr>Dataflow: The Big Ideas</vt:lpstr>
      <vt:lpstr>Dataflow: The Big Ideas</vt:lpstr>
      <vt:lpstr>Dataflow: The Big Ideas</vt:lpstr>
      <vt:lpstr>Lecture Outline</vt:lpstr>
      <vt:lpstr>abstract DomainS</vt:lpstr>
      <vt:lpstr>Why Does this Matter?</vt:lpstr>
      <vt:lpstr>Chaotic Iteration</vt:lpstr>
      <vt:lpstr>Analysis Precision</vt:lpstr>
      <vt:lpstr>Analysis Precision</vt:lpstr>
      <vt:lpstr>Abstract Domains in Practice</vt:lpstr>
      <vt:lpstr>Lecture Outline</vt:lpstr>
      <vt:lpstr>Computation within a Block</vt:lpstr>
      <vt:lpstr>Dealing with conditionals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36</cp:revision>
  <dcterms:created xsi:type="dcterms:W3CDTF">2023-08-21T14:00:41Z</dcterms:created>
  <dcterms:modified xsi:type="dcterms:W3CDTF">2026-09-23T21:40:01Z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