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6" r:id="rId4"/>
  </p:sldMasterIdLst>
  <p:notesMasterIdLst>
    <p:notesMasterId r:id="rId48"/>
  </p:notesMasterIdLst>
  <p:handoutMasterIdLst>
    <p:handoutMasterId r:id="rId49"/>
  </p:handoutMasterIdLst>
  <p:sldIdLst>
    <p:sldId id="1279" r:id="rId5"/>
    <p:sldId id="1281" r:id="rId6"/>
    <p:sldId id="295" r:id="rId7"/>
    <p:sldId id="256" r:id="rId8"/>
    <p:sldId id="1285" r:id="rId9"/>
    <p:sldId id="1286" r:id="rId10"/>
    <p:sldId id="1310" r:id="rId11"/>
    <p:sldId id="1289" r:id="rId12"/>
    <p:sldId id="1291" r:id="rId13"/>
    <p:sldId id="1292" r:id="rId14"/>
    <p:sldId id="1293" r:id="rId15"/>
    <p:sldId id="1294" r:id="rId16"/>
    <p:sldId id="1295" r:id="rId17"/>
    <p:sldId id="1296" r:id="rId18"/>
    <p:sldId id="1297" r:id="rId19"/>
    <p:sldId id="1298" r:id="rId20"/>
    <p:sldId id="1299" r:id="rId21"/>
    <p:sldId id="1300" r:id="rId22"/>
    <p:sldId id="1301" r:id="rId23"/>
    <p:sldId id="1302" r:id="rId24"/>
    <p:sldId id="1303" r:id="rId25"/>
    <p:sldId id="1305" r:id="rId26"/>
    <p:sldId id="1306" r:id="rId27"/>
    <p:sldId id="1307" r:id="rId28"/>
    <p:sldId id="1308" r:id="rId29"/>
    <p:sldId id="1309" r:id="rId30"/>
    <p:sldId id="1282" r:id="rId31"/>
    <p:sldId id="1188" r:id="rId32"/>
    <p:sldId id="1278" r:id="rId33"/>
    <p:sldId id="1266" r:id="rId34"/>
    <p:sldId id="1267" r:id="rId35"/>
    <p:sldId id="1268" r:id="rId36"/>
    <p:sldId id="1269" r:id="rId37"/>
    <p:sldId id="1283" r:id="rId38"/>
    <p:sldId id="1271" r:id="rId39"/>
    <p:sldId id="1284" r:id="rId40"/>
    <p:sldId id="1272" r:id="rId41"/>
    <p:sldId id="1275" r:id="rId42"/>
    <p:sldId id="1276" r:id="rId43"/>
    <p:sldId id="1277" r:id="rId44"/>
    <p:sldId id="1274" r:id="rId45"/>
    <p:sldId id="1280" r:id="rId46"/>
    <p:sldId id="1169"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0"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11D4"/>
    <a:srgbClr val="E9E6D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E9639D4-E3E2-4D34-9284-5A2195B3D0D7}">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5" d="100"/>
          <a:sy n="105" d="100"/>
        </p:scale>
        <p:origin x="113" y="69"/>
      </p:cViewPr>
      <p:guideLst>
        <p:guide orient="horz" pos="3360"/>
        <p:guide pos="3840"/>
      </p:guideLst>
    </p:cSldViewPr>
  </p:slideViewPr>
  <p:notesTextViewPr>
    <p:cViewPr>
      <p:scale>
        <a:sx n="3" d="2"/>
        <a:sy n="3" d="2"/>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commentAuthors" Target="commentAuthors.xml"/><Relationship Id="rId55"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3F6ED8B-CF52-4A64-BACC-61D9C1041E0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0D7022B2-02C5-4E03-99BC-0BA3C57AC49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352A77B-D33C-49B3-A83C-450AA2ED72B3}" type="datetimeFigureOut">
              <a:rPr lang="en-US" smtClean="0"/>
              <a:t>10/14/2026</a:t>
            </a:fld>
            <a:endParaRPr lang="en-US" dirty="0"/>
          </a:p>
        </p:txBody>
      </p:sp>
      <p:sp>
        <p:nvSpPr>
          <p:cNvPr id="4" name="Footer Placeholder 3">
            <a:extLst>
              <a:ext uri="{FF2B5EF4-FFF2-40B4-BE49-F238E27FC236}">
                <a16:creationId xmlns:a16="http://schemas.microsoft.com/office/drawing/2014/main" id="{BC3FEE8C-8D38-4F2A-950E-071C6823E2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C567A6D-959B-4552-AB8D-4CCA819CAA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F9A36D-7FAC-478F-9944-F324014F6FD1}" type="slidenum">
              <a:rPr lang="en-US" smtClean="0"/>
              <a:t>‹#›</a:t>
            </a:fld>
            <a:endParaRPr lang="en-US" dirty="0"/>
          </a:p>
        </p:txBody>
      </p:sp>
    </p:spTree>
    <p:extLst>
      <p:ext uri="{BB962C8B-B14F-4D97-AF65-F5344CB8AC3E}">
        <p14:creationId xmlns:p14="http://schemas.microsoft.com/office/powerpoint/2010/main" val="1342467698"/>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32000" units="cm"/>
          <inkml:channel name="Y" type="integer" max="32000" units="cm"/>
          <inkml:channel name="F" type="integer" max="1024" units="dev"/>
          <inkml:channel name="T" type="integer" max="2.14748E9" units="dev"/>
        </inkml:traceFormat>
        <inkml:channelProperties>
          <inkml:channelProperty channel="X" name="resolution" value="440.95355" units="1/cm"/>
          <inkml:channelProperty channel="Y" name="resolution" value="1176.03821" units="1/cm"/>
          <inkml:channelProperty channel="F" name="resolution" value="0" units="1/dev"/>
          <inkml:channelProperty channel="T" name="resolution" value="1" units="1/dev"/>
        </inkml:channelProperties>
      </inkml:inkSource>
      <inkml:timestamp xml:id="ts0" timeString="2026-10-14T19:03:37.689"/>
    </inkml:context>
    <inkml:brush xml:id="br0">
      <inkml:brushProperty name="width" value="0.05292" units="cm"/>
      <inkml:brushProperty name="height" value="0.05292" units="cm"/>
    </inkml:brush>
  </inkml:definitions>
  <inkml:trace contextRef="#ctx0" brushRef="#br0">13663 7417 29 0,'0'0'18'0,"0"0"-10"0,0 0 17 0,0 0 33 0,0 0-16 0,0 0-28 0,0 0 14 0,0 0-11 0,20 0 8 0,-20 0-17 0,0 0-5 16,0 20 11 0,20-3 4-16,-20 23 1 0,0-23-12 0,0-17-4 15,0 40 3-15,17-23 0 0,-17 23 1 0,0-23-4 16,0 2 1 31,57 19 25-47,-34-55-28 0,-6-60 3 15,-17 77-4-15,17-37 2 16,3 17-3-16,-20-17 3 0,57-20-5 31,-40 17 5-31,3 40-3 0,0-17 2 0,-20 17 0 16,23 0 1-16,-23 17 4 16,14 3-4-16,-14 0-1 15,20-3-2-15,-20-17 1 0,0 0 1 0,0 19 0 16,20-19 1-16,0 0 1 15,-20 0-2-15,0 0 0 0,17 0 2 16,0-19-2-16,23 19 4 0,-17-17-4 0,-23 17 0 16,34 0 4 31,6 0 1-47,-3 57 2 15,0 17 0-15,-37-74-7 0,20 0-2 0,-20 20-2 0,0 0 0 0,0-20-24 16,17 0-45-16,-17 0-8 15,20-20-191-15</inkml:trace>
  <inkml:trace contextRef="#ctx0" brushRef="#br0" timeOffset="450.12">14598 7340 35 0,'0'0'5'0,"0"0"2"0,0 0 41 0,0 0-23 0,0 0 4 0,0 0-14 16,0 0-8-16,0 19 18 0,0-19-12 15,0 0-7 1,0 21 0-16,0-21 10 0,0 17-8 0,0 3 2 0,0 0 5 16,0-3-10-16,0-17 6 0,0 40 8 15,0-40-13-15,17 37 25 16,-17-37-20-16,17 20-7 0,-17-20 4 0,0 0-5 15,20-40 3 1,-20 40-4-16,20-131 6 31,-20 53 38-31,0 98-6 16,0-20-35 0,17 18 16-16,-17 1-8 0,0 2-8 0,0-21-1 0,0 17 0 15,20 23 9-15,-20-23-11 0,17-17 3 16,3 40 5-16,-20-40-9 0,20 17 4 15,-20-17-5-15,37 20 3 16,-37 0-4-16,20-20-3 0,0 0-14 0,17 0-14 16,-37 0 3-16,17 0 11 0,-17-20-6 0,20 20-31 15,-20 0 22-15,20-20-81 0,-20 20 13 0,23 0 56 16,-23 0 12-16,0 0 5 0,14-17 2 16</inkml:trace>
  <inkml:trace contextRef="#ctx0" brushRef="#br0" timeOffset="600.65">15128 7322 40 0,'0'0'32'0,"0"0"42"0,0 0-27 0,0 0-24 16,0 0-2-16,0 0 17 0,0 0-23 0,0 0-1 0,0 18-3 0,0-18 0 16,0 40 21-1,17-3-12 1,3 57-9-16,-20-74-12 0,0-20 0 0,17 20-11 16,-17-3-14-16,0 3-166 15,0-20 35-15</inkml:trace>
  <inkml:trace contextRef="#ctx0" brushRef="#br0" timeOffset="766.99">15242 6828 38 0,'0'18'91'0,"0"1"-80"0,0-19 2 0,0 38-2 15,0-38-13-15,0 20-32 16,0 0-17-16,0-20 14 15,0 0-3 1</inkml:trace>
  <inkml:trace contextRef="#ctx0" brushRef="#br0" timeOffset="1016.81">15353 7227 43 0,'0'56'123'0,"0"-17"-69"0,0 36-19 15,0-55-19-15,0 0-8 0,0-3-2 0,0 23 12 16,20 34 11-16,-20-74-25 0,0 0-1 15,0 0 4-15,23 0-3 0,-23 0-1 0,0 0 2 0,17-17-1 16,0-40 1-16,3-20-4 16,0 40 3-16,-3-3-2 0,3 22-1 15,-3-21 6-15,-17 1-3 0,20 1 15 0,0 17-14 16,3 20 10-16,-9 0 11 16,-14 0-13-16,20 57 11 15,-20-57-21-15,20 38-2 0,-20 1 4 0,0-2 0 16,0-37-3-16,20 38-2 0,-20 59-13 15,0-97 3-15,17 37-18 0,-17 0-37 0,0 3 4 16,0-40 23-16,0 17-63 0,0 2-6 0,0-19 26 16</inkml:trace>
  <inkml:trace contextRef="#ctx0" brushRef="#br0" timeOffset="2033.61">15145 6315 35 0,'0'0'21'0,"0"0"61"0,-17 0-67 0,17-20-2 0,0 20 0 0,-20 0 9 0,20 0-12 0,0 0-2 0,-20 0-1 0,0-18 5 0,20 18-7 15,0 0 0-15,-34 0 10 0,14-20 1 16,20 20-11-16,-40 0 5 0,40 0-4 0,-57-20 11 15,20 20-6-15,37 0-5 0,-114-19 32 47,57 19-28-47,-97-17 16 0,26 17-16 0,68 0-9 0,23 0 0 0,17 0-1 0,-17 17 1 0,-40 2 0 16,43-19 1-16,-63 40 0 0,57-22-1 0,-94 59 1 16,77-40-2-16,0 1 1 0,0 18 0 15,-17 1-1-15,34-16 0 0,3-24 1 0,17 2-2 0,-131 95 4 16,54-19-2-1,63-57-1-15,-103 95 0 16,100-93 0-16,-37 34 1 0,34 3 0 16,20-58-1-16,3 20 0 15,-20 17 2-15,17-19-1 0,20-16-2 0,-38 16 2 0,38 0 1 0,-17-37-2 16,-5 77 0 0,-15 74 2-16,37-151-2 0,0 40 0 0,0-3 0 15,17 0 1-15,3 3-1 0,-20-3-1 0,22-37 2 16,13 58 0-16,5-22 0 0,91 42-1 15,-91-58 0-15,14-3 1 0,-14-17-1 16,57 37-1-16,-63-37 1 0,43 19-1 0,-17-19 2 0,-23 21-2 0,94-1 2 16,-54-20-1-1,40 17 1-15,88-17-3 0,157 40 3 32,-325-23-2-32,40-17 1 0,17 20 0 0,20-3 0 0,-37-17 0 15,37 20 0-15,0-20 0 0,-40 0 0 16,-14 0-1-16,-23 0 1 0,23 0 1 0,-26 0-1 0,-14 0 0 15,54-20-1-15,97-34 3 16,-74-3 0 0,-57 57-2-16,-6-60 1 0,-14 43-1 15,37-60 0-15,-37 57 1 0,37-74 0 16,-20 19-2-16,-37 56 1 16,40-76 2-16,-3-2-4 0,-37 40 2 15,17 20 0-15,-17 17 1 0,20-18-1 0,-20-18-2 0,23 36 2 0,-23-37 0 16,17 19 0-16,-17-37 0 0,0 16 0 0,0 22 0 15,0 19 0-15,0-78 3 16,0 22-2-16,-17 34 0 0,-26-17 0 16,-51-38 0-16,74 76-2 0,3-19 1 15,-211-113 3 1,3-3-4-16,88 116 0 16,103 19-1-16,-63 19-9 15,77 0 6-15,0 0-2 0,-17 19-10 0,-40 19-14 16,20 2-13-16,20-3-23 0,-20 0 1 15,37-17-20-15,-17 0 19 0,17-3 51 0,-17 3 3 0,37 1-12 32</inkml:trace>
  <inkml:trace contextRef="#ctx0" brushRef="#br0" timeOffset="2883.59">14461 8119 33 0,'0'0'12'0,"0"0"5"0,0 0-5 0,0 0 16 0,0 0 3 0,0 0 10 0,0 0-16 16,0 0 19-16,0 0-26 15,0 0-3-15,0 0 45 16,0 0-45-16,0 0-4 0,0 0-6 15,0 19-1-15,0-19 7 0,-17 21 0 0,17-1-5 16,0-20-4-16,0 0-1 0,-17 74 7 16,17-37-6-16,0-17-2 0,-23-20-1 0,23 40 2 0,0-40-1 15,0 38 1-15,-20 56 2 0,20-57-4 16,0 20 3-16,0-37-2 0,0 114 0 16,0-60-1-16,0-34 0 15,0 17-1-15,0-1 4 0,0-37 1 0,0 37 2 16,0 42-4-16,0 72-1 31,0-75 3-31,0-37-2 16,0 16-1-16,0-35 0 15,0-39 0-15,0 17 0 0,0-17-1 0,0 21 1 0,0-21 0 16,0 20 0-16,0-20 1 0,0 0-1 0,0 17-2 16,0-17 1-16,0 0 0 0,0 0-14 15,0-17-108 1,-17-24-89-16,-3 24 168 15,3-22 14-15</inkml:trace>
  <inkml:trace contextRef="#ctx0" brushRef="#br0" timeOffset="3350.18">13991 9260 39 0,'0'0'17'0,"0"21"71"0,14-21-56 0,-14 19 15 16,0-1-24-16,0-18-9 0,0 20-7 0,0-20-1 0,20 0 0 16,-20 0-1-16,0 19 4 0,0-1-5 0,0-18-1 0,20 20 3 15,-20-3-3-15,0-17-1 0,0 20 1 0,20-20-2 0,-20 21 3 0,34 53 5 16,-34-54-7-16,0-20 0 0,20 36 1 0,-20 5 2 15,0-24-2-15,20 23 2 0,-20-23-3 0,23 39 7 16,-23-56-7-16,14 41 1 0,6-4 11 16,-20 0-6-1,40 21 20-15,-23-38-21 0,3-20-1 0,-20 0-4 16,17 0 5 0,3 0 0-16,0-20-4 0,-20 20-1 0,17-20 0 0,3 2 2 15,-20-2-3-15,17 3 0 0,-17-3 0 0,20 20 0 0,3-56 5 16,-6 17-3-16,40-94 6 15,-57 112-9-15,17-15 1 16,3-22 0-16,-3 22 1 0,3-5-2 0,20 4-1 16,-23 0 1-1,3 37 0-15,0-38-1 0,-3-2-26 32,3 40-58-32,-3-18-94 15,-17 18 79-15,0 0 67 0,0 0 14 0,20 0-16 0</inkml:trace>
  <inkml:trace contextRef="#ctx0" brushRef="#br0" timeOffset="4649.97">13800 10269 37 0,'0'0'31'0,"-23"0"129"0,-14 0-61 0,-20 20-48 32,37-2-27-32,3 1-17 0,-23 96 16 0,40-78-21 0,0 2 0 0,0 19-1 15,0-21-2-15,23 134-1 16,-23-153 2-16,17 58 1 0,-17-55-1 0,17-3 0 16,-17 20 1-16,0 0-1 0,0-19 0 0,20 76-9 15,-20-95 2-15,0 19-15 0,0 0-9 16,0-19 13-16,0 0-5 0,-20 19-122 0,20-19 96 15,-17-19-49-15</inkml:trace>
  <inkml:trace contextRef="#ctx0" brushRef="#br0" timeOffset="4800.6">13438 10783 41 0,'0'0'42'0,"0"18"49"0,0-18 14 31,37 18-26-31,0-18-64 0,-17 0-11 15,34 0 7-15,-11-18-8 16,-26 18-3-16,40-18-2 16,-40 18 0-16,20 0-21 0,6-19-72 0,11 19-79 15,-54 0 142-15,37 0-31 16</inkml:trace>
  <inkml:trace contextRef="#ctx0" brushRef="#br0" timeOffset="5100.56">14025 10725 35 0,'0'0'6'0,"0"0"3"0,0 0 3 0,0 0 25 15,-20 0 6-15,20 0-25 0,0 0-18 63,0 0 16-63,-37 21 46 31,-40 52-23-31,60 6-25 0,17-61-6 0,17 58 17 0,3-57-8 0,17-19-1 0,-17 0-12 0,-20 0-2 0,37-19 8 16,-17-19-9-1,0 0-1-15,-20 20 1 16,20-3-1-16,-20 21 1 0,0-19-6 16,0 19-5-16,0-18 0 0,0 18-4 0,-20-21-86 15,20 21 64-15,0 0-5 0,0 0 0 0,0 0-78 16</inkml:trace>
  <inkml:trace contextRef="#ctx0" brushRef="#br0" timeOffset="5453.24">14290 10801 34 0,'0'0'5'0,"0"0"31"0,0 0-17 0,0 0 39 16,0-18-27-1,0-1 46 1,0 1-4-16,-17 36-42 0,17 1-26 16,0-19-1-16,0 18-1 0,-20 39 7 15,20 1-4-15,0-20-2 0,0 37 2 16,0-35-2-16,0-22-1 0,20 1 4 16,-20 0-2-16,0-19-2 0,37 19 9 15,-37-19-8-15,20 0 0 16,-3-38 6-16,20-20-5 0,-17 21-4 15,3-2 1-15,-23 21-1 0,0-2 1 0,0 2-1 16,0 0 0-16,0-3-1 0,0 21 1 16,-23-58-2-16,-14 40-9 31,17 18-7-31,3 0-3 0,-23 0-100 16,23 18 8-16,-3 21-76 15</inkml:trace>
  <inkml:trace contextRef="#ctx0" brushRef="#br0" timeOffset="6850.84">14538 10136 22 0,'0'0'13'0,"0"0"-10"0,0 0 45 0,0 0-36 0,0 0 1 0,0 0 0 0,0-18 46 31,0 18-36-31,0-20 29 32,-37 0 46-32,37 2-90 0,0 18-3 0,-20 0 10 15,20 0-13-15,-37-20 14 16,37 2-11-16,-17 18 3 31,-6-18-2-31,-14 18 15 0,0-21-9 0,-40 4 3 16,-14-2 0-1,11-1-10-15,63 20-3 0,-3 0 0 16,0 0-1-16,-37-38 4 0,17 38-3 0,23-20 0 16,-20 20-2-16,37-17-1 0,-57 17 4 15,17 0-1-15,-34 0 0 16,74 0-2-16,-117 37 4 31,-14 21-1-31,94-39-3 0,37-19 0 0,-97 38 1 16,77-20 0-16,-14 0-1 0,34 2-1 15,-40-20 2-15,-74 76 0 16,77-37-2-16,-3-2 0 0,-17 2 1 16,20-1-2-16,17-20 3 0,3 21 0 15,-41 56 0 1,19-38-3-16,19-1 7 16,3-17-5-16,54 151-16 46,2-133 16-46,-21-39 0 0,2 1 0 0,17 2 0 16,42 53 0-16,-61-74 0 0,19 20 1 0,-17-1-1 16,-20-1-1-16,17 1 1 0,40 20-2 15,0-1 4-15,-37-19-3 0,37 19 0 16,57 20-1 0,-74-21-1-16,34 1 3 15,0-1 0-15,-54-37 0 0,114 59-1 16,-97-41 1-16,3-18 0 15,-23 19 0-15,3-19-1 0,17 0 1 16,20 18-1-16,60-18-2 16,-43 0 4-16,-74 0-1 0,57 0-1 0,-17-18 1 15,-23-1 0-15,3 19-1 0,17-18-1 0,-17-1 2 16,17-1 0-16,57-56 1 16,-94 57-1-16,20 0-1 0,-20 19 1 62,57-37-2-31,77-115-2-31,-97 94 4 0,20-19 2 0,0-38 1 0,-37 21 5 0,0 38-1 0,-20 18-6 16,17 0-2-16,-17-38 4 16,0 76-3-16,0-19 2 0,0-19 1 0,0 38-3 15,0-38 1-15,0 18 0 0,0-18 1 16,-17 0-2-16,-57-37 6 15,51 75-6-15,3-20 2 16,0 1-1-16,3 0-1 0,-20 1 0 0,-37-21 0 16,31 39 2-16,43-18-3 0,-37-2 1 15,-77-18 0-15,94 38-1 0,3-20-6 0,-3 20 2 16,-17-18-7-16,37 18 5 0,-20 0-3 0,3 0-16 0,-20-18-49 16,17 18 52-16,20 0-4 0,-54 36-217 15,54-16 195-15,0-2 10 16</inkml:trace>
  <inkml:trace contextRef="#ctx0" brushRef="#br0" timeOffset="12434.34">14045 11429 47 0,'0'0'97'0,"0"0"-24"0,0 0-39 0,0 0 7 0,0 19-19 0,0-19-2 0,0 0-4 16,0 18-4-16,0-18-7 0,0 20 25 31,0-1-18-31,0-1-2 0,0-18-8 0,0 20 4 0,0-20-5 16,0 0 0-16,20 57 6 15,-20-57-6-15,0 57 0 16,0-38 0-16,0 20 2 0,0 17-2 16,17-18 0-16,-17-38-1 0,0 39 0 15,0-1 1-15,0-19 0 16,0 75-3 0,0-36 1-1,0 36 2-15,0-74 0 0,0-1 0 0,0 0-1 0,0 0 0 0,0 0 1 16,0-1 0-16,0 20-11 0,0 21-23 15,0-41 12-15,0-18 9 16,0 19-14-16,0-1-4 0,17-18 13 0,-17 0-19 0,0 19-5 16,0-19 18-16,20 0-45 0,-20 0 31 0,0 20-17 15,0-20 14-15</inkml:trace>
  <inkml:trace contextRef="#ctx0" brushRef="#br0" timeOffset="12851.11">13911 12247 36 0,'0'0'9'0,"0"0"2"0,0 0 18 0,0 0 32 0,0 0-39 0,0 0-5 0,-20 0-10 0,20 0 0 15,0 0-1-15,0 0-1 0,0 0-1 0,0 0-1 0,0 18 3 0,0-18-4 16,0 0-1-16,0 20 5 0,0-2-3 16,0 1 0-16,0 1 4 0,0-20-5 0,0 20 13 15,0 17-2-15,20-19-6 0,-20 1-1 16,0 19 19-16,0-38-16 0,17 58 16 0,-17-20-10 0,40 19 23 31,-40-38-25-31,37 76 35 31,3-57-15-31,-40-38-30 0,20 0 16 16,-3-20-14-16,0-17 2 16,46-58 3-1,-49 76-9-15,83-209 7 0,-80 210-12 0,-17-2 1 16,0 20-3-16,20-20 0 0,-20 1-27 0,20 1-56 16,-20-2-59-1,0 40 96-15,0-20-56 0,0 0 68 0,-20 18 16 0,20-18 11 0,0 19-8 16</inkml:trace>
  <inkml:trace contextRef="#ctx0" brushRef="#br0" timeOffset="13601.03">13398 13159 24 0,'0'0'7'0,"0"0"68"0,0 0 36 15,0 0-76-15,0 21 10 16,0 15-7 0,0-17-21-16,0 40 4 0,0-23-18 15,0 59 4 16,20 58-1-31,0-115 2 0,-20-1 1 16,0 20 6-16,0-37-9 0,17 37 11 16,-17-38-11-16,0 0 3 0,0 18 2 0,20 3 2 15,-20-23-11-15,0 3 3 0,0-20-4 0,17 0 5 16,-17 20-4-16,20-40 6 16,17-17-2-1,-37 16-5-15,37 2-1 0,-37 19 2 0,43-17 0 0,-43-3-3 0,17 1 3 16,20 19 1-16,-37 0-2 0,20 0 1 15,-3 19 7-15,-17 1-6 0,20-3-1 16,-20 2 2-16,0 19 8 16,-57 39 4-1,37-57-18-15,-37 16-25 16,20-16-11-16,37-20 23 0,-20 0 1 0,20 0-1 0,-17 19-3 16,-3-19-23-16,20 0-8 0,-20 0-8 0,3 0 23 0,17 0-99 15,-20 0 42-15,20 0 54 16</inkml:trace>
  <inkml:trace contextRef="#ctx0" brushRef="#br0" timeOffset="14067.97">13928 13787 39 0,'-17'0'41'0,"17"0"69"0,0 0-58 0,-20 0 22 16,-17 19-31-16,37-19-40 0,0 0 1 16,0 19-2-16,0-19 3 0,0 0-4 0,-20 0 2 0,20 20 3 15,0-20-5-15,0 0 3 0,0 17-2 0,0-17-1 16,0 19 13-16,20 2-4 0,-20-21-1 15,0 17-3-15,0-17-3 0,20 0-2 0,-20 0-2 16,0 0 4-16,0 0 0 0,0 0-1 0,17-17 0 16,-17-4 6-16,0 2-5 0,0 19-1 15,0-37 5-15,0 37-3 0,0-19 5 0,0 0 13 32,-17 19 6-32,17 58-13 15,0-58-12-15,0 36 1 0,0-15 10 0,0 16 6 16,17 0-15-16,-17-37-3 0,20 76 5 15,-20-56-7-15,17 38-4 16,-17-58 0-16,0 18-3 0,0-18-2 0,0 19-20 16,20-19 13-16,-20 0-26 0,0 0 19 0,20-19-105 15,3 19 50-15,-23-38 35 0,0 19-47 0,14 0 25 16,-14-1 48-16,20-16-3 0,-20 16-1 0</inkml:trace>
  <inkml:trace contextRef="#ctx0" brushRef="#br0" timeOffset="14301.8">14099 13787 33 0,'20'38'262'0,"-20"-18"-238"0,0-3-3 0,0 2-6 16,0-19-8-16,0 21-2 0,20-21 1 0,-20 17-1 0,0-17-1 0,0 20-2 0,0 0 2 15,23 37 8-15,-23-40-2 16,0-17-3-16,0 19 1 0,0-19 6 0,0 0-8 0,0 20 8 16,0-20-8-16,14 0 4 0,-14-20-1 0,0 20-7 15,20-93 10-15,0 73-7 0,-20-17 1 16,20 16-3-16,-3-15-1 0,20-3-1 15,-17 20-1-15,0 0-11 0,-20 19 6 16,17-20-19-16,20 40-66 16,-17-20-27-16,3 19 34 0,-23-19 40 15,17 0-35-15,-17 0 55 0,0 19-10 16</inkml:trace>
  <inkml:trace contextRef="#ctx0" brushRef="#br0" timeOffset="15484.75">13800 13748 21 0,'0'0'7'0,"0"0"-2"0,0 0-1 0,0 20 6 0,0-20-5 0,0 0 5 0,0 0-4 0,0 0 5 15,0 19 5-15,0-19-11 0,0 0 5 0,0 19 5 16,0-19 6 0,0 0 13-1,0 0 1-15,0 0 3 0,0 0-13 0,0 0 22 47,-23 19 1-47,23-19-45 0,0 20 5 0,0-3-6 16,-20-17 1-16,20 19-1 0,0 39 14 15,0-38-16-15,0 17 1 0,0-37-2 16,0 20 3-16,0-20-2 0,0 17-2 16,0 2 4-16,0-19-1 0,0 20-1 0,0-20 0 0,0 0-1 0,0 0 2 15,0 19 3-15,0-19 4 0,20 0 0 16,-20-19-7-16,0-1-2 16,0 1-3-16,0 2-2 0,0-23 7 0,0 3 1 0,0 37-1 15,0-37 1-15,0 16 1 16,0 2 5-16,0 19-4 0,0 0 1 15,0 19 2-15,23 2-6 0,-23-21 4 0,0 17 2 16,17 23 4 15,0 73-9-31,3-94-7 0,-20-19 0 16,20 39-53 31,17-21-161-47,-20-18 71 0,-17 0 104 0</inkml:trace>
  <inkml:trace contextRef="#ctx0" brushRef="#br0" timeOffset="16784.77">14330 12798 16 0,'0'0'21'0,"0"0"-16"0,0 0 31 0,-20 0-27 0,20 0 0 0,0 0 0 0,0 0 7 0,0 0 1 15,0 0-1-15,0 0-7 0,0 0-1 0,-20-19 37 47,20 19-31-47,0 0 5 0,-17-20 26 0,-3 2-20 0,3 18 6 16,-23 0 0 0,40 0-21-16,-20 0 1 0,6 0-9 15,-29 0 15-15,6-19-7 16,20 19-4-16,-23 0-3 0,20 0-1 0,-17 0 3 15,-3 0-2-15,23 0-1 0,-20 0 2 16,17-19-4-16,0 19 2 0,3 0-2 0,-117 0 5 31,57 0-2-31,-17 0-2 0,57 0 0 16,37 0-1-16,-20 19 1 0,3-19 1 0,-3 0 0 16,-20 0-2-16,-91 57 3 15,91-38-2-15,3 0 0 0,17-19-1 0,0 19 1 16,-34 19-1-16,34-38-1 0,-17 38-1 0,-60 20 3 15,60-20-1-15,-1-19 1 0,38-1-2 16,-39 1 1-16,-36 19 1 0,36 1 0 0,21-21-1 16,-41 39-4 31,-164 323 2-47,200-303-1 0,3-40 3 0,20 40-2 15,0-58 1-15,0 37-1 0,0-16 6 0,0-3 2 0,20 40-6 16,3-60-1-16,31 60-2 15,-34-77 2-15,-20 38 2 0,74 37-6 0,-17-36 7 16,-39-39-3-16,41 40-3 0,-41-4 3 0,21-36 0 0,36 78 0 16,2-42-5-16,-40-16 5 0,134 94-7 15,-94-96 5-15,-20 1 3 16,17 1 1-16,-34-2-2 0,57 2-1 16,-43-20 1-16,-34 17 0 0,37-17-1 0,-20 0 2 0,174-17-10 15,-154 17 8 16,168-38-7-31,-162-1 7 0,105 2-8 32,-37-21 3-32,23 1 0 0,-60 0 4 0,-77 57 2 0,3-20 1 0,0 2 0 15,37-37 0-15,80-99 8 16,-123 154-7-16,46-96 1 16,-6 40-6-16,-54 36 2 15,0 3-1-15,0-3 4 0,20 0 1 0,-20 3 2 0,37-60 4 16,-37 39-3-16,20-1-4 15,-20-36 3-15,0 75-4 0,-20-115 8 16,3 21-3 0,-3 94-4-16,20-39 1 0,-40 1 2 0,-14-19 2 15,0 21-5 1,-9-5 0-16,-11-15-1 0,40 39 1 16,-29-22-3-16,46 39 1 0,-94-39 2 0,88 39-3 15,-14-20-1-15,0 20-2 0,17 0 3 16,-171-18-85 15,97 36-41-31,60-18 33 0,11 0 46 0,-34 20 7 16,57-20 38-16,-17 0-18 15</inkml:trace>
  <inkml:trace contextRef="#ctx0" brushRef="#br0" timeOffset="21919.21">14005 14661 23 0,'0'0'99'0,"0"0"-77"0,0 0 85 0,0 0-53 0,0 20-38 0,-14-20-1 16,14 0-4-16,0 0-7 0,0 17 5 0,0-17 3 16,0 0 0-16,0 0-2 0,0 20 4 15,0-20 3-15,0 20-12 0,0-20 0 16,0 0 2-16,0 19-4 0,0-19-1 16,0 18 2 15,34 247 4-31,-34-167-8 0,0-4-1 15,0-57 0-15,20 20-6 16,-20-57 3-16,0 41-7 0,0 15-30 0,0-18-10 16,0-21 28-16,0 2-168 15,0 1 89-15,0-20 75 16</inkml:trace>
  <inkml:trace contextRef="#ctx0" brushRef="#br0" timeOffset="22269.03">13800 15309 49 0,'0'0'116'0,"0"0"-96"0,0 17 30 0,0-17-36 0,0 0-2 0,0 20 12 16,0-20-13-16,0 0 0 0,0 21 1 0,0-21-3 0,17 56 19 15,0-1-4 32,23 116-1-47,-3-57-14 0,20-16 10 0,-57-81-14 0,0 2-1 0,37 38 12 16,-17-57-12-16,-20 0-1 0,20 20 5 0,-20-20-4 15,37 17 12-15,-20-34-9 0,60-79 18 32,-77 79-24-32,20-24 0 0,37-53 5 0,-37 77-5 0,17-24 6 15,-37-15-4-15,37 38-3 0,-37-21-3 0,37 1-22 31,-17-1-56-31,-20 39 56 0,0 0-29 0,23 0-91 16,-23 0 4-16,-23 39 73 16</inkml:trace>
  <inkml:trace contextRef="#ctx0" brushRef="#br0" timeOffset="22985.54">13378 16448 26 0,'0'0'38'0,"0"-17"25"0,0-3 35 16,0 20-86-16,0 0 29 0,0 0-16 16,0 0 2-1,0 20-10-15,0-3-15 16,0-17-2-16,0 20 2 0,0 0 0 0,0-20-2 0,0 18 1 15,0 2 0-15,0 73 1 32,20-35-2-1,20 284 22-31,-23-322-14 0,-17 37 6 16,0-57-9-16,20 0 2 0,-20 0-1 15,17 0-1-15,3-40 8 16,-20 40-7-16,20-37 3 0,-3 37 1 15,3-19 7 1,-3 19-14-16,-17 0 3 0,0 0-3 0,20 0 11 16,-40 39-2 15,-17-1-11-31,0-19-1 0,-20-2-27 16,20 3-3-16,17-20-31 15,0 0 17-15,20 0-78 16,0 0 83-16,0 0-50 0,20 0 4 0,0 21 64 15</inkml:trace>
  <inkml:trace contextRef="#ctx0" brushRef="#br0" timeOffset="23401.6">13800 17019 39 0,'0'0'68'0,"-23"0"20"0,23 0-54 0,0 0-20 0,0 0-9 15,0 0 1-15,0 0-1 0,0 0 3 0,-20 20 11 16,20-20-17-16,0 17 1 0,0-17-1 0,0 0 0 16,0 21 3-16,0-21-5 62,0 19 10-31,20 18 43-31,20-151-4 0,-40 95-40 16,0 2 32-16,0 17-36 0,0 36 12 16,0 1-8-1,17 3-2-15,-17-23-6 0,0 3-1 0,20 1 2 0,-20 16-7 16,20-18-11-16,-20-19 4 15,0 0-22-15,0 0-17 0,17 17-116 16,-17-17 49-16,20-17 18 16</inkml:trace>
  <inkml:trace contextRef="#ctx0" brushRef="#br0" timeOffset="23785.3">14025 16848 53 0,'0'37'279'0,"0"-37"-271"0,20 20 3 16,-20-20-7-16,20 20 2 15,-20-20-6-15,17 17 2 0,-17-17-1 0,17 0-1 0,3 0 2 0,0 0-1 16,-20 0-2-16,23 0 3 0,-23 0-1 0,34 0 1 16,-14 0 6-16,0 0 2 31,-20 0-6-31,0 20-1 0,0-20 0 0,0 21-1 0,0-21-1 0,-20 17 3 15,0 22 3-15,20-22-5 16,-20-17 0-16,-17 40 4 0,17-23 0 0,0 3-2 16,3 18 10-16,0 1 0 15,17-39-8-15,0 17-3 16,0-17-1-16,34 21 2 0,-34-2-1 16,40-1 2-16,-17-18-4 0,-9 0-2 15,46 21-4 32,14-21-362-47,-74 0 317 0,0-21-12 16</inkml:trace>
  <inkml:trace contextRef="#ctx0" brushRef="#br0" timeOffset="24735.1">14216 16183 19 0,'0'0'14'0,"0"0"12"0,0 0 7 0,0 0-2 0,0 0 7 0,0 0-25 0,0 0-1 0,0 0 1 0,0 0 12 0,0 0-1 0,0 0-12 15,-20 0 49 1,20-21-37-16,-20 4-12 0,20 17-7 0,0 0 0 0,0-39 9 16,-14 39-7-16,14-17 0 0,0-4-3 0,-23 2 6 15,23 19-7-15,0-17 2 0,-20 17 2 0,20-20-4 0,-20-1 5 16,3 21-5-16,0-17 5 0,-3 17-5 0,0-20 5 0,-14 20-5 16,-180-37 12-1,177 37-13-15,-40 0 1 0,-17 0 0 0,57 0-2 16,-77 0 2-16,74 0-2 0,-54 0 4 0,57 0-4 15,17 18 1-15,-131 21 5 0,131-39-5 16,0 17-1-16,-57 24 1 0,3 16 1 0,54-40-1 16,-57 39-1-16,40 2 2 0,0-38-3 0,-1 17-2 15,-135 154 5 17,41-58-2-32,112-95 0 0,-37-17 0 15,40 34-1-15,-40 20 2 0,17 3-2 16,20-4 3-16,20-54-3 0,-17 74 3 15,17-73-2-15,0 35 3 0,0 2-3 16,17 93-7-16,43-94 4 16,71 96 0-1,21-78-3 1,116 40 5-16,-192-96-1 0,-1 19 1 16,4-18 0-16,127 54-2 15,-129-54 1-15,-20 0 0 0,77-2 1 0,54 21 1 31,3-58-2-31,-117 19-1 0,117-78 1 16,-148 61 0-16,48-3-1 0,-54-17 2 0,3 17-2 0,148-113-3 16,-168 115 5-16,114-117-3 15,-60 41 4-15,-54 74-1 0,3-17 0 0,-9 0 0 16,46-97-1-16,-43 97 1 0,20-98 0 16,-37 99 1-16,20-62 0 0,-20-54 1 15,0 79-1-15,-20-61 3 47,-94-18-1-47,-151-116 1 0,245 251-3 0,-188-118 5 16,188 135-3-1,-74-57-3-15,37 57-3 0,17 0-1 0,23 0 4 0,-20 0-2 16,17 0 0-16,-37 20-8 0,0 17-11 16,57-37 12-16,-57 37-28 0,20 4 2 0,37-41 16 15,-60 74-141-15,43-74 107 0,-3 39-49 16,3-22 55-16,-3 4 38 0,20-1-3 0</inkml:trace>
  <inkml:trace contextRef="#ctx0" brushRef="#br0" timeOffset="31319.06">14843 16790 43 0,'0'0'17'0,"0"0"4"0,0 0 2 0,0 0 16 0,-20 21 34 15,20-21-12-15,0 20 31 16,0-3-66-16,0-17-17 16,0 20 9-16,20-20 3 0,0 17-7 0,14 3-3 15,-34-20-8-15,20 0 2 0,57 57 16 16,-77-57-18-16,40 21 0 0,-40-21-1 0,17 17 5 0,0-17-3 16,-17 0 0-16,20 19 1 0,0-19 1 0,0 0-4 0,-3 20 1 15,3-20-1-15,17-20 3 16,-14 20-4-16,-6 0 1 15,57-77 6-15,-54 40-9 0,-20 17 1 16,94-54 7-16,-37-40 1 16,-20 114-8-16,40-78 1 0,-37 4 1 0,77-97 3 31,-103 94-3-31,100-171-1 16,-20-55-1-16,-94 266 2 15,60-175 9-15,-23 99-16 16,-17 75 6-16,17-134 6 0,-20 96-5 15,3 59 0-15,3-41-1 0,-23-38 1 0,17 79-1 16,-17-24-2-16,0 24 2 0,17-22 1 0,-17 22-3 16,20-81 0-16,-20 81 3 0,20-41-2 15,-20 21 0-15,0-40-1 0,0 40 1 16,0-40 0-16,0 39 0 0,0 0-1 0,0-19 2 0,0 18-1 0,-20-188-17 16,20 150 20-16,0-17 3 15,0 56-7-15,-20-19 1 0,20-20 0 0,-17 40 1 16,0-77-3-16,-6 94 3 0,3-37-1 15,20 38-1-15,-17-19 2 0,17 20 2 0,-20-2-3 16,3 1-1-16,-3-57 1 0,0 38-2 16,3 38 2-16,-23-133 9 15,20 114-11-15,3-18 4 0,-3-40-1 0,3 39-3 16,17 19 2-16,-20 19 0 0,-37-133 4 47,0-20-8-47,37 116 4 0,20 18 0 0,-14-19 2 15,14 38-1-15,-63-95-2 32,29 38 5-32,-6 0-3 0,40 57-1 0,-20-38-3 0,20 19 2 0,-14 19-1 15,-9-38 2-15,3-19 0 0,0 37-1 16,20 1 2-16,-37-18 0 0,20 18 0 0,17 19-1 16,0-19 1-16,-40-1 0 0,23 1 0 0,-23-38 2 15,20 57-3 1,3-18 0-16,17 18 1 0,-37-39 2 0,17 39-2 0,-34-57 1 15,54 39-2-15,-23-2 0 0,-34-36 1 32,57 56-1-32,-17-39 0 0,-3 39 0 15,-20-57 4-15,40 57-4 0,-34-19 2 16,34 0-2-16,-40 1 1 16,20-2-2-16,6 20 3 0,-9-20-2 46,-17-17-2-46,23 17 4 0,0-17-4 0,-3 19-6 16,20-1 0-16,-20-1-11 0,20 20-7 0,0-20-24 16,0 20 15-16,0 0 15 0,0 0-54 0,-20 0 47 15,20 0-24-15,0 0 24 0,0 0-1 0,0 0-73 16,0-18 65-16,0 18-20 0,-14 0-4 16</inkml:trace>
  <inkml:trace contextRef="#ctx0" brushRef="#br0" timeOffset="31768.78">14652 11657 31 0,'0'0'11'0,"0"0"11"0,-20 0 10 0,20 0 5 32,-34 19 172-32,34-19-189 0,-23 0-5 0,23 0 2 15,0 0-10-15,0-19 3 16,0 19-7-16,0-38 7 0,0 19-4 0,0-38 3 16,0 37-5-16,0-17 0 0,0-38 2 15,0 75-3-15,0-115 15 16,0 59 2-16,0 16-10 15,0-16 21 1,0 37-10-16,0 0-18 16,0 19 0-16,0 0 0 0,23 0 4 0,-23 19-3 0,17-19-4 15,-17 0 2-15,17 19 0 0,23 0 6 16,14 0-6-16,83 39-2 16,-120-58 0-16,40 18 0 15,74-18-7 1,26 0-176-1,-103-18-101 1,-34 18 240-16,-3-19-28 16</inkml:trace>
  <inkml:trace contextRef="#ctx0" brushRef="#br0" timeOffset="42919.89">17027 11392 36 0,'0'0'116'0,"0"0"-96"0,0 0 16 0,0 0 24 0,0 0-46 0,0 0 36 0,20 0-36 15,-20 0-7-15,0 0 10 0,20 0-2 0,-3 0-6 16,3 0 1-16,-20 0-6 0,37 19 9 16,-17-19-10-16,-20 0 4 0,37 0-3 0,-17 18 6 0,37-18 1 15,-40 0-9 1,100 0 11 15,-63 0-3-31,177 19 2 0,-194-19-12 16,0 0 0-16,3 18 1 0,17-18-1 15,-40 0-1-15,3 0 1 0,17 20-7 0,6-20-12 16,-9 0-33-16,-14 0 7 16,-20 0-13-16,0 0 23 0,20 0-91 0,-20 0 79 15,0 19-16-15,0-19 22 0</inkml:trace>
  <inkml:trace contextRef="#ctx0" brushRef="#br0" timeOffset="43319.71">17047 11848 41 0,'0'0'11'0,"0"0"76"0,-20 0-62 0,20 18 42 0,0-18-30 0,0 0-20 15,-17 20 13-15,17-20-15 0,0 19 14 0,0-1-14 0,0-18-2 16,0 0 11-16,0 19-14 0,0-19-2 0,0 0 0 0,0 20 7 16,57-20 25-1,-40 0-37-15,117 0 17 16,17-20-11-16,-74 1-4 0,0 1 1 0,-3 18-1 15,137 0 1 1,-154 0-4-16,-40 0-2 0,20 18-1 0,-17-18 0 16,23 0-5-16,-29 0-8 0,26 0-74 15,-20 0 59-15,-3-18-221 16,-17 18 146-16,0 0 77 0,0-19-1 0</inkml:trace>
  <inkml:trace contextRef="#ctx0" brushRef="#br0" timeOffset="43686.29">17731 11125 94 0,'0'0'36'0,"0"0"28"0,-20 0-38 16,20 0-2-16,0 0 29 0,0 0-40 0,0 0-1 15,0 0-2-15,0 0-1 0,0 0 1 0,0 0 41 16,20 0-36-16,-3 0-8 0,-17 19-1 0,60 0 10 15,-60 0-10-15,17-1-2 0,60 22 15 0,-40-3-10 16,20 1 3-16,-37-38-10 16,54 37 7-16,-54 3-7 0,37-21 5 0,-37-1-3 0,94 1 7 15,-94-19-8-15,37 18 4 0,-17 2-3 0,51 17 9 16,-71-37-10-16,-3 20 3 0,3 0-4 16,-20-2 1-16,0-18-1 0,0 57 2 15,0-38-4-15,-37 76 2 0,-114 115 1 16,111-173-3-16,3 2-1 0,-154 188-7 31,-17 2-46-31,171-191-1 16,37-38 33-16,0 56-193 15,0-56 122-15,17 0-9 0,3 0 91 16,-20 0-11-16</inkml:trace>
  <inkml:trace contextRef="#ctx0" brushRef="#br0" timeOffset="47020.1">19669 9453 20 0,'0'0'29'0,"0"0"-21"0,0 0 28 0,0 0 5 15,0 0-16-15,0 0-12 0,17 0 11 16,-17 0-11-16,0 0 0 0,0 0 14 0,20 18 44 16,-20-18-51-16,20 0-9 0,-20 0-1 0,0 18 20 15,0-18-17-15,0 0-8 0,0 20 7 16,0-20-7-16,0 0 0 0,23 18 11 31,-23 79-3-31,0-80-12 0,0 3-1 0,0 0 0 16,0 36 2-16,0-56-1 0,0 58 0 15,0-58-1-15,14 17 1 16,-14-17 1-16,0 0-1 0,20-17 2 16,-20-60-2-16,0 40 2 0,20-3 0 15,-20 3-2-15,37-135 1 16,-37 172-2-16,0-20 0 16,0 3 1-16,0-3 1 0,0 20-2 0,17 0 1 0,-17-18-2 15,0 18 3-15,20 18 6 0,-20 2-2 16,0-3-4-16,0 3 2 0,20 1 0 0,-20 15 0 0,0-16-2 15,20 18 1-15,-20-38-2 0,0 36 5 16,0-15-4-16,17-21 4 0,-17 0-4 16,0 0 2-16,0 0-3 0,20 0 2 0,-20 0-2 0,0-21 3 15,20 4-1-15,-20-2 0 0,0 19 0 0,17 0-3 0,6-20 4 16,-6 2-1 0,0 56 7 15,40 152-15-31,-57-173-4 0,0 5-4 15,0-22-4-15,20 19-27 0,-20-2-16 0,0 3 21 0,0-20-8 16,0 0-5-16,18 20-68 0,-18-3 18 0,0-17 72 0,0 0-8 16</inkml:trace>
  <inkml:trace contextRef="#ctx0" brushRef="#br0" timeOffset="47353.25">20376 9432 42 0,'0'0'99'0,"0"0"-63"0,-23 0 129 15,23 0-131-15,-19 0-23 0,19 0-5 0,0 0-3 0,0 0 0 0,0 21 1 16,0-21-3-16,-20 18 0 0,20-18-1 0,0 0 1 0,0 18 0 16,0-18 1-16,0 38 0 0,0-38-2 15,20 39-1-15,-20-39 1 0,0 17 1 0,0-17 0 0,19 21 3 0,-19-1-1 16,23-3 0-16,-8-17 3 0,-15 20 0 16,39-40 33 15,-19 3-20-31,-20 17-6 0,0 0-9 0,0 0 10 15,0 0-1-15,0 0-5 16,0 0-2-16,0 17-5 0,0 3 5 16,17 37-3-1,-17-38-3-15,18 20-7 0,-18-39 2 16,0 19-18-16,20-19-10 0,-20 17 13 0,0-17-28 0,0 0 16 16,20 20-95-16,2-20-31 0,-7 0 51 31</inkml:trace>
  <inkml:trace contextRef="#ctx0" brushRef="#br0" timeOffset="47537.66">20773 9681 28 0,'0'0'32'0,"0"0"37"0,0 0-26 0,0 0-7 16,0 0-20-16,0 0-2 0,0 0 9 0,0 0-4 0,0 0-10 15,0 0-3-15,0 0 6 0,0 0-8 0,0 17 8 16,0-17-12-16,17 20 2 0,-17-1-1 0,0 56-48 15,0-55 3-15,0 0-20 32,0 35-107-32</inkml:trace>
  <inkml:trace contextRef="#ctx0" brushRef="#br0" timeOffset="47670.33">20790 9147 77 0,'0'0'186'0,"0"20"-122"0,0-20-50 15,0 18-3-15,-17 1 5 0,17 1-4 16,0-2-9-16,-20 58-133 31,20-56 89-31,0-20-4 0,0 19-75 0,0-1 73 0</inkml:trace>
  <inkml:trace contextRef="#ctx0" brushRef="#br0" timeOffset="47936.84">20924 9737 36 0,'0'0'57'0,"0"17"60"0,17 24-53 16,-17-41-56-16,0 0-2 0,0 17 3 0,42-34 5 15,-42 17-13-15,35-97-3 47,79-112 66-47,-94 209-36 0,2 0-13 0,-22 20 0 16,15-2 23-16,5 2-15 0,-20 16-5 0,0-15-11 15,20 16 0-15,17 98 6 16,-37-116-16-16,0 38-14 16,17-40 4-16,-17 3-4 0,0 38-179 15,20-39-48-15,-20-19 223 0,0 0-2 16</inkml:trace>
  <inkml:trace contextRef="#ctx0" brushRef="#br0" timeOffset="48453.64">20334 10402 28 0,'0'0'92'0,"0"0"-47"0,-20 0 57 0,20 0-90 0,0 0-1 0,0-19 31 16,0 19-34-16,0 0 22 0,0 0-24 0,0 0 1 16,0 0 25-16,0 0-16 15,0 0-5-15,0 0-6 0,0 0 10 16,0 77 18-16,0-59-23 16,0 58 9-16,0-55-19 15,0-3 0-15,0 37-1 0,0-34 2 0,0 56 3 16,20 17 1-1,-20 58-3-15,0-115-2 0,0 21-1 16,0 37-9-16,0-19-20 0,0-38-10 16,0 0-18-16,0-20 6 0,-20 22-200 15,20-40 221-15,-18 0-2 16,18 0 27-16,-20 0-3 0,3 0-4 16</inkml:trace>
  <inkml:trace contextRef="#ctx0" brushRef="#br0" timeOffset="48703.08">20105 11296 19 0,'0'19'97'0,"0"-19"-52"0,0 19-24 0,0-19 31 0,0 0-27 0,0 18-4 0,0-18-3 15,0 0 19 1,0 20-9-16,0-20-9 0,0 0 1 0,0 20 0 16,0-20 9-16,20 37 10 15,-2-37-25-15,41 57 21 16,-22-38-26-16,-17-19 3 0,74 18 6 31,-37-18-11-31,-17 0-3 0,35-37-3 16,-75 17-1-16,22 2 0 0,13-38-7 0,-16 16-4 15,1 3-14-15,-20 37 8 0,18-57-48 0,-1-19-172 16,3 38 22 15,-20 38 202-31</inkml:trace>
  <inkml:trace contextRef="#ctx0" brushRef="#br0" timeOffset="49387.17">19934 12151 23 0,'0'0'62'0,"0"0"16"0,0 0-52 0,0 0-14 0,0 0-1 0,0 0 65 32,-37 0 25-32,17 0-89 15,20 0 5-15,-20 0-12 0,3 0 15 16,0 0-5-16,-3 0 0 15,20 20-11-15,-20-1 7 0,20-19-8 0,-20 19 0 0,20 0 2 16,-14 18-1-16,-29 60 4 16,43-60-8-16,0-19 1 0,0 39 0 15,0-37-1-15,0-1-1 0,0 19-1 0,0-38 2 16,0 76-13-16,20-38-10 16,-20 0-6-16,0 0-16 15,0-38 27-15,0 18-28 16,0 40-110-16,-20-19-24 31</inkml:trace>
  <inkml:trace contextRef="#ctx0" brushRef="#br0" timeOffset="49553.07">19578 12665 42 0,'0'0'290'0,"0"0"-256"0,0 20-13 15,0-20-11-15,0 0-9 0,14 18 6 16,-14-18-4-16,0 0-2 0,20 0 1 0,-20 0-2 0,57 0 2 15,-20 0-9 1,-17 0 3-16,-20 0-4 0,23 0-14 0,31 0-47 16,20 19-133-1,-34-19 126-15,-23 0 51 0</inkml:trace>
  <inkml:trace contextRef="#ctx0" brushRef="#br0" timeOffset="49837.06">20143 12722 23 0,'0'-19'9'0,"0"19"16"0,0 0-6 0,0 0 48 15,0 0-25-15,0 0-6 0,0 0 13 16,0 0-23-16,0 0-6 0,-18 0 5 16,18 0-8-16,0 0-10 0,-20 0 0 0,20 19 4 0,-17-19-7 15,17 0 3-15,-20 0 1 0,-17 37 0 16,37-17-2-16,-17-1 0 0,17-19-1 16,0 38 2-16,-23-38-5 0,23 20 1 46,40 36 37-46,-40-56-38 0,17-19 1 0,-17 19-2 0,0-19 0 16,0 19 0-16,20-18 0 0,-20-2 0 0,0 1-2 16,0 0 0-16,0 0-4 0,0 19 0 0,0 0-2 0,0-20-2 15,0 20-2-15,0 0-14 0,0 0-75 16,0 0-29-16,0 0 57 16,0 20 39-16,0-20 5 0,0 19-6 0,0-19 25 0,0 19-11 0</inkml:trace>
  <inkml:trace contextRef="#ctx0" brushRef="#br0" timeOffset="50154">20353 12703 19 0,'0'0'10'0,"0"0"38"0,0 0-25 0,0 0 96 16,0 0-45-16,0 0-45 15,-19 0 31-15,19 19-45 16,0-19-11-16,0 0 1 0,0 19 3 15,-20 19 1-15,20-38-9 63,0 57 4-47,62 38 22-16,-47-133-12 15,-15-57-7-15,0 76-10 0,0-1-1 16,0 20 1-16,-15-18-25 0,-8 18 9 0,23 0 3 15,-19 0-49-15,19 18-23 16,0-18 56-16,0 0-1 0,0 20-1 0,0-20-31 0,0 19 40 0,0 0-7 16,0-19 24-16,0 0-11 0</inkml:trace>
  <inkml:trace contextRef="#ctx0" brushRef="#br0" timeOffset="50554.31">21018 12247 38 0,'0'0'35'0,"0"0"-11"0,0 0 3 0,0 0 3 0,0 0 72 0,0 0-40 16,0 0-13-16,0 0-25 0,0 0-13 0,0 0 26 15,0 0-29-15,0 0-1 0,0 18-1 0,0-18 5 16,0 20-1-16,0-20-4 0,0 57 13 16,-35 18-2-16,-7-36-11 15,-12 75 4-15,14-96-8 0,23 21-1 0,-80 93 2 16,80-93-2-16,-78 190-11 15,75-192 5-15,1 40-32 16,-1-59 15-16,5 20-38 16,15-19-32-16,0 0 62 15,0-19-148 1,35-19 66-16</inkml:trace>
  <inkml:trace contextRef="#ctx0" brushRef="#br0" timeOffset="51086.97">21249 12322 26 0,'0'0'31'0,"0"0"-8"15,-20 0 26-15,20 0-25 0,0-19 30 0,0-19 4 16,0 38-47-16,0-18 31 16,-20 18 3-16,20 0-32 15,0 0 2-15,0 38-5 16,0-20-6-16,0-18-2 0,0 19 0 0,0 58 5 31,0 37-3-31,0-76-2 0,0-19 0 0,0-1-1 0,0 2-2 0,0 18 6 16,0 75 40-16,0-113-41 15,0 20 2-15,20-20 11 0,0 0 6 16,34-20-1 0,-34 20-16-16,3-18 3 0,-9 18-2 15,-14 0-5-15,20 0 2 0,-20 38 3 16,0-38-6-16,0 19 1 15,0 0-1-15,-20 0 2 0,-17 19-16 16,17-38-2-16,0 0 4 0,3 19-17 16,-20-19-9-1,-3-19-89 1,40 19 97-16,-37-38-210 16,59 19 149-16</inkml:trace>
  <inkml:trace contextRef="#ctx0" brushRef="#br0" timeOffset="51404.43">21494 12722 17 0,'0'0'13'0,"0"0"5"0,20-19 28 16,-20 19-5-16,0 0-21 0,0-18 16 0,0-2 51 15,0 20-73-15,0-19-2 0,0 0 44 16,0 19-49-16,0 0 7 0,0 0-7 16,0 0 1-16,0 0 7 0,-20 0-2 0,20 0 4 15,0 0-3-15,-20 19-6 0,20-19-4 0,0 19-1 16,0-19-1-16,0 38 1 0,0 18 7 0,0-56-8 15,0 20-1-15,0-1 1 0,20 19 9 16,-20-18-8-16,0-20 0 0,0 0 1 0,0 0 3 16,20 0 9-16,-20 0-15 0,17-20 10 15,-17 1-6-15,20 0-1 16,0-38 0-16,-20 57-2 0,0-19 3 16,17 19-3-16,-17 0-1 0,0 19-1 0,0-1 0 15,0 21 1 1,0-20 0-16,0 0-2 0,23 1-6 0,-23-2-5 0,0 1 4 15,0-19-5-15,0 19-1 0,0-19-22 0,0 38-154 32,0-18-83-32,17-20 258 0</inkml:trace>
  <inkml:trace contextRef="#ctx0" brushRef="#br0" timeOffset="51587.57">21722 12627 37 0,'0'0'66'0,"0"0"23"0,0 19-14 0,0 0 8 0,0 1-46 16,17 54 35-1,-17-54-58-15,0-1-3 0,0-19-2 16,20 19-1-16,-20-19 0 0,23-19 10 16,-6 19-16-16,-17-19 2 0,17-19 2 15,-17 19-5-15,40-57-7 16,-23 38-26-16,3 18-45 16,-20 20 49-16,37-18-78 0,-17 18-71 0,3 0 137 15,-9 0-34-15</inkml:trace>
  <inkml:trace contextRef="#ctx0" brushRef="#br0" timeOffset="52121.16">22426 12190 28 0,'0'0'31'0,"0"0"-8"0,0 0 27 16,0 0 117-16,0 0-149 16,0 0 30-16,0 0-36 0,0 0 30 15,0 0-32-15,0 0 0 0,-17 38 25 16,17-38-27-16,0 37 9 0,-40 40 14 15,20-57-24-15,20 17 1 0,-77 77 15 0,40-39-12 16,-40 40 3-16,-17 75-5 16,94-152-7-16,-17 39-1 0,17-58-1 0,-20 18 0 0,0 20-2 15,20-19-4-15,-20 0-8 0,20-19 4 0,0 18-67 16,-14-17-12-16,14-20 61 16,0 0-3-16,14 0-144 0,-14-20 134 15,20 2-27-15,20-20 11 31</inkml:trace>
  <inkml:trace contextRef="#ctx0" brushRef="#br0" timeOffset="52603.93">22654 12362 30 0,'0'0'93'0,"0"0"29"0,0 0-63 0,0 0-43 0,0 0 12 0,0 0-17 0,0 0 15 15,0 0-16-15,0 0-6 0,0 37 13 16,-20-19-16-16,20-18 1 0,0 39 2 0,0-21-2 16,0 21-1-16,0-1 0 0,-20 57 0 15,20 38 4 1,0-95 2-16,0 19 19 0,0-19-17 16,0-19 17-16,0-19-12 0,0 0-8 0,0 0-3 0,0 0 1 15,0-19 5 1,20-19-3-16,-20 20-4 0,20 18 1 0,-20-20-1 0,17 1 5 0,-17 19-7 62,37-38 10-62,60 18 34 0,-77 78-31 0,-20 18 1 0,-20-57-14 16,-14 19-14-16,34-38 4 0,-63 20-111 16,26-20-69-1,20-20-51-15,-3-18 179 16</inkml:trace>
  <inkml:trace contextRef="#ctx0" brushRef="#br0" timeOffset="52970.54">22956 12759 52 0,'0'0'32'0,"0"0"172"46,0 0-98-46,0-18-41 16,-14 36-20-16,14 2-34 0,0-1-3 16,0 39-2-1,0 17-1-15,0-56-1 0,0 1-3 0,14-2 6 16,-14-18 6-16,20 0-5 0,0-57 5 16,-20 19-7-16,0 19-3 0,0 19-3 15,0-18 2-15,20-2-1 0,-20 1 1 16,0 19-1-16,0-38 0 15,0 18 3-15,17 20-4 0,-17 0 3 16,0 0-3-16,17 39 2 0,-17-20 0 0,0 0-1 0,0 19-2 16,0-19 2-16,20 76-5 15,-20-56-10-15,0 16-46 0,0-55 37 16,20 20-38-16,-20-20 24 0,0 0-49 0,0 0-15 0,0 0 45 16,20 0-42-16,-20-20 30 0</inkml:trace>
  <inkml:trace contextRef="#ctx0" brushRef="#br0" timeOffset="53337.09">23338 12646 71 0,'0'0'138'0,"-20"0"0"0,20 0-119 0,0 19 79 15,0-19-87-15,0 20 34 0,20-20-21 16,-3 18-11-16,-17-18-5 15,97 19 5 1,-60-19-10-16,-20 0-2 0,23 0 4 16,-17 0-5-16,-23 0-1 0,14 0 3 0,6 0 4 0,0 0-3 15,0 0 6 1,-60 37-6 0,20-17-4-16,20-20 2 0,-14 38-1 0,-29 1 2 15,23-21 0-15,-17 58-2 16,0 19 2-16,37-76-2 0,0-1 2 15,-20 41-2-15,20-59 1 0,20 18-1 16,0-18 1-16,17 0-8 16,43 0-81-1,-46-18 19-15,6-2 9 0,-23 20-16 0,23-39-168 16,-23 21 194-16,6-1 25 16</inkml:trace>
  <inkml:trace contextRef="#ctx0" brushRef="#br0" timeOffset="55671.25">20867 11563 22 0,'0'0'15'0,"-20"0"17"0,20 0-21 0,0 0 21 16,-17 0 37-16,17 0-57 0,0 0-1 15,0-20 0-15,-18 20 11 0,18 0 11 0,-22 0-14 0,5 0 20 16,-3 0 1 0,0 0-26-16,3 0 8 0,-3 0-9 15,20 0-6-15,-20 0 10 0,-55 0 3 16,56 0-13-1,-58 0 3 1,2-20-1-16,55 20-8 0,-37 0 5 0,38 0-4 16,-19-18 2-16,18 18-3 0,20 0 1 0,-37 0 2 15,-17 0 1 1,-6 0-3 0,-34 0 11-16,37 0-10 0,0 18 1 0,17-18-3 15,-34 20 6-15,54-20-8 0,0 0 2 16,6 0-1-16,-29 0-1 0,6 0 3 0,-20 20 0 15,0-20 0-15,17 0-2 0,23 18 1 16,-3-18-1-16,-17 19 2 0,0-19 0 0,-3 19-1 16,3 0-1-16,37 0 1 0,-37-19 1 0,-60 58-1 31,3-21 0-31,94-37-1 0,-20 19 0 0,-17 1 0 0,37-2 0 0,-37-18-1 16,17 19 1-16,0 1 0 0,20-20 1 0,-37 38 1 0,-37 18 2 15,54-36-5 1,-20 17 1-16,26 2 2 0,-29-1-2 15,43-38 0 48,-94 133-5-47,17 0 5-16,3 57 1 0,91-114-3 15,-17 1 3-15,37-21-1 0,23 20-2 31,-43-37 1-31,60 36 1 16,-60-56 1-16,23 19-1 0,-17-18-2 0,11 17 3 16,-14-18 0-16,-20-19-1 0,20 18 0 0,34 21 0 15,-34-19-2-15,17-2 3 0,-37 3-1 0,60-4 2 32,14 39-1-32,-17-36-4 0,-37 1 5 15,20-21-1-15,-40 0-1 0,54 17-2 0,-17 2 2 0,-37-19 1 16,20 0-2-16,40 38-1 0,-26-38 2 0,-34 0 0 15,40 19-2-15,-3-19 3 0,-37 19 0 0,37 0-1 0,-17-19 0 0,17 0 0 16,-17 19 0-16,0-19 1 0,34 38 4 16,-14-18-6-16,-40-20 1 62,171 94 0-62,20-37-2 0,-94-37 3 0,-63-20-1 0,-14 0 0 0,0 19 1 16,17-19-3-16,20 18 2 15,57 2 6-15,-96-20-5 0,59 18 1 16,-57 2-2-16,19-20-1 0,-39 0 0 16,18 19 1-16,59-19 1 0,-60 0-1 0,3 0 0 15,17 19-3-15,3-19 3 0,-3 0 1 16,-17 0 0-16,17 19 1 0,0-19-1 0,-15 0 2 0,33 0-3 16,39 0 0-1,-52 20 0-15,33-20 3 0,-41 0-5 16,-34 0 2-16,40 0-1 0,-3 0 1 15,3 0 2-15,-3 0-1 0,-20 0-2 0,100 0 3 16,-77 0-3-16,-6 0-1 0,6 0 2 0,-3-20 2 16,-20 20-1-16,3 0-2 0,3 0 1 0,31 0-1 15,-34-19 0-15,74 0 1 16,20 19 0 31,-20 0 2-47,0 0-3 0,-17 19-1 0,-37 0 4 0,-23-19-2 0,40 0 0 0,-37 20 1 15,-20-20 0-15,171 17 1 16,-134-17-3-16,-17 0 2 0,60 0-3 16,-46 0 2-16,-34 0 0 15,114 0 1-15,134 0 3 47,-174 0 0-31,117-37-7-16,-154 18 5 0,-37 19-1 15,57-19-2-15,-57 19 1 0,43 0-2 0,-29-19 4 16,26-1-2-16,-20 20 0 0,14 0-2 0,6-18 4 0,-17 18-2 16,11-20-2-16,6 20 2 0,-23-18 2 0,0 18-1 15,3-19-2-15,37-1 0 0,-17 2 1 16,-40 18 0-16,57-19 1 0,0-19-1 16,-20 18 2-16,-37 20-2 0,20 0 0 0,-20-19 0 0,57 1 1 15,-57-1 0-15,18 19 1 0,21-58-1 16,-21 39-2-16,1 19 1 0,-19 0 1 0,95-114-3 31,-56 76 1-31,-39 38 3 0,20-20-2 0,-20-17-1 31,18-38 1-31,-1 36 1 0,-17 1 0 0,0 38 0 16,0-19 0-16,22-38-4 16,-22 39 2-16,0-21 5 15,-22-18-2-15,22 39-2 0,0-21 2 0,-17 39-1 0,17-38-2 0,0 38-1 16,-38-57 2-16,19 38-1 15,-1-19 2-15,-18 0 2 16,38 19-3-16,-19-1-2 0,-38-36 0 16,57 56 2-16,-18-19 0 0,-2 19-1 0,1-39 0 0,19 39 2 15,-95-75 0 1,58 56-1-16,-3 1 1 0,6-2 1 0,34 0-2 0,-40 20 1 16,40 0 0-16,-40-19-1 0,40 1 0 0,-37 18-2 46,-228-114 8-46,245 114-6 16,-77-38 2 0,80 38-2-16,-77-20 2 0,-3 1-2 15,-17-18-3 1,57 18 3-16,20 0 1 16,-77-1 3 15,-134-17-6-31,191 37 0 0,0-20-1 15,23 20 2 1,-6 0 0-16,-131-37-4 0,54 37 7 16,83-19-1-16,14 19-1 0,-20 0 0 0,-37-20 2 15,3 2 0-15,40 18-3 0,-9-20 1 16,-51 1 3-16,40 19-2 0,31 0-2 16,3-18 1-16,-17 18-1 0,-114-39 2 15,131 39-1-15,-57-18-1 16,60 18 2-16,0 0-1 0,-80-19 1 0,77-1-1 15,-54 1 0-15,54 19 0 0,-15 0 1 0,-7 0 0 16,22-19 0-16,3 19-2 0,-40 0 0 47,-40-19 1-47,-54-19-5 0,77 38 6 0,34-19 0 0,-35 1-4 16,36 18 5-16,24 0-2 0,-7-20 0 0,-36 20-15 15,41 0 9-15,-3 20-4 0,0-20-8 16,1 0 4-16,-38 37-38 15,37-37-32-15,2 19-82 16,-2-19 71-16,20 0 48 16,0 0-15-16,-17 0 29 15</inkml:trace>
  <inkml:trace contextRef="#ctx0" brushRef="#br0" timeOffset="59970.95">20353 8424 36 0,'-19'0'107'0,"19"0"-61"0,0 0-26 0,0-19 14 0,0 19-20 0,-20 0 51 16,2-17-57-16,18 17-2 0,0 0 6 0,-20 0-1 15,3 0-7-15,17 0-1 0,-20-21 4 0,0 21 3 16,3 0-1-16,0 0-5 0,17-17 1 16,-60 17 10-16,60 0-13 0,-37-19 4 0,-3-2 14 15,6 21-12-15,34 0-4 0,-60-20 7 16,60 20-8-16,-37 0 3 0,37 0-1 0,-40 0 5 0,3 0-6 0,20 0-1 15,-174 20 16 1,57 58-5 0,97-61-10-16,-117 60 2 15,117-40-5 1,-97 77 1-16,117-114-2 0,-60 97 2 16,60-80-2-16,-57 61 0 0,74-59-1 0,-43-2 2 15,23 23 1-15,-14 16 3 16,-26 19 9-16,23-36-14 0,-3-21 0 0,23 23 1 0,-3-24 0 15,3 21-1-15,-3-19 1 0,0 1 0 0,20-2 0 0,-57 58 2 16,20-19 0-16,-20 39 0 16,57-78-2-16,-20 20-1 0,20-18 0 0,-17 16 2 0,-23 99 0 15,40-116-3 1,-17 76 0-16,17-75 1 0,0-3 1 0,0 3 1 16,17 57 0-16,-17-77-2 0,0 38 0 0,23-38-1 15,-23 18 0-15,0 0 1 0,17-18 1 0,20 38 0 0,-17-18 0 16,77 18-2 31,185 38-2-47,-188-76 3 15,-17 0-2-15,-60 0 4 0,117 0 2 16,-20-19-3-16,-77 19-1 0,-17 0-1 0,77-18 1 16,-43 18 1-16,9 0-1 0,-49 0-1 15,100-21 2-15,-94 21-1 0,131-18-2 31,-111 18 3-31,111 0-4 0,-94 0 4 0,-20 0-1 0,20 0-1 16,0 0 1-16,-37 0 0 0,-2 0 1 16,59 0 0-16,17 0-2 15,-54 0 1-15,-3 0-1 0,2 0 0 0,-1 18 1 0,-38-18 0 16,37 0-1-16,-17 0 1 0,0 0-1 0,37 0 0 16,-57 0 2-16,39 0 0 0,16 0 0 0,-35 0-1 15,17 0 1-15,-37 0-1 0,17 0 1 0,25 0-3 16,-7 0 2-16,-15 0 0 0,0 0 1 0,17 0-1 0,0 0 0 15,20-18-2-15,37 0 2 16,-74-2 1-16,23 20 0 16,-29-20-2-16,26 2 1 0,-20-2 1 0,-20 20 0 0,0 0-2 15,54-57 2-15,-34 40-1 0,0-22 0 47,111-322 2-47,-131 342-1 0,0-1 2 16,0-36-2-16,0 17-2 15,-17 39 3-15,17-20 0 0,-17 3-2 0,-6-3 1 16,23 2 1-16,-17-1-3 0,-3-1 2 16,0 2 0-16,3-1 0 0,17-2-1 0,-60 3-1 0,43-20 2 15,-20 1 0-15,-3-21-8 0,-17-19 0 0,-37-94 9 16,74 135-1-16,5-22 2 0,-27-19-4 16,5 60 1-16,17-41 1 0,-17 2-1 0,0 16 2 0,-23 3 0 15,23 16 0-15,37 4-2 0,-114-22 2 16,57 22 1-16,20-4-1 0,-20 21 1 0,39-17-3 0,-56-2 0 15,-43-39 4-15,78 38-4 16,-56-37 1-16,58 57 0 0,-134-114 1 16,97 77-3-16,51 17 1 0,-14 0-2 0,-20 3-2 15,37-4 4-15,-94 42-28 32,-37 110-69-32,74-33 9 0,40-42 2 0,17-39 33 15,-17 60-69-15,-17 17 12 0,11 21 81 16</inkml:trace>
  <inkml:trace contextRef="#ctx0" brushRef="#br0" timeOffset="91090.31">24136 5230 33 0,'0'0'19'0,"0"0"10"0,0 0 53 0,0 0-16 0,0 0-54 0,0 0 13 0,0 0-14 0,0 0 21 16,0 0-23-16,-20 19 46 31,0 18 2-31,20 3-39 0,0-40-13 0,0 0-2 16,0 57 20-1,0-19-15-15,0-38-6 0,0 17-2 16,0 3 2-16,0 19-2 16,0-21-2-16,20 2-35 15,-20-2 22-15,0-18 15 63,0 0 0-1,0 19-122-62,0 20-193 0</inkml:trace>
  <inkml:trace contextRef="#ctx0" brushRef="#br0" timeOffset="91273.74">23754 5801 57 0,'0'0'52'0,"0"0"-24"15,0 0-2-15,0-39 80 0,0 39-94 16,0 0 8-16,0 0-2 0,0-19-10 0,0 19 10 16,40 0 20 15,-3 0-6-31,40 0-7 16,37 38-7-16,-97-38-16 15,23 0-1-15,17 20-2 16,-17-20 3-16,-23 0-2 0,-17 0-5 0,18 0-2 0,21-20-34 15,-2 20-29-15,-37-19 5 0,18-19-22 16,21-36-100-16</inkml:trace>
  <inkml:trace contextRef="#ctx0" brushRef="#br0" timeOffset="91490.01">23814 5286 39 0,'0'0'130'16,"0"0"-102"-16,17 0-2 0,-17 0-2 0,17 0 17 15,3 0 2-15,20 0-22 0,-23 0-12 16,117-18 30 31,-17-1-33-47,-82 19-11 0,59-19-94 15,3-19-203-15</inkml:trace>
  <inkml:trace contextRef="#ctx0" brushRef="#br0" timeOffset="92140.59">24724 5686 41 0,'0'0'126'0,"0"19"-24"0,0-19-91 16,0 0 19-16,0 19-12 0,0-19 17 16,0 0-28-16,0 0 2 0,0 0-5 0,0 0 0 15,0-19 17-15,0 0-11 16,0 19-2-16,0-19-5 0,0 19 0 0,0 0 1 0,20-17 2 16,-20-22 0-16,0 19-3 0,0-18-2 0,20 20 1 15,-20-20 0-15,17-1 0 16,-17 2 0-16,0 37-2 0,22-58 6 15,-22 39-4-15,18 19-1 0,-18-18 0 0,0 18 0 16,0 0 1-16,17 37 3 16,-17-37-4-16,0 20 0 0,20 35 1 15,-20-15 0-15,0-3-1 0,20 20 5 16,-20 1 5 0,0-58-9-16,0 20 2 0,0-20-3 0,17 0 11 15,-17 0-8-15,20-59 9 47,0-17-10-47,19 19-3 0,-21 0 3 0,-1 0-3 0,3 39 1 16,0-40 2-1,-3 58-2-15,-17 0 0 0,20 18 7 16,-20 3-6-16,17 35 3 31,-17 39-6-31,0-75-6 0,0-1 3 16,0-1-13-16,0 2 5 0,0-2-19 0,0 1-77 15,0 20-67-15,20-39 30 16,-20 0 120-16,20 0-15 16</inkml:trace>
  <inkml:trace contextRef="#ctx0" brushRef="#br0" timeOffset="92506.65">25337 5421 33 0,'0'0'40'0,"0"0"-13"0,0 0 126 16,0 0-140-16,0 0 35 16,-23 0-35-16,23 0 5 0,0 0-9 0,0 0-7 15,-20 0 14 1,20 17-12-16,0-17-1 0,0 20 9 0,0 0-7 0,0-20 1 0,0 19-2 16,0 19 11-16,0-1-6 0,0-18-2 15,0 20 9-15,0-2-3 16,20-37-7-16,-20 19-1 0,0 0 3 0,0-19-4 0,23 19 3 0,-23-19-2 15,0 0 1-15,0 0-4 0,0-19 1 0,14 19-1 16,6-55 13-16,0-4-11 16,-20 21-4-16,0 0 1 0,0 38 0 0,0-18 0 0,20-1-1 15,-20-1 0-15,0-75-4 16,0 76 2-16,0 19 1 0,-20-18-12 16,20 18 10-16,0-19-13 0,0 19 7 0,-20 19-46 15,20-1 9-15,0 21-20 16,0-21 39-16,20 78-237 31,-20-78 234-31</inkml:trace>
  <inkml:trace contextRef="#ctx0" brushRef="#br0" timeOffset="92790.25">25619 5286 45 0,'0'0'22'0,"0"0"38"0,0 0-5 16,-17 0 17-16,17 0-58 0,0-18 50 15,0 18-57-15,0 0 8 0,0 0-2 0,0 0-1 16,0 0-1-16,0 39 10 16,0-2-19-16,0-37 2 0,0 39-2 0,17-39-1 15,-17 55 1-15,17-15-1 16,-17 17-5-16,0-1 1 0,0 39-30 15,20-57 6-15,-20 19-36 0,0-57 34 16,0 40-73-16,0-23 31 0,0-17 44 0,0 0-37 16</inkml:trace>
  <inkml:trace contextRef="#ctx0" brushRef="#br0" timeOffset="93006.58">25713 5249 32 0,'20'0'19'0,"-20"0"2"0,0 0 39 0,0 0-25 0,0-19 57 0,17 19-20 15,-17 0-45-15,23-19 17 16,-23 19-35-16,17 0-1 0,0 0 25 16,-17 0-22-16,20 19-7 0,-20-19 6 0,20 19 0 15,-3 0-5-15,3 20-2 16,-20-2-1-16,17-37-1 0,-17 19-1 0,0 1 1 16,0-2 0-16,-17 19-4 0,17-17 0 0,-20 0-9 15,20-20 3-15,-17 37-35 0,-40 1-110 16,57-19 106-16,-17 0-59 0,-6-19 34 0,6 0 57 15,-3 0-15-15</inkml:trace>
  <inkml:trace contextRef="#ctx0" brushRef="#br0" timeOffset="94640.45">26947 4393 25 0,'0'0'39'0,"0"0"101"0,0 0-120 0,0 0 42 16,0 0-19-1,0 20-3-15,0-20-17 0,0 0-19 0,0 19 0 0,0-19-1 16,0 0 4-16,0 0-4 0,0 18 10 16,0-18-10-16,0 19 0 0,0-19-2 15,0 21 0-15,0-21 1 0,0 0-2 0,0 18 5 16,0 1-4-16,0-19 0 0,0 0 5 15,0 19 6-15,0-19-8 0,0 0-2 0,0 0 1 16,20 0 0-16,-20 0-1 0,0-19 0 0,0 19-2 16,20-19 2-16,-20 19-2 0,20-39 3 15,-20 20-3-15,17 1 0 0,-17 18 0 0,17-19 3 16,-17 19-3-16,0 0 0 0,0 0-1 0,0 0 1 16,0 0 1-16,20 0 1 15,-20 19 3-15,0-19-5 0,0 18 3 0,0 1 1 47,40 20 38-47,-40-39-40 0,17-18-1 0,-17 18 0 0,40-40-1 0,-40 40 1 16,17-18 1-16,-17 18-2 0,23-39 1 0,-6 39-2 15,0 0-1-15,3 0-1 16,0 0 5-16,-3 0-2 0,-17 20 0 16,0-1 1-1,20-19-3 16,0 58-27-15,-20-40-18-16,40 1-400 0,-23-19 426 16</inkml:trace>
  <inkml:trace contextRef="#ctx0" brushRef="#br0" timeOffset="94960.3">27517 4337 27 0,'0'0'41'0,"0"0"107"0,0 0-130 0,0 0 16 16,0 0 15-16,0 0-23 15,0 0 9 1,0 0-22-16,0 0-8 0,0 0-4 0,0 0 1 16,0 0 3-16,0 0-1 0,0 0-3 0,0 0 0 0,0 0 1 15,0 19-1-15,0-19 2 0,0 19 0 0,0-19-2 0,0 0 2 16,0 0-1-16,0 18 4 0,20-18 8 16,-20 20-6-16,0-20 0 0,0 0-4 0,23 0 0 0,-23-20 17 15,14 20-16 1,-14 0-2-16,0-18 0 0,0 18 1 0,0 0-2 15,0-19 0-15,0 19 1 0,0 0-2 0,0 0 4 16,0 0-5-16,0 0 1 0,20 19-1 0,-20-19 1 16,0 0 0-16,20 18-3 15,-20 2-1-15,0-20-2 0,0 19 0 0,20-1-56 16,-3 1-73 0,-17 2-94-16,17-21 179 15,-17 18 15-15</inkml:trace>
  <inkml:trace contextRef="#ctx0" brushRef="#br0" timeOffset="95123.91">27805 4450 41 0,'0'-18'224'0,"0"36"-138"15,0 1-73 1,0-19-9-16,0 0 0 0,0 21-3 16,0-21 1-16,0 0-2 0,0 18-19 15,0-18-31-15,0 0-10 16,0-18-147-1,0-3 197-15,0 21-19 0</inkml:trace>
  <inkml:trace contextRef="#ctx0" brushRef="#br0" timeOffset="95257.17">27916 4185 34 0,'0'0'191'0,"0"0"-136"16,0 19-44-1,0-1-9 1,0-18-9-16,0 19-80 0,0-19 55 0,0 20-85 15,0-20 67 1</inkml:trace>
  <inkml:trace contextRef="#ctx0" brushRef="#br0" timeOffset="95473.51">28013 4375 43 0,'0'0'118'0,"0"57"35"47,0 19-100-47,0-57-14 0,0-19-22 0,17 0-11 15,-17 0-1-15,40-58 12 0,-3 2-9 16,-17 36-4-16,-2 20-2 0,4-37 0 16,13 18 2-16,-16-1-2 15,1 20-2-15,-2 0 1 0,1 0 1 0,-19 20-2 0,0-20-1 16,20 19-2-16,-20 18-1 0,18-17-7 0,-18 36-42 16,0-35-32-16,0-3 45 15,0-18-8-15,0 19-58 0,0 0 61 0,0-19 14 0,0 18 15 0,0 2-17 16</inkml:trace>
  <inkml:trace contextRef="#ctx0" brushRef="#br0" timeOffset="99740.79">25542 5895 25 0,'0'0'6'0,"0"0"-2"0,0 0 32 16,0 0 7-16,20 0 9 0,-20 0-44 15,0-18 18 1,17 18-2-16,-17 0-9 0,23 0 11 15,-23 0-5-15,17 0-9 0,-17 0-7 0,0 0 5 0,0 0-6 16,0 0 6-16,17 18-2 0,-17-18 2 0,0 0-8 16,20 19 18-16,0-19-10 15,-20 0-9-15,0 0 2 0,0 0-2 0,0 0 1 16,0 0 0-16,37 0 3 47,40-37-3-47,-77 17-1 0,17 20 0 0,-17 0-1 0,0-19 0 0,20 19 1 15,-20-37 3-15,20-2-1 16,-20 20-1-16,0 0-2 0,17-19 1 0,-17 38 1 16,0-19 0-16,0 2 1 0,0 17-3 0,20-39 1 0,-20 0-1 15,0 20 1-15,0 1 0 16,0-2 0-16,0 20 0 0,0-18 0 0,0 18 0 0,0-19 6 16,0-1-2-16,0 0 2 15,0 20-5-15,0 0 1 0,0-17 3 0,0 17-3 16,0-20 0-16,0 2 3 0,0 18-2 0,0-20-2 15,0 20 1-15,0-19-1 0,0 19 2 16,0 0-3-16,0 0 0 0,0-18 1 0,0 18-1 16,0 0 0-16,0 0 0 0,0-19 1 0,-20 19-2 15,20 0 0-15,-17-21-1 16,17 21 0-16,-20 0-1 0,20 0-1 0,0 0 0 0,0 0-2 0,-20 0-8 16,20 0 1-16,-17 0-54 15,17 21-195 1,-17-21 176-1,17 19 51-15</inkml:trace>
  <inkml:trace contextRef="#ctx0" brushRef="#br0" timeOffset="114825.43">27215 5155 40 0,'0'0'121'0,"0"-20"21"0,0 0-120 0,0 20-11 16,0 0 13-16,0 0-17 0,0 40 18 31,0-40-22-31,0 37 12 0,-17 57 18 31,-6-36-20-15,23-39-10-16,0 19 1 16,0-1 3-16,0-37-6 0,0 20 2 0,23 0-2 15,-23-20 0-15,17 0 2 16,0 0-3-16,-17-20 1 0,0 20 0 0,20 0-3 16,0 0 3-16,-20 0-1 0,0 0 1 15,0 0 1-15,17 0 1 0,-17 0-1 0,0 0 5 16,0 39 0-16,0-39-3 0,0 18 2 0,0 2-4 15,0-2 0-15,0 40-1 16,0-39 1-16,0 1-2 0,20-20 0 0,-20 17 0 16,0 2-6-16,0 0-29 15,20 0 21-15,-20-19-111 0,0 0 85 16,17 0-122-16,-17 0 111 0,0-19-8 0,23 0 32 16</inkml:trace>
  <inkml:trace contextRef="#ctx0" brushRef="#br0" timeOffset="115225.01">27614 5230 88 0,'0'0'137'15,"0"0"-48"-15,0 0-68 0,0 0 13 0,0-19 4 47,0 0 4-47,0 19-19 47,0 19-13-47,20 0-7 16,-3 0-2-16,-17 0 3 0,57-1 11 0,-57-18-14 0,0 0-1 0,0 21 6 15,23-21-6-15,-23 0 1 0,0 0 0 0,0 19-2 16,0-19 1 0,-23 37 0-1,23-17-1-15,0-20 2 0,0 18-1 0,0 2 2 16,0-20-2-16,0 76 0 15,0-58 0-15,0 2 0 16,23-2 1-16,-23 20-3 0,14-38 2 16,-14 20 0-16,0 36-1 15,0-37 1-15,0 0-4 0,-37 38-100 47,17-38-277-47,0 1 357 0</inkml:trace>
  <inkml:trace contextRef="#ctx0" brushRef="#br0" timeOffset="117240.98">29647 4127 28 0,'0'0'18'0,"0"0"-4"0,-20 0 51 0,20 0-9 0,-17 0-43 0,0 19 53 16,17-1-42-16,-23-18-19 0,23 21 7 16,0-21-6-16,-17 19 7 0,17-1-6 0,0 1 18 15,0 1-20-15,-20-20 1 0,20 18 6 0,0-18-6 0,0 19-1 16,0 0 2-16,-20 1 10 0,20-1-12 0,0 0 6 0,0-1-2 15,0 2-1-15,0 36 7 16,0-35-12-16,0-3 2 0,0 38 1 16,0-36-4-16,0-20 0 15,0 19 0-15,0-1-2 0,0-18-1 16,0 0 0-16,0 19-50 47,-77-56-328-47,60 18 364 0,0-19 16 15,17 38 1-15,0-19 1 16,-40 19 150 0,40 0-133-16,0 0 76 0,74 0-52 31,-14 0-51 0,-43 0 1-31,40 0-183 16,-17 0 41-16</inkml:trace>
  <inkml:trace contextRef="#ctx0" brushRef="#br0" timeOffset="117510.05">29781 4508 29 0,'0'0'44'0,"0"0"16"0,-17 0 87 16,17 0-117-16,-23 19 15 31,6 0-20-31,17-19-24 0,-20 18 6 15,20 2-6-15,0-20-1 16,0 0 0-16,0 0 0 0,0 19 4 0,0-19-3 0,0 0 1 0,0 0 4 16,20 18-2-16,-20-18 1 0,17 0 37 15,-17 0-37-15,23 0 3 16,-23-18 6 0,17-21-2-16,0 21-7 0,-17 18-4 15,0-19 0-15,0 19 0 0,0-19-2 0,0 19 0 16,-17-18-4-16,17 18 0 0,0 0-11 0,0 0 5 0,0 0-4 15,0 0-128-15,0 0 64 0,0 0 31 16,0 18-48-16,0-18 65 0,0 19-18 0</inkml:trace>
  <inkml:trace contextRef="#ctx0" brushRef="#br0" timeOffset="117891.99">29989 4508 25 0,'0'0'166'0,"-20"0"-77"16,20 0-39 0,0 0-43-16,0 0 0 0,0 0-7 62,0 0 0 1,0 0 40-48,0 19 0-15,40 18 5 0,-3-37-31 0,-20-56 3 0,-17-2-14 0,-54 21-40 0,34 37-40 16,20 0 61 31,-20 19-100-16,20 57-141-31</inkml:trace>
  <inkml:trace contextRef="#ctx0" brushRef="#br0" timeOffset="122458.76">29362 5572 39 0,'0'0'159'0,"0"0"-136"0,0 0 18 0,0 19 40 0,0-19-47 16,0 0-18-16,0 0-7 0,0 20 6 0,0-20 1 15,0 0 30 1,0 0-34-16,0 0-6 0,0 0-1 0,0 0 1 0,0 0 3 0,0 0-4 16,0 0 3-16,0 0-2 0,0 0 5 0,0 0-2 15,0-20 9 1,0 20-13-16,20 0-3 0,-20-19-1 0,0 19 3 0,0-19-2 16,20 19 2-16,-20-18-2 0,0-20 0 15,0 38-1-15,17-59 3 16,-17 42-2-16,0-41 2 0,17 39-1 0,6-57 3 31,14-57 2-31,-37 133-6 0,17-38-1 16,-17 19 0-16,0-1 1 0,0 2-2 0,0 18 0 15,0 0-1-15,20-19 3 0,-20 0-1 0,0 19 1 0,0 0-1 16,20-18-1-16,-20-3 0 0,0 21 1 0,0 0 0 16,0 0 0-16,0 0 0 0,0 0-2 0,17-19 3 15,-17 19-1-15,0 0 0 0,0 19-1 16,0 2 1-16,0-21 1 0,0 0-3 0,0 18 1 0,0 1 0 15,0-19 1-15,0 19 0 0,0 38-3 16,23 1 2 0,-6-21-4-16,0-18 2 15,-17 19-2-15,20 20 0 0,-20-39 5 16,0-1-2 15,37 76-8-31,-17-54 6 0,0 17-14 47,-3 38-29-47,-17-75 15 31,0-20-33-31,0 0 27 0,0 0-7 0,0 0 19 0,0 0-25 0,0 0 21 16,0 0-39-16,-37-59-115 16,37 40 159-16</inkml:trace>
  <inkml:trace contextRef="#ctx0" brushRef="#br0" timeOffset="122725.7">29436 5383 31 0,'-17'0'126'0,"17"-20"-92"0,-17 1 45 0,17 19-46 0,0 0-20 16,0-18 1-16,0 18-7 0,0 0 13 0,0 0-12 0,0 0 7 15,17 0 11 1,0 0 4-16,-17 0-25 0,23-19 6 0,-23 19-7 0,17 0 3 16,20 0 4-1,-17 0-9-15,17 0-1 16,-14 0-3-16,11 0-16 0,-34 0-9 16,20-21-38-16,0 21 4 0,-20 0 22 15,0 0-7-15,0 0-8 0,17 0-73 0,-17 0 111 0,0 0-6 16</inkml:trace>
  <inkml:trace contextRef="#ctx0" brushRef="#br0" timeOffset="124859.25">30753 3993 21 0,'0'0'173'0,"0"-18"-155"0,0 18 32 0,0 0-34 0,0 0 0 0,14 0 1 0,-14 0-8 0,0 0 36 32,0 0-22-32,0 0-15 0,0 0 0 0,0 0 8 0,0 0-3 15,0 18 17-15,0-18-27 0,0 21 2 16,0-2-3-16,0 18 7 0,0-37-8 15,0 57 1-15,0-20 0 0,0-37-2 0,0 40 0 16,0-3 1-16,0 1-2 0,0-19 1 16,0 58 1-16,20-20 3 31,-20-57-3-31,0 0-1 16,0-19 4-16,20 19-3 0,-20 0 0 0,0 0 0 0,0-20-1 15,0 2 2-15,20 18 0 0,-20-19-2 16,0 19 0-16,0 0 1 0,0 0 0 0,17 0 1 0,0-19 6 15,-17 19-3-15,0 0-2 0,0 0 0 16,20 0-1-16,-20 0 7 0,0 0-7 0,0 0 0 16,0 19 4-16,0-19-2 0,0 0-1 0,0 19 2 0,0-1-2 15,0-18 0-15,0 39 0 16,-20-2-5-16,3-37-4 16,17 0 1-16,0 21-25 0,-17-3-46 15,17-18 15-15,0 0-62 0,0 0 71 0,0 0-60 16,0 0 70-16,0 0-18 0</inkml:trace>
  <inkml:trace contextRef="#ctx0" brushRef="#br0" timeOffset="125225.6">31032 4337 33 0,'0'0'12'0,"0"0"5"0,0 0 124 0,-17 0-123 0,17 0 26 0,0 0-31 15,0 0 8 1,-17 0 27 0,17 0-40-16,0 0 16 0,0 19-13 0,0-19 10 15,0 19-16-15,0-19 24 16,0 18-15-16,17-18-6 0,-17 0-4 0,0 0 0 0,17 0 18 16,-17 0-17-16,0 0-2 15,0 0 0-15,0 0-1 0,0 0 0 0,0-18 2 16,0 18 11-16,0 0-12 0,0-19 2 15,23 19 14-15,-23 0-13 0,0 0-3 16,0 0-1-16,0 19 8 0,0 38-3 31,17 1-10-31,-17-40 0 16,0-18-20-16,0 0 9 0,0 0-77 16,0 0 58-16,0 0-313 15,20-18 295-15,-20-3 29 16</inkml:trace>
  <inkml:trace contextRef="#ctx0" brushRef="#br0" timeOffset="125475.69">31189 4298 31 0,'0'0'120'0,"0"0"-88"0,0 0 24 0,0 19-13 0,0 1-25 0,0-20-5 16,0 38 25-16,0-38-26 0,0 57 6 16,0-39-15-1,0-18 0-15,0 0-2 0,0 19 2 0,14-19 3 16,6-37 0-16,-20 18-5 0,20-1 0 15,-20 2 0-15,37-20 2 0,-17-1-1 16,0 2-1-16,-3 37-1 0,-17-20-5 16,23 1-2-16,-23 19 1 0,17 0-19 0,-17 0 7 0,17-18-163 15,3 18 137 1,-20 18-82 15</inkml:trace>
  <inkml:trace contextRef="#ctx0" brushRef="#br0" timeOffset="127442.49">30827 4850 30 0,'0'0'34'0,"0"0"73"0,0 0-85 0,0 0-3 0,0 19-4 0,0-19 11 0,0 0-6 0,0 18 9 15,0-18-24-15,0 0 0 0,0 0-1 0,0 0 6 16,0 20 1 0,0-20-5-16,0 19 5 0,17-19-6 0,-17 18 6 0,0-18-7 15,0 0 1-15,0 19 5 0,0 2-1 0,0 16 6 16,0-18 1-16,0 19-7 0,0-38-6 16,0 19 2-16,0 19 1 0,0-18-2 0,0 17 2 15,0 1-2-15,0-38-3 0,0 19 1 0,0 0-1 0,0 20 3 16,0-20-4 15,0 93-3-31,0-92-17 0,0-20 12 16,0 0-44-16,0 20 13 0,0-20-13 0,0-20-54 15,0 20 17-15,0-20 52 0,0 3-31 16</inkml:trace>
  <inkml:trace contextRef="#ctx0" brushRef="#br0" timeOffset="127942.39">30787 4926 30 0,'0'0'7'0,"0"0"19"16,0 0 60-1,0-19 4-15,0-1-34 0,0 2 4 16,0 18-36-16,0-19-13 0,0 1 35 47,20-1-4-47,0-2-35 0,-20 21-7 0,54 0 3 15,-34 0 1-15,3 0-5 0,-9 40 3 16,-14-40-2-16,0 55 1 31,0 21-1-31,0-76 0 16,-14 21-1-16,14-3 1 0,-23 1-1 15,23 0 1-15,0-19 0 0,0 0-1 0,-20 18-1 16,20-18 2-16,0 0 1 0,0 0-1 16,0 20 1-16,20-20 0 0,-20 0-1 0,0 19 0 15,23-19 0-15,-9 18 0 0,-14 2 2 0,0-20-2 16,40 57 4 0,-40-57-4-1,20 76 8 1,-20-18-4-16,-40-21-6 15,20-17-1-15,6-20-14 0,-9 0-22 16,3 0-15-16,0 0 16 0,-14 0-98 16,34 0-36-1,-20 0 123 17</inkml:trace>
  <inkml:trace contextRef="#ctx0" brushRef="#br0" timeOffset="128943.17">32158 3918 31 0,'0'0'21'0,"0"0"-3"0,0 19 79 0,0-19-19 16,0 0-61-16,0 0 66 15,0 19-26 1,0-19-43-16,0 19-7 0,0-1 34 16,0 3-37-16,0-2 8 15,0-1-10-15,0 1 2 0,0 1-1 0,0 17-3 0,0-18 2 16,0-1 0-16,0 3-1 0,0-2-1 31,0 75 3 0,0 1 14-31,0-132-14 0,17 37-2 0,-17-19-1 16,0 19 0-16,18-20 0 0,1 1 2 0,19 0-1 0,-38 19-1 16,0 0-1-16,20 0 0 0,-1-18 5 0,-1-2-1 15,2 20-3-15,-20 0 1 0,22 0 0 0,-22 20 2 16,0-20-1-16,15 37 4 47,-15-18-3-47,-15 20 5 0,-27-2-7 0,5-17-26 0,17-1-45 15,20-19 43-15,0 0-5 0,-18 0-42 0,18-19-119 16,0 19 148-16,0 0 13 0,0 0 12 16,0-20-13-16</inkml:trace>
  <inkml:trace contextRef="#ctx0" brushRef="#br0" timeOffset="129375.92">32384 4261 34 0,'0'-20'253'0,"0"20"-242"0,0-19 0 0,0 19 9 15,0 0 16-15,0-18-18 0,0 18-10 16,0 0 7-16,0 0-9 0,0 0 15 0,0 0-14 16,0 0 7-16,0 0-7 0,0 18 4 0,0-18-6 0,0 0 4 15,0 19-2-15,0 1-4 0,0-2 1 0,0 1 2 16,0-19-4-16,0 19 2 15,0 20 1-15,0-39-4 0,0 19 0 0,0-19 0 0,20 0 2 16,-20 0-3-16,0 0 2 0,0 0-1 16,19 0 4-1,-1-19-6-15,-18-20 3 0,0 39-2 0,0-19-1 0,0 19 1 63,20-19 2-63,-20-19 2 0,0 38-3 0,-20 57 4 0,20-57-2 0,0 39-1 0,0-39-1 15,0 38 3-15,0-38-3 0,0 18 0 47,20 21 2-47,-3-39-5 0,-17 0 0 16,20 0-23 0,-20 0 0-16,0 0 12 0,0 0-15 0,0 0 10 0,0 18-75 15,0-18 59-15,0 0-5 0,0 0-62 0,22 0-35 16,-22 0 119-16,0 0-8 15</inkml:trace>
  <inkml:trace contextRef="#ctx0" brushRef="#br0" timeOffset="129759.19">32594 4222 41 0,'-19'0'192'0,"19"0"-74"16,0 0-107-16,0 0 27 0,0 0-24 0,0 19 4 16,19 1-4-16,-19-20-13 0,18 0 3 15,22 18 0-15,-23-18-2 0,3 0-2 16,17 19 1-16,-37-19-2 16,20 0 1-16,-20 0 2 0,17 19 0 0,-17-19-2 15,0 0 2-15,0 0 1 0,22 20 8 16,-22-20-7-16,0 19 2 0,0 0-1 15,-22-1 3-15,22 2-6 0,-17-1 0 16,-3 18 13 0,0-16-13-16,20-3-1 0,-17-18 0 0,17 19 1 0,0 0 0 15,-20-1-1-15,20-18 0 0,0 20-2 0,0-20 3 0,0 0-2 16,0 0 1-16,0 0-1 0,0 0 0 16,0 0-1-16,20 0 1 0,-20 0-2 0,37 0-54 46,-37 0 37-46,20-20-173 0,19 20-69 0</inkml:trace>
  <inkml:trace contextRef="#ctx0" brushRef="#br0" timeOffset="132043.1">32041 4984 25 0,'0'0'17'0,"0"0"74"0,0 0-16 0,0 0 7 31,0 0-58-31,0 0 14 16,0 18-21-1,0 1 11-15,0 18-14 0,0-17-3 16,0 17 3-16,0-37-10 0,0 58 13 31,0-20-11-31,0 0 1 0,0-19-5 0,0-1-2 0,0 3 1 0,0-21 0 0,0 19-1 0,0-19 0 0,0 37 0 16,0-37-1-16,0 20 1 0,0-20-1 0,0 18 0 0,0 2-8 16,0-3 4-16,0 3-8 0,0-20 6 0,0 0 0 15,0 20-10-15,0-1-8 0,0-1 15 0,0 2-11 16,0-20-17-16,0 18 10 0,0 1-79 31,0-19 64-31,0 0-65 31,0 0 97-31,0 0-11 0</inkml:trace>
  <inkml:trace contextRef="#ctx0" brushRef="#br0" timeOffset="132493.18">32002 4963 25 0,'0'-19'138'0,"0"19"-93"0,0 0 46 0,0-18-67 0,0 18 3 16,20-19 3-16,-20 19-9 15,0 0-17-15,19 0 6 16,1 0-2 0,37 0 8-16,-17 0-14 31,-23 19-2-31,40 18 1 31,-19 135 3-31,-38-172-5 0,19 38 0 0,-19 19 1 16,0-38 0-16,0 58-5 0,0-2-14 15,-19-38 1 1,-1 22-8 0,-37 16-58-16,22-56 29 15,13-19-35-15,4 0 21 0,18 20 43 0,0-20 10 16,-20 0-20-1</inkml:trace>
  <inkml:trace contextRef="#ctx0" brushRef="#br0" timeOffset="132776.53">32404 5497 27 0,'0'0'52'0,"0"0"3"0,0 0-28 0,0 18 20 0,0-18-7 0,0 0-6 0,0 38 44 16,0 0-65-1,0-38-11-15,0 20 1 16,0-20-2-16,-40 19 0 0,40-19-2 0,0 20-2 15,-15-20-1-15,15 0-1 0,-22 17-76 16,2-17-118-16,20 0 145 0,-18 0 21 16</inkml:trace>
  <inkml:trace contextRef="#ctx0" brushRef="#br0" timeOffset="133476.46">32594 5553 19 0,'0'0'9'0,"0"0"0"0,0 0 1 0,0 0 23 0,0 0 9 16,18 0 54 0,-1-38 2-16,-17 38-90 15,23-37 31 1,-23 17-29-16,0 0-5 0,17-35 12 15,-17 16-8-15,0 39-4 0,0-18 5 0,20-22 1 0,-20 22-1 0,0-1-4 16,0 19 0-16,17-76 23 0,-17 76-24 16,20-38 8-16,-20 0-1 15,20-19 18 1,-20 38-23-16,17-18 14 16,-17 37-13-16,22-40 7 15,-22 40-14-15,0 0 2 0,0-18 5 16,0 18-7-16,0 0 0 0,0 0 1 0,0 0 1 0,0 0 1 15,15 0-3-15,-15 0 0 16,0 0-1-16,0 18 1 0,0-18 0 0,23 19 0 16,-23-19-2-16,0 21 2 0,0-3 0 0,0-18-1 0,17 76 0 15,3-39-1 1,-20-17 0-16,0 18-1 0,17 0 0 16,-17 0-2-16,0-38 2 0,0 114-16 31,20-76 5-31,-20-1-1 0,0-37 9 0,0 40-23 15,0-21 20-15,0-19-1 0,0 38-22 0,20-1-43 16,-20-37 55-16,0 0-1 16,0 19-44-16,0 1 16 15,0-1-151-15,0-19 158 0,0 0 23 47</inkml:trace>
  <inkml:trace contextRef="#ctx0" brushRef="#br0" timeOffset="133710">32629 5286 58 0,'0'0'130'0,"0"0"-104"0,0 0 21 0,0 0-26 0,0 0-2 0,0 0 30 0,0 0-37 0,0-18 20 0,0 18-9 15,0 0-16-15,0 0-1 0,23 0 0 0,-23 0-1 0,17-19 13 16,3 19 11-1,-3 0-19-15,-17 0-7 0,20 0 2 0,0 0-1 0,-20 0 0 16,0 0-3-16,54 0 0 16,-54 0-7-16,23 0-6 15,-23 0 2-15,17 0-14 0,3 0-29 16,-20 0 0-16,17 0-15 0,-17 0 26 0,0 0-8 0,0 0-94 16,20 0 90-16</inkml:trace>
  <inkml:trace contextRef="#ctx0" brushRef="#br0" timeOffset="135143.22">24193 6560 23 0,'0'0'20'0,"0"0"19"0,0 0-1 0,0 0 92 15,0 0-75 1,0 20-17-1,0 1-5-15,0-21-14 0,0 0-8 0,0 17 6 16,0-17-7-16,0 0-7 0,0 19 2 0,18-19 2 16,-18 20-4-16,0-3 1 31,0 22 0-31,0 56-5 16,0-57 1-16,19 39-3 15,1 37-56-15,-20-94 30 16,0 17-30-16,0-18 35 0,0-1-31 0,0-18-21 15,0 20 31-15,0-20 8 0,0 17 10 0,0-17 13 0,0 20-16 0</inkml:trace>
  <inkml:trace contextRef="#ctx0" brushRef="#br0" timeOffset="135459.6">23965 7113 25 0,'0'0'5'0,"0"0"6"0,0 0 93 16,0-19-84-16,0 19 58 15,0 0-31-15,0 0-25 16,0 0-11-16,0 0 20 0,0 0-12 16,0 0-7-16,17 19 13 15,-17-19-20-15,40 18 22 47,54 2-8-47,-34-20-12 0,14 0-5 0,20 0-8 16,-56 0-3-16,1 0-1 15,16 17-15-15,-15-17-23 0,-18 20 5 16,-22-20 25-16,15 0-5 0,-15 0-4 0,0 0-7 0,20 0-97 31,-20 0 35-31</inkml:trace>
  <inkml:trace contextRef="#ctx0" brushRef="#br0" timeOffset="135743.34">23982 6657 49 0,'0'0'144'0,"0"0"-91"0,0 0-30 0,0 0-2 0,0 0 32 15,0-20-12-15,0 20-16 0,23 0 6 16,11-19 17 31,120 2 11-47,-136 17-55 0,39 0-3 0,-57 17-1 0,37-17 0 16,-17 0-1-16,-20 0-2 0,57 19-31 0,-57 1 18 15,39-20-27-15,-39 0 16 0,0 0-7 0,20 17-108 16,15-17-40-16,-35 20 112 15</inkml:trace>
  <inkml:trace contextRef="#ctx0" brushRef="#br0" timeOffset="136359.98">24764 6772 42 0,'39'74'351'0,"-39"-55"-340"0,0 19-1 15,18 38 0 1,-1-18-7-16,-17-21-3 15,0 2 1-15,0-21-2 0,0 2-2 0,0-3 1 0,20 3-7 16,-20 37-7-16,0-36 12 0,0 15-5 16,0-36 4-16,0 20-14 0,0-2 12 0,-20-18-49 31,3-38 23-31,17 19 32 0,0 2-2 0,0-22 6 16,0 20 0-16,0-1-1 0,0-94 34 15,0 57-8-15,0 57-19 0,0-74 23 16,0 15-18-16,0 59-12 15,17-38 1-15,-17 20 1 0,40-21 1 16,-23 22-1-16,-17 17-1 0,20-21 2 0,-20 21-1 0,20 0 2 16,-20 0-3-16,17 0 6 0,5 0-3 0,-22 0 3 0,35 57 17 47,-35 0-12-47,0-19-8 0,-17 2-3 15,-1-4-2-15,-4-17-1 16,22-19 1-16,0 19 0 0,-17-19 0 0,17 20-2 15,0 0 1-15,0-3 0 0,0 3 0 16,0 17-1-16,0 0-3 0,0-37 3 16,17 40-5-16,-17-40 4 0,22 37-3 0,-22-16 0 15,18 15 1-15,-18-36 2 0,0 38-3 0,0-38 3 0,17 19 0 16,-17 39-33-16,20-21-22 16,-20-37 39-16,0 0-30 0,0 0 16 0,0 0-5 15,0 0-141-15,0-17 143 0,0-3 12 0</inkml:trace>
  <inkml:trace contextRef="#ctx0" brushRef="#br0" timeOffset="136692.99">25143 6808 24 0,'0'0'48'0,"0"20"34"0,0 17 64 16,0 21-102-16,0-21-25 31,0 116 14-31,0-115-23 0,0 19 4 0,0-57-10 16,0 58 25-1,0-41-22-15,0-17-4 0,22 19 6 0,-22-19-7 16,15 20 7-16,45 17 3 15,-26-37-11-15,6 0 0 16,-17 21 0-16,-23-21 0 0,14 0-6 0,26 17-12 16,-20-17-7-16,-20 0-25 15,17 0 29-15,-17-17-206 16,0 17 173-16,0-21 12 0,0 21 13 0,0-19 9 0,0 1 2 16</inkml:trace>
  <inkml:trace contextRef="#ctx0" brushRef="#br0" timeOffset="136910.26">25220 6808 42 0,'0'0'18'0,"0"0"80"0,0 0-74 0,0 0 22 15,0-19-27-15,0 19 27 0,0 0 5 16,20 0-36-16,-20 0-8 0,17 0 6 0,0 0-3 16,3 0 3-16,0 0-7 0,3 0-1 15,-23 0-3-15,34 0-1 0,-14 0 2 16,17 19-4-16,-20-19-15 31,3 20-134-15,-20-2-102-16</inkml:trace>
  <inkml:trace contextRef="#ctx0" brushRef="#br0" timeOffset="137060.12">25240 7017 39 0,'0'0'17'0,"0"0"31"0,-20 20 1 0,0-20 51 16,20 20-36-1,0-20-51-15,20 17 36 0,54 3-35 47,-17-1-48-47,-17-19-47 0,-40 0 39 0,0 0-7 16,37 0-138-16</inkml:trace>
  <inkml:trace contextRef="#ctx0" brushRef="#br0" timeOffset="137359.89">25676 6674 39 0,'0'0'45'0,"0"0"-16"0,0 0 113 16,0 0-125-16,0 39 64 15,0-39-63-15,17 19 2 0,-17 0-12 0,0 2 7 16,0-4-9-16,20 40 20 0,-20-19-20 15,0-19-4-15,0 21-1 16,0 34 3-16,20 3-2 0,-20-3-8 16,0-15-4-16,0-3-5 15,0 41-58 1,0-60-6-16,0 0-168 47,-20-37 216-47</inkml:trace>
  <inkml:trace contextRef="#ctx0" brushRef="#br0" timeOffset="137610.23">25676 6772 29 0,'0'0'83'0,"0"0"-59"0,-20 0 34 15,20 0-28-15,0-21-4 0,0 21-14 0,0 0 14 0,0 0 13 16,0 0-15-16,0 0-3 0,0 0-11 15,20 0 15-15,-20 21-11 0,17-21-1 0,-17 0-7 16,40 17 11-16,17-17 0 16,-40 0-13-16,40 19-6 47,43-19-73-47,-86 0-25 0,6 0 27 31,-20 0-155-31</inkml:trace>
  <inkml:trace contextRef="#ctx0" brushRef="#br0" timeOffset="137826.62">25693 7168 62 0,'0'0'130'0,"0"0"-73"0,0 0-37 0,0 0 15 16,0 0-20-16,0 0-2 0,20 0-1 0,0 0 11 0,-20 0-13 0,17 0 10 0,6 0-12 15,31 0 19-15,-34 0-17 16,-3 0-1-16,3 0-5 0,-20 0 1 0,37-17 4 16,6-3-6-16,-29 20-3 0,-14 0 0 15,20-18-3-15,0 18-13 0,-20 0 3 0,0 0-3 0,20-19-57 16,-20 19 3-16,0 0 28 0,0 0-104 16,17 0 87-16,-17 0 48 0,0 0-12 0</inkml:trace>
  <inkml:trace contextRef="#ctx0" brushRef="#br0" timeOffset="140110.01">27138 6637 25 0,'0'0'110'0,"0"0"5"0,0 0-65 0,0 0-41 0,0 0 1 0,0 0 6 0,0 0 23 31,0 20-15-31,-20-3 3 15,20-17-24-15,0 20-2 16,-17-20 0-16,17 19 0 0,0-19 0 0,0 0-1 16,0 19 2-16,0-19-1 0,0 19-1 0,0 2 0 15,0-4 0-15,0-17 1 0,0 19-1 0,0-19 1 16,0 20-1-16,0-20 0 0,0 0 1 0,17 18 1 16,-17-18 4-1,0 0-4-15,0 0 0 0,20 0-1 0,-20 0-2 16,0 0 1-16,0 0 0 0,0 0 1 0,0 19 0 15,0 39 3 1,-20-38 0-16,20-3 0 0,-17 21 7 31,17 38 5-15,0 1-8-16,0-77-8 0,17 0 0 16,-17 17-9-16,20-17-21 15,0 0 19-15,-3 0-41 0,-17 0-5 0,23 0 21 16,-23 0-118-16,17 0 59 0,-17 0 70 0,17 0 13 0,-17 0-6 15</inkml:trace>
  <inkml:trace contextRef="#ctx0" brushRef="#br0" timeOffset="140660.21">27574 6674 71 0,'0'20'135'0,"-14"-20"-29"0,14 0-92 0,0 19-3 0,0-19 22 0,0 0-27 15,0 0-3-15,0 0 0 0,0 19 3 63,14 0-5-63,6 2 2 0,-20-21 1 15,0 36 29-15,0-36-31 0,0 0 0 16,0 38 10 0,-20-38-8-16,6 19 4 15,14 0-6-15,0-19-2 0,0 0 0 0,-23 39 8 31,23-2-3-31,0-18-2 16,23 19 4 15,-23-18-2-31,14 17 1 0,-14-37-4 0,0 20 1 0,0-20-2 0,0 0 1 16,0 19 0-16,0-19-1 0,0 18 0 0,0-18-1 0,0 0 3 16,0 20-3-16,0-3-1 0,-37 3-12 15,37-20 6-15,0 20-3 0,-20-20-21 0,20 0-13 16,-17 0 17-16,17 0-41 0,0 19 28 0,-20-19-105 15,20 0 69-15,-20 18 30 16</inkml:trace>
  <inkml:trace contextRef="#ctx0" brushRef="#br0" timeOffset="145810.79">29533 6503 56 0,'0'40'364'0,"0"-23"-359"0,-20-17 13 15,20 20-10-15,0-20 2 0,0 21-5 0,0-21-2 16,-17 17 4 15,-20 59 14-31,37-57-20 0,0 0 0 0,0-19-1 0,0 19 1 0,-23-19 0 0,23 21 0 16,0-4 0-16,0 2-1 0,0-19 0 0,0 38 2 31,0 0 1-31,0-38-3 16,0 19 2-16,23-19-1 15,-6 20 1 1,-17-20-2-16,0 20 1 16,0-20 0-16,0 0 0 0,0 17 0 0,0-17-1 0,0 57 1 15,0-37 1-15,0 0-1 16,0-20-1-16,0 17 1 0,0-17-1 0,0 20 1 0,0-1-3 15,0-1 2-15,0 2 0 0,20-3-17 16,-20 3-8-16,0-20 6 0,17 0-4 16,-17 0-3-16,0 20-38 0,0-20 26 0,0 0-117 15,20 0 60-15,-20 0 68 0,0 0-5 16</inkml:trace>
  <inkml:trace contextRef="#ctx0" brushRef="#br0" timeOffset="146310.32">29764 6601 48 0,'0'0'54'0,"0"0"13"0,0 0 34 0,0 0-82 0,0 0 59 16,0 0-58-16,0 0-16 0,17 0-2 16,-17 0-1-16,0 0 1 0,0 17-2 15,17 2 4-15,-17 1-4 16,20-3 6-16,-20-17-5 0,0 39 6 16,0-39-6-16,0 0 1 15,0 19-1-15,0-19-1 0,0 19 0 0,0 19 1 16,0-38-1-16,0 19 0 0,0-19 1 0,0 20 0 0,0-2-1 15,0 1 2 17,-37 59 5-32,37-78-8 0,0 0 1 0,-17 17 1 15,17-17 3-15,0 19-1 0,0-19 0 16,0 19-2-16,0-19 2 0,0 0-3 0,17 19 5 16,-17-19-4-16,0 20 1 0,0 0 2 0,17 36 10 15,-17-56-12-15,0 0-1 16,0 18 3-16,0 2-1 0,0-20-1 0,0 37-1 15,-17-17 0 1,17-20-2-16,0 19 0 0,0-19-6 16,-40 18-59-16,40 3 8 0,-17-21 18 0,17 0-66 15,0 0-12-15,0 0 56 16,-20 0 37-16</inkml:trace>
  <inkml:trace contextRef="#ctx0" brushRef="#br0" timeOffset="148244.4">30616 6466 39 0,'0'0'58'0,"0"0"-23"0,-20 0 64 0,20 0-81 0,0 0 13 0,-17 0-17 16,17 20 67 0,0-3-77-16,0-17 5 0,0 20-4 0,0-20 3 0,0 20-5 0,0-20 1 0,0 17-1 15,0 24 16 17,0 15-9-32,0-39-8 0,0-17-2 31,37 20 2-16,-17-20 5-15,-20 0-6 0,0 0 1 0,0 0-2 0,0 0 0 0,0 0 1 16,0 19 0-16,0-19 0 16,0 19 8-16,0 0-5 0,0-19 0 15,0 38 6-15,-20 38 5 0,20-57-11 16,-20 20-1-16,20-19 2 16,-17 16-1-16,17-17-4 0,0-19 0 0,0 19 0 0,0-19 0 15,0 20-4-15,0 0-17 0,0-20 8 0,0 17-47 16,17-17-92-16,-17 0 31 15,0 0 66-15,20 0 15 0,-20 0-9 0</inkml:trace>
  <inkml:trace contextRef="#ctx0" brushRef="#br0" timeOffset="148660.79">30924 6601 45 0,'0'0'102'0,"0"0"-41"15,0-21 42-15,0 21-89 0,0 0-1 0,-23 0 7 16,23 0-6-16,0 0-8 0,0 0-1 0,0 0 4 0,-20 0 0 16,20 0-7-16,0 0 0 0,0 21 0 0,0-21 2 0,0 36 5 31,0-16-6-31,0-3 1 0,0 22 4 16,20-20 1-16,3 0 2 15,-23-19-10-15,0 0 0 0,14 0 2 16,-14 0-2-16,0 0 0 0,20 0-1 0,-20 0 1 0,20-19-2 15,-20 19 0-15,0 0 1 16,0 0-1-16,0 0 2 0,0 0 0 16,0 19-1-16,0 2 0 0,0-4 2 0,-20 2-1 15,20 19 1-15,0 0-2 16,-20 38-2 0,6-19-2-16,14-37 2 0,0-20-4 0,0 20-17 0,0-3 7 15,0-17-3-15,-23 57-244 16,3-37 131-1</inkml:trace>
  <inkml:trace contextRef="#ctx0" brushRef="#br0" timeOffset="150077.75">31907 6543 46 0,'-17'0'82'0,"17"0"-53"0,0 0-3 0,0 0 93 0,0 0-99 0,0 0-12 16,17 0 0-16,-17 0-1 0,0 0 6 0,0 0-6 0,0 0-1 0,20 0 6 15,-20 0-7-15,0 0 6 0,0 0-5 0,0 0 22 16,0 0-21-16,0 0 7 0,20 0 19 16,-20 0-26-16,0 0-1 0,0 0 0 0,0 17 12 15,0 3 0-15,0 1-15 0,0-21 1 0,0 36 9 31,0-16-11-31,0 17 4 0,0-18-6 0,0-19 1 0,0 0 0 0,0 19 0 16,0 0 0-16,0 2 0 0,0-21-2 0,0 0 0 0,0 17-2 16,0-17-1-16,0 0 4 0,0 0-1 15,0 0-2-15,0 0 1 0,0 0 0 0,0 0 1 0,0 0-1 0,0 0 0 16,0 0-2-16,0 19 3 0,0-19 0 16,0 0 2-16,0 0 0 0,-20 20 1 15,20-20-2-15,0 18 0 0,-20 20 8 16,20-19-7-16,0-19 0 0,0 40 0 15,0-23 1-15,0 2-1 0,0 0 1 16,0 20-1-16,0 18-4 31,20-38-35-31,0-1-51 0,-20 2-66 32,40-20-106-32,-40 0 239 0</inkml:trace>
  <inkml:trace contextRef="#ctx0" brushRef="#br0" timeOffset="152843.85">32250 6560 25 0,'0'0'6'0,"0"0"16"0,0 0 17 0,0-17-18 0,0 17 109 16,0 0-115-16,0 0 54 16,0 0-61-16,0 0 2 0,0 0 8 0,0 0-9 15,0 0-1-15,0 0 0 0,0 0 13 16,0 0 5-16,0 0-14 0,0 0-6 0,0 0 5 0,0 0-6 15,0 0 24-15,0 0-26 16,0 0 3-16,0 0 9 16,0 0-13-16,0 0 2 0,0 0 1 0,0 0-4 15,0 0 3-15,0 0-3 0,0 17 0 0,0-17 1 16,0 20 0-16,0 1-1 16,0 52-2-16,0-34 0 0,0-39 1 0,0 38 1 15,0-17-1-15,0 72 1 16,0-93-2-16,0 38-8 15,0 2 2-15,0 15-32 32,0-16-22-32,0-19-5 0,0-20-21 15,0-20-136 1,0 0 192-16,0 20 10 16</inkml:trace>
  <inkml:trace contextRef="#ctx0" brushRef="#br0" timeOffset="153377.91">32212 6523 19 0,'0'0'11'0,"0"0"17"32,0-20 155-32,0 3-132 0,0 17-43 0,0 0 31 15,0-20-19-15,0 20-8 0,0 0-6 0,0 0 21 16,0 0-17-16,20 0-2 0,-20 0 1 16,18 0 2-16,-18 0-9 0,20 0 5 15,17 0-1-15,-37 0-4 16,42 20 2-16,-42-20-4 0,0 0 0 0,15 0 1 15,-15 0 0-15,20 17 1 0,-20-17 1 32,0 40 2-32,0-40-4 0,0 17 1 0,0 3-2 0,0-20 0 15,0 21 1-15,0-4 0 0,-20-17-1 0,20 19 0 16,-15 1 0-16,15-20 1 0,0 0-1 16,0 17 1-16,0-17-1 0,-22 0 0 0,22 0 0 0,0 0 2 15,0 0-2-15,0 0 1 0,0 0 0 16,0 0-1-16,0 0 2 0,0 0-2 15,0 0 3-15,0 0-2 0,22 0-1 16,-22 0 1-16,35 20 10 31,-15 37 6-31,-20-57-15 0,0 0-1 0,0 21 1 0,0-21 0 16,-20 36 3 0,0-16-5-16,20-2 0 0,-57 1-19 31,57-19 9-31,-37 19-124 0,17-19-54 0,20 0 52 15,0 0 110-15,0 0 6 16</inkml:trace>
  <inkml:trace contextRef="#ctx0" brushRef="#br0" timeOffset="153644.78">32498 6960 64 0,'0'0'151'0,"0"0"-120"0,0 19 94 0,0 0-105 0,-20-19-13 15,20 39 17-15,0-39-22 0,-17 20-1 16,17-20 1-16,0 0-2 0,0 17-3 0,-20-17 0 0,20 0 0 15,0 0-4-15,0 20-29 0,0-20 19 0,-18 0-30 16,18 0-64-16,0 0-52 0,0 0 149 16,0 0-9-16</inkml:trace>
  <inkml:trace contextRef="#ctx0" brushRef="#br0" timeOffset="154277.79">32823 6601 13 0,'0'-21'11'0,"0"21"-5"0,0 0-2 0,0 0 1 16,0 0 56-16,0 0-45 0,0 0 47 15,0 0-49-15,0 0 0 16,0 0 9-16,0 0 13 0,0 0-12 0,0 0 35 16,0 0-44-16,0 0-3 15,0 0 0-15,-23 0 46 16,8 0-44-16,15 21-9 0,0-21 8 0,0 0-4 15,0 0-5-15,-22 0 3 0,22 17 4 16,0 2 3-16,0 1-6 0,0-20 0 31,-17 37 11-31,17 1-11 16,-20 2-5-16,20-23-2 0,0-17-1 16,0 19 0-16,0-19 0 0,0 20 3 0,0-2-2 15,0-18-2-15,0 19 0 16,20 0 1-16,-20 0-2 0,17-19-10 0,-17 20 4 15,22 0-28-15,-7-20-2 0,-15 0 14 0,0 17-36 16,40 2-119-16,-40-19 118 0,0 0 6 0,20 0-23 16,-20 0 59-16</inkml:trace>
  <inkml:trace contextRef="#ctx0" brushRef="#br0" timeOffset="154744.89">33068 6372 46 0,'0'0'102'0,"0"0"-66"0,0 0-4 0,0 0-4 0,0 17 90 16,0 3-102-16,0-20-1 0,0 20-2 0,0-20-10 0,0 0-1 16,20 0-1-16,-20 0 0 0,0 18 2 15,17 1 1 1,-17 1-3-16,0-20 1 0,0 0 0 0,0 17 3 0,0-17-5 16,0 20 2-16,0-20 0 0,-17 37 6 0,17-37-7 15,0 0 0-15,-20 20 2 0,20 1-2 0,0-21 0 16,0 17-1-16,0-17 0 0,-20 19 2 0,20 1 0 15,0-3-1-15,0 3-1 0,0-20 1 0,0 38 2 16,0-38-4-16,0 19 1 0,0-19 1 0,0 21-1 16,0-4 0-16,0-17 1 0,0 19-1 0,20-19 1 0,-20 38 1 15,20-38-2 1,-20 38 2 31,-20 57-85-47,0-76 36 0,20-19 17 0,0 0-9 0,0 19-8 0,-17-19-63 0,17 0 67 15,-20 0-22-15</inkml:trace>
  <inkml:trace contextRef="#ctx0" brushRef="#br0" timeOffset="155427.64">33202 4963 29 0,'0'-19'284'0,"0"19"-272"0,0 0 12 0,0 0-2 0,0 0-11 0,0 0 46 15,0 0-50-15,0 0 23 16,0 19-5-16,0-19-18 16,0 0-2-16,0 0-4 0,0 21 2 0,0-21-1 0,0 0 1 15,0 18-3-15,0 1 1 0,0 38-5 47,0 76-53-47,20-133 52 0,-20 19-3 16,17-19 5-1,-17 0-1-15,0 0 2 0,0 19 3 16,0-19 0-16,0 0 5 0,0 19 3 16,0-19 3-16,-17 18 0 0,17 3 4 0,-20 16 5 15,20-18-9-15,0-19-9 16,0 0-2-16,-20 20 5 0,20-2-2 15,0 2 0-15,0-3-2 0,0 42-12 32,0-59-25-32,0 38-166 15,0-20 6-15,0-18 146 0,0 0-11 0</inkml:trace>
  <inkml:trace contextRef="#ctx0" brushRef="#br0" timeOffset="156177.93">31551 4717 22 0,'0'0'74'0,"14"0"-24"0,6 0 26 15,-20 0-59-15,0 0 19 0,0 19 38 0,0-19-50 16,20 0-12-16,-20 19 54 16,20-19-52-16,-20 0-1 0,0 18 5 15,0-18 7-15,0 0-21 0,0 0-1 0,0 40 15 32,-20-21-15-32,20-1 0 0,0 1-2 15,0-19-2-15,-20 57 0 16,20-39-1-16,0 1 2 0,0 2 0 15,0-3 0 1,0-18 0 0,0 38-7-16,20-20-17 15,-20 2 17-15,20-1-34 16,-20-19 36-16,0 0-3 0,0 18-1 16,0 2 4-16,0-20 3 0,0 20 2 15,0-2 2-15,0 1 1 16,0 0-2-16,0 38 5 15,0-39-4-15,0 3-2 0,0-21 1 0,0 37-2 0,0 2-7 16,0-21 3-16,0-18-4 0,0 20-53 31,17 17-208-31,-17-37 206 0,0 20 36 0</inkml:trace>
  <inkml:trace contextRef="#ctx0" brushRef="#br0" timeOffset="156928.1">31129 4717 38 0,'0'0'88'0,"0"0"32"16,0 19-55-16,0-19-22 0,0 0-35 0,20 19 4 0,-20-19 5 15,0 0-13-15,0 18 6 0,0-18-8 16,0 19 5-16,0-19-4 0,0 0-4 15,0 21 4-15,0-2-2 0,0-19 0 0,0 0-1 16,-20 55 4 15,20 42 3-31,0-97-6 0,0 18-1 0,0-18 1 0,0 19 0 0,0 0 2 0,0-19-3 16,20 18 2-16,-20 2-2 0,17-1 1 16,-17-1 0-16,23 2-1 0,-23-20 0 0,0 0 1 15,0 0-1-15,14 0 1 0,-14 0 0 16,0 0-1-16,0 0-1 15,0 0 1-15,0 0 0 0,0 0 1 16,0 0-1-16,0 0 2 0,0 20 1 0,0-20 0 0,0 0-2 16,-14 0 3-16,14 37 3 15,0-37-2-15,0 19-1 0,0 0-1 16,0-19-1-16,0 38 1 16,0 1-2-16,0-20 1 15,0-19-2-15,0 18-1 0,0-18-1 0,0 0-1 0,-23 19-13 16,23 1 8-16,0-20-13 0,0 18-37 15,0 19-65-15,0-37 91 16,0 0-4-16,0 0-48 0,0 0 50 0,0 20 10 0,0-20 2 16,0 0 1 15</inkml:trace>
  <inkml:trace contextRef="#ctx0" brushRef="#br0" timeOffset="157627.87">30579 4832 27 0,'0'0'14'0,"0"0"111"0,0 0-101 0,0 0-2 15,0 0 16-15,0 0-5 0,0 0-18 0,17 0 28 16,-17 0-30-16,0 0 53 16,0 0-53-16,0 0 14 15,0 0-22-15,0 18 5 0,-17-18-2 0,17 0-4 0,0 19 11 16,-17-19-11-16,17 0-4 0,-23 38 6 15,23-1-6 1,0-37 0-16,0 19 1 0,0 2-1 0,0 16 0 16,0-18 0-16,0-1 0 0,0 2-1 15,23-1 2-15,-23-19-1 0,0 18-1 0,17-18 2 16,-17 20-4-16,0-20 3 16,17 20-3-16,-17-20 1 0,0 0-3 15,0 0-6-15,0 0 6 16,0 18 4-16,0 1 2 0,0-19-2 0,0 0 0 15,0 57 1 1,0-20 3-16,0 3-1 31,-17 17 1-15,17-57-3-16,0 18 0 47,0 19-5-47,0 3-41 0,17-21-6 0,3 37-265 0,-20-56 291 0,0 19-18 15</inkml:trace>
  <inkml:trace contextRef="#ctx0" brushRef="#br0" timeOffset="158361.6">29969 4944 22 0,'0'-18'10'0,"0"18"-9"0,0 0 0 0,0 0 1 31,0 0 38-31,-14 0-5 0,-9 0 7 0,23 0 14 16,-20 0-37-16,20 0-9 0,0 0-1 15,0 0 40 1,0 0-22-16,0 18 2 0,0-18-22 0,20 19 13 16,-20-19-16-16,0 0 0 0,0 0 3 15,0 0-3-15,23 21 10 0,-23-21-2 0,14 0 0 16,-14 0-9-16,20 0 7 15,-20 0-4-15,20 0-4 0,-20 0 2 16,0 0-2-16,0 0-1 16,0 0-1-16,0 0 0 0,0 18-1 15,0-18 3-15,0 0-2 0,-20 0 2 0,20 19-3 16,0 0 1-16,-20 19 1 0,20-38-1 0,-14 37 0 16,14-17 1-16,0 0 0 0,0 17 1 15,0-37 1-15,0 38 6 16,0-19-7-16,0-19-2 0,0 0 2 15,0 19-1-15,0-19 0 0,0 18 1 0,0-18-2 0,0 0 0 16,0 21-1-16,0-2 1 16,0-1 0-16,0 1-1 31,0 39-3-31,-23-58 2 0,23 17-24 16,0 3 9-16,0-20-5 0,0 0-26 0,0 0 1 15,0 0 16-15,0 0-4 0,0 0-91 16,0 20 23-16,0-20 75 0</inkml:trace>
  <inkml:trace contextRef="#ctx0" brushRef="#br0" timeOffset="159045.07">29231 5058 20 0,'0'0'8'0,"0"0"-6"0,0 0 22 0,0 0 14 0,0 0 12 0,0 0-2 16,0 0 13-16,0 0-44 0,-20 20 47 15,20-20-47-15,0 19 2 0,0-19-13 0,-20 0 5 16,20 0-6-16,0 18 4 0,-20-18-2 15,20 0-2-15,0 20-4 0,0-20-2 0,0 0 2 16,0 0-1-16,-14 38 2 0,-9-19-3 16,23-19 2-16,0 0-2 0,0 19 1 0,0-19-1 0,0 0 1 0,0 0 0 15,0 19 1-15,0-19-1 0,0 0 0 0,0 19 0 16,0-19 0 46,0 0 2-62,0 77-1 0,-20-40-1 16,20-17-1-16,0-20 2 0,-17 55 0 31,-3 4 0-31,20-41 0 0,-20 2 3 0,20-20-4 16,0 18 3-16,0-18-3 0,0 19 0 0,0 20 1 16,0-20-1-16,20 1 0 0,-20-20 1 0,0 17 0 15,20 2-2-15,-20 38 1 0,0-57-1 16,0 19 1-16,17 57-10 15,-17-76 6-15,0 39-38 0,20-21-180 32,-20 1 110-32,0-19 75 15</inkml:trace>
  <inkml:trace contextRef="#ctx0" brushRef="#br0" timeOffset="162561.57">24116 8730 19 0,'0'0'3'0,"0"-19"4"0,0 19-5 0,0 0 0 0,0-21 2 0,0 4-2 16,0 17 0-16,0-20 1 0,0 0 1 0,0 20-3 16,0-18 0-16,0 18 0 0,0-19 1 0,0-1 0 0,0 3 4 15,0-23 18 1,0 40 6-1,0-17 19-15,0-3-2 0,0 20-35 0,0-21 47 16,0 21-47-16,0 0 25 0,0-17-27 16,0 17 11-16,0-20 0 0,-20 20-12 0,20-19 34 15,-17 2-32 1,-3-4 15-16,20 21-22 0,-20-17 5 0,20 17-6 16,0 0 0-16,-17-19 7 0,17 19-7 0,-40 0 10 15,23-21-9-15,-3 21 3 16,20 0-4-16,-20 0 1 0,3 0-3 0,17 0 0 0,-20 0 1 0,20 0-2 15,-20 0 2-15,0 0 0 0,3 0-1 0,17 21 1 0,-17-21-1 16,17 19-1-16,-40 19 1 16,40-21-1-16,-20 2 0 0,20 39 3 0,-14-21-1 0,14-37-2 15,-23 40-1-15,23-23 1 0,-17 137 0 47,17-2-3-47,0-116 3 0,0 3 6 0,0-20 1 16,17 58-3-1,6-21-2-15,31 2-4 16,60 17 2-16,-114-75 2 16,37 0-4-16,-17 0 1 0,-3-18-1 15,6 18 1-15,-6-39-8 0,-17 39 5 0,17-18-12 0,3-2-6 16,-20 3 9-16,0 17-2 0,20-41-23 0,-3 5-33 16,-17-21-33-16,-17 18 62 15,17 39 19-15,0-19-26 0,0-1 2 16,-20 3 26-16,0-2-33 0,20-2 48 0,0 21 6 0,-17-17 1 15,17 17-1-15,-40 0 7 16,23 0 12-16,17 0 17 0,-20 0 40 16,0 0-61-16,20 0 12 0,-17 0 15 15,17 0-30-15,0 0 0 0,0 0 12 0,-20 17 43 47,20-17-57-47,20 21 38 0,-20-21-38 0,17 0 24 0,3 0-19 0,0 0-6 0,20 19-3 0,-23-19-2 16,-17 0-1-16,37 0 0 0,-17 17 1 0,-3-17-4 0,3 0 1 15,-20 0 0-15,0 0-1 0,60 0-5 16,-60 0-5-16,17 0-8 0,-17 0-8 0,0 0-14 16,18 0-47-16,-18-17-32 0,19 17-66 31,-19-19 161-31</inkml:trace>
  <inkml:trace contextRef="#ctx0" brushRef="#br0" timeOffset="163295.29">24402 8615 19 0,'0'0'20'0,"0"0"-8"0,0 18-1 0,0-18-7 0,0 0 5 0,0 0-7 0,0 20 0 0,0-20-2 0,-20 20-1 16,20-20 0-16,0 38-4 0,0-38 1 0,0 0 0 0,0 19-7 15,0-2-5-15,0 3 12 0,0 0 0 16,0 18 0 0,-15-19 5-16,15-19-1 0,0 17 0 0,0 4 0 0,0-21 0 15,0 0 1-15,-23 19 1 0,23-2 2 0,0 41 46 31,0 19 88-31,0-77-105 0,0 18-18 0,0-18 1 16,0 38 45-16,0-38-48 0,0 21 12 16,0-21-2-16,0 17 9 0,0-17-11 0,0 0-12 15,23 0 5-15,-23 0-7 0,0 0-1 0,0-17 7 0,0 17-6 0,0-21 0 16,15-17-5-16,-15-18 13 16,39-41 1-16,-39 61-14 15,20-42 6-15,-20 61-6 0,0-3 0 0,18-36 5 16,-18 18-2-16,0 18-4 0,17-74 10 31,5 37 1-31,-22 16 3 0,0 41-14 16,0 0-1-16,0 21 3 0,0-21-1 0,0 56 6 15,0-18-7-15,0 1-2 16,0-1 1-16,0 20 1 0,0-2-2 16,0-36 2-16,0 18-2 0,0-2 3 0,0 41-1 15,0-58-1-15,0 0 1 16,0-19 0-16,18 0 0 0,-18 0-1 15,0 0-1-15,0-19 1 0,22 0 1 0,-22-1-1 0,15-54-4 16,5 74 4-16,-20-40 0 0,19-53 1 16,-19 72-2-16,20-16 2 0,-20-1-2 0,18-18 3 0,-1 16-2 15,-17 23 1-15,0-3-1 0,20-1 1 16,-20 4 0-16,20 17-1 0,-20-20 1 0,0 20 0 0,0 0 0 0,0 0 1 16,20 0-1-16,-20 20 0 0,0-3 1 0,17 24-2 0,-17-41 1 15,0 151-1 1,0-74 0-16,0-20-1 0,0 17-4 15,0 3-21 1,0-19-2-16,0-1-92 31,0-1-155-31,20-35 90 0,0-21 173 0</inkml:trace>
  <inkml:trace contextRef="#ctx0" brushRef="#br0" timeOffset="163661.73">24992 8861 28 0,'0'0'98'0,"0"0"-69"0,0-17 55 0,0 17-51 0,-18-40 36 0,18 40-52 0,0-17 0 15,-22-23 50 1,22 40-45-16,-17 20 9 16,-3 0-13-16,20-3-15 15,0 23 8-15,-20 92 18 16,40-55-27-1,-20-41-1-15,0-36 1 0,20 20 2 16,-3 1-2-16,-17-4 3 0,22 3-1 0,-4-20-2 16,-1 0 8-16,-17 0-6 0,20-20 6 0,0-56-13 15,-3 37 0-15,-17 22 4 0,0-2 0 0,20-59 4 16,-20 42-4-16,0 36 0 16,0-38-1-16,0-2 0 0,-20-53-20 31,3 72-9-31,-3 42-13 0,20-21 27 15,0 19-35-15,0 38-71 16,0-19 18-16,0-19 22 0,0 19 3 0,0-38 53 16,20 36 2-16,-20-36 5 0</inkml:trace>
  <inkml:trace contextRef="#ctx0" brushRef="#br0" timeOffset="163911.29">25123 8787 31 0,'0'0'31'0,"0"0"-8"0,0 0 2 0,0 0 25 15,0-20-5-15,0 20-27 0,0 0 13 0,0-20 35 16,0 20-33 0,0 0-25-16,0 0 13 31,20 40 46-31,-20-23-64 0,0 23 9 0,0-2-7 16,0-38-3-16,22 19 0 0,-7 95 15 31,-15-40-17-31,0 61-68 15,0-117 32-15,0 0 18 0,0 3-1 0,0-2-17 0,0-19 17 0,0 18-46 16,0-18 37-16,-15 0-98 16,15-37 77-16,-22-2 43 0,22 1 1 15,0 19-6-15</inkml:trace>
  <inkml:trace contextRef="#ctx0" brushRef="#br0" timeOffset="164145.32">25143 8957 15 0,'0'0'6'0,"0"-39"91"16,0 3-22-16,0-21 4 15,0 19-37-15,0 18-31 0,0-17 16 16,0 18-19-16,22 19-1 0,-7-78 41 31,5 41-26-31,0 17-5 0,0 20-11 0,-20-17 9 0,17 17-9 0,0 0 13 16,23 56 1-16,-17-18-10 15,-9-38-7-15,6 58 5 0,-20-2-3 16,20-36-4-16,-20-3 1 0,0 4 0 0,0 36 3 16,0 37 10-1,-40 39-12 16,-54 0-98-31,57-115 53 16,-3 3-224 0,3-21 95-16</inkml:trace>
  <inkml:trace contextRef="#ctx0" brushRef="#br0" timeOffset="165061.97">24344 10289 21 0,'0'0'6'0,"-19"0"2"0,19-20-7 0,0 20 0 0,0-18-1 16,0-2 0-16,-20 20-1 0,20-19 0 0,0 19 1 15,0-19-2-15,0 19 1 0,0 0 1 0,0-18 0 16,0 18 0-16,0-21 2 0,0 21 10 16,0 0-6-16,0-18 17 0,0 18-13 15,-18 0 12-15,18-18 21 0,0 18-35 16,0 0 1-16,-19 0-1 0,19 0 8 0,0-20 0 0,0 20-8 0,-18 0 11 16,18 0-13-16,0 0 10 0,0 0-12 15,0 0 2-15,-20-20 15 0,20 20 0 16,-19 0-9-16,19 0-6 0,0-18 7 0,-18 18 1 0,1-20 15 15,17 20-14-15,0 0-7 0,-23-18 8 0,23 18 0 16,0 0-8-16,-57-18 45 31,20 18-13-31,17 18-31 16,3-18 0-16,-23 18 1 16,23 2-6-16,-23 18 1 15,40-38-5-15,0 20 1 0,0-20-1 0,-17 57 3 16,17-39-1-16,0 40 0 0,0-40 0 15,0 39 1-15,0-37-2 16,0-2 2-16,0 1-1 0,17 0-2 0,-17 1 1 16,20-1 2-16,17 0-2 0,-14-1 2 15,31 21-7 1,-34-22-5-16,17-17-15 0,-37 0-2 16,20 0 11-16,-3 0-18 0,-17 0 15 0,23 0-1 0,-23 0-27 15,17-17 21-15,1-2-78 0,-18 19 75 0,0-20 2 16,19-17-98-16,-19 37 104 0,0-39-21 15,0 20 39-15,0 19 2 0,0-37 29 16,0 37-14-16,0-20 24 0,0 20-18 16,0 0 19-16,-19 0-23 0,1-19 27 0,1 19-19 15,17 0 6-15,-23 0 14 16,6 19 38 15,17 1-42-31,0-20-29 0,0 0-6 0,17 0 2 0,6 0 6 0,-6 0 1 16,1 0-6-16,1 0-5 15,19 0-3-15,-19 0 0 16,-19 0-7-16,18 0-69 16,-18 0 23-16,0 18-19 15,0-18 29-15,0 0-6 0,0 0-112 0,0 19 103 0,0-19 41 16</inkml:trace>
  <inkml:trace contextRef="#ctx0" brushRef="#br0" timeOffset="165528.69">24612 10098 20 0,'0'0'10'0,"0"0"5"0,0 0 8 0,0 0 20 0,0 0-16 0,0 0-1 0,0 0-14 0,0 0 27 15,0 0-31-15,0 0 0 0,0 0 1 0,0 0 24 16,0 0-13-16,0 0 2 0,0 0 5 15,18 0-9-15,-18 38 5 16,0-38-17-16,17 76 26 0,-17-57-27 16,0 1 2 15,20 207 8-31,-20-171-23 16,0-15-8-16,0-41 7 0,0 18-30 0,0 1 3 15,0-19-6-15,0 19-73 0,0-19 78 16,-20 0-74-16,20-38 76 47</inkml:trace>
  <inkml:trace contextRef="#ctx0" brushRef="#br0" timeOffset="165861.66">24630 10231 28 0,'0'0'24'0,"0"0"-11"0,0-38 111 32,0-1-47-32,0 3-20 0,0 16-39 0,0 0 18 15,0 20-21 1,0-18 13-16,17-2-11 0,3 20-6 15,-20 0-7-15,20 0 11 0,0 0-4 0,-20 0-1 16,0 0-6-16,17 0 4 0,-17 0-5 0,20 20 5 16,-20-2 0-16,0 2-6 15,0 36 8 1,0-56-10-16,-20 39 4 16,3-20-5-16,-3-19 1 15,20 0 1-15,-20 0 0 0,20 19-2 0,0-19 1 0,-20 0 3 16,20 0-4-16,0 20 2 0,0-20 1 15,0 18-2-15,0-18 0 0,20 20 3 0,-20-20-2 0,0 18 0 16,20 1 0-16,0 19 3 0,-3-38-1 0,3 38-1 0,17 1 1 16,-37-2-1-1,77 97-6 1,-57-98 4-16,-3 3-2 16,-17-21-15-16,0 2-72 15,0-20-36-15,0 0 6 0,0 0 53 0,0 0 12 0,0-20-6 0,0 2 36 16</inkml:trace>
  <inkml:trace contextRef="#ctx0" brushRef="#br0" timeOffset="166161.99">25009 10118 32 0,'-17'0'31'0,"17"18"83"0,0 0-96 0,0 3 29 0,0-3-24 0,0 1-13 0,17-19 0 15,-17 39 6-15,0-39-9 0,0 38 7 0,0-38-8 0,0 37-1 0,0-37-1 16,0 20 1-16,0 36 18 0,0-36-16 0,0-1 9 16,0 0-6-16,0-1 0 0,0 2-2 0,0-1 14 0,0-2-15 15,0-17 0-15,0 20 4 0,0 1 7 0,0-3 2 16,20-18 16 15,54-18-18-31,-34-3-21 16,-18 21-6-16,-7 0 2 0,5-20-36 15,0 20 27-15,-20 0-3 0,0 0-25 0,20-17 18 16,-20 17-2-16,0-19-113 0,0-1-28 16,0 20 152-16,0-18 4 0,0-1-7 0</inkml:trace>
  <inkml:trace contextRef="#ctx0" brushRef="#br0" timeOffset="166379.31">25086 10175 55 0,'0'0'93'16,"0"0"-64"-16,-20 0 91 15,20 0-77-15,0 0-23 0,0-21-2 0,0 21 5 16,0 0-11-16,0 0-7 0,0-18 0 16,20 18 2-16,17-18 6 15,-17-2-5-15,2 20-8 0,-22 0 0 0,0 0 0 0,15-20 0 0,-15 20-1 16,0 0-2-16,20 0-1 0,-20 0-2 0,0 0-14 0,20-18-33 16,-20 18 29-16,0 0-140 15,0 0-12 16</inkml:trace>
  <inkml:trace contextRef="#ctx0" brushRef="#br0" timeOffset="166512.07">24974 10383 71 0,'0'0'158'0,"0"0"-63"0,35 0-20 0,-15 0-73 0,-20-19 1 0,20 19-3 16,-3 0-9-16,3-18 0 0,-20 18-3 0,37-20-88 15,5-17-174 1</inkml:trace>
  <inkml:trace contextRef="#ctx0" brushRef="#br0" timeOffset="166745.48">25337 10098 44 0,'0'0'105'0,"0"0"-53"15,0 0-13-15,0 0 33 16,-23 0-55-16,23 0-10 0,0 0 12 15,0 20-14-15,0-20-3 0,0 36 14 16,23 3 7-16,-23 19-6 16,14-2-4-16,-14 1-10 0,0-19 1 0,0 1-2 15,20-2 0-15,-20-17-2 0,0 16-4 0,0-16 1 16,0 19 1-16,0 16-7 0,0-16-17 31,-20 57-170-31,6-78 67 0,14-18 85 0,0 0 37 16,-23-18-15-1</inkml:trace>
  <inkml:trace contextRef="#ctx0" brushRef="#br0" timeOffset="166962.49">25274 10154 41 0,'-17'0'120'0,"17"0"-97"0,0 0-2 0,0-18 14 0,0 18 7 16,0 0-9-16,0-38 4 31,17 0-15-31,3 38-3 0,0-20-2 15,3 20-10-15,-9 0 6 0,-14 0-6 0,20 0-2 0,-20 0-5 63,74 0 38-63,3 0-31 0,-20 0-47 0,-34 20-68 0,-6-20 47 0,-17 0 25 16,0 0-5-16,0 0-4 0,0 0-40 15,0 18 32-15,0-18 35 0</inkml:trace>
  <inkml:trace contextRef="#ctx0" brushRef="#br0" timeOffset="167145.26">25294 10402 119 0,'0'0'124'0,"20"0"-74"16,-20 0 28-16,23 0-31 16,-9 0-42-16,6 0 1 0,-20 0-2 0,0 0-1 0,40 0 1 0,-6 0 1 15,6 0-7-15,-20 0-1 16,37-19-68-16,-57 19 44 15,0 0-5-15,17-19-47 0,-17 19-26 0,23-18 2 0,-23 18 80 16</inkml:trace>
  <inkml:trace contextRef="#ctx0" brushRef="#br0" timeOffset="198430.79">28829 8559 20 0,'0'0'33'0,"0"0"23"0,0 0-43 0,0 0 14 0,0 0 41 16,0 0-32-16,0 0-7 0,0 0-20 16,0 0-1-16,0 0 0 0,0 0 8 0,0 0 7 15,0 0-17-15,0 0 13 0,0-21 13 16,0 21-26-16,0 0-1 0,0 0 0 0,-17 0 15 31,17 0-5-31,-18 0-11 16,-4 0-1-1,5 38-1-15,-23 39 0 16,23-57-2-16,17 18 1 16,-20-19 0-16,20-19-1 0,0 17 0 0,0 3 0 0,0 0-1 0,-18-20 1 15,18 38 1-15,0-19-1 0,0-2 1 0,0-17-2 16,0 40 5-16,0-23-2 16,0 3-3-16,0-20 1 0,0 19 1 0,0 0 0 0,0 1 0 15,0-20-2-15,0 19 0 0,0-19 2 16,0 17-1-1,0 4 0-15,0-3 2 0,-22 0 6 16,22-18-8-16,0 0 1 0,0 20 0 16,-17 1 2-16,17-4-5 0,0-17 2 15,0 0 2-15,0 20 0 0,0-20-1 16,0 37 6-16,0-37-5 0,0 20-1 0,39 16 6 31,-39-15-5-31,0-21-1 0,18 19-2 0,-18-1 2 0,20 2 1 16,-20-1-1-16,0-1 0 0,17 2-1 15,3-3 1 1,-20-17-11-16,20 0-26 16,-20-17 24-16,39-40-174 15,-21 37-29-15,-18 2 195 0,0 18-18 16</inkml:trace>
  <inkml:trace contextRef="#ctx0" brushRef="#br0" timeOffset="199330.91">29097 9071 41 0,'-20'114'297'0,"20"-95"-289"0,0 1 34 16,0-2-2-16,0 0-29 0,20-18 29 15,-3 0-28-15,-17 0 3 16,0 0-11-16,0 0 3 0,20-18 5 16,-20 0-8-16,23-21 1 0,-23 39-2 0,0-18-6 0,14-2 5 15,6-95 5-15,-20 115-7 0,20-94 5 16,-20 74-4-16,0 3 1 0,20-2 0 16,-20-2-2-16,0 4 2 0,17-23-1 0,-17 3 1 0,0 17-1 15,17-37 4-15,-17 40-3 16,0-3-1-16,0 20 3 0,0 0-1 15,0-20 0-15,0 20 1 0,0 0-3 0,20 0 2 16,-20 0-1-16,0 0 0 0,20 0-1 16,-20 57 8-1,0-36-8-15,0 15 1 0,0 61 4 16,0 35-3 31,23 59 15-47,-23-173-20 0,14 57 3 15,-14-54-2-15,0-21 1 0,0 19 0 0,20-1 0 0,-20-18-2 0,0 20-1 16,0-1 2-16,0-1-11 16,0-18-2-16,0 20 7 0,0-20-20 0,0 0-37 15,0 0 44-15,0-20-27 0,0 20-12 0,0-18-59 16,-20-21-94-16,20 21 198 16,0 18-17-16</inkml:trace>
  <inkml:trace contextRef="#ctx0" brushRef="#br0" timeOffset="199514.54">29114 9071 28 0,'0'0'17'0,"0"0"63"0,-17 0-37 0,-3 0 28 0,20-18-54 0,0 18 10 0,0 0-15 16,0 0 7-16,-20 0 8 0,20 0-16 47,0 0 1-32,0 0 14 1,57 36-12-16,-14-16-22 0,-9 1-218 0,-14-21 133 0,0 0 16 16</inkml:trace>
  <inkml:trace contextRef="#ctx0" brushRef="#br0" timeOffset="199781.41">29513 9053 51 0,'0'0'24'0,"0"0"35"0,0 0 69 16,20 0-63-16,-20 0-50 0,0 18-4 0,20 78 54 16,-20-96-60-16,0 18 1 15,0 39 6-15,0-39-9 0,-20 40 2 16,20-19-3-1,-20 16-5-15,20-35-12 0,-17 19-71 16,-3-39-192 0,20-18 252-16,0-3-17 0</inkml:trace>
  <inkml:trace contextRef="#ctx0" brushRef="#br0" timeOffset="200265.37">29895 8576 40 0,'0'0'68'0,"0"0"-20"0,0 0-8 0,0 0-22 0,0 0 45 0,0 0-30 0,0 0-24 0,0 0-1 0,0 0 11 15,0 0-13-15,0 0 19 0,0 0-19 16,0 20 10-16,0-20-5 0,0 37 18 16,0-37-25-16,0 0 0 0,0 40 9 15,0-2 5-15,-20-19-11 0,20 18-2 16,0 21 1-16,0-39 0 0,0 19-1 16,0-38-5-16,0 19 0 0,0 18 1 0,-20 1-1 0,20-38 4 15,-17 77 4-15,17-59-10 0,0 0 0 16,-20 2-22-16,20 18-31 15,0-38 34-15,0 0-5 0,-20 0-35 0,20 0 24 0,0-17-152 16,0 17 127-16,0-41 21 0</inkml:trace>
  <inkml:trace contextRef="#ctx0" brushRef="#br0" timeOffset="200714.6">29798 8633 35 0,'0'0'14'0,"0"0"30"0,0 0-18 0,0 0 19 0,0 0-25 0,0 0 11 16,-17-18 41 0,17 18-54-16,0 0-8 0,0 0 17 0,0 0-20 0,0 0 9 15,0 0-9-15,0 0-1 0,0 0 20 0,0 0-20 16,0 0 7-16,0 0 7 16,17 0-2-16,-17 0-14 0,20 0 3 0,0 0 1 15,-20 0-4-15,17 0-2 0,-17 0 0 0,0 0-1 0,0 0 0 16,40 18 4-16,-40-18-5 15,17 40 2 1,-17-2 1-16,0-38-4 0,0 19 3 0,-17 38-7 16,-3-57 1-1,0 17-5-15,3 4 6 0,-3-21-2 16,20 0 2-16,-20 19 2 0,20-19 1 16,0 0 2-1,0 17 7 1,40 4 5-16,-23-2-6 15,3 18 1-15,0-18-9 0,-3 0 2 16,-17-19-2-16,0 20 0 0,20-20 3 0,-20 19 3 0,0-2 1 16,0 4-7-16,-20-21 0 0,20 18-1 0,-17 0-5 15,17-18 2-15,-20 20-15 0,-17-20-38 0,17 21 2 16,0-21-21-16,20 0 30 0,-17 0-114 16,0 0 93-16,17 0 27 0</inkml:trace>
  <inkml:trace contextRef="#ctx0" brushRef="#br0" timeOffset="201631.18">29798 8690 23 0,'0'0'19'0,"0"0"-1"0,-17 0 60 0,17 0-48 0,0 0-15 0,-17 0 74 15,17 0-66 1,0 0 8-16,0 21 5 16,0-21-17-16,0 0-9 0,0 19-5 15,0-19 7-15,0 17-3 16,0 3 3-16,0 0-5 0,0 18 3 0,0-19-3 15,0 19-1-15,0-2-2 0,0-16-2 16,0 18 5-16,0 18 8 16,0-17-14-16,0-21 1 0,0 2-2 0,0 18 1 0,0-18-1 15,0-2-1-15,0-18 2 0,0 75 2 63,-23 60-3-63,23-118-2 0,-17 3-12 0,17 1-27 15,0-3-12-15,0-18-82 0,0-18 40 0,0 18 47 0,0 0 11 16,0-21-32-16</inkml:trace>
  <inkml:trace contextRef="#ctx0" brushRef="#br0" timeOffset="202197.71">29781 8559 32 0,'0'0'23'0,"0"0"104"15,0-21-86-15,0 21-23 0,0 0 15 16,17 0 14-16,-17 0-27 0,0 0-11 16,0 0 16-16,20 0-17 0,-20 0 16 15,0 0-19-15,0 0 0 0,20 0 3 0,-3 0 8 16,3 0-11-1,0 0-2-15,-3 0-3 0,-17 0 0 0,43 38 1 16,-29-18 1 15,46 57-2-31,-60-39 1 0,17-19-1 0,-17-2 2 16,0 3-3-16,0 0 1 0,0-20-1 0,0 17 2 0,0-17 0 0,-17 21-1 16,17-21 1-16,0 19-2 0,0-19 0 0,-20 17 2 15,-20 4-2-15,40-21 2 0,-57 19 0 47,-17-19 2-47,74 0-3 16,0 0 7-16,0 0-1 0,0 17-4 0,0-17 2 15,17 0-1-15,-17 0 2 0,20 0-3 0,-20 0 0 0,20 20 3 0,-3-20 2 16,3 19-4-16,3 0 1 16,-9-19 1-16,6 20-4 0,0-1 5 15,0 37 6 16,-20 20-12-31,-20-38 3 0,-20 19-2 16,40-39-2-16,-37 22 1 0,17-22-3 16,-37 21-17-16,0-1-12 15,0-21-32-15,40-17 24 16,17 0 15-16,-40 0-121 16,40 0 16-16,0-17 54 0</inkml:trace>
  <inkml:trace contextRef="#ctx0" brushRef="#br0" timeOffset="202531.59">30274 9318 87 0,'0'0'201'0,"0"0"-161"0,0 0 15 0,0 0-41 0,0 20 8 0,0-20-13 0,0 37 17 0,0-17-24 16,0-3 0-16,0 3 0 0,-17 1-1 0,17 15 2 0,-23 2-5 15,6 39-30-15,17-77 13 16,0 0-6-16,-17 20-48 0,17-3 24 0,-20 3-186 15,20-20 206 17</inkml:trace>
  <inkml:trace contextRef="#ctx0" brushRef="#br0" timeOffset="203081.06">30653 8576 23 0,'0'0'27'0,"0"0"-12"0,0 0 73 0,0 0-57 0,0 0 38 16,0 0-44-16,0 0-13 0,0 20 38 16,0-20-41-16,0 37 36 15,0-37-29-15,0 20-9 0,0 0 6 0,0-20-8 16,0 17 2-16,0-17 0 0,0 21 6 0,0-2-2 0,0-2-7 0,0 3 0 16,0 38 10-16,0 18 4 15,0-20-10-15,0-37-2 0,0 37 3 0,0-35-8 16,0-3-2-16,-17 58-1 0,17-56 2 0,0 17 2 0,0-17-2 15,0 16 0-15,0 22-8 16,0-38 4-16,0-20-1 0,0 19-26 0,0-19 16 0,0 18-19 16,0-18 11-16,0 0-33 0,0-18 23 0,0 18-3 0,0 0-6 15,0-97-168 1,0 61 171 0</inkml:trace>
  <inkml:trace contextRef="#ctx0" brushRef="#br0" timeOffset="203331.38">30673 8559 56 0,'0'0'200'0,"0"0"-86"15,0 0-35-15,0 0-52 0,0 0-4 16,20 0-17-16,-20 0-2 0,60 0 15 16,-46 0-12-16,26 0-2 15,-20 0-2-15,-3 17-1 0,0-17 0 0,46 77 10 16,-49-57-11-16,6 18 0 0,0 18 2 15,0 2 1 1,-80 247 12 0,46-250-31-1,-29 20-63-15,-11-35-46 16,54-22 83-16,-97 2-256 16,77-20 268-16</inkml:trace>
  <inkml:trace contextRef="#ctx0" brushRef="#br0" timeOffset="203998.58">31243 8405 34 0,'0'0'20'31,"0"0"61"-15,0 39 131-16,0-39-205 0,0 0-1 0,0 0 28 0,-20 0-22 0,20 0-10 0,0 17 2 15,0-17-2-15,0 21 9 16,0-21-8-16,0 20 4 0,0-3-5 0,-20-17 1 0,20 19 0 15,0-19-1-15,0 21 2 0,0-21-3 0,0 17 2 0,-14 3 1 16,14-1-1-16,0-1 1 0,0 2-2 16,0 0 2-16,0-20-2 0,0 0-1 0,0 17 1 0,0-17 1 15,0 0-1-15,0 21-1 0,-23-21 4 0,23 0-5 16,0 19 2-16,0-19-1 16,0 0-1-16,0 17 4 15,0-17-3-15,0 0-1 0,-17 20 2 0,17-20-1 0,0 20 1 0,0-3 0 16,0-17-2-16,0 40 2 0,0-40 1 0,0 17-1 15,0 40 9 1,0-37-10-16,0-1 1 0,0-19 0 0,0 19 0 0,0 1 8 0,0-20-6 16,0 36 5-16,0-15-5 15,0 15 2 1,0 60-3-16,0-96-3 16,0 39-1-16,-20-21-6 0,20 0-14 15,-20 3-6-15,3-2-48 0,-3-1-13 16,20-18 49-16,-17 0-102 0,17 0 52 15,-23 0 15-15</inkml:trace>
  <inkml:trace contextRef="#ctx0" brushRef="#br0" timeOffset="207614.92">29248 7417 28 0,'0'0'45'0,"0"0"-4"0,-17 0 56 0,17 0-81 0,0 20 30 0,0-20-32 0,0 0-2 0,-20 0 9 16,20 17 23-16,0-17-35 0,0 0 7 15,-20 19-2-15,20-19-8 0,0 0 8 0,0 0 4 16,0 0-13-16,-20 0 1 0,20 21 4 0,-14-4 39 62,-9 40-17-62,3-17-27 0,20-4-4 0,0 22 2 16,0-38-4-16,0-2 0 0,0 1 2 0,0 18-1 0,0-37-1 16,0 21 2-16,0 93-20 15,0-114 12-15,0 19-2 0,0-2-15 0,-17 4-6 0,17-21 13 16,0 0-2-16,0 17-1 0,0-17-4 0,0 20-3 0,-20-20-40 0,20 0-48 16,-20 0 78-16,3-58-71 15,-3 58 108-15,20-17 0 0,0-2 2 0,-20-1 0 0,20 20 2 16,0 0 1-16,0-17 3 0,-17-4 56 0,0 2-42 15,17 19 2-15,0 0 25 0,0 0-24 16,-23-18 80 15,23 18 12-31,23 18-109 0,31-18 9 0,-17 0-15 16,-17 19-2-16,-20-19-1 0,37 0-1 16,-37 0-9-16,20 0 1 0,3 0-24 0,-23 0 12 15,14 0-32-15,6 0 22 0,0 0-116 16,0 0 73-16,-3 0 25 0,0 0 23 0,3 0 23 15,-20-19-8-15</inkml:trace>
  <inkml:trace contextRef="#ctx0" brushRef="#br0" timeOffset="207864.8">29305 7854 14 0,'0'0'6'0,"0"-18"31"0,0 18 63 16,0 0 60 15,-20 0-84-31,20 0-72 16,0 18 2-16,0 1-4 0,-20-19-1 0,20 21-1 0,0-4 2 15,0-17-1-15,0 20-2 0,-17-1 2 0,17-19 0 16,0 38 1-16,0-21 0 0,0-17 1 0,17 20 12 47,60-40 45-47,-77 3-57 0,0-4 0 0,20 4 2 15,-20 17-5-15,0-19-1 0,0 19 1 16,0-20 0-16,0 20-4 0,0 0-2 0,0-17-43 16,0 17 31-16,0 0-101 0,0 0 78 0,0 0-5 15,0 0-51-15,0 17-17 31</inkml:trace>
  <inkml:trace contextRef="#ctx0" brushRef="#br0" timeOffset="208131.85">29476 7911 28 0,'0'0'108'0,"0"0"-58"0,0 0-29 0,0-17 46 16,0 17-52-16,0 0 22 0,0 0-27 0,0-21 7 15,0 21 6-15,0 0-17 0,0 0 5 16,0 0-6-16,0 21 0 0,-17-21 5 0,17 17-5 0,0-17 1 0,0 0-2 15,0 77 17-15,0-77-20 16,0 17 1-16,0 3 2 0,0 0-2 0,17 0 3 16,-17-3 1-16,20 3 37 47,37-155-13-47,-57 118-32 0,0-22-5 0,0 1-38 15,0 19-5-15,0 19 28 0,0-37-83 16,0 37 37-16,0 0 30 0,0 0-43 15,0 0 44-15,0 19-31 0,0-1 49 0</inkml:trace>
  <inkml:trace contextRef="#ctx0" brushRef="#br0" timeOffset="209165.14">29932 7494 28 0,'0'0'9'0,"0"0"3"0,0 0 111 0,0 0-46 32,0 17-21-32,0 3-12 15,0 0-14-15,0-3-14 16,0 3-9-16,0-20-6 0,23 20 1 16,-23 37 6-16,0-40-8 0,0-17 0 0,0 40 1 0,0-3 0 15,0-37 0-15,0 58-1 0,0-39-1 0,0 18 2 16,0-16-1-16,0 52 4 15,0-73-1-15,0 21 2 16,0-21-5-16,14 0 3 0,-14 0-3 0,0 0 1 0,0 0-1 16,20-21-1-16,-20 4 3 15,20-2 0-15,-20 19-2 0,20-20 1 0,-20 20 1 16,0 0 0-16,0 0-1 16,0 0 4-16,0 0-3 0,0 0-1 0,0 0 4 0,0 0-1 15,0 20 1-15,0-1-2 0,0-19-3 0,0 0 0 16,0 17 2-16,-20-17-1 0,20 0 0 0,0 21 0 0,0-21-1 0,0 0 0 15,-20 0-1-15,0 17-47 16,20-17-25-16,0 0 39 16,0 0-264-1,0 0 281-15</inkml:trace>
  <inkml:trace contextRef="#ctx0" brushRef="#br0" timeOffset="209581.74">30180 7911 29 0,'0'0'59'16,"0"0"79"-16,0-17-82 0,0 17-28 0,0 0 19 0,0 0-39 0,0 17 19 15,0-17-23-15,0 0 4 0,0 20-5 0,0-20 0 16,0 36 7 0,0-15 0-16,0-4 1 0,0 3 1 0,0-20 6 47,37-37 14-47,-20-1-19 0,-17 19-6 15,0 19-4-15,0 0-3 0,0 0 3 16,0 19-1-16,0-19-3 15,23 38 5-15,-23-1-6 0,0-37 0 16,0 20-5-16,0-20 2 0,0 20-41 16,0-3-19-1,0-17-197-15,0 0 217 0,17 0-55 32</inkml:trace>
  <inkml:trace contextRef="#ctx0" brushRef="#br0" timeOffset="209731.58">30391 7931 37 0,'0'0'90'0,"0"19"68"15,0-19-137-15,0 17 26 0,-23 4-24 0,23-4-4 16,0 3 6-16,0-20-17 0,0 20-4 16,0-20-1-16,0 0 4 0,0 0-4 0,0 20 8 15,0-20-9-15,23-20 0 47,68-94-120-47,-51 94-170 16,-40 20 234-16</inkml:trace>
  <inkml:trace contextRef="#ctx0" brushRef="#br0" timeOffset="210315.12">31015 7531 44 0,'0'0'112'0,"0"0"34"0,0 0-127 0,0 0-1 0,0 0 13 0,0 0-16 15,-17 0 10-15,17 0-15 0,0 0 6 0,0 0-10 0,0 0 2 16,0 0-2-16,0 0-3 0,0 0-1 0,0 0 6 15,0 0-5-15,-20 20-1 0,20-3-3 0,0-17 2 16,0 40 1-16,-20-4-2 0,20-15 2 0,0 16-3 16,-20 20 3-16,20-37-2 15,0 18 2-15,0-38-1 0,0 19 2 0,0-1-1 0,0-18-1 16,0 19 2-16,0-19-1 0,0 0 1 0,0 0 0 0,0 0 3 0,0 0-5 16,0 0 0-16,20-19 3 0,-20 19-2 0,20 0 0 15,0-18 1-15,-20 18-2 0,17-19 4 16,0 19-5-16,-17 0 1 0,0 0-1 0,23 0 2 0,-23 0-1 31,17 19 1-31,-17-1-1 0,-17 22-17 16,17-40 7-16,-23 0-19 0,23 0 8 15,0 17-33-15,0-17-23 0,-17 0-178 0,17 0 192 16,0 0 49-16</inkml:trace>
  <inkml:trace contextRef="#ctx0" brushRef="#br0" timeOffset="210748.63">31189 7911 31 0,'0'0'97'0,"0"0"-24"0,0-38 8 16,0 19-32-16,0 19-40 16,0-18 0-16,0 18 0 0,0-19 7 0,0 19-8 0,0 0 11 15,0 0-9-15,-23 0-1 0,23 19 22 16,-17-19-26-16,17 0-1 0,0 18 6 0,0 1-6 15,0-19 0-15,-20 77 10 32,20 18 6-32,0-95-7 0,0 0-9 0,0 0 0 15,20 0 4-15,-20-20-6 0,0 20-1 16,17-58 4 0,-17 41-6-16,23 17 2 0,-23-19 0 15,0-18 0-15,0 37-1 0,0 0 0 0,14-21 0 0,-14 21 0 0,0 0 4 31,0 0-2-31,0 21 6 0,0-4-4 0,0 3 2 16,0-1-4-16,0-2 1 31,0 4 6-31,0-4-6 0,0 3-1 16,0 0-2-16,20-20-5 16,-20 20-5-16,0-20-38 0,20 0 35 0,-20-20-57 15,0 20 46-15,0 0-34 0,20-20-14 0,-20 20-66 16,0-20 90-16,17 20-37 0,-17-17 62 15</inkml:trace>
  <inkml:trace contextRef="#ctx0" brushRef="#br0" timeOffset="211081.99">31337 7817 34 0,'0'0'24'0,"0"0"135"0,0 0-135 0,0 0-2 0,0 0 12 0,0 0-20 0,0 0 11 0,0 0-13 0,0 0-1 0,0 0 1 0,0 0 0 0,0 19-2 15,23-19 26-15,-23 18-14 16,34 1-3-16,-34-19-12 0,20 0-5 16,0 0 1-16,-3 21 0 0,-17-21-2 0,0 0-1 62,40 0 2-62,-3 0 1 0,-37 0 2 16,0 37 0-16,-20 20-2 0,3-57-2 0,17 17 5 0,-20 3-4 0,20-20-1 15,-20 40 4 1,3-3-3-16,17-37-3 0,0 17 0 16,17-17-8-16,23 0-36 15,-40 0 24-15,17 0-30 0,-17-17 20 0,20 17-5 0,17-37-245 47,-37 17 236-47</inkml:trace>
  <inkml:trace contextRef="#ctx0" brushRef="#br0" timeOffset="-211447.66">29231 10307 29 0,'0'0'8'0,"0"0"2"0,0 0 17 0,0 0 24 0,0 0-34 0,0 0 0 0,0 0 0 0,0 0 13 0,0 0-5 15,0 0-14-15,0 0-1 0,0 0 28 0,0 0-30 16,0-18 17-16,0 18-8 0,0 0-10 0,0 0 0 16,0-20 19-16,0 20-14 31,17 0 59-31,-17 0-56 0,0 0-2 15,0 0-10-15,0 20 3 16,0-20-6-16,0 37 2 31,-17 20 1-31,-3 1-3 0,20 18 1 47,-20-59-1-47,0 42 1 0,20-40-1 0,0 0 1 16,0-2 0-16,0-17-4 0,0 0 1 0,0 21-1 15,0-21 4 1,0 18-4 15,0 0 4-31,0 23-3 0,20 53 7 0,0-76-5 16,-20-18-1-16,0 19 1 0,0-19 1 0,37 57-3 16,-20-37 2-16,-17-2-2 15,20-18-1-15,0 20-6 0,37-1-63 47,17-1-302-47,-51-18 333 0</inkml:trace>
  <inkml:trace contextRef="#ctx0" brushRef="#br0" timeOffset="-210864.24">29781 10402 21 0,'0'0'126'0,"0"0"-107"0,0 0 65 0,0 0-70 16,0 0 21-16,0 0 6 0,0 0-24 0,0 0-8 0,0 0 8 0,0 0-9 15,0 0-1-15,0 0 4 0,0 20 2 0,0-20-5 0,0 0 4 16,-17 19-7-16,17-19 3 15,0 19-2-15,0-19-2 0,0 18-4 0,0 2 17 16,0-20-12-16,17 56 12 31,-17 21-8-31,17-3-11 16,-17-54 3-16,0 1 1 0,0 34-4 16,0-16 2-16,0-39-1 0,0 18-2 15,0-18 0-15,0 0-2 0,0 19-12 0,0-19 5 0,0 21-65 16,0-21 50-16,0 0-200 15,0 0 181-15,0 0 11 0,0 0-1 0,0 0 13 16</inkml:trace>
  <inkml:trace contextRef="#ctx0" brushRef="#br0" timeOffset="-210297.7">29741 10289 22 0,'0'0'13'0,"0"0"66"0,0 0-61 0,0-20 18 0,0 20 24 0,0 0-48 0,0 0 0 0,0 0 87 32,23 0-72-32,-23 0-20 0,17 0 20 15,-17 0-24-15,0 0 2 0,17 0 2 16,3 0-4-16,0 0-2 0,-20 0 1 0,0 38 1 62,-20 19-2-62,0-38 0 0,20 0-2 0,-17-19 0 0,17 0 3 16,-17 20-2-16,17-20 1 0,0 19 1 31,17 0 1-31,-17-1-4 0,17 2 1 0,40 36 9 16,-17 21-1 15,-40-39-6-31,0-20-1 0,0 0 2 0,0-18-2 0,-40 78-2 31,23-78-7-31,-3 18-13 0,0-18-145 16,3 0 68-16,17 0-28 0,0 0 108 16,0 0-11-16</inkml:trace>
  <inkml:trace contextRef="#ctx0" brushRef="#br0" timeOffset="-209980.34">30083 10858 28 0,'0'0'59'0,"0"0"-32"0,0 0 32 0,0 0-31 0,0 19 23 0,0 2-12 0,0-3 0 15,0-18-30 16,-20 18 9-31,3 40-8 0,0-21-14 0,17-37-10 0,-20 19-17 0,20-19 7 0,0 21-44 16,-20-21 21-16,20 0-3 0,0 0-50 16,0 0 71-16</inkml:trace>
  <inkml:trace contextRef="#ctx0" brushRef="#br0" timeOffset="-209514.31">30579 10402 35 0,'0'0'34'0,"0"0"16"0,0 0-5 0,0 0-8 0,-17 0 21 16,17 0-25-16,0 0 26 15,-23 0-48-15,23 0 0 0,-17 20 43 16,17-20-47-16,0 0-1 0,0 0 10 16,0 0-7-16,-20 19 5 0,0 0 5 15,20 19-5-15,0-38-10 16,-17 19 1-16,17 18 3 15,-20 2 3-15,20-1-10 0,0 36 0 16,0-54-1-16,0-20 1 0,0 21-1 0,0-21 0 47,20 55 2-16,-3-16 0-31,23-21-44 0,34-36-394 0,-54 18 405 0,0-39-7 31</inkml:trace>
  <inkml:trace contextRef="#ctx0" brushRef="#br0" timeOffset="-209112.79">30861 10098 74 0,'0'0'41'0,"0"0"45"15,0 0 0-15,-17 0-43 0,17 20-23 16,0-20 32-16,0 18-28 0,0-18-12 0,0 0-7 0,0 18-1 31,0 3 8-31,0 16-4 0,0-18-4 0,0-19-2 0,0 20-1 0,17-2 3 16,-17 2 0-16,0-20-2 0,0 0-1 0,20 18 0 15,-20 1 5 17,0 1 0-32,0-20-4 0,0 18 0 15,-20 1-2-15,20 0 1 0,0-19 0 0,0 0-2 16,-17 20 1-16,17-1 4 0,0 0-4 15,-17-1 0-15,17 2 0 0,0-20 1 0,0 19-1 16,0-19 1-16,0 17 0 0,0-17 4 0,0 20 6 16,0 1-3-16,0-3 14 15,17 1-12-15,-17-19-7 0,0 19 3 16,17 19-6-16,-17-20 0 0,0-18 0 16,0 18 2-16,0-18-3 15,0 0 0-15,-17 20-32 0,17 1-11 16,-37-3-72-1,17-18 29-15,20 19 54 0,-20-1-153 16,6 21 110-16</inkml:trace>
  <inkml:trace contextRef="#ctx0" brushRef="#br0" timeOffset="-198746.72">26303 8367 29 0,'0'0'14'0,"0"0"24"0,0 0-23 0,0 0 48 0,0 0-34 15,0 0 20-15,0 0-4 0,0 0-30 16,0 0 14-16,0 0 13 47,0 0-20-47,0 0-18 0,0 0 3 16,-20 38 9-16,20-38-16 15,0 19 2-15,-20 1-2 0,0 18 2 0,20-18-2 0,0-3 1 0,0-17 0 16,-17 40-2-16,17-40 2 0,-17 56 7 15,17-56-6-15,0 18 0 16,0-18-1-16,0 20 1 0,0-20-2 0,0 20 1 0,0-20-1 0,0 17 3 16,0 4-3-16,0-2 3 31,0-19-4-31,0 17 1 0,0-17 0 0,0 0 0 0,0 0-1 0,0 0 1 16,0 0-1-16,-20 0 1 0,20 0 0 15,0 0 2-15,-20 20 1 16,20-20-5-16,0 0 5 15,0 37-4-15,0-37 2 0,0 57 5 16,0-36-3-16,20-21-1 0,-20 56 2 16,0-37-4-16,20-19 1 0,-20 19 0 15,0 1 1 17,34 37 7-32,-34-57-9 0,20 18-10 31,0 0-152-31,-20-18-59 0,0 0 167 15,0 0 25-15</inkml:trace>
  <inkml:trace contextRef="#ctx0" brushRef="#br0" timeOffset="-198030.24">26474 8996 21 0,'0'0'11'0,"0"0"46"0,0 0-36 0,0 0 60 0,0 0-64 0,0 0-2 0,0 0 0 0,0 0 13 0,0 0-16 0,0 0 0 0,0 19 53 63,17 19-12-63,-17-38-35 0,0 0-10 0,0 0 4 0,0 0-9 0,20 0 0 16,-20 0 12-16,0 0-12 0,0-21 9 15,0 4-9-15,20-2 6 16,-3-20-5-16,-17 20 0 0,0-37 0 15,23-39 7 17,-6 55-6-32,-17-74 6 0,0 114-10 0,17-18 3 15,-17-1 0-15,0 19-2 0,0-20 0 16,0 3 4 0,0-4 6-16,0 21-9 0,0 0-2 0,0 0 1 0,0 0-2 15,0 0 2-15,20 0-2 0,-20 21 2 16,0-4-2-16,20 3 1 0,-20 17 0 0,17 20-3 15,3-17 1 1,-20-3-1-16,37 57-13 16,-17-54-1-16,-20 16-10 15,23-37 18-15,-23 1-12 16,0-20-6-16,0 19 12 0,0 19-137 16,0-38-29-16,-23 0 114 0,23 0 50 15,0-21-17-15</inkml:trace>
  <inkml:trace contextRef="#ctx0" brushRef="#br0" timeOffset="-197863.11">26548 8882 52 0,'-17'0'356'0,"17"0"-340"0,40 0 8 0,-40 0-22 0,0 0-1 0,17 0 1 0,0 0-3 0,3 0 0 16,-20 0 0-16,20 0-2 0,-20 0-16 0,17 0-16 0,3 19-285 15,0-19 272 1,-20 0 23-16</inkml:trace>
  <inkml:trace contextRef="#ctx0" brushRef="#br0" timeOffset="-197696.55">26836 8918 62 0,'0'0'148'0,"0"0"-53"16,0 20-62-16,0-20-19 0,0 0 7 0,0 19-14 15,0-19-1-15,0 19-1 0,0-19-2 0,0 20 5 0,0-20-5 0,0 36 5 16,-20 3-21-16,20-39 5 16,-20 18-77-1,20 2-52-15,-20-20 42 0,20 0 66 0,-14-20-17 0</inkml:trace>
  <inkml:trace contextRef="#ctx0" brushRef="#br0" timeOffset="-197362.55">27041 8444 45 0,'0'0'75'0,"0"0"81"0,0 17-136 0,0-17-3 15,0 0 40-15,0 0-46 0,0 21 14 16,0 16 4 0,0 3-18-1,0-3-1-15,0 0-2 0,0-17-7 0,0 0-1 32,0 54 1-32,20 97 1 0,-20-93-2 15,0-42-8-15,0 3-10 0,0-39 5 0,0 18 0 0,0 2-20 16,0 1-9-16,0-21-14 0,0 17-14 15,0-17-87-15,-20 0 137 0,20-17-18 16</inkml:trace>
  <inkml:trace contextRef="#ctx0" brushRef="#br0" timeOffset="-196546.18">27061 8519 23 0,'0'0'13'0,"-20"-17"42"16,20-3-5-16,0 20-23 16,0 0-20-16,0 0 23 15,0 0-3 16,0 0-19-15,0 0-7-16,0 0-1 0,0 0 1 16,0 0 0-16,0 0-2 0,0 0 1 0,0 0 0 0,0 0 0 15,0 0-1-15,0 0 3 0,0-21 0 32,0 4 10-32,0 17-7 0,0 0 14 0,-17 0-5 15,17 0-6-15,0-20 15 0,0 20-9 16,0 0-14 46,0 0 12-62,0 0 69 0,0 0-58 0,0-19-12 0,0 19-11 0,0 0 4 0,0-17 0 16,0 17-2-16,0 0-1 0,0 0 1 31,0 0 10-31,0 0 3 0,0 0 2 16,0 0-14-16,0 0 0 0,17 0 18 47,-17 0-17-47,20 0-2 0,0 0 2 15,-20 0-4-15,0 0 0 0,0 0 0 0,0 17-1 16,20 2 4-16,-3 1-4 0,-17-20-1 16,20 17 5-16,-20 4-2 15,0-21-1-15,0 20-2 0,0-3 3 16,-37 2 1-1,17 2-2-15,0-21 0 16,0 0 0-16,20 0 0 0,0 0 1 0,-17 0 0 0,17 0-3 16,-17 0 2-16,17 17-2 0,0-17 1 0,-20 0 1 15,20 0-2-15,0 20-1 16,0-20 4-16,0 0-1 0,0 0 0 0,20 0 1 16,-3 19-1-16,-17-19 1 0,0 0-2 0,17 0 0 0,-17 0 1 0,20 0-1 15,-20 18 2-15,40 2 0 0,-3 17 0 16,-37-16-1-16,20-21-1 0,-20 19 0 0,0 18 4 15,0 0-3-15,0-16 0 0,-20 55 0 16,0-59-1-16,20 3 1 16,-17-1-3-16,17-19 2 0,-40 39-15 0,-14 18-80 31,34-39-28-31,-20-18-155 16,40 0 238-16</inkml:trace>
  <inkml:trace contextRef="#ctx0" brushRef="#br0" timeOffset="-196229.92">27252 9032 31 0,'0'0'15'0,"0"0"40"0,0 0 15 0,0 0-9 0,0 0-37 0,0 0 103 16,0 21-103-16,0-21 9 15,0 36-20-15,0 5-11 16,0-41-3-16,0 17 0 0,0 3-8 0,0-2-12 15,0-18-15-15,-20 57-243 16,20-57 193-16,0 0 64 16</inkml:trace>
  <inkml:trace contextRef="#ctx0" brushRef="#br0" timeOffset="-195946.58">27537 8538 26 0,'0'0'258'0,"0"0"-220"0,0 0 8 0,0 21-5 16,23 16 1 15,-23 57-25-31,0-37-15 0,0-37-1 15,0 74-2-15,14-73 1 16,-14 15-9 0,0 42-16-16,0-59 10 0,0 55-109 0,0-54 86 0,0 1-5 0,0-21-4 0,0 17 1 0,0 3-45 15,0-2 59-15</inkml:trace>
  <inkml:trace contextRef="#ctx0" brushRef="#br0" timeOffset="-195412.95">27560 8596 37 0,'0'0'18'0,"0"0"138"15,0-20-100-15,0 3-3 16,0 17-32-16,0 0-12 0,0-21 16 16,0 21-19-16,0 0 21 0,14-19-1 15,-14 19-20 1,20-17 15-16,0 17-14 0,-20 0-4 15,20 0 9 32,14 36-7-47,-34-15-5 0,0-21-4 0,0 17 4 0,-17-17-1 0,17 0 1 16,-17 20-4 0,-3-1 1-16,20-1 2 15,-20-18 0-15,20 0 0 0,0 0 1 0,0 0-2 16,0 0 1-16,0 0 1 0,0 0 2 15,0 20-2-15,20 0 2 16,-20-20-3-16,0 0 0 0,20 17 2 16,-20-17 0-16,0 0 0 0,0 0-1 0,0 21 3 0,0-21-3 15,0 0 5-15,0 0 1 16,0 0-5-16,0 0 2 0,0 0-1 0,0 0 0 0,0 0-1 0,0 0 1 16,0 0-1-16,0 0 0 0,0 0 0 15,0 0 0 1,0 0 0-16,0 0-1 31,-20 0 0-31,20 0 0 16,0 0 0-16,0 0-1 0,0 0 0 0,-20 0-2 15,20 0-2-15,0 0 2 0,0 0-63 32,0 0-33-32,0 0 20 0,0 0-26 0,0 0-6 15,0 0 79-15</inkml:trace>
  <inkml:trace contextRef="#ctx0" brushRef="#br0" timeOffset="-195013.38">27560 8519 45 0,'0'0'155'0,"0"19"-28"0,0-19-107 0,0 0-11 0,0 0 21 0,0 21-24 0,0-21 14 16,0 0-15-16,0 17 8 0,0 3-5 15,0-1 14-15,0-1-13 0,0 2-5 0,0 0 5 16,0-3-1-16,0-17-5 0,0 40 7 0,0-3-7 15,0 21 14-15,0-58-13 0,0 36 1 0,0-36-2 16,0 40 3-16,0-3 0 0,0-18 1 0,0 20 4 0,0-20-7 16,0-2-4-16,0 22 4 0,0-1-2 0,0-17-4 0,0 53 1 15,0-54-1-15,0-2-3 16,0 0-3-16,0 3 3 0,0-2-28 16,0-19 21-16,0 0-4 0,0 18-2 0,-23-18-265 15,23 0 150 1,0-37 76-16</inkml:trace>
  <inkml:trace contextRef="#ctx0" brushRef="#br0" timeOffset="-194746.36">27537 8538 28 0,'0'-36'219'0,"0"36"-166"16,0 0-53 46,0-20 28-62,23 20 26 0,-23 0-54 63,14 0 64-63,26 0-31 0,-3 37-8 0,43 40 4 0,-26 209 17 0,-54-250-45 0,-54 155 14 0,31-153-23 0,-17 19-29 15,23-37 7-15,0-20 12 0,-3 18-23 0,-20-18-126 16,26 0 73-16,-9-18 42 0,23 18-35 15,-20-39 26-15</inkml:trace>
  <inkml:trace contextRef="#ctx0" brushRef="#br0" timeOffset="-194130">28050 8388 32 0,'-20'0'46'0,"20"0"47"0,0 0-14 0,0 0-57 0,0 0-4 0,0 0 56 47,0 56 18-47,-17-39-86 0,17 24 5 15,0-24-5-15,0 2 1 16,-17 19-2-16,17-38-4 16,0 20 1-16,0-20-2 0,0 0 1 0,0 19 0 0,0-19 2 15,0 0-4-15,0 0 3 16,0 0-1-16,0 0-1 15,0 0-1-15,0 0 2 0,0 0 1 16,0 18-3-16,0 2 2 16,0-20-2-16,0 20 2 0,0-20 0 0,0 38-1 15,0-19 0-15,0 18 1 0,0 0-1 16,0 41 7-16,0-59-9 16,0-2-3-16,0 3-6 0,0-1 4 0,0 0-18 15,0-19 8-15,0 20-65 0,-23-1-15 0,23-2 29 16,0 22-130-1</inkml:trace>
  <inkml:trace contextRef="#ctx0" brushRef="#br0" timeOffset="-193179.69">26588 9907 26 0,'0'0'60'0,"0"0"139"15,0 0-151-15,0 0-35 0,0 0 9 0,0 0-5 0,-17 0-1 16,17 0-9-16,0 0 19 0,0 0-11 0,0 20-9 16,-23-20 6-16,23 39 3 0,0-39-12 15,-17 38 7-15,17-38-10 0,-20 36 3 16,0 22 3-16,20-38-7 15,0 37 4 1,0-20 0-16,0-37-2 0,0 19-1 16,20-19-1-16,-20 20 4 15,0-20-4-15,0 0 2 0,20 0 1 16,-20 0-2-16,0 0 1 0,0 0 1 16,0 0-1-16,0 0 1 0,0 0-1 0,0 0-1 0,0 18 4 15,-20-18-1-15,20 38 5 0,-20 77 13 47,3 111-13-47,17-169-11 16,0-57 1-16,0 20-5 0,17 1-1 0,-17-3-37 15,0 1 23-15,0-19-4 0,0 18-46 0,20 0-36 0,0 3-128 16,-20-3 200-16</inkml:trace>
  <inkml:trace contextRef="#ctx0" brushRef="#br0" timeOffset="-192079.81">26853 10060 15 0,'0'0'3'0,"0"0"12"0,0 0-7 0,0 0 37 0,0-20-9 0,0 20-3 16,0 0-14-1,0 0-14-15,0 0 4 0,0 0 2 0,0 0-4 0,0 0-3 16,0 0 0-16,0 0 6 0,0 0-4 0,0 0-2 0,0 0 1 15,0 0 37 1,0 0-17-16,0 0-17 0,0 0 7 16,17 20 44-16,-17 38-32 15,20-40-24-15,-20 0-1 16,0 21 0-16,0 19 3 0,0-40-5 0,0-18 2 16,0 20-1-16,0 17 1 0,0-17-2 0,0 36-1 15,20 40 7 16,-20 54-23-31,0-150-85 16,0 0-16-16,0 0 70 16,0-17-39-16,0 17 59 0,0-19-9 15</inkml:trace>
  <inkml:trace contextRef="#ctx0" brushRef="#br0" timeOffset="-191596.27">26890 10022 43 0,'0'0'55'0,"0"0"-24"0,-20 0 77 16,20 0-79-16,0 0-17 0,0-18 10 0,0 18-12 0,0 0 0 0,0 0-2 15,0 0 0-15,0-21 5 0,0 21-8 0,0 0 5 0,20 0 0 16,-20 0-4-16,57 0 11 16,-57 0-12-16,20 0 2 0,0 0-2 0,-20 0-3 15,20 21 3-15,-20-21-3 0,17 36 7 16,-17 22 3-1,0-2-8-15,-37 2 0 16,37-58-4-16,-20 19-2 16,20-19 1-16,-20 20-1 15,6-20 0-15,-9 0 2 16,23 0 1-16,23 0 1 31,-9 18-2-31,-14-18-1 0,0 0 1 0,20 20 2 0,0-2 0 16,-20-18 1-16,20 19 1 0,-20 1-1 0,34 17 13 15,-34-18-9-15,0 1 0 16,0-1-4-16,0-19-2 0,0 19 2 0,0 19 2 16,0-19-6-16,0-2 2 15,-17 3-5 1,-20 1-10-16,17-3-54 16,0 1-17-1,20-19 31 1,0 19-61-16,0-19 70 0,-14 0-27 0,14 0 26 0</inkml:trace>
  <inkml:trace contextRef="#ctx0" brushRef="#br0" timeOffset="-191346.08">27215 10612 38 0,'-17'0'123'0,"17"19"-40"0,0-19-53 0,0 0-20 0,0 17-3 0,0-17 2 0,0 21-6 0,0-3 1 0,0-18-3 16,0 38 2-16,0-17-3 0,0-21-4 0,-23 37-21 15,23-19-81 1,0 0 66-16,-17-18-34 0,17 21 35 0,0-21 16 16</inkml:trace>
  <inkml:trace contextRef="#ctx0" brushRef="#br0" timeOffset="-190929.34">27668 10136 49 0,'0'0'212'0,"-17"0"-112"0,0 0-2 16,-3 0-89-16,0 0 28 15,0 76-22 1,20-76-13-16,-14 39 1 0,14-1 2 0,0-1-4 15,0-17-1-15,0-2 2 0,0 20-2 16,0-18-1-16,0 18 0 0,0-38-4 16,0 18 0-16,14 2-21 0,-14-20 14 0,20 19-20 15,-20-19-13-15,20 17-17 0,-20-17-23 0,37 20-123 16,-20-20 157-16</inkml:trace>
  <inkml:trace contextRef="#ctx0" brushRef="#br0" timeOffset="-190428.81">27916 9983 72 0,'0'0'127'0,"0"0"-66"0,0 0-36 0,0 0-4 16,0 0-3-16,0 0 16 0,0 0-4 0,0 0-17 0,0 0-3 0,0 0-10 63,0 0 17-48,0 21 20-15,20 15-26 0,-20-16-7 0,0-2 3 0,0 22 3 0,-20-4-5 16,20-15-4-16,0-3-1 0,-17-18 2 0,17 58-1 31,0-20 0-31,-20-20-2 0,20 1 1 16,0 1 1-16,0-20-1 0,0 56-2 15,0-56 3-15,0 20 0 16,0-1-1-16,0-19 0 0,0 0 0 0,0 19 0 0,0-19 5 0,20 38-3 16,-20-19 0-1,17 39 0 1,-17-40 3-16,0 1-1 47,-17 133 3-47,-3-133-25 0,3-1-8 0,-6 0-14 0,23-18 15 15,-17 0-4-15,0 21-43 0,17-21 26 0,-20 18-167 16,0-18 181-16,20 0 15 0,0 0 1 0</inkml:trace>
</inkml:ink>
</file>

<file path=ppt/ink/ink2.xml><?xml version="1.0" encoding="utf-8"?>
<inkml:ink xmlns:inkml="http://www.w3.org/2003/InkML">
  <inkml:definitions>
    <inkml:context xml:id="ctx0">
      <inkml:inkSource xml:id="inkSrc0">
        <inkml:traceFormat>
          <inkml:channel name="X" type="integer" max="32000" units="cm"/>
          <inkml:channel name="Y" type="integer" max="32000" units="cm"/>
          <inkml:channel name="F" type="integer" max="1024" units="dev"/>
          <inkml:channel name="T" type="integer" max="2.14748E9" units="dev"/>
        </inkml:traceFormat>
        <inkml:channelProperties>
          <inkml:channelProperty channel="X" name="resolution" value="440.95355" units="1/cm"/>
          <inkml:channelProperty channel="Y" name="resolution" value="1176.03821" units="1/cm"/>
          <inkml:channelProperty channel="F" name="resolution" value="0" units="1/dev"/>
          <inkml:channelProperty channel="T" name="resolution" value="1" units="1/dev"/>
        </inkml:channelProperties>
      </inkml:inkSource>
      <inkml:timestamp xml:id="ts0" timeString="2026-10-14T19:12:23.310"/>
    </inkml:context>
    <inkml:brush xml:id="br0">
      <inkml:brushProperty name="width" value="0.05292" units="cm"/>
      <inkml:brushProperty name="height" value="0.05292" units="cm"/>
    </inkml:brush>
    <inkml:brush xml:id="br1">
      <inkml:brushProperty name="width" value="0.05292" units="cm"/>
      <inkml:brushProperty name="height" value="0.05292" units="cm"/>
      <inkml:brushProperty name="color" value="#008000"/>
    </inkml:brush>
  </inkml:definitions>
  <inkml:trace contextRef="#ctx0" brushRef="#br0">23207 5230 18 0,'0'0'9'0,"0"0"-4"0,0 0 15 0,0 0-10 0,0 0-4 0,0 0-4 0,0 0 2 16,0 0 2-16,0 0 4 31,0 0-8-31,0 0 6 16,0 0-6-16,0 0 8 0,0 0-7 0,0 0 2 0,0 0 5 0,0 0 5 15,0 0 3-15,0 0-9 0,0 0 0 0,0 0 1 16,0 0 16-16,0 0-9 0,17 0-1 0,-17 0 16 16,0 0-16-16,0 0-8 0,0 0 13 15,0 0-10-15,0 0-2 0,0 0-5 0,0 0 0 0,0 0 0 16,0 0 3-16,0 19 0 31,-17 18 0-31,17 3-7 0,0 17 1 31,34 95-4-31,-34-115 2 16,0 41 2-16,20-42-3 0,-20 21 0 16,0-57 1-16,0 19-1 0,0 40-26 15,0-42-18-15,0-17-4 0,0 0 16 16,0 0-46-16,-20-37-24 15,20 37 94-15,0-20-9 0</inkml:trace>
  <inkml:trace contextRef="#ctx0" brushRef="#br0" timeOffset="299.81">23184 4887 47 0,'0'0'95'0,"0"20"36"0,0-1-113 0,0-1-8 15,0 22-1-15,0-22-9 0,0-18 0 16,0 19-5-16,0 0-96 16,0-19 68-16,0 18-37 0,0-18 39 0,0 0 7 0,0 0-22 15</inkml:trace>
  <inkml:trace contextRef="#ctx0" brushRef="#br0" timeOffset="737.79">23469 5705 33 0,'0'0'14'0,"0"19"75"0,0-19-13 0,0 0-43 0,0 0 46 0,20 0-60 0,-20 0-9 16,0 0-2-16,0 0 7 15,0 0-8-15,17 0 14 0,3-38-7 0,23-37 4 16,-29 55-16-16,6 1 0 15,20-38 8-15,-40 57-7 0,17-18 3 16,0 18-3-16,-17 0 3 0,23 0 0 0,-23 0-3 16,0 0 0-16,17 0 9 0,6 18-6 0,-9 39 1 47,-14-38-5-47,20 95 3 15,-20 2-32-15,0-60-36 16,20 20-211-16,-20-76 181 0,0 19 67 0,0-19-3 0</inkml:trace>
  <inkml:trace contextRef="#ctx0" brushRef="#br0" timeOffset="1101.13">24193 4603 31 0,'0'0'33'0,"0"0"-13"0,0 18 43 16,0-18-23 15,0 0-8-31,0 19 23 15,-17 133 27-15,17-57-66 0,0-75-13 0,0 17 5 0,17-18-5 16,-17 76 8 0,18-38-5-16,-18-17-5 0,0-22 0 0,19 135 1 15,-19-116-2-15,0 1-1 0,0 19 0 0,0-18 0 0,0-21 1 16,0 39-13-16,0-38 4 0,0 40-30 16,0 34-189-1,-19-74 139-15,19-19 63 0</inkml:trace>
  <inkml:trace contextRef="#ctx0" brushRef="#br0" timeOffset="1267.35">23965 5286 47 0,'0'0'28'0,"0"0"191"16,0 21-149-16,0-21-35 0,0 0-21 0,17 37 25 16,-17-37-31-16,23 0 4 0,-6 0-2 0,0 0-7 15,80 19 11 16,17-38-27-31,-20 1-185 0,-56 18 137 0,-18 0-63 0,19-19 50 16,-39 19 45-16</inkml:trace>
  <inkml:trace contextRef="#ctx0" brushRef="#br0" timeOffset="3200.83">25180 4698 51 0,'0'0'84'0,"0"0"24"0,0 0-72 0,0 19 8 0,0-19-32 0,0 19 38 32,0 0-31-32,0 39 21 0,0-39-36 0,0-19 1 15,0 18-1-15,0 1 3 0,0-19-4 0,0 18 3 0,0 2 1 16,0 17-1-1,20 40 5-15,-20-40-7 0,20 40 2 16,-20 18-6-16,20 38 0 16,-20-113-1-16,0 35-13 15,17 42-85 1,-17-60 4-16,0-18-124 16,0-38 140-16</inkml:trace>
  <inkml:trace contextRef="#ctx0" brushRef="#br0" timeOffset="3476.28">25371 5135 50 0,'0'0'172'0,"0"0"-77"0,0 0-59 16,0 0-6-16,-20 0-6 0,20 20-14 0,-14-2 20 16,-29 39 1-1,23-19-18-15,20-38-6 16,-17 18-3-16,17-18 2 0,0 21 2 0,-17-21-3 0,17 19-2 15,0-19-1-15,0 18 12 16,0 1-3-16,17 1-8 0,-17-2 1 16,17-18-3-16,-17 20 1 0,0-20-1 0,20 17 2 0,0 3-3 15,-20-20 1-15,37 20-1 0,-37-20 0 63,20 19 0-63,74 56-79 0,-74-56 29 0,37 1-299 0,-37-1 261 0</inkml:trace>
  <inkml:trace contextRef="#ctx0" brushRef="#br0" timeOffset="4066.81">26360 4469 28 0,'0'0'47'0,"0"0"-25"0,0 0 2 0,-20 0 1 0,20 0 46 0,0-19-31 0,-37 19 42 32,-23 0 22-32,26 19-74 15,14 2-17-15,0-3-3 0,-14 38 18 16,-9 20-5-16,43-76-19 0,-37 77 9 15,0-2 1-15,17-35-9 16,-14 35 2 0,34-38-3-16,-43 59-1 0,43-78-2 0,-37 39 2 15,17 58 2-15,20-115-6 0,0 19 3 0,-17 0-2 16,17 39 5-16,0-40-5 0,0 21 0 16,0 75 2-1,37-39-5-15,-20-36 4 0,3-20-2 0,0 37 2 16,17-18-3-16,-17-19 1 0,54 39-13 31,-11-38-40-31,-49-20 35 0,-14 0-25 16,40 0-12-16,-20 0-64 0,14-20-96 15,-34 20 178-15,20-20 5 0,-20 20 18 32</inkml:trace>
  <inkml:trace contextRef="#ctx0" brushRef="#br0" timeOffset="4384.66">26377 5192 39 0,'0'0'83'0,"0"0"-22"0,0 0-35 0,0 0 19 0,-17 0 68 31,17 38-55-31,0-19-50 0,0 18 1 16,0-16-8-16,0 16 2 15,17 2-4-15,-17-39 0 0,0 18-4 16,0 2-10-16,0-3-17 0,23-17 10 0,-23 40-135 15,0-40 49-15,0 0 65 0,0 0 1 0,0 0 22 16</inkml:trace>
  <inkml:trace contextRef="#ctx0" brushRef="#br0" timeOffset="4533.92">26377 4887 51 0,'0'0'59'0,"0"0"38"0,0 0-70 0,-17 0 12 0,17 0-25 16,0 0-2-16,0 0 4 0,0 0-10 0,0 0-2 0,0 0-2 0,0 20 1 15,0-20-2-15,0 0-2 16,0 19-6-16,0-1-155 0,0-18 45 16,0 0 82-16</inkml:trace>
  <inkml:trace contextRef="#ctx0" brushRef="#br0" timeOffset="4836.37">26511 5155 28 0,'0'18'91'0,"-20"-18"-54"16,20 57 36-16,0-38-60 15,0 18 4-15,0-37-9 0,20 21 8 0,17-21 6 16,-37 0-15-16,23 0-3 16,-6-21 5-1,40-54 5-15,-20-1-9 16,0 38 0-16,-37 38-1 0,20-19 11 0,3 19-11 15,-23-20-2-15,14 20 6 0,6 0 13 0,-20 0-11 0,0 0 0 16,20 39 24-16,-20-39-27 16,20 95 26-16,-20-57-30 0,0 95-2 47,17 39-88-47,-17-116-128 15,0-36 116-15,0-1 35 0,0-19 28 0</inkml:trace>
  <inkml:trace contextRef="#ctx0" brushRef="#br0" timeOffset="5134.04">27101 4546 32 0,'0'0'21'0,"0"0"103"0,0-19-70 0,0 19-31 0,0 0-2 0,0-19 13 0,0 19-19 16,0-18 29-16,0 18-28 0,0 0-1 15,17 0 19-15,-17 0-28 0,0 0 2 0,0 0 0 0,0 0 0 16,20 0 15-16,-20 0-9 0,0 0-7 0,0 18-1 16,0 1 13-16,20-19-14 0,-20 19 0 0,0 19 2 0,0-1 6 15,0 3-8-15,0-22-3 0,17 1-1 16,-17 75 4-16,0-73-5 0,0 16 0 0,0 20-1 16,0-38 0-16,0 39-4 0,0 131-83 46,-37 76-360-46,37-245 441 0,-20-20-18 16</inkml:trace>
  <inkml:trace contextRef="#ctx0" brushRef="#br0" timeOffset="5284.27">27101 5211 22 0,'-40'-76'320'0,"20"76"-305"0,20-20 24 0,0 2 9 15,0-1-28-15,0 19 29 16,40-20-33-16,-40 20-15 0,20-18 2 15,77-20-22 17,-6-1-122-32,-11 2-143 0,-63 18 219 0,-17 19 41 15</inkml:trace>
  <inkml:trace contextRef="#ctx0" brushRef="#br0" timeOffset="5967.99">28145 5192 29 0,'0'0'30'0,"0"0"-8"0,0 0 2 0,0-19 75 15,-18 19 19-15,-2 0-101 0,20 0-9 16,0 0 21 31,-57 76 43-47,57-39-64 0,0-37-5 0,0 21-1 0,0-2 2 15,0-1 2-15,20 1 21 16,-20-19-24-16,0 0 3 0,0 0-3 0,17-19 6 16,-17 19-9-16,20-18 3 0,0-22 3 15,-20 40-5-15,18-56 11 16,-18 56-10-16,0 0 1 0,0-19 2 0,0 19 2 0,0 0-2 15,0 0-1-15,0 0 6 0,0 0-7 0,-18 19 8 16,18-19-8-16,0 0 0 0,0 19 0 0,0 18 2 16,-20 40 1-16,20-2-5 15,20-75-1-15,-20 20-1 0,0 0-1 0,57 17-49 47,57-55-507-47</inkml:trace>
  <inkml:trace contextRef="#ctx0" brushRef="#br0" timeOffset="6217.31">28544 5535 41 0,'0'0'28'0,"0"0"9"0,0 0 49 0,0 18 27 0,0 1-84 0,0-19-5 15,0 58 38-15,0-38-51 0,0-3-2 0,0-17-2 16,0 19 0-16,0 0-1 0,0 57 13 0,0-56-17 16,0 17 1-16,0-18-4 0,-15 19-19 0,-7-19-51 15,-35 2-321 32</inkml:trace>
  <inkml:trace contextRef="#ctx0" brushRef="#br0" timeOffset="6701.19">29402 4984 60 0,'0'0'34'0,"0"0"5"0,0 0 72 0,0 0-35 0,-20 0-36 0,20 0-25 0,0 0 10 0,0 0-7 0,-20 18 3 15,20 1-15-15,0 18 0 0,0-37-4 16,0 20 2-16,0 17-3 0,0-37 0 0,0 20-3 0,0 0 2 16,0 17-2-16,0-18-4 0,20 38-26 15,-20-39-1-15,0 3-16 0,0-21-26 16,0 19-27-16,0-19 53 0,0 18 9 0,0-18 13 0,0 0 11 0,0 0-10 0</inkml:trace>
  <inkml:trace contextRef="#ctx0" brushRef="#br0" timeOffset="6833.97">29459 4432 38 0,'0'0'137'0,"0"0"-46"16,0 0-46-1,-23 37 50 1,6 58-92-16,17-56-59 31,0 19-293-31</inkml:trace>
  <inkml:trace contextRef="#ctx0" brushRef="#br0" timeOffset="7133.93">29627 5135 40 0,'0'0'34'0,"0"0"-15"0,0 0-1 16,0 20 30-16,0-2-35 0,-17 20 49 15,17-19-53-15,0 0 11 16,0 18 67-16,17-37-45 31,40-37-6-31,-37 37-31 0,0-38 0 0,-3 19 5 0,-17 19-6 16,97-95 15-16,-60 76-13 15,-37-1-3-15,80 2 16 32,-26 151-5-32,-54-114-13 0,0 0-2 15,0 19-1-15,0-38-1 0,0 37-6 0,0-37-1 0,0 40-19 16,0-22-96-1,0 1 74-15,-20 1-133 0,20-20 140 0,0 0 17 0,0 0-2 16</inkml:trace>
  <inkml:trace contextRef="#ctx0" brushRef="#br0" timeOffset="7383.92">30234 4413 37 0,'0'-20'236'16,"0"20"-209"-16,0 0-3 15,0 0 19-15,-17 0 45 16,17 0-70-16,0 20 10 0,0-20-24 0,0 19 4 16,0 18-1-16,0 2-3 0,0-20-1 15,17 57-1-15,-17 19 0 32,23 170-41-32,-23-207 8 0,0-39 12 15,0 114-104-15,0-95 60 0,0 19-56 16,0-18 52-16,-23-39 44 0,23 37 7 0,0-37-15 0</inkml:trace>
  <inkml:trace contextRef="#ctx0" brushRef="#br0" timeOffset="7518.1">30103 5040 52 0,'-20'-19'245'0,"20"0"-211"0,-20 1 17 0,3 18-13 0,17-21-24 16,0 21 0-16,0 0 5 0,0 0-10 0,0 0-2 0,17 0 11 15,-17 0-15-15,77 21 3 16,-57-21-7-16,0 0-2 0,-20 18 1 0,77-18-22 0,-77 0 8 0,37 0-31 15,0 19-27-15,-17-19 23 0,-20 0-10 0,40 0-65 16,-26 0 52-16,6 0 43 16</inkml:trace>
  <inkml:trace contextRef="#ctx0" brushRef="#br0" timeOffset="8317.41">31149 4755 36 0,'0'0'53'0,"-20"0"122"31,20-19-157-31,0 19 37 0,-20-19-4 0,20 19-46 0,0 0 1 0,-17 0 4 0,17 0-5 16,0 0 9-16,0 0-9 0,-20 0 10 16,20 0 24 15,-40 115 64-16,40-40-75 1,0-38-22-16,0-37-5 0,-17 96 7 47,0 19-4-47,-3-59-3 0,0-56-1 0,0 38 2 0,6-38-3 0,-9 19 1 16,-17-19-2-16,23 0 1 0,0 0 0 15,-23-57 0-15,20 38 0 0,6-38 1 16,14 37 2-16,-23-17 1 0,-14-134-1 15,37 133-1-15,0 19 0 16,0-58-1-16,17 59 0 0,-17-1 0 0,20-19 0 0,-20 19 1 16,37-39 4-16,-17 40-7 0,-20-1 3 0,20-1-2 15,-20 2 2-15,37-38 2 16,-20-2-2-16,-17 39-2 0,0-19 3 16,0 0-1-16,0 18-1 0,0-36 2 15,0 36-2-15,0 1-1 0,0 1 1 16,-34-22 3-16,14 3-4 0,0 37 0 0,20 0 1 15,-20 0 2-15,20 0-1 0,-37 0 5 16,-20 58-1 15,37-39-4-31,20-19-1 0,-17 37 2 0,17-37-3 0,0 20 2 0,-20 36 1 16,20-17-2-16,-20 37-1 16,20-39 1-16,20-16 0 0,0 35 1 0,-3 1 0 15,3-20-1-15,37 78-2 0,-20-57 2 0,-17-2 0 16,54 96-2-1,-54-76 1-15,0-38-1 0,3 19-6 16,-9 19-20-16,6-37-8 16,-20-20 2-16,20-1-72 15,0 1-15-15,-20-19-47 0,17 20 113 0,-17-20-34 16,0 0 81-16,17-20-7 0</inkml:trace>
  <inkml:trace contextRef="#ctx0" brushRef="#br0" timeOffset="9400.7">31434 4241 37 0,'0'0'36'0,"0"0"13"0,0 0 49 0,0 0-38 0,0 20-49 0,-20-20 0 0,20 0-1 16,0 0 0-16,0 18 33 15,0-18-20 1,0 58 15-16,20 18-7 15,-20-39-22-15,17 3-3 16,3 16-3-16,-20-18-1 0,20 39-1 16,-3 17 0-16,-17-17-2 0,0-40 1 15,20 38-2-15,-20-35 2 0,0-3-2 16,0 97-7-16,0-97 5 0,0-37 2 0,0 57-1 16,0-38 1-16,0-1 1 0,0 3-2 46,23-98-5-46,-9 2 9 0,-14 75-1 0,20-40 1 0,0-17 2 16,0 20-2-16,17-21 4 16,0 39 0-16,-14 19-3 0,-23 0 2 15,14 0 4-15,-14 0-3 0,0 0-1 0,40 19 4 0,-40 20 2 16,20 37 12 0,-20-57-17-16,0-1-1 0,0 22 5 0,-60 16 1 15,-14 1-15 16,-23-18-175-31,97-39 136 16,-57-21-225-16,57 3 218 0</inkml:trace>
  <inkml:trace contextRef="#ctx0" brushRef="#br0" timeOffset="9971.08">32118 4337 32 0,'-20'-20'160'0,"20"20"-92"0,0 0-49 0,0-38 64 16,20 0 16-16,-20 38-89 16,0 0-4-16,18 0 5 0,-18 0-2 0,22 0-4 15,-22 0 3-15,17 0-2 0,1 0-2 0,21 38 10 16,-1 0-7-16,-38-38-5 0,19 39 1 15,19 55 7-15,-16-75-10 0,-7 76 5 16,-15-56-3-16,0-2 0 0,0-16-1 0,0 91 4 16,-37 59-1-16,17-152-4 15,2 39 2-15,-21-1 1 0,21-38-4 0,18-1 1 0,-39 40 0 16,-75 37-153 15,57-114-84-31,37 0 128 0,20 0 76 0,-15 0-14 16</inkml:trace>
  <inkml:trace contextRef="#ctx0" brushRef="#br0" timeOffset="10434.27">32957 4241 56 0,'0'0'27'0,"0"0"117"16,0 20-71 0,-23-2-35-16,6 1-27 0,-3 20 3 0,20-20-10 0,0-19 0 15,-20 37 0-15,3-37-2 0,-3 57 2 0,20-38-4 0,-17 2 1 0,17-3-1 16,-23 1 1-16,8 18 3 0,-7 2-3 15,22-2 4-15,0-16 6 16,0-21-5-16,0 18 0 0,0-18-4 16,22 0 0-16,-22-18 0 0,15-3 0 0,-15 21-2 15,23 0 0-15,-23 0 1 0,0 0 1 0,17-19 8 16,3 19-4-16,-20 19 4 0,0-19-3 16,0 0 8-16,0 21-8 0,0 16 9 0,-20-18-4 15,20 0-3-15,-17 18-3 0,-6 59 4 31,-14-21-13-31,37-35-16 0,0-3-128 47,22 0-142-31,-7-37 212-16</inkml:trace>
  <inkml:trace contextRef="#ctx0" brushRef="#br0" timeOffset="11217.66">25103 9281 48 0,'-17'19'144'0,"-20"19"-71"0,-3-1-9 15,5-17-32-15,13-20-17 16,22 17-11-16,0-17-1 0,-17 20 29 47,74 1-19-47,-40-3-7 0,3-18-4 0,-20 0 0 0,20 18-1 16,-3 2 9-1,-17-20-8-15,0 0-2 0,0 0 5 0,0 18-2 0,0-18-2 16,0 20 5-1,0-1-5-15,0-2 3 16,0 4-2-16,0-21-1 0,0 20-1 16,20-3 7-1,-3 23-2-15,3-23-1 0,22 61 13 16,-27-22-4 15,5 1 15-31,0 1-13 16,-20-22-4-16,0-15-4 0,-40 15-1 15,3 2-1 1,17-38-3-16,0 20-1 0,3-20-3 0,17 0 3 0,-57 38 3 16,20-20-6-16,19 3-4 15,-4-21 3-15,22 18-1 0,-57 40-76 32,40-20-5-32,-3 19-144 15,20-20 92-15,0-18 93 0</inkml:trace>
  <inkml:trace contextRef="#ctx0" brushRef="#br0" timeOffset="12067.18">26933 6543 29 0,'0'0'251'0,"0"0"-223"0,0 0-16 0,0 0 23 0,0 0-15 0,-23 17-9 0,23-17 9 15,-20 20-3-15,20-20-14 0,0 0-2 16,0 0 4-16,0 21-3 0,0-21 0 0,-20 36 7 16,20-16-4-16,0-20-4 0,-17 56 2 0,17 3 1 15,0-23-2-15,0 40 0 16,0-76-1-16,0 39 0 0,0-19 0 0,0-20 0 0,0 17 3 15,0 2-1-15,0-19 0 0,0 19 3 0,37-38 8 16,-37 19-13-16,20-36 4 16,-20 16-3-16,23 0 1 0,-9-37-1 15,-14 39-2-15,20-59 14 16,-20 39-9-16,0 38 6 16,0 0-7-16,0 0 0 0,0 0 2 0,0 19 3 0,0-19-6 15,0 114 13 16,0-76-15-31,0 21 2 0,0-42-3 0,20 21 0 0,-20-19 0 16,20 1-5-16,54 37-214 63,-54-57 29-63,17 0 51 0,-37-20 107 0</inkml:trace>
  <inkml:trace contextRef="#ctx0" brushRef="#br0" timeOffset="12284.55">27594 6486 32 0,'0'0'31'0,"0"0"114"0,20 0-104 0,-20 0-31 0,0 0-1 0,37 0 12 16,0 0-20-16,-37 17 1 0,43-17-1 15,-29 0-2 1,26 20-21-16,-3-20-184 16,-20 0 142-16</inkml:trace>
  <inkml:trace contextRef="#ctx0" brushRef="#br0" timeOffset="12467.92">27574 6751 39 0,'0'0'32'0,"0"0"45"15,-14 0 132 1,14 21-174-16,0-21 7 0,0 0-36 0,14 17 3 0,6-17-6 16,20 0 3-16,-23 0-4 0,20 0-2 0,20 0-3 15,-37 0 1-15,54 0-39 0,-14 0-80 16,-43 0 75-16,3 0-6 0,57-17-143 31</inkml:trace>
  <inkml:trace contextRef="#ctx0" brushRef="#br0" timeOffset="12900.75">28564 6201 43 0,'0'0'140'0,"0"0"-105"16,20 17 58-16,-20 2-63 0,19 21 0 15,-1 15-3-15,-18 22-16 0,0-39-7 0,0 38 5 16,-37 2-3 0,37-78-6-16,-20 36 1 0,-15 1 0 15,-7 2 3-15,5-1-3 0,19-17-1 0,-2-21 1 16,1 17 0-16,-16 2 0 15,13-19 1-15,2 0 1 0,20 0-2 0,-18 0 2 16,18-19-1-16,0-19 0 0,0 38-1 0,18 0 0 0,-18 0-1 16,20-19 1-16,17 0-2 15,-37 19 1-15,20 0-1 0,-1 0 2 0,1 0-1 16,15 0 0-16,-15 0 0 0,0 19-1 16,2-19 1 15,33 40-6-31,-1 16-77 15,-54-56 10-15,0 18-10 0,0-18-15 16,0 0 58-16,0 0 13 0,0 0-15 0</inkml:trace>
  <inkml:trace contextRef="#ctx0" brushRef="#br0" timeOffset="13417.78">29157 6315 101 0,'-23'0'118'0,"23"0"-68"0,0 0 16 0,0 0-26 0,0 17-4 0,0-17-28 0,0 0 2 0,0 0-4 15,0 19-6-15,0-19 0 0,0 0-8 16,0 0-39-16,0 21-228 31,0-4 170-31</inkml:trace>
  <inkml:trace contextRef="#ctx0" brushRef="#br0" timeOffset="13551.82">29134 6694 58 0,'-20'57'148'0,"20"-36"-148"0,0-21-2 0,0 17-1 0,-17 40-77 16,-3-57 55-16,20 19 1 0,0-19 2 0,0 19 6 15,-20 0-18-15</inkml:trace>
  <inkml:trace contextRef="#ctx0" brushRef="#br0" timeOffset="14551.43">26947 7494 47 0,'-14'0'25'0,"14"0"70"0,-23 0 52 0,23 0-86 15,0 0-47-15,0 17 37 0,0 3-24 32,0 17-18-32,0 39-4 15,0-38-4-15,0 2 1 0,0 132-2 31,0-1 4-31,-20-154-5 0,20 20 4 0,0-18 1 16,0 2-1-16,0-1-1 0,0-20 7 0,0 17-4 16,20-34 5-16,3 17-8 0,-9-20 0 15,26-20-1-15,-20 40-1 0,14-37 0 16,-14 37 1-16,20-17 0 0,-3 17-2 0,-37 0 2 0,77 0 2 16,-60 0-2-16,3 17-1 0,-20 3 1 15,0-3 1-15,20 23 9 0,-20-20-7 0,0-3-1 16,-40 40 9-16,23-37-11 31,-40 17-4-31,-40 20-74 16,23-74-42-16,54-2 17 0,0-22-45 15,20 24 77-15,20-3 20 16</inkml:trace>
  <inkml:trace contextRef="#ctx0" brushRef="#br0" timeOffset="14934.56">27822 7740 27 0,'17'-18'290'0,"-17"-2"-264"0,0 20-18 0,23 0 16 0,-23-20-12 0,0 20-7 0,0 0 4 0,17 0-2 0,-17 0 10 16,0 0-13-16,20 0 4 16,-20 0-6-16,0 0 3 0,0 0-4 0,0 0 2 15,17 0-2-15,-17 0-1 0,0 0 1 0,0 0 0 0,20 0 1 16,0 0-1-1,-3 0-3-15,-17 0 1 0,23 0 1 0,-23 0-4 16,17 0 0-16,0 0-13 0,3 0-8 16,-20 0-1-16,0 0 11 0,20-17-72 15,-20 17 56-15,0 0-40 0,0 0-1 0,0 0 21 16,0 0 26-16,0 0 2 0</inkml:trace>
  <inkml:trace contextRef="#ctx0" brushRef="#br0" timeOffset="15151.95">27862 7873 35 0,'0'0'65'0,"0"0"-3"0,0 0-31 16,-23 21 97-16,23-21-56 15,0 0-58-15,0 17 22 0,0-17-16 16,0 0 26 15,60 0 1-31,-23 0-42 16,23 0-35 15,-6 0-158-31,-34 0-8 0,-3 0 70 0,-17 0 105 16</inkml:trace>
  <inkml:trace contextRef="#ctx0" brushRef="#br0" timeOffset="15551.14">28507 7437 36 0,'0'0'156'0,"22"0"-54"0,13 0 21 0,-35 0-123 62,39 0 27-46,-21 36-10-16,-18-15-14 15,0-4-2-15,0-17 0 0,-37 77 2 32,-40-21-1-32,57-35 0 0,0-21 6 0,60 0-2 0,-40 0-3 0,22 0 1 0,-7 17 2 0,5 3 17 31,0 18-15-31,-1 1 10 0,-19-22-13 0,0 4 3 0,0 35 2 15,0-18-6-15,0-18-2 0,0-1-1 0,-39 36-27 16,19-55 10-16,-57 60-315 16,42-80 158-1,35 0 140-15</inkml:trace>
  <inkml:trace contextRef="#ctx0" brushRef="#br0" timeOffset="15801.33">28926 7454 25 0,'17'0'109'0,"6"0"-16"15,-23-17-67-15,0 17-3 0,0 0 19 0,17 0-6 0,-17-20-19 0,0 20-3 16,0 0-1-1,17 0 25-15,3 0-27 0,-20 0-10 16,0 20-2-16,0-20-8 0,0 17-19 16,0 2-34 15,0 19-264-31,0-18 304 0</inkml:trace>
  <inkml:trace contextRef="#ctx0" brushRef="#br0" timeOffset="15951.64">29040 7894 42 0,'-20'73'341'0,"20"-52"-329"0,0-21-3 16,0 37 8-16,-20-17-6 0,3 0-5 0,17-3-5 0,-17 20-15 15,-6 3-4-15,23-40-8 0,-37 37-85 0,17-16 62 16,-17 15-127-16,0-16 131 0</inkml:trace>
  <inkml:trace contextRef="#ctx0" brushRef="#br1" timeOffset="18468.61">30861 3557 53 0,'0'0'51'0,"0"19"-26"0,0-19 36 0,-17 20 55 16,17-20-104-16,-57 0 48 15,37 0-46-15,6 0-10 0,14 0 1 16,-43 0 10-16,6 0-10 0,37 0-1 0,-20-20-1 0,3 20 0 16,-3 0 1-16,-17-19-2 0,37 19-1 0,-17 0 1 0,-80-18 2 15,77 18-3-15,-34 0 2 0,-26 0-2 16,26 0 1-16,-120 75-1 0,120-75-1 15,-43 56 1-15,3-16-2 16,-40 35 2-16,40-38 0 0,54 3 0 0,-71 16 1 0,34-18-3 16,0-1 1-16,20-16 2 0,0 16 2 15,0 2 0-15,-57 56 0 0,37-39-2 16,60-36-2-16,-40 75 0 0,37-58 0 16,0 20 0-16,3-38 0 0,-60 285-1 15,40-151 1 1,17-77-2-16,20-20 2 15,37 135-1 1,20 18-1-16,0-132 2 16,-57-40-2-16,57 21-1 0,-37-38 1 0,40 35 3 0,-6 2 0 15,137 19-1-15,131-19 1 16,-74-57-2-16,-117 0-1 16,-54 0 1-16,-20-18 0 0,77 18-3 0,-80 0 1 0,63-39-2 15,-63 39 2-15,6 0 0 0,111-37-24 16,131-40 15-1,-208 39 14-15,-17 2 0 0,-20-23 3 0,40 3 2 0,-80 18-4 16,137-191 22 0,-80 58-20-16,-54 132-4 15,94-206 5-15,-77 111-4 0,6 58-2 0,11-37 2 16,40-60 9 15,-17 41-3-31,-60 74-4 0,-17 39-1 16,0 1 5-16,-17-2-6 15,17 1-1-15,-40 1 0 0,23 18 1 16,-137-77 10 15,-567-209-14-31,587 268-3 0,20-1-4 0,-91 0-10 16,-63 38-33 0,57 39-5-16,-188 73-140 0,308-91 147 0,-66 54-20 15,6-17 39-15,97-40 11 0</inkml:trace>
  <inkml:trace contextRef="#ctx0" brushRef="#br0" timeOffset="52970.28">24211 11676 26 0,'0'0'8'0,"0"0"88"0,0 0-73 0,0 0-1 0,0 0 86 47,0 19-51-47,0-19-37 0,19 76 39 31,-19 58-46-31,0-116-22 32,0 1 1-32,-19 19-241 15,-16-95 83-15</inkml:trace>
  <inkml:trace contextRef="#ctx0" brushRef="#br0" timeOffset="53087.54">24176 10934 58 0,'0'20'108'0,"-23"37"-49"15,23-39-45-15,0 1-10 0,0 39-2 16,0-39-15-16,0 19-64 16,0-19 37-16,0-1-27 0,0 3 19 0</inkml:trace>
  <inkml:trace contextRef="#ctx0" brushRef="#br0" timeOffset="53387.01">24476 11466 48 0,'-17'77'154'0,"17"-39"-113"0,0 19 11 16,-18 20-14-16,18-21-15 16,0-18-9-16,0-38-10 0,0 19 0 0,18-19-1 0,-18 0 0 0,17 20 8 15,5-40-6-15,-4 1-3 0,-18-19 0 16,37 1-1-16,-17-21 2 0,-1 20-2 15,36-37 2-15,-35 75-2 0,37-97 9 16,-37 60 7-16,0 37-11 0,-3-18 6 0,-17 18-6 16,22 0 6-16,-22 18-6 0,18 1 17 15,-1 38-8-15,-17-19-11 0,0 0 1 16,20 0-4-16,0 38 2 16,-20-56-4-16,0 17-4 0,17 20-13 0,-17-18-25 15,0-21 22-15,20-18-5 0,-20 0-5 0,0 20-48 16,0-20-90-16,20 0 115 15,-20 0-32-15</inkml:trace>
  <inkml:trace contextRef="#ctx0" brushRef="#br0" timeOffset="53541.57">25294 10877 77 0,'0'39'274'0,"-20"132"-206"0,20-58-64 0,-34 173-58 0,-6-115-170 16,40-113 132-16,-35-2 39 15</inkml:trace>
  <inkml:trace contextRef="#ctx0" brushRef="#br0" timeOffset="53670.16">25029 11466 47 0,'308'-151'376'0,"-294"151"-411"0,80 19-204 0,-34-19 111 0,-43 18 107 15</inkml:trace>
  <inkml:trace contextRef="#ctx0" brushRef="#br0" timeOffset="54320.92">26987 11277 91 0,'0'0'173'0,"0"0"-66"16,-20 19-24-16,0 0-80 0,20-19-3 0,0 96 6 31,0-59-10-31,0 38-5 16,0-55 10-16,0 0 1 0,0 17 1 16,0-37 4-16,0 0-6 15,0-19 1-15,60-39 8 16,-60 40-8-16,54-39 7 15,-54 57-9-15,20-19 2 0,-20 1-1 0,20 18 0 0,-3-19 5 16,3 19-3-16,-20 0-2 16,20 19 0-16,-20-19 1 0,0 18-1 0,17-18 0 0,-17 19 1 15,0-1 2-15,0 2 1 0,0-20-4 0,0 19 6 16,23 19 35 15,-6-38-26-31,0-20 1 0,3-17-3 0,0-1-13 0,-20 38 0 0,37-19 4 16,-37 1-6-16,20 18 4 15,-3 0 0 17,80 170-59-32,-97-132-54 15,0-19-42-15,17 19-102 16,-17-19 201-16</inkml:trace>
  <inkml:trace contextRef="#ctx0" brushRef="#br0" timeOffset="54836.92">28107 10992 108 0,'0'0'156'0,"0"-20"-128"0,0 20 44 0,-37-38 19 16,37 38-84-16,0 0-1 0,-20 0 5 15,0 0 4-15,3 0-3 0,-23 20 4 16,3 37-8-16,17-39-7 15,-17 59 8-15,-3 17-5 16,23-54-4-16,17-3 1 0,-17 20 0 0,17-19-2 0,0 76-3 16,0-77-1-16,17 40-20 0,23-1-26 15,14 19-271 17,26-75 184-32</inkml:trace>
  <inkml:trace contextRef="#ctx0" brushRef="#br0" timeOffset="55070.71">28487 10858 71 0,'0'0'218'0,"0"0"-157"0,0 0-36 15,0 0 17-15,0 0-23 0,0 0-2 0,0 40 31 16,0-40-38-16,0 36 7 0,0-16-3 0,0-2-8 16,0-18-1-16,20 39-1 0,-20-39 0 0,0 37 1 0,0 2-3 0,0-1 3 15,22 95-2-15,-22-76-1 0,0-20 0 16,-22 22-1-16,2 35-2 15,-55 58-42-15,75-152 22 0,-19 19-39 16,-1 0 21-16,-17-19-190 0,17 0 107 16,2-38 56 31</inkml:trace>
  <inkml:trace contextRef="#ctx0" brushRef="#br0" timeOffset="55854.18">29533 10877 11 0,'0'0'9'0,"0"0"8"0,0 0-15 0,0 21 5 0,0-3 3 15,0-18-8-15,-20 38 18 47,3-38 31-47,17 18 10 0,-37-18 83 0,37 0-107 16,0 0-27-16,-23 0 30 15,-11 0-9 1,34 0-24-16,0 0-3 0,-40 20 9 16,20-1-11-16,20-19 0 0,-14 18 0 15,14-18 0-15,-23 19 0 0,23 2-1 0,0-21-1 0,0 18 4 16,0-18-2-16,-20 19 1 0,20-19-1 0,0 19 4 16,-20 0-3-16,20-19 3 0,0 19-5 0,0-19 0 15,0 0 0-15,0 19 4 16,0-19-4-16,0 18 8 0,0-18-8 15,0 21 12 1,0-2-6-16,0-19-6 0,0 37 4 16,0-37-5-16,0 19 0 0,0 0 1 15,0 18 1-15,20-17-1 0,-20 0 0 0,43 36-7 16,-29-18-3-16,-14-38 0 0,20 37-22 16,20 21-189-1,-23-39 30-15,-17 0 145 0,0-19 20 0,17 38-3 0</inkml:trace>
  <inkml:trace contextRef="#ctx0" brushRef="#br0" timeOffset="56437.61">24553 15555 88 0,'-15'0'181'0,"-25"20"-106"0,-17-20 5 0,37 0-64 16,1 0-5-16,-78 37 56 16,60-17-48 15,37-3-4-31,37 2-1 0,-17-19-9 0,22 22 3 15,-27-22-7 32,5 0 0-47,-1 19 5 0,19 35-3 0,-38-34-2 0,0 0 0 16,0 16-5-16,-38 60 8 16,38-96-5-16,-19 19 1 15,-16 18 5-15,35-16-4 16,-23-21-1-16,4 56-1 15,19-56 1-15,0 21 2 0,-20 16-7 16,2 20-39-16,-1-37 0 16,19-3 13-16,0-17-50 0,-18 20-31 0,18 0 38 0,-20-20-60 15,20 17 93-15,0-17 9 16</inkml:trace>
  <inkml:trace contextRef="#ctx0" brushRef="#br0" timeOffset="56987.61">25579 12856 70 0,'0'0'86'0,"0"0"21"0,0 0-58 0,0-20-28 0,0 20 13 0,0 0-20 0,0 0 6 0,0 0 22 15,0 0-33-15,0 57 11 16,0-57-18-16,23 95 6 16,-23-19-5-16,17-38-1 15,0 76-2-15,-17-95-1 0,0 57 1 0,20 95-17 16,-20-132 9-16,20-2-3 0,-20 21-21 0,0-21 10 16,0 2-5-16,0 56-82 0,0-1-87 15,-20-73 132 1</inkml:trace>
  <inkml:trace contextRef="#ctx0" brushRef="#br0" timeOffset="57204.23">25884 13311 125 0,'0'0'133'0,"-20"39"98"47,-111 169-125-47,131-188-103 0,0-20-3 63,-57 75 7-48,37 2-6-15,171 38-122 32,-37-58-280-32,-71-40 317 0</inkml:trace>
  <inkml:trace contextRef="#ctx0" brushRef="#br0" timeOffset="57704.73">27118 12685 38 0,'0'0'70'0,"0"0"22"0,0 0-53 0,0 0 23 0,0-20-12 0,-17 20 25 0,17-19-34 0,0 19-26 0,-20 0-3 16,-20-19 43 0,40 19-47-16,-17 0-2 0,0 0 6 0,17 0-9 15,-40 0 7-15,6 0 7 0,34 0-11 0,-43 38 6 0,-51 95 16 16,74-114-24-16,20 20-1 16,-14-2 0-16,-9-18 0 15,-34 190 11-15,37-114-10 0,3 39 0 0,17-59-1 0,0 2-2 16,0-1-2-16,37 94 5 31,20 21 0-31,-20-114-1 0,-37-77-3 63,20 17-25-63,20 22-38 0,-6-20-85 0,29-19-109 0,11 0 61 15,-57 0 185-15</inkml:trace>
  <inkml:trace contextRef="#ctx0" brushRef="#br0" timeOffset="58620.76">27916 13253 24 0,'0'0'35'0,"0"0"82"0,0-18 36 0,0 18-136 0,0 0-2 16,0 0 0-16,0 0-4 0,0 0 0 0,-17 0 1 0,17 0 35 15,-20 0-38-15,3 0 17 0,17 0-12 0,-40 0 18 16,23 18-17-16,17-18-8 0,0 0-1 15,-20 20 8-15,20 1-1 0,-20-4 2 16,0 40 12-16,6-38-21 0,14 0 0 16,0 0-5-16,0 0 2 0,-23 1 6 15,23-20-7-15,0 18 2 0,23 21-3 16,-9-39 3-16,-14 18-3 0,20 1-4 16,0-19 2-16,0 20-8 0,14-20-15 15,-34 0 7-15,60 18-52 0,-23-18-126 0,0 20 72 16,-37-20-9-16,40 0 59 0,-23 0 47 15</inkml:trace>
  <inkml:trace contextRef="#ctx0" brushRef="#br0" timeOffset="58820.69">28467 13653 86 0,'0'0'141'0,"0"0"-52"15,0 0-65-15,0 20 36 0,0-20-31 16,0 19-19-16,0-1 7 0,0 2-12 0,0-2 4 0,0 2-7 31,-17 18 1-31,-1 75 2 0,-2-56-85 0,1-17 43 16,-16-4-249-16,35-16 229 16,-22-20 37-16</inkml:trace>
  <inkml:trace contextRef="#ctx0" brushRef="#br0" timeOffset="59587.79">29476 13159 82 0,'0'0'96'0,"0"0"11"0,-17 0-59 0,-6 0-8 0,23 0-6 16,-34-18 19-16,14 18-47 0,0 0 3 0,0 39 1 16,6-39-9-1,14 36 0-15,-23 1-1 0,23-37 0 63,0 58 1-48,-20 18 0 1,20 95 3-16,20-113 8 0,17-39 23 0,-17-38-23 0,20-76 4 0,-40 38-15 0,34-77 5 16,-11 77-3-16,-6-36 0 15,-17 54-1-15,0 19-1 0,20-37 3 0,-20-19 1 16,17 0 3-1,3-114 9-15,0 171-14 0,-20 1 1 0,0-21 1 16,0 20-2-16,17-38 13 0,-17 0 1 16,0 57-13-16,0-39 7 15,0 21-3-15,0-2 2 0,0 20-5 16,0-19 0-16,0 19 1 16,0 0-3-16,-17 19 4 0,-3 39 9 15,20-1-14 1,0-20 0-16,0 21-1 0,0-19 0 15,0 132-3-15,0-134 2 16,20 115 3-16,-3-56-5 0,23 93-8 31,-3-17-40-31,-37-135-15 16,20-18 33-16,17 39-414 16,-17-39 346-16,20-1 57 15</inkml:trace>
  <inkml:trace contextRef="#ctx0" brushRef="#br0" timeOffset="60121.1">29989 12627 25 0,'0'0'29'0,"0"0"21"0,0 0 9 0,20-19 18 0,-20-1-55 0,0 20-2 0,0-18 31 16,20-1-36-16,-20 0 27 0,0 19-14 16,17-19 21-16,-17 0-38 0,17 19-1 0,-17 0 1 0,0 0-4 15,20 0 2-15,-20 0-1 0,20 0 6 16,17 19 13-16,-17-19-22 0,0 0 0 0,-20 19-1 0,54 19 6 15,-31 19-3-15,51 38 3 16,-74-76-11-16,20 19 4 0,-3-19-3 0,20 57 0 16,-17-38 0-16,0-19 1 0,-20 58 0 0,37 56 1 15,-17-77-2-15,-20 0 0 0,0 21 1 16,0-1-2-16,-20-57 1 0,-71 172-16 47,-26-1-116-47,3-115-234 0,80-75 284 0,34 0 67 15</inkml:trace>
  <inkml:trace contextRef="#ctx0" brushRef="#br0" timeOffset="60404.43">30958 12836 109 0,'0'0'229'0,"0"0"-109"0,0 0-81 0,0 0-31 0,0 0-1 16,0 38 2-16,0-19-8 0,20 0-2 16,-20-19 0-16,0 38-10 0,0-18 4 0,0-20-3 15,20 75-85-15,-20-75 34 16,0 19 27-16,17 114-268 15</inkml:trace>
  <inkml:trace contextRef="#ctx0" brushRef="#br0" timeOffset="60487.94">30958 13673 120 0,'-20'37'240'16,"20"-17"-218"-16,-14 18 10 0,-9-19-21 0,23 0 0 0,-20 0-3 0,0 1 3 15,3 16 1-15,-40 22-6 0,37-58-16 0,6 37-9 0,-9-37-13 0,23 40-8 16,-37-23-75-16,-20 41-116 0,37-58 205 15</inkml:trace>
  <inkml:trace contextRef="#ctx0" brushRef="#br1" timeOffset="64671.48">22198 14623 107 0,'0'0'96'0,"0"0"-21"31,0-19-40-31,0 19-27 0,0 0-3 0,0 0 0 0,0 0 6 0,0 0-9 0,0 0 0 15,0 0 4-15,20 19 14 0,-20-19-15 0,17 0 7 16,20 20 15-16,20 18-6 16,-37-38-16-16,0 17 1 0,-3-17 5 0,-17 0-7 0,40 20 1 15,-23-20-2-15,-17 20 2 0,40-20 2 0,-23 0-2 0,-17 19-2 16,114-19 18-16,-114 0-17 0,40 0 1 16,14 0 4-16,-34 0-9 0,23 0 3 0,-9 0 0 0,103-19 5 15,-123 19-9-15,157-20 7 16,-74 20-4-16,-40 0-3 0,0 0 3 15,-40 0-3-15,80 0 0 0,-80 0 1 16,40 0 1-16,0 20 2 0,-37-20-1 0,37 0 1 0,57 19 3 16,-40-19-1-16,-14 0-4 0,-3-19 2 15,37 19 3-15,-57-20-4 0,20 0-1 16,-34 20-1-16,88-17 6 0,-93 17-5 0,79-20 1 16,39 20 1-1,-121 0-3-15,139-18 0 47,17 18 1-47,-114 0 0 0,-18 0-2 0,-21 0 2 0,-1 0-3 16,23 0 5-16,-23 0-4 0,60 0 2 15,0-20-4-15,-23 1 2 16,-54 19 1-16,40 0 0 0,-40 0 1 16,23-18 1-16,-9 18-1 0,6 0-1 0,20 0 0 15,-40 0-1-15,17 0-1 0,0 0-1 0,-17 0 0 0,20 0 0 0,0 0-6 16,-20 0 3-16,0 0 1 0,20 0-7 0,-20 0-5 0,17 0-21 15,-17 0-1-15,0 0-115 16,0 0 6-16,0 0 50 0,-17 0 56 16,-3 0 36-16,20 0-6 0</inkml:trace>
  <inkml:trace contextRef="#ctx0" brushRef="#br1" timeOffset="64987.98">24838 14243 168 0,'-35'0'207'0,"-4"-39"-144"0,-1 2 1 31,137 0-34-31,-60 37-27 0,-17 0-4 0,54 18 5 0,-52-18-3 16,-4 19-2-16,39 1 2 0,-40-20 1 0,20 36-2 15,25 3 0-15,-47-39 1 0,5 19 0 0,20 19 0 16,-6-19 0-16,29 18-1 0,-29-17 2 15,-34 1 9-15,20-21-5 0,-20 17 4 0,20 2-1 0,-3 19 3 16,-17-38-4-16,0 19 10 0,0 18 4 16,0-16-16-16,-37 35 19 0,17-56-25 0,-37 58 8 15,-77 36 0-15,57-37-4 16,-148 134-6 0,168-133-18-16,17-41 0 0,3 40-52 0,17-38-30 0,3 1-103 15,17-1-14-15,17-19 185 0,3 0 24 0,0 0 0 31</inkml:trace>
  <inkml:trace contextRef="#ctx0" brushRef="#br1" timeOffset="65671.66">26491 14757 25 0,'0'0'72'0,"0"0"-26"0,0 0-26 0,0 0-1 0,0 0-3 31,-17-39 48-31,-3 19-19 0,-17 20 31 0,20 0-67 0,17 0-1 16,-23 20 8-16,23 0-9 0,-17-1 8 0,-3-1-1 0,0 20-3 15,3-19 0-15,-23 59 0 31,20 35 0-31,60-38-23 16,-20-75 7-16,17 19-14 0,-37 2 4 16,60-4-60-16,-26 22-139 15,-14-20 107-15,17-19 58 0</inkml:trace>
  <inkml:trace contextRef="#ctx0" brushRef="#br1" timeOffset="66355.07">27460 14452 45 0,'0'0'65'0,"0"-19"85"0,0 19-81 0,0 0-44 0,0 0-1 16,0 0-9-16,0 19 9 15,-17 19-15 17,17 115-4-32,0-135-6 0,0 2 2 15,0-3-1-15,0-17 1 0,0 59 1 0,0-20-2 0,0-39 2 16,0 36 7-16,0-36-5 0,0 20-1 0,0-3 14 15,17-17 15-15,3-17-19 0,0 17-9 16,17-39 1-16,-14 22-4 0,11-4 3 16,-14 3-2-16,-20 18-2 0,37-39-1 0,-20 39 2 15,23-20 0-15,-17 40 0 16,11 37 0 0,-34-36-5-16,0 35-12 0,0-39-10 0,0 4 5 15,0 16-68-15,0-18 5 0,0 2 31 0,0-4-7 0,0-17 2 16,0 19-25-16,0 1 44 0</inkml:trace>
  <inkml:trace contextRef="#ctx0" brushRef="#br1" timeOffset="66671.49">27996 14832 107 0,'0'0'115'0,"0"0"-36"0,0 0-51 0,0 0 20 0,0 0-12 15,0-19-12-15,-40 19 7 0,40 0-27 16,0 0 2-16,0 0-2 0,-20 39 1 31,20-1-6-31,0-18-1 0,0-3 3 0,0 40 1 16,20-57-2-1,-20 0 3-15,0 0-3 0,0 0 1 0,17 0 1 16,23-38 6 0,-40 19-8-16,17 2 0 0,-17 17 2 0,0 0 2 0,0-20-1 15,0 20-2-15,0 0-1 0,0 20-1 16,0 16-3-16,-17-15 4 0,17 15 0 15,0 1-2-15,0 4-26 16,0 16-34-16,37-1-192 31,-37-37 163-31,37-19 22 0</inkml:trace>
  <inkml:trace contextRef="#ctx0" brushRef="#br1" timeOffset="66854.6">28316 14869 44 0,'0'0'30'0,"0"0"54"0,0 0-8 0,0-17 105 31,0 17-121-31,0 0-53 16,0 38 23-16,0-38-28 16,-18 20 5-16,18 37 4 15,0-40-7-15,-20 22 1 0,20-22-5 16,-19 4 1-16,19-1 0 0,-57 37-57 16,57-57 30-16,-35 17-236 15,35-17 190-15,0 0 15 0,-22 0 2 0,22-17 40 0</inkml:trace>
  <inkml:trace contextRef="#ctx0" brushRef="#br1" timeOffset="67454.64">29248 14586 41 0,'0'0'132'0,"0"-19"-87"0,0 19-25 0,-17-21 15 0,17 3 14 0,0-1-38 16,0-38 41-16,0 57-43 15,0 0-1-15,0-19 7 0,0 19-9 0,0-38 27 16,0 38-25-16,0 0-6 0,17 0 3 0,-17 0-5 15,0 57 12-15,17 0-11 0,-17-20 1 16,0 40-1-16,20-19-3 16,-20 57-2-16,0-79 2 0,0 22-5 0,0 19-13 0,0 17-46 15,-20-57 41-15,20 20-75 0,-17-38 60 16,0 20-51-16,17-20 20 0,0-19 50 0,-20 20 5 0,20-20 13 16,-20 0-2-16,0 0-3 0</inkml:trace>
  <inkml:trace contextRef="#ctx0" brushRef="#br1" timeOffset="67604.82">29000 15040 15 0,'0'0'7'0,"-17"-17"-1"15,0-39 55-15,-6-21 66 16,23 77-106-16,-17-21 23 47,74 21 73-47,-40 21-112 0,40-1 1 0,-57-3-6 0,57 2-2 0,-37-19-4 16,-20 0-6-16,57 21-97 0,-37-21 67 15,0 17-60-15,14-17-20 16,-34-17 108-16</inkml:trace>
  <inkml:trace contextRef="#ctx0" brushRef="#br1" timeOffset="67855.12">29362 14738 25 0,'0'-115'336'0,"0"115"-327"0,20 0 12 0,-20 0-13 0,0 0-1 0,20 20 24 16,-20-2-27-16,0 19 1 0,17 3-4 16,-17-21-3-16,0 37 4 15,17-17-4-15,-17-1 1 16,0 18 0-16,23-35 4 0,-23-4-3 15,17-17 6-15,3 0 15 32,17-17-18-32,-37 17 0 15,0 17-5-15,0-17 2 0,20 19-4 16,-20-19 1-16,0 20-8 0,0-3-8 0,17 24-91 47,6 33-220-47</inkml:trace>
  <inkml:trace contextRef="#ctx0" brushRef="#br1" timeOffset="68121.5">29855 14869 21 0,'0'0'12'0,"0"0"4"16,0 0 118-16,0 0-100 16,20 0 48-1,-20 0-77-15,0 0 0 0,0 21 0 0,0-21-3 0,20 0 0 16,-20 0 3-16,0 0-2 0,17 0 7 15,3-21-4-15,3 4-5 16,-23-3 2-16,0 20-2 0,0-36 0 0,14 15 1 16,-14 3 1-16,0 18 5 0,0-19-3 0,0 19 4 15,0-20 1-15,0 20 1 0,-14 0-1 0,14 0-1 16,-23 20-3-16,-34 74 9 16,20 58-16-1,17-75-27-15,20-40-27 16,0 20-171-16,57 1 100 0</inkml:trace>
  <inkml:trace contextRef="#ctx0" brushRef="#br1" timeOffset="68822.17">30636 14718 27 0,'0'0'39'0,"0"0"83"0,0 0-111 0,0-20 20 31,0 20-2-31,0 0-29 63,0-17 21-47,0-3 33-16,-114 2 54 0,94 36-105 0,20 19-1 0,-20-17-2 0,20 19 2 15,-17 17 2 1,-3 41 16-16,40-80-8 0,-20 2-3 15,17-19 5-15,-17 0-7 0,20 0 7 0,0 0 5 16,-20 0-15-16,17 0 1 0,23-56 9 16,-40 35-14-16,17-16-1 0,-17 37-1 0,0 0-3 15,20-36-37-15,-20 15 22 0,0 21-4 0,0-18-35 0,0-1-26 16,0 19 32-16,0 0-79 0,20 0 4 16,-20 0 108-16</inkml:trace>
  <inkml:trace contextRef="#ctx0" brushRef="#br1" timeOffset="69055.09">30938 14604 83 0,'-14'0'268'0,"14"0"-255"0,-23 19 17 16,23 1-22-16,0-20-3 0,-20 38-1 15,20-38-2-15,0 17-1 0,0-17-2 0,20 20 3 16,-20-20-2-16,57 0 1 15,0 0-7-15,-40-20 1 0,6 20 1 16,-23-17-6-16,17 17 3 0,3 0-15 0,-3 0-15 0,-17-20 12 16,20 20-4-16,0 0-129 15,-3 0 71-15,-17 0 61 0</inkml:trace>
  <inkml:trace contextRef="#ctx0" brushRef="#br1" timeOffset="69474.53">31189 14698 33 0,'0'0'72'0,"0"20"11"16,-23-20-23 0,23 0-56-16,0 0-1 0,0 0-7 15,0 0 2-15,0 0-3 0,0 0 0 16,23-20 5 0,-9 20 1-16,-14-17 0 0,20 17 2 0,-20 0 3 15,0-20-1-15,20 20 11 16,-20 0-10-16,20-18 32 0,-20 18-12 15,17 0-18-15,-17 0 0 0,0 0 24 16,0 0-27-16,20 0-1 0,-20 0 14 16,0 0-8-16,0 0-4 0,0 18 0 0,0-18-4 15,0 20 0-15,0-20-2 0,0 37 1 16,0-17 1-16,-20-1-2 0,20 20-9 16,0-22 2-16,0 2-15 0,0-19 6 0,-17 20-29 0,17-3 16 0,0-17-6 0,0 0-6 15,0 21-7-15,-20-1-54 0,20-20 26 0,0 17 61 16</inkml:trace>
  <inkml:trace contextRef="#ctx0" brushRef="#br1" timeOffset="69655.09">31394 14452 83 0,'0'0'112'0,"0"0"-63"16,0 0 99-16,0 0-135 0,0 0-4 15,-17 20 2-15,17-20-5 0,0 0-1 0,0 0 6 0,0 18-12 16,0-18 0-16,0 0-6 0,0 0-22 0,0 19-183 15,0-19 149 1,0 0-32-16,0 0 56 16</inkml:trace>
  <inkml:trace contextRef="#ctx0" brushRef="#br1" timeOffset="69954.82">31434 14643 80 0,'-20'38'287'0,"0"-38"-281"0,20 0 0 0,0 76-3 31,0-76-9-31,0 39-7 16,20-3 13-16,0-36 5 0,17-19 4 15,-17-19-6 1,-20 38-1-16,17-37 5 0,3 17-3 16,-20 0-2-16,0 3-3 0,0 17 1 0,0-20-1 15,23 20 1-15,-23 37 18 16,0-17-13-16,0 19 6 0,0-21-5 0,-23 20 8 15,3 1-5-15,3 19 11 0,-3-1-6 16,0-1-6-16,3-18-3 16,-40 56 1-1,40-75-20-15,-6-19 1 0,-14 0-220 16,37-19 161-16,0-19-79 16,0 2 125-16</inkml:trace>
  <inkml:trace contextRef="#ctx0" brushRef="#br1" timeOffset="70172.12">31662 14623 76 0,'17'-37'310'0,"-17"37"-306"0,20 0 3 0,-20 0-3 0,0 18-7 15,0 1 2-15,23 1 4 0,-23-20-1 16,0 38 0-16,0-1-4 0,0 2-1 15,-23-21-2-15,23 3-9 0,0-4-12 0,0 2-12 16,-20 1-19-16,20-20 17 0,0 17-63 0,0-17 25 16,-17 0 60-16,17 21-2 0</inkml:trace>
  <inkml:trace contextRef="#ctx0" brushRef="#br1" timeOffset="70321.96">31831 14357 109 0,'-18'18'224'0,"18"-18"-202"16,0 20 36-16,-17 37-36 16,-3 0-46 15,20-20-310-31,0-37 296 0,0 0-1 16</inkml:trace>
  <inkml:trace contextRef="#ctx0" brushRef="#br1" timeOffset="70523.73">31831 14623 99 0,'0'0'53'0,"0"0"1"0,0 20 39 16,0-20-73-16,0 0-2 0,0 0-1 0,0 0-6 0,0 18 14 0,0-18-12 15,22 20-11 1,-22-20-4-16,17 0 0 0,3 17-12 16,37-17-21-1,-17-17 31-15,-5 17 2 16,-35 0 1-16,0 0-1 15,0 0-1-15,0 17-4 0,0-17-4 0,0 0-5 0,0 20-33 16,0-20 18-16,0 20-8 0,-20 17-127 16,20-37 145-16</inkml:trace>
  <inkml:trace contextRef="#ctx0" brushRef="#br1" timeOffset="70805.35">32193 14623 34 0,'0'0'104'0,"0"0"-68"0,0-19-7 0,0 19 27 0,0 0-12 0,0 0-7 16,-18 0-17-16,18 0-9 0,0 19-3 16,-17 39 0-16,17-41-10 15,0 3 5-15,-22 19-4 0,22 36 7 16,-18-55-6-16,18 38 2 16,18-41 5-1,4-17-6-15,-22 0-2 0,17-37 0 16,1 16 0-16,1 4-2 0,-19-3 2 0,20 1 2 15,-2 2-1 1,21-4-7 0,-39 59-16-16,0 1-28 0,0-22-9 0,0 4 23 15,0-1-98-15,0-3 67 0,0-17 52 16</inkml:trace>
  <inkml:trace contextRef="#ctx0" brushRef="#br1" timeOffset="70988.75">32594 13976 66 0,'0'0'49'0,"0"0"96"0,0 0-64 15,0 0-61-15,-19 20 30 0,-1 36 4 16,20-17-42-16,0 0-7 0,0-2 1 0,-20 0-2 16,20 21-2-16,0-18-3 0,-15 91 2 15,-7-18-7-15,22 22-18 16,-37 74-222-16,17-132 66 0,20-41 142 15</inkml:trace>
  <inkml:trace contextRef="#ctx0" brushRef="#br1" timeOffset="71605.02">32706 14567 28 0,'0'0'110'0,"0"0"-15"0,0 0-78 0,0 0-2 0,20 0-2 0,-20-21 21 0,0 21-17 0,0 0-11 0,0 0-2 0,0 0-1 0,20 0 9 15,-20 0 0-15,0 0-10 0,0 0 2 0,17 21 5 16,-17-21-6-16,0 0-1 0,0 19 3 0,0 18 4 15,0-17-9-15,0-20 2 0,0 55 2 0,0-35 0 0,0 0-1 16,0 17 14-16,0 1 7 0,0-38-9 16,22 19 1-16,-22 1-1 0,0-20-8 0,0 0 2 15,15 0 8-15,8-20-9 0,-23 1-7 16,17 2 0-16,-17-4-2 0,20 21-1 0,-20-18-7 0,17-1-10 16,3-21-38-16,-20 23 30 0,20 17-6 0,-20 0-5 15,0-20-56-15,17 2-21 0,6-2-33 16</inkml:trace>
  <inkml:trace contextRef="#ctx0" brushRef="#br1" timeOffset="71921.75">32974 14796 65 0,'0'-21'207'16,"0"21"-189"-16,17-18 13 0,-17 18-19 0,0 0-2 0,0-19 5 15,0-1-7-15,20 0-4 0,-20 20-3 0,0 0 1 16,0-17-2-1,0 34 3-15,0-17-4 0,0 40 3 16,0 18-4-16,-20-22 3 0,20 1 6 16,0 21 8-16,0-18 2 15,0-23 1 1,0-17 7-16,0-17-11 0,57-98-2 16,-37 115-11-16,0-39-4 15,17-56-5-15,-14 58-9 16,-23 37 4-16,34-20-19 15,-34 40 21-15,0-3-4 0,0 23 7 16,-34 35-87-16,34-75 69 16,-43 56-182-1,43-35 159-15</inkml:trace>
  <inkml:trace contextRef="#ctx0" brushRef="#br1" timeOffset="72105.23">33410 14187 32 0,'0'0'55'0,"0"0"-20"0,0 0 200 16,0 17-197-16,0-17-9 0,-17 58 4 16,17-39-25-16,-20 116 22 15,0-79-24-15,0-19-5 0,20 0 2 16,-37 174-3-16,17-136-7 0,3-17-15 16,17-21 3-16,-20 59-76 0,3-58-6 0,17-1 35 0,-20 3-109 15,20-23 155 1</inkml:trace>
  <inkml:trace contextRef="#ctx0" brushRef="#br1" timeOffset="72471.96">33450 14738 44 0,'0'0'27'0,"0"0"69"0,0 0-25 16,0 0-33-16,0 19-21 0,-23-1 39 0,23 3-49 15,0-21-2-15,0 0-1 0,-17 17 1 0,17 2-3 0,0 1 3 16,0-20-5-16,0 38 0 15,0-18-2-15,0 16-2 32,17-15 10-32,6-42-3 15,-23 21-2-15,0 0 0 0,17-19 1 0,3 2-2 16,-3-3 2-16,-17 20-1 0,20-38-2 16,-20 38 2-16,0 0-1 0,0-20 3 15,20 1 8 1,-20 2-3-16,0 17-5 15,0 0 6-15,0 36 6 0,0-36-12 0,0 20 5 16,0 38-2-16,0 16 2 31,0-35-6-31,0-22-3 0,0 4 0 0,0-1-10 16,0-20-34-16,0 0-15 0,0-20-88 16,0-1-6-16,0-16 111 31</inkml:trace>
  <inkml:trace contextRef="#ctx0" brushRef="#br1" timeOffset="72721.86">33675 14852 62 0,'-17'0'88'0,"17"17"-44"0,0-17 16 0,0 21-14 0,0-21-6 0,-20 20-22 0,20-20 9 15,0 17-2-15,0 2-17 0,0-19-5 16,0 0 2-16,0 0-4 0,20 0 1 0,-3 0-3 16,3 0 1-16,-20 0 0 0,20-19-1 0,-3 19-1 0,-17-17-8 15,57-24-23 1,-57 24 21-16,20-3 6 0,-20 1 7 0,20 2 0 0,-20 17 4 0,0-21 0 15,17 3-5-15,-34-1 32 16,17 19-25-16,-20 19 5 0,20-19-7 16,-37 75 13-16,20-38-7 0,-6-37-9 0,23 21 1 0,-17-1-2 15,17-3 0-15,0 2 2 0,-40 75-5 0,23-53-3 16,17-24-6 0,-20 23-56-16,20-40 35 0,0 0-8 0,0 17-68 0,20-17-54 15,-20 0 139-15,0 0 2 0</inkml:trace>
  <inkml:trace contextRef="#ctx0" brushRef="#br1" timeOffset="73771.78">26209 15820 32 0,'-20'0'174'0,"20"19"-154"0,0-19 18 0,0 0-22 15,-20 0 28-15,20 0-22 0,0 0-12 0,0 0-2 16,0 0 1-16,-20 0 20 0,20 0-10 16,0 0-11-16,0 0-5 0,-14-19 15 15,-9 19-13 1,23 0-3-16,0 0 0 0,-20 0-1 15,0 58 2-15,20-19-3 16,-17-39-2-16,17 37 1 0,0-17 1 0,-17-3 0 0,17 24 3 16,-20 16-3-1,20-40-1-15,0 3 3 0,0-1 4 0,20-19-1 0,-20 0-1 16,0 0 6-16,17 0 1 0,0 0-6 0,-17-19 0 0,40-18 12 16,-17-3-11-16,-9-18 1 15,6 58-6-15,-20-37 2 0,20 37-1 0,0-76 2 0,-3 37 0 16,0 20-1-16,-17-18 0 0,20 17-3 0,-20 3 3 0,20-20 0 15,-20 18 3-15,0-3-3 0,20-34 33 16,-20 19-11 15,0 74-3-31,-20 19-11 0,20-34-8 0,0 14 1 16,-20-16-3-16,20-3 0 0,0 3 1 0,-20 17-2 0,20 4 4 16,0-5-3-16,0-36 0 0,0 38-1 0,-17-19 0 0,17 18-2 15,0 40-19-15,0-56 12 0,0 35-55 16,17-18-12-1,3-1-147 1,20 20-68-16</inkml:trace>
  <inkml:trace contextRef="#ctx0" brushRef="#br1" timeOffset="75072.22">27101 15440 27 0,'0'0'66'0,"0"0"-33"0,0 0 30 0,0 0-36 0,0-17 59 0,-20 17-67 0,20 0 14 0,0 0-5 15,0 0 14-15,0 0-35 0,0 0 6 16,-20 17 16-16,20 21-26 15,0-19 1-15,0 59-2 16,0-4-1-16,-20-33 0 16,20 52-2-16,0-73 1 0,0 38-1 15,0-2 2-15,0 1 6 16,0-40-6-16,0 4 8 16,40-79 6-1,-20 39-11-15,-3 1-1 0,-17 18-3 63,97-97 6-48,34 40-38-15,-148 191-376 0,17-134 350 0,0 20 46 0,0-20-6 16</inkml:trace>
  <inkml:trace contextRef="#ctx0" brushRef="#br1" timeOffset="75338.89">27537 15783 37 0,'0'0'125'0,"0"-20"-90"0,0 20-3 0,0 0 22 0,0-17 14 0,0 17-56 16,0 0-2-16,0-20 18 0,0 20-19 0,0 0 8 0,0 0 2 31,-20 20-11-31,20-20-6 0,0 17 0 16,-17 23-1-16,17-40 1 0,0 17-1 0,0 2-1 16,0-19 0-16,0 39 3 15,0-20 2-15,0-19 4 0,0 20-1 0,0-20-4 0,17 0 8 0,-17 0-6 16,20-20 7-16,-20-16-5 0,37-22 7 15,-37 18-11 1,0 40-3-16,20-17-2 31,-20 110-158-15,0-71 97-16,0-5 26 0,0 22-90 0,0-39 82 0,0 18-25 0,0 1 40 16,0-19 22-16,20 20-10 15</inkml:trace>
  <inkml:trace contextRef="#ctx0" brushRef="#br1" timeOffset="75572.05">27785 15709 25 0,'20'0'189'16,"-20"-19"-124"-16,0-3-30 0,0 22-16 0,0-19 33 16,0 19-23-16,0 0-19 0,0 0 52 31,0 60-40-15,0-43-16-16,-20 60 12 0,20-77-14 0,0 36 4 0,0-14-5 0,0 14 5 0,-20 58 2 31,20-94-8-31,-20 41-2 0,20-5-2 0,-14-15-1 15,14-4-22-15,-23 3-14 0,3-20-25 0,0 0-246 16,3 0 213-16,17-20 70 63</inkml:trace>
  <inkml:trace contextRef="#ctx0" brushRef="#br1" timeOffset="76021.96">29097 15326 112 0,'0'0'239'0,"0"-17"-201"0,0 17-17 0,-20 0 13 0,20 0-21 0,0-20-4 0,0 20 9 0,0 0-8 0,-20-20 17 0,20 20-20 16,0 0-2-16,-17 0 7 0,17 0-11 0,0 77 5 16,0-56-3-16,0 15-2 0,0-16-3 15,-20 169-22-15,20-92-1 16,0 14-29 0,-37-14-79-16,37-79 52 0,0 1 35 0,-17-19-2 15,-6 37-79 1,6-37 124-16,17-37-5 0,-20 37 3 0</inkml:trace>
  <inkml:trace contextRef="#ctx0" brushRef="#br1" timeOffset="76122.13">28906 15820 16 0,'-20'-37'106'0,"20"-20"64"0,0-1-30 0,20 58-99 16,-20 0-36-16,37 0 10 0,-37 22-12 0,0-22-3 62,57 0 6-62,114-41-445 0,-131 4 376 0</inkml:trace>
  <inkml:trace contextRef="#ctx0" brushRef="#br1" timeOffset="76371.98">29305 15269 40 0,'0'0'70'0,"0"0"21"0,0 0-54 15,0 0 75-15,-20 20-76 0,20-20-24 16,0 20 0-16,-20 17 27 31,20 40-21-31,0-60-15 0,0 98 3 0,0-76-11 0,0 16 7 0,0 5 0 31,20-43 2-31,-20-17-3 0,0 0-1 0,43-17 1 0,-43-2 5 16,14 19-5-16,6-22 2 0,-20 22-3 0,0-19 4 0,20 19-2 16,0-17-4-16,-3 17 0 0,-17 0-4 15,17 0 1-15,-17 17 3 16,0 43-7-16,0-43-6 0,0 3 2 0,0-20-2 16,0 17-4-16,0 3-27 31,-17 17-97-16,17 21-61-15,0-58 188 0</inkml:trace>
  <inkml:trace contextRef="#ctx0" brushRef="#br1" timeOffset="76638.92">29724 15632 32 0,'0'0'77'0,"0"0"-10"0,0 0-38 16,0 17 34-16,0 2-36 0,0 22 10 16,0-41-30-16,0 37 13 15,0-37-18-15,0 17 2 0,0-17 3 16,17 20-2-16,6-20-3 15,-6-57-8 1,-17 21 5-16,17-5 3 16,-17 4 2-16,0 37-1 0,0-18-2 0,-17 18 16 15,-23 38 0 1,40-2-12-16,-37 79 12 16,17-37-12-16,3 35-55 31,34-75-83-31,23-38 31 0,-23 0 8 15,40 0 52-15,-37 0 20 0</inkml:trace>
  <inkml:trace contextRef="#ctx0" brushRef="#br1" timeOffset="77338.71">30710 15649 17 0,'0'-17'107'0,"0"-3"-85"0,-17 20-12 0,17-18 16 0,0 18-20 0,0-19 6 0,-20-1 9 15,20 20-18-15,-20-17 3 16,3-4 25 0,17 21-22-16,0 0 12 0,-20-20 48 15,20 20-47-15,0 0-13 0,0 0 0 0,-20 0 2 0,20 0 49 16,-17 20-39 15,0 38-12-31,-6-1-4 16,6 57 2-16,17-97-6 0,0 3 4 15,0 0 1-15,17-3 5 0,6-17 14 16,-6 0-18-16,0-17-2 0,-17-3-1 0,20 20-1 16,94-115 21-16,0-36-185 47,-77 112 25-47,-17 22-55 0,3-4 88 0,-23 21 90 15</inkml:trace>
  <inkml:trace contextRef="#ctx0" brushRef="#br1" timeOffset="77640.89">30998 15538 66 0,'0'0'44'0,"0"-21"126"0,-20 1-32 15,20 20-105 1,0 0-28-16,0 0-3 0,0 0-2 0,0 0 0 16,-20 0 1-16,20 20-2 0,-20 1-11 15,20-4 11-15,0 3 0 0,0-1-1 0,0-1 0 0,0 2 0 16,0-3 0-16,0 2 2 0,0 3-1 0,0-22 2 15,0 19 3-15,0-2 6 16,20-53 7 15,37-99 39-31,-57 118-55 0,17-24 2 0,-17 41-1 16,23 0 3 0,-23 0-3-16,0 41-11 0,0-24 7 0,-23 96-3 15,23-113 3-15,-17 95-47 16,17-95 29-16,0 20-5 0,0 0-5 15,0-20-45-15,0 17-30 0,0 2 40 0,0 3-84 16</inkml:trace>
  <inkml:trace contextRef="#ctx0" brushRef="#br1" timeOffset="77809.06">31300 15194 91 0,'0'0'58'0,"0"0"161"0,0 0-191 16,0 19 20-16,-20 20 6 0,20-22-29 15,0 3-10-15,0 17-9 0,-17-17 3 0,17 37-1 16,-20 57-9 31,-20 286-378-47,40-363 262 0,0 0 53 0</inkml:trace>
  <inkml:trace contextRef="#ctx0" brushRef="#br1" timeOffset="78155.85">31491 15461 74 0,'0'0'46'0,"0"0"111"0,-20 17-133 0,20-17-2 0,0 0-3 0,0 19 11 15,0-19-18-15,0 20-2 0,-20 1 3 0,20-4-9 0,0 22-3 16,0-39 2-16,0 0-2 0,0 38 2 0,0 39 2 16,0-60-4-16,0 3-1 0,0-3 1 15,40 40 3 1,-40-57-3-16,17 19 3 0,-17-19-2 0,20 0 0 0,3-36 2 15,-23 16-3-15,0-17-2 0,14 37 2 16,-14-37-3-16,20 18 5 31,0-77-5-15,0 19-4-16,-3 115 10 16,-17 39-1-16,0-19 1 0,0-22 1 46,0 1-4-30,0 61 2 0,20-24-122-16,40-148-219 0</inkml:trace>
  <inkml:trace contextRef="#ctx0" brushRef="#br1" timeOffset="78405.74">31907 15555 48 0,'0'0'35'0,"0"0"9"0,0 20 67 15,0-1-2 1,0-1-101-16,0-18-1 0,0 20 6 15,0-3 1-15,0-17-13 0,0 19 1 16,20-19-4-16,0 0 2 0,-20 0 3 0,0-19-1 16,0 19-2-16,17-17 0 0,6-40 4 15,-23 57-2-15,0-20 0 0,0-18 6 16,0 18 2 15,-97 135 32-31,77-95-40 16,3 57 1-16,-5 34-11 15,4-70-10-15,18-24 2 0,0 2-8 0,18 1-44 0,41 17-235 16,-22-37 272 0</inkml:trace>
  <inkml:trace contextRef="#ctx0" brushRef="#br1" timeOffset="79088.77">32612 15232 66 0,'0'0'40'0,"0"0"6"0,0 0-1 0,0 0-7 0,0 0-7 0,0 20 83 0,0-20-36 16,0 17-61-16,0-17-10 0,0 0 16 0,0 0-16 16,17 0 3-16,-17 0-7 0,23 0 2 0,-23 0 0 0,17 0 1 0,-17 0-5 15,37 0 3-15,3 0 0 47,-40 40-1-47,-20-23-3 16,0 24 1-16,3-24 1 0,-3-17 0 0,20 19-1 15,-17-19-1-15,-6 0 2 16,23 0-3-16,23 20 4 16,-23-20-2-16,17 17-3 0,-17-17 3 0,0 21 0 15,37 15-4-15,-37-16 0 0,20 1 2 16,0 73 16-16,-20-36-7 15,-20-22 8-15,20-16-9 0,-20 17-1 0,3-17-1 16,17-20-5-16,-20 0 1 0,3 0 0 0,-23 17 0 16,3-17-11-16,17 0-12 0,0 0 7 0,5-17-22 15,-7 17-8-15,2 0 21 0,20-20-1 0,-37 20-54 16,19-20-46-16,18 20 90 16,0 0-101-16,0 0 114 0,0 20 0 0,0 0 2 0</inkml:trace>
</inkml:ink>
</file>

<file path=ppt/ink/ink3.xml><?xml version="1.0" encoding="utf-8"?>
<inkml:ink xmlns:inkml="http://www.w3.org/2003/InkML">
  <inkml:definitions>
    <inkml:context xml:id="ctx0">
      <inkml:inkSource xml:id="inkSrc0">
        <inkml:traceFormat>
          <inkml:channel name="X" type="integer" max="32000" units="cm"/>
          <inkml:channel name="Y" type="integer" max="32000" units="cm"/>
          <inkml:channel name="F" type="integer" max="1024" units="dev"/>
          <inkml:channel name="T" type="integer" max="2.14748E9" units="dev"/>
        </inkml:traceFormat>
        <inkml:channelProperties>
          <inkml:channelProperty channel="X" name="resolution" value="440.95355" units="1/cm"/>
          <inkml:channelProperty channel="Y" name="resolution" value="1176.03821" units="1/cm"/>
          <inkml:channelProperty channel="F" name="resolution" value="0" units="1/dev"/>
          <inkml:channelProperty channel="T" name="resolution" value="1" units="1/dev"/>
        </inkml:channelProperties>
      </inkml:inkSource>
      <inkml:timestamp xml:id="ts0" timeString="2026-10-14T19:35:51.115"/>
    </inkml:context>
    <inkml:brush xml:id="br0">
      <inkml:brushProperty name="width" value="0.05292" units="cm"/>
      <inkml:brushProperty name="height" value="0.05292" units="cm"/>
      <inkml:brushProperty name="color" value="#FF0000"/>
    </inkml:brush>
  </inkml:definitions>
  <inkml:trace contextRef="#ctx0" brushRef="#br0">27500 15155 16 0,'0'0'16'0,"0"0"-6"0,0 0 37 0,0 0-21 0,0 0-14 0,0 0-1 0,0 0 1 0,-20 0 14 0,20 19 11 15,0-19-23-15,0 20-8 0,0-20 11 0,0 0-9 16,0 0 7-16,0 0-10 0,0 0 8 0,0 19 6 16,0-19-8-16,0 0 17 15,0 0-23-15,0 0 3 0,0 0-3 0,0 0 2 0,0 0 2 16,0 0-7-16,0 0 0 0,0 0-1 0,0 0 9 15,20 0 2-15,-20 0-3 16,0 0-5-16,17 0-2 0,-17-19 2 0,20 19 5 31,3-20-2-31,-9 20 0 0,-14 0-6 0,20 0 4 16,-20 0-4-16,20 20-2 0,0-20 3 0,-20 0-3 0,0 0 2 16,0 0-1-16,34 0 5 0,-34 0-4 15,40 0 1-15,-3 0 1 16,-37 0-5-16,0 0 3 0,20 0-1 15,20-20 1-15,-40 20-3 0,17-19 1 0,0 19-1 16,23 0 5-16,-20-17-4 16,-20 17 1-16,17 0-2 0,-17 0 4 0,20 0-3 0,17 0-1 15,-37 17 1-15,23-17 1 0,-23 0 1 0,54 19-9 32,-54-19 4-32,20 0-2 0,-20 0-38 15,0 0 0-15,0 0-6 16,0-19-67-16,-20 19 49 0,20-17 32 0,0 17 5 15,0 0 9 32,-20-21-13-31</inkml:trace>
  <inkml:trace contextRef="#ctx0" brushRef="#br0" timeOffset="580.28">27651 15023 14 0,'0'-20'128'0,"0"20"-106"0,0 0-10 0,0 0 4 0,0 0 9 0,0 0-15 0,0 0 4 15,-17 0 24 1,-3 0-27-16,20 0-5 0,0 0 1 0,0 0 3 16,-40 20 12-16,26-20-9 15,14 0-8-15,-43 0 11 16,26 0-11-16,17 0-2 0,-40 17 8 16,40-17-4-16,-37 0 6 15,17 0-9-15,20 0-3 16,-17 0 7-1,17 21-6 32,0-21 0-47,0 20 0 0,0 16 2 0,17 2-2 0,40 20 10 0,-37-39-6 0,0 1-1 16,17-3-6-16,-37-17 2 16,37 20-4-16,-37-20 2 0,60 20-57 46,-26-3-82-46,6-17-114 0</inkml:trace>
  <inkml:trace contextRef="#ctx0" brushRef="#br0" timeOffset="1566.65">28432 14967 8 0,'0'0'10'0,"0"0"-9"0,0 0 1 0,0 0 1 0,0 0 3 0,0-21 8 0,0 21-3 0,0 0 3 0,0 0-6 0,0-19 8 0,0 19-9 0,0 0 1 15,0 0 8-15,0 0 2 0,0-17-1 0,0 17-1 16,0-20 34-1,0 20-43-15,0 0 1 0,0 0-1 0,0 0 9 0,0 0-10 16,0-21 42 0,0 4-39-16,18 17 10 0,-1-20-1 15,-17 20-10-15,0 0 2 16,0-19-7-16,20 19 4 0,-20 0-2 0,0 0-1 16,20 0 5-1,2 0-1-15,-22 0-7 0,0 0 1 0,0 0-1 0,15 19 1 16,-15-19-1-16,0 0 1 0,0 20 0 0,20 18 0 15,-20 39 4 1,0-41-5-16,0 1 5 0,-20 4-5 16,20-24-2-16,-15 2 2 0,15 2-1 15,-22-4 0-15,-35 41 4 32,19-77-2-32,19 19-3 0,19 0 2 15,-20-20 6-15,20 20-8 0,0-19 2 16,0 19 2-16,0-17-1 0,0 17-1 0,0 0-1 15,20 0 1-15,-20 0 4 0,19 0 2 16,-19 0-5-16,0 0 1 0,20 0-2 0,-20 0 7 16,0 0-5-16,18 17-1 0,-18-17-2 15,37 39 13 1,-37-39-11-16,0 0 0 0,20 19 0 0,-20-19-2 16,22 0 0 30,-22 19-6-46,92-19-502 0</inkml:trace>
  <inkml:trace contextRef="#ctx0" brushRef="#br0" timeOffset="3030.42">28983 15117 10 0,'0'0'7'0,"0"0"-4"0,0 0 1 0,0 0 7 0,0-19 56 15,0 19-53-15,0 0 12 0,0 0-2 0,0 0-1 0,0 0-1 16,0 0 2-16,0 0 11 0,0 0-15 16,0 0 19-16,0-17-21 0,0 17 8 15,17 0-12-15,-17 0-7 0,0 0-2 0,0 0 9 0,0 0-2 16,0 0-5-16,0 0-3 0,0 0 1 16,0 0 14-16,0 0-17 0,0 0 0 0,0 0 3 15,0 0 1-15,0 17-4 0,0-17-1 16,0 19-1-16,0 2 3 15,0-4-3-15,0 2-4 0,-17 20 2 0,17-20 3 0,0-19-1 16,0 20-1-16,-17-3 0 0,17 23-5 16,-23-23-5-16,23-17 3 0,0 20-3 0,-17-20-16 0,17 21-33 15,-20-21-33-15,20 0 53 0,-20 17-157 47,20-17 176-47</inkml:trace>
  <inkml:trace contextRef="#ctx0" brushRef="#br0" timeOffset="3880.35">29328 14698 16 0,'0'0'33'0,"0"0"-16"0,0 0 19 0,0 0-18 0,0 0-1 0,0-17 59 0,0 17-24 15,0 0-42-15,0-20 8 0,0 20-11 16,0 0 13-16,0-18-6 0,0 18-7 0,0 0 12 15,0 0-9-15,0-20 10 16,14 20-9-16,6 0 16 31,-20 0-19-31,0 0-8 63,20 0 6-63,0 115 7 0,-40-21-7 0,0-16-4 0,-14-21 0 0,34-40-2 0,-23 2 1 15,3 18 0-15,20-37-2 0,-20 21 2 0,20-1 0 16,-17-3-4-16,0-17 5 0,17 0-2 0,0 0 1 16,0 0 2-16,-20 0-2 0,20 0-1 0,0-17-1 15,0 17 2-15,0-20 3 0,0 20-3 0,0-21 0 16,0 21-1-16,20 0 2 0,-20 0 2 16,34-17 3-16,6 17-1 15,-40 0-8-15,37 17 6 16,-17 4-5-16,0-21 0 0,-20 20 2 15,20-20 1-15,-20 0-1 0,0 17 0 0,17-17 0 0,23 19-1 47,14 19-213-47,-54-38 116 0,40 0-71 0,-40 0 155 16,0 0 1-16</inkml:trace>
  <inkml:trace contextRef="#ctx0" brushRef="#br0" timeOffset="23698.55">27480 15746 14 0,'0'0'5'0,"0"0"4"0,0 0-4 0,0 0 0 0,0 0 7 0,0 0 9 16,-20-20 35 0,20 20-32-16,0 0-19 0,0 0 6 0,0 0 15 15,0 0-6-15,0 0 11 16,0 0-26 0,0 20 22-16,0-20-23 0,0 0 0 0,0 0 23 31,0 0-9-31,20 0-15 0,-20 0-1 0,20 0 1 15,-20 0 0-15,17 0 0 0,60-20 8 16,-57 20-9-16,0 0 0 0,-3-17-1 16,0 17 2-16,60 0 5 15,-37 17-7-15,-20-17 0 0,37 20 0 16,-40-20 1-16,3 17-2 0,17 3 2 16,-37-20-3-16,20 0-6 0,-3 0-3 15,-17 0 2-15,23 0-30 0,-23 0 23 0,0-20-22 16,0 20 15-16,0-17-70 0,0-3 0 15,0 3 64-15,-23 17 16 0,23-19-3 0</inkml:trace>
  <inkml:trace contextRef="#ctx0" brushRef="#br0" timeOffset="24098.64">27560 15461 16 0,'0'0'4'0,"0"0"10"15,0-21-10-15,0 21 7 16,0 0 11-16,0 0-13 0,0 0 0 0,0-17 1 0,0 17 9 0,0 0 3 0,0 0-1 16,0 0 1-16,0 0-11 0,0 0 28 0,0 0-15 15,0 17-1-15,0-17-16 0,-23 21-1 0,23-21 8 16,0 17-9-16,0-17 0 0,-20 19 8 0,20-19-3 16,0 0-3-16,-17 20 2 0,17-20-6 0,-40 38 10 15,23-38-9-15,-3 20-5 0,0-20 3 0,3 0 0 16,-23 19 7-16,3-1-8 0,37-18 3 15,-37 20 3-15,37-20-5 0,-40 0 9 16,23 0-7-16,0 0 0 0,17 0-2 16,0 0 2-16,0 0-2 0,0 0 0 0,0 17 5 15,0-17-4 1,91 77 24 0,23 36-14-16,-74-74-13 0,-40-39 0 15,17 19 1-15,40 38 1 16,-57-57-5-16,20 20-2 0,17 18-108 47,23-1-250-47</inkml:trace>
  <inkml:trace contextRef="#ctx0" brushRef="#br0" timeOffset="24781.72">28373 15612 20 0,'0'0'14'0,"0"-18"64"0,0 18-33 0,-15-19 4 16,15 19-39-16,0 0 0 0,0 0 8 0,-22 0 8 15,2 0 29 1,20 0-44-16,0 0-6 0,0 0 0 16,-18 0 16-16,18 0-16 0,0-20 7 0,0 20-8 15,0 0 1-15,0-17 1 0,0 17-3 16,18 0-2-16,-18-21 1 16,0 21 3-16,20 0 0 0,2 0-1 15,-22 0-5-15,15 0 1 0,-15 0 1 16,0 0 0-16,0 0-1 0,0 0 0 0,20 21 1 0,-20-21 1 15,0 0-1-15,0 17 1 0,0-17-5 16,-35 20 5 0,-7-1 11-16,4 19 5 31,38-38-10-31,0 17-7 16,0-17-1-16,38 0 6 15,4 0-5-15,-7 41 1 0,-16-41-3 0,1 19 1 16,-2 18 2-16,-18-37-1 0,17 17 0 0,-17 3-1 15,0 17 1-15,0-18-2 0,0-19 1 16,-35 58-2-16,35-58-1 0,-74 20-43 31,32-20-32-31,42 0 53 0,-18-20-31 0,-2 20 25 0,20-19-80 16,0 19 76-16,0 0 6 0,0-17-2 0,20 17 16 16,-20 0 0-16</inkml:trace>
  <inkml:trace contextRef="#ctx0" brushRef="#br0" timeOffset="25315.44">28698 15878 25 0,'0'0'27'0,"0"0"34"0,0 0 6 0,0 0-26 0,0 0 8 0,0 0-37 0,0 0-1 0,0 0 0 16,0 0 29-16,0 0-23 0,0 0-2 16,0 0-2-16,0 0-2 0,0 0-4 0,17 0 6 0,-17 0-10 0,0 0 1 15,0 0-1-15,0 0 3 0,0 39 0 0,0-21-3 16,-17 38-4 0,-3-35-2-16,2 35-26 0,18-35 12 15,-22-21-4-15,-13 37-113 0,35-37 82 0,0 19-2 0,-19-19-33 16,19 0 65-16,0 0-3 0</inkml:trace>
  <inkml:trace contextRef="#ctx0" brushRef="#br0" timeOffset="42533.08">29134 15803 14 0,'0'0'6'0,"0"0"-5"0,0-20-1 0,23 20 1 0,-23 0-1 15,0 0 0-15,14-20 1 16,-14 3-2-16,20 17 0 0,-20 0 1 16,20 0-10-1,-20 0-1-15</inkml:trace>
  <inkml:trace contextRef="#ctx0" brushRef="#br0" timeOffset="45399.95">29171 15690 8 0,'40'-58'10'0,"-40"58"-10"0,0-20 0 0,0 20 0 0,20 0 0 0,-20-18 0 0,0 18 0 15,17 0 0-15,-17-19-1 0,0 19-1 16,17 0 1-16,-17-20-13 16</inkml:trace>
  <inkml:trace contextRef="#ctx0" brushRef="#br0" timeOffset="45933.23">29305 15440 14 0,'0'0'6'0,"0"0"12"15,0 0-5-15,0 0 4 16,0 0-6-16,0 0-1 0,0 0 56 31,-20 0-22-31,20 0-29 0,0 0 1 0,0 0-8 0,0 0 12 16,0 0-15-16,0 0 2 0,0-17 10 31,0 17 8-31,-20 0 26 0,20 0-48 0,0 0 0 0,0 0-1 16,-17 0 18 31,-40 17-13-47,57 4-5 0,-34 15-5 0,11-16 7 0,23 1-2 15,-20-21-5-15,20 17 0 0,0 3 0 0,-37 17 4 16,17 41 1-16,20-59-2 16,-37 55 2-16,17-18 2 15,3-34-3-15,17-22 0 0,0 56 0 16,-17-38-1-16,17-18 1 0,0 19-1 0,0 18 0 0,0-37 0 15,17 21 0-15,-17-1 0 0,0-3 0 0,17 2 2 16,3 2-1-16,0-21-1 0,-20 17 0 16,17-17 0-16,3 20 3 0,0-20-1 15,-20 0-1-15,17 0 0 0,-17 0 0 16,0 0-1-16,20 0 2 0,3 0-2 0,-23 0 1 0,0-20 1 16,0 20 0-16,0-38 1 15,0 19-4-15,0 2 2 0,0-3 1 0,0-1-2 16,0 21 0-16,0-17 2 0,0 17-1 0,0-20-2 15,-23 20 1-15,23 0 0 0,-37-19-2 16,17 19 3-16,0 0-1 16,-17 0-2-16,0 56-7 31,-20-15-33-31,57-24 26 16,-20-17-32-16,20 19-2 0,0-19 3 0,0 0 18 15,0 0-2-15,0 0-3 0,0 21-68 16,0-21 97-16,0 17-11 0</inkml:trace>
  <inkml:trace contextRef="#ctx0" brushRef="#br0" timeOffset="74718.64">27879 16905 11 0,'-17'-20'10'0,"17"3"-8"0,0 17-1 0,0-20 3 0,-23 3 11 16,23 17-7-16,-17 0-2 0,17 0 0 0,0 0 30 16,-17 0-29-16,-3 0 64 15,0 0-48-15,20 0-10 16,-20 0 16-1,-17-20-15 1,37 20-13-16,0 0 3 0,-20-21-1 0,20 21-2 16,-20-19 4-16,20 19-4 0,0 0 4 0,0 0-2 15,-17-17 10 1,0-4 8-16,17 21-11 16,-20 0 2-16,20 0 6 0,0 0-4 15,0 0-7-15,0 0 2 16,0-18-2-16,0 18-5 0,0 0 0 0,20 0 2 15,-20 0-3-15,74 39 2 32,-37-39-3-32,23 17 2 0,-43 2-1 0,40 2 4 15,-37-21-2-15,-3 0 0 0,23 0 1 0,17 0-1 16,0 0 1 0,57-21 0-1,-114 21-3-15,18 0-2 0,1 0 0 0,1 0-5 16,-2 0 1-16,-18 0-2 0,0 0-18 0,0 21 9 15,-18-21-4-15,18 0-29 0,-39 20-109 16,21-3 50-16,1 3 72 16</inkml:trace>
  <inkml:trace contextRef="#ctx0" brushRef="#br0" timeOffset="75169.14">27785 16562 16 0,'0'-17'28'0,"20"17"34"0,14-19-17 0,-34-1-11 0,23 20-21 0,-6-18 36 15,-17 18-32-15,20-20 20 16,-20 20-32-16,0-20 15 0,17 20-10 0,-17-17-7 16,0 17 0-16,0 0 3 0,0 0-4 0,0 0 0 0,0-20 12 15,-17 20-9-15,-3 0 0 16,3 20-3-16,-6-3 0 0,-11 3-1 16,14 0 0-16,-20-20 0 0,40 18 0 0,-37 2 0 0,-3 37 2 15,40-57-2-15,-17 18 0 0,-20 41 6 16,17-42-5-1,-14 21 5-15,11 1-3 0,23-39 1 0,0 17 0 16,0 2-4-16,23 2 4 0,11-1 1 16,-34-3-6-16,20-17 1 15,0 20 0-15,-3-20-1 0,20 0-4 16,40 37-49 15,20 0-295-31,-97-17 319 0</inkml:trace>
  <inkml:trace contextRef="#ctx0" brushRef="#br0" timeOffset="75785.25">28829 16545 23 0,'0'0'65'0,"0"0"-10"0,-17-19 35 0,-1 19-52 0,-4 0-10 0,22 0-14 0,-17 19 21 0,17-19-31 0,0 0 0 0,-20 17 8 15,20 4-6-15,0-3 2 0,-20 0-5 0,20 2 0 16,0-20 0-16,0 21-2 0,-17-4 4 0,17-17-3 15,0 20 0-15,0-20-1 0,0 36 9 16,0-36-9-16,0 21 0 0,0-21 2 0,17 0 2 0,-17 0-3 16,0 0 1-16,20 0-2 0,0 0 1 15,-20 0-1-15,0 0 0 0,39-57 3 16,-39 37-2-16,18 3 0 0,-18 17-1 16,0-21 0-16,0 21 4 0,0-20-1 0,-18 2 12 15,-4 18-11-15,5 38 11 16,-3-17-11-16,20-21-2 15,-20 37 5 17,-57 191 4-32,77-170-13 15,-17-22 1-15,17-16 0 0,0-3-2 0,0 40-33 16,0-37 1-16,0 1-41 16,0-21 40-16,0 17-171 15,17-17 118-15,-17 0 48 0</inkml:trace>
  <inkml:trace contextRef="#ctx0" brushRef="#br0" timeOffset="76085.57">29020 17039 26 0,'-54'94'291'0,"54"-73"-290"0,0-4 1 0,0-17-1 0,-23 20 1 0,23-1-3 0,0-2 1 15,0-17-1-15,-17 40-14 0,17-40 6 0,0 0-2 16,0 18-3-16,0-18-3 0,0 0-4 0,-20 21-54 0,20-21 44 15,0-21-79-15,0 21 92 0</inkml:trace>
  <inkml:trace contextRef="#ctx0" brushRef="#br0" timeOffset="76602.17">29533 16619 22 0,'0'0'121'0,"0"-18"-26"15,-20 0-24 1,20 18-56-16,-17 0-2 0,17-21-4 0,0 21-4 15,-20 0 6-15,20 0-8 16,0 0 8-16,-17 0-8 0,-6 0-1 0,6 39 4 16,17-39-3-16,-17 18-2 0,17-18 1 0,-20 20-2 15,20 1 1-15,0-21-1 0,0 17 1 0,-20 3 0 0,20 16-1 16,-20 2 3 0,20 2-4-16,0-40 1 0,0 37 6 0,0-37 0 15,20 0 0-15,-20 0 3 0,20 0-2 16,-20 0-5-16,20-17 3 0,-20-3-3 0,17-1-1 0,-17 2-1 15,0 19 2-15,17 0-1 0,-17-38 1 0,23 38-2 16,-23-18 1-16,17 0 1 0,-17 18-2 0,0 0 1 0,20-37 6 16,-20 37 9 15,-37 55 15-31,14 20-22 16,23-54-9-16,-54 151 4 46,14 36-67-46,26-189-31 0,14-2 16 0,0-17 25 0,0 0-9 0,-23 21-47 16,23-21 50-16</inkml:trace>
</inkml:ink>
</file>

<file path=ppt/ink/ink4.xml><?xml version="1.0" encoding="utf-8"?>
<inkml:ink xmlns:inkml="http://www.w3.org/2003/InkML">
  <inkml:definitions>
    <inkml:context xml:id="ctx0">
      <inkml:inkSource xml:id="inkSrc0">
        <inkml:traceFormat>
          <inkml:channel name="X" type="integer" max="32000" units="cm"/>
          <inkml:channel name="Y" type="integer" max="32000" units="cm"/>
          <inkml:channel name="F" type="integer" max="1024" units="dev"/>
          <inkml:channel name="T" type="integer" max="2.14748E9" units="dev"/>
        </inkml:traceFormat>
        <inkml:channelProperties>
          <inkml:channelProperty channel="X" name="resolution" value="440.95355" units="1/cm"/>
          <inkml:channelProperty channel="Y" name="resolution" value="1176.03821" units="1/cm"/>
          <inkml:channelProperty channel="F" name="resolution" value="0" units="1/dev"/>
          <inkml:channelProperty channel="T" name="resolution" value="1" units="1/dev"/>
        </inkml:channelProperties>
      </inkml:inkSource>
      <inkml:timestamp xml:id="ts0" timeString="2026-10-14T19:37:59.820"/>
    </inkml:context>
    <inkml:brush xml:id="br0">
      <inkml:brushProperty name="width" value="0.05292" units="cm"/>
      <inkml:brushProperty name="height" value="0.05292" units="cm"/>
    </inkml:brush>
  </inkml:definitions>
  <inkml:trace contextRef="#ctx0" brushRef="#br0">29895 5135 26 0,'0'0'9'0,"0"0"2"0,0 0 35 0,0 0-31 0,0 0-1 0,0 0 10 0,0 0-3 0,0 0-11 0,0 0 7 0,0 0-8 0,0 20 15 16,0-20-17-16,0 0 14 0,0 18-10 16,0-18-3-16,0 0 3 0,0 0-7 0,0 19 0 15,0-19 4-15,0 19 7 16,0-19-9-16,0 57 4 0,0-39-10 16,0 3 2-16,0 16-2 0,0-18 1 0,0 1-5 15,0-2-9-15,0 2 2 0,0-20-5 0,0 37-177 16,0-17 158-16,0-20 10 0,0 0 11 15,-20 0-9-15</inkml:trace>
  <inkml:trace contextRef="#ctx0" brushRef="#br0" timeOffset="150.46">29875 4926 49 0,'0'0'150'0,"0"0"-96"0,-20 0-17 16,20 0-25-16,0 0 0 0,0 0 8 0,-17 18-9 15,17-18-10-15,0 0-3 0,0 0 1 16,0 0-8-16,0 0 1 0,0 0-21 0,0 0 9 0,0 0-70 16,0 0 5-16,0 0-17 15</inkml:trace>
  <inkml:trace contextRef="#ctx0" brushRef="#br0" timeOffset="533.79">30391 4717 27 0,'0'0'25'0,"0"0"-5"0,-23 0 71 16,23 0-71-16,0-19 59 15,-17 0-48-15,-3 1 22 32,-17 18-10-32,37 0-27 0,-20 0-10 15,20 0-1-15,0 0 2 0,-17 18-5 0,17 1 3 0,-23 0-2 0,23-19 0 16,-17 56 5-16,17-37-8 0,0 2 2 0,-17 16 1 16,17 0-1-16,0 2-3 0,-20 19 0 15,20-21 1-15,0-18 1 0,0-1-1 0,0 79 0 16,0-79-3-16,0 20 0 0,0 0-8 0,0 151-112 31,0-130 51-31,0-41 13 0,0 2 28 0,0-2-72 16,0-18 91-16,-20 0 2 0,20 0 4 15,0 0 4-15,0-18-3 0,-20-2-5 0</inkml:trace>
  <inkml:trace contextRef="#ctx0" brushRef="#br0" timeOffset="684.12">30083 5249 19 0,'0'0'10'0,"0"0"-3"0,0 0 3 0,0 0 5 0,-20-19 27 0,20 0 105 31,-17 0-99-31,17 19 24 15,0 0-66-15,17 0 0 0,23 0 8 16,-40 0-13-16,57 0 5 0,-57 0-6 0,40 0 0 16,-23 0 0-16,23 0-4 0,-23 0-11 15,3 0-40-15,-3 0-10 0,3 0-26 0,-20 0 40 16,20 0 6-16,-20 0 12 0,0 0 12 0,17 0-2 0</inkml:trace>
  <inkml:trace contextRef="#ctx0" brushRef="#br0" timeOffset="2084.02">29955 3822 19 0,'0'0'5'0,"0"0"-3"0,0 19 26 0,0-19-18 0,0 0 2 0,0 0 1 0,0 0 13 0,0 21-12 0,0-21 50 15,0 19 11 16,0-19-34-31,0 0-33 0,0 0 0 0,0 0 13 0,0 0-10 0,0 0-6 16,0 0-2-16,0-19 9 0,0 19-4 0,0-21 0 16,0 21-5-1,0 0-3 48,0-74 33-63,0-194 30 0,14 193-51 15,26-115 14-15,-40 152-23 16,20 17-1 0,-20 3 0-16,0 18 1 0,0 0-2 0,0-18 0 0,0-1 1 15,0 19-1 1,0 0 2-16,0 19-4 0,0-1 2 16,0 0-1-16,34 60 0 15,-14-21-1-15,0-39 2 16,-20 21 0-16,23-39-3 0,31 172-8 31,-17-135 6-31,-37 1-1 0,40 39-14 0,-40-77 14 0,17 37 0 16,3 20-19-16,-3-38 15 0,-17-1 0 15,20 1-12-15,-20 2-4 0,20 35-56 16,-3-56-11-16,-17 0 62 0,0 19-4 0,0-19-75 16,0 0 72-16,0 0 30 0,0-19-14 0</inkml:trace>
  <inkml:trace contextRef="#ctx0" brushRef="#br0" timeOffset="2383.86">29955 3670 30 0,'-23'0'115'0,"23"-18"-88"0,0 18 33 0,-20 0-18 0,20-38 46 15,0 38-67-15,20 0 11 0,-20 0-25 0,0-18 7 0,37 18 7 16,23 0-1 0,-43 0-17-1,20 0-2-15,-37 0-1 0,20 0 0 0,17 0-9 16,-37 0-9-16,20 0-11 0,-20 0 29 62,20 18-44-46,0-18-155-16,14 0 17 0</inkml:trace>
  <inkml:trace contextRef="#ctx0" brushRef="#br0" timeOffset="3100.93">31129 3539 21 0,'0'0'5'0,"0"0"1"0,0 0 20 0,-20 0 135 32,3 0-59-32,17 0-80 0,-20 0 15 0,20 18-22 0,0-18-1 15,-17 0-2-15,17 0-12 63,-23 39 16-48,-11 35-9-15,34-53-6 0,0 55 3 0,17-58 1 0,-17-18 5 0,17 0-4 16,-17 0-1-16,23-18-3 0,-6-2 3 31,3-94 22-31,-20 95-12 0,0 19-10 0,0-18 5 16,0 18-2-16,0 0-1 0,0 0-3 0,0 0 2 15,0 37 13-15,0-37-18 16,0 37 3-16,0-37-2 0,0 40 1 16,17-22-3-16,-17 1 1 0,20 1-4 15,-20-2-4-15,0-18 1 0,20 0-25 16,-3 19-90-16,40-19-195 47,-17-37 206-47</inkml:trace>
  <inkml:trace contextRef="#ctx0" brushRef="#br0" timeOffset="3333.93">31585 3328 20 0,'0'0'55'0,"0"0"29"0,0-18 50 16,0-2-84-16,0 20-38 15,0 0 9-15,0 0-11 0,0 0 10 0,0 0-10 0,20 0 23 16,-20 0-18-16,0 20-8 0,20-2-1 16,-20-18-4-16,0 0-1 0,0 39 2 15,0-39-2-15,0 19-2 0,0-19 1 0,0 38-2 16,0 0-81-16,0-38 52 16,0 37-94-16,0-17-42 0,0-20 92 15</inkml:trace>
  <inkml:trace contextRef="#ctx0" brushRef="#br0" timeOffset="3467.74">31642 3918 55 0,'0'0'131'0,"-17"57"-30"0,-3-18-60 0,20-2-30 0,-20 2-8 16,0-2-8-16,6-18-18 0,14-1 1 0,-23 3-94 15,3-2 18-15,20-1 64 0,-17-18-10 16</inkml:trace>
  <inkml:trace contextRef="#ctx0" brushRef="#br0" timeOffset="5150.72">31243 4640 17 0,'0'0'8'0,"0"0"7"0,0 0 31 0,0 0 39 0,0 0-69 0,0 0 46 16,0-19-4 0,0 19-49-16,-20 0 1 0,20 0 43 15,-20 0-39-15,20 0-8 0,0 0 7 0,-14 19 10 16,14-19-23 46,-97 77 49-46,77-39-42-16,-20 57 1 0,6-19-5 0,14 19 0 0,0-58-4 0,20-17 2 16,0-1 0-16,-20 39-1 0,20-40-1 0,0 20 2 15,0 37-2-15,0-54 1 16,0 16-1-16,40-18 0 16,-3 39-1-16,-37-58 2 0,0 17 0 0,40 23-2 15,-40-21 0-15,17-19 1 0,3 0 0 0,-20 18 0 0,57 20-41 16,-17-38 23-1,-40 19 8-15,34-19-19 0,-34 0-9 0,20 0 16 0,0 0-33 16,37-37-194 0,-40 37 226-16</inkml:trace>
  <inkml:trace contextRef="#ctx0" brushRef="#br0" timeOffset="5534.05">31434 5078 21 0,'0'-20'158'0,"0"20"-102"0,0 0-38 0,0 0-1 0,0 0 0 0,0 0-9 0,0 0 7 0,0 20 17 15,-20-20-21-15,20 37 8 16,0-17-9-16,0 0-6 0,0-2 5 0,0 1 1 15,-20-19-5-15,20 38 29 16,0-38-27-16,0 19 5 0,0-19 1 0,0 0-2 0,0 0 1 16,0 0-7-16,0 0-1 0,20-19 9 0,-20 0-6 15,20-19-2-15,17-20 0 16,-37 58-4-16,20-18-1 0,-20-1 1 0,17 19-1 0,3-38-3 0,3 38-4 16,-9-38-28-16,6 20 5 15,-20 18 30 48,20-21-128-63,17 42-209 0</inkml:trace>
  <inkml:trace contextRef="#ctx0" brushRef="#br0" timeOffset="6050.77">31736 5192 24 0,'0'0'13'0,"-14"0"127"16,14-19-113-16,0 19-4 0,0 0-1 0,0-18 70 15,0 18-77-15,-23 0-2 0,23 0 9 16,0 0-17-16,0 0 1 15,0 18 1-15,0-18 3 0,0 0-7 0,0 0 2 0,0 19-2 16,0-19 3-16,0 0-4 0,0 0 5 0,23 0 22 16,-23 0-21-16,0 0-4 15,14-37 9 1,6-3-6-16,-20 22 1 16,0 18-7-16,0-19 1 0,0 19-2 0,0 0 1 15,0 19 1-15,0-1-2 0,0-18 0 16,0 20 0-16,0 0-1 0,0-20 2 0,0 37-2 15,0-18-3-15,0 0-5 0,0 0 1 0,0 0-29 16,0-19 2-16,0 18 14 0,0-18-28 0,0 0-8 0,0 0 25 16,0 21-76-16,0-21-15 15,0-21 113-15,20 21 8 0,-20-18 2 0,0-1 0 16,20 19 1-16,-20-19 2 0,35-38 65 47,-13 57 205-47,-22 19-258 0,0 0 1 15,0 19-9-15,0-38-6 16,0 19 0-16,0-1 3 0,0 3-3 0,0-2 1 16,0-19 4-16,0 0-4 0,0 0 4 15,17-40 1 1,40-73 9 15,3 55 24-31,-45 78-17 16,-15 0-18-16,0-20-2 0,0 0-3 62,0 75 8-62,0 2-94 0,0-21-268 16,0-18 262-16</inkml:trace>
  <inkml:trace contextRef="#ctx0" brushRef="#br0" timeOffset="6583.99">32232 5268 20 0,'-20'0'21'0,"20"0"43"0,0 0-42 0,0 0 16 0,0-19 12 0,0 19-31 0,0-19 22 32,0 19-25-32,0 0 2 0,0 0-6 0,0 0-8 0,0 0 7 15,0 0-2-15,0 0-5 0,0 19 11 16,-19 0 7-1,19-19-19-15,0 18-1 0,0-18 0 0,0 0-1 0,0 21 2 16,0-21-1-16,0 0 2 0,0 19-2 0,0-19 0 16,0 0 4-16,0 0-5 0,0 18 3 0,0-18-3 15,0 0 0-15,0 19 1 16,0-19-2-16,0 20 2 0,0-20-2 0,0 0 1 16,0 0 0-16,0 0-2 0,0 0 2 15,0 0-2-15,0 0 2 0,0 0 0 0,0 0 1 0,0 0 0 0,0 0 0 16,0 0-1-16,0 0 5 0,19 0-4 0,-19-20 5 15,0 1 1-15,20 19-6 0,-20 0 0 16,0-18 1-16,0-1 2 0,18-96 14 47,21-190 4-47,-39 250-15 0,0 15-1 0,0 21-4 0,0 1 1 16,0-76 18-16,0 73-6 15,0 2-10-15,0 19 5 16,0 0-9-16,0 19 0 0,-19 20 2 0,19-20-3 15,-20 115 2 1,20-79-1-16,0-55-2 63,-18 153 0-63,18 133-138 0,18-268-67 0,-18 1 102 0,20-19-21 15,-1 0 92-15</inkml:trace>
  <inkml:trace contextRef="#ctx0" brushRef="#br0" timeOffset="7018.16">32478 4679 35 0,'0'0'51'0,"0"-18"117"0,0 18-113 15,0 0-4-15,0 0-26 0,0 0 7 16,0 0-4-16,0 0-20 0,0 18 10 16,0-18 2-16,20 38 8 15,-20-19-17-15,0 18-8 0,22-18 2 0,-22 2 0 16,15 73 4 0,-15 1-6-16,0-76-2 15,0 190-2 1,0-153 1-16,0-35 0 0,-15 55-6 0,-7-1-19 0,22-75 11 0,0 39-21 15,-20-21 15-15,3 2-51 0,17-2 9 16,0-18 25-16,-38-18-224 0,38-20 237 16</inkml:trace>
  <inkml:trace contextRef="#ctx0" brushRef="#br0" timeOffset="7618.01">32991 4792 41 0,'0'0'176'0,"-17"0"-143"15,17 0-18-15,0 0 36 16,0 0-30-16,-17 0-17 0,17 0 4 0,0 0-4 0,0 0 0 0,0 0 0 15,0 0 6-15,-23 0 6 0,23 0-7 0,0 0-3 16,0 0 8-16,-17 0 7 16,17 21-11-1,-20-21-5-15,20 0-2 0,0 19 5 0,0-19-3 0,0 0-1 16,0 0-2-16,0 0 1 0,0 18 5 16,0 1-7-16,0-19 1 0,0 0-1 0,0 0 2 15,0 0 0-15,0 18-2 0,0-18 0 0,0 0 2 0,0 0 4 16,-20 39 2-16,20-39-7 15,-17 0 3-15,17 18-3 0,0-18 2 0,-20 40 0 16,20-22-3-16,0 1 1 0,-17-19 0 0,-6 37 5 16,23-17-4-1,-15 17 8-15,15-17-7 0,0 0-2 0,-22 17 6 0,22-37-6 16,0 38 4-16,-17-38-5 0,17 19 1 0,0 0 1 16,0 20 5-1,0-20-7-15,0-19-1 0,0 0 0 0,0 18 1 16,17-18 0-1,5 0 3 1,-22 0-5-16,15 0 0 0,-15 0 2 0,0 0-1 16,0 19 0-16,0 1 0 0,0-20 0 0,0 38-6 15,0-38-1-15,0 17 2 16,0-17-14-16,0 0 19 62,0 20-8-62,0 0-85 0,40-20-335 0,-40-40 393 0</inkml:trace>
  <inkml:trace contextRef="#ctx0" brushRef="#br0" timeOffset="8501.28">33162 4736 21 0,'0'0'31'0,"0"0"9"16,0 0 84-16,0 0-113 0,0 0 12 0,0 0-13 0,0 0 1 15,0 0 6-15,0 0-10 0,0 0 5 0,20 0-6 16,-20 0 7-16,0 0-5 16,0 0-2-16,20 0-6 0,-20 19 9 31,20-19 4-31,-20 0-5 15,0 0-7-15,0 0 4 0,0 0-3 16,0 0-1-16,0 0 0 0,0 0 1 16,0 0-1-16,0 0 0 15,0 0 0-15,0 0-2 0,0 0 2 0,0-19 0 16,0 19 1-16,0 0-1 16,0 0-1-16,0 0 0 0,0 0-1 0,0 0 1 0,0 0-1 15,0 0-2-15,0 0 1 0,0 0-27 0,0 0 3 16,0 0 11-16,0 0-4 0,0 0-61 0,0 0-41 15,0 0 87-15,0 0-24 0</inkml:trace>
  <inkml:trace contextRef="#ctx0" brushRef="#br0" timeOffset="9718.01">30767 6543 18 0,'0'0'25'16,"0"0"16"-16,0 0-23 15,0 0 22-15,0 0-15 0,0 0-13 16,0-20 31-16,0 20-33 0,0 0 21 16,0 0-21-16,0-20 10 0,0 20-2 0,0 0-1 0,-14 0-9 15,14 0 1-15,0-17 25 0,-23-3 16 63,23 20-46-63,0 0 0 0,-20-19 13 0,-37 19 11 0,40 0-26 0,17 0-2 0,-20 56 0 15,20-36-1-15,0 17 2 16,0 4-3-16,0-41 2 0,0 73-2 16,0-53 2-16,0-1 1 15,20 0 0-15,-20-19-1 0,17 0 3 0,-17 0-2 0,20 0 0 16,-20-19 0-16,0 0-1 0,0-1 1 16,0 3 0-16,20-22 2 0,-20-19 0 15,0 41-3-15,0-23 1 0,0 40-1 0,0-17 2 0,0-3-1 16,0 1 16-16,0 19-8 15,0 0-5-15,0 19 15 0,0 1-12 16,0 17-2-16,0-17-2 0,0 74 4 16,0-94-7 46,37 57 0-46,20 38-73-16,0-76-357 0,-20-38 362 0</inkml:trace>
  <inkml:trace contextRef="#ctx0" brushRef="#br0" timeOffset="9902">31072 6503 27 0,'0'0'21'0,"0"0"-7"0,0 0 30 0,0 0-11 0,0 0-26 0,20 0 2 0,-20 0-7 0,0 0-2 15,0 0-1-15,17 0-3 0,3 0 0 0,0 0-32 16,20 0-14-16,-26 0 17 16,6 0 4-16</inkml:trace>
  <inkml:trace contextRef="#ctx0" brushRef="#br0" timeOffset="10084.37">31109 6543 48 0,'0'0'95'0,"0"0"19"0,0 0-102 16,0 17-2-16,0-17 6 0,0 0-7 0,0 0-5 0,20 20 5 15,0 1-7-15,-3-21-2 0,20 17-4 16,-17-17-8-16,-20 0 1 16,20 19-29-16,0-19-22 0,-20 0-20 0,17 0 45 15,-17 0-34-15</inkml:trace>
  <inkml:trace contextRef="#ctx0" brushRef="#br0" timeOffset="10468.34">31551 6503 31 0,'0'20'222'0,"0"0"-202"15,0-3-12-15,0 3-6 0,0-20-2 0,0 21 1 16,0 15 0-16,0-16-1 0,0-3 1 16,0 3 3-16,0 18 13 15,0-38-7-15,0 19 2 0,0-19-6 0,0 0-1 16,0 0 9-16,14-19 10 15,-14 0-19-15,0 19 0 16,40-39 15-16,-40 22-12 0,20-3 0 0,-20 20-5 0,17-36 14 16,3 15-1-16,-3 21-7 0,-17 0-6 0,20 0 11 15,3 38-5-15,-23-19-8 16,0-19-2-16,0 20-2 0,0-20 0 16,0 37-35-16,0-18-35 0,0 19-217 15,0-17 225-15,0-21 42 16</inkml:trace>
  <inkml:trace contextRef="#ctx0" brushRef="#br0" timeOffset="10767.91">31907 6732 22 0,'0'0'22'0,"0"0"39"15,0 0-55 1,0 0 6-16,0 0-6 0,0 0 2 0,20 0-4 15,0-38 37 17,-20-55 59-32,0 72-88 0,0 1 6 0,0 20-11 0,0 0 7 0,0-17 2 15,0 17 1-15,0 0-9 0,0 0 7 16,0 0-3-16,0 0-10 0,-20 58 6 16,20-22-7-16,-20 1-3 0,20-37 2 62,0 77-62-46,0 0-267-16,20-77 310 0</inkml:trace>
  <inkml:trace contextRef="#ctx0" brushRef="#br0" timeOffset="11068.74">32079 6560 16 0,'0'0'62'0,"0"0"-5"0,0 20 38 31,0 1-17-31,0-4-73 0,0-17-2 0,0 0-1 16,0 19 1-16,0 1-2 0,0-3-2 15,0-17 1-15,0 39-2 16,0-39 3-16,0 0 0 0,0 0 0 0,0 0 0 16,0 0-1-16,19 0 0 15,-19 0 0-15,0 0 0 0,20-19 1 0,-20 19 0 16,0-20-1-16,18 20 6 16,-18 0 0-16,0 0-3 0,0 0 1 0,0 0 0 0,0 20 6 15,0-20-1-15,0 19 1 0,0 0 0 0,0 0 2 16,0 2 7-16,22-21-14 0,-22 0 2 0,0 0 3 0,0 17 2 15,0-17-8-15,35-17 7 16,-35-4-6-16,19 2-3 0,1-19 1 16,-2 1-4-16,-18 37 1 0,0 0-3 0,0-20 0 15,39-16-68-15,-21 15-114 47,2 1-18-47</inkml:trace>
  <inkml:trace contextRef="#ctx0" brushRef="#br0" timeOffset="11451.94">32726 6201 27 0,'0'17'163'0,"0"-17"-141"0,0 0 13 0,-20 19 19 0,20 1-23 16,0-20-20-16,0 38 3 15,-17 39 9 1,17-20-14-16,0 17-1 16,0-54-7-16,0 17 1 15,0 40-3-15,0-20-3 0,0 0-26 16,0-19-28-16,0 1 2 16,-20 17-159-1,20-37 179-15</inkml:trace>
  <inkml:trace contextRef="#ctx0" brushRef="#br0" timeOffset="11918.31">32669 6315 35 0,'0'0'19'0,"-17"0"36"0,17-20 120 15,0 20-146-15,0 0 4 16,0-18-25-16,0 18-1 0,0-20 30 15,0 0-10-15,0 20-20 16,37-19 23 0,-37 2-19-16,17 17 8 0,23-21 2 15,-40 21-19-15,17 0 2 16,-17 21-3-16,0-21-1 0,22 56 0 16,-22-36-2-16,0-2 0 0,0 2 1 0,0-3 0 15,-22 2 0-15,22 2 0 0,-17 16-1 16,17 1 2-16,-20-38-4 0,0 39-3 15,20-39 4-15,0 0 1 0,-17 17-3 0,17-17 3 16,-20 0 2-16,20 0 3 63,37 0 4-63,57 57 25 0,-71 20-26 0,-23-57-4 0,0-3-1 15,0 22 1-15,0-1 1 0,0-38-2 0,-23 21 1 16,8 15-1-16,-44 2-70 15,59-38 43-15,-20 0-33 0,20 0 24 0,-17 0-44 16,17 0 35-16,-20-18-52 0,20 18 15 0,-17-20 57 0,17 20-10 31</inkml:trace>
  <inkml:trace contextRef="#ctx0" brushRef="#br0" timeOffset="12337.89">33148 6295 21 0,'0'0'43'0,"-23"0"39"0,3 0 65 46,-37 20-41-46,0-3-60 0,40 2-10 0,0 2-24 0,17-21-7 0,0 17 1 0,0-17-2 0,-23 20 1 0,23 0 1 16,0-2 2-16,-17 95 9 16,17-113-16-16,0 41-1 0,0-41 0 62,0 0 1-62,17 73-8 16,40 4-138-16,0-96-181 0,-37-19 258 0</inkml:trace>
  <inkml:trace contextRef="#ctx0" brushRef="#br0" timeOffset="12551.3">33202 6201 51 0,'0'0'131'0,"0"0"-61"16,0 0-52-16,0 17 11 0,0 2 49 16,0-19-70-16,20 78 31 46,17 54-20-46,-37-56-18 0,0-39 0 0,0-37-1 0,0 58-7 16,0-19-21-16,0-2-32 0,0-18 32 16,0 0-43-16,-20-19 26 15,3 19-143-15,17-19 170 0</inkml:trace>
  <inkml:trace contextRef="#ctx0" brushRef="#br0" timeOffset="12784.89">33427 6257 23 0,'0'0'50'0,"0"0"28"0,23 0-53 0,-23 0 20 0,0 0-26 0,0 0-4 16,0 20 8-16,0-20-14 0,0 0 3 0,0 18-3 15,0-18-7-15,17 37 4 16,-17-37-7-16,0 40-9 0,0-40 3 0,0 75-102 31,0-75 82-31,0 19-63 31,-17 38 18-31</inkml:trace>
  <inkml:trace contextRef="#ctx0" brushRef="#br0" timeOffset="12869.08">33393 6732 13 0,'-20'19'5'0,"20"2"-23"0</inkml:trace>
  <inkml:trace contextRef="#ctx0" brushRef="#br0" timeOffset="13784.52">30063 6943 34 0,'0'0'38'0,"0"0"61"0,0 17-45 0,0-17-25 0,0 0 6 0,0 0-25 0,0 19 9 15,0-19-12-15,0 0 17 0,0 0-10 16,0 19 24-16,0-19-30 0,-17 19 5 15,17-19-8-15,0 0 7 0,0 20-8 0,-17-20 3 0,17 20-2 16,0-20-2-16,0 17 0 0,0 3 0 0,-20-20-2 16,20 19 5-16,0-1-5 0,0 2-1 0,-20 37 3 15,20-57-2 1,0 37 1-16,0-16-2 0,0-4 1 16,0 2 2-16,0-19-2 0,0 20 1 31,0-2-1-31,0-18 0 15,0 0-1-15,0 19 0 0,0-19 0 0,0 0-1 0,0 0 3 16,0 0-2-16,0 21 0 0,0-21 0 0,0 17 1 16,0-17 0-16,0 20-1 0,0 0 2 15,0 54 4-15,0-54-4 0,0 0 1 16,0-20-2-16,0 17 2 0,0-17-2 0,0 20 1 0,0-20 3 16,0 20-1-16,0-3 2 15,0-17-4-15,0 0-2 0,-20 0 0 0,20 0 0 0,-37 19-31 31,37-19 21-31,-37 21-80 16,37-21 69-16,0 0-24 0,0 17 18 0,0-17-1 0,0 0-38 0,0 20 30 16,0 0-116-16,17-20 131 0</inkml:trace>
  <inkml:trace contextRef="#ctx0" brushRef="#br0" timeOffset="14834.71">29895 8388 27 0,'0'0'10'0,"0"0"23"0,0 0 13 0,0 17 18 0,0-17-15 0,0 0-41 16,0 19 1-16,17-19 2 15,-17 0-10-15,0 20 1 0,20-20 5 0,37 0 25 16,-57 0-20-16,20 0 7 16,0 0-3-16,-20 0-12 0,17-20 5 15,-17 20-5-15,0-19 3 0,17 2 4 32,-34-81 15-32,17 98-21 15,-17 0-2-15,17-17 2 0,-20 17-2 0,0 0 11 16,-14 0-6-16,11 17 1 15,3-17-8-15,20 20 1 0,0-20-1 0,-17 21-1 16,17-21 1-16,-20 36 3 0,20-15-2 0,0-4-2 0,0 22 1 16,0-22 0-16,0 4 0 0,0 35 0 15,20-18-2-15,-3-18 0 16,3 17-3-16,-20-37 0 0,23 0-2 0,-23 20-1 0,0-20-5 0,14 20-18 16,26-3-41-16,-20-34-95 15,-3 17 115-15,0-20-25 0,-17 0 59 0,0 2-6 0</inkml:trace>
  <inkml:trace contextRef="#ctx0" brushRef="#br0" timeOffset="15068.27">30425 7740 24 0,'0'0'63'0,"-20"0"44"16,6 77 30-16,14-21-109 0,0-18-23 0,0-18 6 0,0 16-3 0,0 2-6 15,0 22 7-15,0 13-3 0,0 25 5 16,0-81-10-16,0 20 2 16,0 23-2-16,0-43-1 0,0 60-6 0,0-39-12 15,0-1 2-15,0-37-4 0,0 57-62 0,0-37-51 16,0-1-8-16</inkml:trace>
  <inkml:trace contextRef="#ctx0" brushRef="#br0" timeOffset="15318.3">30767 8253 34 0,'0'0'97'0,"0"0"-60"0,0 0-5 15,0 0 20-15,0 0-30 0,-14 0 14 0,-9 0 27 16,23 0-37-16,-20 0-16 16,20 20-5-16,-17-20 3 0,17 0-7 0,0 17 4 15,-20 3 0-15,20-20-3 0,0 21-1 0,0 15 8 47,37 116 40-47,-37-133-46 0,0 2 1 0,0-4-3 16,0 22-4-16,0-39-4 15,0 18-8-15,-17-18 2 0,17 20-22 0,-20-20-13 0,0 0-55 16,20 0 8-16,0 0 43 0,-17 0 6 16,17-20-10-16,0 2 27 0</inkml:trace>
  <inkml:trace contextRef="#ctx0" brushRef="#br0" timeOffset="15634.72">30924 8388 22 0,'0'0'7'0,"0"0"4"15,0 0 104-15,0 0-81 0,0 0-20 0,0 0-14 63,14 36 73-32,46 1-57-31,-26-37 39 47,-11-17-35-47,-23-39-5 0,0-1-2 0,-23 57-2 0,23 0-7 0,-17 36 0 0,0 2-4 0,-3 18 2 0,20-35-1 0,0-1-1 16,0-3 0-16,0 23-1 0,-20-40-1 15,20 94-25 1,20-57-44-16,0-16 24 0,-20-21 19 0,17 0-3 0,-17 0-3 0,40 19-101 15,-40-19 119-15,17 0-9 16</inkml:trace>
  <inkml:trace contextRef="#ctx0" brushRef="#br0" timeOffset="16320.15">31585 7873 22 0,'0'0'39'0,"0"0"155"0,0 0-159 0,0 0 6 0,20 0-16 16,-20-19 11-1,0 19-8-15,0 0-22 16,0 0 7-16,0 0-11 0,0 0 1 0,0 0-2 0,0 19 2 15,0-19-3-15,0 0 2 0,0 21-2 0,-20 16 4 16,0-1-2-16,20-15-1 0,-14-4-1 0,14 3 0 16,0 0-1-16,-23 0 2 0,23-3 0 15,-20 60-1-15,20-19 0 16,0-39 0-16,0-19 0 0,0 17 0 0,0-17 1 16,0 0-1-16,0 0 1 0,20 0-2 0,-20 20 2 0,0-20-1 0,0 0 1 15,23 0-2-15,-23-20 2 0,0 20 0 0,0 0-1 16,0 0 1-16,0 0-1 0,0 0 1 15,0 0-1-15,0 20-1 0,0-20 3 0,0 17-1 0,0-17 1 16,0 20-2-16,0 1-1 0,0 36 0 16,0-57 2-16,0 17-1 0,0-17-1 0,0 19-1 0,0-19 1 15,0 20-2-15,0-3-1 0,14 4-23 0,6-21-46 16,0 20-49 0,0-20-13-16,-3 0 70 0,-17 17 49 0,0-17-2 15</inkml:trace>
  <inkml:trace contextRef="#ctx0" brushRef="#br0" timeOffset="16984.78">30405 10819 55 0,'0'0'157'0,"0"0"-119"0,-14 0 15 0,14 0-42 0,0 0 5 0,0 0-9 0,0 0-1 0,0 21 20 16,0-3-22-16,0-18-1 0,0 19 5 0,0-19-2 0,0 21-3 16,0-21 4 15,14 18-3-31,6 0 3 0,0-18-4 0,0 20 0 0,-20-20-2 0,0 0 2 0,0 0 1 15,0 0-4-15,0 18 3 0,0-18-2 16,0 0 0-16,0 39 0 0,0-2 1 16,0-37-2-16,0 39 2 15,0-39-1-15,0 19-1 0,0-19 1 0,0 19-1 0,0 0 6 16,0 0 0-16,0 18 4 16,0-16-3-16,0-2 2 15,0-1-5-15,0-18-2 0,0 19 4 16,0-19-3-16,17 0 2 0,-17 19 0 0,0-19 0 15,0 0-1-15,0 0-2 0,-17 38 7 16,-3 0-1 15,0-18-5-31,-14 17-4 16,34-18-1-16,-40 19-22 16,40-19-100-16,0-19 90 0,0 18-51 0,0-18 31 15,0 0-60-15,0 0 72 0,0-18 3 0,0 18 27 16</inkml:trace>
  <inkml:trace contextRef="#ctx0" brushRef="#br0" timeOffset="17501.91">30978 9547 31 0,'0'19'51'0,"0"-19"20"0,-20 0 40 0,20 0-69 0,-20 0 9 0,20 0-38 16,0 0 1-16,0 0 10 0,-14 17-13 0,14-17-2 0,0 0 0 15,-23 0 8-15,3 0-10 0,20 0-5 0,0 0 1 0,-20 41 6 16,20-24-6-16,-17 23-3 0,17-23 1 16,0 22 2-16,0-39-3 0,0 58 1 0,0-41-1 15,0 23 0-15,0-3 2 0,0-19-2 16,17 2-1-16,-17 19 7 0,20-39-7 15,-20 0 1-15,0 17 2 0,0-17 0 0,0 0 5 0,20 0-5 16,-20-17 8-16,23-2 4 16,-23-1-8 31,14 20 42-47,6 20-49 0,-20-1 1 0,0-19 0 0,0 0 2 0,20 38-6 15,-20-2-21-15,0-36 13 0,20 0-21 16,-20 0 14-16,0 0-3 0,17 20-57 15,0-20-36-15,6-20-43 0,-23 2 79 0,17 0 61 16,-17-3 1-16</inkml:trace>
  <inkml:trace contextRef="#ctx0" brushRef="#br0" timeOffset="17718.75">31320 9661 59 0,'-20'0'89'0,"20"0"65"15,0 0-125-15,37 0 20 16,-14 0-46-16,-23 0 1 16,17 0-1-16,-17 0 0 0,17 0-2 0,3 0-1 0,-20 0 0 15,57-20-2 1,-37 3-8-16,-3 17-9 0,3-20-15 0,-20 20-12 0,0 0 18 16,23 0-42-16,-23 0-16 0,14 0-13 31</inkml:trace>
  <inkml:trace contextRef="#ctx0" brushRef="#br0" timeOffset="17885.04">31394 9795 37 0,'0'0'29'0,"0"0"9"0,0 0 4 0,0 0 61 0,0 0-74 15,0 0 24-15,0 0-30 0,0 0 46 16,0 0-47-16,20 0 22 16,0 17-39-16,-3-17-2 15,-17 0-3-15,57 20-21 0,-57-20 10 16,43 20-79-16,-43-20 64 0,14 0-4 15,-14 17-88-15,20-17 15 0,-20 0 61 0,0 0 14 0,20 20 0 16</inkml:trace>
  <inkml:trace contextRef="#ctx0" brushRef="#br0" timeOffset="19435.3">30653 9641 19 0,'0'0'5'0,"0"0"3"0,0 0 17 0,0 0 5 0,0-17 25 0,0 17-44 15,0 0 51 1,0 0-54-16,20 0 4 0,-20 0 0 0,0 0-5 15,0 0 30-15,0 0-30 0,0 0 8 0,0 0-2 16,0 0-7-16,0 0 20 0,0 0-21 16,0 0 1-16,-20 0 16 0,20 0-11 0,0 0-7 0,-17 17 7 15,17-17-3-15,-20 0 7 0,-17 40-1 16,37-23-12 0,-17 22-1-1,17 36 1-15,-23-55-2 0,23 0 0 0,0-20 1 0,0 0-1 63,0 37 0-63,0-19 0 0,0 2 0 0,23 36-1 15,11 21 3-15,100-1 18 0,-134-94-18 0,0 18 0 0,37-58 3 16,-17 20-2-16,-20 20-1 0,20-97 5 16,-20 78-5-1,0 17 0-15,0-17 6 16,0-4 8-16,0 24-15 0,0 17 0 15,0 0 3-15,0-19 3 0,0 19-3 0,0 0-3 16,0 19 2-16,0-19 2 0,0 17-4 0,0-17 4 16,0 22-3-16,0 14 12 15,0-36-13-15,0 20 0 0,0 0 4 0,20-3 0 16,-20 3-3-16,0-20 0 0,0 18 1 0,17 2 3 16,-17 0-3-16,0-1-2 15,17-2 1-15,3 22 3 0,0-21-4 16,3 2-1-16,-23-2 1 0,14-18 0 0,6 40-1 47,77 17 4-47,-80-57-8 0,3 0-11 0,-3 0-6 0,-17 0 7 15,20-21-23-15,0 3-73 0,-20-20-2 16,17 38 65-16,-17-38-203 16,0 18 239-16</inkml:trace>
  <inkml:trace contextRef="#ctx0" brushRef="#br0" timeOffset="20318.72">31796 9566 30 0,'0'0'50'0,"0"0"17"0,0 0-38 0,0 0 22 0,0 0 19 0,0 0-55 16,0 0 7-16,0 0-14 0,0 0 7 0,0 0-3 0,0 0 2 15,0 17 2 1,0-17-14-16,0 41 6 0,0-41-8 63,0 37 1-63,0 20 0 0,0 1 12 31,35-39 45-31,-13-38-52 15,15-59 1 1,20 41 45-16,-17 57-33 0,-40-3-14 0,15 3-2 16,-15-1 1-16,0-2-5 0,0 24-4 15,0-41 3-15,0 17-11 0,0 3 2 0,0 17-42 0,0 1-94 16,0-18 59-16,0 0-22 16,0-1 57-16,0-2-42 0</inkml:trace>
  <inkml:trace contextRef="#ctx0" brushRef="#br0" timeOffset="20718.77">32136 9776 24 0,'0'0'34'0,"0"0"-11"0,0 0 1 0,0 19 40 16,0-2-9-16,0-17-27 0,0 20-11 0,0-20-8 16,0 0-5-16,22 0-1 0,-22 0-1 0,0 20 1 15,17-20 11-15,-17 0-10 0,18-57 40 31,1 57-37-31,-19-58 11 0,20 2 2 16,-20 36-13-16,0 0 5 0,0 20-8 0,0-37 2 0,0 37-3 0,0-21 11 16,0 21-6-16,-20 0 17 0,1 0-5 15,19 0-7-15,-18 21-4 0,18-21-4 0,0 20-1 16,-17 17 4-16,17-17-1 0,-22 36 2 16,22-17-4-16,-18-20-3 0,18-2-1 15,0 3 0-15,0 37 0 0,0-57 1 0,0 18-2 0,0-18 1 16,0 40-2-16,18-40-1 0,-18 0 2 0,22 19-8 15,-22-19 3-15,17 17-24 0,-17-17-3 16,18 0-33-16,1 0 9 0,-19 0-11 16,20 0 29-16,-20-17-1 0,0 17-2 0,0-19-4 0,18 19-33 0,-18-20 54 15,20-18 1-15,-20 18 12 47</inkml:trace>
  <inkml:trace contextRef="#ctx0" brushRef="#br0" timeOffset="21068.83">32327 9718 18 0,'0'0'62'0,"0"0"14"0,0 0 11 16,0-20-3 0,0 20-43-16,0 0-21 0,0 0-7 15,0 0-7-15,0 0-1 0,0 0 5 16,22 0 12 0,-22 20-18-16,0-1-2 0,0-2 0 0,0-17 1 0,15 58 0 15,-15-38-2-15,0-20 0 16,20 20 0-16,-20-3-3 15,20-17 3-15,-20 0 2 0,19-17-3 16,-19-3 0-16,18 0 0 0,-18 20 1 0,0-36-1 16,20 14 2-16,-3-14 0 15,-17 36-1 1,20 0-1-16,-20 19 3 16,0-2 1-16,0 5 5 0,0-3-4 0,22-2 6 15,-22-17-4-15,0 20-1 0,0-20 8 0,15 20-7 16,-15-3 10-16,0-17-7 0,20 0-5 0,-20 0-1 0,0 0-2 0,0-17-1 15,20-3 2-15,-1-17 6 0,16-4-3 16,-35 24-7-16,0-2 2 0,23-18-4 0,-23 37 1 16,17-20-7-16,-17 0-9 0,20 20 5 0,-20 0-2 0,37-17-300 31,-37 17 164-31,20 17 85 16</inkml:trace>
  <inkml:trace contextRef="#ctx0" brushRef="#br0" timeOffset="21735.32">33148 9395 13 0,'0'-20'62'0,"0"20"-33"0,0-18 36 0,0 18-50 0,0 0-6 0,0 0 1 16,0 0 13-16,0-19 15 0,0 19 27 15,0 0-31-15,-23 0 8 16,23 0-32-16,-20 0 46 31,-37 37 31-31,40-17-80 0,17-20-6 16,0 17 6-16,-20 24-1 0,20-41-4 0,0 36 4 15,-20 2-2-15,20-18-1 16,0 57 2-16,0-3 5 16,0-18-4-16,0-34-1 0,0 34 6 15,40-19-2-15,-23-17-6 0,-17-2-2 16,40 2 2-16,-3 0-13 16,-14-20-10-16,-9 0-12 15,6 0-13-15,-20-20-14 0,20 0 24 0,0-92-337 31,-3 54 301-31</inkml:trace>
  <inkml:trace contextRef="#ctx0" brushRef="#br0" timeOffset="22002.34">33353 9242 64 0,'0'0'214'0,"-20"0"-172"0,6 39 40 32,14-2-69-32,0-17-8 0,0-1 0 0,0-1-3 0,0 96 14 15,0-94-14-15,0-2 4 16,0 2-1-16,0 16 10 16,14 5-6-1,6 16 1-15,-20-20-11 0,20-37-4 0,-20 0-14 0,37-20-169 31,-37 20 100-31,0-57-49 0,17 40 100 0,-17-3 22 16</inkml:trace>
  <inkml:trace contextRef="#ctx0" brushRef="#br0" timeOffset="22218.75">33487 9242 26 0,'0'0'15'0,"0"0"4"15,0 0 29-15,0 0 1 0,0 0-26 0,0 0 18 0,0 0-8 16,0 0-19-16,0 0-2 0,0 0-1 0,0 18 10 0,0-18-11 15,0 0 11-15,37 78 45 32,0 16-33-32,-37-17-24 0,0-59-7 0,0 21 4 0,23 93 6 31,-46-35-30-31,6-40-56 16,-3-57 45-16,0 17-82 0,3-17 9 0,-3 20-22 15,20-20 111-15</inkml:trace>
  <inkml:trace contextRef="#ctx0" brushRef="#br0" timeOffset="22518.9">33715 9318 17 0,'0'0'36'0,"0"0"105"0,0 0-117 0,0 0 51 0,0 0 18 15,0 0-73 1,0 0-10-16,0 0 6 0,17 20-5 0,-17-20-4 16,0 0-1-16,0 37 14 0,0-17-18 15,0-3-1-15,23 3 2 0,-23 1-5 0,0-3 1 0,0-18-2 16,0 38-56-16,0 0-21 0,0-38 46 15,0 19-44-15,17-2-14 0,-17-17 47 0,0 41-31 16,0-24 64 0</inkml:trace>
  <inkml:trace contextRef="#ctx0" brushRef="#br0" timeOffset="22618.86">33789 9776 16 0,'0'19'18'0,"0"-19"47"16,0 0-38-16,0 17 26 0,0 3-29 0,0-20 16 0,0 37 4 16,0 21-6-1,-17-38-34-15,17-20-1 0,0 36 0 0,-17 41-3 16,-6-39-27-16,6-38 3 0,-23 56-205 15,23-35 185-15,17-3 33 0</inkml:trace>
  <inkml:trace contextRef="#ctx0" brushRef="#br0" timeOffset="24019.21">30351 12474 19 0,'0'0'9'0,"0"0"35"0,0 0 17 0,0 0-41 0,0 0 19 0,-20 0 45 0,20 0-61 0,0 0-13 0,0 0 23 16,-20 0-25-16,20 0 17 15,0 0-9-15,-17 0 2 0,-3 0 3 0,20 0-16 16,-17 0 14-16,-6 0-10 0,-11 0 8 15,14 20-15-15,20-1 3 0,-20 0-3 16,20 0-1-16,0-19 2 0,-20 19-4 0,20-1 3 0,-14 59 4 16,-9 37-5-1,23-76 0-15,37 76 1 47,57-152 15-47,-54-19-8 0,-40 0-5 0,37-76 9 16,-37 114-9-1,0-38 5-15,20-39 12 16,-20 96-16-16,0 0-2 0,0 0 1 16,0 0 0-16,20 0 2 0,-20 0-4 0,0 20 3 0,0 37 8 15,40 19-8-15,-40-38-5 16,0-38 1-16,14 20 1 0,-14 17 0 0,0-18-1 0,20 38 2 16,0-57-3-16,-20 19 0 0,37 38-2 0,-37-38 1 15,20 0 3-15,17 19-8 16,-14-38-2-16,-23 0 1 0,17 20-32 0,0-20-1 15,3-20-14-15,-20 20 19 0,20-19-2 0,-20 19-5 0,17-19-50 16,-17 19 41-16,20-19-63 0,0 0 19 0,-3 1 79 0</inkml:trace>
  <inkml:trace contextRef="#ctx0" brushRef="#br0" timeOffset="24252.58">30958 12817 68 0,'0'0'148'0,"0"0"-109"0,0 0-6 0,0 0 24 0,0 0-11 16,0 19 69-1,0-19-104-15,0 20-6 0,0-20-4 16,0 18-45-1,0-18 21-15,0 0-8 0,0 0-5 0,0 0-7 0,0 0-140 0,0 0 39 16,0 0 125-16</inkml:trace>
  <inkml:trace contextRef="#ctx0" brushRef="#br0" timeOffset="25435.38">31451 12436 34 0,'0'0'52'0,"0"0"74"0,0 0-103 0,-17 0 33 0,17-19-40 0,0 19-1 0,0 0 39 0,-20 0-43 15,20-18-2-15,0 18 1 0,-20 0 5 0,20 0 2 0,-17 0 6 16,0 0-4-16,-6 0-13 0,23 0-2 16,0 0-2-16,-37 57 15 31,37-39-11-31,-20 59 7 16,20-1-11-16,0-57-2 0,20 20-2 0,-20-21 1 0,0-18 1 0,0 19 1 15,20 0 1-15,-3-19-2 0,6 0 3 16,-6 0-2-16,-17 0-1 0,0-38 1 0,17 20 0 15,-17-40 1-15,20 19 0 16,-20 2 1-16,0 18-4 0,0-39 2 16,0 58 0-16,0 0 0 0,0 0 0 0,0 20 10 15,0-20-6-15,0 57 26 16,0-38-23-16,0 38 8 0,0-38-10 0,0 0 1 16,0 95 12-16,0 115 1 0,0-155-15 15,0-35-3-15,0-1 2 0,20 114 5 16,-20-113-6-16,0-21-2 0,-40 135 4 15,23-116-4-15,17-37-3 0,-40 38-27 0,40-38 14 16,-17 0-26-16,-3 0 15 0,-17-38-132 16,-3-76-133 15,-17-95 154-15</inkml:trace>
  <inkml:trace contextRef="#ctx0" brushRef="#br0" timeOffset="25821.24">32098 12076 37 0,'0'0'63'0,"0"0"43"0,0 0-51 0,0 0-31 0,-19 0 14 0,19 0-22 15,0 0-3-15,0 0 0 0,-18 18 8 0,18-18-1 0,-20 0-4 16,1 19 6-16,19-19-16 0,0 0 6 0,-20 20-1 16,5-2 4-16,-8 2-7 0,6-1-1 15,-3 19 3-15,0 19-1 16,3 114 24-1,-3-133-28-15,20 76 6 16,20 19-4-16,-20-95-9 16,17-19 2-16,-17 0-2 0,0-19 0 0,20 19-14 15,0 1-7-15,-3-20 9 0,-17 0-6 0,23 0-25 0,-8 0-17 16,5-20-75-16,19-18-37 16,-21 38 135-16,-18-19-3 0</inkml:trace>
  <inkml:trace contextRef="#ctx0" brushRef="#br0" timeOffset="26085.45">32364 12038 33 0,'0'0'51'0,"0"19"40"0,0 0 6 16,40 38 6 15,-3 38-61-31,20-1-24 16,-35-54-6-16,-7-3-2 0,5 38 0 0,19 78 16 15,-39-134-23-15,0 94 0 16,-39-36-16-16,19-39-12 0,5-19-14 16,-7 0-9-16,2 0 18 0,3-19-5 0,-3 0-108 15,20 0 89-15,-18 0 7 0,-1-19-18 0</inkml:trace>
  <inkml:trace contextRef="#ctx0" brushRef="#br0" timeOffset="26369.2">32840 12190 116 0,'0'0'199'0,"0"0"-146"0,0 0-30 0,0 0 30 0,0 0-39 16,0 0 14-16,20 19-14 0,-20-19 1 16,0 0-11-16,0 19-2 0,17 0 2 0,-17-1-2 15,0-18-1-15,0 20-2 0,20-2 0 0,-20 1-6 0,0 1-25 16,0 0-33-16,0-2 34 0,20 19-281 15,-20-37 274-15,0 19 15 0,0-19 5 16</inkml:trace>
  <inkml:trace contextRef="#ctx0" brushRef="#br0" timeOffset="26503.52">32957 12912 89 0,'-40'133'310'0,"0"-37"-280"16,-37-2-269-16,23-56 49 0</inkml:trace>
</inkml:ink>
</file>

<file path=ppt/ink/ink5.xml><?xml version="1.0" encoding="utf-8"?>
<inkml:ink xmlns:inkml="http://www.w3.org/2003/InkML">
  <inkml:definitions>
    <inkml:context xml:id="ctx0">
      <inkml:inkSource xml:id="inkSrc0">
        <inkml:traceFormat>
          <inkml:channel name="X" type="integer" max="32000" units="cm"/>
          <inkml:channel name="Y" type="integer" max="32000" units="cm"/>
          <inkml:channel name="F" type="integer" max="1024" units="dev"/>
          <inkml:channel name="T" type="integer" max="2.14748E9" units="dev"/>
        </inkml:traceFormat>
        <inkml:channelProperties>
          <inkml:channelProperty channel="X" name="resolution" value="440.95355" units="1/cm"/>
          <inkml:channelProperty channel="Y" name="resolution" value="1176.03821" units="1/cm"/>
          <inkml:channelProperty channel="F" name="resolution" value="0" units="1/dev"/>
          <inkml:channelProperty channel="T" name="resolution" value="1" units="1/dev"/>
        </inkml:channelProperties>
      </inkml:inkSource>
      <inkml:timestamp xml:id="ts0" timeString="2026-10-14T19:39:18.777"/>
    </inkml:context>
    <inkml:brush xml:id="br0">
      <inkml:brushProperty name="width" value="0.05292" units="cm"/>
      <inkml:brushProperty name="height" value="0.05292" units="cm"/>
    </inkml:brush>
    <inkml:brush xml:id="br1">
      <inkml:brushProperty name="width" value="0.05292" units="cm"/>
      <inkml:brushProperty name="height" value="0.05292" units="cm"/>
      <inkml:brushProperty name="color" value="#008000"/>
    </inkml:brush>
    <inkml:brush xml:id="br2">
      <inkml:brushProperty name="width" value="0.05292" units="cm"/>
      <inkml:brushProperty name="height" value="0.05292" units="cm"/>
      <inkml:brushProperty name="color" value="#FF00FF"/>
    </inkml:brush>
  </inkml:definitions>
  <inkml:trace contextRef="#ctx0" brushRef="#br0">4198 11372 37 0,'0'0'58'0,"0"0"18"0,0 0-36 0,0 0 58 16,23 0-52-16,-23 0-8 16,0 0-31-16,0 0 11 0,17 0-9 15,-17-20-4-15,0 20 12 0,0-18-13 0,17-20 7 16,-17 38-5-16,0-38 1 0,0 20-5 16,0-22 7-16,20-16-2 0,-20-1 2 15,0 18-7-15,0 39 0 0,20-19 2 0,-20-18-1 16,17-21 3-16,-17 58-5 0,0-76 8 15,0 37-5-15,20 21-2 0,-20-19 9 16,0-22 0-16,0 41-9 0,0-38 3 16,0 37-3-16,0-18 0 0,0 37-1 15,0-21 1-15,0 1 2 0,0-16 2 16,0-2 0-16,0 0-2 16,0 38-4-16,0 0 2 0,0-20 6 46,0 20-4-46,0 20-5 0,0-1 0 0,0 0 4 0,0-1-2 16,17 2 0-16,-17-1-1 0,20 57-4 16,-20-76 0-16,20 38-1 0,-20-38 7 15,0 38-4-15,23-38 0 0,11 114 3 16,-34-114 0-16,0 36-1 0,0-15 0 16,18 37 3-16,4-40-2 15,-5 20-2-15,1-20 0 0,-18-18 1 0,19 39 0 0,1-2-1 16,-20-16 1-16,23-3-1 0,-23 1 2 0,14 19-2 15,-14-19 1-15,20 18 2 63,57 268-88-63,-77-305 74 16,0 38-59-16,0-18-19 0,0-20-50 0,0 0 99 0,-20-20-77 15,3 0 99-15,17 20-3 0</inkml:trace>
  <inkml:trace contextRef="#ctx0" brushRef="#br0" timeOffset="249.59">4312 11200 50 0,'0'0'49'0,"-17"0"67"0,17 0-93 0,-20 0-3 0,20 0-3 0,-37 0 52 15,20 0-41-15,17 0-18 16,0 0-6-16,0 0 10 0,0 0-4 0,17 0 0 15,-17 0-6-15,0 0 0 0,17 0 3 0,3 0-4 0,-20 0 0 16,57-18 8 0,0-1-3-16,-57 0-10 0,23 19 0 15,-9 0 0-15,24-19 0 0,-38 19-11 16,39-19-55-16,-39 19 5 0,0 0 19 16,18 0-69-16,-18-19 59 0,0 19-15 0,0 0 41 0</inkml:trace>
  <inkml:trace contextRef="#ctx0" brushRef="#br0" timeOffset="1332.81">2018 11011 23 0,'0'0'61'0,"-23"0"42"0,-54 0 18 0,60 0-105 0,-3 0 14 0,0 18-9 0,3-18 3 0,17 19-17 0,-17-19 5 0,17 0-5 0,0 21-2 16,0-3 10-16,0-18-7 0,0 19-2 0,0 0-2 0,0-19-2 15,0 19 2-15,34 37 0 0,-34-35-4 16,0-21 2-16,40 37 0 0,-23 1-1 15,-17-38-1-15,20 19-2 0,-3 0-1 0,23-1-22 16,-17 2-54-16,-23-20 50 0,0 20-5 16,14-20-4-16,-14 0-4 0,0 0-6 0,20-20-79 0,-20 20 106 0,0-20-9 15</inkml:trace>
  <inkml:trace contextRef="#ctx0" brushRef="#br0" timeOffset="1699.99">2263 10612 26 0,'0'0'73'0,"0"0"55"0,0 0-112 0,0 19 24 0,0-19-15 16,0 17 7-16,0-17-24 0,17 57 23 16,-17-16-12-16,0-23-10 0,0 19-1 15,0-19-6-15,0 3 0 0,0-3 1 0,0 22-2 0,0-40 1 0,0 74 2 16,0-74-4-16,0 57-1 0,0 1-14 15,0-1-26-15,0-38-6 0,0 18 16 16,20-37-5-16,-20 21-4 0,17 35-178 31</inkml:trace>
  <inkml:trace contextRef="#ctx0" brushRef="#br0" timeOffset="1950.07">2508 10954 26 0,'0'0'131'0,"-20"0"-51"0,20 0-38 0,0 0-24 0,0 0 14 0,-17 0-4 15,0 0 6-15,17 18-17 0,-23 2 3 16,23-1-14-16,-20-19 4 0,20 18-5 16,-17 22 8-16,17-22-10 0,0 1 1 0,0-19-2 15,0 19-2-15,0 0 2 0,0 0 0 16,17 18 3-16,3-37-3 0,-20 21 1 16,23-21-1-16,-23 0 0 0,17 0 0 0,-17 0-1 15,0 0 0-15,0 0 1 0,17 0-2 0,3 0 1 16,-20 0-1-16,0 0-2 0,0 0 0 0,0 0 0 15,0 0-2-15,0 0-1 0,0 0-1 0,0 0-4 0,0 0-1 0,0 0-35 16,0 0 25-16,0 0-28 0,0 0-93 16,20 0 14-16,-20 0 100 0,0 0 11 0,0 0-6 15</inkml:trace>
  <inkml:trace contextRef="#ctx0" brushRef="#br0" timeOffset="2199.79">2773 10972 48 0,'0'0'146'0,"0"0"-85"0,-20 20 53 47,3-20-91-47,-40 37 28 0,20-18-36 0,20 20-8 0,17-20-4 16,0 0-1-16,0 19 0 0,17-1 0 31,20 40 0-31,-17-58 0 0,-20 0-3 0,0 0-1 16,17-19 1-16,-17 18 0 0,0-18-5 15,0 20-65 1,0-20-13-16,0 0 47 0,0 0-49 0,0-20 38 0,0 2-33 0,0-20 41 16,0 19 20-16</inkml:trace>
  <inkml:trace contextRef="#ctx0" brushRef="#br0" timeOffset="2382.92">2924 10972 38 0,'0'0'135'0,"0"0"-36"0,0 20-29 0,0 75 28 31,0-57-80-31,0 0 12 0,0-19-24 0,0 20 5 0,-17-39-7 16,17 37 6-16,0-37-6 0,0 19-2 0,0 0-1 0,-40 37 6 15,3 3-4 1,37-59-5-16,-37 18-5 0,17 1-1 0,-17-19-40 16,37 0 24-16,-37 0-39 0,37 0 22 15,-40 0-201-15,23-19 194 0,0 1-5 16</inkml:trace>
  <inkml:trace contextRef="#ctx0" brushRef="#br0" timeOffset="3969.04">5909 10478 29 0,'0'0'187'0,"-17"0"-143"0,17 0-28 0,0 0-9 0,-20 0 11 16,20 0-11-16,-20 20 21 16,3-1-11-16,0-2 2 0,17 24-5 0,-23 15 12 15,23-56-20-15,-20 38 2 0,20 18 9 16,0-56-12-16,0 21 0 0,-17 52 18 15,17-73-19-15,0 21 3 0,0-3-5 0,0 1 5 0,0 2-1 16,0-21-4 0,0 0 10-16,0 0-8 15,0 0-3-15,0 0 3 0,0 0-3 0,0 0 1 0,0 0-1 16,0 0 1-16,0 0-1 0,0 18-1 0,0-18 0 0,0 18 2 16,0 59 2-16,-20 18-2 15,20-38 3-15,0-20-2 16,0 3-1-16,0 16-1 0,20 0 0 0,-3 3 2 0,3-41-2 15,3 19 0 1,51 40 7 0,94-20-28-16,-145-57 1 0,11 0 4 0,-34 0-5 0,20 0-3 15,37-37-162-15,-37 37 130 0,20-20-148 16,-23 0 186-16,3 20 9 0</inkml:trace>
  <inkml:trace contextRef="#ctx0" brushRef="#br0" timeOffset="5766.51">3514 12703 23 0,'0'0'12'0,"0"0"35"0,0 0 4 0,0 0-35 0,0 0-1 0,0 0 10 0,0 19 37 31,0 38-30-31,-17 0-10 16,17 0-4-16,17-19 7 15,-17-19-12-15,0 19 9 16,0-38-14-16,20 20 0 0,-20-1 7 0,17-1 5 0,-17 1-14 15,20-19 16-15,0 18-1 16,-20-18-18-16,23-55 14 16,51-60-1-16,-74 77-13 15,17 0-3-15,0 19-1 16,23-39 1-16,-40 40-9 16,37-1-45-16,-37 19 15 0,20 0-42 0,-20 0 9 0,0 0 30 15,17 19-102-15,-17-1 109 0,0-18-10 16</inkml:trace>
  <inkml:trace contextRef="#ctx0" brushRef="#br0" timeOffset="5966.53">4027 12912 32 0,'0'0'24'0,"0"0"39"0,0 0 139 15,0 0-161 1,-20 19-21-1,20-19-17-15,0 19-2 0,0-19 1 0,-17 38 3 32,-3 1-82-32,20-39-89 0,-17-19 76 15,17-1 30-15</inkml:trace>
  <inkml:trace contextRef="#ctx0" brushRef="#br0" timeOffset="6066.59">4007 12362 13 0,'20'0'5'0,"-20"18"-4"0,0 1-1 0,0-1 1 16,0 1-1-16,-20 39-1 16,20-58 0-16,0 19-17 0</inkml:trace>
  <inkml:trace contextRef="#ctx0" brushRef="#br0" timeOffset="6268.75">4255 12856 32 0,'0'0'50'0,"0"18"-16"0,0-18 0 0,0 19-3 15,0-19-3-15,0 19 20 0,0 19 7 0,0-38-39 16,0 20-2-16,0-20-1 0,0 38 13 16,0-38-26 31,0 0 31-16,77-134 1-31,17-37-30 0,-56 114-28 0,1 19-108 15,-2 76-152-15</inkml:trace>
  <inkml:trace contextRef="#ctx0" brushRef="#br0" timeOffset="6533.03">4769 12019 71 0,'0'0'87'0,"0"0"-18"0,0 19-45 16,0 0 34 0,0 75 10-16,0-74-62 0,0-1-1 0,0 0 0 0,-18 0-2 0,18 18 0 0,0 20-2 15,0 77 3-15,0-96-4 0,0 38-1 16,18 133-42 0,-18-171 30-16,0-19-4 0,0 76-57 0,0-38-13 15,0-37 34-15,-18-1-38 16,18-19 84-16,-20 0 2 0,20-39-8 15</inkml:trace>
  <inkml:trace contextRef="#ctx0" brushRef="#br0" timeOffset="6667.47">4674 12703 11 0,'0'0'35'0,"0"-38"29"16,0 19-9-16,0-19 69 0,0 38-107 15,0-20 14-15,0 20-16 0,20 0 21 0,-20 0-20 16,18 0 6-16,1 20-13 0,1-20-6 16,-2 19 1-16,1-19-6 0,-19 0 0 0,0 0-3 15,18 0-1-15,-18 0-4 0,20 19-3 0,2-19-87 0,-5 0 18 16,-17 19 31-16,57-19-120 31</inkml:trace>
  <inkml:trace contextRef="#ctx0" brushRef="#br0" timeOffset="6983.23">5148 12685 33 0,'-17'56'269'0,"17"-38"-265"0,0 2 0 0,0-20-3 15,0 0-1-15,0 0-2 0,0 0 1 0,17 19 5 16,-17-19-3-16,20 0-1 0,-20 0 2 0,0 0 1 16,20 0-1-16,2 0 8 0,-22-19 0 0,0 19-3 15,15 0 7-15,5 0 6 16,-20 0-6-16,17 0-6 0,-17 0 1 0,0 0-7 16,0 0 1-16,0 0 6 0,0 19-6 0,23 0-1 15,-23 0 5-15,0 1-6 16,17-2 0-16,-17 1-1 0,17 0 0 0,-17 0 1 15,20 0 1-15,-20-19-2 0,0 0-1 0,0 20 2 0,0-20-1 16,0 0 0-16,20 0 2 0,2 0-3 16,-22 0-1-16,0 0-4 0,15-20-7 0,-15 20 3 15,0-57-151 1,20 57 129-16,-20-37-183 16</inkml:trace>
  <inkml:trace contextRef="#ctx0" brushRef="#br0" timeOffset="7366.81">5493 12874 13 0,'0'0'2'0,"0"0"9"0,0 0 7 16,0 0 26-16,0 0-34 0,0 0 10 15,0 0-11-15,0 0 21 0,0 0-7 0,0 19-2 16,0-19-2-16,0 0 0 0,0 38 20 16,0-38-29-16,0 19 5 0,0 1-9 0,0-20 7 15,0 18-6-15,0-18-3 0,0 39 26 16,0-39-24-16,0 18 14 15,0-18-17-15,0 0 1 0,0 19 0 16,17-19 0-16,-17 0 4 0,20-37-4 31,-20-40-5-31,0-37 2 63,0 76 35-63,0 76 0 0,0 19-23 0,0 0 1 15,0-37-13-15,0 74 9 16,20-56-9-16,-20-38 0 0,0 19-2 0,0 1 2 16,17-2-3-16,20 39-113 15,-17-57-8-15,-20 0 72 0,0-19-62 16,23 19 64-16,-6-76-26 16</inkml:trace>
  <inkml:trace contextRef="#ctx0" brushRef="#br0" timeOffset="7617.3">5758 12171 20 0,'0'0'24'0,"0"0"11"0,0 0-15 0,0 0 46 0,0 0-44 0,0 0 33 0,0 0 32 31,17 76 0-31,-17-38-68 0,0-20-11 0,0 21 9 16,0-19-10-16,0-2-2 0,0 76 15 16,0-17-11-16,0-40-7 0,0 40 1 0,0-20-1 0,0 0-2 15,0-19 0-15,0 76 2 0,0-75-1 0,0 18-2 0,0-20 1 16,0 20-11-16,0 38-69 16,0-58-1-16,0-17 27 0,0-20-8 0,0 21-67 0,0-4 82 15,0-17 1-15</inkml:trace>
  <inkml:trace contextRef="#ctx0" brushRef="#br0" timeOffset="8333.36">7317 12931 19 0,'0'0'38'0,"0"0"-1"0,0 0-17 0,-20 0 40 0,20 0-40 0,0-19 13 0,0 19-10 0,-20 0-5 0,20 0-9 16,0 0 10-16,0 0 4 0,0 0-16 15,0 0 7-15,0 0-6 0,0 0-2 0,0 19 1 0,0 20 9 16,0-39-5-16,0 38-6 0,0-38 0 0,0 37 5 0,20 0-3 16,0 2-4-16,-20-19-1 0,0-20 0 15,17 18-1-15,3 3 3 0,-20-4 1 16,0-17-3-16,17 19 7 0,3-19 2 0,37-36 9 16,-57 15-18-16,0 21 0 0,20-38 0 15,0 19 2-15,-20-19-3 0,17 1 0 0,3 37-1 0,-3-57 1 16,-17-1-25-16,20 39-20 15,-20 0-19-15,0 19 35 0,20 0-39 0,-20 0 27 16,0 0-5-16,0 0-117 31,0 0 148-31</inkml:trace>
  <inkml:trace contextRef="#ctx0" brushRef="#br0" timeOffset="8650.21">7961 13045 75 0,'0'0'40'0,"-17"0"36"0,17 0-47 0,0 0-3 0,0 0 18 0,-20 19-25 0,0-19 14 0,20 0-19 16,-37 0 25-16,20 18-34 0,17-18-2 0,-23 0 0 15,6 0 1-15,-3 20 0 16,6-20 3 0,14 19 3-16,0-19-7 0,0 0 0 15,34 0 4 1,-17-39-5-16,-17-16 3 0,23 55-4 0,-23-19-1 0,0-1 1 15,0 20-1-15,0-18 1 0,0-2 0 0,0 20-1 0,0-19 2 16,0 0-7-16,0 0 5 0,0 19 1 0,0-19-1 16,-23 19-1-16,23 0 0 0,-17 0-16 15,17 0 8-15,0 0 4 0,0 0-5 0,-20 0-7 16,20 0-6-16,0 0 4 16,0 38-136 15,0-19-27-31,0-19 168 0</inkml:trace>
  <inkml:trace contextRef="#ctx0" brushRef="#br0" timeOffset="8934.19">8229 12856 54 0,'0'0'39'0,"0"0"46"0,0 18 2 0,0 1-65 0,0 38 53 0,0-19-55 0,0 76-4 31,0-75-13-31,0-39-3 0,0 18-1 0,0 3-4 0,0-21-1 15,0 36-155-15,0-36 67 16,0 0 49-16,0-36-27 0,0-3 55 0</inkml:trace>
  <inkml:trace contextRef="#ctx0" brushRef="#br0" timeOffset="9066.87">8286 12417 20 0,'0'0'11'0,"0"0"7"0,0-18 61 0,0 18-54 0,0 0 55 15,0 0-52-15,0 0-8 0,0 0-13 0,0 18 8 16,-20 21-10-16,20-1-3 15,0 0-4 1,0 18-57-16,0-56 28 0,0 20-51 0,0-1-22 0,20 0 72 16</inkml:trace>
  <inkml:trace contextRef="#ctx0" brushRef="#br0" timeOffset="9450.41">8722 12722 60 0,'0'0'143'0,"-19"57"-12"16,1-38-116-16,-2 0 8 31,-56 191 9-31,76-155-31 0,0-16 2 0,0-19-4 16,19 36 2-16,-1-56-2 0,4 0 6 16,-5 0 0-16,-17 0-3 0,20-17 6 0,17-81 9 31,-37 80-12-31,38-190 12 0,-18 111-11 0,-20 41-5 0,0-20 2 0,0 0 1 15,0 38-1-15,0-1-1 0,0-36 1 0,-20-2 1 16,20 58-1-16,0-19-1 0,0-37 5 0,0 56-4 0,0-19 1 0,-18-153 16 16,-2 154-16-1,-17-77 17-15,37 94-17 0,-20-17 10 0,20 18 15 32,0 95-11-32,38 56-11 15,-38-36-7-15,39 113 2 31,16-20-1-31,-35-55 0 0,-20-77-2 0,22 20 2 0,-5-40-2 0,-17 0-1 16,57 192-89 15,-2-115-391-31,-13-95 426 0</inkml:trace>
  <inkml:trace contextRef="#ctx0" brushRef="#br0" timeOffset="10483.36">10222 12570 38 0,'0'18'240'0,"0"2"-184"0,0-20-31 0,0 38 13 0,0-19-33 0,0 1 10 15,0-20-11-15,23 18 5 0,-23 1-1 0,0-19-5 16,17 57 17 0,3-19-9-16,-3 1 4 0,3-21-10 15,-20 1 14-15,20-19-13 0,17 19 46 47,-20-57-25-47,80-151 2 0,-60 131-27 16,-17 19-3-1,-20 21 0-15,37-39-17 0,-37 57-25 0,23 0-32 0,-6 0-33 16,-17 19 8-16,0-19 40 0,17 38-67 16,3 0 33-16</inkml:trace>
  <inkml:trace contextRef="#ctx0" brushRef="#br0" timeOffset="11070.49">11382 12247 30 0,'-20'0'119'0,"20"0"-97"0,0 0-2 0,0 0-2 0,-17-19 38 0,17 19-43 0,0 0 0 0,0 0 36 0,0 0-39 15,-20 0 12-15,20 0-2 0,-17 0 8 16,-40 19 40 0,40-1-46-16,-6-18-15 0,-14 0 16 15,-20 77 6 17,37-39-17-32,3 56-4 0,17 40-4 15,37 37 2-15,-37-152-6 0,57 57-3 16,-40-19 3-16,43 20-21 31,-3-40-109-31,-40-37 100 0,3 0-6 0,-20 0-44 0,37-18 34 0,-14-21-106 0,11-56 51 16</inkml:trace>
  <inkml:trace contextRef="#ctx0" brushRef="#br0" timeOffset="11300.56">11650 12094 58 0,'0'0'86'0,"0"0"49"16,0 19-23 0,20 39-45-16,-20-20-50 0,0-38-9 0,17 38 7 0,-17-20-5 15,17 39-3-15,-17-37-6 0,20 74 9 16,0-56-10-16,-20-18 0 0,0-1-2 0,0 38 5 0,0-39-2 16,0 21 1-16,0 37-1 0,0-57 0 0,-57 76-7 15,57-76 3-15,-17-19-2 0,-3 38-11 0,-20 0-32 16,26-19-6-16,-9-19-16 0,3 0 26 15,-37 0-177-15,40 0 173 16,17-19 38-16</inkml:trace>
  <inkml:trace contextRef="#ctx0" brushRef="#br0" timeOffset="11750.85">12220 12076 35 0,'0'0'132'0,"0"0"-12"0,0 0-97 0,0 0 6 16,0 0-4-16,0 18-13 15,-17 21 14-15,17-39-21 0,0 18-1 0,0 2 2 0,-23 18 1 16,23-19-6-16,0 18 0 0,0-17 0 0,-20 37 3 16,20-19-2-16,0-1-2 0,0-18 3 15,0 1-2-15,-17-2 1 0,17-18-1 0,0 39 9 0,0-20-3 16,0-19-6-16,0 0 0 0,0 19 2 16,0-19-4-16,17-19 3 0,-17 19-3 15,20-38 0 16,-20 38 8-31,0 0-6 0,0 94 10 32,0-17 2-32,0-1-5 0,-20-19-3 15,20-57-2-15,0 38-2 0,0-18 1 0,0-2-1 0,20 39-31 16,3-38 10-16,-23-19-6 16,0 0-42-16,17 0 24 0,0 20-183 15,23-20 129-15</inkml:trace>
  <inkml:trace contextRef="#ctx0" brushRef="#br0" timeOffset="12533.48">13720 12665 78 0,'0'0'82'0,"0"0"-48"0,0 0 42 0,0 0-56 0,0 0 56 16,0 20-51-16,0-2-36 16,0-18 1-16,20 38-151 46,-3-20-23-46,3-18 159 0</inkml:trace>
  <inkml:trace contextRef="#ctx0" brushRef="#br0" timeOffset="12667.1">14162 12551 41 0,'0'0'24'0,"0"0"7"15,0 0 68-15,0 19-24 0,0-19-54 0,0 0-3 0,0 18-2 16,-23 2 24-16,23-1-34 0,0-19 0 16,-20 38 8-16,20-18-13 0,0-2-2 0,0-18 2 0,-20 19-1 15,20 0-5-15,0-19-2 0,0 18-4 0,0-18-5 0,0 20-5 16,-17-1-157-16,17-19 134 0,0 0 5 15,0 0-17-15,17 0 41 0</inkml:trace>
  <inkml:trace contextRef="#ctx0" brushRef="#br0" timeOffset="12784.57">14347 12532 19 0,'0'0'29'0,"20"-19"45"0,-3 19-1 16,3 0-44-16,-20 19 8 0,23 0-6 16,-23 0-28-16,0-1 2 0,17 2-6 31,-17 18-22-31,17-38-13 0,3 19-122 15,0 1 76-15</inkml:trace>
  <inkml:trace contextRef="#ctx0" brushRef="#br0" timeOffset="13267.43">15225 12019 61 0,'0'0'89'0,"0"0"-7"0,-23 0-25 0,23 19-17 0,0-19-7 16,-20 19 2-16,20 0-15 15,-17 18-8-15,17-17-4 0,-20 37 2 31,20 0-13 1,20-1 4-32,-20-56 0 0,0 0-1 15,0 0 1-15,0 19-1 0,0-19 2 0,0 20 0 16,0 0 2-16,0-2-2 0,0-18-1 16,-20 37 6-16,20-18 1 15,-17 1 1-15,17 37 6 16,-20-38-13-16,20-19-2 0,0 19 1 15,0 0 1-15,0-1-1 0,0-18-1 0,0 20 0 16,0-1 2-16,0-19-1 0,20 19 2 0,-20-19-2 0,0 39-2 16,17-21 1-16,-17 1 3 0,0 0-4 0,0-1 5 15,0 2-3-15,0 18 0 0,-17 1-1 16,17-39 0-16,-40 56-14 16,20-37 7-16,3-19-11 0,0 19-9 0,17 1 8 0,-20-20-3 15,20 0-2-15,-40 18-66 0,3 21-127 16,17-2 138-1</inkml:trace>
  <inkml:trace contextRef="#ctx0" brushRef="#br0" timeOffset="28918.29">3859 13825 31 0,'0'0'26'0,"0"0"107"0,0 0-96 0,0 20 16 0,0-3-27 16,0-17-17-16,0 19 8 0,0-19-4 0,0 21 2 16,0-4-2-16,0 3-7 0,17 0 3 0,-17-3-2 31,20 59 1 0,-3 59 0-31,-17-118-6 0,20 60 21 0,0-56-2 0,-20-4-9 16,0-17-5-16,0 0-1 0,17-17 22 15,3-42 2-15,-3 3-23 0,26-40-2 16,-26 57-9 0,-17-17 9-16,17 19-1 0,3 17-4 0,-20 0 0 0,20-18 1 0,-20 38 0 0,0-36 0 15,17 36-2-15,-17-20-1 0,20 1-7 0,-20 19-9 16,17 0-40-16,3 0 8 0,3 19-18 15,-23-19 25-15,0 0-73 0,17 20 53 0,-17 16-28 0,17-36 50 16</inkml:trace>
  <inkml:trace contextRef="#ctx0" brushRef="#br0" timeOffset="29335.37">4560 14091 29 0,'0'0'103'0,"0"0"-68"0,0 0 12 0,0 19-18 16,0-19 29-16,0 20-38 15,0-20-14-15,-20 37 28 16,20-17-18-16,0-20-11 0,-19 36 15 15,19-36-8-15,0 20-5 0,0-20 7 16,19 0 4-16,-19 19 17 0,0-19-20 16,0-58 10-16,20 58-22 0,-20-17 3 15,0-40 10-15,0 57-13 16,0-58 9-16,0 19-11 0,-20 22 6 16,20 17-5-16,-19-20-1 15,1 20 6 1,1 0-7-16,-5 37-14 0,4 40-88 15,18-57 74-15,0-20-3 0,0 74-205 47,18-16 61-31</inkml:trace>
  <inkml:trace contextRef="#ctx0" brushRef="#br0" timeOffset="29501.82">4806 14110 116 0,'0'0'182'0,"-18"0"-60"16,18 20-97-1,-19 37-8-15,38-21-40 16,-19-16 6-16,0-20-187 16,0 0 87-16,18 0 50 15,-18-39 33-15</inkml:trace>
  <inkml:trace contextRef="#ctx0" brushRef="#br0" timeOffset="29618.4">4788 13616 32 0,'0'0'86'0,"0"57"23"16,0-57-99-16,-19 95 17 15,19-95-26-15,0 19-1 0,0 19-6 16,0-18-9-16,0 54-178 31,19-54 142-31</inkml:trace>
  <inkml:trace contextRef="#ctx0" brushRef="#br0" timeOffset="29985.12">5074 13939 78 0,'0'20'148'0,"0"-3"-79"0,-20-17-46 0,20 40 28 0,-18-40-42 16,18 56 7-16,-17-18-4 15,17-38-11-15,35 57 1 0,-35-37-1 16,0-20-1-16,20 17-1 0,0 2 2 0,-20-19-1 15,17 0 2-15,20-36 9 16,-37-3-5-16,40-190 0 31,-40 20 10-31,0 95 16 16,-20 0-2-16,0 38-4 47,-17-57 111-47,20 154-126 0,17 72 8 15,0 2-16-15,0-19-3 0,0-18 1 16,17 245 15 0,20-170-11-16,-37-94-7 0,40 57-7 0,-3 19-37 0,-37-98 27 15,37 39-55-15,-37-56 41 0,23 20-47 0,-6 18-81 16,0-38 14-16,3 19 35 0,-20-19 87 0,20 0 2 16</inkml:trace>
  <inkml:trace contextRef="#ctx0" brushRef="#br0" timeOffset="32534.96">6744 13806 34 0,'0'0'73'0,"0"0"-47"0,0 0 0 0,0 0 22 0,0 0-26 0,-17 0-2 0,17 19 75 47,-20 18-38-47,20 3-23 0,0-23-13 0,0 3-20 0,20-20 11 0,-20 0-3 16,17 0-1-16,-17 20 1 0,20-3 0 15,23 40-3-15,-43-57-6 63,14 19 1-63,46 96 2 0,205 264 13 0,-211-321-16 16,-11-1-4-16,-43-37 3 0,0-3 2 0,34 3-4 0,-34 0-10 15,40-1-137 1,-40-38 121-16,0 19-38 0,0-40-21 0,-20 23-11 15,20-41 33 1,0 39 55-16</inkml:trace>
  <inkml:trace contextRef="#ctx0" brushRef="#br0" timeOffset="32768.75">7200 13976 20 0,'0'0'25'0,"0"0"92"15,0-17-50-15,0 17-11 0,-37 0 42 63,-211 171 7-63,174-97-99 0,-23 3-2 0,60-20-3 15,-20 21-1-15,40-61 1 0,-23 59-1 16,20-39-20-16,3-16 2 0,17-2-12 0,0-19 13 16,0 0-26-16,37 18-90 15,3-36-16-15,17-1 70 16,-40-2 68-16</inkml:trace>
  <inkml:trace contextRef="#ctx0" brushRef="#br0" timeOffset="33168.76">7776 13919 73 0,'0'0'128'0,"-23"20"-94"0,23-20 15 0,-20 0-9 0,-57 20 38 15,60-3-59-15,17-17-10 0,-57 57 20 16,17 20 3-16,23-57-30 16,17 17 6-16,0 0-2 0,0-18-5 15,17 77 11-15,-17-77-12 0,40 18 1 16,34 60-3-16,-51-79-3 0,31 20 4 16,-54-20-1-16,43 3-11 15,-9-2-2-15,-17-19-7 0,43 0-60 0,-43-19-34 16,23-20-130-1,-23 1 229-15</inkml:trace>
  <inkml:trace contextRef="#ctx0" brushRef="#br0" timeOffset="33418.69">8018 13862 45 0,'0'0'62'0,"0"0"-2"0,0 0-13 0,0 0-26 0,0 0-3 15,0-17 51 1,0 17-18 0,23 17-22-16,11 40 13 0,6 40-15 15,-40-97-23-15,17 36 2 16,-17 135 15-16,-17-56-21 16,-3-58 3-16,0-19-7 15,3 1-5-15,-23-2-5 0,3 0-59 16,17-16 16-16,3-21 26 0,-23 0-160 15,23-21 80-15,17 21 96 16</inkml:trace>
  <inkml:trace contextRef="#ctx0" brushRef="#br0" timeOffset="33868.54">8574 13996 64 0,'0'0'168'16,"0"0"-115"-16,0 0-39 0,-23 0-1 15,23 0 7-15,0 0 19 0,0 20-33 16,-20-20 6-16,20 0-8 0,0 17 2 0,0 2 2 15,0 39 8 1,0-38-14-16,0-20-1 0,0 37-1 0,0-17-1 16,0-3 8-16,0 22-6 15,0-1-7 1,0-38 11-16,0 21 0 16,0-21-3-16,-19 0 1 15,19 0-1-15,0 17 1 16,-18-17 0-16,18 19 12 0,-17 38 5 15,17-36-13-15,0 72 10 16,0-74-12-16,0 20 3 0,0-20-1 16,0-1-6-16,0-18 2 0,0 19-5 0,0 1 7 15,17-2-5-15,1 2-2 0,21-3-56 16,-39-17 33-16,0 0-7 0,23 0-9 0,11 0-215 16,-16 20 158-16,21-20 74 15</inkml:trace>
  <inkml:trace contextRef="#ctx0" brushRef="#br0" timeOffset="34618.53">11362 13806 42 0,'0'0'65'0,"-17"0"130"31,-20 19-60-31,37-19-114 0,-20 0-17 0,20 20 6 16,0-20 4-16,0 0-10 15,0 17 11-15,0-17-8 16,0 19-1-16,0-19 0 0,0 0-3 0,0 0-3 0,0 0 3 15,0 21-1-15,0-21 4 0,0 17 7 16,0 3-7 0,0-20-9-16,0 20 14 0,0-20-8 15,0 17-2-15,0-17-2 0,0 40 2 16,0-40-3-16,20 17 0 31,-3 2 4 0,63 172 16-31,-80-39-5 0,-60-75 0 32,3-21-38-32,3-38-12 0,54 3 23 0,-43-21-17 0,-31 37-198 47,17-18-36-47,57-19 255 0</inkml:trace>
  <inkml:trace contextRef="#ctx0" brushRef="#br0" timeOffset="34968.87">9595 14357 30 0,'0'18'99'0,"0"2"-35"0,20-20-17 0,3 21-36 0,11-4 30 15,-34-17-34-15,20 19-2 0,0-19-3 16,-20 20 0-16,0-20-6 0,17 0-2 0,-17 0-25 16,0 0-51-16,0-20 55 15,0 20-32-15,0-19 32 0,0-19-45 16</inkml:trace>
  <inkml:trace contextRef="#ctx0" brushRef="#br0" timeOffset="35202.26">10222 14357 20 0,'0'0'22'0,"0"0"-6"15,0 18 26-15,0-18-42 63,23 20 142-63,-6-20-98 0,20-20 2 31,3-93-42-31,-23 55-1 0,63 41-124 0,-63 73 16 0,0 3 15 16,-17-42 68-16</inkml:trace>
  <inkml:trace contextRef="#ctx0" brushRef="#br0" timeOffset="36035.25">2394 14623 51 0,'0'20'51'0,"-20"-20"27"0,3 0-20 0,-23 18 9 32,40 2-34-32,20-3 2 15,-20-17-27-15,20 0 0 0,-20 0-4 16,37 0 12-16,-37 0-13 0,17 20 14 16,-17-20-15-16,20 0 1 0,-20 20 0 0,0-1 2 15,23-1-1-15,-23 20-2 0,0-19-2 0,0 1 5 16,17-3-4-16,-17 4 0 0,0 16 0 15,0-37 1-15,0 40 4 0,0-40-6 16,0 17 0-16,0 2 5 0,0-19-5 0,0 0 1 16,0 20 1-1,0-20-2-15,17 0-1 0,-17 0 0 0,20 0 2 16,-20 0-2-16,0 17 0 0,20-17 6 16,-20 0-4-16,17 21 5 15,-17-21-5-15,0 20 0 0,0-20 3 16,0 17 4-16,0-17-7 0,-17 0-1 15,-3 19 25 1,0 2-13 0,3-4 1-1,17 22-14-15,0-39 2 16,-17 38 4-16,17-1-11 16,-23-17 5-16,23 0-2 0,-37 17-29 0,0 1-58 15,17-19-2-15,0 1 13 16,3 35-148-1,17-55 206-15</inkml:trace>
  <inkml:trace contextRef="#ctx0" brushRef="#br0" timeOffset="42804.82">19592 3862 22 0,'0'0'82'0,"0"0"-45"0,0 0-2 15,0-21 35-15,0 2 14 0,-14 19-72 0,14 0-1 0,0 0 1 16,0 0 7-16,0-18 9 0,-23 18-12 0,23 0-9 15,-20 0 26-15,20 0-26 0,-20 0 7 0,20 0 0 16,-17 18-3-16,17-18 1 0,-20 0 2 16,3 19-3-16,17 2-2 0,-20-21 0 0,20 0-5 15,-20 19 2-15,20-1-4 0,0-18-1 0,0 19-1 16,0 0 2-16,0 0 1 0,0 0-1 0,0-19-1 16,0 0-2-16,0 18-1 0,0 3 3 0,0-2 0 15,0-19-2-15,20 37-2 0,0-17-2 0,-20-20 2 16,0 0-2-16,17 18-11 0,3-18-10 0,-3 19-30 15,60 0-181 1,-57-19 90-16,-20 0 109 0,20 0-14 16</inkml:trace>
  <inkml:trace contextRef="#ctx0" brushRef="#br0" timeOffset="43153.01">19857 3576 30 0,'0'0'125'0,"0"-19"-50"16,0 19-37-16,0-18 8 16,0-2-22-16,0 0 22 15,0 2-32-15,0 18-7 0,0 0 6 0,0 0-6 0,0 0-1 0,0 0 0 0,0 0-1 16,0 0 25-16,20 38 4 31,-20 39-10-31,0-40-20 0,0 0-2 0,0-16-1 0,0-2-1 16,0 75 2-16,0-76-2 0,20 41-5 0,-20-41 3 15,0 58-9-15,0-58 4 0,20 22-25 16,-20-3 1-16,0-17 14 0,0 17-67 0,17-18 29 16,-17-1-146-16,20-36 107 31</inkml:trace>
  <inkml:trace contextRef="#ctx0" brushRef="#br0" timeOffset="43452.58">20143 3881 48 0,'0'0'76'0,"0"0"-30"0,0 0 59 0,0 0-56 0,0 0-8 16,0 0-6-16,0 0-19 0,-18 0 33 16,-2 0-34-16,-17 0 10 15,37 0-23-15,0 0-1 0,0 0 5 0,0 0-4 16,0 0 0-16,-20 0 0 0,20 0-1 0,0 18 0 0,0 1-3 0,0-19 2 15,0 19 0-15,0-19 3 16,20 38 7-16,-20 1 7 0,20-20-2 16,-3-19-11-16,3 0 4 0,-20 0-6 15,0 0-1-15,0 0 1 0,37-19 7 16,-37 19-6-16,0 0-1 0,23 0-2 0,-23 0 1 0,0-21-2 0,0 21-1 16,0 0 1-16,17 0 2 0,-17 0-7 0,0 0 4 15,0 40-26-15,0-40 16 0,0 18-17 16,0 1-8-16,0 19-98 15,0-19 9-15,0 0-22 0,17-19 97 16,-17 18 31 15</inkml:trace>
  <inkml:trace contextRef="#ctx0" brushRef="#br0" timeOffset="43652.75">20430 3862 26 0,'0'0'43'0,"0"0"28"0,0 0-37 15,0-21 73-15,0 21-64 0,0 0 13 16,-20-19 23 31,1 96-33-47,19-39-44 0,0 18 3 0,0-35-5 15,0-21 1-15,0 19 0 0,0-19-1 0,0 37 0 16,0-17-15 0,-15-2-20-16,15-18 18 0,0 0-25 0,0 0 16 0,-23 0-36 15,23-38-168 16,0 1 143-31</inkml:trace>
  <inkml:trace contextRef="#ctx0" brushRef="#br0" timeOffset="43885.76">20716 3822 46 0,'0'0'38'0,"0"0"7"0,0 0 128 15,0 0-124-15,0 0-27 0,-20 0-2 0,20 0 14 0,0 0 7 0,0 0-31 16,-20 0-2-16,20 0 11 0,0 0-13 15,-20 19 21-15,20 2-20 0,0-2-1 16,-17-1-1-16,17 1 0 0,0 0-2 0,0 0 1 16,0 0 0-16,0-19-3 0,0 18 1 0,0 3 1 0,0-2 0 15,0-1-1-15,0 1-1 0,0 1-3 16,-18-2-3-16,18-18 0 0,-20 19-14 0,20-19 4 16,-19 0-57-16,-1 0 39 0,20 19-58 0,-15-19-177 15,-7 0 204-15,22-19 54 0</inkml:trace>
  <inkml:trace contextRef="#ctx0" brushRef="#br0" timeOffset="44452.66">21722 3234 31 0,'0'0'24'0,"-20"0"150"0,20 0-154 0,0 0-3 0,0 0-2 0,0 0-1 0,-17-18 10 0,17 18-12 0,0 0-1 0,0 0 63 31,0 0-41-31,0 0-25 0,0 18 8 0,0-18-8 0,0 19 4 0,0-19-6 16,0 18 11-16,0 1-13 0,0-19 0 0,0 20-2 0,0 17 4 16,0-17-5-16,0 37 4 15,17 0-2-15,-17 1-4 0,20-1 1 16,-20-39 0-16,0 20-4 0,0-20 1 0,17 40-7 0,-17-39-9 15,0 19 8-15,0-1-21 0,20 22-81 16,3-22-34-16,-23-37 102 0,0 19-39 16,0-19 38-16,0 0 20 0</inkml:trace>
  <inkml:trace contextRef="#ctx0" brushRef="#br0" timeOffset="44903.03">21739 3499 15 0,'-17'-56'184'0,"17"56"-173"0,-20 0 7 0,20-19-10 15,0 19 0-15,0-19 18 0,-17 0 31 16,17 0-48-16,0 19 0 0,0 0 10 0,0 0-10 16,0 0 9-16,0-20-10 0,0 20 0 0,0 0-2 0,17 0 15 15,-17-19-10-15,0 19-5 0,0 0-2 0,0 0 2 0,20-18 15 16,-3 18-16-16,-17 0-2 15,0 0 3 1,43-20-2-16,11 20 1 0,-54 0-5 0,20 0 0 0,-3 0 1 16,3 38-1-16,-20-38-1 0,17 19 1 15,-17 1 0-15,20-1-1 0,-20-19 1 0,0 19 1 0,0 0-1 16,0 0-1-16,0-19-1 0,0 38 0 16,0-20 3-16,-20-18-2 0,20 20 0 0,0-20 0 0,0 0 1 0,-17 20 1 15,17-20-1-15,0 0 2 0,-20 0-1 0,20 0 0 16,0 0 0-1,0 0 0-15,0 18-1 0,0-18 0 0,20 0 0 0,-3 0 3 16,3 19 0-16,0 1-1 16,37 54 6-1,-17 60 7-15,-40-57-9 16,-20-21-8-16,0-37 1 0,20 0 1 0,-34 20-12 16,-29-2-104-1,63-37 86-15,-17 0-4 0,17 0-2 0,-20 0-4 0,20 0-5 0,0-18-4 16,-17 18-1-16,17 0-30 0,-20-19 59 0,20 19-5 15</inkml:trace>
  <inkml:trace contextRef="#ctx0" brushRef="#br0" timeOffset="45202.92">22654 3519 41 0,'0'0'278'0,"0"0"-263"0,0 0-3 0,0 20 31 0,0-20-33 0,0 0 0 0,0 18-8 0,0-18 0 15,0 0 0-15,0 0-2 0,-20 0 0 0,20 19-5 0,0-19-10 0,0 0-17 16,-20 20-142 0,20-20 122-16,0 0 4 0,0 0 10 0,0 0 3 0,0 18 19 0</inkml:trace>
  <inkml:trace contextRef="#ctx0" brushRef="#br0" timeOffset="45319.94">22634 3670 37 0,'0'0'31'0,"0"0"11"0,0 21 188 16,0-21-213-16,-20 19 31 0,20-1-45 0,0-18-1 15,0 19-7-15,0 1-15 0,0-20-65 16,0 18-85-16,0-18 118 0,0 0-9 16,0 0 44-16</inkml:trace>
  <inkml:trace contextRef="#ctx0" brushRef="#br0" timeOffset="46170.07">23378 3386 26 0,'0'0'51'0,"0"0"-26"0,0 19 44 0,0-19-50 0,0 38 47 15,0-19-3-15,0 0-34 0,0 19 43 32,17 0-29-17,0 38-2 1,-17-57-37-16,0 39 2 0,20 54 1 0,0-53-8 16,-20-22-1-16,0-18 0 0,0 37-1 0,0 21-44 15,0-39 28-15,0 0-29 0,0 1-152 16,0-20 95-16,0-19 67 15,-20 0 13-15,20 0-6 16</inkml:trace>
  <inkml:trace contextRef="#ctx0" brushRef="#br0" timeOffset="46352.84">23452 3386 44 0,'0'0'59'0,"0"0"-22"0,0 0 61 16,0-19-70-16,0 19 20 0,0 0-26 0,0-20 34 0,0 20-38 15,17 0 27-15,3 0 1 16,-20 0-37-16,0 0 1 0,0 0 5 0,0 20-9 0,0-1 3 15,17-19 1-15,-17 38-3 0,0-19-1 0,0-19-5 16,0 38 1-16,0-20-8 0,0 2-10 16,-17 0 2-16,17-2-21 0,0 1-18 0,0-19 20 0,0 20-6 15,-20-2-246-15,20-18 241 0,0 0 17 0,0 19 3 16</inkml:trace>
  <inkml:trace contextRef="#ctx0" brushRef="#br0" timeOffset="46635.99">23831 3462 53 0,'0'0'69'0,"0"0"-32"0,0 0-7 16,0 0 18-16,-17 0 23 0,17 0-47 0,-20 19 17 31,20-19-30-31,0 18-7 0,20 2 11 16,-20-20-6-16,0 0 2 0,17 20 11 15,-17-20-14-15,0 0 0 0,17 0 10 0,3 0 0 16,-20 0-11-16,0 0 3 0,20 0 0 0,0-20 3 15,-20 20-9-15,0-38 4 0,0 38-5 0,0 0-1 16,17-19 0-16,-17 0 8 0,0 19-4 0,0 0-2 16,0 0-3-16,0 19 8 15,0 38-6-15,0-19-3 16,0-19-1-16,0 1 1 16,0 75-52-16,0-76 14 0,0 18-77 15,0-37 24-15,0 0-32 0,0 0 61 0,0 0 14 0,0-37-11 16</inkml:trace>
  <inkml:trace contextRef="#ctx0" brushRef="#br0" timeOffset="46903.78">24136 3005 43 0,'0'0'30'0,"0"0"52"0,0 0 32 0,0 0-59 0,0 0-32 0,0 96 83 31,0 19-69-31,0-78-32 0,0 38-2 16,17 2-2-16,-17-58-1 0,0 0 2 15,23 0 1-15,-23 0-2 0,0-19 2 0,0 0-2 16,0 0 1-16,17-57 10 16,1 38-10-16,1-58 4 15,-19 77-6-15,0-18 1 0,20 18 0 0,-20 0 1 0,0 18-1 16,0-18-2-16,-20 39 0 0,20-39 2 16,0 19-2-16,-54 76-73 15,31-57-87 1,23-18 3-16,0-20 108 0,0 0 13 15,23 0 2-15,-23 0 16 0</inkml:trace>
  <inkml:trace contextRef="#ctx0" brushRef="#br0" timeOffset="47202.77">24516 2968 57 0,'0'0'122'0,"0"0"-84"0,0 0 29 0,0 0-39 16,0 19-2-16,0-19 20 0,0 18 29 0,0-18-61 16,-18 19 20 15,18 20-10-16,0 245 17-15,0-264-42 0,0 18-7 0,0 19-47 16,0-57 30-16,0 37-79 0,0-17-59 16,0-20 96-16,0 20 9 0,0-2-9 0,0-18 43 15</inkml:trace>
  <inkml:trace contextRef="#ctx0" brushRef="#br0" timeOffset="47369.69">24647 3481 98 0,'-17'18'349'0,"17"-18"-324"0,0 40-1 0,0-40-21 0,0 18 2 16,0 1-1-16,0 1-4 0,0-20-1 0,0 18-1 15,0 1-19-15,0-19 8 0,0 0-119 16,0 0 88-16,0-19-113 0,0-19 50 16,0 1 76-16</inkml:trace>
  <inkml:trace contextRef="#ctx0" brushRef="#br0" timeOffset="47486.37">24707 3120 24 0,'0'0'45'0,"0"-19"12"0,0 19-26 15,0 0 23-15,0 0-12 0,0 0-26 0,0 0 14 16,0 0-9-16,0 19-13 0,0 36 11 16,0-34-17-16,0-1-1 0,0-20-2 0,0 18 0 0,0 1-5 15,0-1-8-15,0 1-45 0,0 1 26 0,0-20-7 0,0 18-46 16,0-18 49-16,17 0-36 0</inkml:trace>
  <inkml:trace contextRef="#ctx0" brushRef="#br0" timeOffset="47669.85">24915 3328 37 0,'0'0'25'0,"0"0"9"0,0 0 49 0,0 0 22 0,0 0-77 16,0 0-1-16,0 0-3 0,-20 19 68 47,-17 1-22-47,0 94-11 0,19-114-56 0,18 58-1 0,0-21 0 0,-22 20 0 31,44 1-9-15,13-21-43-16,-35-18 30 0,20-19-2 31,17 0-144-31,60-37-162 0</inkml:trace>
  <inkml:trace contextRef="#ctx0" brushRef="#br0" timeOffset="48386.04">25602 3899 59 0,'0'0'43'0,"0"0"48"0,-23 0-3 0,23 0-66 0,0-18 31 0,0 18-3 0,0 0-39 0,0-19-1 0,0-2 12 0,0 21-16 15,0 0-1-15,0-19 5 0,0 19-3 0,0 0-1 0,40-55 36 47,-23-42 0-47,3-16-8 0,-20 95-30 0,0-22 5 16,20-16 0-1,-20-1-2-15,0-39 4 0,17-37 2 0,-17 115-11 0,20-153 7 16,0 95-6 0,-3 18 2-1,6 40-2-15,-23 18-1 0,0 0-2 0,17 0 3 16,-17 0-2-16,0 0 1 0,0 0-2 0,0 18 1 0,17 1 2 0,-17-19-2 16,0 77 3-16,0-39-4 15,20 37 1-15,-20-17-2 0,20-20 1 0,17 113-1 16,20-17-6-1,20 94-35 1,-77-210 35-16,20 40-6 0,-20-39 4 0,17 1 0 16,-17 35-15-16,0-36 9 0,17 2-1 0,-17-2-20 0,0-1 15 0,20 1-28 0,-20-19 21 15,0 19-32-15,0 0-217 47,-20-57 198-47</inkml:trace>
  <inkml:trace contextRef="#ctx0" brushRef="#br0" timeOffset="48536.85">25864 3576 50 0,'-17'0'192'0,"-3"0"-46"0,20 0-126 0,0 0-1 16,-20 0 15-16,20 0-20 0,0 0 11 0,0-19-6 0,0 19-10 0,0 0-2 15,0 0 15-15,0 0-12 16,20 0-5-16,-20 0-2 0,20 0-1 0,-20 0-3 0,17 0 3 16,-17 0 0-16,20 0-2 0,17 0-6 15,-37 0-11-15,57 0-307 31,-37 0 199-31,-20 0 78 0,20 0-14 0</inkml:trace>
  <inkml:trace contextRef="#ctx0" brushRef="#br0" timeOffset="49053.06">26662 2968 60 0,'0'0'117'0,"0"0"-28"16,0 0-65-16,0 0-4 0,0 0-2 0,0 0-2 0,-17-19 28 31,-3 19 33-31,20 0-71 0,-20 0 5 0,20 0-8 0,0 19 0 0,-17-19 1 0,17 19 4 16,-17 18-1-16,-6 40-4 15,23-77-3-15,0 38 3 0,0-2-2 0,-17 5 0 0,17-41 0 16,0 37 0-16,0-19 0 0,0 21 4 0,0-2-2 16,0-17-1-16,17-1 9 15,-17 19 5-15,23-38-13 0,-23 0 0 0,17 19 2 16,-17-19-3-16,0 0 0 0,0 0-2 15,0-19 0-15,17 19 1 16,-17 0-3 0,-17 57 6-1,0-19-4-15,17-18 4 16,-23 74-1-16,23-17 1 0,0-59-4 0,0-18 1 16,0 39 1-16,0-2 0 0,0-37 0 0,23 18-2 15,-23 1-1-15,17 2-4 0,0-21 0 0,-17 0-12 16,20 19 4-16,0-19-25 0,-3 0-93 15,3 0 81-15,0 0-71 0,-20 0 53 0,0 0 12 0,17 0 14 0,-17 0 18 16,20 0 4 0</inkml:trace>
  <inkml:trace contextRef="#ctx0" brushRef="#br0" timeOffset="49869.66">19917 5135 36 0,'0'0'96'0,"-20"0"-3"0,0 0 25 0,0 0-105 0,20 0-1 16,0 20 8-16,-34-20 12 0,34 0-26 0,0 18 1 15,0-18 1-15,-20 0 5 0,20 19 8 16,0-19-17-16,0 0 3 0,0 19 1 0,0-19-5 16,20 0 2-16,-20 0-4 0,0 0 0 0,0 19 4 0,0-19-2 15,17 19-1 1,-17-19 0-16,0 19 1 0,0-19-3 0,0 18 0 0,17-18 1 15,-17 0 0-15,0 0-1 0,0 21 0 0,0-2 2 16,0-1-2-16,0-18 0 16,0 19 0-16,0-19 0 0,0 20 3 0,0-2-3 0,0-18-1 15,0 20 1-15,0-3 1 16,0 23 1-16,0-21-2 0,0-19 0 16,20 18 2-16,-20-18-2 0,0 20 5 31,20 17-2-31,-20-37 2 15,0 19-1-15,0-19 1 0,0 20-2 0,0-20-1 0,0 19-1 16,-20 1-2 0,-17-20-23-16,37 0 12 0,-17 17-2 15,17-17-31-15,-20 0 16 0,20 0-8 0,-20 0-56 0,20 0 34 0,-20 0-7 16,20 0-112 0</inkml:trace>
  <inkml:trace contextRef="#ctx0" brushRef="#br0" timeOffset="50969.74">20676 4546 27 0,'0'0'18'0,"0"0"37"15,0 0 75-15,-20 0-29 0,20 0-74 16,0 0 6-16,0 18-8 16,0 2-7-16,0-1-7 0,0-1 2 15,0 1-9-15,20-19 0 0,-20 39 6 16,0-20-7-16,20 38 20 31,57 1 14-31,-77-58-34 0,17 0 3 16,5-21-3-16,-22 2-1 15,35-18-8-15,-35 37 2 16,0 0-9-16,20 0-8 0,-20 0 8 0,0-19-3 0,0 19-43 16,20-19-62-16,-20 19 80 0,0 0-53 15,0 0 43-15,17 0-23 0,-17 0 55 0,0 0-2 0</inkml:trace>
  <inkml:trace contextRef="#ctx0" brushRef="#br0" timeOffset="51153.82">21075 4717 32 0,'0'0'71'0,"0"0"9"0,0 0-40 0,0 0-23 0,0 0 15 0,0 19-18 16,0-19-8-16,0 19-1 0,0-19-2 0,0 18 4 16,0 1-4-16,0-19-3 15,0 77-109 16,0-96-71-31,0-18 159 0</inkml:trace>
  <inkml:trace contextRef="#ctx0" brushRef="#br0" timeOffset="51286.39">21112 4413 18 0,'0'0'10'0,"0"-20"30"0,0 20-24 15,0-18 14-15,0 18 16 0,0 0-6 0,0 18 7 16,0 2-42-16,0-1 2 16,0-1-2-16,0 22-3 0,0-40-1 15,0 56-25 1,0-38-18-16,0 2-37 0,0-1-43 15</inkml:trace>
  <inkml:trace contextRef="#ctx0" brushRef="#br0" timeOffset="51486.38">21266 4832 35 0,'0'0'64'0,"0"0"13"0,0 18 28 0,0-18-87 0,0 19 36 15,0-19-25 1,0 0 1-16,17-19 7 47,80-133-23-47,-77 115-15 0,17-3-10 0,-37 40 2 0,17-18-34 15,-17 18 21-15,20-19-4 0,-20 19-36 0,0 0 25 16,20 0-6-16,-20 0-4 0,20-20-92 16,-3 20 116-16</inkml:trace>
  <inkml:trace contextRef="#ctx0" brushRef="#br0" timeOffset="51719.56">21628 4261 23 0,'0'0'12'0,"0"-20"110"0,0 20-56 0,0 0-19 0,0 0-21 0,0 0-15 0,0 0-1 0,0 0 21 16,0 0-4 15,0 20 29-31,0 36-13 16,17-36-27-16,-17 18-5 0,0-20-4 0,0 58-2 31,0-37-7-31,0-20-4 0,0 75-109 47,0-75 57-47,-17 20-51 0,-23 18-100 0,40-38 195 0</inkml:trace>
  <inkml:trace contextRef="#ctx0" brushRef="#br0" timeOffset="51937.42">21494 4508 25 0,'-20'0'77'15,"20"0"133"1,0 0-152-16,20 0 13 16,17 19-49-16,-17-19-14 15,-20 0-6-15,20 0-1 0,-20 0 1 0,17 0 1 0,6 0-4 16,11 0-19-16,-34 0-11 0,20 0 8 15,-20 0-4-15,0 0-6 0,20 0-51 0,-20 0-26 0,0 0 55 0,17 0-40 16</inkml:trace>
  <inkml:trace contextRef="#ctx0" brushRef="#br0" timeOffset="52269.83">21816 4584 27 0,'0'0'46'0,"0"19"87"16,-17-1-40-16,17-18-74 15,0 19-11-15,0 2-5 16,0-21-2-16,0 18-1 16,0 1 3-16,0 0 1 0,0-19 2 15,17 0-1-15,-17 0 6 0,0 0 11 0,20 0-8 16,0-38 5-16,-20 38-16 0,0 0 2 0,17-39 8 16,-17 20-5-1,20-18 4-15,-20 17-10 0,17 20 3 16,-17 0 2-16,0 0-4 0,0 0 2 15,0 0 0-15,0 20 6 0,0-1-4 16,0-1-3-16,0 1 0 0,0 2-2 0,0-21-1 0,0 18 1 16,0 1 0-16,0-19-1 0,0 19 1 0,0 0-1 15,0 0-1-15,0-19-1 0,0 0-1 0,0 18-1 0,0-18-22 0,0 19 9 16,0-19-79-16,0 0-19 16,0 0-49-16,20-19 78 15,-20 19 70 1</inkml:trace>
  <inkml:trace contextRef="#ctx0" brushRef="#br0" timeOffset="52570.66">22064 4621 26 0,'0'0'89'16,"0"0"28"-16,0 0-86 0,0 0-5 0,-17 19 18 0,17-19-26 0,0 0-1 0,0 0-2 15,0 0-2-15,0 0-2 0,0 0-2 0,0 21 18 0,0-21-17 16,0 18 4 31,0-18-2-47,0 0-10 0,54-18 6 0,-54-3-7 0,20 2 7 31,3-38 10-31,-23 57-15 0,0-18 4 16,0-1 16-16,0 19-18 0,0 0-2 0,0 0 1 0,0 0 10 15,0 0-12-15,0 19 0 0,0-19 0 0,0 18-1 0,0 2 0 0,0-20 0 16,0 77 2-16,0-77-2 0,14 37-3 16,-14 20-10-16,0-39-16 15,0-18 12-15,0 0-89 0,20-56-127 16,-20 37 183-16,0 0 5 0,0-20-18 0,0 20 48 15,20-75-10 17</inkml:trace>
  <inkml:trace contextRef="#ctx0" brushRef="#br0" timeOffset="52736.74">22292 4090 23 0,'0'0'19'0,"0"0"10"0,0 0 97 16,0 0 52-16,0 0-155 0,0 18-2 0,0 78 87 16,20-78-98-16,-20 135 23 15,0-59-24-15,17-55-6 0,-17-20-3 16,0 94 2-16,20 60-58 15,-20-136-1-15,0-18 23 0,0-19 34 63,0 18-88-63,0 2-211 16,0-20 251-16</inkml:trace>
  <inkml:trace contextRef="#ctx0" brushRef="#br0" timeOffset="53453.34">22942 4584 16 0,'0'0'138'0,"0"-20"-28"15,0 2-63-15,0 18-38 0,-23 0 0 0,23 0 0 0,0 0-1 0,0 0 8 0,0 0-10 16,0 0 6-16,0 0-6 0,0 0 17 0,0 0-17 16,0 0 7-16,0 0-7 0,0 0-4 0,0 0 0 15,23 18 2-15,-23 2-3 0,0-20 0 16,0 0-1 31,14 37 2-32,6 59 7-15,37-77 9 16,0-38-6-16,-20-37-10 0,3-2-25 0,-40 39 11 0,57-19-126 16,-40 19 59-16,-17 19 33 15,20-19-112-15,-20 19 127 0,0 0 31 63</inkml:trace>
  <inkml:trace contextRef="#ctx0" brushRef="#br0" timeOffset="54103.89">23489 4564 35 0,'0'0'92'0,"-20"0"-29"0,20 0-40 0,0 0 16 0,-17-18 29 15,17 18-59-15,0 0-1 0,0-19-2 16,0 19-1-16,0 0 4 0,0 0-4 0,0 0-2 0,0 0 4 15,0 0 1-15,0 0 2 0,17 0 2 16,-17 0 26-16,0 0-31 0,20 0 6 16,-20 19 0-16,0-19-7 0,0 0-6 62,0 0 19-46,0 18-2-16,0-18 2 0,0-18-15 0,0-1-3 0,0 0 0 15,0 19 0-15,0 0-2 0,0-18 2 0,0 18 1 0,0 0-1 16,0 0 0-16,0 0 2 16,-20 18-1-16,20-18-1 0,0 0 2 15,-17 19 1 1,17-19-4-16,0 0 0 0,-20 0 0 16,20 0 1-16,-20 0 2 0,20 0-3 15,0 0 0-15,0 0-1 0,0 0 1 0,-17 0 0 16,17 0 0-16,-17 0 3 15,17 19-3-15,0-19 0 0,0 0-1 0,0 0 2 16,0 0-1-16,0 18 0 0,0-18 0 0,0 0 0 0,0 0-1 16,0 20 2-16,0-20-1 0,17 0 0 0,-17 0 1 0,0 0-2 15,0 0 1-15,0 0 0 0,0 0 0 0,17 0 1 0,-17 19-2 16,0-19 1 0,0 0 0-16,0 18 0 46,0 1 2-30,0 2-2-16,0-3 1 0,0-18-3 0,20 0 4 0,0 0-2 16,-20 0 2-16,17-39-3 15,-17 39 2-15,0 0 0 0,0 0-2 16,20-19 0-16,-20 1 2 0,0 18-1 0,0-19 0 16,0-1 1-1,0 20 1-15,-20-18-2 0,20 18 0 0,0-19 1 16,-17 19-1-16,17 0 0 0,0 0 0 0,0 0 0 15,0 0 1-15,-20 0 0 0,0 19 0 16,20-19-3-16,0 18 0 0,0-18-5 0,-17 20-7 16,17-20 3-16,0 0-2 0,0 19-4 0,0-19-22 15,0 18-74 1,17 1-190-16,3-19 248 0</inkml:trace>
  <inkml:trace contextRef="#ctx0" brushRef="#br0" timeOffset="54304.01">23754 4527 38 0,'0'0'363'0,"0"0"-294"0,0 19-65 0,0-1 0 0,0 21-2 0,0-21-4 0,0-18 0 0,0 19-24 0,0 2-55 0,0-21 51 0,0 18-45 16,0-76-189-16</inkml:trace>
  <inkml:trace contextRef="#ctx0" brushRef="#br0" timeOffset="54437.33">23831 4222 17 0,'0'0'4'0,"0"0"33"0,0 0-21 0,0 0 0 0,0 0 11 0,0 19-18 15,0 19 20 1,0 0-25-16,0-18-7 15,0 18-15-15,0-20-7 0,0 2 6 0,17-20-23 0,-17 37 11 16,20-37 10-16</inkml:trace>
  <inkml:trace contextRef="#ctx0" brushRef="#br0" timeOffset="54804.49">24005 4546 17 0,'0'0'61'0,"0"18"2"0,-23 21 3 15,23-21-49-15,-17 40 12 0,17-39-25 16,17 56 21-16,6-56 29 0,-23 2-25 16,17-21-4-16,-17 0-13 0,17 0 8 0,-17-21-2 0,0 2-11 0,20 19 0 15,-20-37 6-15,20-1 4 0,-3 1-10 16,3-21 1-16,-20 39-5 0,20-57 1 16,-20 18 2-16,17 21 0 15,-17-39 11-15,0 56-13 0,0-18 6 16,0 0 0-16,0 19-6 0,0 1 1 0,0-1 6 0,0-2-6 15,0-35 13-15,0 38-16 16,-17-39 14-16,-3 38-9 0,20-2 0 16,0 21-5-16,0 0 0 0,0 0 8 15,0 21-8-15,0-2 1 16,0 38 2-16,0-20-5 0,0 0 2 0,0-16-1 16,20 35-1-16,-20-36 1 0,0 17-2 0,0 2 2 0,0 17-1 15,0-36 0-15,17 17-1 0,23 134-20 47,-22-56-83-47,1-38-55 0,19-40-149 0,-38-37 271 0,19 0 5 16</inkml:trace>
  <inkml:trace contextRef="#ctx0" brushRef="#br0" timeOffset="55437.43">24744 4469 17 0,'0'0'2'0,"0"0"3"0,0 0 5 0,0-19 18 0,0 19 13 0,0 0-24 0,0-18 36 15,0 18-36-15,0 0 17 0,0 0 24 16,20 0 25 0,-3 0-73-16,-17 18 0 0,0 1 33 0,0 2-37 15,0-21-2-15,22 18 6 0,-22 20 9 16,0-20-16-16,18 21 4 0,-18-39-2 15,0 18 4-15,0 1-7 0,0-19 4 0,37 39 13 32,0-20-10-32,-37-19-6 15,40-37 4-15,-40 37-5 16,39-58-2 0,-21 19 1-16,-18 2-7 0,0 37 6 62,17-19-52-46,3-20-372-16,0 39 366 0</inkml:trace>
  <inkml:trace contextRef="#ctx0" brushRef="#br0" timeOffset="55720.08">25411 4279 56 0,'0'0'270'31,"0"19"-186"-31,-20-19-55 0,20 0-22 16,-20 19 5-16,20-19-6 0,0 20 4 0,-20 18 1 0,6-20-7 16,-9 21 4-1,23-2-3-15,0-37-4 0,-20 115 5 16,20-115-6-16,0 37 0 15,20 21 3-15,-20-58-2 0,37 38-1 0,-37-38-1 16,0 0 2-16,60 38-6 16,-43-38-2-16,-17 0-11 0,0 0 5 0,17 0-1 0,-17 0-3 15,20-19-52-15,0 0-85 0,-20 0 49 16,20 0 30-16,-3-20 39 0</inkml:trace>
  <inkml:trace contextRef="#ctx0" brushRef="#br0" timeOffset="56003.59">25619 4261 62 0,'0'0'113'0,"0"0"-55"15,0 0 20-15,0 0-62 0,0 0 62 32,0 0-52-32,37 18 26 31,-17 116-14-31,-3-39-35 0,-17-76-3 0,0 18 2 0,-17 39-8 15,-3 1-34 1,0-58-6-16,-14 58-296 31</inkml:trace>
  <inkml:trace contextRef="#ctx0" brushRef="#br0" timeOffset="56803.76">26243 4356 17 0,'0'0'9'0,"0"0"7"0,0 0 47 16,0-19-2-1,20 19 55-15,-20 0-73 0,0 0-2 0,0 0-33 0,0 0 8 16,0 0-2-16,0 0-7 0,0 0 27 16,0 0-30-16,0 0 3 0,-20 0-2 15,20 0 0-15,0 0 2 0,0 0-5 16,-17 0 2-16,17 0-1 47,-17 56 10-32,17 78 13-15,-20-97-15 0,20 2 2 0,0-21-4 16,0 1-2-16,0 2-6 0,20-21 3 0,-20 18-3 0,0-18-1 16,17 0 0-16,-17 19 2 0,0 0-4 15,0-19-5-15,17 19 0 0,-17-19-6 0,0 19 5 16,20-1-49-16,-20-18 37 0,0 19-88 15,20 2 33-15,-20-2-116 16,0-19 156-16,20 0 13 0,-20 0-2 16</inkml:trace>
  <inkml:trace contextRef="#ctx0" brushRef="#br0" timeOffset="57236.82">26796 4490 14 0,'40'74'438'0,"-40"-54"-433"0,0-20-3 0,0 19-24 0,34-38-338 0,-14 19 307 0,0-20 47 0,3 20 5 31,11 0 14-31,-34 0 13 0,0 20-4 0,0-20-12 0,0 0 4 16,0 0-8-16,20 0-5 15,-20 0-14-15,20 0-61 32,14 0 52-32</inkml:trace>
  <inkml:trace contextRef="#ctx0" brushRef="#br0" timeOffset="57454.16">27158 4527 16 0,'0'0'2'0,"0"0"16"0,0 0 8 0,0 0 1 0,17 0-18 0,-17 0 1 0,0-19 10 16,23 19 24-16,-6-18-16 15,0 18 17-15,3 0-34 0,-20 0 14 16,20 0 2-16,-20 0 20 0,17 0-11 16,-17 0-12-16,20 18-9 0,0 1 34 15,-20 0-40 1,0-1-7-16,0-18 0 0,0 0 1 0,17 20-3 15,-17-20-1-15,0 0 0 0,0 0-4 0,0 19-45 16,23-19 31-16,-23 0-25 0,0 18 19 16,0-18-30-16,17 0 23 0,-17 0-4 0,0 0-58 0,0 0 47 0,0 0-32 15</inkml:trace>
  <inkml:trace contextRef="#ctx0" brushRef="#br0" timeOffset="58236.88">27731 4185 44 0,'0'19'348'0,"0"-19"-336"0,34 18-2 0,-14 1-7 0,34 19-2 0,-31-38-2 0,-6 19 4 0,3 0-2 0,-20-19 0 0,0 0 1 15,0 0 0-15,-20 20 3 0,20-20-3 0,0 0 1 16,0 0-2-16,0 19 1 0,-17-19 0 0,17 0 1 0,0 0-1 15,0 19 2-15,0-19-1 16,0 18-1-16,0 2 0 16,0-20-1-16,17 19 0 0,-17-19-1 31,20 18 2-31,-3 59 4 0,3-58-3 0,0 38 5 31,-20 1 7-31,0-58-14 0,0 0 2 0,0 18-3 0,0-18 1 0,-20 0 3 16,0 19-4-16,20-19 0 62,-54 19-7-62,-3 19-37 0,57-1 29 0,0-37 10 0,-20 40-44 0,20-22-1 0,0 1-70 16,0-19-45-16,0 0 143 0,0 18-3 16</inkml:trace>
  <inkml:trace contextRef="#ctx0" brushRef="#br1" timeOffset="61471.01">23868 4090 37 0,'0'0'11'0,"0"0"0"0,0 0-1 0,0 0 11 0,0 0 0 0,-20-20-9 0,3 20 25 32,-20-37 2-32,17 37-35 0,20 0-4 62,-57-40 22-15,0 3-5-47,-97-38 15 0,-54 16-16 0,191 59-16 0,-174-18 6 0,-245-1 1 0,208 38 3 16,188-19-8-16,-54 0 2 0,-20 18 1 15,37-18-2-15,-131 40 4 16,188-40-6-16,-17 0 0 0,-77 19 2 0,77-1-1 16,-60 1 1-16,-71 38-2 15,94-39 2-15,-63 3 1 0,40 16-1 0,60-37-1 16,0 19-2-16,0-19 1 0,-40 20 1 0,40-20-1 0,-97 37 4 15,-37-18 0 1,151-1-5-16,-17-18 1 0,-38 21 1 16,16-21 1-16,-56 37 0 0,58-37-1 0,0 39 1 15,-57 17 3 17,57-17-2-32,57-39-4 62,-37 57 6-46,37 20 4-16,37-59-4 0,3 1-5 0,114 38 3 0,-120-38-4 0,81 39 2 15,-73-40-1-15,67 39-2 0,-32-20 1 0,-57-18 1 16,94 21-1-16,-77-22-1 0,213 58 4 16,-232-58-3-16,56 22 1 0,-37-40 0 15,40 18 0-15,17 20 0 0,-54-38-1 0,168 57 2 16,-168-39-1-16,34 2 0 0,-34-20-1 15,14 20 0-15,-11-20 1 0,31 18-1 0,20-18 1 0,-57 19 0 16,57-19 0-16,43 19 0 0,-83-19-2 0,117 0 4 16,-131 0-2-16,17 0-1 0,131 0 5 15,-145 0-5-15,85 0 0 16,23 0 1-16,-74 0 0 0,20 0 0 16,74 0 3-16,-60 19-3 15,-48-19 0-15,-49 19-1 0,26-19 1 0,37 19-3 16,17-19 3-16,-20 18 0 15,-17-18 0-15,0 21-1 0,0-21 0 16,-37 0 0-16,171 0 5 16,-74 0 0-1,-8 19-4-15,-47-19 0 0,-27 0-1 0,59 0 1 16,60 0 1-16,-40 0-1 16,-40-19 1-16,3 19 0 15,-40-21-1-15,80 21 0 0,-43-18 0 0,3-1 3 0,-40 19-3 16,97-19 5-16,-94 19-6 0,-23 0 1 0,77 0 1 15,57 0 2 1,-114 0-4-16,-17 0 1 0,37 0 0 0,-37 0-1 0,0 0 0 0,17 0-1 16,0 0 2-16,-17 19 0 0,17-19 0 0,-17 0 0 0,0 0 0 15,17 0-1-15,57 19 5 0,-54-19-3 16,0 0-3-16,-23 0 2 0,20 0 0 0,-17 0 1 0,54-19 2 16,3 19-3-1,245-38 3-15,-245 38-5 16,97-19 1-1,-140 19 1-15,103 0-1 16,-120 0 1-16,40-19-1 0,0 1 1 16,-40 18 0-16,40-40 0 0,-37 40-2 0,0 0 1 0,34-37 2 0,140-39 0 47,31 0 1-47,-167 57-2 0,-1-1-1 0,0 2 1 15,-18-1-1-15,-21 19 0 0,2 0 1 0,2 0-1 0,52-18 0 16,38-22 1-1,-72 21 1 1,74-18-3-16,-97 37 2 0,3-19 0 16,17 19-1-16,-15-19-1 0,13 0 3 31,5-20-1-31,-40 20 1 0,0 19-1 16,-20-18-2-16,0 18 1 0,20-19 1 0,-17 19 1 0,-1 0-3 31,-78-38 3-31,96 19-2 0,-134 0 1 0,77 1 1 15,37 18-3-15,0 0 0 0,-74-40 2 0,79 40-2 16,-27-18 2-16,24 18 0 0,-113-39-3 16,109 39 1-16,-93-56 3 0,98 36-2 0,-157-56 1 15,140 57-1-15,-26 1 1 0,60 18-1 63,-208-96-2-48,-419 2-2-15,456 73 6 0,37 21-3 0,77 0 0 16,40 0 1-16,-80 0 1 0,23 0-2 0,-3 0 3 16,20 0-3-16,20 0 1 0,-174 0-1 31,154 0 1-31,0 0 0 0,20 0 0 0,-17-18 1 0,14 18-1 0,20 0 1 16,-91 0-1-16,51 0-1 0,60 0 1 62,-476 76 5-62,288-37-8 0,-43-2 2 0,137-18 2 0,79-19-1 0,-47 0 1 0,45 0-1 16,-60 0-1-16,20 0 0 0,0 0-1 0,39 0 1 15,-21-19 0-15,-113-18 0 0,115 37 2 16,-20-20 1-16,-154-36-6 16,197 56 5-16,-26 0-1 0,-17-21 0 0,37 21 0 0,-34 0-1 15,-9 0 2-15,-125 0 2 16,131 21-4-16,37-21-2 0,20 0 3 62,-74 19-26-62,54-1 4 0,-37 1-70 16,57 1-223-16,0-20 226 0</inkml:trace>
  <inkml:trace contextRef="#ctx0" brushRef="#br0" timeOffset="69954.8">21759 14509 29 0,'0'0'47'0,"0"0"13"0,0 0-33 0,0-19 83 0,0 19-97 0,0-18 31 15,0 18-30-15,0 0-7 31,0-20 33-15,0 20-2 0,-20 38 5-16,20 0-25 15,0 1-15-15,0-2 4 16,0-18-4-16,-17 1 0 0,17-2-3 0,0 2 1 0,0-3 1 16,0 3-1-16,0 19 1 0,-20 56 2 15,20-57-3 1,-17-1 0-16,17 3 1 0,0-23-1 0,0 39-4 15,-20-15 5-15,20 33-2 0,0-35 0 16,0-1 0-16,-20-1 1 0,20 3 0 0,0-23 0 16,-17 154-5-1,17-151 5-15,0 18-6 0,0-18 2 0,-17 37-1 16,17-40 3-16,0 2 3 0,0 22-3 0,0 33-2 16,0-54 4-16,0-20-1 0,0 17 0 15,0 2 0-15,0 3-2 0,0 14-5 16,0-36 5-16,0 20-4 0,0-20 3 0,0 18-13 15,0-18-49 1,0 0 35-16,0-18-6 0,0-21-65 16,0 22 31-16,17 17 29 0,-17-41 3 0,0-16-51 15</inkml:trace>
  <inkml:trace contextRef="#ctx0" brushRef="#br0" timeOffset="70437.53">21816 14509 34 0,'0'0'55'0,"0"0"63"0,0-19-89 0,0 19-29 47,0 0 63-32,0 0 41-15,-17 0-72 0,17 19 37 0,0 0-54 0,0-1-3 16,0 3 0-16,0-2-6 0,0-1-4 0,0 1 0 0,0 19 5 15,17-18-3-15,-17 17-1 16,20 41-2-16,-20-42 0 0,0-16 2 0,0-3-3 0,20 41 0 16,17 96 2-16,-20-41-4 15,23 2-1 1,-17-40 4-16,-9-56-2 0,-14 18-1 0,20 20 0 16,0-37 0-16,0 38 3 15,-3-1-27 1,-17-57 19-16,0 0-7 0,0 0-11 0,0 0-66 15,0 0 46-15,0 0-11 0,-17 0-13 0,17-20-13 16,0 20 41-16,-20-18-20 0,0-1 29 16,20 19 23-16</inkml:trace>
  <inkml:trace contextRef="#ctx0" brushRef="#br0" timeOffset="70637.69">21685 15252 24 0,'0'0'42'0,"-20"0"10"0,20 0 4 16,-20-20-2-16,3 20-38 0,17 0 27 0,-17 0-8 15,-6 0-17-15,23 0 1 0,0 0 18 16,-17 0-23-16,17 0 2 16,40 0 27-1,-40 0-38-15,34 0 3 0,-34 0-6 0,40-19-1 0,-23 19-1 0,-17 0-1 16,37 0 3-16,-37 0-1 0,20-19-1 0,37 19-20 16,-37 0 7-16,0 0-4 0,-3-20-29 0,-17 20 16 0,37 0-47 0,-17-19 26 15,-20 19-10-15,20-17-46 0,3 17 73 0,-23 0 3 16</inkml:trace>
  <inkml:trace contextRef="#ctx0" brushRef="#br0" timeOffset="71487.88">22426 14813 23 0,'0'0'19'0,"0"0"-7"0,0 0 35 0,0 0-12 16,0 0-5-16,0 0-16 0,0-17 72 31,0-4-31-31,0 21-16 0,0-18-30 0,0 18 22 15,-17 0 9-15,17 0-16 16,0 0-17-16,0 0 12 0,0 0-10 16,0 0-5-16,17 0 13 0,-17 0-15 15,0 0-1-15,17 0 5 0,-17 0 3 0,40 0-6 16,-3 0-2-16,-17 0-1 16,20 0 1-16,-23 0-1 0,20 0 2 15,0-19-2 1,-17 19-2-16,-20 0 1 0,17-20-7 0,-17 20 4 0,0 0-7 15,20-20-2-15,-20 20 8 0,0 0-1 0,0 0-2 0,0-17-67 47,-57 34-5-47,40-17 77 0,17 0 0 0,-20 20 3 16,-17 0 0-16,-20-1 0 16,37-1 0-16,-17 3 1 15,17 15 5-15,0-36-4 0,20 20 2 0,0-20-1 16,0 0-2-16,-17 17 7 0,17 4-3 15,0-21-3-15,0 0 1 0,17 20 0 0,-17-20-1 0,0 0 0 16,20 0 1-16,0 0 0 0,-20 0-2 0,17 0 0 0,-17 0 0 16,20 0-3-16,17-20-23 47,-14-38-62-47,-23-17-9 31,-23-1 62-31,23 76 34 0,0 0 3 0,-17 0 3 15,17 57 10 1,0-38-14-16,0-1 0 0,0-18 2 0,17 38 6 31,6-38 14-31,-6 0-24 0,-17 0 0 0,0-17 0 0,17-22 3 16,-17-37-1-16,0 56-1 16,20 2-1-16,-20-21 2 0,0 21 3 0,0-40 21 15,0 20-12-15,0 38 1 0,0-38 22 0,0 19-27 16,0 19 11-16,0-17 44 0,0 17-47 15,-20 17 0-15,-14 96 40 16,11-92-54-16,23-2 0 0,-17 56 8 16,-3-38-9-16,20-17-3 0,-20 19 1 0,3 0-4 0,17-3 1 0,-20 59-25 31,0 18-262-31,20-113 223 0,0 21-50 16,0-21 100-16</inkml:trace>
  <inkml:trace contextRef="#ctx0" brushRef="#br0" timeOffset="72321.75">23774 15232 34 0,'0'0'84'0,"0"0"2"0,0 0-64 0,0 0 18 0,0 0 0 0,-20-19 35 16,20 19-52-16,0 0-3 0,0 0 22 16,0 0-38-16,0 19 22 15,0 38-16-15,0-57-8 0,0 37-1 0,0-17 1 31,0 57-18-15,0-39-127-16,0-76-159 31,0 18 252-31</inkml:trace>
  <inkml:trace contextRef="#ctx0" brushRef="#br0" timeOffset="72455">23774 14796 32 0,'0'17'166'0,"0"2"-135"0,0-19-24 0,0 20-6 0,0-20-2 16,0 17-4-16,0-17-2 0,0 21-135 15,0-21 109-15,0 20-16 0</inkml:trace>
  <inkml:trace contextRef="#ctx0" brushRef="#br0" timeOffset="72737.89">23868 15309 24 0,'0'0'7'0,"0"17"13"0,0 3-8 16,0 18 15-16,0 18 34 0,0-35-32 0,0-4-16 0,0 2 10 16,0-19-3-16,0 20-2 0,0 1 2 0,0-21-9 0,20 0-2 15,17-41 22 1,-17 22-26-16,-20 19-2 0,20-38 0 0,-3 21 6 0,6-3-6 0,-23 20-1 16,17-36 2-16,0 15-3 0,-17 21 4 0,20-20-2 0,0 3 4 15,17-23 26 1,-17 23-16-16,-20 17-10 0,40 17 26 15,-23 3-13-15,-17 0-17 0,18-3 1 0,-18 24 5 0,0-24-5 16,0 39-3-16,0 1-5 16,0-57-3-16,0 20-8 0,0 1 1 0,0-21-3 15,0 17-34 17,0 3-24-32,0-40-243 0</inkml:trace>
  <inkml:trace contextRef="#ctx0" brushRef="#br0" timeOffset="73004.63">24573 15003 115 0,'-20'0'213'0,"20"0"-186"0,0 0 15 0,-15 0-26 0,15 0 16 16,0 0-16-16,-62 37 45 16,45 4-55-16,17-41-4 0,0 17 0 0,-18 2 1 15,18 2-1-15,-20 15 3 0,20-16-1 0,0-1-4 16,0 20 0-16,0-2 1 0,0 20 6 15,20 0 0-15,-20-37-3 0,18-3 1 16,-1 4 1-16,-17 35 3 16,0-18-10-1,0-18-23-15,-17-20 10 0,17 19-27 0,-57-19-248 47,37-39 73-47</inkml:trace>
  <inkml:trace contextRef="#ctx0" brushRef="#br0" timeOffset="73255.03">24764 14643 40 0,'0'0'59'0,"0"-20"11"0,0 1-12 15,-20 1 29-15,20-1-55 16,0-2-5-16,0 3-7 0,0 18-3 0,0-19-1 0,0 19-9 15,0 0 0-15,20 37 15 0,-3 21-1 16,-17 19-15-16,0-40-3 16,22 20-3-16,-22 37 7 0,0-17-7 0,0-39 1 15,0-19-4-15,0 39-10 0,0 36-25 16,-22 3-65-16,22-40 19 0,-17-20-79 16,-3-16 98-16,20-4 55 0,0-17 5 0,-20 0 2 0,20 0-10 15</inkml:trace>
  <inkml:trace contextRef="#ctx0" brushRef="#br0" timeOffset="73387.89">24592 15155 24 0,'0'-17'98'0,"-19"17"-48"0,19-21-4 0,0 2 19 0,0 19-41 0,-20-37 53 16,5-21-10 0,30 39-23 15,156 38-66-31,-151 1-30 16,114-3-256-16,-60-17 226 15,-34 0 74-15,17 0-2 0</inkml:trace>
  <inkml:trace contextRef="#ctx0" brushRef="#br0" timeOffset="73821.73">25465 14946 35 0,'0'0'15'0,"0"0"62"0,0 0-57 16,20 21 18-16,-20-21-9 15,37 36 41 1,60-16 8-16,-80-20-69 0,3 17 21 16,57-17-3-16,-77 0-23 0,57 0 4 15,37-17-8 1,-94 17-10-16,17 0 1 0,23 0-149 15,-17 0 42-15,-23 0 8 16,0 0 69 0</inkml:trace>
  <inkml:trace contextRef="#ctx0" brushRef="#br0" timeOffset="73988.87">25693 15194 47 0,'0'0'27'0,"0"0"6"0,-17 19 180 16,-3-19-123-16,20 0-67 0,0 0-13 0,0 0 7 0,0 0-1 15,20 0-4-15,-3 19-4 0,3-19-7 0,0 0-1 16,-3 0-1-16,6 0 0 0,51 20-76 16,-74-20 44-16,17 0-7 0,3 0-69 15,17 0-74-15,-17 0 152 16,-20 0 9 0</inkml:trace>
  <inkml:trace contextRef="#ctx0" brushRef="#br0" timeOffset="74439.02">26491 14910 36 0,'0'0'288'0,"0"0"-263"0,0 0-13 0,0 0-2 15,0 36 19-15,0-36-20 16,0 38-1-16,0-38-5 0,0 19-2 0,0 1 3 0,0 18 0 0,0-1 1 15,0-18-4-15,0 38 14 16,0-37-4-16,0-1-6 0,0 0 10 0,0-19-8 16,0 0 0-16,20 0 2 0,0 0 3 0,-3-38 10 15,6-1-13-15,11 1-4 16,-14 2-2-16,0 16 2 0,-20 20-5 62,57-21 1-62,17 98 16 0,-14 95-31 0,-60-135-8 0,0-17-16 16,0 1 13-16,0-4-3 0,0 39-234 16,17-35 110-16,-17-21 123 0,0 0 21 0</inkml:trace>
  <inkml:trace contextRef="#ctx0" brushRef="#br0" timeOffset="75104.87">27024 15117 51 0,'0'0'129'0,"0"0"-60"15,0 0-33-15,0 21-9 0,0-21-6 16,0 17-4-16,0 2 0 0,0 1 0 0,0-20-13 16,0 19 9-16,17 0 8 15,-17-19 1-15,0 0-11 0,20 0-1 0,-20 0 9 0,20-38 5 16,-20 18-21-16,0-16 7 16,0-21-8-16,0 37-2 0,0 20 1 15,0-21 1-15,0 21 0 0,0-37 3 31,-40 74 11-31,23 4-11 0,0-5-6 16,17-36 2-16,0 38 2 0,-20 59 1 16,20-80-4-16,0 60-5 15,0-39 5-15,0-19 0 0,0 18-4 0,0-37 0 0,0 21-1 0,0-21 1 16,0 36-24-16,0-16 15 0,0-20 2 16,0 21-36-16,0-21 17 0,20 0-10 15,-3-21-117-15,-17 1 35 0,17 1 91 16,-17-19-11-16,40-18 32 0,-40 18 6 15,20 18 2-15,17-54 12 16,-17 16 26-16,-20 58-13 0,17-20 5 16,6-16 115-16,-23 36-85 0,0-21-28 15,17 21 0 1,-17-19-11-16,0 19-2 0,0 0-10 0,0 0 15 0,0 0-14 16,0 19-6-16,0-19 4 0,0 21-1 0,0-21-2 0,17 0-4 15,3 75 5 1,-20-36-3-16,0-39-2 0,20 57 8 47,37-97-5-47,-57 40-3 0,0-17 3 0,17-3-2 0,-17 1 3 15,23-20-5 1,-6 20 5-16,-17 19 0 0,0 0-2 16,17 19 4-16,-17 1-2 0,0-1 0 0,0 0 0 15,20 38 3 1,0 38 42-16,-3-76-42 0,-17-19 19 15,20 0-7-15,0 0-13 0,40-94 26 16,-60 54-33-16,14 23 2 0,6-61-25 16,-20 42-34-16,20 15-3 15,0-35-163-15,-3 35 73 16,-17 21 57-16</inkml:trace>
  <inkml:trace contextRef="#ctx0" brushRef="#br0" timeOffset="78121.78">29248 14567 28 0,'0'0'52'0,"0"0"48"15,-17 0-50-15,17 0-29 0,0 0-3 0,0 0 16 16,-20-21 13-16,20 21-37 16,0 0 8-16,0 0 7 15,-20 0-10-15,0 0-2 0,-17 0 26 16,17 21-11-16,20-21-24 16,-37 56 10-16,37-36-4 0,-20 35 0 15,20-35-5-15,-17 37 6 0,17 20 1 16,0-60-11-16,0 24 0 0,0-41-1 62,0 93 10-62,0-93-12 0,57 95 4 0,37 1 11 0,-94-96-14 0,20 0-4 0,-20 0-1 16,20 0-1-16,-3 0-18 0,0 0-30 0,46-39-175 16,-63 39 168-16,14-17-96 15,-14 17 137-15,20 0 2 0</inkml:trace>
  <inkml:trace contextRef="#ctx0" brushRef="#br0" timeOffset="78538.49">29419 14567 34 0,'0'0'52'0,"0"0"9"16,0 0-36-16,0 0 13 0,0-21-23 0,0 21 15 0,0 0 15 15,-17-18-26-15,17 18-11 0,0-19 37 16,0 19-36-16,0 0-1 16,0 0 38-16,0 0-29 0,0 0-10 15,0 0 2-15,0 0 7 0,0 0 0 0,17 0-4 16,-17 0 16 0,17 0-17-16,-17 0-8 0,0 0 7 0,23 0-5 0,-23 19-2 15,0-19-5-15,17 0 10 16,-17 18 1-16,0-18-2 0,20 21-6 0,-20-21-1 15,0 19 0-15,0-19 1 0,17 0 2 16,3 37 5-16,-20-17-8 0,0-20 1 0,0 38 0 0,20-1 2 16,-3 77-3-1,-17-114 2-15,23 37-1 0,-23 40-6 16,0 0-2-16,0-39 1 0,0-38-2 0,-23 94-66 16,6-94 51-16,17 19-38 15,0 1 24-15,-40-1-227 16,23-19 134-16</inkml:trace>
  <inkml:trace contextRef="#ctx0" brushRef="#br0" timeOffset="82422.42">28259 14375 13 0,'0'0'44'0,"0"0"-7"0,0 0-1 0,0 20 59 46,0 18-6-46,0 1-54 0,0-2 1 0,0 0-26 0,0-37-6 16,0 40 5-16,19-3 0 16,-19 38 6-16,0-35-11 0,20 35-1 15,-20 22 7 1,18-4-9 0,-18-56 0-16,0 4-3 0,0-24 2 0,0 23 1 0,0-23 1 0,20 80-16 46,2-40-124-46,-22-57 16 0,0-20 80 0,0 20 2 0,0-20-19 16,0 3 45-16,0 17 7 0,0-39-9 0</inkml:trace>
  <inkml:trace contextRef="#ctx0" brushRef="#br0" timeOffset="82888.5">28358 14567 20 0,'0'0'60'0,"-22"0"-38"0,22-21 42 16,0 3-18-16,-20-1-4 0,20 19-29 16,0-19 23-16,0 19-26 0,0 0 1 0,0-38 36 15,0 38-11-15,0-19-28 16,0 19 12-16,0-17-3 16,0 17-10-16,0 0-1 0,0 0-1 0,0-21 2 0,42 21 19 15,-42-20-20-15,15 20-4 0,24 0 5 31,16 41-4-15,-15 33-2-16,-3-18-8 0,-37-56 6 0,20 115 1 16,-20-95-1-16,0 17-4 0,0 2 3 15,0-39 2-15,0 39 1 32,-77 55-1-32,57-94 1 0,-35-21-1 46,36 21 0-46,19-17 4 16,0-3-7-16,39 40 7 0,-4 38 5 0,5 55 0 0,-18-55-5 16,-7-41-1-16,-15 23-4 0,0 35 1 0,0-36 2 15,0-2-1-15,0 0 3 0,-15 4-3 0,-27-5 0 16,42-36-1-16,-75 37-45 16,75-16-11-16,-39-21-82 0,24-21 2 0,-7 4 17 15,22-3 88-15,-20 1 10 0</inkml:trace>
  <inkml:trace contextRef="#ctx0" brushRef="#br0" timeOffset="83388.89">30103 14718 69 0,'-20'-20'241'0,"20"3"-160"0,0 17-73 16,-20-20 26-1,20 2-15-15,0 18-10 0,0 0 4 0,0 18-8 16,0-18-5-16,0 37-12 16,0-37-5-16,0 40-103 0,0-21-47 15,0-1 34-15,0-18 103 16</inkml:trace>
  <inkml:trace contextRef="#ctx0" brushRef="#br0" timeOffset="83522.39">30217 15138 160 0,'0'17'145'0,"0"-17"-65"15,0 19-36-15,-17 1-26 0,17 18 36 16,-20-18-30-16,-151 151-76 31,117-97-321-31,31-54 324 16,23 1-2-16</inkml:trace>
  <inkml:trace contextRef="#ctx0" brushRef="#br0" timeOffset="84572.52">22027 16562 43 0,'0'0'57'0,"0"0"-24"0,0 0 25 0,0-17-14 0,0 17 7 0,0 0-12 16,0 0-27-16,0 0-2 0,0 0 36 16,0 17-14-16,0 4-27 15,0-21-3-15,20 18 2 0,-20 20 5 16,0-17-7-16,0-21-2 0,0 17-1 15,0 21-6-15,0-38 0 0,0 0-13 0,0 18 7 0,0-18-48 16,0 0 35-16,0 0-87 16,0 0-27-1,0-18 81-15</inkml:trace>
  <inkml:trace contextRef="#ctx0" brushRef="#br0" timeOffset="84705.66">22121 16220 35 0,'0'0'14'0,"0"20"22"0,0-20 26 15,0 20-13-15,-20 17-15 0,20-37-29 16,0 19-2-16,0-19-1 0,0 19-1 0,0 1-1 0,-20-1-12 16,20-19 1-16,0 37-53 0,0-37 4 0,0 20 11 15,0-3 4-15</inkml:trace>
  <inkml:trace contextRef="#ctx0" brushRef="#br0" timeOffset="84938.94">22158 16506 41 0,'0'0'20'0,"0"0"5"0,0 0 89 15,20 0-83-15,-20 0-16 0,0 0 22 16,20 0-10-16,-20 0-20 16,37 0 17-16,-20-18-17 0,3 18-6 0,0-20 2 15,0 0 0-15,17 3 1 16,-37 17-2 0,60-20 18 15,-43 20-3-31,20 57 26 0,-37-19-36 15,20 57 0-15,-20-36-89 16,0-42 58-16,0-17-6 0,0 0-3 0,0 0-52 0,0 20 34 0,17-40-99 16</inkml:trace>
  <inkml:trace contextRef="#ctx0" brushRef="#br0" timeOffset="85556.02">22771 16391 125 0,'0'0'58'0,"0"0"-8"0,-23 0-13 0,23 0-8 0,-20-17 101 31,-17-2-90-31,37 19-33 31,-57 133 21-31,37-38-26 16,20-39 0-16,0-18 3 0,0-38-3 0,0 38 0 15,20 37 11-15,0-54-8 0,-20-21-2 16,17 37 2-16,3-17-1 0,-20-20-1 0,17 17 2 16,-17 3-3-16,0-20 1 0,0 37-2 15,0-17 0-15,0-20-1 0,0 21 0 0,0-21-4 16,0 0-10-16,0 17 3 0,-17-17-36 0,17 0-33 15,-20 0 44-15,20-17-53 0,0 17 35 0,0-41-9 0,-17-16-101 16</inkml:trace>
  <inkml:trace contextRef="#ctx0" brushRef="#br0" timeOffset="85955.63">23127 15954 78 0,'0'0'171'0,"-17"0"-98"0,17 0-56 0,0 0 15 0,-20 20-1 31,20 55 13-31,0-56-36 0,0 2-5 0,0 16 1 0,0 40 1 16,0-40-6-16,0-17 0 16,0 111-8-16,20-34-18 15,-20 54-91-15,0-130 86 0,0-4-1 0,-20 77-114 16,0-54 86-16,20-40 50 15,-20 0 6-15,20-21 4 0,-34 2 2 16,34 2 0-16,-20-4 1 0,20 3 1 0,-20 0 5 0,20-2 38 0,-20 3 36 16,20-4-42-16,-14-17 44 0,-9-1-38 0,3 22-6 15,20-2 4-15,-20-1-21 0,20 2-5 16,0 18-4-16,0 0-8 0,20-20 5 0,-20 20-7 16,43 0 3-16,-9 0-3 15,-34 0-2-15,40 0-4 0,-23 0-1 0,20 0-14 0,-37 0 1 0,40 0-32 16,-23 0 17-16,23 0-49 0,-40 0 29 0,0 0 51 62,57 0-177-62,-20-20 96 0</inkml:trace>
  <inkml:trace contextRef="#ctx0" brushRef="#br0" timeOffset="86272.4">23677 16355 67 0,'0'0'47'0,"0"0"52"0,-17 0-28 0,17 0-44 0,0 0-2 0,-17 0 85 15,17 0-100-15,0 0 10 16,0 0 1-16,0 0-1 0,0 0-4 0,0 0-13 15,0 0 2-15,0 0-1 0,0 0 2 0,17 0-3 0,0 19 7 16,23-2-5-16,-17-17-3 0,11 0 0 16,-14 0-3-16,0 20 2 0,-20-20-1 15,34 0 0-15,6 20-1 0,-40-20-1 0,77 17-39 16,-37-17 12-16,-23 20-30 0,20-20-63 16,0 20-179 15,-37-20 283-31</inkml:trace>
  <inkml:trace contextRef="#ctx0" brushRef="#br0" timeOffset="86538.8">24039 16162 63 0,'0'0'70'0,"0"0"41"16,0 0-91-16,0 0-3 0,0 0-3 0,20 21 30 15,-20-21-35-15,0 0 0 0,20 20 4 0,-3-20-7 16,3 0 0-16,-20 17 6 0,37-17-2 0,-37 0 1 15,40 20 16-15,-22-20-19 0,-18 0 0 16,19 0 13 15,38 20 22-15,-57-20-29-16,0 37 4 16,-208 285 3-16,188-264-20 0,-17 19-3 0,20 17-14 0,-6-37-10 15,23-37 8-15,0 55-121 0,0-56 102 16,0 18-276 15,23-37 288-31</inkml:trace>
  <inkml:trace contextRef="#ctx0" brushRef="#br0" timeOffset="88322.56">24573 16335 38 0,'0'0'73'0,"0"0"-18"0,0 20 13 0,0-20-17 15,0 36 33-15,0-36-77 16,0 20 7-16,0 17 12 0,0-37-21 15,0 40 12-15,19-22-12 0,-19 21 5 16,20 17 9 31,-20-18-4-47,18 0 42 0,-1-55-35 0,-17 17-19 0,0-21 8 0,20 21-7 0,-20-20 0 16,20-16 6-16,17-59 1 15,-17 55-9-15,17-17 1 0,-15 1-4 16,-22 56-2-16,18 0-3 0,-18-19-24 0,17 19 13 15,-17-19-27-15,20 19 16 0,0 19-112 16,-20-19 89-16,0 0-7 0,17 19-66 0,-17 1 77 0,20-1-18 16</inkml:trace>
  <inkml:trace contextRef="#ctx0" brushRef="#br0" timeOffset="88872.46">25505 16089 42 0,'0'0'35'0,"0"0"6"0,0 0 109 0,-20-21-60 15,0 21-1 1,0 0-66-16,20 0-13 0,-17 0-1 0,-60 0 39 16,20 21-27-1,37-21-17-15,3 17-1 0,17-17-2 0,-37 39 8 0,37-39-7 16,-20 38 1-16,20-38-3 0,-20 20 2 0,20-3-1 0,0 23 1 0,0-40-3 15,20 95 3-15,-20-76-1 16,0-2-4-16,20-17 3 16,34 115 2-16,-54-115-4 0,20 20-1 0,0-1-1 0,3-2 0 15,-9-17-3-15,46 39-100 0,-60-39 79 16,0 0-5-16,17 0-49 0,0 0 30 0,-17 0-71 0,20 0 69 0,-20-18 12 16,20 18-3-16</inkml:trace>
  <inkml:trace contextRef="#ctx0" brushRef="#br0" timeOffset="89106.12">25656 15917 106 0,'0'0'96'0,"0"0"-61"0,0 0 14 0,0 0-29 16,0 37 81-16,0-37-94 16,0 20 6-16,0-20-11 0,0 17 4 0,0-17-3 15,0 0 0-15,20 21-1 0,-20-21 1 0,37 20 5 16,-17-3-1-16,-3 23 9 47,80 168 28-47,-97-189-45 0,0 39 1 15,-20 36-43-15,20-56 4 0,-37 39-97 16,-3-21-56-16,23-35 104 0,17-4 66 16</inkml:trace>
  <inkml:trace contextRef="#ctx0" brushRef="#br1" timeOffset="91855.84">26303 16240 73 0,'0'0'53'0,"0"0"178"31,0 0-128-31,0 0-59 0,17 0-38 0,3 0 18 16,-20 0-21-16,20 0 3 0,-3 0-3 16,23 0 3-16,-3 0-2 0,-17 0-3 0,17 0 3 15,0 0-4-15,3 0 2 0,-23 0-1 0,3 0-1 16,0 0-1-16,97-20 1 47,68 20-43-47,-165 0 15 0,0 0-11 0,-20 0 15 0,0-17-2 15,20 17-2-15,-20 0-3 0,0 0-2 0,0-20-234 16,0 20 251-16,0-21 8 0,0 21 2 0,0 0-8 0</inkml:trace>
  <inkml:trace contextRef="#ctx0" brushRef="#br1" timeOffset="92173.16">26625 15954 19 0,'0'0'8'0,"0"0"16"0,-20 0 15 16,20-19 29-16,-17 19-48 0,17-18 28 15,-17 18-23-15,-6-20-2 0,23 20-13 0,-17-19 21 16,17 19-12-16,0-17-7 0,-20-5 50 16,20 22-51-16,0 0 0 0,-20 0 26 15,20 0-30-15,0 0-1 0,-17 0 15 0,-3 0-10 0,0 0-8 16,3 22 3-16,-23-5 9 0,40 2-12 15,-114 75 17 32,-57 41 13-47,171-99-25 0,0-15-6 16,0-1-1-16,20-3 3 0,-20 3-1 0,23 17 1 0,-23-37-3 0,54 78 2 16,20-22-1-16,-54-36-2 15,0-20-1-15,-3 37-2 0,3-37-1 0,0 0-4 0,-3 20-21 16,23-2-18-16,-40-18 16 0,17 0-51 0,23 0 30 0,-23 0-89 15,3 0 63-15,40 0-51 16,-43 0 114-16</inkml:trace>
  <inkml:trace contextRef="#ctx0" brushRef="#br1" timeOffset="93272.77">27560 16126 41 0,'0'0'127'0,"0"0"-95"0,0 0 23 0,0 19 43 0,0-19-71 16,0 17-3-16,0-17-7 0,0 0-10 0,0 0 0 0,0 0 0 15,0 0 4-15,0 21-5 0,0-21-3 0,0 20 8 16,0-3-6-16,14-17-3 0,-14 0-2 16,0 40 2-16,0-23 0 0,20 22 0 0,-20-39-1 15,0 19 0-15,20-19-1 16,0 56 9 15,-3-56 11-31,20-36 8 0,-17-59-13 0,17 55-10 0,-37 23-4 0,20-24 0 16,0-15 0-16,0 39-10 15,-20-23-7-15,17 23-25 0,-17 17 22 0,17-20-54 16,-17 20 43-16,0 0-5 0,0 0-2 0,23 0-4 0,-23-21-108 16,0 21 73-16,17 21 34 15</inkml:trace>
  <inkml:trace contextRef="#ctx0" brushRef="#br1" timeOffset="93523.19">27936 16203 26 0,'0'0'15'0,"0"0"6"0,0 0 33 0,0 0-25 0,0 0 22 15,0 17 28-15,20-17-62 16,-20 0-10-16,0 0-1 0,0 0 5 0,0 0-1 16,40 0 13-16,-23 0 8 0,-17-17-23 15,0 17 13-15,0-20-11 0,17 20 1 0,-17-21-1 16,0 21-6-16,0-36 8 15,0 36-8-15,0 0-2 0,0-37 19 32,-57 37 7-32,57 17-27 15,0 3 1-15,0-1-2 0,-17-2 0 0,17 24 2 16,0-4-6-16,0 0 0 0,0 2-10 16,17 0-22-16,-17-3-2 0,0-36 15 15,0 20-28-15,23 0-8 0,-6 17-135 16,0-37 138-16,-17 0 44 0,0 0 1 0,20 0-3 15</inkml:trace>
  <inkml:trace contextRef="#ctx0" brushRef="#br1" timeOffset="94139.68">28221 16183 20 0,'0'0'50'0,"0"0"-27"0,0-21 25 0,0 21-27 16,20 0 19-16,-20-17 27 16,0 17-53-16,0 0 7 0,0 0 7 0,0 0-18 15,0 0 0-15,0 0-7 0,0 0 0 0,0 0-1 16,0 17-1-16,0 4 4 0,0-1-4 15,0-3 0-15,0-17 0 0,0 20 1 0,0 0 0 0,0-20-1 16,0 0 1-16,0 37 14 0,0-37-9 0,0 0 5 16,0 0-1-16,0 0-6 0,0 19 25 31,0-19-23-31,0 0 1 16,0 0-8-16,18 0 4 15,-18 19-3-15,0-19-1 0,0 0 1 0,0 0 1 0,0 0-1 0,0 0 0 16,0 0-1-16,0 0-1 0,0 0 3 15,0 0 1-15,0 20-3 0,0-20 1 0,0 0 0 16,0 0 2-16,0 0-3 0,0 0 2 16,0 0-1-16,0 0-2 0,0 0 2 15,0 0 1-15,0 0-2 0,0 19 2 0,0-19-3 16,0 0 2-16,0 0 0 0,0 0-2 0,0 0 2 16,0 0-1-16,0 0 1 0,0 0 0 0,0 0-1 15,0 0 1-15,0 0 0 16,0 0-1-16,0 0 1 0,0 0 0 0,0 17-1 0,0-17 0 0,0 0 2 15,0 0 0-15,0 0 0 0,0 0-1 16,0 0 0-16,0 0 2 0,0 0-2 0,0 0 2 0,0 0 0 16,0 20 7 31,19-20 25-47,-19 0-25 0,0-20-5 15,0 20 0-15,0-17-2 0,20-22 12 16,-20 20-11-16,0 0 0 0,18-18 5 0,2-20-4 15,-20 57-3-15,22-20-3 16,-22-1 3-16,15 4-2 16,-15 17 1-16,20-19-1 0,-20 19-1 0,0 0 2 0,0 0-1 15,19-20-2-15,-19 20-3 0,0 0-6 16,20 0-32-16,-20 20 29 0,18-20-26 16,-18 0-15-16,0 19-22 0,0-2 32 0,17 4-118 15,-17-1 21-15,0-20 126 0,0 17-3 16</inkml:trace>
  <inkml:trace contextRef="#ctx0" brushRef="#br1" timeOffset="94389.32">28621 16183 32 0,'0'0'50'0,"0"0"17"0,0 0-35 0,0 0-5 0,0 0 20 0,0-21-7 0,0 21-5 0,0 0-19 0,0-17 67 16,0 17-69-16,-18 0-7 15,18 0-1-15,0 0 3 0,0 0-5 0,0 0 9 0,0 0-13 63,-19 38 18-48,19 39 0-15,0-21-9 0,0-56-6 0,0 39 8 0,0-3-3 0,0-16-5 16,0 0-4-16,0-20-3 0,-20 17-10 16,20 3-101-1,-20-20-146-15,20 0 158 0,0 0 76 0,0 0 0 16</inkml:trace>
  <inkml:trace contextRef="#ctx0" brushRef="#br1" timeOffset="94556.48">28812 16183 25 0,'0'0'84'0,"0"0"-46"0,0 0 32 0,0-21-18 0,0 21-20 16,0 0-19-16,0 0 12 0,0 41 20 15,0-41-37-15,0 37-4 16,0-37-3-16,0 20 0 0,0 55-5 15,0-55-4-15,-18 16-248 16,18-53 158-16,0 17 87 16,0-19 3-16,0-1-5 0</inkml:trace>
  <inkml:trace contextRef="#ctx0" brushRef="#br1" timeOffset="94689.31">28849 15861 18 0,'20'0'96'0,"-20"-22"28"0,0 61-70 47,0 74-76-47,0-55-139 0,0-39 95 0,0 2 23 16</inkml:trace>
  <inkml:trace contextRef="#ctx0" brushRef="#br1" timeOffset="95122.57">29000 16106 39 0,'0'0'27'0,"0"0"6"0,0 0 59 0,0 0-72 0,0 0 15 15,-17 0-20-15,17 20 33 0,-17 16-30 16,17 22-11-16,0-18-3 15,0-3-3-15,0-18-1 0,0-19 0 16,0 39 3-16,0-3 16 63,54-207 106-63,-54 154-125 0,0-24-1 0,20 41 0 15,-20-36-21-15,0 36 14 0,0 0-1 0,0 19-42 16,0-19 41-16,0 17 0 0,0-17-1 0,0 21-2 0,0 56-87 15,0-2-48 1,0-55 132-16,0-20 2 0,0 36 56 31,17-53 10-31,-17-2-28 16,0-20 46-16,40-37-1 0,-23 39-41 16,-17 17-15-16,20 20 0 0,-20-21 3 0,0 21-10 0,37-17 55 15,-37 17-54-15,0 0-1 16,20 17 1-16,-20-17 4 0,0 21-7 0,0-1 1 15,0 54 5-15,0-16 0 16,20-38-9-16,-20-1 3 0,0 18-2 0,0-17-3 16,0-20 1-16,20 37 5 0,-20-37-4 0,17 0-2 15,-17 0-9 1,17 0-84-16,3-20 8 0,-20 20 31 0,0 0-10 0,43-37-162 16</inkml:trace>
  <inkml:trace contextRef="#ctx0" brushRef="#br1" timeOffset="95940.79">29912 16162 23 0,'0'0'52'0,"0"0"-20"0,0 0 1 0,-17 0 57 47,-40-17 55-47,37-2-114 15,-17 19 17 1,20 19-27-16,-6-2-20 16,23 24 3-16,-17 16-3 15,17-40-1-15,0 3-1 0,0-1 2 0,0-19-1 0,0 39 0 16,17-3 1-16,-17-36-1 0,0 0 1 16,23 0 3-16,-6 0 1 15,40-94 30-15,-20 17-23 16,-37 19 1-16,20 2-6 0,-20 39-4 0,17-23 2 15,-17 23-2-15,20-80 11 0,-20 23 0 16,0 33-13-16,0 24 8 16,0-3-7-16,0 20 0 0,0 0 2 0,0 0 0 0,0 0-2 0,0 0 4 15,0 0-4-15,-20 20 2 0,20-3-3 0,0 2-1 0,0 3 0 16,-17 52 3-16,17-35-2 16,0 55-3-16,0-56 4 0,0-18-2 15,0-20 0 48,0 171-33-63,60 20-530 15,-46-191 520-15</inkml:trace>
  <inkml:trace contextRef="#ctx0" brushRef="#br1" timeOffset="96223.6">30083 16277 16 0,'20'0'35'0,"3"39"80"16,-23-39-101-16,0 0 11 15,14 19-2-15,-14-19-2 0,20 0-10 0,0 20 57 16,-20-20-47-16,0 0-12 15,20-58 31-15,-20 58-34 0,0-20 0 0,0 20-1 16,0-17 5-16,0-40 6 0,0 37-1 16,-20-37 15-1,20 57-26-15,-20 0-2 0,0 0 0 16,20 19 0-16,-14 19 0 0,14-38-1 0,-23 37 0 16,23 3-2-16,-20 55 3 15,20-2-14 1,20-53 0-16,-20-40 3 0,23 18-19 15,-23 2-9-15,14 16-66 16,6-36-34-16,0 0 85 0,0 0-45 0,-20 0 83 47</inkml:trace>
  <inkml:trace contextRef="#ctx0" brushRef="#br1" timeOffset="96490.53">30522 15861 22 0,'0'0'19'0,"0"-22"82"0,-20 22-61 16,20-19-5-16,0 2-21 0,-20 17 19 15,20-20-25-15,0 0 15 0,0 20-1 16,0 0-15-16,0 0 16 16,0 0 0-16,0 0-8 0,-17 0 8 0,17 0-3 15,0 0-13-15,-20 0 6 31,20 0-1 1,-20 286 36-32,20-246-48 0,0 33-4 15,-20 100-43 1,20-2-370-16,0-171 377 16</inkml:trace>
  <inkml:trace contextRef="#ctx0" brushRef="#br1" timeOffset="96806.36">30579 16162 60 0,'0'0'114'0,"0"0"-25"15,0 0-24-15,0 0-48 0,0 0 12 0,-17 0 0 0,17 0-19 16,-23 0-2-16,23 0-7 0,0 21 1 0,0-21-1 0,0 0-1 16,-17 0 1-16,17 20 2 0,0 17-3 15,0-37 0-15,0 20 0 0,0-20 1 0,0 0-1 0,0 17 1 0,0 3-2 16,0-20 1-16,0 19 1 0,0-19 5 0,57-19 23 31,-57-1-19-31,17 20 1 0,-17-37 3 0,20 0 8 16,-20 37-13-16,0 0-3 15,0-20 2 1,-20 57 2 15,20 98-45-31,0-79-87 16,0-36 42-16,0 17-196 15,0-17 233 1</inkml:trace>
  <inkml:trace contextRef="#ctx0" brushRef="#br1" timeOffset="97956.68">30257 16240 18 0,'0'0'36'0,"0"0"-21"0,0 0 66 0,0-20 12 0,0 20-85 16,0 0 7-16,0 0 13 15,0 0-23-15,0 0-1 0,0 0 0 0,0 0 7 0,0 0-9 16,0 0 11-16,0 0-7 0,0 0 4 15,0 0-1-15,0-17 20 16,0 17-24 0,0 0 9-16,0 0-4 0,0 0 8 15,0 0-14-15,0 17 9 0,0-17-10 0,0 0 1 16,-23 20 9-16,23 0-12 0,-17-3 4 16,17 3-1-1,-37 38 6-15,37-22-7 16,-20-36-2-16,20 20 0 0,0 0 1 0,0-20-1 0,0 0 0 0,0 17 0 15,0 3-3-15,0-20 2 0,40 20-27 16,-23-2-10-16,40 2-248 16,-20-1 149-16,-37-19 122 31</inkml:trace>
  <inkml:trace contextRef="#ctx0" brushRef="#br1" timeOffset="99156.71">30710 16240 19 0,'0'0'68'0,"0"0"-1"0,0-20 75 15,0 20-79-15,0 0-47 0,0 0 21 16,0 20-31-16,0 0 2 16,0-3-7-16,0 22 0 0,0-39 1 15,0 39 0-15,0-20-1 0,0-2 0 0,0 3 3 16,0-20-1-16,0 20 7 16,0-40 8-16,0 20-10 0,20-20-4 0,3-16 6 15,-9-3-7-15,6 20-6 16,-20-1-4-16,0 20-3 0,20-17-72 0,0-3 18 15,-3 0-96-15,-17 20 47 16,17 0 94-16,-17 0-1 0,20 0 14 16,-20 0 5-16,20 0 7 15,-20 0-3-15,0 20 79 32,0 0 4-32,0-20-76 0,0 17 19 0,23-17-21 0,-23 0 13 15,14 20-17-15,-14-20-2 0,60 0 5 16,-60 0-7-1,0 0 1-15,17-20 1 16,23-54 22-16,-40 33 22 16,0 41-35-16,0-17 17 0,0 17-14 15,0-19-5-15,0 19 1 0,-23 19-1 0,6-2-3 16,17-17-4-16,-17 21 2 0,-3 16-2 16,20 3-4-16,-20-40 1 0,20 37-12 0,0-18 2 0,-20 0-28 15,20 20-18-15,0 18-185 16,0-57 210-16,0 17-6 15</inkml:trace>
  <inkml:trace contextRef="#ctx0" brushRef="#br1" timeOffset="99456.81">31166 16203 96 0,'0'0'50'0,"-17"0"63"0,17 0-41 0,-20 17-7 15,-17 40-48-15,37 21-8 16,-20-42-8-16,20-16 1 0,0 75 0 15,20-75-1-15,-20-20 1 16,0 0 1-16,17 0 4 16,3-78 15-16,0 4-8 0,20-117 4 15,-40 153-15-15,14-18 0 0,-14 16-1 0,20-131 4 16,0 132-3-16,0-91 4 0,-20 89-4 16,17-72 31-16,-17 96-31 0,0 17-1 15,0 0-1-15,0-21 7 0,0 21-1 0,0 21-5 16,0-4-5-16,0 3 0 0,0 17 3 0,0 41 10 0,0 71 0 15,-17-53-10-15,17-40 0 0,0-15 1 16,-20 53-1-16,20-37-1 0,0 20-10 0,0-40 1 0,0 1-4 16,0 1-6-16,0 35-39 0,0-54 19 0,0 18-61 0,0 18-202 15,20-35 269-15</inkml:trace>
  <inkml:trace contextRef="#ctx0" brushRef="#br1" timeOffset="99690.73">31756 16260 131 0,'0'0'106'0,"0"0"-72"0,0 0-7 0,0-20 20 0,0 20-4 0,0 0-23 16,0-20 33-16,0 20-49 15,0 0 9-15,0 40-7 0,0-40-6 16,0 17 0-16,-20 41 3 0,20-38-4 15,0 16-24-15,0-16-25 0,-14-20 26 16,14 20-4-16,0-20-140 0,-23 0 65 16,23-20 44-16,0 0 30 0</inkml:trace>
  <inkml:trace contextRef="#ctx0" brushRef="#br1" timeOffset="100073.63">31776 15935 35 0,'0'0'43'0,"0"0"-16"0,0 19 27 0,0 1 17 16,0 18-17-16,0-18-49 0,-20 37 4 15,0 37-24 17,20 0-154-32,0-36 82 15,0-58 85-15,0 20 1 0,0-20 1 0,0 0 5 16,0 0 11-16,20-58 104 16,-20 38-100-16,20-17 43 0,-20 37-53 0,20-20 0 15,-20 20-2-15,0-17-1 0,0 17 8 0,0-20-7 0,17 20 8 0,-17 0 2 16,0 0-6-16,0 0-7 0,18 0 11 15,-18 0 1-15,0 0-10 0,22 20 5 0,-22-20-5 16,0 0 13-16,0 17-8 0,17-17-7 0,-17 20 4 16,0-20-6-16,0 20 6 15,20 17-1-15,-20-37-6 0,0 19 1 0,0 20 4 16,17-20-7-16,-17-2 0 0,20 23 0 31,-20-40-2-31,0 0 0 0,0 17-12 0,0-17 2 0,0 20-46 16,0-20 29-16,0 0-41 0,0 0 26 0,0 0-8 0,0 0-126 15,0 0 165-15,20 0-7 32</inkml:trace>
  <inkml:trace contextRef="#ctx0" brushRef="#br1" timeOffset="100674.06">32520 15897 19 0,'0'0'16'0,"0"0"86"0,0 0-81 0,0 0-2 0,0 0 16 0,0 0-4 0,0 0 41 16,0 0-43-16,15 0-4 0,-15 0 22 15,0 0-27 1,0 0 11-16,0 0-24 0,0 0 0 16,0 20 0-16,20-2 9 0,-20 38 6 31,20 79-6-31,-1 74-8 31,-19-76-24-31,-19-39-86 0,-1-37-225 31,20-57 283-31,-20 0-17 16</inkml:trace>
  <inkml:trace contextRef="#ctx0" brushRef="#br1" timeOffset="101044.18">32478 15974 41 0,'0'0'30'0,"0"-20"53"0,0 20-43 0,0-19 21 16,0 1-17-16,0-2 3 0,0 20-33 15,0-19 21-15,0 2 15 16,20 17-23-1,-20 0-10-15,22 17-3 0,-22-17-5 0,15 19-5 0,5-19 4 16,0 38 3-16,-1-19-7 0,-1 1 1 16,-1-3-2-16,6 4-2 0,-6-21 1 15,-17 0-2-15,20 20-1 0,-20-3 2 0,0-17 0 0,17 77-22 32,-17-77 15-32,0 19-7 0,0-19 7 0,0 0 2 0,0 17-2 0,-17-17-3 15,17 0 6-15,-20 21-2 0,20-21 3 16,-57 0-16 15,39-21 14-31,-1-15 6 0,19 36-3 0,0 0 0 0,19-20 2 0,16 40 3 16,5 16 3-16,-40-15-5 15,20 16 3-15,-20-17-2 0,17 56 4 0,3-18 2 16,-20-1-2-16,0-20-3 0,20 1 3 0,-40 75 0 16,-17-17-2-16,-23-21-7 15,43-75 1-15,-1 21-3 0,-1-21-1 0,-58 20-44 16,57-20-10-16,-54 0-142 15,54 0 140-15,-15-20-53 0,-7 20 104 0,42-21-6 16</inkml:trace>
  <inkml:trace contextRef="#ctx0" brushRef="#br0" timeOffset="103473.61">21973 17666 64 0,'0'0'169'0,"0"0"-87"0,0 0-27 0,0 0-7 16,0 18-32-16,0-18 4 0,0 20 22 15,0-20-35-15,0 0-1 0,0 19-4 16,0-19 0-16,0 0 0 0,0 0 0 0,0 0-1 0,0 19-1 0,0 0 0 15,0 19 1-15,0-38-1 16,0 20-3-16,0-2-17 0,0 1 7 0,0-19-21 16,0 20 13-16,0-20-3 0,0 17-5 0,0-17-5 0,0 20-158 15,0 0 43-15</inkml:trace>
  <inkml:trace contextRef="#ctx0" brushRef="#br0" timeOffset="103640.2">21973 17533 50 0,'0'-20'144'0,"0"-16"-6"15,0 36-119-15,0 0 41 0,0 0-37 16,0 0 3-16,0 0-17 0,0 0 3 0,0 19 7 31,0-19-13-31,0 17-6 0,14 22-15 16,-14-39-11-16,0 18 9 0,0-18-4 0,20 20-62 16,-20-20 48-16,0 20-51 0,0-20 37 0,20 0 1 15,17 17-78 1</inkml:trace>
  <inkml:trace contextRef="#ctx0" brushRef="#br0" timeOffset="103839.99">22158 17610 33 0,'0'0'107'0,"0"-20"-64"0,0 20-26 0,0 0 11 0,0 0 5 16,0 0-16-16,20 0-2 0,-20 0-10 0,0 0 9 15,20 0-8-15,-20 0 0 0,37 0 17 47,-20 0-15-47,3-20 10 0,57 20 32 0,-77 0-39 0,20 0-5 16,-3 20 5-16,6 17 8 0,-23-16-16 15,17 15 5-15,0-16-5 16,-17-1-1-16,0 0-2 0,20 19 0 0,0 1-2 0,-20-39-2 16,0 74-95-16,0-74 63 15,17 40-184-15,-17-40 168 0,0 0-2 0,0 18 35 16</inkml:trace>
  <inkml:trace contextRef="#ctx0" brushRef="#br0" timeOffset="104140.9">22825 17039 104 0,'0'0'54'0,"0"0"-2"0,0 0-12 0,0 0 43 0,-20 57-4 15,20-57-69-15,0 37 5 0,-20 78 13 16,20-78-25-16,-14 20 1 0,14 0-3 0,0-19-1 16,0 77-1-16,0-57-2 0,0 55-35 15,0-37-30-15,0-19 15 0,-23-57 32 16,23 37-33-16,0-37 41 0,-20 0-13 15,20 0 1-15,-20-37 8 0,3 0 6 16,-3-21 12-16,3 1 16 0,17 19 25 0,-40-76 77 31,40 58-83-31,-17 16-2 0,17 3 2 16,17 17-23-16,-17 20-8 0,20 0 2 0,0 0-4 0,-20 0-1 16,17 20-2-16,-17-20 1 0,37 0-2 0,-17 18-5 0,0 1-26 31,77 38-158-31,-80-37 137 0,20 37-124 0</inkml:trace>
  <inkml:trace contextRef="#ctx0" brushRef="#br0" timeOffset="105194.07">22728 17248 19 0,'0'0'18'0,"0"0"2"0,0 0 8 0,0 0-9 0,0 0 2 0,0 0 1 0,0 0 22 0,0 0-3 0,0 0-21 0,0 0 15 0,-20-21 55 16,20 21-75-16,0-17 12 15,-17 17-12-15,-3 0 44 16,3 0-52-16,-3 38 26 15,-17-1-16-15,37 3-13 16,-17-3-2-16,17 0 0 0,0-17-1 0,0 17 1 16,0-37-2-16,0 40 1 0,0-23-1 0,54 40 8 15,-34-17-1 1,-3-23 1-16,3 4-2 0,-3-3 0 0,-17-18-4 0,0 0 1 16,0 18-1-16,20-18 1 0,-20 20-1 0,0-1 4 15,-37 77-3 1,0-39-8-1,37-57-2-15,-20 17-35 0,0-17 0 0,20 0-89 16,0-17-8-16,0-22-32 0,0 21 133 16,20-40-5-1</inkml:trace>
  <inkml:trace contextRef="#ctx0" brushRef="#br0" timeOffset="105423.74">23241 17000 96 0,'0'0'113'0,"-17"0"25"0,0 0-62 16,-6 19-22 15,23-19-49-31,0 114 15 0,0 20-12 0,0-76-7 16,0-21-1-16,0 20 0 0,23 57-8 0,-23-37-8 0,0-39 2 15,0 18-23-15,0 1-11 0,-23-19-7 0,23 19-80 16,-17-57 74-1,17 20 1-15,-20-20 21 0,0-20 18 0,3-17 15 16,17 17-5-16</inkml:trace>
  <inkml:trace contextRef="#ctx0" brushRef="#br0" timeOffset="105557.51">23016 17570 27 0,'0'0'19'0,"-20"-37"147"15,20 17-114-15,0 20-30 0,0-36 16 0,0 36-20 16,0-21 13-16,0 2-3 0,0 19-17 0,20 0 27 16,-3 0-29-16,97 0 2 15,-77 0-11 1,20 0-22-16,57 40-231 31,-37-4 58-31</inkml:trace>
  <inkml:trace contextRef="#ctx0" brushRef="#br0" timeOffset="105890.44">23546 17513 95 0,'0'0'99'0,"0"0"-60"0,0 0 17 0,0 0-10 0,0 0-25 0,0 0 15 15,0 0-22-15,0 0 10 0,0 0-5 0,0 0 13 16,57 0 10 31,17 0-26-47,3 0-49 0,-37 20-6 16,-20-20-57-16,-3 0 51 0,20 19-281 15</inkml:trace>
  <inkml:trace contextRef="#ctx0" brushRef="#br0" timeOffset="106174.1">23868 17191 146 0,'0'0'61'0,"0"0"17"0,0 0-32 0,0 0-10 0,0 36 4 16,0-36-21-16,20 40 9 16,17-1-13-16,-37-20-11 0,40-2 5 0,0 3-1 15,-23-1-1-15,40-1 5 0,-40 2-9 0,3-20-1 16,17 18 3-16,21 41 16 15,-39-59-17-15,-19 17 6 0,20 3-3 16,-20-1-1-16,0-19-4 0,-20 18 2 0,1 2-4 0,1 0 3 16,-22 18-2-16,-74 37-15 15,20 1-41-15,94-76 39 16,-77 38-67-16,77-19 54 0,0-19-40 0,-20 20 29 16,20-20-101-1,0 0 97-15,20 0-42 47</inkml:trace>
  <inkml:trace contextRef="#ctx0" brushRef="#br0" timeOffset="107007.26">24516 17267 21 0,'0'0'8'16,"0"0"12"-16,0 0-6 0,0 0 113 0,0 0-81 0,0 0 13 15,0 0-5-15,0-19 11 16,0 19-32-16,0 0-22 0,0 0 7 0,0 0-1 15,0 0 9 1,0 0-11-16,0 0-10 0,0 0 4 0,-18 0-4 0,18 0-2 0,0 0 5 16,0 0-4-16,0 0-1 0,0 0 9 0,0 0-1 15,18 19 1 1,-18-19-8 0,22 0-3-16,-22 18 0 0,35 3 0 31,22 35 0-31,-20 1 1 0,3 1-4 0,-23-39 2 15,-17-19 0-15,0 17 0 0,57 60-7 16,0 37-5 0,-17-57 5-1,-40-19-4-15,17-18-5 0,3 37-58 16,-20-57 36 15,-20-57-411-31</inkml:trace>
  <inkml:trace contextRef="#ctx0" brushRef="#br0" timeOffset="107223.54">24858 17362 43 0,'0'0'28'0,"0"0"41"0,0 0 45 16,-20 0-90-16,20 0-2 0,0 0-4 0,0 0 0 0,0 0-1 0,0 0 13 0,-17 19 10 15,-1-1 8-15,18-18-40 16,-22 20-1-16,22-20-1 0,-17 18 4 0,17 1-3 0,-20 2-3 15,20-21 1-15,-20 19 2 0,-57 55 5 16,60-34-12-16,-21 16 0 0,19-38-2 16,-16 59-50-16,13-77 33 15,22 19-33-15,0 0-23 0,-18 1 30 0,18-20-66 16,0 18 54-16,0-18 8 0,18 19-26 0</inkml:trace>
  <inkml:trace contextRef="#ctx0" brushRef="#br0" timeOffset="107857.43">25314 17285 44 0,'0'0'23'0,"0"0"29"0,-20 0-28 0,20 0 31 0,0 0-24 0,-20 0-17 0,20 0 0 0,0 0-1 15,0 0-1-15,-17 21 14 0,-20-2 36 16,37-19-41-16,-40 17 39 16,40-17-51-1,-15 0 25-15,-7 20-20 0,2-20 1 0,20 0-4 0,0 0 0 0,0 19 0 16,0-1-9-16,-20 20 9 15,40 77-7 1,0-57-3-16,2-20-2 16,-7 18-15-16,25 20-80 15,-20-57 69-15,-20-19-37 0,17 20-68 16,0-20-33-16,-17 0 130 0,20-20-3 0</inkml:trace>
  <inkml:trace contextRef="#ctx0" brushRef="#br0" timeOffset="108057.29">25562 17096 79 0,'0'17'319'0,"0"3"-271"0,0 38-12 0,0-22-23 0,0 22 0 16,0-18-8-16,0-23-2 0,0 22-1 0,-20 36 1 15,20-35 0-15,-20 16-5 0,20-38 2 16,-37 60-10-16,17-78-1 0,0 36-4 0,20-36-5 0,-34 39-72 15,14-20 3-15,-20-19-142 16,26 0 177 0</inkml:trace>
  <inkml:trace contextRef="#ctx0" brushRef="#br0" timeOffset="111441.35">20621 5135 25 0,'0'0'33'0,"0"0"0"0,0 0-15 0,0 0 109 15,0 0-93-15,0 0-6 16,18 0 11-16,-18 0-32 0,0 0 22 31,0 0 0-31,0 0-12 0,0 0-14 0,0 0 4 16,0 0-6-16,0 0 2 0,17 0-1 0,-17 20 11 31,0 36-2-31,0-18-2 16,20-19-5-16,-20-1 0 0,20 22 9 31,-20-40-11-31,37 18 10 16,-37 1-10-16,0-19 3 0,20 0-2 0,0 0-1 0,-20 0 1 15,17-19 12-15,5 1-13 16,-4-1 2-16,-18-2-2 0,17 3 1 16,-17-1-2-16,40-19 5 0,-40 19-6 0,17 19 2 15,-17 0-3-15,37-57 2 16,-37 37-13-16,0 20-18 0,0 0-124 47,0 20-203-47</inkml:trace>
  <inkml:trace contextRef="#ctx0" brushRef="#br0" timeOffset="111890.77">21174 5249 24 0,'0'0'100'0,"0"0"-79"16,0-19 100 0,-42 19-3-16,42 0-110 0,0 0 0 0,-20 0 33 15,-17 19-18-15,37-19-17 0,0 19 1 16,0-1 0-16,0-18-5 0,-17 40 3 16,17-40-3-16,0 18 2 0,0 39-1 15,17-57-2-15,3 37 3 0,-20-17-3 16,17 0 2-16,-17-20 0 0,20 0-2 0,0 0 5 15,-20 0-5-15,0 0 1 0,22-20 0 16,-22 0 0-16,15-17 1 0,5 19-2 16,-20-2-1-16,0 20 0 0,0 0 2 0,0-37 1 0,0 37-2 0,0-40 1 15,0 22-2-15,0 18-1 16,-20-19-1-16,20 19-6 0,0 0-3 0,-15 0-25 16,15 0 1-16,0 37-114 15,0-37 107-15,0 21-4 0,0-21-4 0,0 19 1 0,0-1-20 16,0 1 53-16,0-19 7 0,15 20-6 0</inkml:trace>
  <inkml:trace contextRef="#ctx0" brushRef="#br0" timeOffset="112157.86">21346 5363 26 0,'0'0'79'0,"0"0"-55"0,0 0 23 0,0 0-4 0,0-19-5 0,0 19-22 15,0 0 11-15,0 0-9 0,0 0-12 0,0 0-1 0,0 0 15 47,0 0 0-47,0 39-9 0,0-39-10 0,0 18-35 16,14 2 15-16,-14-20 19 62,0 0-263-62,0-77 198 0</inkml:trace>
  <inkml:trace contextRef="#ctx0" brushRef="#br0" timeOffset="112274.14">21380 5097 20 0,'0'-19'52'0,"0"-1"6"0,0 20 4 0,0-18-20 0,0 18-11 16,-20 0 25-16,20 18-27 15,0 2-23-15,-14 75 15 32,-9 18-32-32,23-113 1 0,0 21-25 15,0-21 10-15,23 0-83 0,-23 0 59 0,0 0 4 0,0 0-16 16,14 0 28-16</inkml:trace>
  <inkml:trace contextRef="#ctx0" brushRef="#br0" timeOffset="112740.71">21645 5363 27 0,'0'0'27'0,"0"0"13"0,-17 0-20 16,0 0 60-16,17 0-68 0,-23 0 7 15,23 0-11-15,-17 0 13 0,17 0-16 0,0 20 1 16,-20-2 6-16,20 2-5 0,0-20-4 0,0 57 11 16,0-38-7-16,0-19-3 15,0 38 12-15,0-1 32 31,37-18-3-31,-37-38-36 0,23 0-2 0,-23-19 2 16,0 38-5-16,34-57 4 0,-34 20-4 0,0-40 5 16,20 40-3-16,-20 16-2 0,0-16-1 0,0-20 8 15,0 57-7-15,0-37 4 0,20-60 10 16,-20 79-8-16,0-20 10 16,-20 38-15-16,20-18 11 0,-20 18-6 15,20 0-7-15,0 0 1 0,0 0-1 0,-17 18 5 16,0 95-1-1,17-93-5-15,0 37-3 0,0 37 1 16,0-73 0-16,0 16 0 0,0 40 0 16,17 17-3-16,-17-56-3 0,17-19 1 15,-17 20-10-15,0-20 4 0,0 1-2 0,20 16-20 0,-20-17-10 16,20-19 16-16,-20 19-2 0,37 0-220 16,-20-19 144-16,26 0 53 0,-43 0 32 0</inkml:trace>
  <inkml:trace contextRef="#ctx0" brushRef="#br0" timeOffset="113590.8">22386 5363 15 0,'0'0'24'0,"-17"0"31"0,17 0-34 0,0 0 0 0,0 0-10 0,0 0 28 0,0 0-29 0,0 0 12 16,0 0-10-16,0 0 34 15,-20 0 11-15,20 0-36 0,0 0-10 0,0 0 10 16,0 0-1-16,0 0 5 31,0 0 58-31,0 0-69 0,0 0-10 0,0 0-2 16,0 0 0-16,0 0 3 0,0 0-1 0,0 0-2 0,0 0 0 16,0 20 5-16,0-20-7 0,20 38 4 15,-20-21-4-15,0-17 1 0,17 40 0 0,6-3 0 16,-23-17 0-16,17-2-2 0,-17-18-1 0,0 19 0 0,17 0 1 15,3 20 0 1,0 17-8-16,-3-56-3 0,3 19-22 0,-20 0-20 47,37-19-301-47,-37 0 281 0,0-19 55 0</inkml:trace>
  <inkml:trace contextRef="#ctx0" brushRef="#br0" timeOffset="113857.56">22557 5478 18 0,'0'0'24'0,"0"0"14"0,0 0 103 31,-17 0-124-31,17 0 24 0,0-20-7 32,-40 20 49-32,3 20-24 0,37-20-53 15,-20 0 1-15,20 0-1 0,-17 19 4 0,0-1-4 0,-23 2 0 16,20-2-1-16,0 1-4 15,-37 20 2-15,37-20-2 0,20-19 0 0,-54 37 0 16,54-18-6-16,-20 19-42 16,20-38 8-16,0 19-35 0,20-19 44 15,34 19-241 17,-14-19 229-32</inkml:trace>
  <inkml:trace contextRef="#ctx0" brushRef="#br0" timeOffset="114324.38">22956 5401 38 0,'0'0'55'0,"0"0"-22"0,-14 0 28 0,14 0-9 0,-23-18-4 0,23 18-5 0,0 0-24 15,-40 0 53 17,-34 55-16-17,54 42-43-15,20-79-13 0,0 20 1 16,0 1-1-16,0-19 0 0,0 16 0 0,0-36 0 0,0 0-1 15,20 38-3-15,-20-38-1 0,20 38-31 0,-20-19 19 0,20-19-24 16,-3 40-130 0,-17-40 122-16,17 0-44 0,-17-20 61 0,20 20 6 0,-20-20 10 0</inkml:trace>
  <inkml:trace contextRef="#ctx0" brushRef="#br0" timeOffset="114524.88">23110 5286 27 0,'0'0'133'0,"0"0"-63"15,0 0-40-15,0 0-4 0,0 0-13 0,0 0-1 0,0 0 0 16,0 0 0-16,0 0-1 0,0 0 0 0,0 58 32 31,0 36 3-31,0-74-42 0,0 19 4 0,0 75 1 16,0-95-7-16,0 1-1 0,0 16 3 0,-20 40-4 16,20-37-3-16,-20-2-34 0,20-37 13 15,-20 0-5-15,20 19-222 0,-17-19 198 16,17 0-3-16,0 0 35 0</inkml:trace>
  <inkml:trace contextRef="#ctx0" brushRef="#br0" timeOffset="115107.84">23623 5478 18 0,'0'0'27'0,"0"0"-13"0,0 0 19 0,0 0 1 0,0 0-4 0,0 0-3 0,0-20 80 32,0 20-75-32,0 0 6 0,0 0-29 0,0 0 19 15,0 0-20-15,0 0 5 0,0 0-7 0,0 0 12 16,0 0-12-16,-20 20-1 15,20-1 0-15,-20-19-4 0,20 18 1 0,-14 20-3 16,-9 39 4 0,23-77-3-16,0 20 2 0,0-3-1 0,0 2 0 15,0 0 1-15,0-19 0 16,0 19 7 15,37-57 3-31,-37 19-8 0,0 19 2 31,0 57 10-31,-14-38-11 0,14 59 8 16,-23-42-9-16,23-16-2 0,0-2-2 0,0 1 1 16,0 20-1-16,0-20-7 15,23-19-28-15,-23 0-12 0,14 0-18 0,6 0 22 16,-20 0-5-16,20-19-78 0,0 19 63 0,-3-18-18 0,0-3 53 16</inkml:trace>
  <inkml:trace contextRef="#ctx0" brushRef="#br0" timeOffset="115440.82">24039 5801 44 0,'-17'0'154'0,"17"0"-43"0,0 0-93 0,-17 0 69 31,17 0-57-31,0 0-8 0,0 0-3 16,17 0-17-16,-17 0 2 0,0 0-3 0,0 0-1 15,0-20 2-15,17 20-6 16,3-19-43-16,0 19-118 47,-20 19-95-47,0-19 242 0</inkml:trace>
  <inkml:trace contextRef="#ctx0" brushRef="#br0" timeOffset="115691.78">24230 5801 15 0,'0'0'7'0,"0"0"2"0,0 0 0 0,0 0 3 0,0 0 21 0,0 0-16 0,0 0-3 0,20 0 13 16,-2 0-5-16,-18 20-18 0,0-20 0 15,0 0 0-15,0 0-2 0,19 0 3 16,-19 0 2-16,0 0-7 0,0 0 2 16,38 0-8-16,-38 0 4 0,0-20-2 15,0 20-10-15,0 0 3 0,19-20-18 0,-19 1-2 16,23 0-3-16,-23 19 31 0,15 0-3 0,5-19-14 16,-20 19 16-16,19 0-1 15,-19 0 3-15,20 0 3 0,-20 0-1 16,18 19 0-16,-18-19 4 0,0 0 3 0,17 0 8 15,-17 0-6-15,22 0-8 0,-22 0-1 16,0 0-1-16,18 0-1 0,-18 0 0 0,0 0-2 0,0 0-1 0,22 0-2 16,-22 0 0-16,0 0 1 0,0 0 1 0,15 0-15 15</inkml:trace>
  <inkml:trace contextRef="#ctx0" brushRef="#br0" timeOffset="116041.06">24858 5438 31 0,'20'40'218'0,"17"17"-148"16,-37-57-66-16,0 18-2 0,59 40 10 16,-41-2 4-16,-1-56-10 0,-17 19-4 15,20 0 6-15,-20 0 3 16,20 0-2-16,-20-19-5 0,0 0 0 15,0 0-2-15,0 0 0 0,0 0-1 0,-20 0 0 0,20 0 0 16,0 19 3-16,-20 0-3 0,20-19 1 16,-17 20 5-16,17 17 1 0,0-37-4 15,-18 39 6-15,18-39-5 0,0 37 7 0,0-37-6 0,0 58 19 16,0-39-19 0,0 56 22-16,0-36-16 0,0-1-10 0,0-1 3 15,0 60-5 1,-22-42-39-16,22-15-63 0,-17-40-9 15,17 17-38-15,-20 3 23 0,0-20 112 16</inkml:trace>
  <inkml:trace contextRef="#ctx0" brushRef="#br1" timeOffset="117974.65">26092 17419 21 0,'0'0'18'0,"0"0"-6"0,-20 0 35 0,20 0 2 0,0-20-33 0,-17 20 0 0,0 0 28 0,17 0-32 0,0-18-1 0,-20 18 8 16,20 0-10-16,0 0 8 0,-20-19-8 0,20 19 9 0,-20 0 26 16,6-20-25-16,14 20-8 15,-23 0 11-15,23 0-11 0,-20 0 33 0,20 0-33 0,-20 0 16 16,20 20-19-16,-17-20 8 0,-3 19 10 16,20-1-15-16,0-18-6 0,0 0 4 15,0 20-4-15,0-20 0 0,37 0 1 0,40 18 3 31,-17 1-9-31,-6-19-1 0,43 0-5 16,-97 0 0-16,74 0-50 16,3 21-51-16,0-21-138 15,-77 0 196-15,0 0-33 0,0 0 46 16,0 0 17-16</inkml:trace>
  <inkml:trace contextRef="#ctx0" brushRef="#br1" timeOffset="118224.86">26263 17227 27 0,'-20'0'154'0,"20"-17"-125"0,-17 17 22 0,0-19 8 0,17 19-42 0,0 0 15 16,-20 0-5-16,20 0-5 0,-40-20 27 15,26 20-18-15,-9 0-25 16,3 20 5-16,-34 16-2 0,54-15-7 0,-40-2 0 16,-17-1 1-16,57 3-1 0,-77 15 6 15,60-16-4-15,-97 17 3 0,114-37-6 0,-40 20 3 16,23-20-2-16,-3 18 1 0,20-18 2 15,0 19-3-15,37-19 1 0,-17 21-1 16,74-2 0-16,-17-2-3 16,-60-17 0-16,23 0 1 0,57 39-11 0,-43-21-15 15,-34-18 4-15,17 20-75 0,40 17-45 0,-40-37-26 16,-17 21 95-16,17-21 38 16</inkml:trace>
  <inkml:trace contextRef="#ctx0" brushRef="#br1" timeOffset="118708.64">26816 17362 31 0,'0'0'78'0,"0"0"-11"0,0 0-39 0,0 0-2 0,-20 0 49 0,20 0-60 0,0-20 11 0,0 20-12 16,-20 0 10-16,20 0-12 0,0 0-2 0,0 0 0 0,0-17 50 31,0 17-55-31,0 17 0 0,0 22 14 63,20 113-7-63,0-115-9 0,17 3 21 0,-20-40-20 0,23-40 3 0,-17-17 2 15,31-19-3-15,-34 1-3 16,14-2-9-1,-14 40-21-15,-20 16 12 0,20 21-3 0,17-36-74 16,-37 16 69-16,0 20-2 0,20 0-24 0,-20 0 24 0,20 0-27 16,-20 0 24-16,17 20-31 0,-17-20 28 0,0 36-50 15,23 4 39-15</inkml:trace>
  <inkml:trace contextRef="#ctx0" brushRef="#br1" timeOffset="119025.91">27215 17456 15 0,'0'0'12'0,"0"0"64"0,0 0-57 0,0 0 0 0,0 0-2 0,0 0 16 15,0 0-19-15,0 0 0 0,0 0-1 0,0 21 9 0,17-21 8 16,-17 0-5 0,40 19 7-16,-40-19-23 0,0 0-2 0,17 0 9 0,-17 0-9 0,20 0 11 15,17 0 23 1,3-40-20 15,-3-110 2-31,-37 129-21 0,0 3 9 16,0-1-7-16,0-2 11 0,0 21-4 0,-37 0 22 15,20 21-25-15,-6-2 0 16,-34 39 4 0,57-21-8-16,-17 0-2 0,17-17-1 15,-20 17-1-15,20 3 1 0,0-40 0 0,0 37 1 0,0 0-3 16,0 3 2-16,0-23-1 0,0-17-1 0,0 39-21 16,20-21 8-16,-20-18-26 0,17 0-49 15,-17 0 53-15,20 0-47 0,-20 0 37 0,20 0-58 16,-3 0 8-16,6-18 65 0,-23 18 6 0,0-18 14 15</inkml:trace>
  <inkml:trace contextRef="#ctx0" brushRef="#br1" timeOffset="119476.96">27708 17306 13 0,'0'0'12'0,"0"0"-3"0,0-21 67 0,0 3 43 16,0-1-91-16,0 19-15 0,0 0-2 16,0-21 8-16,0 4 23 15,-20-2-4-15,20 19-31 0,0 0 10 16,0 0 10-16,-20 0-7 15,20 0-13-15,0 0 1 0,0 19 3 0,0-19-5 0,0 0 13 16,0 38-6 0,0-38-8-16,0 19-1 0,0-1 7 0,0-18-7 15,0 21-2-15,0-21 1 0,0 19 0 0,0-2 0 0,0 22 1 16,-17-21-1-16,17 20 1 0,0-38-3 16,0 19-1-16,0-19 0 0,0 21 2 0,0-21 1 0,0 0-4 15,0 19 2-15,0-19 0 0,0 0 0 0,17-77 6 16,-17 39-6-16,40-18 2 31,-3-42 1-31,-37 81-2 0,20 17-1 0,20-39-7 16,-40 22-7-16,34-4-87 31,6 42-50-31,-40-4 64 16,20 3-101-16,-20-1 142 0</inkml:trace>
  <inkml:trace contextRef="#ctx0" brushRef="#br1" timeOffset="119741.18">28013 17285 31 0,'0'0'22'0,"0"0"43"0,0 0 69 0,0 0-108 16,0-18 93-16,0 18-53 15,0 0-46-15,-17 0-4 16,17 0 3-16,0 0-9 0,-23 0 2 16,23 18-4-16,-17 3-6 0,17-2 1 15,0 18-2-15,0-18 0 16,0-1-1-16,0 2 0 0,0-20 0 0,40 37 3 31,-6-16-3-31,6-2 1 16,-40-19-1-16,0 17-1 15,0-17 1-15,-20 20-6 16,0-1-32-16,20-1 2 0,-17-18 15 0,17 0-5 0,-17 0-134 16,17 0 104-16,0 0-3 0,0 0 5 0,-23 0 11 0,23-37-16 15</inkml:trace>
  <inkml:trace contextRef="#ctx0" brushRef="#br1" timeOffset="119908.19">28221 17325 16 0,'0'0'10'0,"0"0"22"0,0 0 66 0,0 0-30 16,0 0-40-16,0 0 25 0,0 0-28 0,0 0-12 15,0 0 42 1,0 56-24-16,0-38-29 0,0 2 0 16,-19 38-7-16,19-58-10 0,0 19 0 15,-18-2-26-15,18 22-137 16,0-39 128-16,0 0-51 0,0 0 73 0</inkml:trace>
  <inkml:trace contextRef="#ctx0" brushRef="#br1" timeOffset="120041.16">28278 17096 23 0,'0'-40'296'0,"0"40"-267"0,0 0-2 16,0 21-14-16,0 15-22 15,0-16 2-15,-19-20-2 0,19 21-5 0,0-4-26 0,0-17 13 0,0 20-42 16,0 16-57-16,0 4 39 15</inkml:trace>
  <inkml:trace contextRef="#ctx0" brushRef="#br1" timeOffset="120441.09">28412 17342 21 0,'0'0'15'0,"0"0"5"0,0 0 7 0,0 0 31 0,0 0-30 16,0 0 41-16,0 0-36 0,0 0-19 0,-19 20 23 16,19-20-31-16,0 0-2 0,0 0 3 15,-20 37 5-15,5 1-10 0,15 2 0 16,0-21 0-16,-22-2-2 0,22 40 2 15,0-57-2-15,0 20 4 0,0-20 0 16,22 20 22-16,-7-20-15 0,-15-20-6 0,20 20-1 0,-20-20-1 16,0 2 2-16,19-21-1 0,36-55-8 15,-55 74-1-15,20-17-6 47,22-98-148-47,-27 156 106 0,-15 73 36 0,0-17-17 16,-15-59 15-16,15 22 10 0,0-4 8 0,0-36 1 15,-22 39 9-15,22-1 32 16,0-38-25-16,0 0 46 0,0 0-41 0,0-20 14 0,22 2-21 16,-22-1-2-16,0-1-2 0,15 3 8 0,-15-2-10 0,20-21 8 0,37-55 31 15,-40 78-38 1,5-2-1-16,-4-20 29 0,39 20-8 0,-37 19-4 16,-3 0-15-16,5 0 6 0,13 37 5 15,-15 40-3-15,0-58-17 0,-20-1 0 16,0 2-1-16,0-20 1 0,0 37-1 0,17-16-1 0,-17 15-6 15,0 3-33-15,0-21-6 0,0 2-58 0,-17 0 59 16,17-20-151-16,0 0 37 16</inkml:trace>
  <inkml:trace contextRef="#ctx0" brushRef="#br1" timeOffset="121158.36">29459 17077 23 0,'0'19'276'16,"0"-19"-199"-16,0 0-26 0,0 0-30 16,0 0-18-16,-23-19 12 0,23 19-9 15,-17 0-1-15,0 19 0 16,17-19-4-16,-20 17 0 0,20-17-2 0,-20 41 1 15,20-4 0-15,-20 78-4 16,20-96 4-16,-14 18 1 0,14 0-1 0,0-17 2 16,0-2-2-16,14 41 5 15,6-59-3-15,-20 17-1 0,0-17 2 0,20 0 15 16,-20-17-13-16,20-2 4 0,-20-2-4 0,17-16 3 0,-17-1-2 0,17-18-1 16,-17-2 4-16,23-18-4 15,-6-96 9-15,-17 78-4 16,0 74-7-16,0 0-1 31,0-75 15-15,-17 76 18-16,-6 96-24 0,23-40-9 0,0 40 1 15,0-56-4-15,0 52 2 0,0-16-4 16,0 57-1-16,0-56-3 0,0-18-9 16,0 16-41 15,40 96-516-31</inkml:trace>
  <inkml:trace contextRef="#ctx0" brushRef="#br1" timeOffset="121508.82">29724 17325 25 0,'0'0'28'0,"0"0"11"0,0 0-20 0,0 0 27 0,0 0-34 0,0 0-1 0,0 0 36 15,0 0-38-15,0 0 0 0,0 0 10 0,40 17 37 32,14 3-13-1,3-20 4-31,-57 0-41 0,20 0 4 0,-3-20 6 16,-17 20-13-16,0-17 2 0,0-2-1 15,0-2-3-15,0 21 1 0,0-37 5 0,0 37-4 0,0 0 0 16,0-21 0-16,-17 21 1 0,-3-17 6 0,20 17-6 0,-20 0 0 15,20 0 1-15,-17 0-2 0,-23 0 7 0,40 17-6 16,-17 4-2-16,17-2-2 0,-40 20 2 0,23 54 0 31,-3-73-2-31,20 57-18 16,20-40-30 0,-20-18-15-16,17-1-34 0,6 2-50 0,-6-20 54 0,0 0 36 15</inkml:trace>
  <inkml:trace contextRef="#ctx0" brushRef="#br1" timeOffset="121759.19">30217 17325 32 0,'0'0'130'0,"0"0"59"16,0 0-152-16,-17-19-9 0,17 19 8 15,-20 0-10-15,20 19-15 0,-20-19-6 16,20 0 0-16,-34 74 13 16,34-74-16-16,0 20 0 0,0-2-1 0,-23 1-1 0,23-19 0 15,0 40-1-15,0 16-10 0,0-56 0 16,23 18 5-16,-9 22-63 16,6-40 29-16,0 0-14 15,0-20-47-15,-3 0 16 0,0 2 4 0,6-21 18 16</inkml:trace>
  <inkml:trace contextRef="#ctx0" brushRef="#br1" timeOffset="121958.32">30465 16942 26 0,'0'0'55'0,"0"0"73"16,0-17-38-16,0 17-47 0,-20 0-24 0,20 0-1 0,0 0 11 16,-20 37 38-1,20-16-51-15,0 15 1 0,-20 41-10 47,6 340-123-47,14-397 40 0,0 17 29 16,0 20-229-1</inkml:trace>
  <inkml:trace contextRef="#ctx0" brushRef="#br1" timeOffset="122258.57">30579 17325 48 0,'0'0'94'0,"-17"0"74"16,17 0-141-16,-23 0 32 0,23 0-44 0,0 0-1 16,0 0-4-16,-17 17 9 0,17-17-12 0,-20 20 8 15,20-20-12-15,0 19 0 0,-20 37 2 16,20-37-4-16,0 21 1 0,0-23 1 16,0-17-3-16,0 20 2 0,20-1 2 15,-20-1 2-15,20-18 4 16,-3 0-5-16,6 0 4 0,-6-18-1 0,0 18-6 0,23-39 6 31,-40-18-2-31,0 57-5 16,0 0-3-16,0 0 0 0,0 0-3 0,0 21-4 15,0-21 3-15,0 19-1 0,0-2-12 0,0 3-24 16,0-1 26-16,0 39-157 16,0-20-16-16,0-20 122 15,0-18 56-15</inkml:trace>
  <inkml:trace contextRef="#ctx0" brushRef="#br1" timeOffset="122458.61">30653 17513 15 0,'0'0'6'0,"0"0"-3"0,0 0 2 0,0 0 11 0,0 0 12 0,0 0 12 16,0 0 26-16,0 0-54 0,0 0 4 0,0 0-11 15,0 0 0-15,0 0 6 0,0 0-7 16,20 0 18-16,-20 0 13 0,20-17 8 16,-3-2-28-16,-17 19-9 0,20-21-2 15,-20 2 4-15,37 1 1 0,-17-2-4 0,20-17-24 31,-23 37-104-31,0 19-78 16,-17-1 185-16,0-18-4 31</inkml:trace>
  <inkml:trace contextRef="#ctx0" brushRef="#br1" timeOffset="122958.91">30978 17496 23 0,'0'0'83'0,"0"0"-10"15,0 0-53-15,0 0-3 0,0 0-2 0,0 0 9 16,0 0 3-16,0 0-16 0,0 0-6 0,37 0 36 47,-20-19-13-47,6 19-27 0,-23-21 10 0,17 21-10 16,-17 0-1-16,0-19 2 0,0 19 0 0,0-18-1 0,0 18 0 15,20 0 5-15,-20 0-3 0,0-20 4 0,0 20 14 16,0-18-9-16,0 18-6 0,0 0 1 0,0 0 6 0,0 0-7 15,0 0 0-15,0 0-1 0,-20 0 12 0,20 0-12 0,0 0 7 16,0 0-1-16,-17 0-6 0,17 0 4 0,-23 0 8 16,6 38-3-1,17-38-12-15,-17 18 1 0,17 1-1 0,0-19 0 16,0 21 2-16,-40 35 0 16,40-37-3-16,0 19 3 0,0-38-4 0,-20 20 2 15,20-3-2-15,0 4-1 0,0-21 0 0,0 18 1 16,20-18-1-16,0 38-58 15,0-38-4-15,-20 19 38 0,0-19-4 0,17 0 0 16,-17 0-40-16,0 0 29 0,17 0-50 0,-17-19-6 16,23-1 35-16,-6 2 33 15</inkml:trace>
  <inkml:trace contextRef="#ctx0" brushRef="#br1" timeOffset="123275.27">31189 17399 16 0,'0'0'258'0,"0"0"-189"16,0 0 3-16,0 0-54 0,0 0-4 15,-23 0-9-15,23 0 8 0,-17 38-8 16,17 2-4-16,0-21-1 0,0-19 0 16,0 17 1-16,0 3-1 0,0 17-3 0,0 20 4 15,0-36-1-15,0-3 1 16,17 0 3-16,-17-18-1 0,23 0 2 0,-23 0-2 0,14-57 15 16,-14 20-9-16,40-172 19 46,-40 190-25-46,57-247 26 0,-57 209-22 0,0 18-3 0,20-36 3 16,-20 35-3-16,17 23 1 0,-17 17 1 16,0-20 3-16,0 40 1 0,0-3 0 15,0 3 0-15,0 17-4 0,0-17-4 0,-17 151 1 16,17-133-4-16,0 1 1 0,0 18-1 0,-20 95-2 16,20-115-1-16,0 173-117 31,20-115-239-31,-20-76 293 0,0-19-32 0</inkml:trace>
  <inkml:trace contextRef="#ctx0" brushRef="#br1" timeOffset="123558.45">31890 17552 42 0,'0'0'31'0,"0"0"169"0,0 0-118 0,0 0-9 0,0 0-46 0,0 0-16 0,-20 18 8 16,20-18-10-16,0 0-1 0,0 20 7 0,0 0 12 31,-17 18-10-31,17-38-16 0,0 18 1 0,0 0-4 0,0-18 1 0,0 20-9 16,0-1-72 15,0-19-248-31,0-39 191 16</inkml:trace>
  <inkml:trace contextRef="#ctx0" brushRef="#br1" timeOffset="123692.29">31907 17210 29 0,'0'0'54'0,"0"0"33"0,0 0-46 0,-17 0 50 15,17 0-69-15,0 17 31 0,0-17-41 0,-20 21 10 16,20-2-11-16,0-19-8 0,-17 18-2 15,17 3-4-15,0-2-2 16,0-2-84-16,0-17 13 0,0 20-177 16</inkml:trace>
  <inkml:trace contextRef="#ctx0" brushRef="#br1" timeOffset="123941.78">32002 17513 94 0,'0'0'105'0,"-15"20"24"15,15-1-84-15,0-19-22 0,0 0-14 0,0 18 23 16,15-18-8 15,44-37 10-31,-41 37-28 0,1-20 29 16,1 3-25-16,-2 17 17 16,4 0-3-16,-5 0-10 0,-17 0-8 0,0 0 0 15,18 37 7-15,-18 20-9 0,19 19-2 16,-19-38-1-16,0-38-2 0,0 38-3 0,0-38-2 0,0 57-36 15,0-57 19-15,0 38-60 0,0-19 8 16,0-19 30-16,0 0-319 16</inkml:trace>
  <inkml:trace contextRef="#ctx0" brushRef="#br1" timeOffset="124758.87">32726 17627 15 0,'0'0'7'0,"0"0"0"0,0 0 17 0,-20 0-12 0,20 0 3 0,0 21 52 16,0-21-33-16,-17 18 34 0,17-18-50 0,0 0 0 15,-20 0 14-15,20 0-3 0,0 18-15 0,0-18 21 16,0 20 16-16,0-20-33 16,0 19 13-16,0-19-12 0,0 0-9 0,0 0-2 15,0 0 15-15,0 0-14 0,20 0-2 0,-20 0 1 0,0-19 6 16,17-1 5-16,-17-16-9 0,20 15-5 0,0-16 6 15,-20 17-8-15,17-94 15 16,-17 39-7-16,0 36-8 0,22-132 12 16,-7 113-13-16,-15 22 1 15,0 15 1-15,0 4-4 0,0-3 3 0,23 20-3 0,-23-19 3 0,0 2-1 16,0 17-1-16,0 0-1 0,17-21 1 16,-17 21 0-16,20 21 1 0,-20-4-2 15,0 2 0-15,0 1 1 0,17 18 0 16,3 39 0-1,57 150-6-15,-60-152-2 16,-17-54 3-16,20-2 1 0,-20-2-1 0,0 3 1 16,20 37-8-1,-3 76-69 1,3-37-167-16,-20-135-58 31,-20 20 274-31,20-19 18 0</inkml:trace>
  <inkml:trace contextRef="#ctx0" brushRef="#br1" timeOffset="124941.41">32726 17477 31 0,'0'0'78'0,"0"0"-45"0,0 0 0 0,-20 0 27 0,20 0-32 0,0-21-2 15,-17 21 21-15,-3 0 33 16,20-19-38-16,-17 19-19 0,17 0 15 0,0 0-25 16,17 0 12-16,3 0-13 0,-3 0 14 0,23 0-13 15,37 0 3-15,-77 0-15 0,17 0 0 16,20 19-2-16,-17-19-3 0,0 0-4 0,37 21-207 47,-20 15-183-47</inkml:trace>
  <inkml:trace contextRef="#ctx0" brushRef="#br2" timeOffset="151660.51">22748 13939 32 0,'0'0'19'0,"0"0"35"0,0 0 21 0,0 0-23 0,0 0-37 0,0 0-1 0,0 0-2 0,0 0 10 15,0 0-4-15,-20 0 3 0,0 0-16 16,3 0 8-16,-3 0-2 0,3 0-7 0,-3 20-7 15,0-20 1-15,3 0 0 0,0 0 8 0,-6 0-5 0,6 0 2 16,-60-20 6-16,40 0-8 0,20 20 1 0,-23-17 1 16,-17-4 1-16,-228 2 11 15,114 59-10-15,-57 34 21 16,171-34-17-16,-114 35 2 0,-20 77-2 16,94-76-3-16,23 0 0 0,-97 115 2 15,151-134-8-15,-15-2 1 0,-24 60-1 16,22-1 4-16,-23 57-2 0,43-114-4 0,-1 114 0 15,18-57 5-15,18-16-2 0,-1-42-5 0,23 40-3 0,-20-60 5 16,94 116 1 31,-3-18 7-47,294 151 0 16,-237-247-6-16,154 1 2 0,228-153 1 0,-396 16 1 0,-80 42-2 0,60-59 4 0,60-93-3 15,-140 134-1-15,40-60 6 0,57-115 4 0,-74 97-9 16,-40 76-2-16,60-112 4 0,-43 74-5 15,-54 56 2-15,40 1 2 0,-17-172 1 0,-23 79-2 16,-23 91 0-16,3-17-2 0,-74-75-2 16,-171-40-18-16,208 153 19 0,-20-1 0 0,-171-56-4 15,60 20 2-15,-23 36 0 0,-188-56-9 16,228 95 0-16,-245 95-22 31,34 172-39-31,305-211 55 0,-148 173-33 0,71-77-4 0,77-57 19 16,-149 190-86-16,-136 286-5 15</inkml:trace>
  <inkml:trace contextRef="#ctx0" brushRef="#br2" timeOffset="161661.5">1271 6732 67 0,'0'0'13'0,"0"0"0"0,0 0 12 0,0 0-13 0,-17-19 11 0,17 19-1 0,-20-19 19 16,5 19-36-16,15-20 4 0,0 20-4 15,0-17-3-15,52 17 8 16,82 17 32-1,-74 3-23-15,14 18 2 0,-54-19-16 0,17-19 0 16,40 38 2-16,-60-38-5 0,60 39-1 0,-40-39 0 0,60 37 0 16,-43-37 1-16,328 38 0 15,-3 2-2-15,-302-40 0 0,37 0 0 16,-34 0 1-16,-29-20-1 0,26 20 2 0,60-20-1 31,373-94 15-31,-359 57-4 0,-74 19-7 16,111-19 16-1,-128 38-15-15,-23 2 2 16,-17-4 18 0,-60 21-19-16,-54 21-3 0,37-4-1 0,20-17 0 0,-134 19-1 15,94 1-2-15,20-3 2 0,-453 41-4 16,450-39 2-16,-17-19 1 0,-51 0 1 0,-9 21-3 16,-433 53 2 15,-191 59-2-31,667-133 1 15,17 0 0 17,57 0-1-32,3 0-1 15,96-19-2-15,33 19 5 0,42 0 0 0,34 0 1 16,422 0-2-16,-536 0-1 0,97 0 0 16,-3 19 1-16,3-19 0 0,0 0 1 0,-94 0 1 15,94 0-1-15,-14-19-1 0,-9 19-1 16,23-17 0-16,-54-3 3 0,-26 0 0 0,-34 1-2 0,40 0-2 15,148-74 10 1,-245 93-6-16,43-21 6 0,-29 2 0 16,-14 0-4-16,-14 19-2 0,-105-19 9 15,81 19-9-15,-39 0 0 0,-17 0-2 0,-134 0 4 0,97 0-1 16,-744 0-5-16,-151 57 0 31,778-36-8-31,3 15-9 0,185-36 6 0,-642 209-242 16,628-169 188-1,-194 71-92-15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8D8F9A-F5CB-4EF8-A859-ED5E107B9763}" type="datetimeFigureOut">
              <a:rPr lang="en-US" smtClean="0"/>
              <a:t>10/14/2026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B9A9E5-4F7F-4A7D-9DE1-899232329269}" type="slidenum">
              <a:rPr lang="en-US" smtClean="0"/>
              <a:t>‹#›</a:t>
            </a:fld>
            <a:endParaRPr lang="en-US" dirty="0"/>
          </a:p>
        </p:txBody>
      </p:sp>
    </p:spTree>
    <p:extLst>
      <p:ext uri="{BB962C8B-B14F-4D97-AF65-F5344CB8AC3E}">
        <p14:creationId xmlns:p14="http://schemas.microsoft.com/office/powerpoint/2010/main" val="1387783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4B9A9E5-4F7F-4A7D-9DE1-899232329269}" type="slidenum">
              <a:rPr lang="en-US" smtClean="0"/>
              <a:t>35</a:t>
            </a:fld>
            <a:endParaRPr lang="en-US" dirty="0"/>
          </a:p>
        </p:txBody>
      </p:sp>
    </p:spTree>
    <p:extLst>
      <p:ext uri="{BB962C8B-B14F-4D97-AF65-F5344CB8AC3E}">
        <p14:creationId xmlns:p14="http://schemas.microsoft.com/office/powerpoint/2010/main" val="11691908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416040" y="4434840"/>
            <a:ext cx="4941771" cy="1122202"/>
          </a:xfrm>
        </p:spPr>
        <p:txBody>
          <a:bodyPr anchor="b">
            <a:noAutofit/>
          </a:bodyPr>
          <a:lstStyle>
            <a:lvl1pPr algn="l">
              <a:defRPr sz="3600" cap="all" spc="150" baseline="0"/>
            </a:lvl1pPr>
          </a:lstStyle>
          <a:p>
            <a:r>
              <a:rPr lang="en-US" dirty="0"/>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6416041" y="5586890"/>
            <a:ext cx="4941770" cy="396660"/>
          </a:xfrm>
        </p:spPr>
        <p:txBody>
          <a:bodyPr>
            <a:normAutofit/>
          </a:bodyPr>
          <a:lstStyle>
            <a:lvl1pPr marL="0" indent="0" algn="l">
              <a:lnSpc>
                <a:spcPct val="100000"/>
              </a:lnSpc>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Graphic 7">
            <a:extLst>
              <a:ext uri="{FF2B5EF4-FFF2-40B4-BE49-F238E27FC236}">
                <a16:creationId xmlns:a16="http://schemas.microsoft.com/office/drawing/2014/main" id="{A04F1E16-9A84-4D0E-9706-79C396AF6AE6}"/>
              </a:ext>
            </a:extLst>
          </p:cNvPr>
          <p:cNvPicPr>
            <a:picLocks noChangeAspect="1"/>
          </p:cNvPicPr>
          <p:nvPr/>
        </p:nvPicPr>
        <p:blipFill rotWithShape="1">
          <a:blip>
            <a:extLst>
              <a:ext uri="{96DAC541-7B7A-43D3-8B79-37D633B846F1}">
                <asvg:svgBlip xmlns:asvg="http://schemas.microsoft.com/office/drawing/2016/SVG/main" r:embed="rId2"/>
              </a:ext>
            </a:extLst>
          </a:blip>
          <a:srcRect l="9358" t="23650" b="-1"/>
          <a:stretch/>
        </p:blipFill>
        <p:spPr>
          <a:xfrm>
            <a:off x="0" y="0"/>
            <a:ext cx="9488312" cy="5054323"/>
          </a:xfrm>
          <a:prstGeom prst="rect">
            <a:avLst/>
          </a:prstGeom>
        </p:spPr>
      </p:pic>
    </p:spTree>
    <p:extLst>
      <p:ext uri="{BB962C8B-B14F-4D97-AF65-F5344CB8AC3E}">
        <p14:creationId xmlns:p14="http://schemas.microsoft.com/office/powerpoint/2010/main" val="913108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bg>
      <p:bgPr>
        <a:solidFill>
          <a:schemeClr val="tx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514C6BF-376E-43E8-881D-2E767426990A}"/>
              </a:ext>
            </a:extLst>
          </p:cNvPr>
          <p:cNvPicPr>
            <a:picLocks noChangeAspect="1"/>
          </p:cNvPicPr>
          <p:nvPr/>
        </p:nvPicPr>
        <p:blipFill rotWithShape="1">
          <a:blip>
            <a:extLst>
              <a:ext uri="{96DAC541-7B7A-43D3-8B79-37D633B846F1}">
                <asvg:svgBlip xmlns:asvg="http://schemas.microsoft.com/office/drawing/2016/SVG/main" r:embed="rId2"/>
              </a:ext>
            </a:extLst>
          </a:blip>
          <a:srcRect t="18301" r="28341" b="23071"/>
          <a:stretch/>
        </p:blipFill>
        <p:spPr>
          <a:xfrm>
            <a:off x="5488815" y="0"/>
            <a:ext cx="6703185" cy="6858000"/>
          </a:xfrm>
          <a:prstGeom prst="rect">
            <a:avLst/>
          </a:prstGeom>
        </p:spPr>
      </p:pic>
      <p:sp>
        <p:nvSpPr>
          <p:cNvPr id="2" name="Title 1">
            <a:extLst>
              <a:ext uri="{FF2B5EF4-FFF2-40B4-BE49-F238E27FC236}">
                <a16:creationId xmlns:a16="http://schemas.microsoft.com/office/drawing/2014/main" id="{3F0A9B92-C2D0-466A-A680-A35832C452B3}"/>
              </a:ext>
            </a:extLst>
          </p:cNvPr>
          <p:cNvSpPr>
            <a:spLocks noGrp="1"/>
          </p:cNvSpPr>
          <p:nvPr>
            <p:ph type="title" hasCustomPrompt="1"/>
          </p:nvPr>
        </p:nvSpPr>
        <p:spPr>
          <a:xfrm>
            <a:off x="1333499" y="1020445"/>
            <a:ext cx="3171825" cy="1325563"/>
          </a:xfrm>
        </p:spPr>
        <p:txBody>
          <a:bodyPr anchor="b">
            <a:normAutofit/>
          </a:bodyPr>
          <a:lstStyle>
            <a:lvl1pPr>
              <a:defRPr sz="2800" spc="150" baseline="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DA41CE6-5A88-4C5C-B2A4-6A5D2153B16F}"/>
              </a:ext>
            </a:extLst>
          </p:cNvPr>
          <p:cNvSpPr>
            <a:spLocks noGrp="1"/>
          </p:cNvSpPr>
          <p:nvPr>
            <p:ph idx="1"/>
          </p:nvPr>
        </p:nvSpPr>
        <p:spPr>
          <a:xfrm>
            <a:off x="1333499" y="2924175"/>
            <a:ext cx="3171825" cy="2519363"/>
          </a:xfrm>
        </p:spPr>
        <p:txBody>
          <a:bodyPr>
            <a:normAutofit/>
          </a:bodyPr>
          <a:lstStyle>
            <a:lvl1pPr marL="0" indent="0">
              <a:lnSpc>
                <a:spcPct val="120000"/>
              </a:lnSpc>
              <a:spcBef>
                <a:spcPts val="1000"/>
              </a:spcBef>
              <a:buNone/>
              <a:defRPr sz="1400" baseline="0">
                <a:solidFill>
                  <a:schemeClr val="bg1"/>
                </a:solidFill>
              </a:defRPr>
            </a:lvl1pPr>
            <a:lvl2pPr marL="457200" indent="0">
              <a:lnSpc>
                <a:spcPct val="120000"/>
              </a:lnSpc>
              <a:spcBef>
                <a:spcPts val="1000"/>
              </a:spcBef>
              <a:buNone/>
              <a:defRPr sz="1400" baseline="0">
                <a:solidFill>
                  <a:schemeClr val="bg1"/>
                </a:solidFill>
              </a:defRPr>
            </a:lvl2pPr>
            <a:lvl3pPr marL="914400" indent="0">
              <a:lnSpc>
                <a:spcPct val="120000"/>
              </a:lnSpc>
              <a:spcBef>
                <a:spcPts val="1000"/>
              </a:spcBef>
              <a:buNone/>
              <a:defRPr sz="1400" baseline="0">
                <a:solidFill>
                  <a:schemeClr val="bg1"/>
                </a:solidFill>
              </a:defRPr>
            </a:lvl3pPr>
            <a:lvl4pPr marL="1371600" indent="0">
              <a:lnSpc>
                <a:spcPct val="120000"/>
              </a:lnSpc>
              <a:spcBef>
                <a:spcPts val="1000"/>
              </a:spcBef>
              <a:buNone/>
              <a:defRPr sz="1400" baseline="0">
                <a:solidFill>
                  <a:schemeClr val="bg1"/>
                </a:solidFill>
              </a:defRPr>
            </a:lvl4pPr>
            <a:lvl5pPr marL="1828800" indent="0">
              <a:lnSpc>
                <a:spcPct val="120000"/>
              </a:lnSpc>
              <a:spcBef>
                <a:spcPts val="1000"/>
              </a:spcBef>
              <a:buNone/>
              <a:defRPr sz="1400" baseline="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9F5093-3C53-4152-B8FE-0522E0795269}"/>
              </a:ext>
            </a:extLst>
          </p:cNvPr>
          <p:cNvSpPr>
            <a:spLocks noGrp="1"/>
          </p:cNvSpPr>
          <p:nvPr>
            <p:ph type="dt" sz="half" idx="10"/>
          </p:nvPr>
        </p:nvSpPr>
        <p:spPr>
          <a:xfrm>
            <a:off x="1333500" y="6356350"/>
            <a:ext cx="985157" cy="365125"/>
          </a:xfrm>
        </p:spPr>
        <p:txBody>
          <a:bodyPr/>
          <a:lstStyle>
            <a:lvl1pPr>
              <a:defRPr sz="900"/>
            </a:lvl1pPr>
          </a:lstStyle>
          <a:p>
            <a:r>
              <a:rPr lang="en-US" dirty="0"/>
              <a:t>20XX</a:t>
            </a:r>
          </a:p>
        </p:txBody>
      </p:sp>
      <p:sp>
        <p:nvSpPr>
          <p:cNvPr id="5" name="Footer Placeholder 4">
            <a:extLst>
              <a:ext uri="{FF2B5EF4-FFF2-40B4-BE49-F238E27FC236}">
                <a16:creationId xmlns:a16="http://schemas.microsoft.com/office/drawing/2014/main" id="{7727F11D-8AF8-44D6-A48B-D8C7779B8B08}"/>
              </a:ext>
            </a:extLst>
          </p:cNvPr>
          <p:cNvSpPr>
            <a:spLocks noGrp="1"/>
          </p:cNvSpPr>
          <p:nvPr>
            <p:ph type="ftr" sz="quarter" idx="11"/>
          </p:nvPr>
        </p:nvSpPr>
        <p:spPr>
          <a:xfrm>
            <a:off x="2669886" y="6356349"/>
            <a:ext cx="2482842" cy="365125"/>
          </a:xfrm>
        </p:spPr>
        <p:txBody>
          <a:bodyPr/>
          <a:lstStyle>
            <a:lvl1pPr>
              <a:defRPr sz="900"/>
            </a:lvl1pPr>
          </a:lstStyle>
          <a:p>
            <a:r>
              <a:rPr lang="en-US" dirty="0"/>
              <a:t>Pitch Deck</a:t>
            </a:r>
          </a:p>
        </p:txBody>
      </p:sp>
      <p:sp>
        <p:nvSpPr>
          <p:cNvPr id="6" name="Slide Number Placeholder 5">
            <a:extLst>
              <a:ext uri="{FF2B5EF4-FFF2-40B4-BE49-F238E27FC236}">
                <a16:creationId xmlns:a16="http://schemas.microsoft.com/office/drawing/2014/main" id="{658C0879-6B0F-4AF6-A997-EC61DA8964AE}"/>
              </a:ext>
            </a:extLst>
          </p:cNvPr>
          <p:cNvSpPr>
            <a:spLocks noGrp="1"/>
          </p:cNvSpPr>
          <p:nvPr>
            <p:ph type="sldNum" sz="quarter" idx="12"/>
          </p:nvPr>
        </p:nvSpPr>
        <p:spPr>
          <a:xfrm>
            <a:off x="5536305" y="6356350"/>
            <a:ext cx="987552" cy="365125"/>
          </a:xfrm>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2631270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12" name="Graphic 10">
            <a:extLst>
              <a:ext uri="{FF2B5EF4-FFF2-40B4-BE49-F238E27FC236}">
                <a16:creationId xmlns:a16="http://schemas.microsoft.com/office/drawing/2014/main" id="{9D2AF524-D4B4-4A3A-9CE4-EDAFE1D5A37B}"/>
              </a:ext>
              <a:ext uri="{C183D7F6-B498-43B3-948B-1728B52AA6E4}">
                <adec:decorative xmlns:adec="http://schemas.microsoft.com/office/drawing/2017/decorative" val="1"/>
              </a:ext>
            </a:extLst>
          </p:cNvPr>
          <p:cNvSpPr/>
          <p:nvPr/>
        </p:nvSpPr>
        <p:spPr>
          <a:xfrm>
            <a:off x="2113884" y="0"/>
            <a:ext cx="10078116" cy="6858000"/>
          </a:xfrm>
          <a:custGeom>
            <a:avLst/>
            <a:gdLst>
              <a:gd name="connsiteX0" fmla="*/ 3793236 w 10078116"/>
              <a:gd name="connsiteY0" fmla="*/ 6858000 h 6858000"/>
              <a:gd name="connsiteX1" fmla="*/ 0 w 10078116"/>
              <a:gd name="connsiteY1" fmla="*/ 0 h 6858000"/>
              <a:gd name="connsiteX2" fmla="*/ 10078116 w 10078116"/>
              <a:gd name="connsiteY2" fmla="*/ 0 h 6858000"/>
              <a:gd name="connsiteX3" fmla="*/ 10078116 w 1007811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078116" h="6858000">
                <a:moveTo>
                  <a:pt x="3793236" y="6858000"/>
                </a:moveTo>
                <a:lnTo>
                  <a:pt x="0" y="0"/>
                </a:lnTo>
                <a:lnTo>
                  <a:pt x="10078116" y="0"/>
                </a:lnTo>
                <a:lnTo>
                  <a:pt x="10078116" y="6858000"/>
                </a:lnTo>
                <a:close/>
              </a:path>
            </a:pathLst>
          </a:custGeom>
          <a:solidFill>
            <a:schemeClr val="accent1"/>
          </a:solid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6E3987A5-99A6-4B33-BAAF-53159635382E}"/>
              </a:ext>
            </a:extLst>
          </p:cNvPr>
          <p:cNvSpPr>
            <a:spLocks noGrp="1"/>
          </p:cNvSpPr>
          <p:nvPr>
            <p:ph type="title" hasCustomPrompt="1"/>
          </p:nvPr>
        </p:nvSpPr>
        <p:spPr>
          <a:xfrm>
            <a:off x="838200" y="5509419"/>
            <a:ext cx="4082142" cy="585788"/>
          </a:xfrm>
        </p:spPr>
        <p:txBody>
          <a:bodyPr>
            <a:normAutofit/>
          </a:bodyPr>
          <a:lstStyle>
            <a:lvl1pPr>
              <a:defRPr lang="en-US" sz="2800" kern="1200" cap="all" spc="150" baseline="0" dirty="0">
                <a:solidFill>
                  <a:schemeClr val="tx1"/>
                </a:solidFill>
                <a:latin typeface="+mj-lt"/>
                <a:ea typeface="+mj-ea"/>
                <a:cs typeface="+mj-cs"/>
              </a:defRPr>
            </a:lvl1pPr>
          </a:lstStyle>
          <a:p>
            <a:r>
              <a:rPr lang="en-US"/>
              <a:t>CLICK TO EDIT TITLE</a:t>
            </a:r>
          </a:p>
        </p:txBody>
      </p:sp>
      <p:sp>
        <p:nvSpPr>
          <p:cNvPr id="16" name="Text Placeholder 15">
            <a:extLst>
              <a:ext uri="{FF2B5EF4-FFF2-40B4-BE49-F238E27FC236}">
                <a16:creationId xmlns:a16="http://schemas.microsoft.com/office/drawing/2014/main" id="{3BABF6CA-407C-4BF0-8234-1321A676E756}"/>
              </a:ext>
            </a:extLst>
          </p:cNvPr>
          <p:cNvSpPr>
            <a:spLocks noGrp="1"/>
          </p:cNvSpPr>
          <p:nvPr>
            <p:ph type="body" sz="quarter" idx="13" hasCustomPrompt="1"/>
          </p:nvPr>
        </p:nvSpPr>
        <p:spPr>
          <a:xfrm>
            <a:off x="148318" y="1481138"/>
            <a:ext cx="2141764" cy="514350"/>
          </a:xfrm>
        </p:spPr>
        <p:txBody>
          <a:bodyPr anchor="ctr">
            <a:noAutofit/>
          </a:bodyPr>
          <a:lstStyle>
            <a:lvl1pPr marL="0" indent="0" algn="r">
              <a:buNone/>
              <a:defRPr sz="1600" cap="all" spc="150" baseline="0"/>
            </a:lvl1pPr>
          </a:lstStyle>
          <a:p>
            <a:pPr lvl="0"/>
            <a:r>
              <a:rPr lang="en-US" dirty="0"/>
              <a:t>CLICK TO EDIT MASTER TEXT STYLES</a:t>
            </a:r>
          </a:p>
        </p:txBody>
      </p:sp>
      <p:sp>
        <p:nvSpPr>
          <p:cNvPr id="17" name="Text Placeholder 15">
            <a:extLst>
              <a:ext uri="{FF2B5EF4-FFF2-40B4-BE49-F238E27FC236}">
                <a16:creationId xmlns:a16="http://schemas.microsoft.com/office/drawing/2014/main" id="{76D8129B-5B68-421C-968C-3663C86EFC7C}"/>
              </a:ext>
            </a:extLst>
          </p:cNvPr>
          <p:cNvSpPr>
            <a:spLocks noGrp="1"/>
          </p:cNvSpPr>
          <p:nvPr>
            <p:ph type="body" sz="quarter" idx="14" hasCustomPrompt="1"/>
          </p:nvPr>
        </p:nvSpPr>
        <p:spPr>
          <a:xfrm>
            <a:off x="714375" y="2557463"/>
            <a:ext cx="2141764" cy="514350"/>
          </a:xfrm>
        </p:spPr>
        <p:txBody>
          <a:bodyPr anchor="ctr">
            <a:noAutofit/>
          </a:bodyPr>
          <a:lstStyle>
            <a:lvl1pPr marL="0" indent="0" algn="r">
              <a:buNone/>
              <a:defRPr sz="1600" cap="all" spc="150" baseline="0"/>
            </a:lvl1pPr>
          </a:lstStyle>
          <a:p>
            <a:pPr lvl="0"/>
            <a:r>
              <a:rPr lang="en-US"/>
              <a:t>CLICK TO EDIT MASTER TEXT STYLES</a:t>
            </a:r>
          </a:p>
        </p:txBody>
      </p:sp>
      <p:sp>
        <p:nvSpPr>
          <p:cNvPr id="18" name="Text Placeholder 15">
            <a:extLst>
              <a:ext uri="{FF2B5EF4-FFF2-40B4-BE49-F238E27FC236}">
                <a16:creationId xmlns:a16="http://schemas.microsoft.com/office/drawing/2014/main" id="{6C741DCA-8EBD-44F5-9D38-E938A628ADCD}"/>
              </a:ext>
            </a:extLst>
          </p:cNvPr>
          <p:cNvSpPr>
            <a:spLocks noGrp="1"/>
          </p:cNvSpPr>
          <p:nvPr>
            <p:ph type="body" sz="quarter" idx="15" hasCustomPrompt="1"/>
          </p:nvPr>
        </p:nvSpPr>
        <p:spPr>
          <a:xfrm>
            <a:off x="1320800" y="3633788"/>
            <a:ext cx="2141764" cy="514350"/>
          </a:xfrm>
        </p:spPr>
        <p:txBody>
          <a:bodyPr anchor="ctr">
            <a:noAutofit/>
          </a:bodyPr>
          <a:lstStyle>
            <a:lvl1pPr marL="0" indent="0" algn="r">
              <a:buNone/>
              <a:defRPr sz="1600" cap="all" spc="150" baseline="0"/>
            </a:lvl1pPr>
          </a:lstStyle>
          <a:p>
            <a:pPr lvl="0"/>
            <a:r>
              <a:rPr lang="en-US"/>
              <a:t>CLICK TO EDIT MASTER TEXT STYLES</a:t>
            </a:r>
          </a:p>
        </p:txBody>
      </p:sp>
      <p:sp>
        <p:nvSpPr>
          <p:cNvPr id="19" name="Text Placeholder 15">
            <a:extLst>
              <a:ext uri="{FF2B5EF4-FFF2-40B4-BE49-F238E27FC236}">
                <a16:creationId xmlns:a16="http://schemas.microsoft.com/office/drawing/2014/main" id="{5C43C6B1-A1BD-4A90-8B4B-F361C1BEDD26}"/>
              </a:ext>
            </a:extLst>
          </p:cNvPr>
          <p:cNvSpPr>
            <a:spLocks noGrp="1"/>
          </p:cNvSpPr>
          <p:nvPr>
            <p:ph type="body" sz="quarter" idx="16" hasCustomPrompt="1"/>
          </p:nvPr>
        </p:nvSpPr>
        <p:spPr>
          <a:xfrm>
            <a:off x="1905000" y="4710114"/>
            <a:ext cx="2141764" cy="514350"/>
          </a:xfrm>
        </p:spPr>
        <p:txBody>
          <a:bodyPr anchor="ctr">
            <a:noAutofit/>
          </a:bodyPr>
          <a:lstStyle>
            <a:lvl1pPr marL="0" indent="0" algn="r">
              <a:buNone/>
              <a:defRPr sz="1600" cap="all" spc="150" baseline="0"/>
            </a:lvl1pPr>
          </a:lstStyle>
          <a:p>
            <a:pPr lvl="0"/>
            <a:r>
              <a:rPr lang="en-US"/>
              <a:t>CLICK TO EDIT MASTER TEXT STYLES</a:t>
            </a:r>
          </a:p>
        </p:txBody>
      </p:sp>
      <p:sp>
        <p:nvSpPr>
          <p:cNvPr id="34" name="Text Placeholder 15">
            <a:extLst>
              <a:ext uri="{FF2B5EF4-FFF2-40B4-BE49-F238E27FC236}">
                <a16:creationId xmlns:a16="http://schemas.microsoft.com/office/drawing/2014/main" id="{0C66E1BD-33F0-4B94-BF94-CD4698F85C3D}"/>
              </a:ext>
            </a:extLst>
          </p:cNvPr>
          <p:cNvSpPr>
            <a:spLocks noGrp="1"/>
          </p:cNvSpPr>
          <p:nvPr>
            <p:ph type="body" sz="quarter" idx="17" hasCustomPrompt="1"/>
          </p:nvPr>
        </p:nvSpPr>
        <p:spPr>
          <a:xfrm>
            <a:off x="4401535" y="1594478"/>
            <a:ext cx="5539095"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35" name="Text Placeholder 15">
            <a:extLst>
              <a:ext uri="{FF2B5EF4-FFF2-40B4-BE49-F238E27FC236}">
                <a16:creationId xmlns:a16="http://schemas.microsoft.com/office/drawing/2014/main" id="{2D4661B1-6559-407A-9AEC-A46A0570AE8F}"/>
              </a:ext>
            </a:extLst>
          </p:cNvPr>
          <p:cNvSpPr>
            <a:spLocks noGrp="1"/>
          </p:cNvSpPr>
          <p:nvPr>
            <p:ph type="body" sz="quarter" idx="18" hasCustomPrompt="1"/>
          </p:nvPr>
        </p:nvSpPr>
        <p:spPr>
          <a:xfrm>
            <a:off x="4986028" y="2673328"/>
            <a:ext cx="5539095"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36" name="Text Placeholder 15">
            <a:extLst>
              <a:ext uri="{FF2B5EF4-FFF2-40B4-BE49-F238E27FC236}">
                <a16:creationId xmlns:a16="http://schemas.microsoft.com/office/drawing/2014/main" id="{DCC983F7-6A25-42C0-811C-EA32138C5B80}"/>
              </a:ext>
            </a:extLst>
          </p:cNvPr>
          <p:cNvSpPr>
            <a:spLocks noGrp="1"/>
          </p:cNvSpPr>
          <p:nvPr>
            <p:ph type="body" sz="quarter" idx="19" hasCustomPrompt="1"/>
          </p:nvPr>
        </p:nvSpPr>
        <p:spPr>
          <a:xfrm>
            <a:off x="5576937" y="3755394"/>
            <a:ext cx="5539095"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37" name="Text Placeholder 15">
            <a:extLst>
              <a:ext uri="{FF2B5EF4-FFF2-40B4-BE49-F238E27FC236}">
                <a16:creationId xmlns:a16="http://schemas.microsoft.com/office/drawing/2014/main" id="{E83DA0EB-27DD-416A-8DA5-4AFDC8587E5C}"/>
              </a:ext>
            </a:extLst>
          </p:cNvPr>
          <p:cNvSpPr>
            <a:spLocks noGrp="1"/>
          </p:cNvSpPr>
          <p:nvPr>
            <p:ph type="body" sz="quarter" idx="20" hasCustomPrompt="1"/>
          </p:nvPr>
        </p:nvSpPr>
        <p:spPr>
          <a:xfrm>
            <a:off x="6175279" y="4824430"/>
            <a:ext cx="5539095"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cxnSp>
        <p:nvCxnSpPr>
          <p:cNvPr id="3" name="Straight Connector 2">
            <a:extLst>
              <a:ext uri="{FF2B5EF4-FFF2-40B4-BE49-F238E27FC236}">
                <a16:creationId xmlns:a16="http://schemas.microsoft.com/office/drawing/2014/main" id="{D3795F91-C721-4363-956D-756673AE7957}"/>
              </a:ext>
              <a:ext uri="{C183D7F6-B498-43B3-948B-1728B52AA6E4}">
                <adec:decorative xmlns:adec="http://schemas.microsoft.com/office/drawing/2017/decorative" val="1"/>
              </a:ext>
            </a:extLst>
          </p:cNvPr>
          <p:cNvCxnSpPr>
            <a:cxnSpLocks/>
          </p:cNvCxnSpPr>
          <p:nvPr/>
        </p:nvCxnSpPr>
        <p:spPr>
          <a:xfrm>
            <a:off x="4353515" y="5023933"/>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4" name="Straight Connector 3">
            <a:extLst>
              <a:ext uri="{FF2B5EF4-FFF2-40B4-BE49-F238E27FC236}">
                <a16:creationId xmlns:a16="http://schemas.microsoft.com/office/drawing/2014/main" id="{8AC14461-E27D-413D-B31A-47B74646AF25}"/>
              </a:ext>
              <a:ext uri="{C183D7F6-B498-43B3-948B-1728B52AA6E4}">
                <adec:decorative xmlns:adec="http://schemas.microsoft.com/office/drawing/2017/decorative" val="1"/>
              </a:ext>
            </a:extLst>
          </p:cNvPr>
          <p:cNvCxnSpPr>
            <a:cxnSpLocks/>
          </p:cNvCxnSpPr>
          <p:nvPr/>
        </p:nvCxnSpPr>
        <p:spPr>
          <a:xfrm>
            <a:off x="3759917" y="3948451"/>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8" name="Straight Connector 7">
            <a:extLst>
              <a:ext uri="{FF2B5EF4-FFF2-40B4-BE49-F238E27FC236}">
                <a16:creationId xmlns:a16="http://schemas.microsoft.com/office/drawing/2014/main" id="{4D6AEA4C-7710-4829-BA87-8DD77F15932C}"/>
              </a:ext>
              <a:ext uri="{C183D7F6-B498-43B3-948B-1728B52AA6E4}">
                <adec:decorative xmlns:adec="http://schemas.microsoft.com/office/drawing/2017/decorative" val="1"/>
              </a:ext>
            </a:extLst>
          </p:cNvPr>
          <p:cNvCxnSpPr>
            <a:cxnSpLocks/>
          </p:cNvCxnSpPr>
          <p:nvPr/>
        </p:nvCxnSpPr>
        <p:spPr>
          <a:xfrm>
            <a:off x="3173453" y="2872686"/>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9" name="Straight Connector 8">
            <a:extLst>
              <a:ext uri="{FF2B5EF4-FFF2-40B4-BE49-F238E27FC236}">
                <a16:creationId xmlns:a16="http://schemas.microsoft.com/office/drawing/2014/main" id="{E9BD473E-6203-491C-87AC-54AC0AB23333}"/>
              </a:ext>
              <a:ext uri="{C183D7F6-B498-43B3-948B-1728B52AA6E4}">
                <adec:decorative xmlns:adec="http://schemas.microsoft.com/office/drawing/2017/decorative" val="1"/>
              </a:ext>
            </a:extLst>
          </p:cNvPr>
          <p:cNvCxnSpPr>
            <a:cxnSpLocks/>
          </p:cNvCxnSpPr>
          <p:nvPr/>
        </p:nvCxnSpPr>
        <p:spPr>
          <a:xfrm>
            <a:off x="2586263" y="1796083"/>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sp>
        <p:nvSpPr>
          <p:cNvPr id="5" name="Date Placeholder 4">
            <a:extLst>
              <a:ext uri="{FF2B5EF4-FFF2-40B4-BE49-F238E27FC236}">
                <a16:creationId xmlns:a16="http://schemas.microsoft.com/office/drawing/2014/main" id="{874DC36F-5D3E-439D-80B5-32633FC34434}"/>
              </a:ext>
            </a:extLst>
          </p:cNvPr>
          <p:cNvSpPr>
            <a:spLocks noGrp="1"/>
          </p:cNvSpPr>
          <p:nvPr>
            <p:ph type="dt" sz="half" idx="10"/>
          </p:nvPr>
        </p:nvSpPr>
        <p:spPr/>
        <p:txBody>
          <a:bodyPr/>
          <a:lstStyle>
            <a:lvl1pPr>
              <a:defRPr sz="900">
                <a:solidFill>
                  <a:srgbClr val="898989"/>
                </a:solidFill>
              </a:defRPr>
            </a:lvl1pPr>
          </a:lstStyle>
          <a:p>
            <a:r>
              <a:rPr lang="en-US" dirty="0"/>
              <a:t>20XX</a:t>
            </a:r>
          </a:p>
        </p:txBody>
      </p:sp>
      <p:sp>
        <p:nvSpPr>
          <p:cNvPr id="6" name="Footer Placeholder 5">
            <a:extLst>
              <a:ext uri="{FF2B5EF4-FFF2-40B4-BE49-F238E27FC236}">
                <a16:creationId xmlns:a16="http://schemas.microsoft.com/office/drawing/2014/main" id="{6C710A8A-CEC9-4787-A745-C28DD965F7DD}"/>
              </a:ext>
            </a:extLst>
          </p:cNvPr>
          <p:cNvSpPr>
            <a:spLocks noGrp="1"/>
          </p:cNvSpPr>
          <p:nvPr>
            <p:ph type="ftr" sz="quarter" idx="11"/>
          </p:nvPr>
        </p:nvSpPr>
        <p:spPr>
          <a:xfrm>
            <a:off x="6175279" y="6356350"/>
            <a:ext cx="1808712" cy="365125"/>
          </a:xfrm>
        </p:spPr>
        <p:txBody>
          <a:bodyPr/>
          <a:lstStyle>
            <a:lvl1pPr>
              <a:defRPr sz="900"/>
            </a:lvl1pPr>
          </a:lstStyle>
          <a:p>
            <a:pPr algn="l"/>
            <a:r>
              <a:rPr lang="en-US" dirty="0"/>
              <a:t>Pitch Deck</a:t>
            </a:r>
          </a:p>
        </p:txBody>
      </p:sp>
      <p:sp>
        <p:nvSpPr>
          <p:cNvPr id="7" name="Slide Number Placeholder 6">
            <a:extLst>
              <a:ext uri="{FF2B5EF4-FFF2-40B4-BE49-F238E27FC236}">
                <a16:creationId xmlns:a16="http://schemas.microsoft.com/office/drawing/2014/main" id="{4162BD04-8F01-472A-9456-4702A2218BB5}"/>
              </a:ext>
            </a:extLst>
          </p:cNvPr>
          <p:cNvSpPr>
            <a:spLocks noGrp="1"/>
          </p:cNvSpPr>
          <p:nvPr>
            <p:ph type="sldNum" sz="quarter" idx="12"/>
          </p:nvPr>
        </p:nvSpPr>
        <p:spPr>
          <a:xfrm>
            <a:off x="10810874" y="6356350"/>
            <a:ext cx="542925" cy="365125"/>
          </a:xfrm>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3052812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2 Column">
    <p:bg>
      <p:bgPr>
        <a:solidFill>
          <a:schemeClr val="tx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42ACEF30-0520-40B3-A1F1-F3D2530563D6}"/>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bg1"/>
                </a:solidFill>
                <a:latin typeface="+mj-lt"/>
                <a:ea typeface="+mj-ea"/>
                <a:cs typeface="+mj-cs"/>
              </a:defRPr>
            </a:lvl1pPr>
          </a:lstStyle>
          <a:p>
            <a:r>
              <a:rPr lang="en-US"/>
              <a:t>CLICK TO EDIT MASTER TITLE STYLE</a:t>
            </a:r>
          </a:p>
        </p:txBody>
      </p:sp>
      <p:sp>
        <p:nvSpPr>
          <p:cNvPr id="15" name="Text Placeholder 15">
            <a:extLst>
              <a:ext uri="{FF2B5EF4-FFF2-40B4-BE49-F238E27FC236}">
                <a16:creationId xmlns:a16="http://schemas.microsoft.com/office/drawing/2014/main" id="{A1FB681F-A94D-4BF8-8290-0811E98D49D4}"/>
              </a:ext>
            </a:extLst>
          </p:cNvPr>
          <p:cNvSpPr>
            <a:spLocks noGrp="1"/>
          </p:cNvSpPr>
          <p:nvPr>
            <p:ph type="body" sz="quarter" idx="13" hasCustomPrompt="1"/>
          </p:nvPr>
        </p:nvSpPr>
        <p:spPr>
          <a:xfrm>
            <a:off x="1485900" y="2563123"/>
            <a:ext cx="4031945" cy="365125"/>
          </a:xfrm>
        </p:spPr>
        <p:txBody>
          <a:bodyPr>
            <a:normAutofit/>
          </a:bodyPr>
          <a:lstStyle>
            <a:lvl1pPr marL="0" indent="0" algn="ctr">
              <a:buNone/>
              <a:defRPr lang="en-US" sz="2000" kern="1200" spc="150" baseline="0" dirty="0">
                <a:solidFill>
                  <a:schemeClr val="bg1"/>
                </a:solidFill>
                <a:latin typeface="+mj-lt"/>
                <a:ea typeface="+mj-ea"/>
                <a:cs typeface="+mj-cs"/>
              </a:defRPr>
            </a:lvl1pPr>
          </a:lstStyle>
          <a:p>
            <a:pPr lvl="0"/>
            <a:r>
              <a:rPr lang="en-US"/>
              <a:t>CLICK TO ADD SUBTITLE</a:t>
            </a:r>
          </a:p>
        </p:txBody>
      </p:sp>
      <p:sp>
        <p:nvSpPr>
          <p:cNvPr id="17" name="Text Placeholder 18">
            <a:extLst>
              <a:ext uri="{FF2B5EF4-FFF2-40B4-BE49-F238E27FC236}">
                <a16:creationId xmlns:a16="http://schemas.microsoft.com/office/drawing/2014/main" id="{61E8C129-EF62-46A8-97F3-3CB5D014FBDD}"/>
              </a:ext>
            </a:extLst>
          </p:cNvPr>
          <p:cNvSpPr>
            <a:spLocks noGrp="1"/>
          </p:cNvSpPr>
          <p:nvPr>
            <p:ph type="body" sz="quarter" idx="15" hasCustomPrompt="1"/>
          </p:nvPr>
        </p:nvSpPr>
        <p:spPr>
          <a:xfrm>
            <a:off x="1485664" y="3070348"/>
            <a:ext cx="4031030" cy="1057308"/>
          </a:xfrm>
        </p:spPr>
        <p:txBody>
          <a:bodyPr>
            <a:normAutofit/>
          </a:bodyPr>
          <a:lstStyle>
            <a:lvl1pPr marL="0" indent="0" algn="ctr">
              <a:lnSpc>
                <a:spcPct val="100000"/>
              </a:lnSpc>
              <a:buFont typeface="Arial" panose="020B0604020202020204" pitchFamily="34" charset="0"/>
              <a:buNone/>
              <a:defRPr sz="1400">
                <a:solidFill>
                  <a:schemeClr val="bg1"/>
                </a:solidFill>
              </a:defRPr>
            </a:lvl1pPr>
          </a:lstStyle>
          <a:p>
            <a:pPr lvl="0"/>
            <a:r>
              <a:rPr lang="en-US"/>
              <a:t>Click to add text</a:t>
            </a:r>
          </a:p>
        </p:txBody>
      </p:sp>
      <p:sp>
        <p:nvSpPr>
          <p:cNvPr id="31" name="Text Placeholder 15">
            <a:extLst>
              <a:ext uri="{FF2B5EF4-FFF2-40B4-BE49-F238E27FC236}">
                <a16:creationId xmlns:a16="http://schemas.microsoft.com/office/drawing/2014/main" id="{87DD41A9-B6B3-48D9-A3A6-831B39C9158C}"/>
              </a:ext>
            </a:extLst>
          </p:cNvPr>
          <p:cNvSpPr>
            <a:spLocks noGrp="1"/>
          </p:cNvSpPr>
          <p:nvPr>
            <p:ph type="body" sz="quarter" idx="16" hasCustomPrompt="1"/>
          </p:nvPr>
        </p:nvSpPr>
        <p:spPr>
          <a:xfrm>
            <a:off x="6673004" y="2563123"/>
            <a:ext cx="4031945" cy="365125"/>
          </a:xfrm>
        </p:spPr>
        <p:txBody>
          <a:bodyPr>
            <a:normAutofit/>
          </a:bodyPr>
          <a:lstStyle>
            <a:lvl1pPr marL="0" indent="0" algn="ctr">
              <a:buNone/>
              <a:defRPr lang="en-US" sz="2000" kern="1200" spc="150" baseline="0" dirty="0">
                <a:solidFill>
                  <a:schemeClr val="bg1"/>
                </a:solidFill>
                <a:latin typeface="+mj-lt"/>
                <a:ea typeface="+mj-ea"/>
                <a:cs typeface="+mj-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CLICK TO ADD SUBTITLE</a:t>
            </a:r>
          </a:p>
        </p:txBody>
      </p:sp>
      <p:sp>
        <p:nvSpPr>
          <p:cNvPr id="32" name="Text Placeholder 18">
            <a:extLst>
              <a:ext uri="{FF2B5EF4-FFF2-40B4-BE49-F238E27FC236}">
                <a16:creationId xmlns:a16="http://schemas.microsoft.com/office/drawing/2014/main" id="{FB791E68-EDF5-4CC2-8774-A27AEF1D25E6}"/>
              </a:ext>
            </a:extLst>
          </p:cNvPr>
          <p:cNvSpPr>
            <a:spLocks noGrp="1"/>
          </p:cNvSpPr>
          <p:nvPr>
            <p:ph type="body" sz="quarter" idx="17" hasCustomPrompt="1"/>
          </p:nvPr>
        </p:nvSpPr>
        <p:spPr>
          <a:xfrm>
            <a:off x="6673143" y="3070348"/>
            <a:ext cx="4031030" cy="1057308"/>
          </a:xfrm>
        </p:spPr>
        <p:txBody>
          <a:bodyPr>
            <a:normAutofit/>
          </a:bodyPr>
          <a:lstStyle>
            <a:lvl1pPr marL="0" indent="0" algn="ctr">
              <a:lnSpc>
                <a:spcPct val="100000"/>
              </a:lnSpc>
              <a:buFont typeface="Arial" panose="020B0604020202020204" pitchFamily="34" charset="0"/>
              <a:buNone/>
              <a:defRPr sz="1400">
                <a:solidFill>
                  <a:schemeClr val="bg1"/>
                </a:solidFill>
              </a:defRPr>
            </a:lvl1pPr>
          </a:lstStyle>
          <a:p>
            <a:pPr lvl="0"/>
            <a:r>
              <a:rPr lang="en-US"/>
              <a:t>Click to add text</a:t>
            </a:r>
          </a:p>
        </p:txBody>
      </p:sp>
      <p:sp>
        <p:nvSpPr>
          <p:cNvPr id="33" name="Text Placeholder 15">
            <a:extLst>
              <a:ext uri="{FF2B5EF4-FFF2-40B4-BE49-F238E27FC236}">
                <a16:creationId xmlns:a16="http://schemas.microsoft.com/office/drawing/2014/main" id="{AA224F82-7E0C-4EBF-97D3-132481DBCDA9}"/>
              </a:ext>
            </a:extLst>
          </p:cNvPr>
          <p:cNvSpPr>
            <a:spLocks noGrp="1"/>
          </p:cNvSpPr>
          <p:nvPr>
            <p:ph type="body" sz="quarter" idx="18" hasCustomPrompt="1"/>
          </p:nvPr>
        </p:nvSpPr>
        <p:spPr>
          <a:xfrm>
            <a:off x="1485899" y="4319431"/>
            <a:ext cx="4031945" cy="365125"/>
          </a:xfrm>
        </p:spPr>
        <p:txBody>
          <a:bodyPr>
            <a:normAutofit/>
          </a:bodyPr>
          <a:lstStyle>
            <a:lvl1pPr marL="0" indent="0" algn="ctr">
              <a:buNone/>
              <a:defRPr lang="en-US" sz="2000" kern="1200" spc="150" baseline="0" dirty="0">
                <a:solidFill>
                  <a:schemeClr val="bg1"/>
                </a:solidFill>
                <a:latin typeface="+mj-lt"/>
                <a:ea typeface="+mj-ea"/>
                <a:cs typeface="+mj-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CLICK TO ADD SUBTITLE</a:t>
            </a:r>
          </a:p>
        </p:txBody>
      </p:sp>
      <p:sp>
        <p:nvSpPr>
          <p:cNvPr id="34" name="Text Placeholder 18">
            <a:extLst>
              <a:ext uri="{FF2B5EF4-FFF2-40B4-BE49-F238E27FC236}">
                <a16:creationId xmlns:a16="http://schemas.microsoft.com/office/drawing/2014/main" id="{699D24C6-4AFB-4222-8E0C-4D11CD9C0FF7}"/>
              </a:ext>
            </a:extLst>
          </p:cNvPr>
          <p:cNvSpPr>
            <a:spLocks noGrp="1"/>
          </p:cNvSpPr>
          <p:nvPr>
            <p:ph type="body" sz="quarter" idx="19" hasCustomPrompt="1"/>
          </p:nvPr>
        </p:nvSpPr>
        <p:spPr>
          <a:xfrm>
            <a:off x="1486412" y="4826656"/>
            <a:ext cx="4031030" cy="1057308"/>
          </a:xfrm>
        </p:spPr>
        <p:txBody>
          <a:bodyPr>
            <a:normAutofit/>
          </a:bodyPr>
          <a:lstStyle>
            <a:lvl1pPr marL="0" indent="0" algn="ctr">
              <a:lnSpc>
                <a:spcPct val="100000"/>
              </a:lnSpc>
              <a:buFont typeface="Arial" panose="020B0604020202020204" pitchFamily="34" charset="0"/>
              <a:buNone/>
              <a:defRPr sz="1400">
                <a:solidFill>
                  <a:schemeClr val="bg1"/>
                </a:solidFill>
              </a:defRPr>
            </a:lvl1pPr>
          </a:lstStyle>
          <a:p>
            <a:pPr lvl="0"/>
            <a:r>
              <a:rPr lang="en-US"/>
              <a:t>Click to add text</a:t>
            </a:r>
          </a:p>
        </p:txBody>
      </p:sp>
      <p:sp>
        <p:nvSpPr>
          <p:cNvPr id="12" name="Text Placeholder 15">
            <a:extLst>
              <a:ext uri="{FF2B5EF4-FFF2-40B4-BE49-F238E27FC236}">
                <a16:creationId xmlns:a16="http://schemas.microsoft.com/office/drawing/2014/main" id="{3B05E19C-DF33-4515-AC52-F95850810EC1}"/>
              </a:ext>
            </a:extLst>
          </p:cNvPr>
          <p:cNvSpPr>
            <a:spLocks noGrp="1"/>
          </p:cNvSpPr>
          <p:nvPr>
            <p:ph type="body" sz="quarter" idx="23" hasCustomPrompt="1"/>
          </p:nvPr>
        </p:nvSpPr>
        <p:spPr>
          <a:xfrm>
            <a:off x="6672630" y="4319431"/>
            <a:ext cx="4031945" cy="365125"/>
          </a:xfrm>
        </p:spPr>
        <p:txBody>
          <a:bodyPr>
            <a:normAutofit/>
          </a:bodyPr>
          <a:lstStyle>
            <a:lvl1pPr marL="0" indent="0" algn="ctr">
              <a:buNone/>
              <a:defRPr lang="en-US" sz="2000" kern="1200" spc="150" baseline="0" dirty="0">
                <a:solidFill>
                  <a:schemeClr val="bg1"/>
                </a:solidFill>
                <a:latin typeface="+mj-lt"/>
                <a:ea typeface="+mj-ea"/>
                <a:cs typeface="+mj-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CLICK TO ADD SUBTITLE</a:t>
            </a:r>
          </a:p>
        </p:txBody>
      </p:sp>
      <p:sp>
        <p:nvSpPr>
          <p:cNvPr id="13" name="Text Placeholder 18">
            <a:extLst>
              <a:ext uri="{FF2B5EF4-FFF2-40B4-BE49-F238E27FC236}">
                <a16:creationId xmlns:a16="http://schemas.microsoft.com/office/drawing/2014/main" id="{C0EBC62D-442C-45D3-B66B-C6578FBB3370}"/>
              </a:ext>
            </a:extLst>
          </p:cNvPr>
          <p:cNvSpPr>
            <a:spLocks noGrp="1"/>
          </p:cNvSpPr>
          <p:nvPr>
            <p:ph type="body" sz="quarter" idx="24" hasCustomPrompt="1"/>
          </p:nvPr>
        </p:nvSpPr>
        <p:spPr>
          <a:xfrm>
            <a:off x="6673143" y="4826656"/>
            <a:ext cx="4031030" cy="1057308"/>
          </a:xfrm>
        </p:spPr>
        <p:txBody>
          <a:bodyPr>
            <a:normAutofit/>
          </a:bodyPr>
          <a:lstStyle>
            <a:lvl1pPr marL="0" indent="0" algn="ctr">
              <a:lnSpc>
                <a:spcPct val="100000"/>
              </a:lnSpc>
              <a:buFont typeface="Arial" panose="020B0604020202020204" pitchFamily="34" charset="0"/>
              <a:buNone/>
              <a:defRPr sz="1400">
                <a:solidFill>
                  <a:schemeClr val="bg1"/>
                </a:solidFill>
              </a:defRPr>
            </a:lvl1pPr>
          </a:lstStyle>
          <a:p>
            <a:pPr lvl="0"/>
            <a:r>
              <a:rPr lang="en-US"/>
              <a:t>Click to add text</a:t>
            </a:r>
          </a:p>
        </p:txBody>
      </p:sp>
      <p:sp>
        <p:nvSpPr>
          <p:cNvPr id="3" name="Date Placeholder 2">
            <a:extLst>
              <a:ext uri="{FF2B5EF4-FFF2-40B4-BE49-F238E27FC236}">
                <a16:creationId xmlns:a16="http://schemas.microsoft.com/office/drawing/2014/main" id="{98EC90C5-A811-4E5C-ADD1-A89DB4E94DAA}"/>
              </a:ext>
            </a:extLst>
          </p:cNvPr>
          <p:cNvSpPr>
            <a:spLocks noGrp="1"/>
          </p:cNvSpPr>
          <p:nvPr>
            <p:ph type="dt" sz="half" idx="20"/>
          </p:nvPr>
        </p:nvSpPr>
        <p:spPr/>
        <p:txBody>
          <a:bodyPr/>
          <a:lstStyle/>
          <a:p>
            <a:r>
              <a:rPr lang="en-US" dirty="0"/>
              <a:t>20XX</a:t>
            </a:r>
          </a:p>
        </p:txBody>
      </p:sp>
      <p:sp>
        <p:nvSpPr>
          <p:cNvPr id="4" name="Footer Placeholder 3">
            <a:extLst>
              <a:ext uri="{FF2B5EF4-FFF2-40B4-BE49-F238E27FC236}">
                <a16:creationId xmlns:a16="http://schemas.microsoft.com/office/drawing/2014/main" id="{3356B621-AE19-45D3-B25F-23256C242DDD}"/>
              </a:ext>
            </a:extLst>
          </p:cNvPr>
          <p:cNvSpPr>
            <a:spLocks noGrp="1"/>
          </p:cNvSpPr>
          <p:nvPr>
            <p:ph type="ftr" sz="quarter" idx="21"/>
          </p:nvPr>
        </p:nvSpPr>
        <p:spPr/>
        <p:txBody>
          <a:bodyPr/>
          <a:lstStyle/>
          <a:p>
            <a:r>
              <a:rPr lang="en-US" dirty="0"/>
              <a:t>Pitch Deck</a:t>
            </a:r>
          </a:p>
        </p:txBody>
      </p:sp>
      <p:sp>
        <p:nvSpPr>
          <p:cNvPr id="5" name="Slide Number Placeholder 4">
            <a:extLst>
              <a:ext uri="{FF2B5EF4-FFF2-40B4-BE49-F238E27FC236}">
                <a16:creationId xmlns:a16="http://schemas.microsoft.com/office/drawing/2014/main" id="{158BDCB2-D8C3-4571-8154-76BEA9AE41A8}"/>
              </a:ext>
            </a:extLst>
          </p:cNvPr>
          <p:cNvSpPr>
            <a:spLocks noGrp="1"/>
          </p:cNvSpPr>
          <p:nvPr>
            <p:ph type="sldNum" sz="quarter" idx="22"/>
          </p:nvPr>
        </p:nvSpPr>
        <p:spPr/>
        <p:txBody>
          <a:bodyPr/>
          <a:lstStyle/>
          <a:p>
            <a:fld id="{B5CEABB6-07DC-46E8-9B57-56EC44A396E5}" type="slidenum">
              <a:rPr lang="en-US" smtClean="0"/>
              <a:t>‹#›</a:t>
            </a:fld>
            <a:endParaRPr lang="en-US" dirty="0"/>
          </a:p>
        </p:txBody>
      </p:sp>
      <p:cxnSp>
        <p:nvCxnSpPr>
          <p:cNvPr id="2" name="Straight Connector 1">
            <a:extLst>
              <a:ext uri="{FF2B5EF4-FFF2-40B4-BE49-F238E27FC236}">
                <a16:creationId xmlns:a16="http://schemas.microsoft.com/office/drawing/2014/main" id="{9298DCF7-7DC1-4618-8133-F63847B0AFE2}"/>
              </a:ext>
              <a:ext uri="{C183D7F6-B498-43B3-948B-1728B52AA6E4}">
                <adec:decorative xmlns:adec="http://schemas.microsoft.com/office/drawing/2017/decorative" val="1"/>
              </a:ext>
            </a:extLst>
          </p:cNvPr>
          <p:cNvCxnSpPr>
            <a:cxnSpLocks/>
          </p:cNvCxnSpPr>
          <p:nvPr userDrawn="1"/>
        </p:nvCxnSpPr>
        <p:spPr>
          <a:xfrm>
            <a:off x="8688388" y="0"/>
            <a:ext cx="3503612" cy="235295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53A6567-233D-4A3B-B52B-DE7E5E35A175}"/>
              </a:ext>
              <a:ext uri="{C183D7F6-B498-43B3-948B-1728B52AA6E4}">
                <adec:decorative xmlns:adec="http://schemas.microsoft.com/office/drawing/2017/decorative" val="1"/>
              </a:ext>
            </a:extLst>
          </p:cNvPr>
          <p:cNvCxnSpPr>
            <a:cxnSpLocks/>
          </p:cNvCxnSpPr>
          <p:nvPr userDrawn="1"/>
        </p:nvCxnSpPr>
        <p:spPr>
          <a:xfrm>
            <a:off x="9720943" y="0"/>
            <a:ext cx="2471057" cy="269903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1487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3 Column">
    <p:bg>
      <p:bgPr>
        <a:solidFill>
          <a:schemeClr val="bg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42ACEF30-0520-40B3-A1F1-F3D2530563D6}"/>
              </a:ext>
            </a:extLst>
          </p:cNvPr>
          <p:cNvSpPr>
            <a:spLocks noGrp="1"/>
          </p:cNvSpPr>
          <p:nvPr>
            <p:ph type="title" hasCustomPrompt="1"/>
          </p:nvPr>
        </p:nvSpPr>
        <p:spPr>
          <a:xfrm>
            <a:off x="1508760" y="4156405"/>
            <a:ext cx="3139440" cy="1325563"/>
          </a:xfrm>
        </p:spPr>
        <p:txBody>
          <a:bodyPr anchor="b">
            <a:normAutofit/>
          </a:bodyPr>
          <a:lstStyle>
            <a:lvl1pPr algn="l">
              <a:defRPr lang="en-US" sz="2800" kern="1200" spc="150" baseline="0" dirty="0">
                <a:solidFill>
                  <a:schemeClr val="tx1"/>
                </a:solidFill>
                <a:latin typeface="+mj-lt"/>
                <a:ea typeface="+mj-ea"/>
                <a:cs typeface="+mj-cs"/>
              </a:defRPr>
            </a:lvl1pPr>
          </a:lstStyle>
          <a:p>
            <a:r>
              <a:rPr lang="en-US"/>
              <a:t>CLICK TO EDIT MASTER TITLE STYLE</a:t>
            </a:r>
          </a:p>
        </p:txBody>
      </p:sp>
      <p:sp>
        <p:nvSpPr>
          <p:cNvPr id="15" name="Text Placeholder 15">
            <a:extLst>
              <a:ext uri="{FF2B5EF4-FFF2-40B4-BE49-F238E27FC236}">
                <a16:creationId xmlns:a16="http://schemas.microsoft.com/office/drawing/2014/main" id="{A1FB681F-A94D-4BF8-8290-0811E98D49D4}"/>
              </a:ext>
            </a:extLst>
          </p:cNvPr>
          <p:cNvSpPr>
            <a:spLocks noGrp="1"/>
          </p:cNvSpPr>
          <p:nvPr>
            <p:ph type="body" sz="quarter" idx="13" hasCustomPrompt="1"/>
          </p:nvPr>
        </p:nvSpPr>
        <p:spPr>
          <a:xfrm>
            <a:off x="5922254" y="1530635"/>
            <a:ext cx="5433204" cy="365125"/>
          </a:xfrm>
        </p:spPr>
        <p:txBody>
          <a:bodyPr>
            <a:normAutofit/>
          </a:bodyPr>
          <a:lstStyle>
            <a:lvl1pPr marL="0" indent="0">
              <a:buNone/>
              <a:defRPr lang="en-US" sz="2000" kern="1200" spc="150" baseline="0" dirty="0">
                <a:solidFill>
                  <a:schemeClr val="tx1"/>
                </a:solidFill>
                <a:latin typeface="+mj-lt"/>
                <a:ea typeface="+mj-ea"/>
                <a:cs typeface="+mj-cs"/>
              </a:defRPr>
            </a:lvl1pPr>
          </a:lstStyle>
          <a:p>
            <a:pPr lvl="0"/>
            <a:r>
              <a:rPr lang="en-US"/>
              <a:t>CLICK TO ADD SUBTITLE</a:t>
            </a:r>
          </a:p>
        </p:txBody>
      </p:sp>
      <p:sp>
        <p:nvSpPr>
          <p:cNvPr id="17" name="Text Placeholder 18">
            <a:extLst>
              <a:ext uri="{FF2B5EF4-FFF2-40B4-BE49-F238E27FC236}">
                <a16:creationId xmlns:a16="http://schemas.microsoft.com/office/drawing/2014/main" id="{61E8C129-EF62-46A8-97F3-3CB5D014FBDD}"/>
              </a:ext>
            </a:extLst>
          </p:cNvPr>
          <p:cNvSpPr>
            <a:spLocks noGrp="1"/>
          </p:cNvSpPr>
          <p:nvPr>
            <p:ph type="body" sz="quarter" idx="15" hasCustomPrompt="1"/>
          </p:nvPr>
        </p:nvSpPr>
        <p:spPr>
          <a:xfrm>
            <a:off x="5921828" y="1860060"/>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16" name="Text Placeholder 15">
            <a:extLst>
              <a:ext uri="{FF2B5EF4-FFF2-40B4-BE49-F238E27FC236}">
                <a16:creationId xmlns:a16="http://schemas.microsoft.com/office/drawing/2014/main" id="{07D6A00C-D56B-4E8B-B992-7DA51D3C7261}"/>
              </a:ext>
            </a:extLst>
          </p:cNvPr>
          <p:cNvSpPr>
            <a:spLocks noGrp="1"/>
          </p:cNvSpPr>
          <p:nvPr>
            <p:ph type="body" sz="quarter" idx="23" hasCustomPrompt="1"/>
          </p:nvPr>
        </p:nvSpPr>
        <p:spPr>
          <a:xfrm>
            <a:off x="5922254" y="2630431"/>
            <a:ext cx="5433204" cy="365125"/>
          </a:xfrm>
        </p:spPr>
        <p:txBody>
          <a:bodyPr>
            <a:normAutofit/>
          </a:bodyPr>
          <a:lstStyle>
            <a:lvl1pPr marL="0" indent="0">
              <a:buNone/>
              <a:defRPr lang="en-US" sz="2000" kern="1200" spc="150" baseline="0" dirty="0">
                <a:solidFill>
                  <a:schemeClr val="tx1"/>
                </a:solidFill>
                <a:latin typeface="+mj-lt"/>
                <a:ea typeface="+mj-ea"/>
                <a:cs typeface="+mj-cs"/>
              </a:defRPr>
            </a:lvl1pPr>
          </a:lstStyle>
          <a:p>
            <a:pPr lvl="0"/>
            <a:r>
              <a:rPr lang="en-US"/>
              <a:t>CLICK TO ADD SUBTITLE</a:t>
            </a:r>
          </a:p>
        </p:txBody>
      </p:sp>
      <p:sp>
        <p:nvSpPr>
          <p:cNvPr id="18" name="Text Placeholder 18">
            <a:extLst>
              <a:ext uri="{FF2B5EF4-FFF2-40B4-BE49-F238E27FC236}">
                <a16:creationId xmlns:a16="http://schemas.microsoft.com/office/drawing/2014/main" id="{DA90DA32-7E6A-4713-BDC9-73910E2A0E68}"/>
              </a:ext>
            </a:extLst>
          </p:cNvPr>
          <p:cNvSpPr>
            <a:spLocks noGrp="1"/>
          </p:cNvSpPr>
          <p:nvPr>
            <p:ph type="body" sz="quarter" idx="24" hasCustomPrompt="1"/>
          </p:nvPr>
        </p:nvSpPr>
        <p:spPr>
          <a:xfrm>
            <a:off x="5921828" y="2959856"/>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19" name="Text Placeholder 15">
            <a:extLst>
              <a:ext uri="{FF2B5EF4-FFF2-40B4-BE49-F238E27FC236}">
                <a16:creationId xmlns:a16="http://schemas.microsoft.com/office/drawing/2014/main" id="{D7E57261-C874-4DFD-AF7D-F9EC50B3BFD0}"/>
              </a:ext>
            </a:extLst>
          </p:cNvPr>
          <p:cNvSpPr>
            <a:spLocks noGrp="1"/>
          </p:cNvSpPr>
          <p:nvPr>
            <p:ph type="body" sz="quarter" idx="25" hasCustomPrompt="1"/>
          </p:nvPr>
        </p:nvSpPr>
        <p:spPr>
          <a:xfrm>
            <a:off x="5922254" y="3730227"/>
            <a:ext cx="5433204" cy="365125"/>
          </a:xfrm>
        </p:spPr>
        <p:txBody>
          <a:bodyPr>
            <a:normAutofit/>
          </a:bodyPr>
          <a:lstStyle>
            <a:lvl1pPr marL="0" indent="0">
              <a:buNone/>
              <a:defRPr lang="en-US" sz="2000" kern="1200" spc="150" baseline="0" dirty="0">
                <a:solidFill>
                  <a:schemeClr val="tx1"/>
                </a:solidFill>
                <a:latin typeface="+mj-lt"/>
                <a:ea typeface="+mj-ea"/>
                <a:cs typeface="+mj-cs"/>
              </a:defRPr>
            </a:lvl1pPr>
          </a:lstStyle>
          <a:p>
            <a:pPr lvl="0"/>
            <a:r>
              <a:rPr lang="en-US"/>
              <a:t>CLICK TO ADD SUBTITLE</a:t>
            </a:r>
          </a:p>
        </p:txBody>
      </p:sp>
      <p:sp>
        <p:nvSpPr>
          <p:cNvPr id="20" name="Text Placeholder 18">
            <a:extLst>
              <a:ext uri="{FF2B5EF4-FFF2-40B4-BE49-F238E27FC236}">
                <a16:creationId xmlns:a16="http://schemas.microsoft.com/office/drawing/2014/main" id="{843F77CE-098F-4777-8C30-5CEE7954D140}"/>
              </a:ext>
            </a:extLst>
          </p:cNvPr>
          <p:cNvSpPr>
            <a:spLocks noGrp="1"/>
          </p:cNvSpPr>
          <p:nvPr>
            <p:ph type="body" sz="quarter" idx="26" hasCustomPrompt="1"/>
          </p:nvPr>
        </p:nvSpPr>
        <p:spPr>
          <a:xfrm>
            <a:off x="5921828" y="4059652"/>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23" name="Text Placeholder 15">
            <a:extLst>
              <a:ext uri="{FF2B5EF4-FFF2-40B4-BE49-F238E27FC236}">
                <a16:creationId xmlns:a16="http://schemas.microsoft.com/office/drawing/2014/main" id="{4CAE269A-B6AB-42A6-9575-6057FA25A29E}"/>
              </a:ext>
            </a:extLst>
          </p:cNvPr>
          <p:cNvSpPr>
            <a:spLocks noGrp="1"/>
          </p:cNvSpPr>
          <p:nvPr>
            <p:ph type="body" sz="quarter" idx="27" hasCustomPrompt="1"/>
          </p:nvPr>
        </p:nvSpPr>
        <p:spPr>
          <a:xfrm>
            <a:off x="5920106" y="4830024"/>
            <a:ext cx="5433204" cy="365125"/>
          </a:xfrm>
        </p:spPr>
        <p:txBody>
          <a:bodyPr>
            <a:normAutofit/>
          </a:bodyPr>
          <a:lstStyle>
            <a:lvl1pPr marL="0" indent="0">
              <a:buNone/>
              <a:defRPr lang="en-US" sz="2000" kern="1200" spc="150" baseline="0" dirty="0">
                <a:solidFill>
                  <a:schemeClr val="tx1"/>
                </a:solidFill>
                <a:latin typeface="+mj-lt"/>
                <a:ea typeface="+mj-ea"/>
                <a:cs typeface="+mj-cs"/>
              </a:defRPr>
            </a:lvl1pPr>
          </a:lstStyle>
          <a:p>
            <a:pPr lvl="0"/>
            <a:r>
              <a:rPr lang="en-US"/>
              <a:t>CLICK TO ADD SUBTITLE</a:t>
            </a:r>
          </a:p>
        </p:txBody>
      </p:sp>
      <p:sp>
        <p:nvSpPr>
          <p:cNvPr id="24" name="Text Placeholder 18">
            <a:extLst>
              <a:ext uri="{FF2B5EF4-FFF2-40B4-BE49-F238E27FC236}">
                <a16:creationId xmlns:a16="http://schemas.microsoft.com/office/drawing/2014/main" id="{46866A49-A3A8-4869-961C-EB41F6BC7843}"/>
              </a:ext>
            </a:extLst>
          </p:cNvPr>
          <p:cNvSpPr>
            <a:spLocks noGrp="1"/>
          </p:cNvSpPr>
          <p:nvPr>
            <p:ph type="body" sz="quarter" idx="28" hasCustomPrompt="1"/>
          </p:nvPr>
        </p:nvSpPr>
        <p:spPr>
          <a:xfrm>
            <a:off x="5919680" y="5159449"/>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3" name="Date Placeholder 2">
            <a:extLst>
              <a:ext uri="{FF2B5EF4-FFF2-40B4-BE49-F238E27FC236}">
                <a16:creationId xmlns:a16="http://schemas.microsoft.com/office/drawing/2014/main" id="{98EC90C5-A811-4E5C-ADD1-A89DB4E94DAA}"/>
              </a:ext>
            </a:extLst>
          </p:cNvPr>
          <p:cNvSpPr>
            <a:spLocks noGrp="1"/>
          </p:cNvSpPr>
          <p:nvPr>
            <p:ph type="dt" sz="half" idx="20"/>
          </p:nvPr>
        </p:nvSpPr>
        <p:spPr>
          <a:xfrm>
            <a:off x="5919680" y="6356350"/>
            <a:ext cx="947516" cy="365125"/>
          </a:xfrm>
        </p:spPr>
        <p:txBody>
          <a:bodyPr/>
          <a:lstStyle>
            <a:lvl1pPr>
              <a:defRPr sz="900"/>
            </a:lvl1pPr>
          </a:lstStyle>
          <a:p>
            <a:r>
              <a:rPr lang="en-US" dirty="0"/>
              <a:t>20XX</a:t>
            </a:r>
          </a:p>
        </p:txBody>
      </p:sp>
      <p:sp>
        <p:nvSpPr>
          <p:cNvPr id="4" name="Footer Placeholder 3">
            <a:extLst>
              <a:ext uri="{FF2B5EF4-FFF2-40B4-BE49-F238E27FC236}">
                <a16:creationId xmlns:a16="http://schemas.microsoft.com/office/drawing/2014/main" id="{3356B621-AE19-45D3-B25F-23256C242DDD}"/>
              </a:ext>
            </a:extLst>
          </p:cNvPr>
          <p:cNvSpPr>
            <a:spLocks noGrp="1"/>
          </p:cNvSpPr>
          <p:nvPr>
            <p:ph type="ftr" sz="quarter" idx="21"/>
          </p:nvPr>
        </p:nvSpPr>
        <p:spPr>
          <a:xfrm>
            <a:off x="7161955" y="6356350"/>
            <a:ext cx="3243942" cy="365125"/>
          </a:xfrm>
        </p:spPr>
        <p:txBody>
          <a:bodyPr/>
          <a:lstStyle>
            <a:lvl1pPr>
              <a:defRPr sz="900"/>
            </a:lvl1pPr>
          </a:lstStyle>
          <a:p>
            <a:r>
              <a:rPr lang="en-US" dirty="0"/>
              <a:t>Pitch Deck</a:t>
            </a:r>
          </a:p>
        </p:txBody>
      </p:sp>
      <p:sp>
        <p:nvSpPr>
          <p:cNvPr id="5" name="Slide Number Placeholder 4">
            <a:extLst>
              <a:ext uri="{FF2B5EF4-FFF2-40B4-BE49-F238E27FC236}">
                <a16:creationId xmlns:a16="http://schemas.microsoft.com/office/drawing/2014/main" id="{158BDCB2-D8C3-4571-8154-76BEA9AE41A8}"/>
              </a:ext>
            </a:extLst>
          </p:cNvPr>
          <p:cNvSpPr>
            <a:spLocks noGrp="1"/>
          </p:cNvSpPr>
          <p:nvPr>
            <p:ph type="sldNum" sz="quarter" idx="22"/>
          </p:nvPr>
        </p:nvSpPr>
        <p:spPr>
          <a:xfrm>
            <a:off x="10700656" y="6356350"/>
            <a:ext cx="653143" cy="365125"/>
          </a:xfrm>
        </p:spPr>
        <p:txBody>
          <a:bodyPr/>
          <a:lstStyle>
            <a:lvl1pPr>
              <a:defRPr sz="900"/>
            </a:lvl1pPr>
          </a:lstStyle>
          <a:p>
            <a:fld id="{B5CEABB6-07DC-46E8-9B57-56EC44A396E5}" type="slidenum">
              <a:rPr lang="en-US" smtClean="0"/>
              <a:pPr/>
              <a:t>‹#›</a:t>
            </a:fld>
            <a:endParaRPr lang="en-US" dirty="0"/>
          </a:p>
        </p:txBody>
      </p:sp>
      <p:pic>
        <p:nvPicPr>
          <p:cNvPr id="2" name="Graphic 1">
            <a:extLst>
              <a:ext uri="{FF2B5EF4-FFF2-40B4-BE49-F238E27FC236}">
                <a16:creationId xmlns:a16="http://schemas.microsoft.com/office/drawing/2014/main" id="{6D8D9106-8780-461D-9091-E074B0A3C956}"/>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39434" t="20278" b="22673"/>
          <a:stretch/>
        </p:blipFill>
        <p:spPr>
          <a:xfrm>
            <a:off x="-4696" y="-1"/>
            <a:ext cx="4896735" cy="4385949"/>
          </a:xfrm>
          <a:prstGeom prst="rect">
            <a:avLst/>
          </a:prstGeom>
        </p:spPr>
      </p:pic>
    </p:spTree>
    <p:extLst>
      <p:ext uri="{BB962C8B-B14F-4D97-AF65-F5344CB8AC3E}">
        <p14:creationId xmlns:p14="http://schemas.microsoft.com/office/powerpoint/2010/main" val="3061950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ntent 3 Column">
    <p:bg>
      <p:bgPr>
        <a:solidFill>
          <a:schemeClr val="bg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42ACEF30-0520-40B3-A1F1-F3D2530563D6}"/>
              </a:ext>
            </a:extLst>
          </p:cNvPr>
          <p:cNvSpPr>
            <a:spLocks noGrp="1"/>
          </p:cNvSpPr>
          <p:nvPr>
            <p:ph type="title" hasCustomPrompt="1"/>
          </p:nvPr>
        </p:nvSpPr>
        <p:spPr>
          <a:xfrm>
            <a:off x="0" y="-8728"/>
            <a:ext cx="12192000" cy="1325563"/>
          </a:xfrm>
        </p:spPr>
        <p:txBody>
          <a:bodyPr anchor="b">
            <a:normAutofit/>
          </a:bodyPr>
          <a:lstStyle>
            <a:lvl1pPr algn="ctr">
              <a:defRPr lang="en-US" sz="2800" kern="1200" spc="150" baseline="0" dirty="0">
                <a:solidFill>
                  <a:schemeClr val="tx1"/>
                </a:solidFill>
                <a:latin typeface="+mj-lt"/>
                <a:ea typeface="+mj-ea"/>
                <a:cs typeface="+mj-cs"/>
              </a:defRPr>
            </a:lvl1pPr>
          </a:lstStyle>
          <a:p>
            <a:r>
              <a:rPr lang="en-US" dirty="0"/>
              <a:t>Exercise #1</a:t>
            </a:r>
          </a:p>
        </p:txBody>
      </p:sp>
      <p:sp>
        <p:nvSpPr>
          <p:cNvPr id="15" name="Text Placeholder 15">
            <a:extLst>
              <a:ext uri="{FF2B5EF4-FFF2-40B4-BE49-F238E27FC236}">
                <a16:creationId xmlns:a16="http://schemas.microsoft.com/office/drawing/2014/main" id="{A1FB681F-A94D-4BF8-8290-0811E98D49D4}"/>
              </a:ext>
            </a:extLst>
          </p:cNvPr>
          <p:cNvSpPr>
            <a:spLocks noGrp="1"/>
          </p:cNvSpPr>
          <p:nvPr>
            <p:ph type="body" sz="quarter" idx="13" hasCustomPrompt="1"/>
          </p:nvPr>
        </p:nvSpPr>
        <p:spPr>
          <a:xfrm>
            <a:off x="5922254" y="1530635"/>
            <a:ext cx="5433204" cy="365125"/>
          </a:xfrm>
        </p:spPr>
        <p:txBody>
          <a:bodyPr>
            <a:normAutofit/>
          </a:bodyPr>
          <a:lstStyle>
            <a:lvl1pPr marL="0" indent="0">
              <a:buNone/>
              <a:defRPr lang="en-US" sz="2000" kern="1200" spc="150" baseline="0" dirty="0">
                <a:solidFill>
                  <a:schemeClr val="tx1"/>
                </a:solidFill>
                <a:latin typeface="+mj-lt"/>
                <a:ea typeface="+mj-ea"/>
                <a:cs typeface="+mj-cs"/>
              </a:defRPr>
            </a:lvl1pPr>
          </a:lstStyle>
          <a:p>
            <a:pPr lvl="0"/>
            <a:r>
              <a:rPr lang="en-US"/>
              <a:t>CLICK TO ADD SUBTITLE</a:t>
            </a:r>
          </a:p>
        </p:txBody>
      </p:sp>
      <p:sp>
        <p:nvSpPr>
          <p:cNvPr id="17" name="Text Placeholder 18">
            <a:extLst>
              <a:ext uri="{FF2B5EF4-FFF2-40B4-BE49-F238E27FC236}">
                <a16:creationId xmlns:a16="http://schemas.microsoft.com/office/drawing/2014/main" id="{61E8C129-EF62-46A8-97F3-3CB5D014FBDD}"/>
              </a:ext>
            </a:extLst>
          </p:cNvPr>
          <p:cNvSpPr>
            <a:spLocks noGrp="1"/>
          </p:cNvSpPr>
          <p:nvPr>
            <p:ph type="body" sz="quarter" idx="15" hasCustomPrompt="1"/>
          </p:nvPr>
        </p:nvSpPr>
        <p:spPr>
          <a:xfrm>
            <a:off x="5921828" y="1860060"/>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16" name="Text Placeholder 15">
            <a:extLst>
              <a:ext uri="{FF2B5EF4-FFF2-40B4-BE49-F238E27FC236}">
                <a16:creationId xmlns:a16="http://schemas.microsoft.com/office/drawing/2014/main" id="{07D6A00C-D56B-4E8B-B992-7DA51D3C7261}"/>
              </a:ext>
            </a:extLst>
          </p:cNvPr>
          <p:cNvSpPr>
            <a:spLocks noGrp="1"/>
          </p:cNvSpPr>
          <p:nvPr>
            <p:ph type="body" sz="quarter" idx="23" hasCustomPrompt="1"/>
          </p:nvPr>
        </p:nvSpPr>
        <p:spPr>
          <a:xfrm>
            <a:off x="5922254" y="2630431"/>
            <a:ext cx="5433204" cy="365125"/>
          </a:xfrm>
        </p:spPr>
        <p:txBody>
          <a:bodyPr>
            <a:normAutofit/>
          </a:bodyPr>
          <a:lstStyle>
            <a:lvl1pPr marL="0" indent="0">
              <a:buNone/>
              <a:defRPr lang="en-US" sz="2000" kern="1200" spc="150" baseline="0" dirty="0">
                <a:solidFill>
                  <a:schemeClr val="tx1"/>
                </a:solidFill>
                <a:latin typeface="+mj-lt"/>
                <a:ea typeface="+mj-ea"/>
                <a:cs typeface="+mj-cs"/>
              </a:defRPr>
            </a:lvl1pPr>
          </a:lstStyle>
          <a:p>
            <a:pPr lvl="0"/>
            <a:r>
              <a:rPr lang="en-US"/>
              <a:t>CLICK TO ADD SUBTITLE</a:t>
            </a:r>
          </a:p>
        </p:txBody>
      </p:sp>
      <p:sp>
        <p:nvSpPr>
          <p:cNvPr id="18" name="Text Placeholder 18">
            <a:extLst>
              <a:ext uri="{FF2B5EF4-FFF2-40B4-BE49-F238E27FC236}">
                <a16:creationId xmlns:a16="http://schemas.microsoft.com/office/drawing/2014/main" id="{DA90DA32-7E6A-4713-BDC9-73910E2A0E68}"/>
              </a:ext>
            </a:extLst>
          </p:cNvPr>
          <p:cNvSpPr>
            <a:spLocks noGrp="1"/>
          </p:cNvSpPr>
          <p:nvPr>
            <p:ph type="body" sz="quarter" idx="24" hasCustomPrompt="1"/>
          </p:nvPr>
        </p:nvSpPr>
        <p:spPr>
          <a:xfrm>
            <a:off x="5921828" y="2959856"/>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19" name="Text Placeholder 15">
            <a:extLst>
              <a:ext uri="{FF2B5EF4-FFF2-40B4-BE49-F238E27FC236}">
                <a16:creationId xmlns:a16="http://schemas.microsoft.com/office/drawing/2014/main" id="{D7E57261-C874-4DFD-AF7D-F9EC50B3BFD0}"/>
              </a:ext>
            </a:extLst>
          </p:cNvPr>
          <p:cNvSpPr>
            <a:spLocks noGrp="1"/>
          </p:cNvSpPr>
          <p:nvPr>
            <p:ph type="body" sz="quarter" idx="25" hasCustomPrompt="1"/>
          </p:nvPr>
        </p:nvSpPr>
        <p:spPr>
          <a:xfrm>
            <a:off x="5922254" y="3730227"/>
            <a:ext cx="5433204" cy="365125"/>
          </a:xfrm>
        </p:spPr>
        <p:txBody>
          <a:bodyPr>
            <a:normAutofit/>
          </a:bodyPr>
          <a:lstStyle>
            <a:lvl1pPr marL="0" indent="0">
              <a:buNone/>
              <a:defRPr lang="en-US" sz="2000" kern="1200" spc="150" baseline="0" dirty="0">
                <a:solidFill>
                  <a:schemeClr val="tx1"/>
                </a:solidFill>
                <a:latin typeface="+mj-lt"/>
                <a:ea typeface="+mj-ea"/>
                <a:cs typeface="+mj-cs"/>
              </a:defRPr>
            </a:lvl1pPr>
          </a:lstStyle>
          <a:p>
            <a:pPr lvl="0"/>
            <a:r>
              <a:rPr lang="en-US"/>
              <a:t>CLICK TO ADD SUBTITLE</a:t>
            </a:r>
          </a:p>
        </p:txBody>
      </p:sp>
      <p:sp>
        <p:nvSpPr>
          <p:cNvPr id="20" name="Text Placeholder 18">
            <a:extLst>
              <a:ext uri="{FF2B5EF4-FFF2-40B4-BE49-F238E27FC236}">
                <a16:creationId xmlns:a16="http://schemas.microsoft.com/office/drawing/2014/main" id="{843F77CE-098F-4777-8C30-5CEE7954D140}"/>
              </a:ext>
            </a:extLst>
          </p:cNvPr>
          <p:cNvSpPr>
            <a:spLocks noGrp="1"/>
          </p:cNvSpPr>
          <p:nvPr>
            <p:ph type="body" sz="quarter" idx="26" hasCustomPrompt="1"/>
          </p:nvPr>
        </p:nvSpPr>
        <p:spPr>
          <a:xfrm>
            <a:off x="5921828" y="4059652"/>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23" name="Text Placeholder 15">
            <a:extLst>
              <a:ext uri="{FF2B5EF4-FFF2-40B4-BE49-F238E27FC236}">
                <a16:creationId xmlns:a16="http://schemas.microsoft.com/office/drawing/2014/main" id="{4CAE269A-B6AB-42A6-9575-6057FA25A29E}"/>
              </a:ext>
            </a:extLst>
          </p:cNvPr>
          <p:cNvSpPr>
            <a:spLocks noGrp="1"/>
          </p:cNvSpPr>
          <p:nvPr>
            <p:ph type="body" sz="quarter" idx="27" hasCustomPrompt="1"/>
          </p:nvPr>
        </p:nvSpPr>
        <p:spPr>
          <a:xfrm>
            <a:off x="5920106" y="4830024"/>
            <a:ext cx="5433204" cy="365125"/>
          </a:xfrm>
        </p:spPr>
        <p:txBody>
          <a:bodyPr>
            <a:normAutofit/>
          </a:bodyPr>
          <a:lstStyle>
            <a:lvl1pPr marL="0" indent="0">
              <a:buNone/>
              <a:defRPr lang="en-US" sz="2000" kern="1200" spc="150" baseline="0" dirty="0">
                <a:solidFill>
                  <a:schemeClr val="tx1"/>
                </a:solidFill>
                <a:latin typeface="+mj-lt"/>
                <a:ea typeface="+mj-ea"/>
                <a:cs typeface="+mj-cs"/>
              </a:defRPr>
            </a:lvl1pPr>
          </a:lstStyle>
          <a:p>
            <a:pPr lvl="0"/>
            <a:r>
              <a:rPr lang="en-US"/>
              <a:t>CLICK TO ADD SUBTITLE</a:t>
            </a:r>
          </a:p>
        </p:txBody>
      </p:sp>
      <p:sp>
        <p:nvSpPr>
          <p:cNvPr id="24" name="Text Placeholder 18">
            <a:extLst>
              <a:ext uri="{FF2B5EF4-FFF2-40B4-BE49-F238E27FC236}">
                <a16:creationId xmlns:a16="http://schemas.microsoft.com/office/drawing/2014/main" id="{46866A49-A3A8-4869-961C-EB41F6BC7843}"/>
              </a:ext>
            </a:extLst>
          </p:cNvPr>
          <p:cNvSpPr>
            <a:spLocks noGrp="1"/>
          </p:cNvSpPr>
          <p:nvPr>
            <p:ph type="body" sz="quarter" idx="28" hasCustomPrompt="1"/>
          </p:nvPr>
        </p:nvSpPr>
        <p:spPr>
          <a:xfrm>
            <a:off x="5919680" y="5159449"/>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3" name="Date Placeholder 2">
            <a:extLst>
              <a:ext uri="{FF2B5EF4-FFF2-40B4-BE49-F238E27FC236}">
                <a16:creationId xmlns:a16="http://schemas.microsoft.com/office/drawing/2014/main" id="{98EC90C5-A811-4E5C-ADD1-A89DB4E94DAA}"/>
              </a:ext>
            </a:extLst>
          </p:cNvPr>
          <p:cNvSpPr>
            <a:spLocks noGrp="1"/>
          </p:cNvSpPr>
          <p:nvPr>
            <p:ph type="dt" sz="half" idx="20"/>
          </p:nvPr>
        </p:nvSpPr>
        <p:spPr>
          <a:xfrm>
            <a:off x="5919680" y="6356350"/>
            <a:ext cx="947516" cy="365125"/>
          </a:xfrm>
        </p:spPr>
        <p:txBody>
          <a:bodyPr/>
          <a:lstStyle>
            <a:lvl1pPr>
              <a:defRPr sz="900"/>
            </a:lvl1pPr>
          </a:lstStyle>
          <a:p>
            <a:r>
              <a:rPr lang="en-US" dirty="0"/>
              <a:t>20XX</a:t>
            </a:r>
          </a:p>
        </p:txBody>
      </p:sp>
      <p:sp>
        <p:nvSpPr>
          <p:cNvPr id="4" name="Footer Placeholder 3">
            <a:extLst>
              <a:ext uri="{FF2B5EF4-FFF2-40B4-BE49-F238E27FC236}">
                <a16:creationId xmlns:a16="http://schemas.microsoft.com/office/drawing/2014/main" id="{3356B621-AE19-45D3-B25F-23256C242DDD}"/>
              </a:ext>
            </a:extLst>
          </p:cNvPr>
          <p:cNvSpPr>
            <a:spLocks noGrp="1"/>
          </p:cNvSpPr>
          <p:nvPr>
            <p:ph type="ftr" sz="quarter" idx="21"/>
          </p:nvPr>
        </p:nvSpPr>
        <p:spPr>
          <a:xfrm>
            <a:off x="7161955" y="6356350"/>
            <a:ext cx="3243942" cy="365125"/>
          </a:xfrm>
        </p:spPr>
        <p:txBody>
          <a:bodyPr/>
          <a:lstStyle>
            <a:lvl1pPr>
              <a:defRPr sz="900"/>
            </a:lvl1pPr>
          </a:lstStyle>
          <a:p>
            <a:r>
              <a:rPr lang="en-US" dirty="0"/>
              <a:t>Pitch Deck</a:t>
            </a:r>
          </a:p>
        </p:txBody>
      </p:sp>
      <p:sp>
        <p:nvSpPr>
          <p:cNvPr id="5" name="Slide Number Placeholder 4">
            <a:extLst>
              <a:ext uri="{FF2B5EF4-FFF2-40B4-BE49-F238E27FC236}">
                <a16:creationId xmlns:a16="http://schemas.microsoft.com/office/drawing/2014/main" id="{158BDCB2-D8C3-4571-8154-76BEA9AE41A8}"/>
              </a:ext>
            </a:extLst>
          </p:cNvPr>
          <p:cNvSpPr>
            <a:spLocks noGrp="1"/>
          </p:cNvSpPr>
          <p:nvPr>
            <p:ph type="sldNum" sz="quarter" idx="22"/>
          </p:nvPr>
        </p:nvSpPr>
        <p:spPr>
          <a:xfrm>
            <a:off x="10700656" y="6356350"/>
            <a:ext cx="653143" cy="365125"/>
          </a:xfrm>
        </p:spPr>
        <p:txBody>
          <a:bodyPr/>
          <a:lstStyle>
            <a:lvl1pPr>
              <a:defRPr sz="900"/>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756880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Introduction">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1362075" y="1671639"/>
            <a:ext cx="5111750" cy="1204912"/>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92FD4279-EA62-4397-878A-73F4948DB176}"/>
              </a:ext>
            </a:extLst>
          </p:cNvPr>
          <p:cNvSpPr>
            <a:spLocks noGrp="1"/>
          </p:cNvSpPr>
          <p:nvPr>
            <p:ph type="body" idx="1"/>
          </p:nvPr>
        </p:nvSpPr>
        <p:spPr>
          <a:xfrm>
            <a:off x="1362075" y="3660774"/>
            <a:ext cx="5111750" cy="1525588"/>
          </a:xfrm>
        </p:spPr>
        <p:txBody>
          <a:bodyPr>
            <a:normAutofit/>
          </a:bodyPr>
          <a:lstStyle>
            <a:lvl1pPr marL="0" indent="0">
              <a:lnSpc>
                <a:spcPct val="100000"/>
              </a:lnSpc>
              <a:buNone/>
              <a:defRPr sz="1400" spc="5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14" name="Straight Connector 13">
            <a:extLst>
              <a:ext uri="{FF2B5EF4-FFF2-40B4-BE49-F238E27FC236}">
                <a16:creationId xmlns:a16="http://schemas.microsoft.com/office/drawing/2014/main" id="{49FBD260-5143-4B12-B9F8-33E48D548909}"/>
              </a:ext>
            </a:extLst>
          </p:cNvPr>
          <p:cNvCxnSpPr/>
          <p:nvPr/>
        </p:nvCxnSpPr>
        <p:spPr>
          <a:xfrm>
            <a:off x="9096375" y="1497012"/>
            <a:ext cx="3095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87F08D6-2CA7-4A5A-BE34-07113DCA535D}"/>
              </a:ext>
            </a:extLst>
          </p:cNvPr>
          <p:cNvCxnSpPr/>
          <p:nvPr/>
        </p:nvCxnSpPr>
        <p:spPr>
          <a:xfrm flipH="1">
            <a:off x="6953250" y="-25401"/>
            <a:ext cx="3790950" cy="6902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Date Placeholder 6">
            <a:extLst>
              <a:ext uri="{FF2B5EF4-FFF2-40B4-BE49-F238E27FC236}">
                <a16:creationId xmlns:a16="http://schemas.microsoft.com/office/drawing/2014/main" id="{70146B66-4F07-44BE-8AAB-48EA5170DA81}"/>
              </a:ext>
            </a:extLst>
          </p:cNvPr>
          <p:cNvSpPr>
            <a:spLocks noGrp="1"/>
          </p:cNvSpPr>
          <p:nvPr>
            <p:ph type="dt" sz="half" idx="10"/>
          </p:nvPr>
        </p:nvSpPr>
        <p:spPr>
          <a:xfrm>
            <a:off x="838200" y="6356350"/>
            <a:ext cx="2743200" cy="365125"/>
          </a:xfrm>
        </p:spPr>
        <p:txBody>
          <a:bodyPr/>
          <a:lstStyle>
            <a:lvl1pPr>
              <a:defRPr sz="900"/>
            </a:lvl1pPr>
          </a:lstStyle>
          <a:p>
            <a:r>
              <a:rPr lang="en-US" dirty="0"/>
              <a:t>20XX</a:t>
            </a:r>
          </a:p>
        </p:txBody>
      </p:sp>
      <p:sp>
        <p:nvSpPr>
          <p:cNvPr id="10" name="Footer Placeholder 7">
            <a:extLst>
              <a:ext uri="{FF2B5EF4-FFF2-40B4-BE49-F238E27FC236}">
                <a16:creationId xmlns:a16="http://schemas.microsoft.com/office/drawing/2014/main" id="{3A927BE5-2F4C-4EBD-9093-C4ED6E3025B1}"/>
              </a:ext>
            </a:extLst>
          </p:cNvPr>
          <p:cNvSpPr>
            <a:spLocks noGrp="1"/>
          </p:cNvSpPr>
          <p:nvPr>
            <p:ph type="ftr" sz="quarter" idx="11"/>
          </p:nvPr>
        </p:nvSpPr>
        <p:spPr>
          <a:xfrm>
            <a:off x="5224463" y="6356350"/>
            <a:ext cx="1743075" cy="365125"/>
          </a:xfrm>
        </p:spPr>
        <p:txBody>
          <a:bodyPr/>
          <a:lstStyle>
            <a:lvl1pPr>
              <a:defRPr sz="900"/>
            </a:lvl1pPr>
          </a:lstStyle>
          <a:p>
            <a:r>
              <a:rPr lang="en-US" dirty="0"/>
              <a:t>Pitch Deck</a:t>
            </a:r>
          </a:p>
        </p:txBody>
      </p:sp>
      <p:sp>
        <p:nvSpPr>
          <p:cNvPr id="11" name="Slide Number Placeholder 8">
            <a:extLst>
              <a:ext uri="{FF2B5EF4-FFF2-40B4-BE49-F238E27FC236}">
                <a16:creationId xmlns:a16="http://schemas.microsoft.com/office/drawing/2014/main" id="{C4C1336B-CF5E-42FF-80E8-7D33A2D64E17}"/>
              </a:ext>
            </a:extLst>
          </p:cNvPr>
          <p:cNvSpPr>
            <a:spLocks noGrp="1"/>
          </p:cNvSpPr>
          <p:nvPr>
            <p:ph type="sldNum" sz="quarter" idx="12"/>
          </p:nvPr>
        </p:nvSpPr>
        <p:spPr>
          <a:xfrm>
            <a:off x="8610600" y="6356350"/>
            <a:ext cx="2743200" cy="365125"/>
          </a:xfrm>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129327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Brea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2571235"/>
            <a:ext cx="4179570" cy="1715531"/>
          </a:xfrm>
        </p:spPr>
        <p:txBody>
          <a:bodyPr anchor="ctr">
            <a:noAutofit/>
          </a:bodyPr>
          <a:lstStyle>
            <a:lvl1pPr algn="l">
              <a:defRPr sz="3600" spc="150" baseline="0">
                <a:solidFill>
                  <a:schemeClr val="bg1"/>
                </a:solidFill>
              </a:defRPr>
            </a:lvl1pPr>
          </a:lstStyle>
          <a:p>
            <a:r>
              <a:rPr lang="en-US"/>
              <a:t>CLICK TO EDIT MASTER TITLE STYLE</a:t>
            </a:r>
          </a:p>
        </p:txBody>
      </p:sp>
      <p:pic>
        <p:nvPicPr>
          <p:cNvPr id="5" name="Graphic 4">
            <a:extLst>
              <a:ext uri="{FF2B5EF4-FFF2-40B4-BE49-F238E27FC236}">
                <a16:creationId xmlns:a16="http://schemas.microsoft.com/office/drawing/2014/main" id="{F05D2CCB-CCFC-4A8A-ADA9-C1E4D13B968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0" y="828675"/>
            <a:ext cx="5876925" cy="5200650"/>
          </a:xfrm>
          <a:prstGeom prst="rect">
            <a:avLst/>
          </a:prstGeom>
        </p:spPr>
      </p:pic>
    </p:spTree>
    <p:extLst>
      <p:ext uri="{BB962C8B-B14F-4D97-AF65-F5344CB8AC3E}">
        <p14:creationId xmlns:p14="http://schemas.microsoft.com/office/powerpoint/2010/main" val="3228668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AEE644D4-F9A4-4237-BD5C-4B97ABA9337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0" y="0"/>
            <a:ext cx="5581650" cy="6858000"/>
          </a:xfrm>
          <a:prstGeom prst="rect">
            <a:avLst/>
          </a:prstGeom>
        </p:spPr>
      </p:pic>
      <p:sp>
        <p:nvSpPr>
          <p:cNvPr id="2" name="Title 1">
            <a:extLst>
              <a:ext uri="{FF2B5EF4-FFF2-40B4-BE49-F238E27FC236}">
                <a16:creationId xmlns:a16="http://schemas.microsoft.com/office/drawing/2014/main" id="{C2FF67A8-55FA-435D-A18C-96D63D22B53E}"/>
              </a:ext>
            </a:extLst>
          </p:cNvPr>
          <p:cNvSpPr>
            <a:spLocks noGrp="1"/>
          </p:cNvSpPr>
          <p:nvPr>
            <p:ph type="title" hasCustomPrompt="1"/>
          </p:nvPr>
        </p:nvSpPr>
        <p:spPr>
          <a:xfrm>
            <a:off x="5920169" y="1152771"/>
            <a:ext cx="5431971" cy="846301"/>
          </a:xfrm>
        </p:spPr>
        <p:txBody>
          <a:bodyPr anchor="t">
            <a:normAutofit/>
          </a:bodyPr>
          <a:lstStyle>
            <a:lvl1pPr>
              <a:defRPr lang="en-US" sz="2800" kern="1200" cap="all" spc="150" baseline="0" dirty="0">
                <a:solidFill>
                  <a:schemeClr val="tx1"/>
                </a:solidFill>
                <a:latin typeface="+mj-lt"/>
                <a:ea typeface="+mj-ea"/>
                <a:cs typeface="+mj-cs"/>
              </a:defRPr>
            </a:lvl1pPr>
          </a:lstStyle>
          <a:p>
            <a:r>
              <a:rPr lang="en-US"/>
              <a:t>CLICK TO EDIT MASTER TITLE STYLE</a:t>
            </a:r>
          </a:p>
        </p:txBody>
      </p:sp>
      <p:cxnSp>
        <p:nvCxnSpPr>
          <p:cNvPr id="9" name="Straight Connector 8">
            <a:extLst>
              <a:ext uri="{FF2B5EF4-FFF2-40B4-BE49-F238E27FC236}">
                <a16:creationId xmlns:a16="http://schemas.microsoft.com/office/drawing/2014/main" id="{BDAC7E4E-FE06-4E90-8107-6B543E5515ED}"/>
              </a:ext>
            </a:extLst>
          </p:cNvPr>
          <p:cNvCxnSpPr/>
          <p:nvPr/>
        </p:nvCxnSpPr>
        <p:spPr>
          <a:xfrm flipV="1">
            <a:off x="2209800" y="0"/>
            <a:ext cx="243840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5">
            <a:extLst>
              <a:ext uri="{FF2B5EF4-FFF2-40B4-BE49-F238E27FC236}">
                <a16:creationId xmlns:a16="http://schemas.microsoft.com/office/drawing/2014/main" id="{3864668D-D640-4ABF-BB9A-D60176660F07}"/>
              </a:ext>
            </a:extLst>
          </p:cNvPr>
          <p:cNvSpPr>
            <a:spLocks noGrp="1"/>
          </p:cNvSpPr>
          <p:nvPr>
            <p:ph type="body" sz="quarter" idx="13" hasCustomPrompt="1"/>
          </p:nvPr>
        </p:nvSpPr>
        <p:spPr>
          <a:xfrm>
            <a:off x="5922254" y="2469515"/>
            <a:ext cx="5433204" cy="365125"/>
          </a:xfrm>
        </p:spPr>
        <p:txBody>
          <a:bodyPr>
            <a:normAutofit/>
          </a:bodyPr>
          <a:lstStyle>
            <a:lvl1pPr marL="0" indent="0">
              <a:buNone/>
              <a:defRPr lang="en-US" sz="2000" kern="1200" cap="all" spc="150" baseline="0" dirty="0">
                <a:solidFill>
                  <a:schemeClr val="tx1"/>
                </a:solidFill>
                <a:latin typeface="+mj-lt"/>
                <a:ea typeface="+mj-ea"/>
                <a:cs typeface="+mj-cs"/>
              </a:defRPr>
            </a:lvl1pPr>
          </a:lstStyle>
          <a:p>
            <a:pPr lvl="0"/>
            <a:r>
              <a:rPr lang="en-US"/>
              <a:t>CLICK TO ADD SUBTITLE</a:t>
            </a:r>
          </a:p>
        </p:txBody>
      </p:sp>
      <p:sp>
        <p:nvSpPr>
          <p:cNvPr id="12" name="Text Placeholder 18">
            <a:extLst>
              <a:ext uri="{FF2B5EF4-FFF2-40B4-BE49-F238E27FC236}">
                <a16:creationId xmlns:a16="http://schemas.microsoft.com/office/drawing/2014/main" id="{2E289D5A-B06B-43D4-A3CA-3B06C4D49FDD}"/>
              </a:ext>
            </a:extLst>
          </p:cNvPr>
          <p:cNvSpPr>
            <a:spLocks noGrp="1"/>
          </p:cNvSpPr>
          <p:nvPr>
            <p:ph type="body" sz="quarter" idx="15" hasCustomPrompt="1"/>
          </p:nvPr>
        </p:nvSpPr>
        <p:spPr>
          <a:xfrm>
            <a:off x="5921828" y="2798940"/>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13" name="Text Placeholder 15">
            <a:extLst>
              <a:ext uri="{FF2B5EF4-FFF2-40B4-BE49-F238E27FC236}">
                <a16:creationId xmlns:a16="http://schemas.microsoft.com/office/drawing/2014/main" id="{1DCC2995-DE17-436D-82AE-6E107865CB79}"/>
              </a:ext>
            </a:extLst>
          </p:cNvPr>
          <p:cNvSpPr>
            <a:spLocks noGrp="1"/>
          </p:cNvSpPr>
          <p:nvPr>
            <p:ph type="body" sz="quarter" idx="23" hasCustomPrompt="1"/>
          </p:nvPr>
        </p:nvSpPr>
        <p:spPr>
          <a:xfrm>
            <a:off x="5922254" y="3569311"/>
            <a:ext cx="5433204" cy="365125"/>
          </a:xfrm>
        </p:spPr>
        <p:txBody>
          <a:bodyPr>
            <a:normAutofit/>
          </a:bodyPr>
          <a:lstStyle>
            <a:lvl1pPr marL="0" indent="0">
              <a:buNone/>
              <a:defRPr lang="en-US" sz="2000" kern="1200" cap="all" spc="150" baseline="0" dirty="0">
                <a:solidFill>
                  <a:schemeClr val="tx1"/>
                </a:solidFill>
                <a:latin typeface="+mj-lt"/>
                <a:ea typeface="+mj-ea"/>
                <a:cs typeface="+mj-cs"/>
              </a:defRPr>
            </a:lvl1pPr>
          </a:lstStyle>
          <a:p>
            <a:pPr lvl="0"/>
            <a:r>
              <a:rPr lang="en-US"/>
              <a:t>CLICK TO ADD SUBTITLE</a:t>
            </a:r>
          </a:p>
        </p:txBody>
      </p:sp>
      <p:sp>
        <p:nvSpPr>
          <p:cNvPr id="14" name="Text Placeholder 18">
            <a:extLst>
              <a:ext uri="{FF2B5EF4-FFF2-40B4-BE49-F238E27FC236}">
                <a16:creationId xmlns:a16="http://schemas.microsoft.com/office/drawing/2014/main" id="{C7E70A65-1FB1-4F42-854B-8213ED73F792}"/>
              </a:ext>
            </a:extLst>
          </p:cNvPr>
          <p:cNvSpPr>
            <a:spLocks noGrp="1"/>
          </p:cNvSpPr>
          <p:nvPr>
            <p:ph type="body" sz="quarter" idx="24" hasCustomPrompt="1"/>
          </p:nvPr>
        </p:nvSpPr>
        <p:spPr>
          <a:xfrm>
            <a:off x="5921828" y="3898736"/>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15" name="Text Placeholder 15">
            <a:extLst>
              <a:ext uri="{FF2B5EF4-FFF2-40B4-BE49-F238E27FC236}">
                <a16:creationId xmlns:a16="http://schemas.microsoft.com/office/drawing/2014/main" id="{45657994-DC61-4DEB-BB2B-65DFCA997AF1}"/>
              </a:ext>
            </a:extLst>
          </p:cNvPr>
          <p:cNvSpPr>
            <a:spLocks noGrp="1"/>
          </p:cNvSpPr>
          <p:nvPr>
            <p:ph type="body" sz="quarter" idx="25" hasCustomPrompt="1"/>
          </p:nvPr>
        </p:nvSpPr>
        <p:spPr>
          <a:xfrm>
            <a:off x="5922254" y="4669107"/>
            <a:ext cx="5433204" cy="365125"/>
          </a:xfrm>
        </p:spPr>
        <p:txBody>
          <a:bodyPr>
            <a:normAutofit/>
          </a:bodyPr>
          <a:lstStyle>
            <a:lvl1pPr marL="0" indent="0">
              <a:buNone/>
              <a:defRPr lang="en-US" sz="2000" kern="1200" cap="all" spc="150" baseline="0" dirty="0">
                <a:solidFill>
                  <a:schemeClr val="tx1"/>
                </a:solidFill>
                <a:latin typeface="+mj-lt"/>
                <a:ea typeface="+mj-ea"/>
                <a:cs typeface="+mj-cs"/>
              </a:defRPr>
            </a:lvl1pPr>
          </a:lstStyle>
          <a:p>
            <a:pPr lvl="0"/>
            <a:r>
              <a:rPr lang="en-US"/>
              <a:t>CLICK TO ADD SUBTITLE</a:t>
            </a:r>
          </a:p>
        </p:txBody>
      </p:sp>
      <p:sp>
        <p:nvSpPr>
          <p:cNvPr id="16" name="Text Placeholder 18">
            <a:extLst>
              <a:ext uri="{FF2B5EF4-FFF2-40B4-BE49-F238E27FC236}">
                <a16:creationId xmlns:a16="http://schemas.microsoft.com/office/drawing/2014/main" id="{18397EE2-60CD-47FD-AF8F-83A5324D9D18}"/>
              </a:ext>
            </a:extLst>
          </p:cNvPr>
          <p:cNvSpPr>
            <a:spLocks noGrp="1"/>
          </p:cNvSpPr>
          <p:nvPr>
            <p:ph type="body" sz="quarter" idx="26" hasCustomPrompt="1"/>
          </p:nvPr>
        </p:nvSpPr>
        <p:spPr>
          <a:xfrm>
            <a:off x="5921828" y="4998532"/>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17" name="Date Placeholder 2">
            <a:extLst>
              <a:ext uri="{FF2B5EF4-FFF2-40B4-BE49-F238E27FC236}">
                <a16:creationId xmlns:a16="http://schemas.microsoft.com/office/drawing/2014/main" id="{1E25EFF1-65C7-4F93-8740-46885C6BEA57}"/>
              </a:ext>
            </a:extLst>
          </p:cNvPr>
          <p:cNvSpPr>
            <a:spLocks noGrp="1"/>
          </p:cNvSpPr>
          <p:nvPr>
            <p:ph type="dt" sz="half" idx="20"/>
          </p:nvPr>
        </p:nvSpPr>
        <p:spPr>
          <a:xfrm>
            <a:off x="5919680" y="6356350"/>
            <a:ext cx="947516" cy="365125"/>
          </a:xfrm>
        </p:spPr>
        <p:txBody>
          <a:bodyPr/>
          <a:lstStyle>
            <a:lvl1pPr>
              <a:defRPr sz="900"/>
            </a:lvl1pPr>
          </a:lstStyle>
          <a:p>
            <a:r>
              <a:rPr lang="en-US" dirty="0"/>
              <a:t>20XX</a:t>
            </a:r>
          </a:p>
        </p:txBody>
      </p:sp>
      <p:sp>
        <p:nvSpPr>
          <p:cNvPr id="18" name="Footer Placeholder 3">
            <a:extLst>
              <a:ext uri="{FF2B5EF4-FFF2-40B4-BE49-F238E27FC236}">
                <a16:creationId xmlns:a16="http://schemas.microsoft.com/office/drawing/2014/main" id="{C16D80BF-B599-4FC0-ABD5-98777872FE5F}"/>
              </a:ext>
            </a:extLst>
          </p:cNvPr>
          <p:cNvSpPr>
            <a:spLocks noGrp="1"/>
          </p:cNvSpPr>
          <p:nvPr>
            <p:ph type="ftr" sz="quarter" idx="21"/>
          </p:nvPr>
        </p:nvSpPr>
        <p:spPr>
          <a:xfrm>
            <a:off x="7161955" y="6356350"/>
            <a:ext cx="3243942" cy="365125"/>
          </a:xfrm>
        </p:spPr>
        <p:txBody>
          <a:bodyPr/>
          <a:lstStyle>
            <a:lvl1pPr>
              <a:defRPr sz="900"/>
            </a:lvl1pPr>
          </a:lstStyle>
          <a:p>
            <a:r>
              <a:rPr lang="en-US" dirty="0"/>
              <a:t>Pitch Deck</a:t>
            </a:r>
          </a:p>
        </p:txBody>
      </p:sp>
      <p:sp>
        <p:nvSpPr>
          <p:cNvPr id="19" name="Slide Number Placeholder 4">
            <a:extLst>
              <a:ext uri="{FF2B5EF4-FFF2-40B4-BE49-F238E27FC236}">
                <a16:creationId xmlns:a16="http://schemas.microsoft.com/office/drawing/2014/main" id="{F64421B1-FF90-4939-90BD-8206DE5036D0}"/>
              </a:ext>
            </a:extLst>
          </p:cNvPr>
          <p:cNvSpPr>
            <a:spLocks noGrp="1"/>
          </p:cNvSpPr>
          <p:nvPr>
            <p:ph type="sldNum" sz="quarter" idx="22"/>
          </p:nvPr>
        </p:nvSpPr>
        <p:spPr>
          <a:xfrm>
            <a:off x="10700656" y="6356350"/>
            <a:ext cx="653143" cy="365125"/>
          </a:xfrm>
        </p:spPr>
        <p:txBody>
          <a:bodyPr/>
          <a:lstStyle>
            <a:lvl1pPr>
              <a:defRPr sz="900"/>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64798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hree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cap="all"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243104" y="2776936"/>
            <a:ext cx="2882475" cy="823912"/>
          </a:xfrm>
        </p:spPr>
        <p:txBody>
          <a:bodyPr anchor="b">
            <a:noAutofit/>
          </a:bodyPr>
          <a:lstStyle>
            <a:lvl1pPr marL="0" indent="0">
              <a:buNone/>
              <a:defRPr lang="en-US" sz="2000" kern="1200" cap="all"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1243104" y="3834606"/>
            <a:ext cx="2882475"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4647665" y="2776936"/>
            <a:ext cx="2896671" cy="823912"/>
          </a:xfrm>
        </p:spPr>
        <p:txBody>
          <a:bodyPr anchor="b">
            <a:noAutofit/>
          </a:bodyPr>
          <a:lstStyle>
            <a:lvl1pPr marL="0" indent="0">
              <a:buNone/>
              <a:defRPr lang="en-US" sz="2000" kern="1200" cap="all"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4647665" y="3834606"/>
            <a:ext cx="2896671"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6" name="Straight Connector 15">
            <a:extLst>
              <a:ext uri="{FF2B5EF4-FFF2-40B4-BE49-F238E27FC236}">
                <a16:creationId xmlns:a16="http://schemas.microsoft.com/office/drawing/2014/main" id="{463D7850-C2A6-43CE-BBE4-8E81A0A593BF}"/>
              </a:ext>
              <a:ext uri="{C183D7F6-B498-43B3-948B-1728B52AA6E4}">
                <adec:decorative xmlns:adec="http://schemas.microsoft.com/office/drawing/2017/decorative" val="1"/>
              </a:ext>
            </a:extLst>
          </p:cNvPr>
          <p:cNvCxnSpPr>
            <a:cxnSpLocks/>
          </p:cNvCxnSpPr>
          <p:nvPr/>
        </p:nvCxnSpPr>
        <p:spPr>
          <a:xfrm flipH="1">
            <a:off x="0" y="0"/>
            <a:ext cx="1238250" cy="310515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BAD3E03-2E3B-440C-9105-6F9D33006D66}"/>
              </a:ext>
              <a:ext uri="{C183D7F6-B498-43B3-948B-1728B52AA6E4}">
                <adec:decorative xmlns:adec="http://schemas.microsoft.com/office/drawing/2017/decorative" val="1"/>
              </a:ext>
            </a:extLst>
          </p:cNvPr>
          <p:cNvCxnSpPr>
            <a:cxnSpLocks/>
          </p:cNvCxnSpPr>
          <p:nvPr/>
        </p:nvCxnSpPr>
        <p:spPr>
          <a:xfrm flipH="1">
            <a:off x="0" y="0"/>
            <a:ext cx="2238376" cy="2476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 Placeholder 2">
            <a:extLst>
              <a:ext uri="{FF2B5EF4-FFF2-40B4-BE49-F238E27FC236}">
                <a16:creationId xmlns:a16="http://schemas.microsoft.com/office/drawing/2014/main" id="{1F60A771-8BBC-4565-AB09-402DA7CB2780}"/>
              </a:ext>
            </a:extLst>
          </p:cNvPr>
          <p:cNvSpPr>
            <a:spLocks noGrp="1"/>
          </p:cNvSpPr>
          <p:nvPr>
            <p:ph type="body" idx="13" hasCustomPrompt="1"/>
          </p:nvPr>
        </p:nvSpPr>
        <p:spPr>
          <a:xfrm>
            <a:off x="8066421" y="2776936"/>
            <a:ext cx="2882475" cy="823912"/>
          </a:xfrm>
        </p:spPr>
        <p:txBody>
          <a:bodyPr anchor="b">
            <a:noAutofit/>
          </a:bodyPr>
          <a:lstStyle>
            <a:lvl1pPr marL="0" indent="0">
              <a:buNone/>
              <a:defRPr lang="en-US" sz="2000" kern="1200" cap="all"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22" name="Content Placeholder 3">
            <a:extLst>
              <a:ext uri="{FF2B5EF4-FFF2-40B4-BE49-F238E27FC236}">
                <a16:creationId xmlns:a16="http://schemas.microsoft.com/office/drawing/2014/main" id="{C464A9BD-B815-4632-8F54-6EB70E48BAFF}"/>
              </a:ext>
            </a:extLst>
          </p:cNvPr>
          <p:cNvSpPr>
            <a:spLocks noGrp="1"/>
          </p:cNvSpPr>
          <p:nvPr>
            <p:ph sz="half" idx="14"/>
          </p:nvPr>
        </p:nvSpPr>
        <p:spPr>
          <a:xfrm>
            <a:off x="8066421" y="3834606"/>
            <a:ext cx="2882475"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dirty="0"/>
              <a:t>Pitch Deck</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4203189534"/>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Conten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cap="all" spc="150" baseline="0" dirty="0">
                <a:solidFill>
                  <a:schemeClr val="bg1"/>
                </a:solidFill>
                <a:latin typeface="+mj-lt"/>
                <a:ea typeface="+mj-ea"/>
                <a:cs typeface="+mj-cs"/>
              </a:defRPr>
            </a:lvl1pPr>
          </a:lstStyle>
          <a:p>
            <a:r>
              <a:rPr lang="en-US"/>
              <a:t>CLICK TO EDIT MASTER TITLE STYLE</a:t>
            </a:r>
          </a:p>
        </p:txBody>
      </p:sp>
      <p:pic>
        <p:nvPicPr>
          <p:cNvPr id="11" name="Graphic 10">
            <a:extLst>
              <a:ext uri="{FF2B5EF4-FFF2-40B4-BE49-F238E27FC236}">
                <a16:creationId xmlns:a16="http://schemas.microsoft.com/office/drawing/2014/main" id="{B38B0D13-BD5F-460B-B337-F4A9342026D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465141" y="2358007"/>
            <a:ext cx="2438400" cy="2019300"/>
          </a:xfrm>
          <a:prstGeom prst="rect">
            <a:avLst/>
          </a:prstGeom>
        </p:spPr>
      </p:pic>
      <p:pic>
        <p:nvPicPr>
          <p:cNvPr id="13" name="Graphic 12">
            <a:extLst>
              <a:ext uri="{FF2B5EF4-FFF2-40B4-BE49-F238E27FC236}">
                <a16:creationId xmlns:a16="http://schemas.microsoft.com/office/drawing/2014/main" id="{BE72876B-D3DA-4462-9E24-3354D8D02A2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000625" y="2531837"/>
            <a:ext cx="2190750" cy="1943100"/>
          </a:xfrm>
          <a:prstGeom prst="rect">
            <a:avLst/>
          </a:prstGeom>
        </p:spPr>
      </p:pic>
      <p:pic>
        <p:nvPicPr>
          <p:cNvPr id="15" name="Graphic 14">
            <a:extLst>
              <a:ext uri="{FF2B5EF4-FFF2-40B4-BE49-F238E27FC236}">
                <a16:creationId xmlns:a16="http://schemas.microsoft.com/office/drawing/2014/main" id="{14A539B6-6E3F-41BA-ACE2-76E8BB651636}"/>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8345608" y="2421056"/>
            <a:ext cx="2324100" cy="2057400"/>
          </a:xfrm>
          <a:prstGeom prst="rect">
            <a:avLst/>
          </a:prstGeom>
        </p:spPr>
      </p:pic>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063855" y="3064615"/>
            <a:ext cx="1240971" cy="823912"/>
          </a:xfrm>
        </p:spPr>
        <p:txBody>
          <a:bodyPr anchor="ctr">
            <a:noAutofit/>
          </a:bodyPr>
          <a:lstStyle>
            <a:lvl1pPr marL="0" indent="0" algn="ctr">
              <a:buNone/>
              <a:defRPr lang="en-US" sz="4000" kern="1200" cap="all" spc="150" baseline="0" dirty="0" smtClean="0">
                <a:solidFill>
                  <a:schemeClr val="bg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3" name="Text Placeholder 2">
            <a:extLst>
              <a:ext uri="{FF2B5EF4-FFF2-40B4-BE49-F238E27FC236}">
                <a16:creationId xmlns:a16="http://schemas.microsoft.com/office/drawing/2014/main" id="{A066E2EA-C6EA-4A02-818E-33BD582D92E7}"/>
              </a:ext>
            </a:extLst>
          </p:cNvPr>
          <p:cNvSpPr>
            <a:spLocks noGrp="1"/>
          </p:cNvSpPr>
          <p:nvPr>
            <p:ph type="body" idx="15" hasCustomPrompt="1"/>
          </p:nvPr>
        </p:nvSpPr>
        <p:spPr>
          <a:xfrm>
            <a:off x="5475514" y="3064615"/>
            <a:ext cx="1240971" cy="823912"/>
          </a:xfrm>
        </p:spPr>
        <p:txBody>
          <a:bodyPr anchor="ctr">
            <a:noAutofit/>
          </a:bodyPr>
          <a:lstStyle>
            <a:lvl1pPr marL="0" indent="0" algn="ctr">
              <a:buNone/>
              <a:defRPr lang="en-US" sz="4000" kern="1200" cap="all" spc="150" baseline="0" dirty="0" smtClean="0">
                <a:solidFill>
                  <a:schemeClr val="bg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4" name="Text Placeholder 2">
            <a:extLst>
              <a:ext uri="{FF2B5EF4-FFF2-40B4-BE49-F238E27FC236}">
                <a16:creationId xmlns:a16="http://schemas.microsoft.com/office/drawing/2014/main" id="{97B9C3B0-3522-407C-B662-631E19ECC95F}"/>
              </a:ext>
            </a:extLst>
          </p:cNvPr>
          <p:cNvSpPr>
            <a:spLocks noGrp="1"/>
          </p:cNvSpPr>
          <p:nvPr>
            <p:ph type="body" idx="16" hasCustomPrompt="1"/>
          </p:nvPr>
        </p:nvSpPr>
        <p:spPr>
          <a:xfrm>
            <a:off x="8887174" y="3064615"/>
            <a:ext cx="1240971" cy="823912"/>
          </a:xfrm>
        </p:spPr>
        <p:txBody>
          <a:bodyPr anchor="ctr">
            <a:noAutofit/>
          </a:bodyPr>
          <a:lstStyle>
            <a:lvl1pPr marL="0" indent="0" algn="ctr">
              <a:buNone/>
              <a:defRPr lang="en-US" sz="4000" kern="1200" cap="all" spc="150" baseline="0" dirty="0" smtClean="0">
                <a:solidFill>
                  <a:schemeClr val="bg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1129698" y="4824188"/>
            <a:ext cx="3124093" cy="462927"/>
          </a:xfrm>
        </p:spPr>
        <p:txBody>
          <a:bodyPr>
            <a:noAutofit/>
          </a:bodyPr>
          <a:lstStyle>
            <a:lvl1pPr marL="0" indent="0" algn="ctr">
              <a:lnSpc>
                <a:spcPct val="100000"/>
              </a:lnSpc>
              <a:buNone/>
              <a:defRPr sz="2000" cap="all" spc="50" baseline="0">
                <a:solidFill>
                  <a:schemeClr val="bg1"/>
                </a:solidFill>
              </a:defRPr>
            </a:lvl1pPr>
            <a:lvl2pPr marL="457200" indent="0">
              <a:lnSpc>
                <a:spcPct val="100000"/>
              </a:lnSpc>
              <a:buNone/>
              <a:defRPr sz="1400"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p:txBody>
      </p:sp>
      <p:sp>
        <p:nvSpPr>
          <p:cNvPr id="25" name="Content Placeholder 3">
            <a:extLst>
              <a:ext uri="{FF2B5EF4-FFF2-40B4-BE49-F238E27FC236}">
                <a16:creationId xmlns:a16="http://schemas.microsoft.com/office/drawing/2014/main" id="{82D8880F-3EAC-45C9-91F2-19A193791A18}"/>
              </a:ext>
            </a:extLst>
          </p:cNvPr>
          <p:cNvSpPr>
            <a:spLocks noGrp="1"/>
          </p:cNvSpPr>
          <p:nvPr>
            <p:ph sz="half" idx="17"/>
          </p:nvPr>
        </p:nvSpPr>
        <p:spPr>
          <a:xfrm>
            <a:off x="1129698" y="5280763"/>
            <a:ext cx="3124093" cy="462927"/>
          </a:xfrm>
        </p:spPr>
        <p:txBody>
          <a:bodyPr>
            <a:normAutofit/>
          </a:bodyPr>
          <a:lstStyle>
            <a:lvl1pPr marL="0" indent="0" algn="ctr">
              <a:lnSpc>
                <a:spcPct val="100000"/>
              </a:lnSpc>
              <a:buNone/>
              <a:defRPr sz="1400" cap="none" spc="50" baseline="0">
                <a:solidFill>
                  <a:schemeClr val="bg1"/>
                </a:solidFill>
              </a:defRPr>
            </a:lvl1pPr>
            <a:lvl2pPr marL="457200" indent="0">
              <a:lnSpc>
                <a:spcPct val="100000"/>
              </a:lnSpc>
              <a:buNone/>
              <a:defRPr sz="1400"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4526261" y="4824188"/>
            <a:ext cx="3139479" cy="462927"/>
          </a:xfrm>
        </p:spPr>
        <p:txBody>
          <a:bodyPr>
            <a:normAutofit/>
          </a:bodyPr>
          <a:lstStyle>
            <a:lvl1pPr marL="0" indent="0" algn="ctr">
              <a:lnSpc>
                <a:spcPct val="100000"/>
              </a:lnSpc>
              <a:buNone/>
              <a:defRPr sz="2000" cap="all" spc="50" baseline="0">
                <a:solidFill>
                  <a:schemeClr val="bg1"/>
                </a:solidFill>
              </a:defRPr>
            </a:lvl1pPr>
            <a:lvl2pPr marL="457200" indent="0">
              <a:lnSpc>
                <a:spcPct val="100000"/>
              </a:lnSpc>
              <a:buNone/>
              <a:defRPr sz="2000" cap="all"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p:txBody>
      </p:sp>
      <p:sp>
        <p:nvSpPr>
          <p:cNvPr id="26" name="Content Placeholder 5">
            <a:extLst>
              <a:ext uri="{FF2B5EF4-FFF2-40B4-BE49-F238E27FC236}">
                <a16:creationId xmlns:a16="http://schemas.microsoft.com/office/drawing/2014/main" id="{9019518E-E850-403D-A5B5-4B53F8C4A56B}"/>
              </a:ext>
            </a:extLst>
          </p:cNvPr>
          <p:cNvSpPr>
            <a:spLocks noGrp="1"/>
          </p:cNvSpPr>
          <p:nvPr>
            <p:ph sz="quarter" idx="18"/>
          </p:nvPr>
        </p:nvSpPr>
        <p:spPr>
          <a:xfrm>
            <a:off x="4526261" y="5280763"/>
            <a:ext cx="3139479" cy="462927"/>
          </a:xfrm>
        </p:spPr>
        <p:txBody>
          <a:bodyPr>
            <a:normAutofit/>
          </a:bodyPr>
          <a:lstStyle>
            <a:lvl1pPr marL="0" indent="0" algn="ctr">
              <a:lnSpc>
                <a:spcPct val="100000"/>
              </a:lnSpc>
              <a:buNone/>
              <a:defRPr sz="1400" cap="none" spc="50" baseline="0">
                <a:solidFill>
                  <a:schemeClr val="bg1"/>
                </a:solidFill>
              </a:defRPr>
            </a:lvl1pPr>
            <a:lvl2pPr marL="457200" indent="0" algn="ctr">
              <a:lnSpc>
                <a:spcPct val="100000"/>
              </a:lnSpc>
              <a:buNone/>
              <a:defRPr sz="1400" cap="none"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a:p>
            <a:pPr lvl="1"/>
            <a:r>
              <a:rPr lang="en-US"/>
              <a:t>Second level</a:t>
            </a:r>
          </a:p>
        </p:txBody>
      </p:sp>
      <p:sp>
        <p:nvSpPr>
          <p:cNvPr id="22" name="Content Placeholder 3">
            <a:extLst>
              <a:ext uri="{FF2B5EF4-FFF2-40B4-BE49-F238E27FC236}">
                <a16:creationId xmlns:a16="http://schemas.microsoft.com/office/drawing/2014/main" id="{C464A9BD-B815-4632-8F54-6EB70E48BAFF}"/>
              </a:ext>
            </a:extLst>
          </p:cNvPr>
          <p:cNvSpPr>
            <a:spLocks noGrp="1"/>
          </p:cNvSpPr>
          <p:nvPr>
            <p:ph sz="half" idx="14"/>
          </p:nvPr>
        </p:nvSpPr>
        <p:spPr>
          <a:xfrm>
            <a:off x="7938210" y="4824188"/>
            <a:ext cx="3124093" cy="462927"/>
          </a:xfrm>
        </p:spPr>
        <p:txBody>
          <a:bodyPr>
            <a:noAutofit/>
          </a:bodyPr>
          <a:lstStyle>
            <a:lvl1pPr marL="0" indent="0" algn="ctr">
              <a:lnSpc>
                <a:spcPct val="100000"/>
              </a:lnSpc>
              <a:buNone/>
              <a:defRPr sz="2000" cap="all" spc="50" baseline="0">
                <a:solidFill>
                  <a:schemeClr val="bg1"/>
                </a:solidFill>
              </a:defRPr>
            </a:lvl1pPr>
            <a:lvl2pPr marL="457200" indent="0">
              <a:lnSpc>
                <a:spcPct val="100000"/>
              </a:lnSpc>
              <a:buNone/>
              <a:defRPr sz="1400"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p:txBody>
      </p:sp>
      <p:sp>
        <p:nvSpPr>
          <p:cNvPr id="27" name="Content Placeholder 3">
            <a:extLst>
              <a:ext uri="{FF2B5EF4-FFF2-40B4-BE49-F238E27FC236}">
                <a16:creationId xmlns:a16="http://schemas.microsoft.com/office/drawing/2014/main" id="{A8058154-45E5-403E-B714-AC85774F391F}"/>
              </a:ext>
            </a:extLst>
          </p:cNvPr>
          <p:cNvSpPr>
            <a:spLocks noGrp="1"/>
          </p:cNvSpPr>
          <p:nvPr>
            <p:ph sz="half" idx="19"/>
          </p:nvPr>
        </p:nvSpPr>
        <p:spPr>
          <a:xfrm>
            <a:off x="7938210" y="5280763"/>
            <a:ext cx="3124093" cy="462927"/>
          </a:xfrm>
        </p:spPr>
        <p:txBody>
          <a:bodyPr>
            <a:normAutofit/>
          </a:bodyPr>
          <a:lstStyle>
            <a:lvl1pPr marL="0" indent="0" algn="ctr">
              <a:lnSpc>
                <a:spcPct val="100000"/>
              </a:lnSpc>
              <a:buNone/>
              <a:defRPr sz="1400" cap="none" spc="50" baseline="0">
                <a:solidFill>
                  <a:schemeClr val="bg1"/>
                </a:solidFill>
              </a:defRPr>
            </a:lvl1pPr>
            <a:lvl2pPr marL="457200" indent="0">
              <a:lnSpc>
                <a:spcPct val="100000"/>
              </a:lnSpc>
              <a:buNone/>
              <a:defRPr sz="1400"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dirty="0"/>
              <a:t>Pitch Deck</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1442619314"/>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Two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933700" y="892177"/>
            <a:ext cx="8421688" cy="1325563"/>
          </a:xfrm>
        </p:spPr>
        <p:txBody>
          <a:bodyPr>
            <a:norm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933700" y="2776936"/>
            <a:ext cx="3924300"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2933700" y="3834606"/>
            <a:ext cx="3924300"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410173" y="2776936"/>
            <a:ext cx="3943627"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7410173" y="3834606"/>
            <a:ext cx="3943627"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dirty="0"/>
              <a:t>Pitch Deck</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B5CEABB6-07DC-46E8-9B57-56EC44A396E5}" type="slidenum">
              <a:rPr lang="en-US" smtClean="0"/>
              <a:t>‹#›</a:t>
            </a:fld>
            <a:endParaRPr lang="en-US" dirty="0"/>
          </a:p>
        </p:txBody>
      </p:sp>
      <p:pic>
        <p:nvPicPr>
          <p:cNvPr id="11" name="Graphic 10">
            <a:extLst>
              <a:ext uri="{FF2B5EF4-FFF2-40B4-BE49-F238E27FC236}">
                <a16:creationId xmlns:a16="http://schemas.microsoft.com/office/drawing/2014/main" id="{EE24E1DB-1F20-4C28-8069-D9219D1F8BBD}"/>
              </a:ext>
            </a:extLst>
          </p:cNvPr>
          <p:cNvPicPr>
            <a:picLocks noChangeAspect="1"/>
          </p:cNvPicPr>
          <p:nvPr/>
        </p:nvPicPr>
        <p:blipFill rotWithShape="1">
          <a:blip>
            <a:extLst>
              <a:ext uri="{96DAC541-7B7A-43D3-8B79-37D633B846F1}">
                <asvg:svgBlip xmlns:asvg="http://schemas.microsoft.com/office/drawing/2016/SVG/main" r:embed="rId2"/>
              </a:ext>
            </a:extLst>
          </a:blip>
          <a:srcRect l="39434" t="20278" b="22673"/>
          <a:stretch/>
        </p:blipFill>
        <p:spPr>
          <a:xfrm>
            <a:off x="25785" y="0"/>
            <a:ext cx="4368030" cy="3912394"/>
          </a:xfrm>
          <a:prstGeom prst="rect">
            <a:avLst/>
          </a:prstGeom>
        </p:spPr>
      </p:pic>
    </p:spTree>
    <p:extLst>
      <p:ext uri="{BB962C8B-B14F-4D97-AF65-F5344CB8AC3E}">
        <p14:creationId xmlns:p14="http://schemas.microsoft.com/office/powerpoint/2010/main" val="30217409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AE202E03-5C65-4305-B969-65220AD41002}"/>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8301" r="41825" b="23071"/>
          <a:stretch/>
        </p:blipFill>
        <p:spPr>
          <a:xfrm flipH="1">
            <a:off x="0" y="0"/>
            <a:ext cx="5441888" cy="6858000"/>
          </a:xfrm>
          <a:custGeom>
            <a:avLst/>
            <a:gdLst>
              <a:gd name="connsiteX0" fmla="*/ 5441888 w 5441888"/>
              <a:gd name="connsiteY0" fmla="*/ 0 h 6858000"/>
              <a:gd name="connsiteX1" fmla="*/ 0 w 5441888"/>
              <a:gd name="connsiteY1" fmla="*/ 0 h 6858000"/>
              <a:gd name="connsiteX2" fmla="*/ 0 w 5441888"/>
              <a:gd name="connsiteY2" fmla="*/ 6858000 h 6858000"/>
              <a:gd name="connsiteX3" fmla="*/ 5441888 w 54418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441888" h="6858000">
                <a:moveTo>
                  <a:pt x="5441888" y="0"/>
                </a:moveTo>
                <a:lnTo>
                  <a:pt x="0" y="0"/>
                </a:lnTo>
                <a:lnTo>
                  <a:pt x="0" y="6858000"/>
                </a:lnTo>
                <a:lnTo>
                  <a:pt x="5441888" y="6858000"/>
                </a:lnTo>
                <a:close/>
              </a:path>
            </a:pathLst>
          </a:custGeom>
        </p:spPr>
      </p:pic>
      <p:sp>
        <p:nvSpPr>
          <p:cNvPr id="19" name="Title 1">
            <a:extLst>
              <a:ext uri="{FF2B5EF4-FFF2-40B4-BE49-F238E27FC236}">
                <a16:creationId xmlns:a16="http://schemas.microsoft.com/office/drawing/2014/main" id="{1E1C8C6D-0530-475B-A7F7-0E00C33ACFEB}"/>
              </a:ext>
            </a:extLst>
          </p:cNvPr>
          <p:cNvSpPr>
            <a:spLocks noGrp="1"/>
          </p:cNvSpPr>
          <p:nvPr>
            <p:ph type="title" hasCustomPrompt="1"/>
          </p:nvPr>
        </p:nvSpPr>
        <p:spPr>
          <a:xfrm>
            <a:off x="5920169" y="1152771"/>
            <a:ext cx="5431971" cy="846301"/>
          </a:xfrm>
        </p:spPr>
        <p:txBody>
          <a:bodyPr anchor="t">
            <a:normAutofit/>
          </a:bodyPr>
          <a:lstStyle>
            <a:lvl1pPr>
              <a:defRPr lang="en-US" sz="2800" kern="1200" cap="all" spc="150" baseline="0" dirty="0">
                <a:solidFill>
                  <a:schemeClr val="tx1"/>
                </a:solidFill>
                <a:latin typeface="+mj-lt"/>
                <a:ea typeface="+mj-ea"/>
                <a:cs typeface="+mj-cs"/>
              </a:defRPr>
            </a:lvl1pPr>
          </a:lstStyle>
          <a:p>
            <a:r>
              <a:rPr lang="en-US"/>
              <a:t>CLICK TO EDIT MASTER TITLE STYLE</a:t>
            </a:r>
          </a:p>
        </p:txBody>
      </p:sp>
      <p:sp>
        <p:nvSpPr>
          <p:cNvPr id="20" name="Text Placeholder 15">
            <a:extLst>
              <a:ext uri="{FF2B5EF4-FFF2-40B4-BE49-F238E27FC236}">
                <a16:creationId xmlns:a16="http://schemas.microsoft.com/office/drawing/2014/main" id="{3D2778A3-7084-4333-8349-03B1FEB5FE75}"/>
              </a:ext>
            </a:extLst>
          </p:cNvPr>
          <p:cNvSpPr>
            <a:spLocks noGrp="1"/>
          </p:cNvSpPr>
          <p:nvPr>
            <p:ph type="body" sz="quarter" idx="13" hasCustomPrompt="1"/>
          </p:nvPr>
        </p:nvSpPr>
        <p:spPr>
          <a:xfrm>
            <a:off x="5922254" y="2469515"/>
            <a:ext cx="5433204" cy="365125"/>
          </a:xfrm>
        </p:spPr>
        <p:txBody>
          <a:bodyPr>
            <a:normAutofit/>
          </a:bodyPr>
          <a:lstStyle>
            <a:lvl1pPr marL="0" indent="0">
              <a:buNone/>
              <a:defRPr lang="en-US" sz="2000" kern="1200" cap="all" spc="150" baseline="0" dirty="0">
                <a:solidFill>
                  <a:schemeClr val="tx1"/>
                </a:solidFill>
                <a:latin typeface="+mj-lt"/>
                <a:ea typeface="+mj-ea"/>
                <a:cs typeface="+mj-cs"/>
              </a:defRPr>
            </a:lvl1pPr>
          </a:lstStyle>
          <a:p>
            <a:pPr lvl="0"/>
            <a:r>
              <a:rPr lang="en-US"/>
              <a:t>CLICK TO ADD SUBTITLE</a:t>
            </a:r>
          </a:p>
        </p:txBody>
      </p:sp>
      <p:sp>
        <p:nvSpPr>
          <p:cNvPr id="25" name="Text Placeholder 18">
            <a:extLst>
              <a:ext uri="{FF2B5EF4-FFF2-40B4-BE49-F238E27FC236}">
                <a16:creationId xmlns:a16="http://schemas.microsoft.com/office/drawing/2014/main" id="{70ED2545-F96B-400C-B6F4-F1D2D83B7243}"/>
              </a:ext>
            </a:extLst>
          </p:cNvPr>
          <p:cNvSpPr>
            <a:spLocks noGrp="1"/>
          </p:cNvSpPr>
          <p:nvPr>
            <p:ph type="body" sz="quarter" idx="15" hasCustomPrompt="1"/>
          </p:nvPr>
        </p:nvSpPr>
        <p:spPr>
          <a:xfrm>
            <a:off x="5921828" y="2798940"/>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26" name="Text Placeholder 15">
            <a:extLst>
              <a:ext uri="{FF2B5EF4-FFF2-40B4-BE49-F238E27FC236}">
                <a16:creationId xmlns:a16="http://schemas.microsoft.com/office/drawing/2014/main" id="{4A2FECA2-3808-47DC-84EB-CD3395C2052D}"/>
              </a:ext>
            </a:extLst>
          </p:cNvPr>
          <p:cNvSpPr>
            <a:spLocks noGrp="1"/>
          </p:cNvSpPr>
          <p:nvPr>
            <p:ph type="body" sz="quarter" idx="23" hasCustomPrompt="1"/>
          </p:nvPr>
        </p:nvSpPr>
        <p:spPr>
          <a:xfrm>
            <a:off x="5922254" y="3569311"/>
            <a:ext cx="5433204" cy="365125"/>
          </a:xfrm>
        </p:spPr>
        <p:txBody>
          <a:bodyPr>
            <a:normAutofit/>
          </a:bodyPr>
          <a:lstStyle>
            <a:lvl1pPr marL="0" indent="0">
              <a:buNone/>
              <a:defRPr lang="en-US" sz="2000" kern="1200" cap="all" spc="150" baseline="0" dirty="0">
                <a:solidFill>
                  <a:schemeClr val="tx1"/>
                </a:solidFill>
                <a:latin typeface="+mj-lt"/>
                <a:ea typeface="+mj-ea"/>
                <a:cs typeface="+mj-cs"/>
              </a:defRPr>
            </a:lvl1pPr>
          </a:lstStyle>
          <a:p>
            <a:pPr lvl="0"/>
            <a:r>
              <a:rPr lang="en-US"/>
              <a:t>CLICK TO ADD SUBTITLE</a:t>
            </a:r>
          </a:p>
        </p:txBody>
      </p:sp>
      <p:sp>
        <p:nvSpPr>
          <p:cNvPr id="27" name="Text Placeholder 18">
            <a:extLst>
              <a:ext uri="{FF2B5EF4-FFF2-40B4-BE49-F238E27FC236}">
                <a16:creationId xmlns:a16="http://schemas.microsoft.com/office/drawing/2014/main" id="{24393B9A-03C4-45C1-8172-F8B354458A48}"/>
              </a:ext>
            </a:extLst>
          </p:cNvPr>
          <p:cNvSpPr>
            <a:spLocks noGrp="1"/>
          </p:cNvSpPr>
          <p:nvPr>
            <p:ph type="body" sz="quarter" idx="24" hasCustomPrompt="1"/>
          </p:nvPr>
        </p:nvSpPr>
        <p:spPr>
          <a:xfrm>
            <a:off x="5921828" y="3898736"/>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28" name="Text Placeholder 15">
            <a:extLst>
              <a:ext uri="{FF2B5EF4-FFF2-40B4-BE49-F238E27FC236}">
                <a16:creationId xmlns:a16="http://schemas.microsoft.com/office/drawing/2014/main" id="{18EC24A5-B4A5-4BAB-AE40-30EB69D6EF73}"/>
              </a:ext>
            </a:extLst>
          </p:cNvPr>
          <p:cNvSpPr>
            <a:spLocks noGrp="1"/>
          </p:cNvSpPr>
          <p:nvPr>
            <p:ph type="body" sz="quarter" idx="25" hasCustomPrompt="1"/>
          </p:nvPr>
        </p:nvSpPr>
        <p:spPr>
          <a:xfrm>
            <a:off x="5922254" y="4669107"/>
            <a:ext cx="5433204" cy="365125"/>
          </a:xfrm>
        </p:spPr>
        <p:txBody>
          <a:bodyPr>
            <a:normAutofit/>
          </a:bodyPr>
          <a:lstStyle>
            <a:lvl1pPr marL="0" indent="0">
              <a:buNone/>
              <a:defRPr lang="en-US" sz="2000" kern="1200" cap="all" spc="150" baseline="0" dirty="0">
                <a:solidFill>
                  <a:schemeClr val="tx1"/>
                </a:solidFill>
                <a:latin typeface="+mj-lt"/>
                <a:ea typeface="+mj-ea"/>
                <a:cs typeface="+mj-cs"/>
              </a:defRPr>
            </a:lvl1pPr>
          </a:lstStyle>
          <a:p>
            <a:pPr lvl="0"/>
            <a:r>
              <a:rPr lang="en-US"/>
              <a:t>CLICK TO ADD SUBTITLE</a:t>
            </a:r>
          </a:p>
        </p:txBody>
      </p:sp>
      <p:sp>
        <p:nvSpPr>
          <p:cNvPr id="29" name="Text Placeholder 18">
            <a:extLst>
              <a:ext uri="{FF2B5EF4-FFF2-40B4-BE49-F238E27FC236}">
                <a16:creationId xmlns:a16="http://schemas.microsoft.com/office/drawing/2014/main" id="{726F36C0-4E6A-4A10-960D-11D78D044478}"/>
              </a:ext>
            </a:extLst>
          </p:cNvPr>
          <p:cNvSpPr>
            <a:spLocks noGrp="1"/>
          </p:cNvSpPr>
          <p:nvPr>
            <p:ph type="body" sz="quarter" idx="26" hasCustomPrompt="1"/>
          </p:nvPr>
        </p:nvSpPr>
        <p:spPr>
          <a:xfrm>
            <a:off x="5921828" y="4998532"/>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21" name="Date Placeholder 6">
            <a:extLst>
              <a:ext uri="{FF2B5EF4-FFF2-40B4-BE49-F238E27FC236}">
                <a16:creationId xmlns:a16="http://schemas.microsoft.com/office/drawing/2014/main" id="{71F34533-9677-48AF-9374-976825F4BB7E}"/>
              </a:ext>
            </a:extLst>
          </p:cNvPr>
          <p:cNvSpPr>
            <a:spLocks noGrp="1"/>
          </p:cNvSpPr>
          <p:nvPr>
            <p:ph type="dt" sz="half" idx="10"/>
          </p:nvPr>
        </p:nvSpPr>
        <p:spPr>
          <a:xfrm>
            <a:off x="838200" y="6356350"/>
            <a:ext cx="2743200" cy="365125"/>
          </a:xfrm>
        </p:spPr>
        <p:txBody>
          <a:bodyPr/>
          <a:lstStyle>
            <a:lvl1pPr>
              <a:defRPr sz="900"/>
            </a:lvl1pPr>
          </a:lstStyle>
          <a:p>
            <a:r>
              <a:rPr lang="en-US" dirty="0"/>
              <a:t>20XX</a:t>
            </a:r>
          </a:p>
        </p:txBody>
      </p:sp>
      <p:sp>
        <p:nvSpPr>
          <p:cNvPr id="22" name="Footer Placeholder 7">
            <a:extLst>
              <a:ext uri="{FF2B5EF4-FFF2-40B4-BE49-F238E27FC236}">
                <a16:creationId xmlns:a16="http://schemas.microsoft.com/office/drawing/2014/main" id="{4FAB8A26-B99E-4F96-8327-A932A14F2C03}"/>
              </a:ext>
            </a:extLst>
          </p:cNvPr>
          <p:cNvSpPr>
            <a:spLocks noGrp="1"/>
          </p:cNvSpPr>
          <p:nvPr>
            <p:ph type="ftr" sz="quarter" idx="11"/>
          </p:nvPr>
        </p:nvSpPr>
        <p:spPr>
          <a:xfrm>
            <a:off x="4038600" y="6356350"/>
            <a:ext cx="4114800" cy="365125"/>
          </a:xfrm>
        </p:spPr>
        <p:txBody>
          <a:bodyPr/>
          <a:lstStyle>
            <a:lvl1pPr>
              <a:defRPr sz="900"/>
            </a:lvl1pPr>
          </a:lstStyle>
          <a:p>
            <a:r>
              <a:rPr lang="en-US" dirty="0"/>
              <a:t>Pitch Deck</a:t>
            </a:r>
          </a:p>
        </p:txBody>
      </p:sp>
      <p:sp>
        <p:nvSpPr>
          <p:cNvPr id="24" name="Slide Number Placeholder 8">
            <a:extLst>
              <a:ext uri="{FF2B5EF4-FFF2-40B4-BE49-F238E27FC236}">
                <a16:creationId xmlns:a16="http://schemas.microsoft.com/office/drawing/2014/main" id="{EB0962D2-BCC3-48AB-A769-2A7327D29191}"/>
              </a:ext>
            </a:extLst>
          </p:cNvPr>
          <p:cNvSpPr>
            <a:spLocks noGrp="1"/>
          </p:cNvSpPr>
          <p:nvPr>
            <p:ph type="sldNum" sz="quarter" idx="12"/>
          </p:nvPr>
        </p:nvSpPr>
        <p:spPr>
          <a:xfrm>
            <a:off x="8610600" y="6356350"/>
            <a:ext cx="2743200" cy="365125"/>
          </a:xfrm>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2376933483"/>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rmAutofit/>
          </a:bodyPr>
          <a:lstStyle>
            <a:lvl1pPr algn="l">
              <a:defRPr lang="en-US" sz="2800" kern="1200" spc="150" baseline="0" dirty="0">
                <a:solidFill>
                  <a:schemeClr val="tx1"/>
                </a:solidFill>
                <a:latin typeface="+mj-lt"/>
                <a:ea typeface="+mj-ea"/>
                <a:cs typeface="+mj-cs"/>
              </a:defRPr>
            </a:lvl1pPr>
          </a:lstStyle>
          <a:p>
            <a:r>
              <a:rPr lang="en-US"/>
              <a:t>CLICK TO EDIT MASTER TITLE STYLE</a:t>
            </a:r>
          </a:p>
        </p:txBody>
      </p:sp>
      <p:sp>
        <p:nvSpPr>
          <p:cNvPr id="15" name="Text Placeholder 14">
            <a:extLst>
              <a:ext uri="{FF2B5EF4-FFF2-40B4-BE49-F238E27FC236}">
                <a16:creationId xmlns:a16="http://schemas.microsoft.com/office/drawing/2014/main" id="{B250D272-9B39-4C2D-B0F5-21010D11E437}"/>
              </a:ext>
            </a:extLst>
          </p:cNvPr>
          <p:cNvSpPr>
            <a:spLocks noGrp="1"/>
          </p:cNvSpPr>
          <p:nvPr>
            <p:ph type="body" sz="quarter" idx="16"/>
          </p:nvPr>
        </p:nvSpPr>
        <p:spPr>
          <a:xfrm>
            <a:off x="748749" y="1361938"/>
            <a:ext cx="6765925" cy="496888"/>
          </a:xfrm>
        </p:spPr>
        <p:txBody>
          <a:bodyPr>
            <a:noAutofit/>
          </a:bodyPr>
          <a:lstStyle>
            <a:lvl1pPr marL="0" indent="0">
              <a:buNone/>
              <a:defRPr sz="1800"/>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Click to edit Master text styles</a:t>
            </a:r>
          </a:p>
        </p:txBody>
      </p:sp>
      <p:sp>
        <p:nvSpPr>
          <p:cNvPr id="7" name="Chart Placeholder 6">
            <a:extLst>
              <a:ext uri="{FF2B5EF4-FFF2-40B4-BE49-F238E27FC236}">
                <a16:creationId xmlns:a16="http://schemas.microsoft.com/office/drawing/2014/main" id="{08AF2DB4-A973-4307-B59C-6058A138835C}"/>
              </a:ext>
            </a:extLst>
          </p:cNvPr>
          <p:cNvSpPr>
            <a:spLocks noGrp="1"/>
          </p:cNvSpPr>
          <p:nvPr>
            <p:ph type="chart" sz="quarter" idx="13"/>
          </p:nvPr>
        </p:nvSpPr>
        <p:spPr>
          <a:xfrm>
            <a:off x="838200" y="2286002"/>
            <a:ext cx="6094270" cy="3542143"/>
          </a:xfrm>
        </p:spPr>
        <p:txBody>
          <a:bodyPr/>
          <a:lstStyle/>
          <a:p>
            <a:r>
              <a:rPr lang="en-US"/>
              <a:t>Click icon to add chart</a:t>
            </a:r>
            <a:endParaRPr lang="en-US" dirty="0"/>
          </a:p>
        </p:txBody>
      </p:sp>
      <p:sp>
        <p:nvSpPr>
          <p:cNvPr id="11" name="Text Placeholder 10">
            <a:extLst>
              <a:ext uri="{FF2B5EF4-FFF2-40B4-BE49-F238E27FC236}">
                <a16:creationId xmlns:a16="http://schemas.microsoft.com/office/drawing/2014/main" id="{339C283A-EC40-421C-8A0E-F9A3161C8890}"/>
              </a:ext>
            </a:extLst>
          </p:cNvPr>
          <p:cNvSpPr>
            <a:spLocks noGrp="1"/>
          </p:cNvSpPr>
          <p:nvPr>
            <p:ph type="body" sz="quarter" idx="14"/>
          </p:nvPr>
        </p:nvSpPr>
        <p:spPr>
          <a:xfrm>
            <a:off x="7858125" y="2284624"/>
            <a:ext cx="3147332" cy="306388"/>
          </a:xfrm>
        </p:spPr>
        <p:txBody>
          <a:bodyPr>
            <a:noAutofit/>
          </a:bodyPr>
          <a:lstStyle>
            <a:lvl1pPr marL="0" indent="0">
              <a:buNone/>
              <a:defRPr sz="1400" cap="all" spc="150" baseline="0">
                <a:solidFill>
                  <a:schemeClr val="tx1"/>
                </a:solidFill>
                <a:latin typeface="+mj-lt"/>
              </a:defRPr>
            </a:lvl1pPr>
            <a:lvl2pPr marL="457200" indent="0">
              <a:buNone/>
              <a:defRPr sz="1400"/>
            </a:lvl2pPr>
            <a:lvl3pPr marL="914400" indent="0">
              <a:buNone/>
              <a:defRPr sz="1200"/>
            </a:lvl3pPr>
            <a:lvl4pPr marL="1371600" indent="0">
              <a:buNone/>
              <a:defRPr sz="1100"/>
            </a:lvl4pPr>
            <a:lvl5pPr marL="1828800" indent="0">
              <a:buNone/>
              <a:defRPr sz="1100"/>
            </a:lvl5pPr>
          </a:lstStyle>
          <a:p>
            <a:pPr lvl="0"/>
            <a:r>
              <a:rPr lang="en-US"/>
              <a:t>Click to edit Master text styles</a:t>
            </a:r>
          </a:p>
        </p:txBody>
      </p:sp>
      <p:sp>
        <p:nvSpPr>
          <p:cNvPr id="13" name="Content Placeholder 12">
            <a:extLst>
              <a:ext uri="{FF2B5EF4-FFF2-40B4-BE49-F238E27FC236}">
                <a16:creationId xmlns:a16="http://schemas.microsoft.com/office/drawing/2014/main" id="{305CA2B1-D510-4949-A638-C1A064DA41A7}"/>
              </a:ext>
            </a:extLst>
          </p:cNvPr>
          <p:cNvSpPr>
            <a:spLocks noGrp="1"/>
          </p:cNvSpPr>
          <p:nvPr>
            <p:ph sz="quarter" idx="15" hasCustomPrompt="1"/>
          </p:nvPr>
        </p:nvSpPr>
        <p:spPr>
          <a:xfrm>
            <a:off x="7858125" y="2779713"/>
            <a:ext cx="3148013" cy="3095625"/>
          </a:xfrm>
        </p:spPr>
        <p:txBody>
          <a:bodyPr>
            <a:normAutofit/>
          </a:bodyPr>
          <a:lstStyle>
            <a:lvl1pPr marL="0" indent="0">
              <a:buNone/>
              <a:defRPr sz="1200">
                <a:solidFill>
                  <a:schemeClr val="tx1">
                    <a:lumMod val="65000"/>
                    <a:lumOff val="35000"/>
                  </a:schemeClr>
                </a:solidFill>
              </a:defRPr>
            </a:lvl1pPr>
            <a:lvl2pPr marL="457200" indent="0">
              <a:buNone/>
              <a:defRPr sz="1100">
                <a:solidFill>
                  <a:schemeClr val="tx1">
                    <a:lumMod val="65000"/>
                    <a:lumOff val="35000"/>
                  </a:schemeClr>
                </a:solidFill>
              </a:defRPr>
            </a:lvl2pPr>
            <a:lvl3pPr marL="914400" indent="0">
              <a:buNone/>
              <a:defRPr sz="1050">
                <a:solidFill>
                  <a:schemeClr val="tx1">
                    <a:lumMod val="65000"/>
                    <a:lumOff val="35000"/>
                  </a:schemeClr>
                </a:solidFill>
              </a:defRPr>
            </a:lvl3pPr>
            <a:lvl4pPr marL="1371600" indent="0">
              <a:buNone/>
              <a:defRPr sz="1000">
                <a:solidFill>
                  <a:schemeClr val="tx1">
                    <a:lumMod val="65000"/>
                    <a:lumOff val="35000"/>
                  </a:schemeClr>
                </a:solidFill>
              </a:defRPr>
            </a:lvl4pPr>
            <a:lvl5pPr marL="1828800" indent="0">
              <a:buNone/>
              <a:defRPr sz="1000">
                <a:solidFill>
                  <a:schemeClr val="tx1">
                    <a:lumMod val="65000"/>
                    <a:lumOff val="35000"/>
                  </a:schemeClr>
                </a:solidFill>
              </a:defRPr>
            </a:lvl5pPr>
          </a:lstStyle>
          <a:p>
            <a:pPr lvl="0"/>
            <a:r>
              <a:rPr lang="en-US" dirty="0"/>
              <a:t>Click to add content</a:t>
            </a:r>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900"/>
            </a:lvl1pPr>
          </a:lstStyle>
          <a:p>
            <a:r>
              <a:rPr lang="en-US" dirty="0"/>
              <a:t>20XX</a:t>
            </a:r>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900"/>
            </a:lvl1pPr>
          </a:lstStyle>
          <a:p>
            <a:r>
              <a:rPr lang="en-US" dirty="0"/>
              <a:t>Pitch Deck</a:t>
            </a:r>
          </a:p>
        </p:txBody>
      </p: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34910030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46070C-E825-43D0-99F4-8B4614131131}"/>
              </a:ext>
              <a:ext uri="{C183D7F6-B498-43B3-948B-1728B52AA6E4}">
                <adec:decorative xmlns:adec="http://schemas.microsoft.com/office/drawing/2017/decorative" val="1"/>
              </a:ext>
            </a:extLst>
          </p:cNvPr>
          <p:cNvSpPr/>
          <p:nvPr userDrawn="1"/>
        </p:nvSpPr>
        <p:spPr>
          <a:xfrm>
            <a:off x="0" y="3057683"/>
            <a:ext cx="12191998" cy="20101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A1F8C642-49FB-4E16-A3A0-B2ACBEABFFD6}"/>
              </a:ext>
            </a:extLst>
          </p:cNvPr>
          <p:cNvSpPr>
            <a:spLocks noGrp="1"/>
          </p:cNvSpPr>
          <p:nvPr>
            <p:ph type="title" hasCustomPrompt="1"/>
          </p:nvPr>
        </p:nvSpPr>
        <p:spPr/>
        <p:txBody>
          <a:bodyPr>
            <a:normAutofit/>
          </a:bodyPr>
          <a:lstStyle>
            <a:lvl1pPr algn="l">
              <a:defRPr lang="en-US" sz="2800" kern="1200" spc="150" baseline="0" dirty="0">
                <a:solidFill>
                  <a:schemeClr val="tx1"/>
                </a:solidFill>
                <a:latin typeface="+mj-lt"/>
                <a:ea typeface="+mj-ea"/>
                <a:cs typeface="+mj-cs"/>
              </a:defRPr>
            </a:lvl1pPr>
          </a:lstStyle>
          <a:p>
            <a:r>
              <a:rPr lang="en-US" noProof="0" dirty="0"/>
              <a:t>CLICK TO EDIT MASTER TITLE STYLE</a:t>
            </a:r>
          </a:p>
        </p:txBody>
      </p:sp>
      <p:sp>
        <p:nvSpPr>
          <p:cNvPr id="6" name="Text Placeholder 10">
            <a:extLst>
              <a:ext uri="{FF2B5EF4-FFF2-40B4-BE49-F238E27FC236}">
                <a16:creationId xmlns:a16="http://schemas.microsoft.com/office/drawing/2014/main" id="{E4E92FC5-6FC2-45C2-9200-3244F9EA69A0}"/>
              </a:ext>
            </a:extLst>
          </p:cNvPr>
          <p:cNvSpPr>
            <a:spLocks noGrp="1"/>
          </p:cNvSpPr>
          <p:nvPr>
            <p:ph type="body" sz="quarter" idx="33" hasCustomPrompt="1"/>
          </p:nvPr>
        </p:nvSpPr>
        <p:spPr>
          <a:xfrm>
            <a:off x="914399" y="3354712"/>
            <a:ext cx="731520" cy="457200"/>
          </a:xfrm>
        </p:spPr>
        <p:txBody>
          <a:bodyPr anchor="ctr"/>
          <a:lstStyle>
            <a:lvl1pPr marL="0" indent="0" algn="l">
              <a:buNone/>
              <a:defRPr sz="1400" b="1">
                <a:solidFill>
                  <a:schemeClr val="tx1"/>
                </a:solidFill>
                <a:latin typeface="+mj-lt"/>
              </a:defRPr>
            </a:lvl1pPr>
          </a:lstStyle>
          <a:p>
            <a:pPr lvl="0"/>
            <a:r>
              <a:rPr lang="en-US" noProof="0" dirty="0"/>
              <a:t>Year</a:t>
            </a:r>
          </a:p>
        </p:txBody>
      </p:sp>
      <p:sp>
        <p:nvSpPr>
          <p:cNvPr id="7" name="Text Placeholder 10">
            <a:extLst>
              <a:ext uri="{FF2B5EF4-FFF2-40B4-BE49-F238E27FC236}">
                <a16:creationId xmlns:a16="http://schemas.microsoft.com/office/drawing/2014/main" id="{4D75C136-D6C3-4431-8776-997070627AAB}"/>
              </a:ext>
            </a:extLst>
          </p:cNvPr>
          <p:cNvSpPr>
            <a:spLocks noGrp="1"/>
          </p:cNvSpPr>
          <p:nvPr>
            <p:ph type="body" sz="quarter" idx="34" hasCustomPrompt="1"/>
          </p:nvPr>
        </p:nvSpPr>
        <p:spPr>
          <a:xfrm>
            <a:off x="196596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8" name="Text Placeholder 10">
            <a:extLst>
              <a:ext uri="{FF2B5EF4-FFF2-40B4-BE49-F238E27FC236}">
                <a16:creationId xmlns:a16="http://schemas.microsoft.com/office/drawing/2014/main" id="{FD15D323-BFE3-4ACE-9A2E-C9EB69458B12}"/>
              </a:ext>
            </a:extLst>
          </p:cNvPr>
          <p:cNvSpPr>
            <a:spLocks noGrp="1"/>
          </p:cNvSpPr>
          <p:nvPr>
            <p:ph type="body" sz="quarter" idx="35" hasCustomPrompt="1"/>
          </p:nvPr>
        </p:nvSpPr>
        <p:spPr>
          <a:xfrm>
            <a:off x="275388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9" name="Text Placeholder 10">
            <a:extLst>
              <a:ext uri="{FF2B5EF4-FFF2-40B4-BE49-F238E27FC236}">
                <a16:creationId xmlns:a16="http://schemas.microsoft.com/office/drawing/2014/main" id="{3B520767-B49F-4503-8120-B66E411F33E4}"/>
              </a:ext>
            </a:extLst>
          </p:cNvPr>
          <p:cNvSpPr>
            <a:spLocks noGrp="1"/>
          </p:cNvSpPr>
          <p:nvPr>
            <p:ph type="body" sz="quarter" idx="36" hasCustomPrompt="1"/>
          </p:nvPr>
        </p:nvSpPr>
        <p:spPr>
          <a:xfrm>
            <a:off x="354180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0" name="Text Placeholder 10">
            <a:extLst>
              <a:ext uri="{FF2B5EF4-FFF2-40B4-BE49-F238E27FC236}">
                <a16:creationId xmlns:a16="http://schemas.microsoft.com/office/drawing/2014/main" id="{30C2F5A0-E03E-4C89-B9EB-8D48889F5F91}"/>
              </a:ext>
            </a:extLst>
          </p:cNvPr>
          <p:cNvSpPr>
            <a:spLocks noGrp="1"/>
          </p:cNvSpPr>
          <p:nvPr>
            <p:ph type="body" sz="quarter" idx="37" hasCustomPrompt="1"/>
          </p:nvPr>
        </p:nvSpPr>
        <p:spPr>
          <a:xfrm>
            <a:off x="432972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2" name="Text Placeholder 10">
            <a:extLst>
              <a:ext uri="{FF2B5EF4-FFF2-40B4-BE49-F238E27FC236}">
                <a16:creationId xmlns:a16="http://schemas.microsoft.com/office/drawing/2014/main" id="{59D3CBFE-13C8-4DB1-A831-9393264923E7}"/>
              </a:ext>
            </a:extLst>
          </p:cNvPr>
          <p:cNvSpPr>
            <a:spLocks noGrp="1"/>
          </p:cNvSpPr>
          <p:nvPr>
            <p:ph type="body" sz="quarter" idx="39" hasCustomPrompt="1"/>
          </p:nvPr>
        </p:nvSpPr>
        <p:spPr>
          <a:xfrm>
            <a:off x="511764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3" name="Text Placeholder 10">
            <a:extLst>
              <a:ext uri="{FF2B5EF4-FFF2-40B4-BE49-F238E27FC236}">
                <a16:creationId xmlns:a16="http://schemas.microsoft.com/office/drawing/2014/main" id="{82385A0A-C61D-4BBD-AC77-D7642F895E22}"/>
              </a:ext>
            </a:extLst>
          </p:cNvPr>
          <p:cNvSpPr>
            <a:spLocks noGrp="1"/>
          </p:cNvSpPr>
          <p:nvPr>
            <p:ph type="body" sz="quarter" idx="40" hasCustomPrompt="1"/>
          </p:nvPr>
        </p:nvSpPr>
        <p:spPr>
          <a:xfrm>
            <a:off x="590556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4" name="Text Placeholder 10">
            <a:extLst>
              <a:ext uri="{FF2B5EF4-FFF2-40B4-BE49-F238E27FC236}">
                <a16:creationId xmlns:a16="http://schemas.microsoft.com/office/drawing/2014/main" id="{FED89FCE-7507-4C8C-923F-922290589466}"/>
              </a:ext>
            </a:extLst>
          </p:cNvPr>
          <p:cNvSpPr>
            <a:spLocks noGrp="1"/>
          </p:cNvSpPr>
          <p:nvPr>
            <p:ph type="body" sz="quarter" idx="41" hasCustomPrompt="1"/>
          </p:nvPr>
        </p:nvSpPr>
        <p:spPr>
          <a:xfrm>
            <a:off x="669348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6" name="Text Placeholder 10">
            <a:extLst>
              <a:ext uri="{FF2B5EF4-FFF2-40B4-BE49-F238E27FC236}">
                <a16:creationId xmlns:a16="http://schemas.microsoft.com/office/drawing/2014/main" id="{2A9276DB-F427-4F8E-8E4C-466600F390FD}"/>
              </a:ext>
            </a:extLst>
          </p:cNvPr>
          <p:cNvSpPr>
            <a:spLocks noGrp="1"/>
          </p:cNvSpPr>
          <p:nvPr>
            <p:ph type="body" sz="quarter" idx="43" hasCustomPrompt="1"/>
          </p:nvPr>
        </p:nvSpPr>
        <p:spPr>
          <a:xfrm>
            <a:off x="748140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7" name="Text Placeholder 10">
            <a:extLst>
              <a:ext uri="{FF2B5EF4-FFF2-40B4-BE49-F238E27FC236}">
                <a16:creationId xmlns:a16="http://schemas.microsoft.com/office/drawing/2014/main" id="{79023948-0C1E-4DAB-B885-1C713409AA08}"/>
              </a:ext>
            </a:extLst>
          </p:cNvPr>
          <p:cNvSpPr>
            <a:spLocks noGrp="1"/>
          </p:cNvSpPr>
          <p:nvPr>
            <p:ph type="body" sz="quarter" idx="44" hasCustomPrompt="1"/>
          </p:nvPr>
        </p:nvSpPr>
        <p:spPr>
          <a:xfrm>
            <a:off x="826932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5" name="Text Placeholder 10">
            <a:extLst>
              <a:ext uri="{FF2B5EF4-FFF2-40B4-BE49-F238E27FC236}">
                <a16:creationId xmlns:a16="http://schemas.microsoft.com/office/drawing/2014/main" id="{F2F73935-BF53-4510-8B8F-EDB1CD56A1BB}"/>
              </a:ext>
            </a:extLst>
          </p:cNvPr>
          <p:cNvSpPr>
            <a:spLocks noGrp="1"/>
          </p:cNvSpPr>
          <p:nvPr>
            <p:ph type="body" sz="quarter" idx="42" hasCustomPrompt="1"/>
          </p:nvPr>
        </p:nvSpPr>
        <p:spPr>
          <a:xfrm>
            <a:off x="905724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8" name="Text Placeholder 10">
            <a:extLst>
              <a:ext uri="{FF2B5EF4-FFF2-40B4-BE49-F238E27FC236}">
                <a16:creationId xmlns:a16="http://schemas.microsoft.com/office/drawing/2014/main" id="{4AB6A03C-6180-41ED-A88D-ECBB80D160F2}"/>
              </a:ext>
            </a:extLst>
          </p:cNvPr>
          <p:cNvSpPr>
            <a:spLocks noGrp="1"/>
          </p:cNvSpPr>
          <p:nvPr>
            <p:ph type="body" sz="quarter" idx="45" hasCustomPrompt="1"/>
          </p:nvPr>
        </p:nvSpPr>
        <p:spPr>
          <a:xfrm>
            <a:off x="984516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9" name="Text Placeholder 10">
            <a:extLst>
              <a:ext uri="{FF2B5EF4-FFF2-40B4-BE49-F238E27FC236}">
                <a16:creationId xmlns:a16="http://schemas.microsoft.com/office/drawing/2014/main" id="{145AD645-55F0-41A9-AC53-ED30BF1340BA}"/>
              </a:ext>
            </a:extLst>
          </p:cNvPr>
          <p:cNvSpPr>
            <a:spLocks noGrp="1"/>
          </p:cNvSpPr>
          <p:nvPr>
            <p:ph type="body" sz="quarter" idx="46" hasCustomPrompt="1"/>
          </p:nvPr>
        </p:nvSpPr>
        <p:spPr>
          <a:xfrm>
            <a:off x="10633085"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1" name="Text Placeholder 10">
            <a:extLst>
              <a:ext uri="{FF2B5EF4-FFF2-40B4-BE49-F238E27FC236}">
                <a16:creationId xmlns:a16="http://schemas.microsoft.com/office/drawing/2014/main" id="{AB3645A3-D681-45BF-B195-452D000802CA}"/>
              </a:ext>
            </a:extLst>
          </p:cNvPr>
          <p:cNvSpPr>
            <a:spLocks noGrp="1"/>
          </p:cNvSpPr>
          <p:nvPr>
            <p:ph type="body" sz="quarter" idx="38" hasCustomPrompt="1"/>
          </p:nvPr>
        </p:nvSpPr>
        <p:spPr>
          <a:xfrm>
            <a:off x="914400" y="4292468"/>
            <a:ext cx="731520" cy="457200"/>
          </a:xfrm>
        </p:spPr>
        <p:txBody>
          <a:bodyPr anchor="ctr"/>
          <a:lstStyle>
            <a:lvl1pPr marL="0" indent="0" algn="l">
              <a:buNone/>
              <a:defRPr sz="1400" b="1">
                <a:solidFill>
                  <a:schemeClr val="tx1"/>
                </a:solidFill>
                <a:latin typeface="+mj-lt"/>
              </a:defRPr>
            </a:lvl1pPr>
          </a:lstStyle>
          <a:p>
            <a:pPr lvl="0"/>
            <a:r>
              <a:rPr lang="en-US" noProof="0" dirty="0"/>
              <a:t>Year</a:t>
            </a:r>
          </a:p>
        </p:txBody>
      </p:sp>
      <p:sp>
        <p:nvSpPr>
          <p:cNvPr id="20" name="Text Placeholder 10">
            <a:extLst>
              <a:ext uri="{FF2B5EF4-FFF2-40B4-BE49-F238E27FC236}">
                <a16:creationId xmlns:a16="http://schemas.microsoft.com/office/drawing/2014/main" id="{C39F248D-01B4-40EE-B483-E8E81806DFBE}"/>
              </a:ext>
            </a:extLst>
          </p:cNvPr>
          <p:cNvSpPr>
            <a:spLocks noGrp="1"/>
          </p:cNvSpPr>
          <p:nvPr>
            <p:ph type="body" sz="quarter" idx="47" hasCustomPrompt="1"/>
          </p:nvPr>
        </p:nvSpPr>
        <p:spPr>
          <a:xfrm>
            <a:off x="1969915"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1" name="Text Placeholder 10">
            <a:extLst>
              <a:ext uri="{FF2B5EF4-FFF2-40B4-BE49-F238E27FC236}">
                <a16:creationId xmlns:a16="http://schemas.microsoft.com/office/drawing/2014/main" id="{1D0F1859-7A34-42DF-873E-2CF864E4C4BE}"/>
              </a:ext>
            </a:extLst>
          </p:cNvPr>
          <p:cNvSpPr>
            <a:spLocks noGrp="1"/>
          </p:cNvSpPr>
          <p:nvPr>
            <p:ph type="body" sz="quarter" idx="48" hasCustomPrompt="1"/>
          </p:nvPr>
        </p:nvSpPr>
        <p:spPr>
          <a:xfrm>
            <a:off x="2757602"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2" name="Text Placeholder 10">
            <a:extLst>
              <a:ext uri="{FF2B5EF4-FFF2-40B4-BE49-F238E27FC236}">
                <a16:creationId xmlns:a16="http://schemas.microsoft.com/office/drawing/2014/main" id="{6EB397AF-B5C1-40FE-86D4-BA660E4C6E46}"/>
              </a:ext>
            </a:extLst>
          </p:cNvPr>
          <p:cNvSpPr>
            <a:spLocks noGrp="1"/>
          </p:cNvSpPr>
          <p:nvPr>
            <p:ph type="body" sz="quarter" idx="49" hasCustomPrompt="1"/>
          </p:nvPr>
        </p:nvSpPr>
        <p:spPr>
          <a:xfrm>
            <a:off x="3545289"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3" name="Text Placeholder 10">
            <a:extLst>
              <a:ext uri="{FF2B5EF4-FFF2-40B4-BE49-F238E27FC236}">
                <a16:creationId xmlns:a16="http://schemas.microsoft.com/office/drawing/2014/main" id="{AF1343D5-DC0F-4C7E-967F-CFC300A2C807}"/>
              </a:ext>
            </a:extLst>
          </p:cNvPr>
          <p:cNvSpPr>
            <a:spLocks noGrp="1"/>
          </p:cNvSpPr>
          <p:nvPr>
            <p:ph type="body" sz="quarter" idx="50" hasCustomPrompt="1"/>
          </p:nvPr>
        </p:nvSpPr>
        <p:spPr>
          <a:xfrm>
            <a:off x="4332976"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4" name="Text Placeholder 10">
            <a:extLst>
              <a:ext uri="{FF2B5EF4-FFF2-40B4-BE49-F238E27FC236}">
                <a16:creationId xmlns:a16="http://schemas.microsoft.com/office/drawing/2014/main" id="{9AD688A5-D2DF-4FC3-8171-FAEA8C4F5566}"/>
              </a:ext>
            </a:extLst>
          </p:cNvPr>
          <p:cNvSpPr>
            <a:spLocks noGrp="1"/>
          </p:cNvSpPr>
          <p:nvPr>
            <p:ph type="body" sz="quarter" idx="51" hasCustomPrompt="1"/>
          </p:nvPr>
        </p:nvSpPr>
        <p:spPr>
          <a:xfrm>
            <a:off x="5120663"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5" name="Text Placeholder 10">
            <a:extLst>
              <a:ext uri="{FF2B5EF4-FFF2-40B4-BE49-F238E27FC236}">
                <a16:creationId xmlns:a16="http://schemas.microsoft.com/office/drawing/2014/main" id="{EA05A5D4-01B0-4932-B03E-571986E282EA}"/>
              </a:ext>
            </a:extLst>
          </p:cNvPr>
          <p:cNvSpPr>
            <a:spLocks noGrp="1"/>
          </p:cNvSpPr>
          <p:nvPr>
            <p:ph type="body" sz="quarter" idx="52" hasCustomPrompt="1"/>
          </p:nvPr>
        </p:nvSpPr>
        <p:spPr>
          <a:xfrm>
            <a:off x="5908350"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6" name="Text Placeholder 10">
            <a:extLst>
              <a:ext uri="{FF2B5EF4-FFF2-40B4-BE49-F238E27FC236}">
                <a16:creationId xmlns:a16="http://schemas.microsoft.com/office/drawing/2014/main" id="{72A84601-CD4F-49ED-8D51-CEF032363058}"/>
              </a:ext>
            </a:extLst>
          </p:cNvPr>
          <p:cNvSpPr>
            <a:spLocks noGrp="1"/>
          </p:cNvSpPr>
          <p:nvPr>
            <p:ph type="body" sz="quarter" idx="53" hasCustomPrompt="1"/>
          </p:nvPr>
        </p:nvSpPr>
        <p:spPr>
          <a:xfrm>
            <a:off x="6696037"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8" name="Text Placeholder 10">
            <a:extLst>
              <a:ext uri="{FF2B5EF4-FFF2-40B4-BE49-F238E27FC236}">
                <a16:creationId xmlns:a16="http://schemas.microsoft.com/office/drawing/2014/main" id="{DFC05EC7-9D6C-486B-9E2F-D3612013C0A1}"/>
              </a:ext>
            </a:extLst>
          </p:cNvPr>
          <p:cNvSpPr>
            <a:spLocks noGrp="1"/>
          </p:cNvSpPr>
          <p:nvPr>
            <p:ph type="body" sz="quarter" idx="55" hasCustomPrompt="1"/>
          </p:nvPr>
        </p:nvSpPr>
        <p:spPr>
          <a:xfrm>
            <a:off x="7483724"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9" name="Text Placeholder 10">
            <a:extLst>
              <a:ext uri="{FF2B5EF4-FFF2-40B4-BE49-F238E27FC236}">
                <a16:creationId xmlns:a16="http://schemas.microsoft.com/office/drawing/2014/main" id="{98F455FB-241B-4E1F-B581-FA6CBA239545}"/>
              </a:ext>
            </a:extLst>
          </p:cNvPr>
          <p:cNvSpPr>
            <a:spLocks noGrp="1"/>
          </p:cNvSpPr>
          <p:nvPr>
            <p:ph type="body" sz="quarter" idx="56" hasCustomPrompt="1"/>
          </p:nvPr>
        </p:nvSpPr>
        <p:spPr>
          <a:xfrm>
            <a:off x="8271411"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7" name="Text Placeholder 10">
            <a:extLst>
              <a:ext uri="{FF2B5EF4-FFF2-40B4-BE49-F238E27FC236}">
                <a16:creationId xmlns:a16="http://schemas.microsoft.com/office/drawing/2014/main" id="{C49FB196-753D-4A12-9460-57D8AB4B540B}"/>
              </a:ext>
            </a:extLst>
          </p:cNvPr>
          <p:cNvSpPr>
            <a:spLocks noGrp="1"/>
          </p:cNvSpPr>
          <p:nvPr>
            <p:ph type="body" sz="quarter" idx="54" hasCustomPrompt="1"/>
          </p:nvPr>
        </p:nvSpPr>
        <p:spPr>
          <a:xfrm>
            <a:off x="9059098"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30" name="Text Placeholder 10">
            <a:extLst>
              <a:ext uri="{FF2B5EF4-FFF2-40B4-BE49-F238E27FC236}">
                <a16:creationId xmlns:a16="http://schemas.microsoft.com/office/drawing/2014/main" id="{9E38664A-8108-4E24-800B-3C32ADA43978}"/>
              </a:ext>
            </a:extLst>
          </p:cNvPr>
          <p:cNvSpPr>
            <a:spLocks noGrp="1"/>
          </p:cNvSpPr>
          <p:nvPr>
            <p:ph type="body" sz="quarter" idx="57" hasCustomPrompt="1"/>
          </p:nvPr>
        </p:nvSpPr>
        <p:spPr>
          <a:xfrm>
            <a:off x="9846785"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31" name="Text Placeholder 10">
            <a:extLst>
              <a:ext uri="{FF2B5EF4-FFF2-40B4-BE49-F238E27FC236}">
                <a16:creationId xmlns:a16="http://schemas.microsoft.com/office/drawing/2014/main" id="{2908458B-A3ED-4855-9E08-108D7C4A8D36}"/>
              </a:ext>
            </a:extLst>
          </p:cNvPr>
          <p:cNvSpPr>
            <a:spLocks noGrp="1"/>
          </p:cNvSpPr>
          <p:nvPr>
            <p:ph type="body" sz="quarter" idx="58" hasCustomPrompt="1"/>
          </p:nvPr>
        </p:nvSpPr>
        <p:spPr>
          <a:xfrm>
            <a:off x="10634472"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32" name="Rectangle 31">
            <a:extLst>
              <a:ext uri="{FF2B5EF4-FFF2-40B4-BE49-F238E27FC236}">
                <a16:creationId xmlns:a16="http://schemas.microsoft.com/office/drawing/2014/main" id="{FFA35437-CCDE-4D92-B879-F23B329C8EC3}"/>
              </a:ext>
              <a:ext uri="{C183D7F6-B498-43B3-948B-1728B52AA6E4}">
                <adec:decorative xmlns:adec="http://schemas.microsoft.com/office/drawing/2017/decorative" val="1"/>
              </a:ext>
            </a:extLst>
          </p:cNvPr>
          <p:cNvSpPr/>
          <p:nvPr userDrawn="1"/>
        </p:nvSpPr>
        <p:spPr>
          <a:xfrm>
            <a:off x="929640" y="4034785"/>
            <a:ext cx="1033272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lumMod val="75000"/>
                  <a:lumOff val="25000"/>
                </a:schemeClr>
              </a:solidFill>
            </a:endParaRPr>
          </a:p>
        </p:txBody>
      </p:sp>
      <p:sp>
        <p:nvSpPr>
          <p:cNvPr id="36" name="Date Placeholder 2">
            <a:extLst>
              <a:ext uri="{FF2B5EF4-FFF2-40B4-BE49-F238E27FC236}">
                <a16:creationId xmlns:a16="http://schemas.microsoft.com/office/drawing/2014/main" id="{1CDC588F-73BC-4108-974B-0EAAB8213CE0}"/>
              </a:ext>
            </a:extLst>
          </p:cNvPr>
          <p:cNvSpPr>
            <a:spLocks noGrp="1"/>
          </p:cNvSpPr>
          <p:nvPr>
            <p:ph type="dt" sz="half" idx="10"/>
          </p:nvPr>
        </p:nvSpPr>
        <p:spPr>
          <a:xfrm>
            <a:off x="838200" y="6356350"/>
            <a:ext cx="2743200" cy="365125"/>
          </a:xfrm>
        </p:spPr>
        <p:txBody>
          <a:bodyPr/>
          <a:lstStyle>
            <a:lvl1pPr>
              <a:defRPr sz="900"/>
            </a:lvl1pPr>
          </a:lstStyle>
          <a:p>
            <a:r>
              <a:rPr lang="en-US" noProof="0" dirty="0"/>
              <a:t>20XX</a:t>
            </a:r>
          </a:p>
        </p:txBody>
      </p:sp>
      <p:sp>
        <p:nvSpPr>
          <p:cNvPr id="37" name="Footer Placeholder 3">
            <a:extLst>
              <a:ext uri="{FF2B5EF4-FFF2-40B4-BE49-F238E27FC236}">
                <a16:creationId xmlns:a16="http://schemas.microsoft.com/office/drawing/2014/main" id="{B2AC1EB2-9B8F-4077-8B66-64F9549F2C99}"/>
              </a:ext>
            </a:extLst>
          </p:cNvPr>
          <p:cNvSpPr>
            <a:spLocks noGrp="1"/>
          </p:cNvSpPr>
          <p:nvPr>
            <p:ph type="ftr" sz="quarter" idx="11"/>
          </p:nvPr>
        </p:nvSpPr>
        <p:spPr>
          <a:xfrm>
            <a:off x="4038600" y="6356350"/>
            <a:ext cx="4114800" cy="365125"/>
          </a:xfrm>
        </p:spPr>
        <p:txBody>
          <a:bodyPr/>
          <a:lstStyle>
            <a:lvl1pPr>
              <a:defRPr sz="900"/>
            </a:lvl1pPr>
          </a:lstStyle>
          <a:p>
            <a:r>
              <a:rPr lang="en-US" noProof="0" dirty="0"/>
              <a:t>Pitch Deck</a:t>
            </a:r>
          </a:p>
        </p:txBody>
      </p:sp>
      <p:sp>
        <p:nvSpPr>
          <p:cNvPr id="38" name="Slide Number Placeholder 4">
            <a:extLst>
              <a:ext uri="{FF2B5EF4-FFF2-40B4-BE49-F238E27FC236}">
                <a16:creationId xmlns:a16="http://schemas.microsoft.com/office/drawing/2014/main" id="{28DE3E33-346A-45AF-B164-CB5DF04FAE6D}"/>
              </a:ext>
            </a:extLst>
          </p:cNvPr>
          <p:cNvSpPr>
            <a:spLocks noGrp="1"/>
          </p:cNvSpPr>
          <p:nvPr>
            <p:ph type="sldNum" sz="quarter" idx="12"/>
          </p:nvPr>
        </p:nvSpPr>
        <p:spPr>
          <a:xfrm>
            <a:off x="8610600" y="6356350"/>
            <a:ext cx="2743200" cy="365125"/>
          </a:xfrm>
        </p:spPr>
        <p:txBody>
          <a:bodyPr/>
          <a:lstStyle>
            <a:lvl1pPr>
              <a:defRPr sz="900"/>
            </a:lvl1pPr>
          </a:lstStyle>
          <a:p>
            <a:fld id="{B5CEABB6-07DC-46E8-9B57-56EC44A396E5}" type="slidenum">
              <a:rPr lang="en-US" noProof="0" smtClean="0"/>
              <a:t>‹#›</a:t>
            </a:fld>
            <a:endParaRPr lang="en-US" noProof="0" dirty="0"/>
          </a:p>
        </p:txBody>
      </p:sp>
    </p:spTree>
    <p:extLst>
      <p:ext uri="{BB962C8B-B14F-4D97-AF65-F5344CB8AC3E}">
        <p14:creationId xmlns:p14="http://schemas.microsoft.com/office/powerpoint/2010/main" val="20563234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mart Ar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900"/>
            </a:lvl1pPr>
          </a:lstStyle>
          <a:p>
            <a:r>
              <a:rPr lang="en-US" dirty="0"/>
              <a:t>20XX</a:t>
            </a:r>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900"/>
            </a:lvl1pPr>
          </a:lstStyle>
          <a:p>
            <a:r>
              <a:rPr lang="en-US" dirty="0"/>
              <a:t>Pitch Deck</a:t>
            </a:r>
          </a:p>
        </p:txBody>
      </p:sp>
      <p:cxnSp>
        <p:nvCxnSpPr>
          <p:cNvPr id="10" name="Straight Connector 9">
            <a:extLst>
              <a:ext uri="{FF2B5EF4-FFF2-40B4-BE49-F238E27FC236}">
                <a16:creationId xmlns:a16="http://schemas.microsoft.com/office/drawing/2014/main" id="{66988B2D-0240-4256-8268-4B9FF1E72363}"/>
              </a:ext>
              <a:ext uri="{C183D7F6-B498-43B3-948B-1728B52AA6E4}">
                <adec:decorative xmlns:adec="http://schemas.microsoft.com/office/drawing/2017/decorative" val="1"/>
              </a:ext>
            </a:extLst>
          </p:cNvPr>
          <p:cNvCxnSpPr>
            <a:cxnSpLocks/>
          </p:cNvCxnSpPr>
          <p:nvPr/>
        </p:nvCxnSpPr>
        <p:spPr>
          <a:xfrm flipV="1">
            <a:off x="0" y="0"/>
            <a:ext cx="25908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8EEAAE1-3D04-41C3-B2D2-B3BEF34C3B27}"/>
              </a:ext>
              <a:ext uri="{C183D7F6-B498-43B3-948B-1728B52AA6E4}">
                <adec:decorative xmlns:adec="http://schemas.microsoft.com/office/drawing/2017/decorative" val="1"/>
              </a:ext>
            </a:extLst>
          </p:cNvPr>
          <p:cNvCxnSpPr>
            <a:cxnSpLocks/>
          </p:cNvCxnSpPr>
          <p:nvPr/>
        </p:nvCxnSpPr>
        <p:spPr>
          <a:xfrm flipH="1">
            <a:off x="0" y="0"/>
            <a:ext cx="704850" cy="10279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900"/>
            </a:lvl1pPr>
          </a:lstStyle>
          <a:p>
            <a:fld id="{B5CEABB6-07DC-46E8-9B57-56EC44A396E5}" type="slidenum">
              <a:rPr lang="en-US" smtClean="0"/>
              <a:t>‹#›</a:t>
            </a:fld>
            <a:endParaRPr lang="en-US" dirty="0"/>
          </a:p>
        </p:txBody>
      </p:sp>
      <p:sp>
        <p:nvSpPr>
          <p:cNvPr id="8" name="Content Placeholder 7">
            <a:extLst>
              <a:ext uri="{FF2B5EF4-FFF2-40B4-BE49-F238E27FC236}">
                <a16:creationId xmlns:a16="http://schemas.microsoft.com/office/drawing/2014/main" id="{24CE0E97-85AE-BE9D-BB93-C4A7A78A64A9}"/>
              </a:ext>
            </a:extLst>
          </p:cNvPr>
          <p:cNvSpPr>
            <a:spLocks noGrp="1"/>
          </p:cNvSpPr>
          <p:nvPr>
            <p:ph sz="quarter" idx="16"/>
          </p:nvPr>
        </p:nvSpPr>
        <p:spPr>
          <a:xfrm>
            <a:off x="838200" y="2138363"/>
            <a:ext cx="10515600" cy="3695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43133"/>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am Slide 4 Peop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9780" y="-3935"/>
            <a:ext cx="8421688" cy="1325563"/>
          </a:xfrm>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cxnSp>
        <p:nvCxnSpPr>
          <p:cNvPr id="10" name="Straight Connector 9">
            <a:extLst>
              <a:ext uri="{FF2B5EF4-FFF2-40B4-BE49-F238E27FC236}">
                <a16:creationId xmlns:a16="http://schemas.microsoft.com/office/drawing/2014/main" id="{4E4B72DA-52CB-4D39-A342-8857B4D959B2}"/>
              </a:ext>
              <a:ext uri="{C183D7F6-B498-43B3-948B-1728B52AA6E4}">
                <adec:decorative xmlns:adec="http://schemas.microsoft.com/office/drawing/2017/decorative" val="1"/>
              </a:ext>
            </a:extLst>
          </p:cNvPr>
          <p:cNvCxnSpPr/>
          <p:nvPr/>
        </p:nvCxnSpPr>
        <p:spPr>
          <a:xfrm flipH="1" flipV="1">
            <a:off x="7334250" y="0"/>
            <a:ext cx="485775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1D9BCDA-DFB7-41A4-A7C7-CEE86CEDCBE5}"/>
              </a:ext>
              <a:ext uri="{C183D7F6-B498-43B3-948B-1728B52AA6E4}">
                <adec:decorative xmlns:adec="http://schemas.microsoft.com/office/drawing/2017/decorative" val="1"/>
              </a:ext>
            </a:extLst>
          </p:cNvPr>
          <p:cNvCxnSpPr>
            <a:cxnSpLocks/>
          </p:cNvCxnSpPr>
          <p:nvPr/>
        </p:nvCxnSpPr>
        <p:spPr>
          <a:xfrm>
            <a:off x="11487150" y="0"/>
            <a:ext cx="704850" cy="1724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a:xfrm>
            <a:off x="9448800" y="0"/>
            <a:ext cx="2743200" cy="365125"/>
          </a:xfrm>
        </p:spPr>
        <p:txBody>
          <a:bodyPr/>
          <a:lstStyle>
            <a:lvl1pPr>
              <a:defRPr sz="1400"/>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56237283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pos="93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eam Slide 8 Peop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11" name="Picture Placeholder 10">
            <a:extLst>
              <a:ext uri="{FF2B5EF4-FFF2-40B4-BE49-F238E27FC236}">
                <a16:creationId xmlns:a16="http://schemas.microsoft.com/office/drawing/2014/main" id="{B0BDE76A-30A6-4268-9656-28A484C3DCC9}"/>
              </a:ext>
            </a:extLst>
          </p:cNvPr>
          <p:cNvSpPr>
            <a:spLocks noGrp="1"/>
          </p:cNvSpPr>
          <p:nvPr>
            <p:ph type="pic" sz="quarter" idx="14"/>
          </p:nvPr>
        </p:nvSpPr>
        <p:spPr>
          <a:xfrm>
            <a:off x="1877176" y="2428875"/>
            <a:ext cx="1066800" cy="1066800"/>
          </a:xfrm>
          <a:solidFill>
            <a:schemeClr val="tx1"/>
          </a:solidFill>
        </p:spPr>
        <p:txBody>
          <a:bodyPr>
            <a:normAutofit/>
          </a:bodyPr>
          <a:lstStyle>
            <a:lvl1pPr marL="0" indent="0">
              <a:lnSpc>
                <a:spcPct val="100000"/>
              </a:lnSpc>
              <a:buNone/>
              <a:defRPr sz="900">
                <a:solidFill>
                  <a:schemeClr val="bg1"/>
                </a:solidFill>
              </a:defRPr>
            </a:lvl1pPr>
          </a:lstStyle>
          <a:p>
            <a:r>
              <a:rPr lang="en-US"/>
              <a:t>Click icon to add picture</a:t>
            </a:r>
            <a:endParaRPr lang="en-US" dirty="0"/>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500168" y="3654378"/>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6" name="Text Placeholder 2">
            <a:extLst>
              <a:ext uri="{FF2B5EF4-FFF2-40B4-BE49-F238E27FC236}">
                <a16:creationId xmlns:a16="http://schemas.microsoft.com/office/drawing/2014/main" id="{A02C0876-23F7-41FA-9AC9-721097D1A3CD}"/>
              </a:ext>
            </a:extLst>
          </p:cNvPr>
          <p:cNvSpPr>
            <a:spLocks noGrp="1"/>
          </p:cNvSpPr>
          <p:nvPr>
            <p:ph type="body" idx="21" hasCustomPrompt="1"/>
          </p:nvPr>
        </p:nvSpPr>
        <p:spPr>
          <a:xfrm>
            <a:off x="1390120" y="3782039"/>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7" name="Picture Placeholder 10">
            <a:extLst>
              <a:ext uri="{FF2B5EF4-FFF2-40B4-BE49-F238E27FC236}">
                <a16:creationId xmlns:a16="http://schemas.microsoft.com/office/drawing/2014/main" id="{C4CA5C9C-91D5-44B1-A82A-A49732B4691A}"/>
              </a:ext>
            </a:extLst>
          </p:cNvPr>
          <p:cNvSpPr>
            <a:spLocks noGrp="1"/>
          </p:cNvSpPr>
          <p:nvPr>
            <p:ph type="pic" sz="quarter" idx="15"/>
          </p:nvPr>
        </p:nvSpPr>
        <p:spPr>
          <a:xfrm>
            <a:off x="4226270" y="2428875"/>
            <a:ext cx="1066800" cy="1066800"/>
          </a:xfrm>
          <a:solidFill>
            <a:schemeClr val="tx1"/>
          </a:solidFill>
        </p:spPr>
        <p:txBody>
          <a:bodyPr>
            <a:normAutofit/>
          </a:bodyPr>
          <a:lstStyle>
            <a:lvl1pPr marL="0" indent="0">
              <a:lnSpc>
                <a:spcPct val="100000"/>
              </a:lnSpc>
              <a:buNone/>
              <a:defRPr sz="900">
                <a:solidFill>
                  <a:schemeClr val="bg1"/>
                </a:solidFill>
              </a:defRPr>
            </a:lvl1pPr>
          </a:lstStyle>
          <a:p>
            <a:r>
              <a:rPr lang="en-US"/>
              <a:t>Click icon to add picture</a:t>
            </a:r>
            <a:endParaRPr lang="en-US" dirty="0"/>
          </a:p>
        </p:txBody>
      </p:sp>
      <p:sp>
        <p:nvSpPr>
          <p:cNvPr id="23" name="Text Placeholder 2">
            <a:extLst>
              <a:ext uri="{FF2B5EF4-FFF2-40B4-BE49-F238E27FC236}">
                <a16:creationId xmlns:a16="http://schemas.microsoft.com/office/drawing/2014/main" id="{572D0301-10F1-41B4-BEF8-C53FA4D66214}"/>
              </a:ext>
            </a:extLst>
          </p:cNvPr>
          <p:cNvSpPr>
            <a:spLocks noGrp="1"/>
          </p:cNvSpPr>
          <p:nvPr>
            <p:ph type="body" idx="18" hasCustomPrompt="1"/>
          </p:nvPr>
        </p:nvSpPr>
        <p:spPr>
          <a:xfrm>
            <a:off x="3849262" y="3669060"/>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7" name="Text Placeholder 2">
            <a:extLst>
              <a:ext uri="{FF2B5EF4-FFF2-40B4-BE49-F238E27FC236}">
                <a16:creationId xmlns:a16="http://schemas.microsoft.com/office/drawing/2014/main" id="{7ADEB263-F204-4A78-A5E0-7361EFE0B921}"/>
              </a:ext>
            </a:extLst>
          </p:cNvPr>
          <p:cNvSpPr>
            <a:spLocks noGrp="1"/>
          </p:cNvSpPr>
          <p:nvPr>
            <p:ph type="body" idx="22" hasCustomPrompt="1"/>
          </p:nvPr>
        </p:nvSpPr>
        <p:spPr>
          <a:xfrm>
            <a:off x="3739214" y="3796721"/>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8" name="Picture Placeholder 10">
            <a:extLst>
              <a:ext uri="{FF2B5EF4-FFF2-40B4-BE49-F238E27FC236}">
                <a16:creationId xmlns:a16="http://schemas.microsoft.com/office/drawing/2014/main" id="{4EBC7D6F-397D-4C5A-AA62-F683F88531A2}"/>
              </a:ext>
            </a:extLst>
          </p:cNvPr>
          <p:cNvSpPr>
            <a:spLocks noGrp="1"/>
          </p:cNvSpPr>
          <p:nvPr>
            <p:ph type="pic" sz="quarter" idx="16"/>
          </p:nvPr>
        </p:nvSpPr>
        <p:spPr>
          <a:xfrm>
            <a:off x="6716934" y="2428875"/>
            <a:ext cx="1066800" cy="1066800"/>
          </a:xfrm>
          <a:solidFill>
            <a:schemeClr val="tx1"/>
          </a:solidFill>
        </p:spPr>
        <p:txBody>
          <a:bodyPr>
            <a:normAutofit/>
          </a:bodyPr>
          <a:lstStyle>
            <a:lvl1pPr marL="0" indent="0">
              <a:buNone/>
              <a:defRPr sz="900">
                <a:solidFill>
                  <a:schemeClr val="bg1"/>
                </a:solidFill>
              </a:defRPr>
            </a:lvl1pPr>
            <a:lvl2pPr marL="457200" indent="0">
              <a:lnSpc>
                <a:spcPct val="100000"/>
              </a:lnSpc>
              <a:buNone/>
              <a:defRPr sz="900">
                <a:solidFill>
                  <a:schemeClr val="bg1"/>
                </a:solidFill>
              </a:defRPr>
            </a:lvl2pPr>
          </a:lstStyle>
          <a:p>
            <a:pPr lvl="0"/>
            <a:r>
              <a:rPr lang="en-US"/>
              <a:t>Click icon to add picture</a:t>
            </a:r>
            <a:endParaRPr lang="en-US" dirty="0"/>
          </a:p>
        </p:txBody>
      </p:sp>
      <p:sp>
        <p:nvSpPr>
          <p:cNvPr id="24" name="Text Placeholder 2">
            <a:extLst>
              <a:ext uri="{FF2B5EF4-FFF2-40B4-BE49-F238E27FC236}">
                <a16:creationId xmlns:a16="http://schemas.microsoft.com/office/drawing/2014/main" id="{E767B9DE-7410-43CC-90CF-52D67EF03D48}"/>
              </a:ext>
            </a:extLst>
          </p:cNvPr>
          <p:cNvSpPr>
            <a:spLocks noGrp="1"/>
          </p:cNvSpPr>
          <p:nvPr>
            <p:ph type="body" idx="19" hasCustomPrompt="1"/>
          </p:nvPr>
        </p:nvSpPr>
        <p:spPr>
          <a:xfrm>
            <a:off x="6339926" y="3669060"/>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8" name="Text Placeholder 2">
            <a:extLst>
              <a:ext uri="{FF2B5EF4-FFF2-40B4-BE49-F238E27FC236}">
                <a16:creationId xmlns:a16="http://schemas.microsoft.com/office/drawing/2014/main" id="{103678F5-B025-46E2-BD45-E77861487165}"/>
              </a:ext>
            </a:extLst>
          </p:cNvPr>
          <p:cNvSpPr>
            <a:spLocks noGrp="1"/>
          </p:cNvSpPr>
          <p:nvPr>
            <p:ph type="body" idx="23" hasCustomPrompt="1"/>
          </p:nvPr>
        </p:nvSpPr>
        <p:spPr>
          <a:xfrm>
            <a:off x="6217963" y="3796721"/>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9" name="Picture Placeholder 10">
            <a:extLst>
              <a:ext uri="{FF2B5EF4-FFF2-40B4-BE49-F238E27FC236}">
                <a16:creationId xmlns:a16="http://schemas.microsoft.com/office/drawing/2014/main" id="{92E6B581-A522-4758-A9A4-8B9C7B860CF2}"/>
              </a:ext>
            </a:extLst>
          </p:cNvPr>
          <p:cNvSpPr>
            <a:spLocks noGrp="1"/>
          </p:cNvSpPr>
          <p:nvPr>
            <p:ph type="pic" sz="quarter" idx="17"/>
          </p:nvPr>
        </p:nvSpPr>
        <p:spPr>
          <a:xfrm>
            <a:off x="9136814" y="2428875"/>
            <a:ext cx="1066800" cy="1066800"/>
          </a:xfrm>
          <a:solidFill>
            <a:schemeClr val="tx1"/>
          </a:solidFill>
        </p:spPr>
        <p:txBody>
          <a:bodyPr>
            <a:normAutofit/>
          </a:bodyPr>
          <a:lstStyle>
            <a:lvl1pPr marL="0" indent="0">
              <a:lnSpc>
                <a:spcPct val="100000"/>
              </a:lnSpc>
              <a:buNone/>
              <a:defRPr sz="900">
                <a:solidFill>
                  <a:schemeClr val="bg1"/>
                </a:solidFill>
              </a:defRPr>
            </a:lvl1pPr>
          </a:lstStyle>
          <a:p>
            <a:r>
              <a:rPr lang="en-US"/>
              <a:t>Click icon to add picture</a:t>
            </a:r>
            <a:endParaRPr lang="en-US" dirty="0"/>
          </a:p>
        </p:txBody>
      </p:sp>
      <p:sp>
        <p:nvSpPr>
          <p:cNvPr id="25" name="Text Placeholder 2">
            <a:extLst>
              <a:ext uri="{FF2B5EF4-FFF2-40B4-BE49-F238E27FC236}">
                <a16:creationId xmlns:a16="http://schemas.microsoft.com/office/drawing/2014/main" id="{E13DFE1F-4534-4828-990E-B052F51FC65C}"/>
              </a:ext>
            </a:extLst>
          </p:cNvPr>
          <p:cNvSpPr>
            <a:spLocks noGrp="1"/>
          </p:cNvSpPr>
          <p:nvPr>
            <p:ph type="body" idx="20" hasCustomPrompt="1"/>
          </p:nvPr>
        </p:nvSpPr>
        <p:spPr>
          <a:xfrm>
            <a:off x="8759806" y="3654378"/>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9" name="Text Placeholder 2">
            <a:extLst>
              <a:ext uri="{FF2B5EF4-FFF2-40B4-BE49-F238E27FC236}">
                <a16:creationId xmlns:a16="http://schemas.microsoft.com/office/drawing/2014/main" id="{7E3F385B-4DD9-4F3C-A02B-179B9FA61292}"/>
              </a:ext>
            </a:extLst>
          </p:cNvPr>
          <p:cNvSpPr>
            <a:spLocks noGrp="1"/>
          </p:cNvSpPr>
          <p:nvPr>
            <p:ph type="body" idx="24" hasCustomPrompt="1"/>
          </p:nvPr>
        </p:nvSpPr>
        <p:spPr>
          <a:xfrm>
            <a:off x="8634432" y="3782039"/>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5" name="Picture Placeholder 10">
            <a:extLst>
              <a:ext uri="{FF2B5EF4-FFF2-40B4-BE49-F238E27FC236}">
                <a16:creationId xmlns:a16="http://schemas.microsoft.com/office/drawing/2014/main" id="{1EBAEB1D-A7F9-4F90-B642-4277D3802BAB}"/>
              </a:ext>
            </a:extLst>
          </p:cNvPr>
          <p:cNvSpPr>
            <a:spLocks noGrp="1"/>
          </p:cNvSpPr>
          <p:nvPr>
            <p:ph type="pic" sz="quarter" idx="26"/>
          </p:nvPr>
        </p:nvSpPr>
        <p:spPr>
          <a:xfrm>
            <a:off x="1877176" y="4287711"/>
            <a:ext cx="1066800" cy="1066800"/>
          </a:xfrm>
          <a:solidFill>
            <a:schemeClr val="tx1"/>
          </a:solidFill>
        </p:spPr>
        <p:txBody>
          <a:bodyPr>
            <a:normAutofit/>
          </a:bodyPr>
          <a:lstStyle>
            <a:lvl1pPr marL="0" indent="0">
              <a:lnSpc>
                <a:spcPct val="100000"/>
              </a:lnSpc>
              <a:buNone/>
              <a:defRPr sz="900">
                <a:solidFill>
                  <a:schemeClr val="bg1"/>
                </a:solidFill>
              </a:defRPr>
            </a:lvl1pPr>
          </a:lstStyle>
          <a:p>
            <a:r>
              <a:rPr lang="en-US"/>
              <a:t>Click icon to add picture</a:t>
            </a:r>
            <a:endParaRPr lang="en-US" dirty="0"/>
          </a:p>
        </p:txBody>
      </p:sp>
      <p:sp>
        <p:nvSpPr>
          <p:cNvPr id="54" name="Text Placeholder 2">
            <a:extLst>
              <a:ext uri="{FF2B5EF4-FFF2-40B4-BE49-F238E27FC236}">
                <a16:creationId xmlns:a16="http://schemas.microsoft.com/office/drawing/2014/main" id="{22930C5B-603C-494E-A467-8B394D01D406}"/>
              </a:ext>
            </a:extLst>
          </p:cNvPr>
          <p:cNvSpPr>
            <a:spLocks noGrp="1"/>
          </p:cNvSpPr>
          <p:nvPr>
            <p:ph type="body" idx="25" hasCustomPrompt="1"/>
          </p:nvPr>
        </p:nvSpPr>
        <p:spPr>
          <a:xfrm>
            <a:off x="1500168"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2" name="Text Placeholder 2">
            <a:extLst>
              <a:ext uri="{FF2B5EF4-FFF2-40B4-BE49-F238E27FC236}">
                <a16:creationId xmlns:a16="http://schemas.microsoft.com/office/drawing/2014/main" id="{540C455F-A23B-493F-B95E-AB485D91DA6A}"/>
              </a:ext>
            </a:extLst>
          </p:cNvPr>
          <p:cNvSpPr>
            <a:spLocks noGrp="1"/>
          </p:cNvSpPr>
          <p:nvPr>
            <p:ph type="body" idx="33" hasCustomPrompt="1"/>
          </p:nvPr>
        </p:nvSpPr>
        <p:spPr>
          <a:xfrm>
            <a:off x="1390120" y="5640875"/>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6" name="Picture Placeholder 10">
            <a:extLst>
              <a:ext uri="{FF2B5EF4-FFF2-40B4-BE49-F238E27FC236}">
                <a16:creationId xmlns:a16="http://schemas.microsoft.com/office/drawing/2014/main" id="{9461A69E-14C8-4325-89AF-D4257C1C05BA}"/>
              </a:ext>
            </a:extLst>
          </p:cNvPr>
          <p:cNvSpPr>
            <a:spLocks noGrp="1"/>
          </p:cNvSpPr>
          <p:nvPr>
            <p:ph type="pic" sz="quarter" idx="27"/>
          </p:nvPr>
        </p:nvSpPr>
        <p:spPr>
          <a:xfrm>
            <a:off x="4226270" y="4287711"/>
            <a:ext cx="1066800" cy="1066800"/>
          </a:xfrm>
          <a:solidFill>
            <a:schemeClr val="tx1"/>
          </a:solidFill>
        </p:spPr>
        <p:txBody>
          <a:bodyPr>
            <a:normAutofit/>
          </a:bodyPr>
          <a:lstStyle>
            <a:lvl1pPr marL="0" indent="0">
              <a:lnSpc>
                <a:spcPct val="100000"/>
              </a:lnSpc>
              <a:buNone/>
              <a:defRPr sz="900">
                <a:solidFill>
                  <a:schemeClr val="bg1"/>
                </a:solidFill>
              </a:defRPr>
            </a:lvl1pPr>
          </a:lstStyle>
          <a:p>
            <a:r>
              <a:rPr lang="en-US"/>
              <a:t>Click icon to add picture</a:t>
            </a:r>
            <a:endParaRPr lang="en-US" dirty="0"/>
          </a:p>
        </p:txBody>
      </p:sp>
      <p:sp>
        <p:nvSpPr>
          <p:cNvPr id="59" name="Text Placeholder 2">
            <a:extLst>
              <a:ext uri="{FF2B5EF4-FFF2-40B4-BE49-F238E27FC236}">
                <a16:creationId xmlns:a16="http://schemas.microsoft.com/office/drawing/2014/main" id="{6D1C374C-DAF7-40EF-B279-4EC7A2AFE6A2}"/>
              </a:ext>
            </a:extLst>
          </p:cNvPr>
          <p:cNvSpPr>
            <a:spLocks noGrp="1"/>
          </p:cNvSpPr>
          <p:nvPr>
            <p:ph type="body" idx="30" hasCustomPrompt="1"/>
          </p:nvPr>
        </p:nvSpPr>
        <p:spPr>
          <a:xfrm>
            <a:off x="3849262" y="5527896"/>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3" name="Text Placeholder 2">
            <a:extLst>
              <a:ext uri="{FF2B5EF4-FFF2-40B4-BE49-F238E27FC236}">
                <a16:creationId xmlns:a16="http://schemas.microsoft.com/office/drawing/2014/main" id="{421FF438-E4E8-4643-BCB3-4A1C12429042}"/>
              </a:ext>
            </a:extLst>
          </p:cNvPr>
          <p:cNvSpPr>
            <a:spLocks noGrp="1"/>
          </p:cNvSpPr>
          <p:nvPr>
            <p:ph type="body" idx="34" hasCustomPrompt="1"/>
          </p:nvPr>
        </p:nvSpPr>
        <p:spPr>
          <a:xfrm>
            <a:off x="3739214" y="5655557"/>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7" name="Picture Placeholder 10">
            <a:extLst>
              <a:ext uri="{FF2B5EF4-FFF2-40B4-BE49-F238E27FC236}">
                <a16:creationId xmlns:a16="http://schemas.microsoft.com/office/drawing/2014/main" id="{0FB38616-82FB-4DAD-A82E-3777ACB41148}"/>
              </a:ext>
            </a:extLst>
          </p:cNvPr>
          <p:cNvSpPr>
            <a:spLocks noGrp="1"/>
          </p:cNvSpPr>
          <p:nvPr>
            <p:ph type="pic" sz="quarter" idx="28"/>
          </p:nvPr>
        </p:nvSpPr>
        <p:spPr>
          <a:xfrm>
            <a:off x="6716934" y="4287711"/>
            <a:ext cx="1066800" cy="1066800"/>
          </a:xfrm>
          <a:solidFill>
            <a:schemeClr val="tx1"/>
          </a:solidFill>
        </p:spPr>
        <p:txBody>
          <a:bodyPr>
            <a:normAutofit/>
          </a:bodyPr>
          <a:lstStyle>
            <a:lvl1pPr marL="0" indent="0">
              <a:buNone/>
              <a:defRPr sz="900">
                <a:solidFill>
                  <a:schemeClr val="bg1"/>
                </a:solidFill>
              </a:defRPr>
            </a:lvl1pPr>
            <a:lvl2pPr marL="457200" indent="0">
              <a:lnSpc>
                <a:spcPct val="100000"/>
              </a:lnSpc>
              <a:buNone/>
              <a:defRPr sz="900">
                <a:solidFill>
                  <a:schemeClr val="bg1"/>
                </a:solidFill>
              </a:defRPr>
            </a:lvl2pPr>
          </a:lstStyle>
          <a:p>
            <a:pPr lvl="0"/>
            <a:r>
              <a:rPr lang="en-US"/>
              <a:t>Click icon to add picture</a:t>
            </a:r>
            <a:endParaRPr lang="en-US" dirty="0"/>
          </a:p>
        </p:txBody>
      </p:sp>
      <p:sp>
        <p:nvSpPr>
          <p:cNvPr id="60" name="Text Placeholder 2">
            <a:extLst>
              <a:ext uri="{FF2B5EF4-FFF2-40B4-BE49-F238E27FC236}">
                <a16:creationId xmlns:a16="http://schemas.microsoft.com/office/drawing/2014/main" id="{D4FEDD19-A7BA-45BB-93A0-F1E896C9F26D}"/>
              </a:ext>
            </a:extLst>
          </p:cNvPr>
          <p:cNvSpPr>
            <a:spLocks noGrp="1"/>
          </p:cNvSpPr>
          <p:nvPr>
            <p:ph type="body" idx="31" hasCustomPrompt="1"/>
          </p:nvPr>
        </p:nvSpPr>
        <p:spPr>
          <a:xfrm>
            <a:off x="6339926" y="5527896"/>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4" name="Text Placeholder 2">
            <a:extLst>
              <a:ext uri="{FF2B5EF4-FFF2-40B4-BE49-F238E27FC236}">
                <a16:creationId xmlns:a16="http://schemas.microsoft.com/office/drawing/2014/main" id="{A12F0175-7AEE-46B1-9590-D4A427680DC7}"/>
              </a:ext>
            </a:extLst>
          </p:cNvPr>
          <p:cNvSpPr>
            <a:spLocks noGrp="1"/>
          </p:cNvSpPr>
          <p:nvPr>
            <p:ph type="body" idx="35" hasCustomPrompt="1"/>
          </p:nvPr>
        </p:nvSpPr>
        <p:spPr>
          <a:xfrm>
            <a:off x="6229878" y="5655557"/>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8" name="Picture Placeholder 10">
            <a:extLst>
              <a:ext uri="{FF2B5EF4-FFF2-40B4-BE49-F238E27FC236}">
                <a16:creationId xmlns:a16="http://schemas.microsoft.com/office/drawing/2014/main" id="{622ED9F4-EB9B-4588-8501-BFECB846EE73}"/>
              </a:ext>
            </a:extLst>
          </p:cNvPr>
          <p:cNvSpPr>
            <a:spLocks noGrp="1"/>
          </p:cNvSpPr>
          <p:nvPr>
            <p:ph type="pic" sz="quarter" idx="29"/>
          </p:nvPr>
        </p:nvSpPr>
        <p:spPr>
          <a:xfrm>
            <a:off x="9136814" y="4287711"/>
            <a:ext cx="1066800" cy="1066800"/>
          </a:xfrm>
          <a:solidFill>
            <a:schemeClr val="tx1"/>
          </a:solidFill>
        </p:spPr>
        <p:txBody>
          <a:bodyPr>
            <a:normAutofit/>
          </a:bodyPr>
          <a:lstStyle>
            <a:lvl1pPr marL="0" indent="0">
              <a:lnSpc>
                <a:spcPct val="100000"/>
              </a:lnSpc>
              <a:buNone/>
              <a:defRPr sz="900">
                <a:solidFill>
                  <a:schemeClr val="bg1"/>
                </a:solidFill>
              </a:defRPr>
            </a:lvl1pPr>
          </a:lstStyle>
          <a:p>
            <a:r>
              <a:rPr lang="en-US"/>
              <a:t>Click icon to add picture</a:t>
            </a:r>
            <a:endParaRPr lang="en-US" dirty="0"/>
          </a:p>
        </p:txBody>
      </p:sp>
      <p:sp>
        <p:nvSpPr>
          <p:cNvPr id="61" name="Text Placeholder 2">
            <a:extLst>
              <a:ext uri="{FF2B5EF4-FFF2-40B4-BE49-F238E27FC236}">
                <a16:creationId xmlns:a16="http://schemas.microsoft.com/office/drawing/2014/main" id="{5026D39F-46AB-4680-9A52-F367344A3531}"/>
              </a:ext>
            </a:extLst>
          </p:cNvPr>
          <p:cNvSpPr>
            <a:spLocks noGrp="1"/>
          </p:cNvSpPr>
          <p:nvPr>
            <p:ph type="body" idx="32" hasCustomPrompt="1"/>
          </p:nvPr>
        </p:nvSpPr>
        <p:spPr>
          <a:xfrm>
            <a:off x="8759806"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5" name="Text Placeholder 2">
            <a:extLst>
              <a:ext uri="{FF2B5EF4-FFF2-40B4-BE49-F238E27FC236}">
                <a16:creationId xmlns:a16="http://schemas.microsoft.com/office/drawing/2014/main" id="{04E11FE2-6320-4E8C-A5B3-8104AF329ADA}"/>
              </a:ext>
            </a:extLst>
          </p:cNvPr>
          <p:cNvSpPr>
            <a:spLocks noGrp="1"/>
          </p:cNvSpPr>
          <p:nvPr>
            <p:ph type="body" idx="36" hasCustomPrompt="1"/>
          </p:nvPr>
        </p:nvSpPr>
        <p:spPr>
          <a:xfrm>
            <a:off x="8634432" y="5640875"/>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solidFill>
                  <a:srgbClr val="898989"/>
                </a:solidFill>
              </a:defRPr>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solidFill>
                  <a:srgbClr val="898989"/>
                </a:solidFill>
              </a:defRPr>
            </a:lvl1pPr>
          </a:lstStyle>
          <a:p>
            <a:r>
              <a:rPr lang="en-US" dirty="0"/>
              <a:t>Pitch Deck</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solidFill>
                  <a:srgbClr val="898989"/>
                </a:solidFill>
              </a:defRPr>
            </a:lvl1pPr>
          </a:lstStyle>
          <a:p>
            <a:fld id="{B5CEABB6-07DC-46E8-9B57-56EC44A396E5}" type="slidenum">
              <a:rPr lang="en-US" smtClean="0"/>
              <a:t>‹#›</a:t>
            </a:fld>
            <a:endParaRPr lang="en-US" dirty="0"/>
          </a:p>
        </p:txBody>
      </p:sp>
      <p:pic>
        <p:nvPicPr>
          <p:cNvPr id="13" name="Graphic 12">
            <a:extLst>
              <a:ext uri="{FF2B5EF4-FFF2-40B4-BE49-F238E27FC236}">
                <a16:creationId xmlns:a16="http://schemas.microsoft.com/office/drawing/2014/main" id="{B0DFD584-E5CF-41EF-B51E-679CE22DDF9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0" y="473953"/>
            <a:ext cx="2057400" cy="1647825"/>
          </a:xfrm>
          <a:prstGeom prst="rect">
            <a:avLst/>
          </a:prstGeom>
        </p:spPr>
      </p:pic>
      <p:pic>
        <p:nvPicPr>
          <p:cNvPr id="14" name="Graphic 13">
            <a:extLst>
              <a:ext uri="{FF2B5EF4-FFF2-40B4-BE49-F238E27FC236}">
                <a16:creationId xmlns:a16="http://schemas.microsoft.com/office/drawing/2014/main" id="{E5C02DDF-25A6-42C7-9525-F279CE2095C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49000" y="5180889"/>
            <a:ext cx="1143000" cy="914400"/>
          </a:xfrm>
          <a:prstGeom prst="rect">
            <a:avLst/>
          </a:prstGeom>
        </p:spPr>
      </p:pic>
    </p:spTree>
    <p:extLst>
      <p:ext uri="{BB962C8B-B14F-4D97-AF65-F5344CB8AC3E}">
        <p14:creationId xmlns:p14="http://schemas.microsoft.com/office/powerpoint/2010/main" val="609095538"/>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nding">
    <p:bg>
      <p:bgPr>
        <a:solidFill>
          <a:schemeClr val="bg1"/>
        </a:solidFill>
        <a:effectLst/>
      </p:bgPr>
    </p:bg>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463D7850-C2A6-43CE-BBE4-8E81A0A593BF}"/>
              </a:ext>
              <a:ext uri="{C183D7F6-B498-43B3-948B-1728B52AA6E4}">
                <adec:decorative xmlns:adec="http://schemas.microsoft.com/office/drawing/2017/decorative" val="1"/>
              </a:ext>
            </a:extLst>
          </p:cNvPr>
          <p:cNvCxnSpPr>
            <a:cxnSpLocks/>
          </p:cNvCxnSpPr>
          <p:nvPr/>
        </p:nvCxnSpPr>
        <p:spPr>
          <a:xfrm flipH="1">
            <a:off x="0" y="0"/>
            <a:ext cx="1238250" cy="1328057"/>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BAD3E03-2E3B-440C-9105-6F9D33006D66}"/>
              </a:ext>
              <a:ext uri="{C183D7F6-B498-43B3-948B-1728B52AA6E4}">
                <adec:decorative xmlns:adec="http://schemas.microsoft.com/office/drawing/2017/decorative" val="1"/>
              </a:ext>
            </a:extLst>
          </p:cNvPr>
          <p:cNvCxnSpPr>
            <a:cxnSpLocks/>
          </p:cNvCxnSpPr>
          <p:nvPr/>
        </p:nvCxnSpPr>
        <p:spPr>
          <a:xfrm flipH="1">
            <a:off x="0" y="0"/>
            <a:ext cx="3790950" cy="8921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11" name="Content Placeholder 10">
            <a:extLst>
              <a:ext uri="{FF2B5EF4-FFF2-40B4-BE49-F238E27FC236}">
                <a16:creationId xmlns:a16="http://schemas.microsoft.com/office/drawing/2014/main" id="{319EE98D-9541-4F21-8952-3026DEF75EC4}"/>
              </a:ext>
            </a:extLst>
          </p:cNvPr>
          <p:cNvSpPr>
            <a:spLocks noGrp="1"/>
          </p:cNvSpPr>
          <p:nvPr>
            <p:ph sz="quarter" idx="21" hasCustomPrompt="1"/>
          </p:nvPr>
        </p:nvSpPr>
        <p:spPr>
          <a:xfrm>
            <a:off x="1075447" y="2118642"/>
            <a:ext cx="1856232" cy="1664208"/>
          </a:xfrm>
        </p:spPr>
        <p:txBody>
          <a:bodyPr anchor="t">
            <a:no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Click to add content</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838200" y="3788813"/>
            <a:ext cx="2330726" cy="804859"/>
          </a:xfrm>
        </p:spPr>
        <p:txBody>
          <a:bodyPr lIns="0" rIns="0" anchor="b">
            <a:noAutofit/>
          </a:bodyPr>
          <a:lstStyle>
            <a:lvl1pPr marL="0" indent="0" algn="ctr">
              <a:buNone/>
              <a:defRPr lang="en-US" sz="32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7" name="Text Placeholder 2">
            <a:extLst>
              <a:ext uri="{FF2B5EF4-FFF2-40B4-BE49-F238E27FC236}">
                <a16:creationId xmlns:a16="http://schemas.microsoft.com/office/drawing/2014/main" id="{E43D2F47-FAF2-42C2-967D-251DD4B940D7}"/>
              </a:ext>
            </a:extLst>
          </p:cNvPr>
          <p:cNvSpPr>
            <a:spLocks noGrp="1"/>
          </p:cNvSpPr>
          <p:nvPr>
            <p:ph type="body" idx="17" hasCustomPrompt="1"/>
          </p:nvPr>
        </p:nvSpPr>
        <p:spPr>
          <a:xfrm>
            <a:off x="838200" y="4464810"/>
            <a:ext cx="2330726" cy="438505"/>
          </a:xfrm>
        </p:spPr>
        <p:txBody>
          <a:bodyPr lIns="0" rIns="0" anchor="b">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838200" y="5120722"/>
            <a:ext cx="2330726" cy="853167"/>
          </a:xfrm>
        </p:spPr>
        <p:txBody>
          <a:bodyPr lIns="0" rIns="0">
            <a:normAutofit/>
          </a:bodyPr>
          <a:lstStyle>
            <a:lvl1pPr marL="0" indent="0" algn="ctr">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p:txBody>
      </p:sp>
      <p:sp>
        <p:nvSpPr>
          <p:cNvPr id="24" name="Content Placeholder 10">
            <a:extLst>
              <a:ext uri="{FF2B5EF4-FFF2-40B4-BE49-F238E27FC236}">
                <a16:creationId xmlns:a16="http://schemas.microsoft.com/office/drawing/2014/main" id="{AB843230-A4E3-4E21-AA93-998E28EB9018}"/>
              </a:ext>
            </a:extLst>
          </p:cNvPr>
          <p:cNvSpPr>
            <a:spLocks noGrp="1"/>
          </p:cNvSpPr>
          <p:nvPr>
            <p:ph sz="quarter" idx="22" hasCustomPrompt="1"/>
          </p:nvPr>
        </p:nvSpPr>
        <p:spPr>
          <a:xfrm>
            <a:off x="3811391" y="2118642"/>
            <a:ext cx="1856232" cy="1664208"/>
          </a:xfrm>
        </p:spPr>
        <p:txBody>
          <a:bodyPr anchor="t">
            <a:no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Click to add content</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3562665" y="3788813"/>
            <a:ext cx="2342205" cy="804859"/>
          </a:xfrm>
        </p:spPr>
        <p:txBody>
          <a:bodyPr lIns="0" rIns="0" anchor="b">
            <a:noAutofit/>
          </a:bodyPr>
          <a:lstStyle>
            <a:lvl1pPr marL="0" indent="0" algn="ctr">
              <a:buNone/>
              <a:defRPr lang="en-US" sz="32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8" name="Text Placeholder 4">
            <a:extLst>
              <a:ext uri="{FF2B5EF4-FFF2-40B4-BE49-F238E27FC236}">
                <a16:creationId xmlns:a16="http://schemas.microsoft.com/office/drawing/2014/main" id="{3322C250-87FC-4F14-A42C-FFDA120D0D64}"/>
              </a:ext>
            </a:extLst>
          </p:cNvPr>
          <p:cNvSpPr>
            <a:spLocks noGrp="1"/>
          </p:cNvSpPr>
          <p:nvPr>
            <p:ph type="body" sz="quarter" idx="18" hasCustomPrompt="1"/>
          </p:nvPr>
        </p:nvSpPr>
        <p:spPr>
          <a:xfrm>
            <a:off x="3562665" y="4464810"/>
            <a:ext cx="2342205" cy="438505"/>
          </a:xfrm>
        </p:spPr>
        <p:txBody>
          <a:bodyPr lIns="0" rIns="0" anchor="b">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3562665" y="5120722"/>
            <a:ext cx="2342205" cy="853167"/>
          </a:xfrm>
        </p:spPr>
        <p:txBody>
          <a:bodyPr lIns="0" rIns="0">
            <a:normAutofit/>
          </a:bodyPr>
          <a:lstStyle>
            <a:lvl1pPr marL="0" indent="0" algn="ctr">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p:txBody>
      </p:sp>
      <p:sp>
        <p:nvSpPr>
          <p:cNvPr id="25" name="Content Placeholder 10">
            <a:extLst>
              <a:ext uri="{FF2B5EF4-FFF2-40B4-BE49-F238E27FC236}">
                <a16:creationId xmlns:a16="http://schemas.microsoft.com/office/drawing/2014/main" id="{3AE0369E-A275-4E5A-AE0F-B1F9A54DEDFC}"/>
              </a:ext>
            </a:extLst>
          </p:cNvPr>
          <p:cNvSpPr>
            <a:spLocks noGrp="1"/>
          </p:cNvSpPr>
          <p:nvPr>
            <p:ph sz="quarter" idx="23" hasCustomPrompt="1"/>
          </p:nvPr>
        </p:nvSpPr>
        <p:spPr>
          <a:xfrm>
            <a:off x="6524377" y="2118642"/>
            <a:ext cx="1856232" cy="1664208"/>
          </a:xfrm>
        </p:spPr>
        <p:txBody>
          <a:bodyPr anchor="t">
            <a:no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Click to add content</a:t>
            </a:r>
          </a:p>
        </p:txBody>
      </p:sp>
      <p:sp>
        <p:nvSpPr>
          <p:cNvPr id="21" name="Text Placeholder 2">
            <a:extLst>
              <a:ext uri="{FF2B5EF4-FFF2-40B4-BE49-F238E27FC236}">
                <a16:creationId xmlns:a16="http://schemas.microsoft.com/office/drawing/2014/main" id="{1F60A771-8BBC-4565-AB09-402DA7CB2780}"/>
              </a:ext>
            </a:extLst>
          </p:cNvPr>
          <p:cNvSpPr>
            <a:spLocks noGrp="1"/>
          </p:cNvSpPr>
          <p:nvPr>
            <p:ph type="body" idx="13" hasCustomPrompt="1"/>
          </p:nvPr>
        </p:nvSpPr>
        <p:spPr>
          <a:xfrm>
            <a:off x="6298609" y="3788813"/>
            <a:ext cx="2330726" cy="804859"/>
          </a:xfrm>
        </p:spPr>
        <p:txBody>
          <a:bodyPr lIns="0" rIns="0" anchor="b">
            <a:noAutofit/>
          </a:bodyPr>
          <a:lstStyle>
            <a:lvl1pPr marL="0" indent="0" algn="ctr">
              <a:buNone/>
              <a:defRPr lang="en-US" sz="32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9" name="Text Placeholder 2">
            <a:extLst>
              <a:ext uri="{FF2B5EF4-FFF2-40B4-BE49-F238E27FC236}">
                <a16:creationId xmlns:a16="http://schemas.microsoft.com/office/drawing/2014/main" id="{D3C675D6-83FA-4036-B516-098EDCAF2506}"/>
              </a:ext>
            </a:extLst>
          </p:cNvPr>
          <p:cNvSpPr>
            <a:spLocks noGrp="1"/>
          </p:cNvSpPr>
          <p:nvPr>
            <p:ph type="body" idx="19" hasCustomPrompt="1"/>
          </p:nvPr>
        </p:nvSpPr>
        <p:spPr>
          <a:xfrm>
            <a:off x="6298609" y="4464810"/>
            <a:ext cx="2330726" cy="438505"/>
          </a:xfrm>
        </p:spPr>
        <p:txBody>
          <a:bodyPr lIns="0" rIns="0" anchor="b">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2" name="Content Placeholder 3">
            <a:extLst>
              <a:ext uri="{FF2B5EF4-FFF2-40B4-BE49-F238E27FC236}">
                <a16:creationId xmlns:a16="http://schemas.microsoft.com/office/drawing/2014/main" id="{C464A9BD-B815-4632-8F54-6EB70E48BAFF}"/>
              </a:ext>
            </a:extLst>
          </p:cNvPr>
          <p:cNvSpPr>
            <a:spLocks noGrp="1"/>
          </p:cNvSpPr>
          <p:nvPr>
            <p:ph sz="half" idx="14"/>
          </p:nvPr>
        </p:nvSpPr>
        <p:spPr>
          <a:xfrm>
            <a:off x="6298609" y="5120722"/>
            <a:ext cx="2330726" cy="853167"/>
          </a:xfrm>
        </p:spPr>
        <p:txBody>
          <a:bodyPr lIns="0" rIns="0">
            <a:normAutofit/>
          </a:bodyPr>
          <a:lstStyle>
            <a:lvl1pPr marL="0" indent="0" algn="ctr">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p:txBody>
      </p:sp>
      <p:sp>
        <p:nvSpPr>
          <p:cNvPr id="26" name="Content Placeholder 10">
            <a:extLst>
              <a:ext uri="{FF2B5EF4-FFF2-40B4-BE49-F238E27FC236}">
                <a16:creationId xmlns:a16="http://schemas.microsoft.com/office/drawing/2014/main" id="{CCA3A81E-171B-4946-B8BA-B2F406CF0939}"/>
              </a:ext>
            </a:extLst>
          </p:cNvPr>
          <p:cNvSpPr>
            <a:spLocks noGrp="1"/>
          </p:cNvSpPr>
          <p:nvPr>
            <p:ph sz="quarter" idx="24" hasCustomPrompt="1"/>
          </p:nvPr>
        </p:nvSpPr>
        <p:spPr>
          <a:xfrm>
            <a:off x="9260321" y="2118642"/>
            <a:ext cx="1856232" cy="1664208"/>
          </a:xfrm>
        </p:spPr>
        <p:txBody>
          <a:bodyPr anchor="t">
            <a:no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Click to add content</a:t>
            </a:r>
          </a:p>
        </p:txBody>
      </p:sp>
      <p:sp>
        <p:nvSpPr>
          <p:cNvPr id="14" name="Text Placeholder 2">
            <a:extLst>
              <a:ext uri="{FF2B5EF4-FFF2-40B4-BE49-F238E27FC236}">
                <a16:creationId xmlns:a16="http://schemas.microsoft.com/office/drawing/2014/main" id="{84A1E92D-A5BF-4268-BFF3-1418A1F03589}"/>
              </a:ext>
            </a:extLst>
          </p:cNvPr>
          <p:cNvSpPr>
            <a:spLocks noGrp="1"/>
          </p:cNvSpPr>
          <p:nvPr>
            <p:ph type="body" idx="15" hasCustomPrompt="1"/>
          </p:nvPr>
        </p:nvSpPr>
        <p:spPr>
          <a:xfrm>
            <a:off x="9023074" y="3788457"/>
            <a:ext cx="2330726" cy="804859"/>
          </a:xfrm>
        </p:spPr>
        <p:txBody>
          <a:bodyPr lIns="0" rIns="0" anchor="b">
            <a:noAutofit/>
          </a:bodyPr>
          <a:lstStyle>
            <a:lvl1pPr marL="0" indent="0" algn="ctr">
              <a:buNone/>
              <a:defRPr lang="en-US" sz="32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3" name="Text Placeholder 2">
            <a:extLst>
              <a:ext uri="{FF2B5EF4-FFF2-40B4-BE49-F238E27FC236}">
                <a16:creationId xmlns:a16="http://schemas.microsoft.com/office/drawing/2014/main" id="{B6439AAC-8A96-4015-8A87-ED8DF7027B60}"/>
              </a:ext>
            </a:extLst>
          </p:cNvPr>
          <p:cNvSpPr>
            <a:spLocks noGrp="1"/>
          </p:cNvSpPr>
          <p:nvPr>
            <p:ph type="body" idx="20" hasCustomPrompt="1"/>
          </p:nvPr>
        </p:nvSpPr>
        <p:spPr>
          <a:xfrm>
            <a:off x="9023074" y="4464454"/>
            <a:ext cx="2330726" cy="438505"/>
          </a:xfrm>
        </p:spPr>
        <p:txBody>
          <a:bodyPr lIns="0" rIns="0" anchor="b">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5" name="Content Placeholder 3">
            <a:extLst>
              <a:ext uri="{FF2B5EF4-FFF2-40B4-BE49-F238E27FC236}">
                <a16:creationId xmlns:a16="http://schemas.microsoft.com/office/drawing/2014/main" id="{492F9083-A886-4EEB-94D6-1FAE6DC33000}"/>
              </a:ext>
            </a:extLst>
          </p:cNvPr>
          <p:cNvSpPr>
            <a:spLocks noGrp="1"/>
          </p:cNvSpPr>
          <p:nvPr>
            <p:ph sz="half" idx="16"/>
          </p:nvPr>
        </p:nvSpPr>
        <p:spPr>
          <a:xfrm>
            <a:off x="9023074" y="5120366"/>
            <a:ext cx="2330726" cy="853167"/>
          </a:xfrm>
        </p:spPr>
        <p:txBody>
          <a:bodyPr lIns="0" rIns="0">
            <a:normAutofit/>
          </a:bodyPr>
          <a:lstStyle>
            <a:lvl1pPr marL="0" indent="0" algn="ctr">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dirty="0"/>
              <a:t>Pitch Deck</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1386696317"/>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umm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5476875" y="1671639"/>
            <a:ext cx="5111750" cy="1204912"/>
          </a:xfrm>
        </p:spPr>
        <p:txBody>
          <a:bodyPr anchor="b">
            <a:normAutofit/>
          </a:bodyPr>
          <a:lstStyle>
            <a:lvl1pPr>
              <a:defRPr lang="en-US" sz="2800" kern="1200" cap="all"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92FD4279-EA62-4397-878A-73F4948DB176}"/>
              </a:ext>
            </a:extLst>
          </p:cNvPr>
          <p:cNvSpPr>
            <a:spLocks noGrp="1"/>
          </p:cNvSpPr>
          <p:nvPr>
            <p:ph type="body" idx="1"/>
          </p:nvPr>
        </p:nvSpPr>
        <p:spPr>
          <a:xfrm>
            <a:off x="5476875" y="3682546"/>
            <a:ext cx="5111750" cy="1525588"/>
          </a:xfrm>
        </p:spPr>
        <p:txBody>
          <a:bodyPr anchor="b">
            <a:normAutofit/>
          </a:bodyPr>
          <a:lstStyle>
            <a:lvl1pPr marL="0" indent="0">
              <a:lnSpc>
                <a:spcPct val="100000"/>
              </a:lnSpc>
              <a:buNone/>
              <a:defRPr sz="1400" spc="5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23" name="Straight Connector 22">
            <a:extLst>
              <a:ext uri="{FF2B5EF4-FFF2-40B4-BE49-F238E27FC236}">
                <a16:creationId xmlns:a16="http://schemas.microsoft.com/office/drawing/2014/main" id="{D87F08D6-2CA7-4A5A-BE34-07113DCA535D}"/>
              </a:ext>
            </a:extLst>
          </p:cNvPr>
          <p:cNvCxnSpPr>
            <a:cxnSpLocks/>
          </p:cNvCxnSpPr>
          <p:nvPr/>
        </p:nvCxnSpPr>
        <p:spPr>
          <a:xfrm flipH="1" flipV="1">
            <a:off x="0" y="876300"/>
            <a:ext cx="4762500" cy="1628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768C87F-B9C3-4DFF-8454-F3F52CE4346B}"/>
              </a:ext>
            </a:extLst>
          </p:cNvPr>
          <p:cNvCxnSpPr>
            <a:cxnSpLocks/>
          </p:cNvCxnSpPr>
          <p:nvPr/>
        </p:nvCxnSpPr>
        <p:spPr>
          <a:xfrm flipH="1" flipV="1">
            <a:off x="2638425" y="0"/>
            <a:ext cx="2124076" cy="5186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Date Placeholder 6">
            <a:extLst>
              <a:ext uri="{FF2B5EF4-FFF2-40B4-BE49-F238E27FC236}">
                <a16:creationId xmlns:a16="http://schemas.microsoft.com/office/drawing/2014/main" id="{71F34533-9677-48AF-9374-976825F4BB7E}"/>
              </a:ext>
            </a:extLst>
          </p:cNvPr>
          <p:cNvSpPr>
            <a:spLocks noGrp="1"/>
          </p:cNvSpPr>
          <p:nvPr>
            <p:ph type="dt" sz="half" idx="10"/>
          </p:nvPr>
        </p:nvSpPr>
        <p:spPr>
          <a:xfrm>
            <a:off x="838200" y="6356350"/>
            <a:ext cx="2743200" cy="365125"/>
          </a:xfrm>
        </p:spPr>
        <p:txBody>
          <a:bodyPr/>
          <a:lstStyle>
            <a:lvl1pPr>
              <a:defRPr sz="900"/>
            </a:lvl1pPr>
          </a:lstStyle>
          <a:p>
            <a:r>
              <a:rPr lang="en-US" dirty="0"/>
              <a:t>20XX</a:t>
            </a:r>
          </a:p>
        </p:txBody>
      </p:sp>
      <p:sp>
        <p:nvSpPr>
          <p:cNvPr id="22" name="Footer Placeholder 7">
            <a:extLst>
              <a:ext uri="{FF2B5EF4-FFF2-40B4-BE49-F238E27FC236}">
                <a16:creationId xmlns:a16="http://schemas.microsoft.com/office/drawing/2014/main" id="{4FAB8A26-B99E-4F96-8327-A932A14F2C03}"/>
              </a:ext>
            </a:extLst>
          </p:cNvPr>
          <p:cNvSpPr>
            <a:spLocks noGrp="1"/>
          </p:cNvSpPr>
          <p:nvPr>
            <p:ph type="ftr" sz="quarter" idx="11"/>
          </p:nvPr>
        </p:nvSpPr>
        <p:spPr>
          <a:xfrm>
            <a:off x="4038600" y="6356350"/>
            <a:ext cx="4114800" cy="365125"/>
          </a:xfrm>
        </p:spPr>
        <p:txBody>
          <a:bodyPr/>
          <a:lstStyle>
            <a:lvl1pPr>
              <a:defRPr sz="900"/>
            </a:lvl1pPr>
          </a:lstStyle>
          <a:p>
            <a:r>
              <a:rPr lang="en-US" dirty="0"/>
              <a:t>Pitch Deck</a:t>
            </a:r>
          </a:p>
        </p:txBody>
      </p:sp>
      <p:sp>
        <p:nvSpPr>
          <p:cNvPr id="24" name="Slide Number Placeholder 8">
            <a:extLst>
              <a:ext uri="{FF2B5EF4-FFF2-40B4-BE49-F238E27FC236}">
                <a16:creationId xmlns:a16="http://schemas.microsoft.com/office/drawing/2014/main" id="{EB0962D2-BCC3-48AB-A769-2A7327D29191}"/>
              </a:ext>
            </a:extLst>
          </p:cNvPr>
          <p:cNvSpPr>
            <a:spLocks noGrp="1"/>
          </p:cNvSpPr>
          <p:nvPr>
            <p:ph type="sldNum" sz="quarter" idx="12"/>
          </p:nvPr>
        </p:nvSpPr>
        <p:spPr>
          <a:xfrm>
            <a:off x="8610600" y="6356350"/>
            <a:ext cx="2743200" cy="365125"/>
          </a:xfrm>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1616316768"/>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4267200" y="1615736"/>
            <a:ext cx="4179570" cy="1524735"/>
          </a:xfrm>
        </p:spPr>
        <p:txBody>
          <a:bodyPr anchor="b">
            <a:noAutofit/>
          </a:bodyPr>
          <a:lstStyle>
            <a:lvl1pPr algn="l">
              <a:defRPr sz="3200" spc="150" baseline="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4267200" y="3238103"/>
            <a:ext cx="4179570" cy="2004161"/>
          </a:xfrm>
        </p:spPr>
        <p:txBody>
          <a:bodyPr>
            <a:normAutofit/>
          </a:bodyPr>
          <a:lstStyle>
            <a:lvl1pPr marL="0" indent="0" algn="l">
              <a:lnSpc>
                <a:spcPct val="150000"/>
              </a:lnSpc>
              <a:buNone/>
              <a:defRPr sz="14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Graphic 5">
            <a:extLst>
              <a:ext uri="{FF2B5EF4-FFF2-40B4-BE49-F238E27FC236}">
                <a16:creationId xmlns:a16="http://schemas.microsoft.com/office/drawing/2014/main" id="{ED3361C9-310A-4255-A94E-B77588962DA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0" y="0"/>
            <a:ext cx="3176938" cy="6858000"/>
          </a:xfrm>
          <a:prstGeom prst="rect">
            <a:avLst/>
          </a:prstGeom>
        </p:spPr>
      </p:pic>
      <p:sp>
        <p:nvSpPr>
          <p:cNvPr id="9" name="Date Placeholder 6">
            <a:extLst>
              <a:ext uri="{FF2B5EF4-FFF2-40B4-BE49-F238E27FC236}">
                <a16:creationId xmlns:a16="http://schemas.microsoft.com/office/drawing/2014/main" id="{BF358517-D7B7-40D0-A9D0-B650C80898AC}"/>
              </a:ext>
            </a:extLst>
          </p:cNvPr>
          <p:cNvSpPr>
            <a:spLocks noGrp="1"/>
          </p:cNvSpPr>
          <p:nvPr>
            <p:ph type="dt" sz="half" idx="10"/>
          </p:nvPr>
        </p:nvSpPr>
        <p:spPr>
          <a:xfrm>
            <a:off x="4267200" y="6356350"/>
            <a:ext cx="1774371" cy="365125"/>
          </a:xfrm>
        </p:spPr>
        <p:txBody>
          <a:bodyPr/>
          <a:lstStyle>
            <a:lvl1pPr>
              <a:defRPr sz="900"/>
            </a:lvl1pPr>
          </a:lstStyle>
          <a:p>
            <a:r>
              <a:rPr lang="en-US" dirty="0"/>
              <a:t>20XX</a:t>
            </a:r>
          </a:p>
        </p:txBody>
      </p:sp>
      <p:sp>
        <p:nvSpPr>
          <p:cNvPr id="10" name="Footer Placeholder 7">
            <a:extLst>
              <a:ext uri="{FF2B5EF4-FFF2-40B4-BE49-F238E27FC236}">
                <a16:creationId xmlns:a16="http://schemas.microsoft.com/office/drawing/2014/main" id="{6026D44C-0B39-4DE1-A0FC-5615DDAAE3CE}"/>
              </a:ext>
            </a:extLst>
          </p:cNvPr>
          <p:cNvSpPr>
            <a:spLocks noGrp="1"/>
          </p:cNvSpPr>
          <p:nvPr>
            <p:ph type="ftr" sz="quarter" idx="11"/>
          </p:nvPr>
        </p:nvSpPr>
        <p:spPr>
          <a:xfrm>
            <a:off x="6479721" y="6356350"/>
            <a:ext cx="2661557" cy="365125"/>
          </a:xfrm>
        </p:spPr>
        <p:txBody>
          <a:bodyPr/>
          <a:lstStyle>
            <a:lvl1pPr>
              <a:defRPr sz="900"/>
            </a:lvl1pPr>
          </a:lstStyle>
          <a:p>
            <a:r>
              <a:rPr lang="en-US" dirty="0"/>
              <a:t>Pitch Deck</a:t>
            </a:r>
          </a:p>
        </p:txBody>
      </p:sp>
      <p:sp>
        <p:nvSpPr>
          <p:cNvPr id="11" name="Slide Number Placeholder 8">
            <a:extLst>
              <a:ext uri="{FF2B5EF4-FFF2-40B4-BE49-F238E27FC236}">
                <a16:creationId xmlns:a16="http://schemas.microsoft.com/office/drawing/2014/main" id="{0F8222B4-B618-42C4-8BDB-D2E4DF2F22C3}"/>
              </a:ext>
            </a:extLst>
          </p:cNvPr>
          <p:cNvSpPr>
            <a:spLocks noGrp="1"/>
          </p:cNvSpPr>
          <p:nvPr>
            <p:ph type="sldNum" sz="quarter" idx="12"/>
          </p:nvPr>
        </p:nvSpPr>
        <p:spPr>
          <a:xfrm>
            <a:off x="9579428" y="6356350"/>
            <a:ext cx="1774371" cy="365125"/>
          </a:xfrm>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429355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C17E5-24ED-44BC-BA50-02EF903552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33D101-3AF0-4F06-90ED-B83615C36C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E9FDE-AF95-49F8-A927-35A23C9E65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dirty="0"/>
              <a:t>20XX</a:t>
            </a:r>
          </a:p>
        </p:txBody>
      </p:sp>
      <p:sp>
        <p:nvSpPr>
          <p:cNvPr id="5" name="Footer Placeholder 4">
            <a:extLst>
              <a:ext uri="{FF2B5EF4-FFF2-40B4-BE49-F238E27FC236}">
                <a16:creationId xmlns:a16="http://schemas.microsoft.com/office/drawing/2014/main" id="{CC2E900D-8FF9-4E80-860D-89C2D3B4E4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dirty="0"/>
              <a:t>Pitch Deck</a:t>
            </a:r>
          </a:p>
        </p:txBody>
      </p:sp>
      <p:sp>
        <p:nvSpPr>
          <p:cNvPr id="6" name="Slide Number Placeholder 5">
            <a:extLst>
              <a:ext uri="{FF2B5EF4-FFF2-40B4-BE49-F238E27FC236}">
                <a16:creationId xmlns:a16="http://schemas.microsoft.com/office/drawing/2014/main" id="{F1A66A0C-1415-46A3-A1FF-BE18C70873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928452137"/>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 id="2147483685" r:id="rId19"/>
    <p:sldLayoutId id="2147483686" r:id="rId20"/>
    <p:sldLayoutId id="2147483687" r:id="rId21"/>
  </p:sldLayoutIdLst>
  <p:hf hdr="0"/>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customXml" Target="../ink/ink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customXml" Target="../ink/ink2.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0.png"/><Relationship Id="rId1" Type="http://schemas.openxmlformats.org/officeDocument/2006/relationships/slideLayout" Target="../slideLayouts/slideLayout16.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0.png"/><Relationship Id="rId1" Type="http://schemas.openxmlformats.org/officeDocument/2006/relationships/slideLayout" Target="../slideLayouts/slideLayout16.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50.png"/><Relationship Id="rId1" Type="http://schemas.openxmlformats.org/officeDocument/2006/relationships/slideLayout" Target="../slideLayouts/slideLayout16.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50.png"/><Relationship Id="rId1" Type="http://schemas.openxmlformats.org/officeDocument/2006/relationships/slideLayout" Target="../slideLayouts/slideLayout16.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50.png"/><Relationship Id="rId1" Type="http://schemas.openxmlformats.org/officeDocument/2006/relationships/slideLayout" Target="../slideLayouts/slideLayout16.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customXml" Target="../ink/ink3.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3" Type="http://schemas.openxmlformats.org/officeDocument/2006/relationships/customXml" Target="../ink/ink4.xml"/><Relationship Id="rId2" Type="http://schemas.openxmlformats.org/officeDocument/2006/relationships/image" Target="../media/image33.jpeg"/><Relationship Id="rId1" Type="http://schemas.openxmlformats.org/officeDocument/2006/relationships/slideLayout" Target="../slideLayouts/slideLayout16.xml"/><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3" Type="http://schemas.openxmlformats.org/officeDocument/2006/relationships/customXml" Target="../ink/ink5.xml"/><Relationship Id="rId2" Type="http://schemas.openxmlformats.org/officeDocument/2006/relationships/image" Target="../media/image33.jpeg"/><Relationship Id="rId1" Type="http://schemas.openxmlformats.org/officeDocument/2006/relationships/slideLayout" Target="../slideLayouts/slideLayout16.xml"/><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9C1FF-4CEC-9147-967D-0BDB8A1ACFA2}"/>
              </a:ext>
            </a:extLst>
          </p:cNvPr>
          <p:cNvSpPr>
            <a:spLocks noGrp="1"/>
          </p:cNvSpPr>
          <p:nvPr>
            <p:ph type="title"/>
          </p:nvPr>
        </p:nvSpPr>
        <p:spPr>
          <a:xfrm>
            <a:off x="0" y="94786"/>
            <a:ext cx="12192000" cy="557951"/>
          </a:xfrm>
        </p:spPr>
        <p:txBody>
          <a:bodyPr>
            <a:normAutofit/>
          </a:bodyPr>
          <a:lstStyle/>
          <a:p>
            <a:r>
              <a:rPr dirty="0"/>
              <a:t>Exercise</a:t>
            </a:r>
          </a:p>
        </p:txBody>
      </p:sp>
      <p:sp>
        <p:nvSpPr>
          <p:cNvPr id="13" name="Slide Number Placeholder 12">
            <a:extLst>
              <a:ext uri="{FF2B5EF4-FFF2-40B4-BE49-F238E27FC236}">
                <a16:creationId xmlns:a16="http://schemas.microsoft.com/office/drawing/2014/main" id="{69392F4E-CF18-2798-A0E9-113D6411105F}"/>
              </a:ext>
            </a:extLst>
          </p:cNvPr>
          <p:cNvSpPr>
            <a:spLocks noGrp="1"/>
          </p:cNvSpPr>
          <p:nvPr>
            <p:ph type="sldNum" sz="quarter" idx="22"/>
          </p:nvPr>
        </p:nvSpPr>
        <p:spPr/>
        <p:txBody>
          <a:bodyPr/>
          <a:lstStyle/>
          <a:p>
            <a:fld id="{B5CEABB6-07DC-46E8-9B57-56EC44A396E5}" type="slidenum">
              <a:rPr lang="en-US" smtClean="0"/>
              <a:pPr/>
              <a:t>1</a:t>
            </a:fld>
            <a:endParaRPr lang="en-US" dirty="0"/>
          </a:p>
        </p:txBody>
      </p:sp>
      <p:sp>
        <p:nvSpPr>
          <p:cNvPr id="14" name="Title 1">
            <a:extLst>
              <a:ext uri="{FF2B5EF4-FFF2-40B4-BE49-F238E27FC236}">
                <a16:creationId xmlns:a16="http://schemas.microsoft.com/office/drawing/2014/main" id="{373FBC6E-908B-4525-4A20-17B2F2482BE9}"/>
              </a:ext>
            </a:extLst>
          </p:cNvPr>
          <p:cNvSpPr txBox="1">
            <a:spLocks/>
          </p:cNvSpPr>
          <p:nvPr/>
        </p:nvSpPr>
        <p:spPr>
          <a:xfrm>
            <a:off x="0" y="459710"/>
            <a:ext cx="12192000" cy="55795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2200" i="1" dirty="0"/>
              <a:t>Summary Function Review</a:t>
            </a:r>
          </a:p>
        </p:txBody>
      </p:sp>
      <p:cxnSp>
        <p:nvCxnSpPr>
          <p:cNvPr id="16" name="Straight Connector 15">
            <a:extLst>
              <a:ext uri="{FF2B5EF4-FFF2-40B4-BE49-F238E27FC236}">
                <a16:creationId xmlns:a16="http://schemas.microsoft.com/office/drawing/2014/main" id="{82E091EF-9DC4-1B0A-87B3-766DB9DB570A}"/>
              </a:ext>
            </a:extLst>
          </p:cNvPr>
          <p:cNvCxnSpPr>
            <a:cxnSpLocks/>
          </p:cNvCxnSpPr>
          <p:nvPr/>
        </p:nvCxnSpPr>
        <p:spPr>
          <a:xfrm>
            <a:off x="363747" y="566473"/>
            <a:ext cx="11464506" cy="85948"/>
          </a:xfrm>
          <a:prstGeom prst="line">
            <a:avLst/>
          </a:prstGeom>
        </p:spPr>
        <p:style>
          <a:lnRef idx="1">
            <a:schemeClr val="dk1"/>
          </a:lnRef>
          <a:fillRef idx="0">
            <a:schemeClr val="dk1"/>
          </a:fillRef>
          <a:effectRef idx="0">
            <a:schemeClr val="dk1"/>
          </a:effectRef>
          <a:fontRef idx="minor">
            <a:schemeClr val="tx1"/>
          </a:fontRef>
        </p:style>
      </p:cxnSp>
      <p:sp>
        <p:nvSpPr>
          <p:cNvPr id="17" name="Content Placeholder 2">
            <a:extLst>
              <a:ext uri="{FF2B5EF4-FFF2-40B4-BE49-F238E27FC236}">
                <a16:creationId xmlns:a16="http://schemas.microsoft.com/office/drawing/2014/main" id="{FE1E8CEC-C565-16C4-6EA4-22057F24E1CA}"/>
              </a:ext>
            </a:extLst>
          </p:cNvPr>
          <p:cNvSpPr txBox="1">
            <a:spLocks/>
          </p:cNvSpPr>
          <p:nvPr/>
        </p:nvSpPr>
        <p:spPr>
          <a:xfrm>
            <a:off x="1198063" y="1085997"/>
            <a:ext cx="9967520" cy="54137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t>Write your name and answer the following on a piece of paper</a:t>
            </a:r>
            <a:endParaRPr lang="en-US" dirty="0"/>
          </a:p>
        </p:txBody>
      </p:sp>
      <p:sp>
        <p:nvSpPr>
          <p:cNvPr id="18" name="Rectangle 17">
            <a:extLst>
              <a:ext uri="{FF2B5EF4-FFF2-40B4-BE49-F238E27FC236}">
                <a16:creationId xmlns:a16="http://schemas.microsoft.com/office/drawing/2014/main" id="{14B0FD66-90EC-7349-E979-709C6CC835FC}"/>
              </a:ext>
            </a:extLst>
          </p:cNvPr>
          <p:cNvSpPr>
            <a:spLocks noChangeArrowheads="1"/>
          </p:cNvSpPr>
          <p:nvPr/>
        </p:nvSpPr>
        <p:spPr bwMode="auto">
          <a:xfrm>
            <a:off x="873721" y="1636115"/>
            <a:ext cx="10954532" cy="860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marR="0" lvl="0" algn="l" defTabSz="914400" rtl="0" eaLnBrk="0" fontAlgn="base" latinLnBrk="0" hangingPunct="0">
              <a:lnSpc>
                <a:spcPct val="100000"/>
              </a:lnSpc>
              <a:spcBef>
                <a:spcPct val="0"/>
              </a:spcBef>
              <a:spcAft>
                <a:spcPct val="0"/>
              </a:spcAft>
              <a:buClrTx/>
              <a:buSzTx/>
              <a:tabLst/>
            </a:pPr>
            <a:r>
              <a:rPr lang="en-US" altLang="en-US" sz="2200" i="1" dirty="0">
                <a:latin typeface="Arial" panose="020B0604020202020204" pitchFamily="34" charset="0"/>
              </a:rPr>
              <a:t>Compute GMOD / GREF for the below program</a:t>
            </a:r>
            <a:endParaRPr kumimoji="0" lang="en-US" altLang="en-US" sz="2200" b="0" i="1" u="none" strike="noStrike" cap="none" normalizeH="0" baseline="0" dirty="0">
              <a:ln>
                <a:noFill/>
              </a:ln>
              <a:solidFill>
                <a:schemeClr val="tx1"/>
              </a:solidFill>
              <a:effectLst/>
              <a:latin typeface="Arial" panose="020B0604020202020204" pitchFamily="34" charset="0"/>
            </a:endParaRPr>
          </a:p>
        </p:txBody>
      </p:sp>
      <p:sp>
        <p:nvSpPr>
          <p:cNvPr id="3" name="PROGCODE_c_eGMOD.c">
            <a:extLst>
              <a:ext uri="{FF2B5EF4-FFF2-40B4-BE49-F238E27FC236}">
                <a16:creationId xmlns:a16="http://schemas.microsoft.com/office/drawing/2014/main" id="{D7312EE1-87A6-BAF1-3060-C31B3E4D9BDC}"/>
              </a:ext>
            </a:extLst>
          </p:cNvPr>
          <p:cNvSpPr txBox="1"/>
          <p:nvPr/>
        </p:nvSpPr>
        <p:spPr>
          <a:xfrm>
            <a:off x="921361" y="2087463"/>
            <a:ext cx="2282997" cy="4524315"/>
          </a:xfrm>
          <a:prstGeom prst="rect">
            <a:avLst/>
          </a:prstGeom>
        </p:spPr>
        <p:style>
          <a:lnRef idx="2">
            <a:schemeClr val="dk1">
              <a:shade val="15000"/>
            </a:schemeClr>
          </a:lnRef>
          <a:fillRef idx="1">
            <a:schemeClr val="dk1"/>
          </a:fillRef>
          <a:effectRef idx="0">
            <a:schemeClr val="dk1"/>
          </a:effectRef>
          <a:fontRef idx="minor">
            <a:schemeClr val="lt1"/>
          </a:fontRef>
        </p:style>
        <p:txBody>
          <a:bodyPr wrap="none" rtlCol="0">
            <a:spAutoFit/>
          </a:bodyPr>
          <a:lstStyle/>
          <a:p>
            <a:r>
              <a:rPr lang="en-US" sz="1600" dirty="0">
                <a:solidFill>
                  <a:srgbClr val="999933"/>
                </a:solidFill>
                <a:latin typeface="Courier New" panose="02070309020205020404" pitchFamily="49" charset="0"/>
                <a:cs typeface="Courier New" panose="02070309020205020404" pitchFamily="49" charset="0"/>
              </a:rPr>
              <a:t>  1: </a:t>
            </a:r>
            <a:r>
              <a:rPr lang="en-US" sz="1600" b="1" dirty="0">
                <a:solidFill>
                  <a:schemeClr val="accent4">
                    <a:lumMod val="75000"/>
                  </a:schemeClr>
                </a:solidFill>
                <a:latin typeface="Courier New" panose="02070309020205020404" pitchFamily="49" charset="0"/>
                <a:cs typeface="Courier New" panose="02070309020205020404" pitchFamily="49" charset="0"/>
              </a:rPr>
              <a:t>int</a:t>
            </a:r>
            <a:r>
              <a:rPr lang="en-US" sz="1600" dirty="0">
                <a:latin typeface="Courier New" panose="02070309020205020404" pitchFamily="49" charset="0"/>
                <a:cs typeface="Courier New" panose="02070309020205020404" pitchFamily="49" charset="0"/>
              </a:rPr>
              <a:t> A,B,C,D;</a:t>
            </a:r>
          </a:p>
          <a:p>
            <a:r>
              <a:rPr lang="en-US" sz="1600" dirty="0">
                <a:solidFill>
                  <a:srgbClr val="999933"/>
                </a:solidFill>
                <a:latin typeface="Courier New" panose="02070309020205020404" pitchFamily="49" charset="0"/>
                <a:cs typeface="Courier New" panose="02070309020205020404" pitchFamily="49" charset="0"/>
              </a:rPr>
              <a:t>  2: </a:t>
            </a:r>
            <a:r>
              <a:rPr lang="en-US" sz="1600" b="1" dirty="0">
                <a:solidFill>
                  <a:schemeClr val="accent4">
                    <a:lumMod val="75000"/>
                  </a:schemeClr>
                </a:solidFill>
                <a:latin typeface="Courier New" panose="02070309020205020404" pitchFamily="49" charset="0"/>
                <a:cs typeface="Courier New" panose="02070309020205020404" pitchFamily="49" charset="0"/>
              </a:rPr>
              <a:t>void</a:t>
            </a:r>
            <a:r>
              <a:rPr lang="en-US" sz="1600" dirty="0">
                <a:latin typeface="Courier New" panose="02070309020205020404" pitchFamily="49" charset="0"/>
                <a:cs typeface="Courier New" panose="02070309020205020404" pitchFamily="49" charset="0"/>
              </a:rPr>
              <a:t> baz(){</a:t>
            </a:r>
          </a:p>
          <a:p>
            <a:r>
              <a:rPr lang="en-US" sz="1600" dirty="0">
                <a:solidFill>
                  <a:srgbClr val="999933"/>
                </a:solidFill>
                <a:latin typeface="Courier New" panose="02070309020205020404" pitchFamily="49" charset="0"/>
                <a:cs typeface="Courier New" panose="02070309020205020404" pitchFamily="49" charset="0"/>
              </a:rPr>
              <a:t>  3: </a:t>
            </a:r>
            <a:r>
              <a:rPr lang="en-US" sz="1600" dirty="0">
                <a:latin typeface="Courier New" panose="02070309020205020404" pitchFamily="49" charset="0"/>
                <a:cs typeface="Courier New" panose="02070309020205020404" pitchFamily="49" charset="0"/>
              </a:rPr>
              <a:t>  D = B;</a:t>
            </a:r>
          </a:p>
          <a:p>
            <a:r>
              <a:rPr lang="en-US" sz="1600" dirty="0">
                <a:solidFill>
                  <a:srgbClr val="999933"/>
                </a:solidFill>
                <a:latin typeface="Courier New" panose="02070309020205020404" pitchFamily="49" charset="0"/>
                <a:cs typeface="Courier New" panose="02070309020205020404" pitchFamily="49" charset="0"/>
              </a:rPr>
              <a:t>  4: </a:t>
            </a:r>
            <a:r>
              <a:rPr lang="en-US" sz="1600" dirty="0">
                <a:latin typeface="Courier New" panose="02070309020205020404" pitchFamily="49" charset="0"/>
                <a:cs typeface="Courier New" panose="02070309020205020404" pitchFamily="49" charset="0"/>
              </a:rPr>
              <a:t>  A = C;</a:t>
            </a:r>
          </a:p>
          <a:p>
            <a:r>
              <a:rPr lang="en-US" sz="1600" dirty="0">
                <a:solidFill>
                  <a:srgbClr val="999933"/>
                </a:solidFill>
                <a:latin typeface="Courier New" panose="02070309020205020404" pitchFamily="49" charset="0"/>
                <a:cs typeface="Courier New" panose="02070309020205020404" pitchFamily="49" charset="0"/>
              </a:rPr>
              <a:t>  5: </a:t>
            </a:r>
            <a:r>
              <a:rPr lang="en-US" sz="1600" dirty="0">
                <a:latin typeface="Courier New" panose="02070309020205020404" pitchFamily="49" charset="0"/>
                <a:cs typeface="Courier New" panose="02070309020205020404" pitchFamily="49" charset="0"/>
              </a:rPr>
              <a:t>  foo();</a:t>
            </a:r>
          </a:p>
          <a:p>
            <a:r>
              <a:rPr lang="en-US" sz="1600" dirty="0">
                <a:solidFill>
                  <a:srgbClr val="999933"/>
                </a:solidFill>
                <a:latin typeface="Courier New" panose="02070309020205020404" pitchFamily="49" charset="0"/>
                <a:cs typeface="Courier New" panose="02070309020205020404" pitchFamily="49" charset="0"/>
              </a:rPr>
              <a:t>  6: </a:t>
            </a:r>
            <a:r>
              <a:rPr lang="en-US" sz="1600" dirty="0">
                <a:latin typeface="Courier New" panose="02070309020205020404" pitchFamily="49" charset="0"/>
                <a:cs typeface="Courier New" panose="02070309020205020404" pitchFamily="49" charset="0"/>
              </a:rPr>
              <a:t>}</a:t>
            </a:r>
          </a:p>
          <a:p>
            <a:r>
              <a:rPr lang="en-US" sz="1600" dirty="0">
                <a:solidFill>
                  <a:srgbClr val="999933"/>
                </a:solidFill>
                <a:latin typeface="Courier New" panose="02070309020205020404" pitchFamily="49" charset="0"/>
                <a:cs typeface="Courier New" panose="02070309020205020404" pitchFamily="49" charset="0"/>
              </a:rPr>
              <a:t>  7: </a:t>
            </a:r>
            <a:r>
              <a:rPr lang="en-US" sz="1600" b="1" dirty="0">
                <a:solidFill>
                  <a:schemeClr val="accent4">
                    <a:lumMod val="75000"/>
                  </a:schemeClr>
                </a:solidFill>
                <a:latin typeface="Courier New" panose="02070309020205020404" pitchFamily="49" charset="0"/>
                <a:cs typeface="Courier New" panose="02070309020205020404" pitchFamily="49" charset="0"/>
              </a:rPr>
              <a:t>void</a:t>
            </a:r>
            <a:r>
              <a:rPr lang="en-US" sz="1600" dirty="0">
                <a:latin typeface="Courier New" panose="02070309020205020404" pitchFamily="49" charset="0"/>
                <a:cs typeface="Courier New" panose="02070309020205020404" pitchFamily="49" charset="0"/>
              </a:rPr>
              <a:t> bar(){</a:t>
            </a:r>
          </a:p>
          <a:p>
            <a:r>
              <a:rPr lang="en-US" sz="1600" dirty="0">
                <a:solidFill>
                  <a:srgbClr val="999933"/>
                </a:solidFill>
                <a:latin typeface="Courier New" panose="02070309020205020404" pitchFamily="49" charset="0"/>
                <a:cs typeface="Courier New" panose="02070309020205020404" pitchFamily="49" charset="0"/>
              </a:rPr>
              <a:t>  8: </a:t>
            </a:r>
            <a:r>
              <a:rPr lang="en-US" sz="1600" dirty="0">
                <a:latin typeface="Courier New" panose="02070309020205020404" pitchFamily="49" charset="0"/>
                <a:cs typeface="Courier New" panose="02070309020205020404" pitchFamily="49" charset="0"/>
              </a:rPr>
              <a:t>  B = </a:t>
            </a:r>
            <a:r>
              <a:rPr lang="en-US" sz="1600" dirty="0">
                <a:solidFill>
                  <a:srgbClr val="3399FF"/>
                </a:solidFill>
                <a:latin typeface="Courier New" panose="02070309020205020404" pitchFamily="49" charset="0"/>
                <a:cs typeface="Courier New" panose="02070309020205020404" pitchFamily="49" charset="0"/>
              </a:rPr>
              <a:t>2</a:t>
            </a:r>
            <a:r>
              <a:rPr lang="en-US" sz="1600" dirty="0">
                <a:latin typeface="Courier New" panose="02070309020205020404" pitchFamily="49" charset="0"/>
                <a:cs typeface="Courier New" panose="02070309020205020404" pitchFamily="49" charset="0"/>
              </a:rPr>
              <a:t>;</a:t>
            </a:r>
          </a:p>
          <a:p>
            <a:r>
              <a:rPr lang="en-US" sz="1600" dirty="0">
                <a:solidFill>
                  <a:srgbClr val="999933"/>
                </a:solidFill>
                <a:latin typeface="Courier New" panose="02070309020205020404" pitchFamily="49" charset="0"/>
                <a:cs typeface="Courier New" panose="02070309020205020404" pitchFamily="49" charset="0"/>
              </a:rPr>
              <a:t>  9: </a:t>
            </a:r>
            <a:r>
              <a:rPr lang="en-US" sz="1600" dirty="0">
                <a:latin typeface="Courier New" panose="02070309020205020404" pitchFamily="49" charset="0"/>
                <a:cs typeface="Courier New" panose="02070309020205020404" pitchFamily="49" charset="0"/>
              </a:rPr>
              <a:t>  baz();</a:t>
            </a:r>
          </a:p>
          <a:p>
            <a:r>
              <a:rPr lang="en-US" sz="1600" dirty="0">
                <a:solidFill>
                  <a:srgbClr val="999933"/>
                </a:solidFill>
                <a:latin typeface="Courier New" panose="02070309020205020404" pitchFamily="49" charset="0"/>
                <a:cs typeface="Courier New" panose="02070309020205020404" pitchFamily="49" charset="0"/>
              </a:rPr>
              <a:t> 10: </a:t>
            </a:r>
            <a:r>
              <a:rPr lang="en-US" sz="1600" dirty="0">
                <a:latin typeface="Courier New" panose="02070309020205020404" pitchFamily="49" charset="0"/>
                <a:cs typeface="Courier New" panose="02070309020205020404" pitchFamily="49" charset="0"/>
              </a:rPr>
              <a:t>}</a:t>
            </a:r>
          </a:p>
          <a:p>
            <a:r>
              <a:rPr lang="en-US" sz="1600" dirty="0">
                <a:solidFill>
                  <a:srgbClr val="999933"/>
                </a:solidFill>
                <a:latin typeface="Courier New" panose="02070309020205020404" pitchFamily="49" charset="0"/>
                <a:cs typeface="Courier New" panose="02070309020205020404" pitchFamily="49" charset="0"/>
              </a:rPr>
              <a:t> 11: </a:t>
            </a:r>
            <a:r>
              <a:rPr lang="en-US" sz="1600" b="1" dirty="0">
                <a:solidFill>
                  <a:schemeClr val="accent4">
                    <a:lumMod val="75000"/>
                  </a:schemeClr>
                </a:solidFill>
                <a:latin typeface="Courier New" panose="02070309020205020404" pitchFamily="49" charset="0"/>
                <a:cs typeface="Courier New" panose="02070309020205020404" pitchFamily="49" charset="0"/>
              </a:rPr>
              <a:t>void</a:t>
            </a:r>
            <a:r>
              <a:rPr lang="en-US" sz="1600" dirty="0">
                <a:latin typeface="Courier New" panose="02070309020205020404" pitchFamily="49" charset="0"/>
                <a:cs typeface="Courier New" panose="02070309020205020404" pitchFamily="49" charset="0"/>
              </a:rPr>
              <a:t> foo(){</a:t>
            </a:r>
          </a:p>
          <a:p>
            <a:r>
              <a:rPr lang="en-US" sz="1600" dirty="0">
                <a:solidFill>
                  <a:srgbClr val="999933"/>
                </a:solidFill>
                <a:latin typeface="Courier New" panose="02070309020205020404" pitchFamily="49" charset="0"/>
                <a:cs typeface="Courier New" panose="02070309020205020404" pitchFamily="49" charset="0"/>
              </a:rPr>
              <a:t> 12: </a:t>
            </a:r>
            <a:r>
              <a:rPr lang="en-US" sz="1600" dirty="0">
                <a:latin typeface="Courier New" panose="02070309020205020404" pitchFamily="49" charset="0"/>
                <a:cs typeface="Courier New" panose="02070309020205020404" pitchFamily="49" charset="0"/>
              </a:rPr>
              <a:t>   A = </a:t>
            </a:r>
            <a:r>
              <a:rPr lang="en-US" sz="1600" dirty="0">
                <a:solidFill>
                  <a:srgbClr val="3399FF"/>
                </a:solidFill>
                <a:latin typeface="Courier New" panose="02070309020205020404" pitchFamily="49" charset="0"/>
                <a:cs typeface="Courier New" panose="02070309020205020404" pitchFamily="49" charset="0"/>
              </a:rPr>
              <a:t>1</a:t>
            </a:r>
            <a:r>
              <a:rPr lang="en-US" sz="1600" dirty="0">
                <a:latin typeface="Courier New" panose="02070309020205020404" pitchFamily="49" charset="0"/>
                <a:cs typeface="Courier New" panose="02070309020205020404" pitchFamily="49" charset="0"/>
              </a:rPr>
              <a:t>;</a:t>
            </a:r>
          </a:p>
          <a:p>
            <a:r>
              <a:rPr lang="en-US" sz="1600" dirty="0">
                <a:solidFill>
                  <a:srgbClr val="999933"/>
                </a:solidFill>
                <a:latin typeface="Courier New" panose="02070309020205020404" pitchFamily="49" charset="0"/>
                <a:cs typeface="Courier New" panose="02070309020205020404" pitchFamily="49" charset="0"/>
              </a:rPr>
              <a:t> 13: </a:t>
            </a:r>
            <a:r>
              <a:rPr lang="en-US" sz="1600" dirty="0">
                <a:latin typeface="Courier New" panose="02070309020205020404" pitchFamily="49" charset="0"/>
                <a:cs typeface="Courier New" panose="02070309020205020404" pitchFamily="49" charset="0"/>
              </a:rPr>
              <a:t>   bar(); </a:t>
            </a:r>
          </a:p>
          <a:p>
            <a:r>
              <a:rPr lang="en-US" sz="1600" dirty="0">
                <a:solidFill>
                  <a:srgbClr val="999933"/>
                </a:solidFill>
                <a:latin typeface="Courier New" panose="02070309020205020404" pitchFamily="49" charset="0"/>
                <a:cs typeface="Courier New" panose="02070309020205020404" pitchFamily="49" charset="0"/>
              </a:rPr>
              <a:t> 14: </a:t>
            </a:r>
            <a:r>
              <a:rPr lang="en-US" sz="1600" dirty="0">
                <a:latin typeface="Courier New" panose="02070309020205020404" pitchFamily="49" charset="0"/>
                <a:cs typeface="Courier New" panose="02070309020205020404" pitchFamily="49" charset="0"/>
              </a:rPr>
              <a:t>}</a:t>
            </a:r>
          </a:p>
          <a:p>
            <a:r>
              <a:rPr lang="en-US" sz="1600" dirty="0">
                <a:solidFill>
                  <a:srgbClr val="999933"/>
                </a:solidFill>
                <a:latin typeface="Courier New" panose="02070309020205020404" pitchFamily="49" charset="0"/>
                <a:cs typeface="Courier New" panose="02070309020205020404" pitchFamily="49" charset="0"/>
              </a:rPr>
              <a:t> 15: </a:t>
            </a:r>
            <a:r>
              <a:rPr lang="en-US" sz="1600" b="1" dirty="0">
                <a:solidFill>
                  <a:schemeClr val="accent4">
                    <a:lumMod val="75000"/>
                  </a:schemeClr>
                </a:solidFill>
                <a:latin typeface="Courier New" panose="02070309020205020404" pitchFamily="49" charset="0"/>
                <a:cs typeface="Courier New" panose="02070309020205020404" pitchFamily="49" charset="0"/>
              </a:rPr>
              <a:t>int</a:t>
            </a:r>
            <a:r>
              <a:rPr lang="en-US" sz="1600" dirty="0">
                <a:latin typeface="Courier New" panose="02070309020205020404" pitchFamily="49" charset="0"/>
                <a:cs typeface="Courier New" panose="02070309020205020404" pitchFamily="49" charset="0"/>
              </a:rPr>
              <a:t> main(){</a:t>
            </a:r>
          </a:p>
          <a:p>
            <a:r>
              <a:rPr lang="en-US" sz="1600" dirty="0">
                <a:solidFill>
                  <a:srgbClr val="999933"/>
                </a:solidFill>
                <a:latin typeface="Courier New" panose="02070309020205020404" pitchFamily="49" charset="0"/>
                <a:cs typeface="Courier New" panose="02070309020205020404" pitchFamily="49" charset="0"/>
              </a:rPr>
              <a:t> 16: </a:t>
            </a:r>
            <a:r>
              <a:rPr lang="en-US" sz="1600" dirty="0">
                <a:latin typeface="Courier New" panose="02070309020205020404" pitchFamily="49" charset="0"/>
                <a:cs typeface="Courier New" panose="02070309020205020404" pitchFamily="49" charset="0"/>
              </a:rPr>
              <a:t>   foo();</a:t>
            </a:r>
          </a:p>
          <a:p>
            <a:r>
              <a:rPr lang="en-US" sz="1600" dirty="0">
                <a:solidFill>
                  <a:srgbClr val="999933"/>
                </a:solidFill>
                <a:latin typeface="Courier New" panose="02070309020205020404" pitchFamily="49" charset="0"/>
                <a:cs typeface="Courier New" panose="02070309020205020404" pitchFamily="49" charset="0"/>
              </a:rPr>
              <a:t> 17: </a:t>
            </a:r>
            <a:r>
              <a:rPr lang="en-US" sz="1600" dirty="0">
                <a:latin typeface="Courier New" panose="02070309020205020404" pitchFamily="49" charset="0"/>
                <a:cs typeface="Courier New" panose="02070309020205020404" pitchFamily="49" charset="0"/>
              </a:rPr>
              <a:t>   foo();</a:t>
            </a:r>
          </a:p>
          <a:p>
            <a:r>
              <a:rPr lang="en-US" sz="1600" dirty="0">
                <a:solidFill>
                  <a:srgbClr val="999933"/>
                </a:solidFill>
                <a:latin typeface="Courier New" panose="02070309020205020404" pitchFamily="49" charset="0"/>
                <a:cs typeface="Courier New" panose="02070309020205020404" pitchFamily="49" charset="0"/>
              </a:rPr>
              <a:t> 18: </a:t>
            </a:r>
            <a:r>
              <a:rPr lang="en-US" sz="1600"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1925151343"/>
      </p:ext>
    </p:extLst>
  </p:cSld>
  <p:clrMapOvr>
    <a:masterClrMapping/>
  </p:clrMapOvr>
</p:sld>
</file>

<file path=ppt/slides/slide2.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9C1FF-4CEC-9147-967D-0BDB8A1ACFA2}"/>
              </a:ext>
            </a:extLst>
          </p:cNvPr>
          <p:cNvSpPr>
            <a:spLocks noGrp="1"/>
          </p:cNvSpPr>
          <p:nvPr>
            <p:ph type="title"/>
          </p:nvPr>
        </p:nvSpPr>
        <p:spPr>
          <a:xfrm>
            <a:off x="0" y="94786"/>
            <a:ext cx="12192000" cy="557951"/>
          </a:xfrm>
        </p:spPr>
        <p:txBody>
          <a:bodyPr>
            <a:normAutofit/>
          </a:bodyPr>
          <a:lstStyle/>
          <a:p>
            <a:r>
              <a:rPr dirty="0"/>
              <a:t>Exercise Solution</a:t>
            </a:r>
          </a:p>
        </p:txBody>
      </p:sp>
      <p:sp>
        <p:nvSpPr>
          <p:cNvPr id="13" name="Slide Number Placeholder 12">
            <a:extLst>
              <a:ext uri="{FF2B5EF4-FFF2-40B4-BE49-F238E27FC236}">
                <a16:creationId xmlns:a16="http://schemas.microsoft.com/office/drawing/2014/main" id="{69392F4E-CF18-2798-A0E9-113D6411105F}"/>
              </a:ext>
            </a:extLst>
          </p:cNvPr>
          <p:cNvSpPr>
            <a:spLocks noGrp="1"/>
          </p:cNvSpPr>
          <p:nvPr>
            <p:ph type="sldNum" sz="quarter" idx="22"/>
          </p:nvPr>
        </p:nvSpPr>
        <p:spPr/>
        <p:txBody>
          <a:bodyPr/>
          <a:lstStyle/>
          <a:p>
            <a:fld id="{B5CEABB6-07DC-46E8-9B57-56EC44A396E5}" type="slidenum">
              <a:rPr lang="en-US" smtClean="0"/>
              <a:pPr/>
              <a:t>2</a:t>
            </a:fld>
            <a:endParaRPr lang="en-US" dirty="0"/>
          </a:p>
        </p:txBody>
      </p:sp>
      <p:sp>
        <p:nvSpPr>
          <p:cNvPr id="14" name="Title 1">
            <a:extLst>
              <a:ext uri="{FF2B5EF4-FFF2-40B4-BE49-F238E27FC236}">
                <a16:creationId xmlns:a16="http://schemas.microsoft.com/office/drawing/2014/main" id="{373FBC6E-908B-4525-4A20-17B2F2482BE9}"/>
              </a:ext>
            </a:extLst>
          </p:cNvPr>
          <p:cNvSpPr txBox="1">
            <a:spLocks/>
          </p:cNvSpPr>
          <p:nvPr/>
        </p:nvSpPr>
        <p:spPr>
          <a:xfrm>
            <a:off x="0" y="459710"/>
            <a:ext cx="12192000" cy="55795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2200" i="1" dirty="0"/>
              <a:t>Summary Function Review</a:t>
            </a:r>
          </a:p>
        </p:txBody>
      </p:sp>
    </p:spTree>
    <p:extLst>
      <p:ext uri="{BB962C8B-B14F-4D97-AF65-F5344CB8AC3E}">
        <p14:creationId xmlns:p14="http://schemas.microsoft.com/office/powerpoint/2010/main" val="2967895751"/>
      </p:ext>
    </p:extLst>
  </p:cSld>
  <p:clrMapOvr>
    <a:masterClrMapping/>
  </p:clrMapOvr>
</p:sld>
</file>

<file path=ppt/slides/slide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31FE9-9059-4FE8-B4AC-9771F23A1B89}"/>
              </a:ext>
            </a:extLst>
          </p:cNvPr>
          <p:cNvSpPr>
            <a:spLocks noGrp="1"/>
          </p:cNvSpPr>
          <p:nvPr>
            <p:ph type="title"/>
          </p:nvPr>
        </p:nvSpPr>
        <p:spPr>
          <a:xfrm>
            <a:off x="1508760" y="4156405"/>
            <a:ext cx="3356538" cy="1325563"/>
          </a:xfrm>
        </p:spPr>
        <p:txBody>
          <a:bodyPr>
            <a:normAutofit/>
          </a:bodyPr>
          <a:lstStyle/>
          <a:p>
            <a:r>
              <a:rPr lang="en-US" b="1" dirty="0"/>
              <a:t>Administrivia</a:t>
            </a:r>
            <a:br>
              <a:rPr lang="en-US" b="1" dirty="0"/>
            </a:br>
            <a:r>
              <a:rPr lang="en-US" b="1" dirty="0"/>
              <a:t>and </a:t>
            </a:r>
            <a:br>
              <a:rPr lang="en-US" b="1" dirty="0"/>
            </a:br>
            <a:r>
              <a:rPr lang="en-US" b="1" dirty="0"/>
              <a:t>Announcements</a:t>
            </a:r>
          </a:p>
        </p:txBody>
      </p:sp>
      <p:sp>
        <p:nvSpPr>
          <p:cNvPr id="4" name="Text Placeholder 3">
            <a:extLst>
              <a:ext uri="{FF2B5EF4-FFF2-40B4-BE49-F238E27FC236}">
                <a16:creationId xmlns:a16="http://schemas.microsoft.com/office/drawing/2014/main" id="{FE5E1662-7EE7-2CB2-7736-8451BCB140AC}"/>
              </a:ext>
            </a:extLst>
          </p:cNvPr>
          <p:cNvSpPr>
            <a:spLocks noGrp="1"/>
          </p:cNvSpPr>
          <p:nvPr>
            <p:ph type="body" sz="quarter" idx="13"/>
          </p:nvPr>
        </p:nvSpPr>
        <p:spPr/>
        <p:txBody>
          <a:bodyPr>
            <a:normAutofit lnSpcReduction="10000"/>
          </a:bodyPr>
          <a:lstStyle/>
          <a:p>
            <a:endParaRPr lang="en-US"/>
          </a:p>
        </p:txBody>
      </p:sp>
    </p:spTree>
    <p:extLst>
      <p:ext uri="{BB962C8B-B14F-4D97-AF65-F5344CB8AC3E}">
        <p14:creationId xmlns:p14="http://schemas.microsoft.com/office/powerpoint/2010/main" val="922657321"/>
      </p:ext>
    </p:extLst>
  </p:cSld>
  <p:clrMapOvr>
    <a:masterClrMapping/>
  </p:clrMapOvr>
</p:sld>
</file>

<file path=ppt/slides/slide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815C6-3AD0-46E6-A74A-1967BD91AF50}"/>
              </a:ext>
            </a:extLst>
          </p:cNvPr>
          <p:cNvSpPr>
            <a:spLocks noGrp="1"/>
          </p:cNvSpPr>
          <p:nvPr>
            <p:ph type="ctrTitle"/>
          </p:nvPr>
        </p:nvSpPr>
        <p:spPr>
          <a:xfrm>
            <a:off x="6416040" y="4434840"/>
            <a:ext cx="5570014" cy="1122202"/>
          </a:xfrm>
        </p:spPr>
        <p:txBody>
          <a:bodyPr/>
          <a:lstStyle/>
          <a:p>
            <a:r>
              <a:rPr lang="en-US" dirty="0"/>
              <a:t>Call Targets</a:t>
            </a:r>
          </a:p>
        </p:txBody>
      </p:sp>
      <p:sp>
        <p:nvSpPr>
          <p:cNvPr id="3" name="Subtitle 2">
            <a:extLst>
              <a:ext uri="{FF2B5EF4-FFF2-40B4-BE49-F238E27FC236}">
                <a16:creationId xmlns:a16="http://schemas.microsoft.com/office/drawing/2014/main" id="{1901B20D-4C28-4DA3-ABBD-718C22A5E58B}"/>
              </a:ext>
            </a:extLst>
          </p:cNvPr>
          <p:cNvSpPr>
            <a:spLocks noGrp="1"/>
          </p:cNvSpPr>
          <p:nvPr>
            <p:ph type="subTitle" idx="1"/>
          </p:nvPr>
        </p:nvSpPr>
        <p:spPr>
          <a:xfrm>
            <a:off x="6416041" y="5586890"/>
            <a:ext cx="4941770" cy="1122202"/>
          </a:xfrm>
        </p:spPr>
        <p:txBody>
          <a:bodyPr>
            <a:normAutofit/>
          </a:bodyPr>
          <a:lstStyle/>
          <a:p>
            <a:r>
              <a:rPr lang="en-US" sz="2000" dirty="0"/>
              <a:t>EECS 677: Software Security Evaluation</a:t>
            </a:r>
          </a:p>
          <a:p>
            <a:r>
              <a:rPr lang="en-US" sz="2000" dirty="0"/>
              <a:t>Drew Davidson</a:t>
            </a:r>
          </a:p>
        </p:txBody>
      </p:sp>
    </p:spTree>
    <p:extLst>
      <p:ext uri="{BB962C8B-B14F-4D97-AF65-F5344CB8AC3E}">
        <p14:creationId xmlns:p14="http://schemas.microsoft.com/office/powerpoint/2010/main" val="1642425379"/>
      </p:ext>
    </p:extLst>
  </p:cSld>
  <p:clrMapOvr>
    <a:masterClrMapping/>
  </p:clrMapOvr>
</p:sld>
</file>

<file path=ppt/slides/slide5.xml><?xml version="1.0" encoding="utf-8"?>
<p:sld xmlns:a16="http://schemas.microsoft.com/office/drawing/2014/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A8A5C-E1D9-40AE-D450-589DFE7AD446}"/>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539822E-B265-683F-C317-EBE5E8D313A8}"/>
              </a:ext>
            </a:extLst>
          </p:cNvPr>
          <p:cNvSpPr>
            <a:spLocks noGrp="1"/>
          </p:cNvSpPr>
          <p:nvPr>
            <p:ph type="sldNum" sz="quarter" idx="12"/>
          </p:nvPr>
        </p:nvSpPr>
        <p:spPr>
          <a:xfrm>
            <a:off x="9436608" y="0"/>
            <a:ext cx="2743200" cy="365125"/>
          </a:xfrm>
        </p:spPr>
        <p:txBody>
          <a:bodyPr/>
          <a:lstStyle/>
          <a:p>
            <a:fld id="{B5CEABB6-07DC-46E8-9B57-56EC44A396E5}" type="slidenum">
              <a:rPr lang="en-US" smtClean="0"/>
              <a:t>5</a:t>
            </a:fld>
            <a:endParaRPr lang="en-US" dirty="0"/>
          </a:p>
        </p:txBody>
      </p:sp>
      <p:sp>
        <p:nvSpPr>
          <p:cNvPr id="3" name="Content Placeholder 2">
            <a:extLst>
              <a:ext uri="{FF2B5EF4-FFF2-40B4-BE49-F238E27FC236}">
                <a16:creationId xmlns:a16="http://schemas.microsoft.com/office/drawing/2014/main" id="{C0376357-89B2-6263-1A5E-32B406E4DE66}"/>
              </a:ext>
            </a:extLst>
          </p:cNvPr>
          <p:cNvSpPr txBox="1">
            <a:spLocks/>
          </p:cNvSpPr>
          <p:nvPr/>
        </p:nvSpPr>
        <p:spPr>
          <a:xfrm>
            <a:off x="847895" y="1889053"/>
            <a:ext cx="6070264" cy="685799"/>
          </a:xfrm>
          <a:prstGeom prst="rect">
            <a:avLst/>
          </a:prstGeom>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Can we over-Approximate a function’s effect without building the </a:t>
            </a:r>
            <a:r>
              <a:rPr lang="en-US" sz="2400" cap="small" dirty="0" err="1"/>
              <a:t>supergraph</a:t>
            </a:r>
            <a:r>
              <a:rPr lang="en-US" sz="2400" cap="small" dirty="0"/>
              <a:t>? </a:t>
            </a:r>
          </a:p>
        </p:txBody>
      </p:sp>
      <p:sp>
        <p:nvSpPr>
          <p:cNvPr id="6" name="TextBox 5">
            <a:extLst>
              <a:ext uri="{FF2B5EF4-FFF2-40B4-BE49-F238E27FC236}">
                <a16:creationId xmlns:a16="http://schemas.microsoft.com/office/drawing/2014/main" id="{106AF65E-B91C-834C-8563-292D9601F0BE}"/>
              </a:ext>
            </a:extLst>
          </p:cNvPr>
          <p:cNvSpPr txBox="1"/>
          <p:nvPr/>
        </p:nvSpPr>
        <p:spPr>
          <a:xfrm>
            <a:off x="847894" y="2568315"/>
            <a:ext cx="5248106" cy="646331"/>
          </a:xfrm>
          <a:prstGeom prst="rect">
            <a:avLst/>
          </a:prstGeom>
          <a:noFill/>
        </p:spPr>
        <p:txBody>
          <a:bodyPr wrap="square">
            <a:spAutoFit/>
          </a:bodyPr>
          <a:lstStyle/>
          <a:p>
            <a:r>
              <a:rPr lang="en-US" b="1" i="0" dirty="0">
                <a:solidFill>
                  <a:srgbClr val="666666"/>
                </a:solidFill>
                <a:effectLst/>
              </a:rPr>
              <a:t>Motivation</a:t>
            </a:r>
          </a:p>
          <a:p>
            <a:pPr marL="285750" indent="-285750">
              <a:buFont typeface="Tenorite" panose="00000500000000000000" pitchFamily="2" charset="0"/>
              <a:buChar char="–"/>
            </a:pPr>
            <a:r>
              <a:rPr lang="en-US" i="0" dirty="0">
                <a:solidFill>
                  <a:srgbClr val="666666"/>
                </a:solidFill>
                <a:effectLst/>
              </a:rPr>
              <a:t>Allows “quick”, modular analysis</a:t>
            </a:r>
            <a:endParaRPr lang="en-US" dirty="0"/>
          </a:p>
        </p:txBody>
      </p:sp>
      <p:sp>
        <p:nvSpPr>
          <p:cNvPr id="2" name="TextBox 1">
            <a:extLst>
              <a:ext uri="{FF2B5EF4-FFF2-40B4-BE49-F238E27FC236}">
                <a16:creationId xmlns:a16="http://schemas.microsoft.com/office/drawing/2014/main" id="{7909FF1D-2C65-644E-9BA9-3CE4B27EE764}"/>
              </a:ext>
            </a:extLst>
          </p:cNvPr>
          <p:cNvSpPr txBox="1"/>
          <p:nvPr/>
        </p:nvSpPr>
        <p:spPr>
          <a:xfrm>
            <a:off x="864220" y="3411959"/>
            <a:ext cx="5248106" cy="923330"/>
          </a:xfrm>
          <a:prstGeom prst="rect">
            <a:avLst/>
          </a:prstGeom>
          <a:noFill/>
        </p:spPr>
        <p:txBody>
          <a:bodyPr wrap="square">
            <a:spAutoFit/>
          </a:bodyPr>
          <a:lstStyle/>
          <a:p>
            <a:r>
              <a:rPr lang="en-US" b="1" i="0" dirty="0">
                <a:solidFill>
                  <a:srgbClr val="666666"/>
                </a:solidFill>
                <a:effectLst/>
              </a:rPr>
              <a:t>Manifestations</a:t>
            </a:r>
          </a:p>
          <a:p>
            <a:pPr marL="285750" indent="-285750">
              <a:buFont typeface="Tenorite" panose="00000500000000000000" pitchFamily="2" charset="0"/>
              <a:buChar char="–"/>
            </a:pPr>
            <a:r>
              <a:rPr lang="en-US" i="0" dirty="0">
                <a:solidFill>
                  <a:srgbClr val="666666"/>
                </a:solidFill>
                <a:effectLst/>
              </a:rPr>
              <a:t>GMOD/GREF (what variables are touched?)</a:t>
            </a:r>
          </a:p>
          <a:p>
            <a:pPr marL="285750" indent="-285750">
              <a:buFont typeface="Tenorite" panose="00000500000000000000" pitchFamily="2" charset="0"/>
              <a:buChar char="–"/>
            </a:pPr>
            <a:r>
              <a:rPr lang="en-US" dirty="0">
                <a:solidFill>
                  <a:srgbClr val="666666"/>
                </a:solidFill>
              </a:rPr>
              <a:t>Abstract transfer functions</a:t>
            </a:r>
            <a:endParaRPr lang="en-US" dirty="0"/>
          </a:p>
        </p:txBody>
      </p:sp>
      <p:sp>
        <p:nvSpPr>
          <p:cNvPr id="12" name="Title 1">
            <a:extLst>
              <a:ext uri="{FF2B5EF4-FFF2-40B4-BE49-F238E27FC236}">
                <a16:creationId xmlns:a16="http://schemas.microsoft.com/office/drawing/2014/main" id="{CA91FA04-2C7D-057E-117D-4ABAA265570A}"/>
              </a:ext>
            </a:extLst>
          </p:cNvPr>
          <p:cNvSpPr>
            <a:spLocks noGrp="1"/>
          </p:cNvSpPr>
          <p:nvPr>
            <p:ph type="title"/>
          </p:nvPr>
        </p:nvSpPr>
        <p:spPr>
          <a:xfrm>
            <a:off x="11071" y="-308735"/>
            <a:ext cx="12172220" cy="1325563"/>
          </a:xfrm>
        </p:spPr>
        <p:txBody>
          <a:bodyPr>
            <a:normAutofit/>
          </a:bodyPr>
          <a:lstStyle/>
          <a:p>
            <a:r>
              <a:rPr lang="en-US" sz="3400" b="1" dirty="0"/>
              <a:t>Last Time: Summary Functions</a:t>
            </a:r>
          </a:p>
        </p:txBody>
      </p:sp>
      <p:sp>
        <p:nvSpPr>
          <p:cNvPr id="17" name="Title 1">
            <a:extLst>
              <a:ext uri="{FF2B5EF4-FFF2-40B4-BE49-F238E27FC236}">
                <a16:creationId xmlns:a16="http://schemas.microsoft.com/office/drawing/2014/main" id="{E331FDF7-0038-C258-33A6-8D973DA842A2}"/>
              </a:ext>
            </a:extLst>
          </p:cNvPr>
          <p:cNvSpPr txBox="1">
            <a:spLocks/>
          </p:cNvSpPr>
          <p:nvPr/>
        </p:nvSpPr>
        <p:spPr>
          <a:xfrm>
            <a:off x="7588" y="496953"/>
            <a:ext cx="12172220" cy="34275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Review: Last Lecture</a:t>
            </a:r>
          </a:p>
        </p:txBody>
      </p:sp>
      <mc:AlternateContent xmlns:mc="http://schemas.openxmlformats.org/markup-compatibility/2006">
        <mc:Choice xmlns:p14="http://schemas.microsoft.com/office/powerpoint/2010/main" Requires="p14">
          <p:contentPart p14:bwMode="auto" r:id="rId2">
            <p14:nvContentPartPr>
              <p14:cNvPr id="4" name="Ink 3">
                <a:extLst>
                  <a:ext uri="{FF2B5EF4-FFF2-40B4-BE49-F238E27FC236}">
                    <a16:creationId xmlns:a16="http://schemas.microsoft.com/office/drawing/2014/main" id="{4018FF8B-A22B-A5FF-663D-EAB96FBE9F1A}"/>
                  </a:ext>
                </a:extLst>
              </p14:cNvPr>
              <p14:cNvContentPartPr/>
              <p14:nvPr/>
            </p14:nvContentPartPr>
            <p14:xfrm>
              <a:off x="7991280" y="1274040"/>
              <a:ext cx="4193640" cy="4586040"/>
            </p14:xfrm>
          </p:contentPart>
        </mc:Choice>
        <mc:Fallback>
          <p:pic>
            <p:nvPicPr>
              <p:cNvPr id="4" name="Ink 3">
                <a:extLst>
                  <a:ext uri="{FF2B5EF4-FFF2-40B4-BE49-F238E27FC236}">
                    <a16:creationId xmlns:a16="http://schemas.microsoft.com/office/drawing/2014/main" id="{4018FF8B-A22B-A5FF-663D-EAB96FBE9F1A}"/>
                  </a:ext>
                </a:extLst>
              </p:cNvPr>
              <p:cNvPicPr/>
              <p:nvPr/>
            </p:nvPicPr>
            <p:blipFill>
              <a:blip r:embed="rId3"/>
              <a:stretch>
                <a:fillRect/>
              </a:stretch>
            </p:blipFill>
            <p:spPr>
              <a:xfrm>
                <a:off x="7981920" y="1264680"/>
                <a:ext cx="4212360" cy="4604760"/>
              </a:xfrm>
              <a:prstGeom prst="rect">
                <a:avLst/>
              </a:prstGeom>
            </p:spPr>
          </p:pic>
        </mc:Fallback>
      </mc:AlternateContent>
    </p:spTree>
    <p:extLst>
      <p:ext uri="{BB962C8B-B14F-4D97-AF65-F5344CB8AC3E}">
        <p14:creationId xmlns:p14="http://schemas.microsoft.com/office/powerpoint/2010/main" val="2102098217"/>
      </p:ext>
    </p:extLst>
  </p:cSld>
  <p:clrMapOvr>
    <a:masterClrMapping/>
  </p:clrMapOvr>
</p:sld>
</file>

<file path=ppt/slides/slide6.xml><?xml version="1.0" encoding="utf-8"?>
<p:sld xmlns:a16="http://schemas.microsoft.com/office/drawing/2014/main" xmlns:mc="http://schemas.openxmlformats.org/markup-compatibility/2006"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EAACE-BDA1-4781-BE47-2C7FAEFB3506}"/>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FBA1543-B4C9-B62C-B142-2EB397BB06DC}"/>
              </a:ext>
            </a:extLst>
          </p:cNvPr>
          <p:cNvSpPr>
            <a:spLocks noGrp="1"/>
          </p:cNvSpPr>
          <p:nvPr>
            <p:ph type="sldNum" sz="quarter" idx="12"/>
          </p:nvPr>
        </p:nvSpPr>
        <p:spPr>
          <a:xfrm>
            <a:off x="9436608" y="0"/>
            <a:ext cx="2743200" cy="365125"/>
          </a:xfrm>
        </p:spPr>
        <p:txBody>
          <a:bodyPr/>
          <a:lstStyle/>
          <a:p>
            <a:fld id="{B5CEABB6-07DC-46E8-9B57-56EC44A396E5}" type="slidenum">
              <a:rPr lang="en-US" smtClean="0"/>
              <a:t>6</a:t>
            </a:fld>
            <a:endParaRPr lang="en-US" dirty="0"/>
          </a:p>
        </p:txBody>
      </p:sp>
      <p:sp>
        <p:nvSpPr>
          <p:cNvPr id="7" name="Title 1">
            <a:extLst>
              <a:ext uri="{FF2B5EF4-FFF2-40B4-BE49-F238E27FC236}">
                <a16:creationId xmlns:a16="http://schemas.microsoft.com/office/drawing/2014/main" id="{9C8C4C2F-52A2-D0D6-6F63-D169226E8FA7}"/>
              </a:ext>
            </a:extLst>
          </p:cNvPr>
          <p:cNvSpPr>
            <a:spLocks noGrp="1"/>
          </p:cNvSpPr>
          <p:nvPr>
            <p:ph type="title"/>
          </p:nvPr>
        </p:nvSpPr>
        <p:spPr>
          <a:xfrm>
            <a:off x="11071" y="-308735"/>
            <a:ext cx="12172220" cy="1325563"/>
          </a:xfrm>
        </p:spPr>
        <p:txBody>
          <a:bodyPr>
            <a:normAutofit/>
          </a:bodyPr>
          <a:lstStyle/>
          <a:p>
            <a:r>
              <a:rPr lang="en-US" sz="3400" b="1" dirty="0"/>
              <a:t>Last Time: Summary Functions</a:t>
            </a:r>
          </a:p>
        </p:txBody>
      </p:sp>
      <p:sp>
        <p:nvSpPr>
          <p:cNvPr id="8" name="Title 1">
            <a:extLst>
              <a:ext uri="{FF2B5EF4-FFF2-40B4-BE49-F238E27FC236}">
                <a16:creationId xmlns:a16="http://schemas.microsoft.com/office/drawing/2014/main" id="{5FB74510-F84A-A732-5442-A90986B482CB}"/>
              </a:ext>
            </a:extLst>
          </p:cNvPr>
          <p:cNvSpPr txBox="1">
            <a:spLocks/>
          </p:cNvSpPr>
          <p:nvPr/>
        </p:nvSpPr>
        <p:spPr>
          <a:xfrm>
            <a:off x="7588" y="496953"/>
            <a:ext cx="12172220" cy="34275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Review: Last Lecture</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68307E0C-284C-0CF7-3A77-F9964A908AC7}"/>
                  </a:ext>
                </a:extLst>
              </p:cNvPr>
              <p:cNvSpPr>
                <a:spLocks noChangeArrowheads="1"/>
              </p:cNvSpPr>
              <p:nvPr/>
            </p:nvSpPr>
            <p:spPr bwMode="auto">
              <a:xfrm>
                <a:off x="416877" y="1334472"/>
                <a:ext cx="5894799" cy="433579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b="1" u="sng" dirty="0" bmk="">
                    <a:solidFill>
                      <a:srgbClr val="000000"/>
                    </a:solidFill>
                    <a:cs typeface="Times New Roman" panose="02020603050405020304" pitchFamily="18" charset="0"/>
                  </a:rPr>
                  <a:t>GREF Computation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err="1" bmk="">
                    <a:ln>
                      <a:noFill/>
                    </a:ln>
                    <a:solidFill>
                      <a:srgbClr val="000000"/>
                    </a:solidFill>
                    <a:effectLst/>
                    <a:cs typeface="Times New Roman" panose="02020603050405020304" pitchFamily="18" charset="0"/>
                  </a:rPr>
                  <a:t>GREF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 = </a:t>
                </a:r>
                <a:r>
                  <a:rPr kumimoji="0" lang="en-US" altLang="en-US" b="0" i="0" u="none" strike="noStrike" cap="none" normalizeH="0" baseline="0" dirty="0" err="1" bmk="">
                    <a:ln>
                      <a:noFill/>
                    </a:ln>
                    <a:solidFill>
                      <a:srgbClr val="000000"/>
                    </a:solidFill>
                    <a:effectLst/>
                    <a:cs typeface="Times New Roman" panose="02020603050405020304" pitchFamily="18" charset="0"/>
                  </a:rPr>
                  <a:t>IREF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endParaRPr lang="en-US" altLang="en-US" baseline="-25000"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worklist = { all calls and </a:t>
                </a:r>
                <a:r>
                  <a:rPr lang="en-US" altLang="en-US" dirty="0" err="1" bmk="">
                    <a:solidFill>
                      <a:srgbClr val="000000"/>
                    </a:solidFill>
                    <a:cs typeface="Times New Roman" panose="02020603050405020304" pitchFamily="18" charset="0"/>
                  </a:rPr>
                  <a:t>fns</a:t>
                </a:r>
                <a:r>
                  <a:rPr lang="en-US" altLang="en-US" dirty="0" bmk="">
                    <a:solidFill>
                      <a:srgbClr val="000000"/>
                    </a:solidFill>
                    <a:cs typeface="Times New Roman" panose="02020603050405020304" pitchFamily="18" charset="0"/>
                  </a:rPr>
                  <a:t>}</a:t>
                </a:r>
                <a:r>
                  <a:rPr kumimoji="0" lang="en-US" altLang="en-US" b="0" i="0" u="none" strike="noStrike" cap="none" normalizeH="0" baseline="0" dirty="0" bmk="">
                    <a:ln>
                      <a:noFill/>
                    </a:ln>
                    <a:solidFill>
                      <a:srgbClr val="000000"/>
                    </a:solidFill>
                    <a:effectLst/>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while(worklist not empty):</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 = pop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element e is a call c in function s to function 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(t) with formals mapped to actuals</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updated, add s to the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else if element e is a function 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 </a:t>
                </a:r>
                <a14:m>
                  <m:oMath xmlns:m="http://schemas.openxmlformats.org/officeDocument/2006/math">
                    <m:r>
                      <a:rPr xmlns:a="http://schemas.openxmlformats.org/drawingml/2006/main" lang="en-US" i="1" smtClean="0">
                        <a:latin typeface="Cambria Math" panose="02040503050406030204" pitchFamily="18" charset="0"/>
                        <a:ea typeface="Cambria Math" panose="02040503050406030204" pitchFamily="18" charset="0"/>
                      </a:rPr>
                      <m:t>⋃</m:t>
                    </m:r>
                  </m:oMath>
                </a14:m>
                <a:r>
                  <a:rPr lang="en-US" dirty="0"/>
                  <a:t> </a:t>
                </a:r>
                <a:r>
                  <a:rPr lang="en-US" dirty="0" err="1"/>
                  <a:t>GREF</a:t>
                </a:r>
                <a:r>
                  <a:rPr lang="en-US" baseline="-25000" dirty="0" err="1"/>
                  <a:t>call</a:t>
                </a:r>
                <a:r>
                  <a:rPr lang="en-US" dirty="0"/>
                  <a:t>(c) for all call sites c in f </a:t>
                </a:r>
                <a14:m>
                  <m:oMath xmlns:m="http://schemas.openxmlformats.org/officeDocument/2006/math">
                    <m:r>
                      <a:rPr xmlns:a="http://schemas.openxmlformats.org/drawingml/2006/main" lang="en-US" i="1">
                        <a:latin typeface="Cambria Math" panose="02040503050406030204" pitchFamily="18" charset="0"/>
                        <a:ea typeface="Cambria Math" panose="02040503050406030204" pitchFamily="18" charset="0"/>
                      </a:rPr>
                      <m:t>⋃</m:t>
                    </m:r>
                  </m:oMath>
                </a14:m>
                <a:r>
                  <a:rPr lang="en-US" dirty="0"/>
                  <a:t> IREF(f)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updated, add all call sites to f to worklist</a:t>
                </a:r>
              </a:p>
            </p:txBody>
          </p:sp>
        </mc:Choice>
        <mc:Fallback>
          <p:sp>
            <p:nvSpPr>
              <p:cNvPr id="9" name="Rectangle 8">
                <a:extLst>
                  <a:ext uri="{FF2B5EF4-FFF2-40B4-BE49-F238E27FC236}">
                    <a16:creationId xmlns:a16="http://schemas.microsoft.com/office/drawing/2014/main" id="{68307E0C-284C-0CF7-3A77-F9964A908AC7}"/>
                  </a:ext>
                </a:extLst>
              </p:cNvPr>
              <p:cNvSpPr>
                <a:spLocks noRot="1" noChangeAspect="1" noMove="1" noResize="1" noEditPoints="1" noAdjustHandles="1" noChangeArrowheads="1" noChangeShapeType="1" noTextEdit="1"/>
              </p:cNvSpPr>
              <p:nvPr/>
            </p:nvSpPr>
            <p:spPr bwMode="auto">
              <a:xfrm>
                <a:off x="416877" y="1334472"/>
                <a:ext cx="5894799" cy="4335793"/>
              </a:xfrm>
              <a:prstGeom prst="rect">
                <a:avLst/>
              </a:prstGeom>
              <a:blipFill>
                <a:blip r:embed="rId2"/>
                <a:stretch>
                  <a:fillRect l="-827" r="-10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68" name="TextBox 67">
            <a:extLst>
              <a:ext uri="{FF2B5EF4-FFF2-40B4-BE49-F238E27FC236}">
                <a16:creationId xmlns:a16="http://schemas.microsoft.com/office/drawing/2014/main" id="{13383A7B-37D0-117D-5155-5618420DB38D}"/>
              </a:ext>
            </a:extLst>
          </p:cNvPr>
          <p:cNvSpPr txBox="1"/>
          <p:nvPr/>
        </p:nvSpPr>
        <p:spPr>
          <a:xfrm>
            <a:off x="439836" y="1296363"/>
            <a:ext cx="6662914" cy="369332"/>
          </a:xfrm>
          <a:prstGeom prst="rect">
            <a:avLst/>
          </a:prstGeom>
          <a:noFill/>
        </p:spPr>
        <p:txBody>
          <a:bodyPr wrap="none" rtlCol="0">
            <a:spAutoFit/>
          </a:bodyPr>
          <a:lstStyle/>
          <a:p>
            <a:r>
              <a:rPr lang="en-US" dirty="0"/>
              <a:t>Operate on the “complex” </a:t>
            </a:r>
            <a:r>
              <a:rPr lang="en-US" dirty="0" err="1"/>
              <a:t>callgraph</a:t>
            </a:r>
            <a:r>
              <a:rPr lang="en-US" dirty="0"/>
              <a:t> (i.e. sub-nodes for call sites)</a:t>
            </a:r>
          </a:p>
        </p:txBody>
      </p:sp>
      <p:sp>
        <p:nvSpPr>
          <p:cNvPr id="69" name="TextBox 68">
            <a:extLst>
              <a:ext uri="{FF2B5EF4-FFF2-40B4-BE49-F238E27FC236}">
                <a16:creationId xmlns:a16="http://schemas.microsoft.com/office/drawing/2014/main" id="{6D92CCC3-E1EC-3650-E12C-949B811ECBE2}"/>
              </a:ext>
            </a:extLst>
          </p:cNvPr>
          <p:cNvSpPr txBox="1"/>
          <p:nvPr/>
        </p:nvSpPr>
        <p:spPr>
          <a:xfrm>
            <a:off x="6732321" y="2278697"/>
            <a:ext cx="3433490" cy="286232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a:solidFill>
                  <a:srgbClr val="000000"/>
                </a:solidFill>
                <a:latin typeface="Courier New" panose="02070309020205020404" pitchFamily="49" charset="0"/>
                <a:cs typeface="Courier New" panose="02070309020205020404" pitchFamily="49" charset="0"/>
              </a:rPr>
              <a:t>01: i</a:t>
            </a: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nt g1,g2, p3;</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02: v</a:t>
            </a:r>
            <a:r>
              <a:rPr kumimoji="0" lang="en-US" altLang="en-US" sz="1500" b="0" i="0" u="none" strike="noStrike" cap="none" normalizeH="0" baseline="0" dirty="0" bmk="">
                <a:ln>
                  <a:noFill/>
                </a:ln>
                <a:solidFill>
                  <a:srgbClr val="000000"/>
                </a:solidFill>
                <a:effectLst/>
                <a:latin typeface="Courier New" panose="02070309020205020404" pitchFamily="49" charset="0"/>
                <a:cs typeface="Courier New" panose="02070309020205020404" pitchFamily="49" charset="0"/>
              </a:rPr>
              <a:t>oid main()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03:   a(v1);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04: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05: void a( int f1){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06:   b(v2, v3);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07:   b(v4, v5);</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08: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09: void b( int f2, int 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10:   print(f3);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11:   b(g1, g2);</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12: }</a:t>
            </a:r>
          </a:p>
        </p:txBody>
      </p:sp>
      <p:sp>
        <p:nvSpPr>
          <p:cNvPr id="70" name="Rectangle 69">
            <a:extLst>
              <a:ext uri="{FF2B5EF4-FFF2-40B4-BE49-F238E27FC236}">
                <a16:creationId xmlns:a16="http://schemas.microsoft.com/office/drawing/2014/main" id="{E58850A6-E65A-C9B8-08BE-1DDCDA69ACAC}"/>
              </a:ext>
            </a:extLst>
          </p:cNvPr>
          <p:cNvSpPr/>
          <p:nvPr/>
        </p:nvSpPr>
        <p:spPr>
          <a:xfrm>
            <a:off x="10279896" y="1762112"/>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main</a:t>
            </a:r>
          </a:p>
          <a:p>
            <a:pPr algn="ctr"/>
            <a:r>
              <a:rPr lang="en-US" dirty="0">
                <a:solidFill>
                  <a:schemeClr val="tx1"/>
                </a:solidFill>
              </a:rPr>
              <a:t>IREF = { }</a:t>
            </a:r>
          </a:p>
          <a:p>
            <a:pPr algn="ctr"/>
            <a:r>
              <a:rPr lang="en-US" dirty="0">
                <a:solidFill>
                  <a:schemeClr val="tx1"/>
                </a:solidFill>
              </a:rPr>
              <a:t>03</a:t>
            </a:r>
          </a:p>
        </p:txBody>
      </p:sp>
      <p:sp>
        <p:nvSpPr>
          <p:cNvPr id="71" name="Rectangle 70">
            <a:extLst>
              <a:ext uri="{FF2B5EF4-FFF2-40B4-BE49-F238E27FC236}">
                <a16:creationId xmlns:a16="http://schemas.microsoft.com/office/drawing/2014/main" id="{C9AF862C-B0F3-7EE3-681A-94275463C81A}"/>
              </a:ext>
            </a:extLst>
          </p:cNvPr>
          <p:cNvSpPr/>
          <p:nvPr/>
        </p:nvSpPr>
        <p:spPr>
          <a:xfrm>
            <a:off x="10279896" y="3028716"/>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a</a:t>
            </a:r>
          </a:p>
          <a:p>
            <a:pPr algn="ctr"/>
            <a:r>
              <a:rPr lang="en-US" dirty="0">
                <a:solidFill>
                  <a:schemeClr val="tx1"/>
                </a:solidFill>
              </a:rPr>
              <a:t>IREF = { }</a:t>
            </a:r>
          </a:p>
          <a:p>
            <a:pPr algn="ctr"/>
            <a:r>
              <a:rPr lang="en-US" dirty="0">
                <a:solidFill>
                  <a:schemeClr val="tx1"/>
                </a:solidFill>
              </a:rPr>
              <a:t>06   07</a:t>
            </a:r>
          </a:p>
        </p:txBody>
      </p:sp>
      <p:sp>
        <p:nvSpPr>
          <p:cNvPr id="72" name="Rectangle 71">
            <a:extLst>
              <a:ext uri="{FF2B5EF4-FFF2-40B4-BE49-F238E27FC236}">
                <a16:creationId xmlns:a16="http://schemas.microsoft.com/office/drawing/2014/main" id="{7DF3DE9C-83DE-7BC4-EBEA-27F1324A3258}"/>
              </a:ext>
            </a:extLst>
          </p:cNvPr>
          <p:cNvSpPr/>
          <p:nvPr/>
        </p:nvSpPr>
        <p:spPr>
          <a:xfrm>
            <a:off x="10279896" y="4307325"/>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b</a:t>
            </a:r>
          </a:p>
          <a:p>
            <a:pPr algn="ctr"/>
            <a:r>
              <a:rPr lang="en-US" dirty="0">
                <a:solidFill>
                  <a:schemeClr val="tx1"/>
                </a:solidFill>
              </a:rPr>
              <a:t>IREF = {f3}</a:t>
            </a:r>
          </a:p>
          <a:p>
            <a:pPr algn="ctr"/>
            <a:r>
              <a:rPr lang="en-US" dirty="0">
                <a:solidFill>
                  <a:schemeClr val="tx1"/>
                </a:solidFill>
              </a:rPr>
              <a:t>10</a:t>
            </a:r>
          </a:p>
        </p:txBody>
      </p:sp>
      <p:cxnSp>
        <p:nvCxnSpPr>
          <p:cNvPr id="73" name="Straight Arrow Connector 72">
            <a:extLst>
              <a:ext uri="{FF2B5EF4-FFF2-40B4-BE49-F238E27FC236}">
                <a16:creationId xmlns:a16="http://schemas.microsoft.com/office/drawing/2014/main" id="{D36325BE-7229-78BB-CEB5-CDF4DB3B7F0E}"/>
              </a:ext>
            </a:extLst>
          </p:cNvPr>
          <p:cNvCxnSpPr>
            <a:stCxn id="70" idx="2"/>
            <a:endCxn id="71" idx="0"/>
          </p:cNvCxnSpPr>
          <p:nvPr/>
        </p:nvCxnSpPr>
        <p:spPr>
          <a:xfrm>
            <a:off x="10942836" y="2676512"/>
            <a:ext cx="0" cy="35220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74" name="Straight Arrow Connector 73">
            <a:extLst>
              <a:ext uri="{FF2B5EF4-FFF2-40B4-BE49-F238E27FC236}">
                <a16:creationId xmlns:a16="http://schemas.microsoft.com/office/drawing/2014/main" id="{58039736-3CF8-FF83-C884-4292FD1A444F}"/>
              </a:ext>
            </a:extLst>
          </p:cNvPr>
          <p:cNvCxnSpPr>
            <a:cxnSpLocks/>
            <a:endCxn id="72" idx="0"/>
          </p:cNvCxnSpPr>
          <p:nvPr/>
        </p:nvCxnSpPr>
        <p:spPr>
          <a:xfrm>
            <a:off x="10721856" y="3943116"/>
            <a:ext cx="220980"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75" name="Straight Arrow Connector 74">
            <a:extLst>
              <a:ext uri="{FF2B5EF4-FFF2-40B4-BE49-F238E27FC236}">
                <a16:creationId xmlns:a16="http://schemas.microsoft.com/office/drawing/2014/main" id="{4ED7B8A7-AB79-6B5E-1B44-8ED5E7346463}"/>
              </a:ext>
            </a:extLst>
          </p:cNvPr>
          <p:cNvCxnSpPr>
            <a:cxnSpLocks/>
            <a:endCxn id="72" idx="0"/>
          </p:cNvCxnSpPr>
          <p:nvPr/>
        </p:nvCxnSpPr>
        <p:spPr>
          <a:xfrm flipH="1">
            <a:off x="10942836" y="3943116"/>
            <a:ext cx="183984"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76" name="Connector: Elbow 75">
            <a:extLst>
              <a:ext uri="{FF2B5EF4-FFF2-40B4-BE49-F238E27FC236}">
                <a16:creationId xmlns:a16="http://schemas.microsoft.com/office/drawing/2014/main" id="{8B21A0A3-E0F4-77F5-3554-DDC4913B24DF}"/>
              </a:ext>
            </a:extLst>
          </p:cNvPr>
          <p:cNvCxnSpPr>
            <a:cxnSpLocks/>
            <a:stCxn id="72" idx="2"/>
            <a:endCxn id="72" idx="3"/>
          </p:cNvCxnSpPr>
          <p:nvPr/>
        </p:nvCxnSpPr>
        <p:spPr>
          <a:xfrm rot="5400000" flipH="1" flipV="1">
            <a:off x="11045706" y="4661655"/>
            <a:ext cx="457200" cy="662940"/>
          </a:xfrm>
          <a:prstGeom prst="bentConnector4">
            <a:avLst>
              <a:gd name="adj1" fmla="val -50000"/>
              <a:gd name="adj2" fmla="val 134483"/>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95955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animBg="1"/>
      <p:bldP spid="71" grpId="0" animBg="1"/>
      <p:bldP spid="72" grpId="0" animBg="1"/>
    </p:bldLst>
  </p:timing>
</p:sld>
</file>

<file path=ppt/slides/slide7.xml><?xml version="1.0" encoding="utf-8"?>
<p:sld xmlns:a16="http://schemas.microsoft.com/office/drawing/2014/main" xmlns:mc="http://schemas.openxmlformats.org/markup-compatibility/2006" xmlns:a14="http://schemas.microsoft.com/office/drawing/2010/main" xmlns:p14="http://schemas.microsoft.com/office/powerpoint/2010/main" xmlns:p159="http://schemas.microsoft.com/office/powerpoint/2015/09/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C2599-CF4E-BAD0-936D-9E03AB9682DE}"/>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D91EB-25BD-9D59-3EF4-70F73D21EDC7}"/>
              </a:ext>
            </a:extLst>
          </p:cNvPr>
          <p:cNvSpPr>
            <a:spLocks noGrp="1"/>
          </p:cNvSpPr>
          <p:nvPr>
            <p:ph type="sldNum" sz="quarter" idx="12"/>
          </p:nvPr>
        </p:nvSpPr>
        <p:spPr>
          <a:xfrm>
            <a:off x="9436608" y="0"/>
            <a:ext cx="2743200" cy="365125"/>
          </a:xfrm>
        </p:spPr>
        <p:txBody>
          <a:bodyPr/>
          <a:lstStyle/>
          <a:p>
            <a:fld id="{B5CEABB6-07DC-46E8-9B57-56EC44A396E5}" type="slidenum">
              <a:rPr lang="en-US" smtClean="0"/>
              <a:t>7</a:t>
            </a:fld>
            <a:endParaRPr lang="en-US" dirty="0"/>
          </a:p>
        </p:txBody>
      </p:sp>
      <p:sp>
        <p:nvSpPr>
          <p:cNvPr id="7" name="Title 1">
            <a:extLst>
              <a:ext uri="{FF2B5EF4-FFF2-40B4-BE49-F238E27FC236}">
                <a16:creationId xmlns:a16="http://schemas.microsoft.com/office/drawing/2014/main" id="{25FAA11D-DA10-D759-C9F7-2E552B1274AE}"/>
              </a:ext>
            </a:extLst>
          </p:cNvPr>
          <p:cNvSpPr>
            <a:spLocks noGrp="1"/>
          </p:cNvSpPr>
          <p:nvPr>
            <p:ph type="title"/>
          </p:nvPr>
        </p:nvSpPr>
        <p:spPr>
          <a:xfrm>
            <a:off x="11071" y="-308735"/>
            <a:ext cx="12172220" cy="1325563"/>
          </a:xfrm>
        </p:spPr>
        <p:txBody>
          <a:bodyPr>
            <a:normAutofit/>
          </a:bodyPr>
          <a:lstStyle/>
          <a:p>
            <a:r>
              <a:rPr lang="en-US" sz="3400" b="1" dirty="0"/>
              <a:t>Last Time: Summary Functions</a:t>
            </a:r>
          </a:p>
        </p:txBody>
      </p:sp>
      <p:sp>
        <p:nvSpPr>
          <p:cNvPr id="8" name="Title 1">
            <a:extLst>
              <a:ext uri="{FF2B5EF4-FFF2-40B4-BE49-F238E27FC236}">
                <a16:creationId xmlns:a16="http://schemas.microsoft.com/office/drawing/2014/main" id="{448C3997-620B-BC25-844E-1C4E12617DC3}"/>
              </a:ext>
            </a:extLst>
          </p:cNvPr>
          <p:cNvSpPr txBox="1">
            <a:spLocks/>
          </p:cNvSpPr>
          <p:nvPr/>
        </p:nvSpPr>
        <p:spPr>
          <a:xfrm>
            <a:off x="7588" y="496953"/>
            <a:ext cx="12172220" cy="34275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Review: Last Lecture</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A5A8F8C3-6298-482B-A4FE-5C3C33828760}"/>
                  </a:ext>
                </a:extLst>
              </p:cNvPr>
              <p:cNvSpPr>
                <a:spLocks noChangeArrowheads="1"/>
              </p:cNvSpPr>
              <p:nvPr/>
            </p:nvSpPr>
            <p:spPr bwMode="auto">
              <a:xfrm>
                <a:off x="231681" y="570543"/>
                <a:ext cx="5894799" cy="433579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b="1" u="sng" dirty="0" bmk="">
                    <a:solidFill>
                      <a:srgbClr val="000000"/>
                    </a:solidFill>
                    <a:cs typeface="Times New Roman" panose="02020603050405020304" pitchFamily="18" charset="0"/>
                  </a:rPr>
                  <a:t>GREF Computation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err="1" bmk="">
                    <a:ln>
                      <a:noFill/>
                    </a:ln>
                    <a:solidFill>
                      <a:srgbClr val="000000"/>
                    </a:solidFill>
                    <a:effectLst/>
                    <a:cs typeface="Times New Roman" panose="02020603050405020304" pitchFamily="18" charset="0"/>
                  </a:rPr>
                  <a:t>GREF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 = </a:t>
                </a:r>
                <a:r>
                  <a:rPr kumimoji="0" lang="en-US" altLang="en-US" b="0" i="0" u="none" strike="noStrike" cap="none" normalizeH="0" baseline="0" dirty="0" err="1" bmk="">
                    <a:ln>
                      <a:noFill/>
                    </a:ln>
                    <a:solidFill>
                      <a:srgbClr val="000000"/>
                    </a:solidFill>
                    <a:effectLst/>
                    <a:cs typeface="Times New Roman" panose="02020603050405020304" pitchFamily="18" charset="0"/>
                  </a:rPr>
                  <a:t>IREF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endParaRPr lang="en-US" altLang="en-US" baseline="-25000"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worklist = { all calls and </a:t>
                </a:r>
                <a:r>
                  <a:rPr lang="en-US" altLang="en-US" dirty="0" err="1" bmk="">
                    <a:solidFill>
                      <a:srgbClr val="000000"/>
                    </a:solidFill>
                    <a:cs typeface="Times New Roman" panose="02020603050405020304" pitchFamily="18" charset="0"/>
                  </a:rPr>
                  <a:t>fns</a:t>
                </a:r>
                <a:r>
                  <a:rPr lang="en-US" altLang="en-US" dirty="0" bmk="">
                    <a:solidFill>
                      <a:srgbClr val="000000"/>
                    </a:solidFill>
                    <a:cs typeface="Times New Roman" panose="02020603050405020304" pitchFamily="18" charset="0"/>
                  </a:rPr>
                  <a:t>}</a:t>
                </a:r>
                <a:r>
                  <a:rPr kumimoji="0" lang="en-US" altLang="en-US" b="0" i="0" u="none" strike="noStrike" cap="none" normalizeH="0" baseline="0" dirty="0" bmk="">
                    <a:ln>
                      <a:noFill/>
                    </a:ln>
                    <a:solidFill>
                      <a:srgbClr val="000000"/>
                    </a:solidFill>
                    <a:effectLst/>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while(worklist not empty):</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 = pop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element e is a call c in function s to function 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(t) with formals mapped to actuals</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updated, add s to the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else if element e is a function 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 </a:t>
                </a:r>
                <a14:m>
                  <m:oMath xmlns:m="http://schemas.openxmlformats.org/officeDocument/2006/math">
                    <m:r>
                      <a:rPr xmlns:a="http://schemas.openxmlformats.org/drawingml/2006/main" lang="en-US" i="1" smtClean="0">
                        <a:latin typeface="Cambria Math" panose="02040503050406030204" pitchFamily="18" charset="0"/>
                        <a:ea typeface="Cambria Math" panose="02040503050406030204" pitchFamily="18" charset="0"/>
                      </a:rPr>
                      <m:t>⋃</m:t>
                    </m:r>
                  </m:oMath>
                </a14:m>
                <a:r>
                  <a:rPr lang="en-US" dirty="0"/>
                  <a:t> </a:t>
                </a:r>
                <a:r>
                  <a:rPr lang="en-US" dirty="0" err="1"/>
                  <a:t>GREF</a:t>
                </a:r>
                <a:r>
                  <a:rPr lang="en-US" baseline="-25000" dirty="0" err="1"/>
                  <a:t>call</a:t>
                </a:r>
                <a:r>
                  <a:rPr lang="en-US" dirty="0"/>
                  <a:t>(c) for all call sites c in f </a:t>
                </a:r>
                <a14:m>
                  <m:oMath xmlns:m="http://schemas.openxmlformats.org/officeDocument/2006/math">
                    <m:r>
                      <a:rPr xmlns:a="http://schemas.openxmlformats.org/drawingml/2006/main" lang="en-US" i="1">
                        <a:latin typeface="Cambria Math" panose="02040503050406030204" pitchFamily="18" charset="0"/>
                        <a:ea typeface="Cambria Math" panose="02040503050406030204" pitchFamily="18" charset="0"/>
                      </a:rPr>
                      <m:t>⋃</m:t>
                    </m:r>
                  </m:oMath>
                </a14:m>
                <a:r>
                  <a:rPr lang="en-US" dirty="0"/>
                  <a:t> IREF(f)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updated, add all call sites to f to worklist</a:t>
                </a:r>
              </a:p>
            </p:txBody>
          </p:sp>
        </mc:Choice>
        <mc:Fallback>
          <p:sp>
            <p:nvSpPr>
              <p:cNvPr id="9" name="Rectangle 8">
                <a:extLst>
                  <a:ext uri="{FF2B5EF4-FFF2-40B4-BE49-F238E27FC236}">
                    <a16:creationId xmlns:a16="http://schemas.microsoft.com/office/drawing/2014/main" id="{A5A8F8C3-6298-482B-A4FE-5C3C33828760}"/>
                  </a:ext>
                </a:extLst>
              </p:cNvPr>
              <p:cNvSpPr>
                <a:spLocks noRot="1" noChangeAspect="1" noMove="1" noResize="1" noEditPoints="1" noAdjustHandles="1" noChangeArrowheads="1" noChangeShapeType="1" noTextEdit="1"/>
              </p:cNvSpPr>
              <p:nvPr/>
            </p:nvSpPr>
            <p:spPr bwMode="auto">
              <a:xfrm>
                <a:off x="231681" y="570543"/>
                <a:ext cx="5894799" cy="4335793"/>
              </a:xfrm>
              <a:prstGeom prst="rect">
                <a:avLst/>
              </a:prstGeom>
              <a:blipFill>
                <a:blip r:embed="rId2"/>
                <a:stretch>
                  <a:fillRect l="-827" r="-10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12" name="TextBox 11">
            <a:extLst>
              <a:ext uri="{FF2B5EF4-FFF2-40B4-BE49-F238E27FC236}">
                <a16:creationId xmlns:a16="http://schemas.microsoft.com/office/drawing/2014/main" id="{D51DE564-A0E0-7877-3EDF-FE9DC837AB5A}"/>
              </a:ext>
            </a:extLst>
          </p:cNvPr>
          <p:cNvSpPr txBox="1"/>
          <p:nvPr/>
        </p:nvSpPr>
        <p:spPr>
          <a:xfrm>
            <a:off x="6003112" y="1202252"/>
            <a:ext cx="3433490" cy="286232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a:solidFill>
                  <a:srgbClr val="000000"/>
                </a:solidFill>
                <a:latin typeface="Courier New" panose="02070309020205020404" pitchFamily="49" charset="0"/>
                <a:cs typeface="Courier New" panose="02070309020205020404" pitchFamily="49" charset="0"/>
              </a:rPr>
              <a:t>01: i</a:t>
            </a: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nt g1,g2, p3;</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02: v</a:t>
            </a:r>
            <a:r>
              <a:rPr kumimoji="0" lang="en-US" altLang="en-US" sz="1500" b="0" i="0" u="none" strike="noStrike" cap="none" normalizeH="0" baseline="0" dirty="0" bmk="">
                <a:ln>
                  <a:noFill/>
                </a:ln>
                <a:solidFill>
                  <a:srgbClr val="000000"/>
                </a:solidFill>
                <a:effectLst/>
                <a:latin typeface="Courier New" panose="02070309020205020404" pitchFamily="49" charset="0"/>
                <a:cs typeface="Courier New" panose="02070309020205020404" pitchFamily="49" charset="0"/>
              </a:rPr>
              <a:t>oid main()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03:   a(v1);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04: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05: void a( int f1){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06:   b(v2, v3);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07:   b(v4, v5);</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08: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09: void b( int f2, int 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10:   print(f3);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11:   b(g1, g2);</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12: }</a:t>
            </a:r>
          </a:p>
        </p:txBody>
      </p:sp>
      <p:sp>
        <p:nvSpPr>
          <p:cNvPr id="17" name="Rectangle 16">
            <a:extLst>
              <a:ext uri="{FF2B5EF4-FFF2-40B4-BE49-F238E27FC236}">
                <a16:creationId xmlns:a16="http://schemas.microsoft.com/office/drawing/2014/main" id="{41440F3C-5F2C-D38A-0682-4C9DDC20CB58}"/>
              </a:ext>
            </a:extLst>
          </p:cNvPr>
          <p:cNvSpPr/>
          <p:nvPr/>
        </p:nvSpPr>
        <p:spPr>
          <a:xfrm>
            <a:off x="9550687" y="685667"/>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main</a:t>
            </a:r>
          </a:p>
          <a:p>
            <a:pPr algn="ctr"/>
            <a:r>
              <a:rPr lang="en-US" dirty="0">
                <a:solidFill>
                  <a:schemeClr val="tx1"/>
                </a:solidFill>
              </a:rPr>
              <a:t>IREF = { }</a:t>
            </a:r>
          </a:p>
          <a:p>
            <a:pPr algn="ctr"/>
            <a:r>
              <a:rPr lang="en-US" dirty="0">
                <a:solidFill>
                  <a:schemeClr val="tx1"/>
                </a:solidFill>
              </a:rPr>
              <a:t>03</a:t>
            </a:r>
          </a:p>
        </p:txBody>
      </p:sp>
      <p:sp>
        <p:nvSpPr>
          <p:cNvPr id="18" name="Rectangle 17">
            <a:extLst>
              <a:ext uri="{FF2B5EF4-FFF2-40B4-BE49-F238E27FC236}">
                <a16:creationId xmlns:a16="http://schemas.microsoft.com/office/drawing/2014/main" id="{DE5992BF-6998-DA3E-9E88-1750B9B3B7B3}"/>
              </a:ext>
            </a:extLst>
          </p:cNvPr>
          <p:cNvSpPr/>
          <p:nvPr/>
        </p:nvSpPr>
        <p:spPr>
          <a:xfrm>
            <a:off x="9550687" y="1952271"/>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a</a:t>
            </a:r>
          </a:p>
          <a:p>
            <a:pPr algn="ctr"/>
            <a:r>
              <a:rPr lang="en-US" dirty="0">
                <a:solidFill>
                  <a:schemeClr val="tx1"/>
                </a:solidFill>
              </a:rPr>
              <a:t>IREF = { }</a:t>
            </a:r>
          </a:p>
          <a:p>
            <a:pPr algn="ctr"/>
            <a:r>
              <a:rPr lang="en-US" dirty="0">
                <a:solidFill>
                  <a:schemeClr val="tx1"/>
                </a:solidFill>
              </a:rPr>
              <a:t>06   07</a:t>
            </a:r>
          </a:p>
        </p:txBody>
      </p:sp>
      <p:sp>
        <p:nvSpPr>
          <p:cNvPr id="19" name="Rectangle 18">
            <a:extLst>
              <a:ext uri="{FF2B5EF4-FFF2-40B4-BE49-F238E27FC236}">
                <a16:creationId xmlns:a16="http://schemas.microsoft.com/office/drawing/2014/main" id="{36DF92DF-7A24-FFC9-69A8-F82029EBF1FF}"/>
              </a:ext>
            </a:extLst>
          </p:cNvPr>
          <p:cNvSpPr/>
          <p:nvPr/>
        </p:nvSpPr>
        <p:spPr>
          <a:xfrm>
            <a:off x="9550687" y="3230880"/>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b</a:t>
            </a:r>
          </a:p>
          <a:p>
            <a:pPr algn="ctr"/>
            <a:r>
              <a:rPr lang="en-US" dirty="0">
                <a:solidFill>
                  <a:schemeClr val="tx1"/>
                </a:solidFill>
              </a:rPr>
              <a:t>IREF = {f3}</a:t>
            </a:r>
          </a:p>
          <a:p>
            <a:pPr algn="ctr"/>
            <a:r>
              <a:rPr lang="en-US" dirty="0">
                <a:solidFill>
                  <a:schemeClr val="tx1"/>
                </a:solidFill>
              </a:rPr>
              <a:t>10</a:t>
            </a:r>
          </a:p>
        </p:txBody>
      </p:sp>
      <p:cxnSp>
        <p:nvCxnSpPr>
          <p:cNvPr id="20" name="Straight Arrow Connector 19">
            <a:extLst>
              <a:ext uri="{FF2B5EF4-FFF2-40B4-BE49-F238E27FC236}">
                <a16:creationId xmlns:a16="http://schemas.microsoft.com/office/drawing/2014/main" id="{CCDBBBC8-4B82-C7CB-DD41-88CE65E8C483}"/>
              </a:ext>
            </a:extLst>
          </p:cNvPr>
          <p:cNvCxnSpPr>
            <a:stCxn id="17" idx="2"/>
            <a:endCxn id="18" idx="0"/>
          </p:cNvCxnSpPr>
          <p:nvPr/>
        </p:nvCxnSpPr>
        <p:spPr>
          <a:xfrm>
            <a:off x="10213627" y="1600067"/>
            <a:ext cx="0" cy="35220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1" name="Straight Arrow Connector 20">
            <a:extLst>
              <a:ext uri="{FF2B5EF4-FFF2-40B4-BE49-F238E27FC236}">
                <a16:creationId xmlns:a16="http://schemas.microsoft.com/office/drawing/2014/main" id="{265D5C7A-A694-0299-BD7F-A1A1EE04B397}"/>
              </a:ext>
            </a:extLst>
          </p:cNvPr>
          <p:cNvCxnSpPr>
            <a:cxnSpLocks/>
            <a:endCxn id="19" idx="0"/>
          </p:cNvCxnSpPr>
          <p:nvPr/>
        </p:nvCxnSpPr>
        <p:spPr>
          <a:xfrm>
            <a:off x="9992647" y="2866671"/>
            <a:ext cx="220980"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2" name="Straight Arrow Connector 21">
            <a:extLst>
              <a:ext uri="{FF2B5EF4-FFF2-40B4-BE49-F238E27FC236}">
                <a16:creationId xmlns:a16="http://schemas.microsoft.com/office/drawing/2014/main" id="{43B57DC3-8CF2-C25E-0A47-10ED8D94292B}"/>
              </a:ext>
            </a:extLst>
          </p:cNvPr>
          <p:cNvCxnSpPr>
            <a:cxnSpLocks/>
            <a:endCxn id="19" idx="0"/>
          </p:cNvCxnSpPr>
          <p:nvPr/>
        </p:nvCxnSpPr>
        <p:spPr>
          <a:xfrm flipH="1">
            <a:off x="10213627" y="2866671"/>
            <a:ext cx="183984"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3" name="Connector: Elbow 22">
            <a:extLst>
              <a:ext uri="{FF2B5EF4-FFF2-40B4-BE49-F238E27FC236}">
                <a16:creationId xmlns:a16="http://schemas.microsoft.com/office/drawing/2014/main" id="{CDE7D9CC-BF94-8D34-F16E-9AB54404C5BC}"/>
              </a:ext>
            </a:extLst>
          </p:cNvPr>
          <p:cNvCxnSpPr>
            <a:cxnSpLocks/>
            <a:stCxn id="19" idx="2"/>
            <a:endCxn id="19" idx="3"/>
          </p:cNvCxnSpPr>
          <p:nvPr/>
        </p:nvCxnSpPr>
        <p:spPr>
          <a:xfrm rot="5400000" flipH="1" flipV="1">
            <a:off x="10316497" y="3585210"/>
            <a:ext cx="457200" cy="662940"/>
          </a:xfrm>
          <a:prstGeom prst="bentConnector4">
            <a:avLst>
              <a:gd name="adj1" fmla="val -50000"/>
              <a:gd name="adj2" fmla="val 134483"/>
            </a:avLst>
          </a:prstGeom>
          <a:ln>
            <a:tailEnd type="triangle"/>
          </a:ln>
        </p:spPr>
        <p:style>
          <a:lnRef idx="3">
            <a:schemeClr val="dk1"/>
          </a:lnRef>
          <a:fillRef idx="0">
            <a:schemeClr val="dk1"/>
          </a:fillRef>
          <a:effectRef idx="2">
            <a:schemeClr val="dk1"/>
          </a:effectRef>
          <a:fontRef idx="minor">
            <a:schemeClr val="tx1"/>
          </a:fontRef>
        </p:style>
      </p:cxnSp>
      <p:grpSp>
        <p:nvGrpSpPr>
          <p:cNvPr id="67" name="Group 66">
            <a:extLst>
              <a:ext uri="{FF2B5EF4-FFF2-40B4-BE49-F238E27FC236}">
                <a16:creationId xmlns:a16="http://schemas.microsoft.com/office/drawing/2014/main" id="{95059D3B-2EE2-BE93-1174-B99D59877FEB}"/>
              </a:ext>
            </a:extLst>
          </p:cNvPr>
          <p:cNvGrpSpPr/>
          <p:nvPr/>
        </p:nvGrpSpPr>
        <p:grpSpPr>
          <a:xfrm>
            <a:off x="1625600" y="5415280"/>
            <a:ext cx="4153836" cy="369332"/>
            <a:chOff x="1625600" y="5415280"/>
            <a:chExt cx="4153836" cy="369332"/>
          </a:xfrm>
        </p:grpSpPr>
        <p:sp>
          <p:nvSpPr>
            <p:cNvPr id="24" name="TextBox 23">
              <a:extLst>
                <a:ext uri="{FF2B5EF4-FFF2-40B4-BE49-F238E27FC236}">
                  <a16:creationId xmlns:a16="http://schemas.microsoft.com/office/drawing/2014/main" id="{0BE1855F-35AB-EC68-10F9-54FF9D3AEF11}"/>
                </a:ext>
              </a:extLst>
            </p:cNvPr>
            <p:cNvSpPr txBox="1"/>
            <p:nvPr/>
          </p:nvSpPr>
          <p:spPr>
            <a:xfrm>
              <a:off x="1625600" y="5415280"/>
              <a:ext cx="684803" cy="369332"/>
            </a:xfrm>
            <a:prstGeom prst="rect">
              <a:avLst/>
            </a:prstGeom>
            <a:noFill/>
          </p:spPr>
          <p:txBody>
            <a:bodyPr wrap="none" rtlCol="0">
              <a:spAutoFit/>
            </a:bodyPr>
            <a:lstStyle/>
            <a:p>
              <a:r>
                <a:rPr lang="en-US" dirty="0"/>
                <a:t>main</a:t>
              </a:r>
            </a:p>
          </p:txBody>
        </p:sp>
        <p:sp>
          <p:nvSpPr>
            <p:cNvPr id="25" name="TextBox 24">
              <a:extLst>
                <a:ext uri="{FF2B5EF4-FFF2-40B4-BE49-F238E27FC236}">
                  <a16:creationId xmlns:a16="http://schemas.microsoft.com/office/drawing/2014/main" id="{A7A1A1F9-231D-F262-C4C3-E946166FFB14}"/>
                </a:ext>
              </a:extLst>
            </p:cNvPr>
            <p:cNvSpPr txBox="1"/>
            <p:nvPr/>
          </p:nvSpPr>
          <p:spPr>
            <a:xfrm>
              <a:off x="2501663" y="5415280"/>
              <a:ext cx="314510" cy="369332"/>
            </a:xfrm>
            <a:prstGeom prst="rect">
              <a:avLst/>
            </a:prstGeom>
            <a:noFill/>
          </p:spPr>
          <p:txBody>
            <a:bodyPr wrap="none" rtlCol="0">
              <a:spAutoFit/>
            </a:bodyPr>
            <a:lstStyle/>
            <a:p>
              <a:r>
                <a:rPr lang="en-US" dirty="0"/>
                <a:t>a</a:t>
              </a:r>
            </a:p>
          </p:txBody>
        </p:sp>
        <p:sp>
          <p:nvSpPr>
            <p:cNvPr id="26" name="TextBox 25">
              <a:extLst>
                <a:ext uri="{FF2B5EF4-FFF2-40B4-BE49-F238E27FC236}">
                  <a16:creationId xmlns:a16="http://schemas.microsoft.com/office/drawing/2014/main" id="{32EE5BE0-5EDE-68A5-27C7-D7C1BF085434}"/>
                </a:ext>
              </a:extLst>
            </p:cNvPr>
            <p:cNvSpPr txBox="1"/>
            <p:nvPr/>
          </p:nvSpPr>
          <p:spPr>
            <a:xfrm>
              <a:off x="3007433" y="5415280"/>
              <a:ext cx="314510" cy="369332"/>
            </a:xfrm>
            <a:prstGeom prst="rect">
              <a:avLst/>
            </a:prstGeom>
            <a:noFill/>
          </p:spPr>
          <p:txBody>
            <a:bodyPr wrap="none" rtlCol="0">
              <a:spAutoFit/>
            </a:bodyPr>
            <a:lstStyle/>
            <a:p>
              <a:r>
                <a:rPr lang="en-US" dirty="0"/>
                <a:t>b</a:t>
              </a:r>
            </a:p>
          </p:txBody>
        </p:sp>
        <p:sp>
          <p:nvSpPr>
            <p:cNvPr id="27" name="TextBox 26">
              <a:extLst>
                <a:ext uri="{FF2B5EF4-FFF2-40B4-BE49-F238E27FC236}">
                  <a16:creationId xmlns:a16="http://schemas.microsoft.com/office/drawing/2014/main" id="{4E6202FA-E3FB-C96A-611F-8B5239DB39E9}"/>
                </a:ext>
              </a:extLst>
            </p:cNvPr>
            <p:cNvSpPr txBox="1"/>
            <p:nvPr/>
          </p:nvSpPr>
          <p:spPr>
            <a:xfrm>
              <a:off x="3513203" y="5415280"/>
              <a:ext cx="421526" cy="369332"/>
            </a:xfrm>
            <a:prstGeom prst="rect">
              <a:avLst/>
            </a:prstGeom>
            <a:noFill/>
          </p:spPr>
          <p:txBody>
            <a:bodyPr wrap="none" rtlCol="0">
              <a:spAutoFit/>
            </a:bodyPr>
            <a:lstStyle/>
            <a:p>
              <a:r>
                <a:rPr lang="en-US" dirty="0"/>
                <a:t>03</a:t>
              </a:r>
            </a:p>
          </p:txBody>
        </p:sp>
        <p:sp>
          <p:nvSpPr>
            <p:cNvPr id="28" name="TextBox 27">
              <a:extLst>
                <a:ext uri="{FF2B5EF4-FFF2-40B4-BE49-F238E27FC236}">
                  <a16:creationId xmlns:a16="http://schemas.microsoft.com/office/drawing/2014/main" id="{857B2EA5-E11C-94D1-8E42-D08035CF4906}"/>
                </a:ext>
              </a:extLst>
            </p:cNvPr>
            <p:cNvSpPr txBox="1"/>
            <p:nvPr/>
          </p:nvSpPr>
          <p:spPr>
            <a:xfrm>
              <a:off x="4125989" y="5415280"/>
              <a:ext cx="425116" cy="369332"/>
            </a:xfrm>
            <a:prstGeom prst="rect">
              <a:avLst/>
            </a:prstGeom>
            <a:noFill/>
          </p:spPr>
          <p:txBody>
            <a:bodyPr wrap="none" rtlCol="0">
              <a:spAutoFit/>
            </a:bodyPr>
            <a:lstStyle/>
            <a:p>
              <a:r>
                <a:rPr lang="en-US" dirty="0"/>
                <a:t>06</a:t>
              </a:r>
            </a:p>
          </p:txBody>
        </p:sp>
        <p:sp>
          <p:nvSpPr>
            <p:cNvPr id="29" name="TextBox 28">
              <a:extLst>
                <a:ext uri="{FF2B5EF4-FFF2-40B4-BE49-F238E27FC236}">
                  <a16:creationId xmlns:a16="http://schemas.microsoft.com/office/drawing/2014/main" id="{DA16B299-00E3-D4CE-42AF-21EAA86D49DD}"/>
                </a:ext>
              </a:extLst>
            </p:cNvPr>
            <p:cNvSpPr txBox="1"/>
            <p:nvPr/>
          </p:nvSpPr>
          <p:spPr>
            <a:xfrm>
              <a:off x="4742365" y="5415280"/>
              <a:ext cx="420693" cy="369332"/>
            </a:xfrm>
            <a:prstGeom prst="rect">
              <a:avLst/>
            </a:prstGeom>
            <a:noFill/>
          </p:spPr>
          <p:txBody>
            <a:bodyPr wrap="none" rtlCol="0">
              <a:spAutoFit/>
            </a:bodyPr>
            <a:lstStyle/>
            <a:p>
              <a:r>
                <a:rPr lang="en-US"/>
                <a:t>07</a:t>
              </a:r>
              <a:endParaRPr lang="en-US" dirty="0"/>
            </a:p>
          </p:txBody>
        </p:sp>
        <p:sp>
          <p:nvSpPr>
            <p:cNvPr id="30" name="TextBox 29">
              <a:extLst>
                <a:ext uri="{FF2B5EF4-FFF2-40B4-BE49-F238E27FC236}">
                  <a16:creationId xmlns:a16="http://schemas.microsoft.com/office/drawing/2014/main" id="{47290953-BA2F-8B0F-D9DB-DE5D391169F6}"/>
                </a:ext>
              </a:extLst>
            </p:cNvPr>
            <p:cNvSpPr txBox="1"/>
            <p:nvPr/>
          </p:nvSpPr>
          <p:spPr>
            <a:xfrm>
              <a:off x="5354320" y="5415280"/>
              <a:ext cx="425116" cy="369332"/>
            </a:xfrm>
            <a:prstGeom prst="rect">
              <a:avLst/>
            </a:prstGeom>
            <a:noFill/>
          </p:spPr>
          <p:txBody>
            <a:bodyPr wrap="none" rtlCol="0">
              <a:spAutoFit/>
            </a:bodyPr>
            <a:lstStyle/>
            <a:p>
              <a:r>
                <a:rPr lang="en-US" dirty="0"/>
                <a:t>11</a:t>
              </a:r>
            </a:p>
          </p:txBody>
        </p:sp>
      </p:grpSp>
      <p:sp>
        <p:nvSpPr>
          <p:cNvPr id="31" name="TextBox 30">
            <a:extLst>
              <a:ext uri="{FF2B5EF4-FFF2-40B4-BE49-F238E27FC236}">
                <a16:creationId xmlns:a16="http://schemas.microsoft.com/office/drawing/2014/main" id="{5E2A25D6-662D-286E-478B-8401BB371D99}"/>
              </a:ext>
            </a:extLst>
          </p:cNvPr>
          <p:cNvSpPr txBox="1"/>
          <p:nvPr/>
        </p:nvSpPr>
        <p:spPr>
          <a:xfrm>
            <a:off x="836600" y="5835412"/>
            <a:ext cx="705642" cy="369332"/>
          </a:xfrm>
          <a:prstGeom prst="rect">
            <a:avLst/>
          </a:prstGeom>
          <a:noFill/>
        </p:spPr>
        <p:txBody>
          <a:bodyPr wrap="none" rtlCol="0">
            <a:spAutoFit/>
          </a:bodyPr>
          <a:lstStyle/>
          <a:p>
            <a:r>
              <a:rPr lang="en-US" dirty="0"/>
              <a:t>GREF</a:t>
            </a:r>
          </a:p>
        </p:txBody>
      </p:sp>
      <p:sp>
        <p:nvSpPr>
          <p:cNvPr id="35" name="TextBox 34">
            <a:extLst>
              <a:ext uri="{FF2B5EF4-FFF2-40B4-BE49-F238E27FC236}">
                <a16:creationId xmlns:a16="http://schemas.microsoft.com/office/drawing/2014/main" id="{ABE4B274-029E-C9B7-29C9-5E1ED45A84D9}"/>
              </a:ext>
            </a:extLst>
          </p:cNvPr>
          <p:cNvSpPr txBox="1"/>
          <p:nvPr/>
        </p:nvSpPr>
        <p:spPr>
          <a:xfrm>
            <a:off x="2917576" y="5781040"/>
            <a:ext cx="548163" cy="369332"/>
          </a:xfrm>
          <a:prstGeom prst="rect">
            <a:avLst/>
          </a:prstGeom>
          <a:noFill/>
        </p:spPr>
        <p:txBody>
          <a:bodyPr wrap="none" rtlCol="0">
            <a:spAutoFit/>
          </a:bodyPr>
          <a:lstStyle/>
          <a:p>
            <a:r>
              <a:rPr lang="en-US" dirty="0"/>
              <a:t>{f3}</a:t>
            </a:r>
          </a:p>
        </p:txBody>
      </p:sp>
      <p:sp>
        <p:nvSpPr>
          <p:cNvPr id="36" name="TextBox 35">
            <a:extLst>
              <a:ext uri="{FF2B5EF4-FFF2-40B4-BE49-F238E27FC236}">
                <a16:creationId xmlns:a16="http://schemas.microsoft.com/office/drawing/2014/main" id="{FF315D1E-B6B0-D537-3646-E6519DB76CC8}"/>
              </a:ext>
            </a:extLst>
          </p:cNvPr>
          <p:cNvSpPr txBox="1"/>
          <p:nvPr/>
        </p:nvSpPr>
        <p:spPr>
          <a:xfrm>
            <a:off x="1769496" y="5781040"/>
            <a:ext cx="418704" cy="369332"/>
          </a:xfrm>
          <a:prstGeom prst="rect">
            <a:avLst/>
          </a:prstGeom>
          <a:noFill/>
        </p:spPr>
        <p:txBody>
          <a:bodyPr wrap="none" rtlCol="0">
            <a:spAutoFit/>
          </a:bodyPr>
          <a:lstStyle/>
          <a:p>
            <a:r>
              <a:rPr lang="en-US" dirty="0"/>
              <a:t>{ }</a:t>
            </a:r>
          </a:p>
        </p:txBody>
      </p:sp>
      <p:sp>
        <p:nvSpPr>
          <p:cNvPr id="37" name="TextBox 36">
            <a:extLst>
              <a:ext uri="{FF2B5EF4-FFF2-40B4-BE49-F238E27FC236}">
                <a16:creationId xmlns:a16="http://schemas.microsoft.com/office/drawing/2014/main" id="{078ECFE6-70F1-2D70-DC10-3A0A9C93AE9D}"/>
              </a:ext>
            </a:extLst>
          </p:cNvPr>
          <p:cNvSpPr txBox="1"/>
          <p:nvPr/>
        </p:nvSpPr>
        <p:spPr>
          <a:xfrm>
            <a:off x="2450216" y="5781040"/>
            <a:ext cx="418704" cy="369332"/>
          </a:xfrm>
          <a:prstGeom prst="rect">
            <a:avLst/>
          </a:prstGeom>
          <a:noFill/>
        </p:spPr>
        <p:txBody>
          <a:bodyPr wrap="none" rtlCol="0">
            <a:spAutoFit/>
          </a:bodyPr>
          <a:lstStyle/>
          <a:p>
            <a:r>
              <a:rPr lang="en-US" dirty="0"/>
              <a:t>{ }</a:t>
            </a:r>
          </a:p>
        </p:txBody>
      </p:sp>
      <p:sp>
        <p:nvSpPr>
          <p:cNvPr id="38" name="TextBox 37">
            <a:extLst>
              <a:ext uri="{FF2B5EF4-FFF2-40B4-BE49-F238E27FC236}">
                <a16:creationId xmlns:a16="http://schemas.microsoft.com/office/drawing/2014/main" id="{571BE19E-3CF4-F6A9-17D9-686AFFE8F827}"/>
              </a:ext>
            </a:extLst>
          </p:cNvPr>
          <p:cNvSpPr txBox="1"/>
          <p:nvPr/>
        </p:nvSpPr>
        <p:spPr>
          <a:xfrm>
            <a:off x="3517016" y="5781040"/>
            <a:ext cx="418704" cy="369332"/>
          </a:xfrm>
          <a:prstGeom prst="rect">
            <a:avLst/>
          </a:prstGeom>
          <a:noFill/>
        </p:spPr>
        <p:txBody>
          <a:bodyPr wrap="none" rtlCol="0">
            <a:spAutoFit/>
          </a:bodyPr>
          <a:lstStyle/>
          <a:p>
            <a:r>
              <a:rPr lang="en-US" dirty="0"/>
              <a:t>{ }</a:t>
            </a:r>
          </a:p>
        </p:txBody>
      </p:sp>
      <p:sp>
        <p:nvSpPr>
          <p:cNvPr id="39" name="TextBox 38">
            <a:extLst>
              <a:ext uri="{FF2B5EF4-FFF2-40B4-BE49-F238E27FC236}">
                <a16:creationId xmlns:a16="http://schemas.microsoft.com/office/drawing/2014/main" id="{5AFF651B-2D95-0FA2-55FF-4F5AABAAE2D2}"/>
              </a:ext>
            </a:extLst>
          </p:cNvPr>
          <p:cNvSpPr txBox="1"/>
          <p:nvPr/>
        </p:nvSpPr>
        <p:spPr>
          <a:xfrm>
            <a:off x="4126616" y="5781040"/>
            <a:ext cx="418704" cy="369332"/>
          </a:xfrm>
          <a:prstGeom prst="rect">
            <a:avLst/>
          </a:prstGeom>
          <a:noFill/>
        </p:spPr>
        <p:txBody>
          <a:bodyPr wrap="none" rtlCol="0">
            <a:spAutoFit/>
          </a:bodyPr>
          <a:lstStyle/>
          <a:p>
            <a:r>
              <a:rPr lang="en-US" dirty="0"/>
              <a:t>{ }</a:t>
            </a:r>
          </a:p>
        </p:txBody>
      </p:sp>
      <p:sp>
        <p:nvSpPr>
          <p:cNvPr id="40" name="TextBox 39">
            <a:extLst>
              <a:ext uri="{FF2B5EF4-FFF2-40B4-BE49-F238E27FC236}">
                <a16:creationId xmlns:a16="http://schemas.microsoft.com/office/drawing/2014/main" id="{3069B4AE-BB6F-4B93-0535-51D8588B6674}"/>
              </a:ext>
            </a:extLst>
          </p:cNvPr>
          <p:cNvSpPr txBox="1"/>
          <p:nvPr/>
        </p:nvSpPr>
        <p:spPr>
          <a:xfrm>
            <a:off x="4746376" y="5781040"/>
            <a:ext cx="418704" cy="369332"/>
          </a:xfrm>
          <a:prstGeom prst="rect">
            <a:avLst/>
          </a:prstGeom>
          <a:noFill/>
        </p:spPr>
        <p:txBody>
          <a:bodyPr wrap="none" rtlCol="0">
            <a:spAutoFit/>
          </a:bodyPr>
          <a:lstStyle/>
          <a:p>
            <a:r>
              <a:rPr lang="en-US" dirty="0"/>
              <a:t>{ }</a:t>
            </a:r>
          </a:p>
        </p:txBody>
      </p:sp>
      <p:sp>
        <p:nvSpPr>
          <p:cNvPr id="41" name="TextBox 40">
            <a:extLst>
              <a:ext uri="{FF2B5EF4-FFF2-40B4-BE49-F238E27FC236}">
                <a16:creationId xmlns:a16="http://schemas.microsoft.com/office/drawing/2014/main" id="{B28AB878-C358-7725-8400-6B96956B2816}"/>
              </a:ext>
            </a:extLst>
          </p:cNvPr>
          <p:cNvSpPr txBox="1"/>
          <p:nvPr/>
        </p:nvSpPr>
        <p:spPr>
          <a:xfrm>
            <a:off x="5366136" y="5781040"/>
            <a:ext cx="418704" cy="369332"/>
          </a:xfrm>
          <a:prstGeom prst="rect">
            <a:avLst/>
          </a:prstGeom>
          <a:noFill/>
        </p:spPr>
        <p:txBody>
          <a:bodyPr wrap="none" rtlCol="0">
            <a:spAutoFit/>
          </a:bodyPr>
          <a:lstStyle/>
          <a:p>
            <a:r>
              <a:rPr lang="en-US" dirty="0"/>
              <a:t>{ }</a:t>
            </a:r>
          </a:p>
        </p:txBody>
      </p:sp>
      <p:sp>
        <p:nvSpPr>
          <p:cNvPr id="46" name="TextBox 45">
            <a:extLst>
              <a:ext uri="{FF2B5EF4-FFF2-40B4-BE49-F238E27FC236}">
                <a16:creationId xmlns:a16="http://schemas.microsoft.com/office/drawing/2014/main" id="{DE51F281-B062-A6C7-601B-6294087B7221}"/>
              </a:ext>
            </a:extLst>
          </p:cNvPr>
          <p:cNvSpPr txBox="1"/>
          <p:nvPr/>
        </p:nvSpPr>
        <p:spPr>
          <a:xfrm>
            <a:off x="588617" y="4894762"/>
            <a:ext cx="1124026" cy="369332"/>
          </a:xfrm>
          <a:prstGeom prst="rect">
            <a:avLst/>
          </a:prstGeom>
          <a:noFill/>
        </p:spPr>
        <p:txBody>
          <a:bodyPr wrap="none" rtlCol="0">
            <a:spAutoFit/>
          </a:bodyPr>
          <a:lstStyle/>
          <a:p>
            <a:r>
              <a:rPr lang="en-US" dirty="0"/>
              <a:t>Worklist: </a:t>
            </a:r>
          </a:p>
        </p:txBody>
      </p:sp>
      <p:sp>
        <p:nvSpPr>
          <p:cNvPr id="47" name="TextBox 46">
            <a:extLst>
              <a:ext uri="{FF2B5EF4-FFF2-40B4-BE49-F238E27FC236}">
                <a16:creationId xmlns:a16="http://schemas.microsoft.com/office/drawing/2014/main" id="{71F9BC31-7093-167B-0589-87D900FDCFC2}"/>
              </a:ext>
            </a:extLst>
          </p:cNvPr>
          <p:cNvSpPr txBox="1"/>
          <p:nvPr/>
        </p:nvSpPr>
        <p:spPr>
          <a:xfrm>
            <a:off x="1523337" y="4894762"/>
            <a:ext cx="271228" cy="369332"/>
          </a:xfrm>
          <a:prstGeom prst="rect">
            <a:avLst/>
          </a:prstGeom>
          <a:noFill/>
        </p:spPr>
        <p:txBody>
          <a:bodyPr wrap="none" rtlCol="0">
            <a:spAutoFit/>
          </a:bodyPr>
          <a:lstStyle/>
          <a:p>
            <a:r>
              <a:rPr lang="en-US" dirty="0"/>
              <a:t>{</a:t>
            </a:r>
          </a:p>
        </p:txBody>
      </p:sp>
      <p:sp>
        <p:nvSpPr>
          <p:cNvPr id="48" name="TextBox 47">
            <a:extLst>
              <a:ext uri="{FF2B5EF4-FFF2-40B4-BE49-F238E27FC236}">
                <a16:creationId xmlns:a16="http://schemas.microsoft.com/office/drawing/2014/main" id="{E5F77B93-FA83-1E79-E8C6-0A4205375157}"/>
              </a:ext>
            </a:extLst>
          </p:cNvPr>
          <p:cNvSpPr txBox="1"/>
          <p:nvPr/>
        </p:nvSpPr>
        <p:spPr>
          <a:xfrm>
            <a:off x="4043017" y="4894762"/>
            <a:ext cx="271228" cy="369332"/>
          </a:xfrm>
          <a:prstGeom prst="rect">
            <a:avLst/>
          </a:prstGeom>
          <a:noFill/>
        </p:spPr>
        <p:txBody>
          <a:bodyPr wrap="none" rtlCol="0">
            <a:spAutoFit/>
          </a:bodyPr>
          <a:lstStyle/>
          <a:p>
            <a:r>
              <a:rPr lang="en-US" dirty="0"/>
              <a:t>}</a:t>
            </a:r>
          </a:p>
        </p:txBody>
      </p:sp>
      <p:sp>
        <p:nvSpPr>
          <p:cNvPr id="49" name="TextBox 48">
            <a:extLst>
              <a:ext uri="{FF2B5EF4-FFF2-40B4-BE49-F238E27FC236}">
                <a16:creationId xmlns:a16="http://schemas.microsoft.com/office/drawing/2014/main" id="{A86B30F6-170A-B2F4-4B71-4A789794D12B}"/>
              </a:ext>
            </a:extLst>
          </p:cNvPr>
          <p:cNvSpPr txBox="1"/>
          <p:nvPr/>
        </p:nvSpPr>
        <p:spPr>
          <a:xfrm>
            <a:off x="2254857" y="4894762"/>
            <a:ext cx="684803" cy="369332"/>
          </a:xfrm>
          <a:prstGeom prst="rect">
            <a:avLst/>
          </a:prstGeom>
          <a:noFill/>
        </p:spPr>
        <p:txBody>
          <a:bodyPr wrap="none" rtlCol="0">
            <a:spAutoFit/>
          </a:bodyPr>
          <a:lstStyle/>
          <a:p>
            <a:r>
              <a:rPr lang="en-US" dirty="0"/>
              <a:t>main</a:t>
            </a:r>
          </a:p>
        </p:txBody>
      </p:sp>
      <p:sp>
        <p:nvSpPr>
          <p:cNvPr id="50" name="TextBox 49">
            <a:extLst>
              <a:ext uri="{FF2B5EF4-FFF2-40B4-BE49-F238E27FC236}">
                <a16:creationId xmlns:a16="http://schemas.microsoft.com/office/drawing/2014/main" id="{9ACB6EA1-818B-2930-EF3E-9E2C809A9CDD}"/>
              </a:ext>
            </a:extLst>
          </p:cNvPr>
          <p:cNvSpPr txBox="1"/>
          <p:nvPr/>
        </p:nvSpPr>
        <p:spPr>
          <a:xfrm>
            <a:off x="2844137" y="4894762"/>
            <a:ext cx="314510" cy="369332"/>
          </a:xfrm>
          <a:prstGeom prst="rect">
            <a:avLst/>
          </a:prstGeom>
          <a:noFill/>
        </p:spPr>
        <p:txBody>
          <a:bodyPr wrap="none" rtlCol="0">
            <a:spAutoFit/>
          </a:bodyPr>
          <a:lstStyle/>
          <a:p>
            <a:r>
              <a:rPr lang="en-US" dirty="0"/>
              <a:t>a</a:t>
            </a:r>
          </a:p>
        </p:txBody>
      </p:sp>
      <p:sp>
        <p:nvSpPr>
          <p:cNvPr id="51" name="TextBox 50">
            <a:extLst>
              <a:ext uri="{FF2B5EF4-FFF2-40B4-BE49-F238E27FC236}">
                <a16:creationId xmlns:a16="http://schemas.microsoft.com/office/drawing/2014/main" id="{E097EB61-2E70-950D-457F-4434B32D8FB8}"/>
              </a:ext>
            </a:extLst>
          </p:cNvPr>
          <p:cNvSpPr txBox="1"/>
          <p:nvPr/>
        </p:nvSpPr>
        <p:spPr>
          <a:xfrm>
            <a:off x="1696057" y="4894762"/>
            <a:ext cx="314510" cy="369332"/>
          </a:xfrm>
          <a:prstGeom prst="rect">
            <a:avLst/>
          </a:prstGeom>
          <a:noFill/>
        </p:spPr>
        <p:txBody>
          <a:bodyPr wrap="none" rtlCol="0">
            <a:spAutoFit/>
          </a:bodyPr>
          <a:lstStyle/>
          <a:p>
            <a:r>
              <a:rPr lang="en-US" dirty="0"/>
              <a:t>b</a:t>
            </a:r>
          </a:p>
        </p:txBody>
      </p:sp>
      <p:sp>
        <p:nvSpPr>
          <p:cNvPr id="52" name="TextBox 51">
            <a:extLst>
              <a:ext uri="{FF2B5EF4-FFF2-40B4-BE49-F238E27FC236}">
                <a16:creationId xmlns:a16="http://schemas.microsoft.com/office/drawing/2014/main" id="{4A44B537-573A-67D8-1CDE-1404BBA23FFE}"/>
              </a:ext>
            </a:extLst>
          </p:cNvPr>
          <p:cNvSpPr txBox="1"/>
          <p:nvPr/>
        </p:nvSpPr>
        <p:spPr>
          <a:xfrm>
            <a:off x="3027017" y="4894762"/>
            <a:ext cx="421526" cy="369332"/>
          </a:xfrm>
          <a:prstGeom prst="rect">
            <a:avLst/>
          </a:prstGeom>
          <a:noFill/>
        </p:spPr>
        <p:txBody>
          <a:bodyPr wrap="none" rtlCol="0">
            <a:spAutoFit/>
          </a:bodyPr>
          <a:lstStyle/>
          <a:p>
            <a:r>
              <a:rPr lang="en-US" dirty="0"/>
              <a:t>03</a:t>
            </a:r>
          </a:p>
        </p:txBody>
      </p:sp>
      <p:sp>
        <p:nvSpPr>
          <p:cNvPr id="53" name="TextBox 52">
            <a:extLst>
              <a:ext uri="{FF2B5EF4-FFF2-40B4-BE49-F238E27FC236}">
                <a16:creationId xmlns:a16="http://schemas.microsoft.com/office/drawing/2014/main" id="{71F9AE7D-4F13-E77B-F0D3-EF31CA35BEDE}"/>
              </a:ext>
            </a:extLst>
          </p:cNvPr>
          <p:cNvSpPr txBox="1"/>
          <p:nvPr/>
        </p:nvSpPr>
        <p:spPr>
          <a:xfrm>
            <a:off x="3311497" y="4894762"/>
            <a:ext cx="425116" cy="369332"/>
          </a:xfrm>
          <a:prstGeom prst="rect">
            <a:avLst/>
          </a:prstGeom>
          <a:noFill/>
        </p:spPr>
        <p:txBody>
          <a:bodyPr wrap="none" rtlCol="0">
            <a:spAutoFit/>
          </a:bodyPr>
          <a:lstStyle/>
          <a:p>
            <a:r>
              <a:rPr lang="en-US"/>
              <a:t>06</a:t>
            </a:r>
            <a:endParaRPr lang="en-US" dirty="0"/>
          </a:p>
        </p:txBody>
      </p:sp>
      <p:sp>
        <p:nvSpPr>
          <p:cNvPr id="54" name="TextBox 53">
            <a:extLst>
              <a:ext uri="{FF2B5EF4-FFF2-40B4-BE49-F238E27FC236}">
                <a16:creationId xmlns:a16="http://schemas.microsoft.com/office/drawing/2014/main" id="{49AA0D49-095A-2927-F61F-9DC9E862D9F5}"/>
              </a:ext>
            </a:extLst>
          </p:cNvPr>
          <p:cNvSpPr txBox="1"/>
          <p:nvPr/>
        </p:nvSpPr>
        <p:spPr>
          <a:xfrm>
            <a:off x="3636617" y="4894762"/>
            <a:ext cx="420693" cy="369332"/>
          </a:xfrm>
          <a:prstGeom prst="rect">
            <a:avLst/>
          </a:prstGeom>
          <a:noFill/>
        </p:spPr>
        <p:txBody>
          <a:bodyPr wrap="none" rtlCol="0">
            <a:spAutoFit/>
          </a:bodyPr>
          <a:lstStyle/>
          <a:p>
            <a:r>
              <a:rPr lang="en-US" dirty="0"/>
              <a:t>07</a:t>
            </a:r>
          </a:p>
        </p:txBody>
      </p:sp>
      <p:sp>
        <p:nvSpPr>
          <p:cNvPr id="55" name="TextBox 54">
            <a:extLst>
              <a:ext uri="{FF2B5EF4-FFF2-40B4-BE49-F238E27FC236}">
                <a16:creationId xmlns:a16="http://schemas.microsoft.com/office/drawing/2014/main" id="{ACE11E25-DEBA-E4B6-09A8-9E48C72C72FE}"/>
              </a:ext>
            </a:extLst>
          </p:cNvPr>
          <p:cNvSpPr txBox="1"/>
          <p:nvPr/>
        </p:nvSpPr>
        <p:spPr>
          <a:xfrm>
            <a:off x="1919577" y="4894762"/>
            <a:ext cx="425116" cy="369332"/>
          </a:xfrm>
          <a:prstGeom prst="rect">
            <a:avLst/>
          </a:prstGeom>
          <a:noFill/>
        </p:spPr>
        <p:txBody>
          <a:bodyPr wrap="none" rtlCol="0">
            <a:spAutoFit/>
          </a:bodyPr>
          <a:lstStyle/>
          <a:p>
            <a:r>
              <a:rPr lang="en-US" dirty="0"/>
              <a:t>11</a:t>
            </a:r>
          </a:p>
        </p:txBody>
      </p:sp>
      <p:sp>
        <p:nvSpPr>
          <p:cNvPr id="66" name="Oval 65">
            <a:extLst>
              <a:ext uri="{FF2B5EF4-FFF2-40B4-BE49-F238E27FC236}">
                <a16:creationId xmlns:a16="http://schemas.microsoft.com/office/drawing/2014/main" id="{B9897A98-F187-86B8-D97F-7F6E3358A36D}"/>
              </a:ext>
            </a:extLst>
          </p:cNvPr>
          <p:cNvSpPr/>
          <p:nvPr/>
        </p:nvSpPr>
        <p:spPr>
          <a:xfrm>
            <a:off x="1696057" y="4943350"/>
            <a:ext cx="301865" cy="304488"/>
          </a:xfrm>
          <a:prstGeom prst="ellipse">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86493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21" presetClass="entr" presetSubtype="1" fill="hold" grpId="0" nodeType="clickEffect">
                                  <p:stCondLst>
                                    <p:cond delay="0"/>
                                  </p:stCondLst>
                                  <p:childTnLst>
                                    <p:set>
                                      <p:cBhvr>
                                        <p:cTn id="44" dur="1" fill="hold">
                                          <p:stCondLst>
                                            <p:cond delay="0"/>
                                          </p:stCondLst>
                                        </p:cTn>
                                        <p:tgtEl>
                                          <p:spTgt spid="66"/>
                                        </p:tgtEl>
                                        <p:attrNameLst>
                                          <p:attrName>style.visibility</p:attrName>
                                        </p:attrNameLst>
                                      </p:cBhvr>
                                      <p:to>
                                        <p:strVal val="visible"/>
                                      </p:to>
                                    </p:set>
                                    <p:animEffect transition="in" filter="wheel(1)">
                                      <p:cBhvr>
                                        <p:cTn id="45"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P spid="39" grpId="0"/>
      <p:bldP spid="40" grpId="0"/>
      <p:bldP spid="41" grpId="0"/>
      <p:bldP spid="47" grpId="0"/>
      <p:bldP spid="48" grpId="0"/>
      <p:bldP spid="49" grpId="0"/>
      <p:bldP spid="50" grpId="0"/>
      <p:bldP spid="51" grpId="0"/>
      <p:bldP spid="52" grpId="0"/>
      <p:bldP spid="53" grpId="0"/>
      <p:bldP spid="54" grpId="0"/>
      <p:bldP spid="55" grpId="0"/>
      <p:bldP spid="66" grpId="0" animBg="1"/>
    </p:bldLst>
  </p:timing>
</p:sld>
</file>

<file path=ppt/slides/slide8.xml><?xml version="1.0" encoding="utf-8"?>
<p:sld xmlns:a16="http://schemas.microsoft.com/office/drawing/2014/main" xmlns:mc="http://schemas.openxmlformats.org/markup-compatibility/2006" xmlns:a14="http://schemas.microsoft.com/office/drawing/2010/main" xmlns:p14="http://schemas.microsoft.com/office/powerpoint/2010/main" xmlns:p159="http://schemas.microsoft.com/office/powerpoint/2015/09/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07DFD-30AF-B697-916D-43247F09683A}"/>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ED5B848-B83C-E973-541E-9D02BED9517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8</a:t>
            </a:fld>
            <a:endParaRPr lang="en-US" dirty="0"/>
          </a:p>
        </p:txBody>
      </p:sp>
      <p:sp>
        <p:nvSpPr>
          <p:cNvPr id="7" name="Title 1">
            <a:extLst>
              <a:ext uri="{FF2B5EF4-FFF2-40B4-BE49-F238E27FC236}">
                <a16:creationId xmlns:a16="http://schemas.microsoft.com/office/drawing/2014/main" id="{7773C15D-D8F8-67B1-5A6D-9F35D3070B33}"/>
              </a:ext>
            </a:extLst>
          </p:cNvPr>
          <p:cNvSpPr>
            <a:spLocks noGrp="1"/>
          </p:cNvSpPr>
          <p:nvPr>
            <p:ph type="title"/>
          </p:nvPr>
        </p:nvSpPr>
        <p:spPr>
          <a:xfrm>
            <a:off x="11071" y="-308735"/>
            <a:ext cx="12172220" cy="1325563"/>
          </a:xfrm>
        </p:spPr>
        <p:txBody>
          <a:bodyPr>
            <a:normAutofit/>
          </a:bodyPr>
          <a:lstStyle/>
          <a:p>
            <a:r>
              <a:rPr lang="en-US" sz="3400" b="1" dirty="0"/>
              <a:t>Last Time: Summary Functions</a:t>
            </a:r>
          </a:p>
        </p:txBody>
      </p:sp>
      <p:sp>
        <p:nvSpPr>
          <p:cNvPr id="8" name="Title 1">
            <a:extLst>
              <a:ext uri="{FF2B5EF4-FFF2-40B4-BE49-F238E27FC236}">
                <a16:creationId xmlns:a16="http://schemas.microsoft.com/office/drawing/2014/main" id="{4CDCFAB5-589E-EE5F-35AC-4BCC6F8D59B2}"/>
              </a:ext>
            </a:extLst>
          </p:cNvPr>
          <p:cNvSpPr txBox="1">
            <a:spLocks/>
          </p:cNvSpPr>
          <p:nvPr/>
        </p:nvSpPr>
        <p:spPr>
          <a:xfrm>
            <a:off x="7588" y="496953"/>
            <a:ext cx="12172220" cy="34275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Review: Last Lecture</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FBB606DC-CA13-401E-1F14-8DA783194B8A}"/>
                  </a:ext>
                </a:extLst>
              </p:cNvPr>
              <p:cNvSpPr>
                <a:spLocks noChangeArrowheads="1"/>
              </p:cNvSpPr>
              <p:nvPr/>
            </p:nvSpPr>
            <p:spPr bwMode="auto">
              <a:xfrm>
                <a:off x="231681" y="570543"/>
                <a:ext cx="5894799" cy="433579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b="1" u="sng" dirty="0" bmk="">
                    <a:solidFill>
                      <a:srgbClr val="000000"/>
                    </a:solidFill>
                    <a:cs typeface="Times New Roman" panose="02020603050405020304" pitchFamily="18" charset="0"/>
                  </a:rPr>
                  <a:t>GREF Computation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err="1" bmk="">
                    <a:ln>
                      <a:noFill/>
                    </a:ln>
                    <a:solidFill>
                      <a:srgbClr val="000000"/>
                    </a:solidFill>
                    <a:effectLst/>
                    <a:cs typeface="Times New Roman" panose="02020603050405020304" pitchFamily="18" charset="0"/>
                  </a:rPr>
                  <a:t>GREF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 = </a:t>
                </a:r>
                <a:r>
                  <a:rPr kumimoji="0" lang="en-US" altLang="en-US" b="0" i="0" u="none" strike="noStrike" cap="none" normalizeH="0" baseline="0" dirty="0" err="1" bmk="">
                    <a:ln>
                      <a:noFill/>
                    </a:ln>
                    <a:solidFill>
                      <a:srgbClr val="000000"/>
                    </a:solidFill>
                    <a:effectLst/>
                    <a:cs typeface="Times New Roman" panose="02020603050405020304" pitchFamily="18" charset="0"/>
                  </a:rPr>
                  <a:t>IREF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endParaRPr lang="en-US" altLang="en-US" baseline="-25000"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worklist = { all calls and </a:t>
                </a:r>
                <a:r>
                  <a:rPr lang="en-US" altLang="en-US" dirty="0" err="1" bmk="">
                    <a:solidFill>
                      <a:srgbClr val="000000"/>
                    </a:solidFill>
                    <a:cs typeface="Times New Roman" panose="02020603050405020304" pitchFamily="18" charset="0"/>
                  </a:rPr>
                  <a:t>fns</a:t>
                </a:r>
                <a:r>
                  <a:rPr lang="en-US" altLang="en-US" dirty="0" bmk="">
                    <a:solidFill>
                      <a:srgbClr val="000000"/>
                    </a:solidFill>
                    <a:cs typeface="Times New Roman" panose="02020603050405020304" pitchFamily="18" charset="0"/>
                  </a:rPr>
                  <a:t>}</a:t>
                </a:r>
                <a:r>
                  <a:rPr kumimoji="0" lang="en-US" altLang="en-US" b="0" i="0" u="none" strike="noStrike" cap="none" normalizeH="0" baseline="0" dirty="0" bmk="">
                    <a:ln>
                      <a:noFill/>
                    </a:ln>
                    <a:solidFill>
                      <a:srgbClr val="000000"/>
                    </a:solidFill>
                    <a:effectLst/>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while(worklist not empty):</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 = pop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element e is a call c in function s to function 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(t) with formals mapped to actuals</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updated, add s to the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else if element e is a function 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 </a:t>
                </a:r>
                <a14:m>
                  <m:oMath xmlns:m="http://schemas.openxmlformats.org/officeDocument/2006/math">
                    <m:r>
                      <a:rPr xmlns:a="http://schemas.openxmlformats.org/drawingml/2006/main" lang="en-US" i="1" smtClean="0">
                        <a:latin typeface="Cambria Math" panose="02040503050406030204" pitchFamily="18" charset="0"/>
                        <a:ea typeface="Cambria Math" panose="02040503050406030204" pitchFamily="18" charset="0"/>
                      </a:rPr>
                      <m:t>⋃</m:t>
                    </m:r>
                  </m:oMath>
                </a14:m>
                <a:r>
                  <a:rPr lang="en-US" dirty="0"/>
                  <a:t> </a:t>
                </a:r>
                <a:r>
                  <a:rPr lang="en-US" dirty="0" err="1"/>
                  <a:t>GREF</a:t>
                </a:r>
                <a:r>
                  <a:rPr lang="en-US" baseline="-25000" dirty="0" err="1"/>
                  <a:t>call</a:t>
                </a:r>
                <a:r>
                  <a:rPr lang="en-US" dirty="0"/>
                  <a:t>(c) for all call sites c in f </a:t>
                </a:r>
                <a14:m>
                  <m:oMath xmlns:m="http://schemas.openxmlformats.org/officeDocument/2006/math">
                    <m:r>
                      <a:rPr xmlns:a="http://schemas.openxmlformats.org/drawingml/2006/main" lang="en-US" i="1">
                        <a:latin typeface="Cambria Math" panose="02040503050406030204" pitchFamily="18" charset="0"/>
                        <a:ea typeface="Cambria Math" panose="02040503050406030204" pitchFamily="18" charset="0"/>
                      </a:rPr>
                      <m:t>⋃</m:t>
                    </m:r>
                  </m:oMath>
                </a14:m>
                <a:r>
                  <a:rPr lang="en-US" dirty="0"/>
                  <a:t> IREF(f)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updated, add all call sites to f to worklist</a:t>
                </a:r>
              </a:p>
            </p:txBody>
          </p:sp>
        </mc:Choice>
        <mc:Fallback>
          <p:sp>
            <p:nvSpPr>
              <p:cNvPr id="9" name="Rectangle 8">
                <a:extLst>
                  <a:ext uri="{FF2B5EF4-FFF2-40B4-BE49-F238E27FC236}">
                    <a16:creationId xmlns:a16="http://schemas.microsoft.com/office/drawing/2014/main" id="{FBB606DC-CA13-401E-1F14-8DA783194B8A}"/>
                  </a:ext>
                </a:extLst>
              </p:cNvPr>
              <p:cNvSpPr>
                <a:spLocks noRot="1" noChangeAspect="1" noMove="1" noResize="1" noEditPoints="1" noAdjustHandles="1" noChangeArrowheads="1" noChangeShapeType="1" noTextEdit="1"/>
              </p:cNvSpPr>
              <p:nvPr/>
            </p:nvSpPr>
            <p:spPr bwMode="auto">
              <a:xfrm>
                <a:off x="231681" y="570543"/>
                <a:ext cx="5894799" cy="4335793"/>
              </a:xfrm>
              <a:prstGeom prst="rect">
                <a:avLst/>
              </a:prstGeom>
              <a:blipFill>
                <a:blip r:embed="rId2"/>
                <a:stretch>
                  <a:fillRect l="-827" r="-10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12" name="TextBox 11">
            <a:extLst>
              <a:ext uri="{FF2B5EF4-FFF2-40B4-BE49-F238E27FC236}">
                <a16:creationId xmlns:a16="http://schemas.microsoft.com/office/drawing/2014/main" id="{7EE0B599-481F-77D5-9884-0E89031106D4}"/>
              </a:ext>
            </a:extLst>
          </p:cNvPr>
          <p:cNvSpPr txBox="1"/>
          <p:nvPr/>
        </p:nvSpPr>
        <p:spPr>
          <a:xfrm>
            <a:off x="6003112" y="1202252"/>
            <a:ext cx="3433490" cy="286232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a:solidFill>
                  <a:srgbClr val="000000"/>
                </a:solidFill>
                <a:latin typeface="Courier New" panose="02070309020205020404" pitchFamily="49" charset="0"/>
                <a:cs typeface="Courier New" panose="02070309020205020404" pitchFamily="49" charset="0"/>
              </a:rPr>
              <a:t>01: i</a:t>
            </a: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nt g1,g2, p3;</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02: v</a:t>
            </a:r>
            <a:r>
              <a:rPr kumimoji="0" lang="en-US" altLang="en-US" sz="1500" b="0" i="0" u="none" strike="noStrike" cap="none" normalizeH="0" baseline="0" dirty="0" bmk="">
                <a:ln>
                  <a:noFill/>
                </a:ln>
                <a:solidFill>
                  <a:srgbClr val="000000"/>
                </a:solidFill>
                <a:effectLst/>
                <a:latin typeface="Courier New" panose="02070309020205020404" pitchFamily="49" charset="0"/>
                <a:cs typeface="Courier New" panose="02070309020205020404" pitchFamily="49" charset="0"/>
              </a:rPr>
              <a:t>oid main()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03:   a(v1);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04: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05: void a( int f1){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06:   b(v2, v3);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07:   b(v4, v5);</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08: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09: void b( int f2, int 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10:   print(f3);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11:   b(g1, g2);</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12: }</a:t>
            </a:r>
          </a:p>
        </p:txBody>
      </p:sp>
      <p:sp>
        <p:nvSpPr>
          <p:cNvPr id="17" name="Rectangle 16">
            <a:extLst>
              <a:ext uri="{FF2B5EF4-FFF2-40B4-BE49-F238E27FC236}">
                <a16:creationId xmlns:a16="http://schemas.microsoft.com/office/drawing/2014/main" id="{EA5740C4-A6F7-3F74-AAD5-F525E4FBDCE4}"/>
              </a:ext>
            </a:extLst>
          </p:cNvPr>
          <p:cNvSpPr/>
          <p:nvPr/>
        </p:nvSpPr>
        <p:spPr>
          <a:xfrm>
            <a:off x="9550687" y="685667"/>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main</a:t>
            </a:r>
          </a:p>
          <a:p>
            <a:pPr algn="ctr"/>
            <a:r>
              <a:rPr lang="en-US" dirty="0">
                <a:solidFill>
                  <a:schemeClr val="tx1"/>
                </a:solidFill>
              </a:rPr>
              <a:t>IREF = { }</a:t>
            </a:r>
          </a:p>
          <a:p>
            <a:pPr algn="ctr"/>
            <a:r>
              <a:rPr lang="en-US" dirty="0">
                <a:solidFill>
                  <a:schemeClr val="tx1"/>
                </a:solidFill>
              </a:rPr>
              <a:t>03</a:t>
            </a:r>
          </a:p>
        </p:txBody>
      </p:sp>
      <p:sp>
        <p:nvSpPr>
          <p:cNvPr id="18" name="Rectangle 17">
            <a:extLst>
              <a:ext uri="{FF2B5EF4-FFF2-40B4-BE49-F238E27FC236}">
                <a16:creationId xmlns:a16="http://schemas.microsoft.com/office/drawing/2014/main" id="{A8C627E2-338A-3EF3-1D82-2958D34C6108}"/>
              </a:ext>
            </a:extLst>
          </p:cNvPr>
          <p:cNvSpPr/>
          <p:nvPr/>
        </p:nvSpPr>
        <p:spPr>
          <a:xfrm>
            <a:off x="9550687" y="1952271"/>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a</a:t>
            </a:r>
          </a:p>
          <a:p>
            <a:pPr algn="ctr"/>
            <a:r>
              <a:rPr lang="en-US" dirty="0">
                <a:solidFill>
                  <a:schemeClr val="tx1"/>
                </a:solidFill>
              </a:rPr>
              <a:t>IREF = { }</a:t>
            </a:r>
          </a:p>
          <a:p>
            <a:pPr algn="ctr"/>
            <a:r>
              <a:rPr lang="en-US" dirty="0">
                <a:solidFill>
                  <a:schemeClr val="tx1"/>
                </a:solidFill>
              </a:rPr>
              <a:t>06   07</a:t>
            </a:r>
          </a:p>
        </p:txBody>
      </p:sp>
      <p:sp>
        <p:nvSpPr>
          <p:cNvPr id="19" name="Rectangle 18">
            <a:extLst>
              <a:ext uri="{FF2B5EF4-FFF2-40B4-BE49-F238E27FC236}">
                <a16:creationId xmlns:a16="http://schemas.microsoft.com/office/drawing/2014/main" id="{BCED34AC-3FDB-1BBD-F015-3C051FAD79D2}"/>
              </a:ext>
            </a:extLst>
          </p:cNvPr>
          <p:cNvSpPr/>
          <p:nvPr/>
        </p:nvSpPr>
        <p:spPr>
          <a:xfrm>
            <a:off x="9550687" y="3230880"/>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b</a:t>
            </a:r>
          </a:p>
          <a:p>
            <a:pPr algn="ctr"/>
            <a:r>
              <a:rPr lang="en-US" dirty="0">
                <a:solidFill>
                  <a:schemeClr val="tx1"/>
                </a:solidFill>
              </a:rPr>
              <a:t>IREF = {f3}</a:t>
            </a:r>
          </a:p>
          <a:p>
            <a:pPr algn="ctr"/>
            <a:r>
              <a:rPr lang="en-US" dirty="0">
                <a:solidFill>
                  <a:schemeClr val="tx1"/>
                </a:solidFill>
              </a:rPr>
              <a:t>10</a:t>
            </a:r>
          </a:p>
        </p:txBody>
      </p:sp>
      <p:cxnSp>
        <p:nvCxnSpPr>
          <p:cNvPr id="20" name="Straight Arrow Connector 19">
            <a:extLst>
              <a:ext uri="{FF2B5EF4-FFF2-40B4-BE49-F238E27FC236}">
                <a16:creationId xmlns:a16="http://schemas.microsoft.com/office/drawing/2014/main" id="{DCE56EEC-8C76-107D-3BEA-16444214699A}"/>
              </a:ext>
            </a:extLst>
          </p:cNvPr>
          <p:cNvCxnSpPr>
            <a:stCxn id="17" idx="2"/>
            <a:endCxn id="18" idx="0"/>
          </p:cNvCxnSpPr>
          <p:nvPr/>
        </p:nvCxnSpPr>
        <p:spPr>
          <a:xfrm>
            <a:off x="10213627" y="1600067"/>
            <a:ext cx="0" cy="35220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1" name="Straight Arrow Connector 20">
            <a:extLst>
              <a:ext uri="{FF2B5EF4-FFF2-40B4-BE49-F238E27FC236}">
                <a16:creationId xmlns:a16="http://schemas.microsoft.com/office/drawing/2014/main" id="{DA7E5786-7E40-CEE1-2098-DB883593BF50}"/>
              </a:ext>
            </a:extLst>
          </p:cNvPr>
          <p:cNvCxnSpPr>
            <a:cxnSpLocks/>
            <a:endCxn id="19" idx="0"/>
          </p:cNvCxnSpPr>
          <p:nvPr/>
        </p:nvCxnSpPr>
        <p:spPr>
          <a:xfrm>
            <a:off x="9992647" y="2866671"/>
            <a:ext cx="220980"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2" name="Straight Arrow Connector 21">
            <a:extLst>
              <a:ext uri="{FF2B5EF4-FFF2-40B4-BE49-F238E27FC236}">
                <a16:creationId xmlns:a16="http://schemas.microsoft.com/office/drawing/2014/main" id="{1E0DFC15-0D5B-47B4-FD95-59A653853682}"/>
              </a:ext>
            </a:extLst>
          </p:cNvPr>
          <p:cNvCxnSpPr>
            <a:cxnSpLocks/>
            <a:endCxn id="19" idx="0"/>
          </p:cNvCxnSpPr>
          <p:nvPr/>
        </p:nvCxnSpPr>
        <p:spPr>
          <a:xfrm flipH="1">
            <a:off x="10213627" y="2866671"/>
            <a:ext cx="183984"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3" name="Connector: Elbow 22">
            <a:extLst>
              <a:ext uri="{FF2B5EF4-FFF2-40B4-BE49-F238E27FC236}">
                <a16:creationId xmlns:a16="http://schemas.microsoft.com/office/drawing/2014/main" id="{54EB94BB-4409-3001-D60D-76408583CA1B}"/>
              </a:ext>
            </a:extLst>
          </p:cNvPr>
          <p:cNvCxnSpPr>
            <a:cxnSpLocks/>
            <a:stCxn id="19" idx="2"/>
            <a:endCxn id="19" idx="3"/>
          </p:cNvCxnSpPr>
          <p:nvPr/>
        </p:nvCxnSpPr>
        <p:spPr>
          <a:xfrm rot="5400000" flipH="1" flipV="1">
            <a:off x="10316497" y="3585210"/>
            <a:ext cx="457200" cy="662940"/>
          </a:xfrm>
          <a:prstGeom prst="bentConnector4">
            <a:avLst>
              <a:gd name="adj1" fmla="val -50000"/>
              <a:gd name="adj2" fmla="val 134483"/>
            </a:avLst>
          </a:prstGeom>
          <a:ln>
            <a:tailEnd type="triangle"/>
          </a:ln>
        </p:spPr>
        <p:style>
          <a:lnRef idx="3">
            <a:schemeClr val="dk1"/>
          </a:lnRef>
          <a:fillRef idx="0">
            <a:schemeClr val="dk1"/>
          </a:fillRef>
          <a:effectRef idx="2">
            <a:schemeClr val="dk1"/>
          </a:effectRef>
          <a:fontRef idx="minor">
            <a:schemeClr val="tx1"/>
          </a:fontRef>
        </p:style>
      </p:cxnSp>
      <p:grpSp>
        <p:nvGrpSpPr>
          <p:cNvPr id="3" name="Group 2">
            <a:extLst>
              <a:ext uri="{FF2B5EF4-FFF2-40B4-BE49-F238E27FC236}">
                <a16:creationId xmlns:a16="http://schemas.microsoft.com/office/drawing/2014/main" id="{B50885D6-101D-4325-24D1-46D607F72CF9}"/>
              </a:ext>
            </a:extLst>
          </p:cNvPr>
          <p:cNvGrpSpPr/>
          <p:nvPr/>
        </p:nvGrpSpPr>
        <p:grpSpPr>
          <a:xfrm>
            <a:off x="1625600" y="5415280"/>
            <a:ext cx="4153836" cy="369332"/>
            <a:chOff x="1625600" y="5415280"/>
            <a:chExt cx="4153836" cy="369332"/>
          </a:xfrm>
        </p:grpSpPr>
        <p:sp>
          <p:nvSpPr>
            <p:cNvPr id="24" name="TextBox 23">
              <a:extLst>
                <a:ext uri="{FF2B5EF4-FFF2-40B4-BE49-F238E27FC236}">
                  <a16:creationId xmlns:a16="http://schemas.microsoft.com/office/drawing/2014/main" id="{A2EF436A-0565-E7C0-E62E-A3276D10A95B}"/>
                </a:ext>
              </a:extLst>
            </p:cNvPr>
            <p:cNvSpPr txBox="1"/>
            <p:nvPr/>
          </p:nvSpPr>
          <p:spPr>
            <a:xfrm>
              <a:off x="1625600" y="5415280"/>
              <a:ext cx="684803" cy="369332"/>
            </a:xfrm>
            <a:prstGeom prst="rect">
              <a:avLst/>
            </a:prstGeom>
            <a:noFill/>
          </p:spPr>
          <p:txBody>
            <a:bodyPr wrap="none" rtlCol="0">
              <a:spAutoFit/>
            </a:bodyPr>
            <a:lstStyle/>
            <a:p>
              <a:r>
                <a:rPr lang="en-US" dirty="0"/>
                <a:t>main</a:t>
              </a:r>
            </a:p>
          </p:txBody>
        </p:sp>
        <p:sp>
          <p:nvSpPr>
            <p:cNvPr id="25" name="TextBox 24">
              <a:extLst>
                <a:ext uri="{FF2B5EF4-FFF2-40B4-BE49-F238E27FC236}">
                  <a16:creationId xmlns:a16="http://schemas.microsoft.com/office/drawing/2014/main" id="{D070E339-795A-3EA7-3944-63213DB638AD}"/>
                </a:ext>
              </a:extLst>
            </p:cNvPr>
            <p:cNvSpPr txBox="1"/>
            <p:nvPr/>
          </p:nvSpPr>
          <p:spPr>
            <a:xfrm>
              <a:off x="2501663" y="5415280"/>
              <a:ext cx="314510" cy="369332"/>
            </a:xfrm>
            <a:prstGeom prst="rect">
              <a:avLst/>
            </a:prstGeom>
            <a:noFill/>
          </p:spPr>
          <p:txBody>
            <a:bodyPr wrap="none" rtlCol="0">
              <a:spAutoFit/>
            </a:bodyPr>
            <a:lstStyle/>
            <a:p>
              <a:r>
                <a:rPr lang="en-US" dirty="0"/>
                <a:t>a</a:t>
              </a:r>
            </a:p>
          </p:txBody>
        </p:sp>
        <p:sp>
          <p:nvSpPr>
            <p:cNvPr id="26" name="TextBox 25">
              <a:extLst>
                <a:ext uri="{FF2B5EF4-FFF2-40B4-BE49-F238E27FC236}">
                  <a16:creationId xmlns:a16="http://schemas.microsoft.com/office/drawing/2014/main" id="{1F3168E1-CBB7-750A-4300-EF571BFE6E75}"/>
                </a:ext>
              </a:extLst>
            </p:cNvPr>
            <p:cNvSpPr txBox="1"/>
            <p:nvPr/>
          </p:nvSpPr>
          <p:spPr>
            <a:xfrm>
              <a:off x="3007433" y="5415280"/>
              <a:ext cx="314510" cy="369332"/>
            </a:xfrm>
            <a:prstGeom prst="rect">
              <a:avLst/>
            </a:prstGeom>
            <a:noFill/>
          </p:spPr>
          <p:txBody>
            <a:bodyPr wrap="none" rtlCol="0">
              <a:spAutoFit/>
            </a:bodyPr>
            <a:lstStyle/>
            <a:p>
              <a:r>
                <a:rPr lang="en-US" dirty="0"/>
                <a:t>b</a:t>
              </a:r>
            </a:p>
          </p:txBody>
        </p:sp>
        <p:sp>
          <p:nvSpPr>
            <p:cNvPr id="27" name="TextBox 26">
              <a:extLst>
                <a:ext uri="{FF2B5EF4-FFF2-40B4-BE49-F238E27FC236}">
                  <a16:creationId xmlns:a16="http://schemas.microsoft.com/office/drawing/2014/main" id="{F624CC79-1D0C-E35B-6DA4-63D3E790C3DB}"/>
                </a:ext>
              </a:extLst>
            </p:cNvPr>
            <p:cNvSpPr txBox="1"/>
            <p:nvPr/>
          </p:nvSpPr>
          <p:spPr>
            <a:xfrm>
              <a:off x="3513203" y="5415280"/>
              <a:ext cx="421526" cy="369332"/>
            </a:xfrm>
            <a:prstGeom prst="rect">
              <a:avLst/>
            </a:prstGeom>
            <a:noFill/>
          </p:spPr>
          <p:txBody>
            <a:bodyPr wrap="none" rtlCol="0">
              <a:spAutoFit/>
            </a:bodyPr>
            <a:lstStyle/>
            <a:p>
              <a:r>
                <a:rPr lang="en-US" dirty="0"/>
                <a:t>03</a:t>
              </a:r>
            </a:p>
          </p:txBody>
        </p:sp>
        <p:sp>
          <p:nvSpPr>
            <p:cNvPr id="28" name="TextBox 27">
              <a:extLst>
                <a:ext uri="{FF2B5EF4-FFF2-40B4-BE49-F238E27FC236}">
                  <a16:creationId xmlns:a16="http://schemas.microsoft.com/office/drawing/2014/main" id="{98DA997C-0B7E-5271-A901-BB18D5364A9B}"/>
                </a:ext>
              </a:extLst>
            </p:cNvPr>
            <p:cNvSpPr txBox="1"/>
            <p:nvPr/>
          </p:nvSpPr>
          <p:spPr>
            <a:xfrm>
              <a:off x="4125989" y="5415280"/>
              <a:ext cx="425116" cy="369332"/>
            </a:xfrm>
            <a:prstGeom prst="rect">
              <a:avLst/>
            </a:prstGeom>
            <a:noFill/>
          </p:spPr>
          <p:txBody>
            <a:bodyPr wrap="none" rtlCol="0">
              <a:spAutoFit/>
            </a:bodyPr>
            <a:lstStyle/>
            <a:p>
              <a:r>
                <a:rPr lang="en-US" dirty="0"/>
                <a:t>06</a:t>
              </a:r>
            </a:p>
          </p:txBody>
        </p:sp>
        <p:sp>
          <p:nvSpPr>
            <p:cNvPr id="29" name="TextBox 28">
              <a:extLst>
                <a:ext uri="{FF2B5EF4-FFF2-40B4-BE49-F238E27FC236}">
                  <a16:creationId xmlns:a16="http://schemas.microsoft.com/office/drawing/2014/main" id="{C80B53EE-8F53-C377-4858-9CCCE41B0271}"/>
                </a:ext>
              </a:extLst>
            </p:cNvPr>
            <p:cNvSpPr txBox="1"/>
            <p:nvPr/>
          </p:nvSpPr>
          <p:spPr>
            <a:xfrm>
              <a:off x="4742365" y="5415280"/>
              <a:ext cx="420693" cy="369332"/>
            </a:xfrm>
            <a:prstGeom prst="rect">
              <a:avLst/>
            </a:prstGeom>
            <a:noFill/>
          </p:spPr>
          <p:txBody>
            <a:bodyPr wrap="none" rtlCol="0">
              <a:spAutoFit/>
            </a:bodyPr>
            <a:lstStyle/>
            <a:p>
              <a:r>
                <a:rPr lang="en-US"/>
                <a:t>07</a:t>
              </a:r>
              <a:endParaRPr lang="en-US" dirty="0"/>
            </a:p>
          </p:txBody>
        </p:sp>
        <p:sp>
          <p:nvSpPr>
            <p:cNvPr id="30" name="TextBox 29">
              <a:extLst>
                <a:ext uri="{FF2B5EF4-FFF2-40B4-BE49-F238E27FC236}">
                  <a16:creationId xmlns:a16="http://schemas.microsoft.com/office/drawing/2014/main" id="{65A3182C-005A-A2E8-AF34-CBDFDAC401E2}"/>
                </a:ext>
              </a:extLst>
            </p:cNvPr>
            <p:cNvSpPr txBox="1"/>
            <p:nvPr/>
          </p:nvSpPr>
          <p:spPr>
            <a:xfrm>
              <a:off x="5354320" y="5415280"/>
              <a:ext cx="425116" cy="369332"/>
            </a:xfrm>
            <a:prstGeom prst="rect">
              <a:avLst/>
            </a:prstGeom>
            <a:noFill/>
          </p:spPr>
          <p:txBody>
            <a:bodyPr wrap="none" rtlCol="0">
              <a:spAutoFit/>
            </a:bodyPr>
            <a:lstStyle/>
            <a:p>
              <a:r>
                <a:rPr lang="en-US" dirty="0"/>
                <a:t>11</a:t>
              </a:r>
            </a:p>
          </p:txBody>
        </p:sp>
      </p:grpSp>
      <p:sp>
        <p:nvSpPr>
          <p:cNvPr id="31" name="TextBox 30">
            <a:extLst>
              <a:ext uri="{FF2B5EF4-FFF2-40B4-BE49-F238E27FC236}">
                <a16:creationId xmlns:a16="http://schemas.microsoft.com/office/drawing/2014/main" id="{6F78838E-4486-2C74-595E-46EBC932374B}"/>
              </a:ext>
            </a:extLst>
          </p:cNvPr>
          <p:cNvSpPr txBox="1"/>
          <p:nvPr/>
        </p:nvSpPr>
        <p:spPr>
          <a:xfrm>
            <a:off x="836600" y="5835412"/>
            <a:ext cx="705642" cy="369332"/>
          </a:xfrm>
          <a:prstGeom prst="rect">
            <a:avLst/>
          </a:prstGeom>
          <a:noFill/>
        </p:spPr>
        <p:txBody>
          <a:bodyPr wrap="none" rtlCol="0">
            <a:spAutoFit/>
          </a:bodyPr>
          <a:lstStyle/>
          <a:p>
            <a:r>
              <a:rPr lang="en-US" dirty="0"/>
              <a:t>GREF</a:t>
            </a:r>
          </a:p>
        </p:txBody>
      </p:sp>
      <p:sp>
        <p:nvSpPr>
          <p:cNvPr id="35" name="TextBox 34">
            <a:extLst>
              <a:ext uri="{FF2B5EF4-FFF2-40B4-BE49-F238E27FC236}">
                <a16:creationId xmlns:a16="http://schemas.microsoft.com/office/drawing/2014/main" id="{436F5540-58B9-7679-8E13-D21C7B1D4E19}"/>
              </a:ext>
            </a:extLst>
          </p:cNvPr>
          <p:cNvSpPr txBox="1"/>
          <p:nvPr/>
        </p:nvSpPr>
        <p:spPr>
          <a:xfrm>
            <a:off x="2917576" y="5781040"/>
            <a:ext cx="548163" cy="369332"/>
          </a:xfrm>
          <a:prstGeom prst="rect">
            <a:avLst/>
          </a:prstGeom>
          <a:noFill/>
        </p:spPr>
        <p:txBody>
          <a:bodyPr wrap="none" rtlCol="0">
            <a:spAutoFit/>
          </a:bodyPr>
          <a:lstStyle/>
          <a:p>
            <a:r>
              <a:rPr lang="en-US" dirty="0"/>
              <a:t>{f3}</a:t>
            </a:r>
          </a:p>
        </p:txBody>
      </p:sp>
      <p:sp>
        <p:nvSpPr>
          <p:cNvPr id="36" name="TextBox 35">
            <a:extLst>
              <a:ext uri="{FF2B5EF4-FFF2-40B4-BE49-F238E27FC236}">
                <a16:creationId xmlns:a16="http://schemas.microsoft.com/office/drawing/2014/main" id="{906B5139-258C-91DD-4DD5-B6770A9E0B69}"/>
              </a:ext>
            </a:extLst>
          </p:cNvPr>
          <p:cNvSpPr txBox="1"/>
          <p:nvPr/>
        </p:nvSpPr>
        <p:spPr>
          <a:xfrm>
            <a:off x="1769496" y="5781040"/>
            <a:ext cx="418704" cy="369332"/>
          </a:xfrm>
          <a:prstGeom prst="rect">
            <a:avLst/>
          </a:prstGeom>
          <a:noFill/>
        </p:spPr>
        <p:txBody>
          <a:bodyPr wrap="none" rtlCol="0">
            <a:spAutoFit/>
          </a:bodyPr>
          <a:lstStyle/>
          <a:p>
            <a:r>
              <a:rPr lang="en-US" dirty="0"/>
              <a:t>{ }</a:t>
            </a:r>
          </a:p>
        </p:txBody>
      </p:sp>
      <p:sp>
        <p:nvSpPr>
          <p:cNvPr id="37" name="TextBox 36">
            <a:extLst>
              <a:ext uri="{FF2B5EF4-FFF2-40B4-BE49-F238E27FC236}">
                <a16:creationId xmlns:a16="http://schemas.microsoft.com/office/drawing/2014/main" id="{B579A85B-1BFA-836F-2555-B9E1B86D7E09}"/>
              </a:ext>
            </a:extLst>
          </p:cNvPr>
          <p:cNvSpPr txBox="1"/>
          <p:nvPr/>
        </p:nvSpPr>
        <p:spPr>
          <a:xfrm>
            <a:off x="2450216" y="5781040"/>
            <a:ext cx="418704" cy="369332"/>
          </a:xfrm>
          <a:prstGeom prst="rect">
            <a:avLst/>
          </a:prstGeom>
          <a:noFill/>
        </p:spPr>
        <p:txBody>
          <a:bodyPr wrap="none" rtlCol="0">
            <a:spAutoFit/>
          </a:bodyPr>
          <a:lstStyle/>
          <a:p>
            <a:r>
              <a:rPr lang="en-US" dirty="0"/>
              <a:t>{ }</a:t>
            </a:r>
          </a:p>
        </p:txBody>
      </p:sp>
      <p:sp>
        <p:nvSpPr>
          <p:cNvPr id="38" name="TextBox 37">
            <a:extLst>
              <a:ext uri="{FF2B5EF4-FFF2-40B4-BE49-F238E27FC236}">
                <a16:creationId xmlns:a16="http://schemas.microsoft.com/office/drawing/2014/main" id="{1D37B4F8-F779-525B-3332-8C25C05B1F23}"/>
              </a:ext>
            </a:extLst>
          </p:cNvPr>
          <p:cNvSpPr txBox="1"/>
          <p:nvPr/>
        </p:nvSpPr>
        <p:spPr>
          <a:xfrm>
            <a:off x="3517016" y="5781040"/>
            <a:ext cx="418704" cy="369332"/>
          </a:xfrm>
          <a:prstGeom prst="rect">
            <a:avLst/>
          </a:prstGeom>
          <a:noFill/>
        </p:spPr>
        <p:txBody>
          <a:bodyPr wrap="none" rtlCol="0">
            <a:spAutoFit/>
          </a:bodyPr>
          <a:lstStyle/>
          <a:p>
            <a:r>
              <a:rPr lang="en-US" dirty="0"/>
              <a:t>{ }</a:t>
            </a:r>
          </a:p>
        </p:txBody>
      </p:sp>
      <p:sp>
        <p:nvSpPr>
          <p:cNvPr id="39" name="TextBox 38">
            <a:extLst>
              <a:ext uri="{FF2B5EF4-FFF2-40B4-BE49-F238E27FC236}">
                <a16:creationId xmlns:a16="http://schemas.microsoft.com/office/drawing/2014/main" id="{ED237F43-84B6-E3F0-4464-55D6B84C1053}"/>
              </a:ext>
            </a:extLst>
          </p:cNvPr>
          <p:cNvSpPr txBox="1"/>
          <p:nvPr/>
        </p:nvSpPr>
        <p:spPr>
          <a:xfrm>
            <a:off x="4126616" y="5781040"/>
            <a:ext cx="418704" cy="369332"/>
          </a:xfrm>
          <a:prstGeom prst="rect">
            <a:avLst/>
          </a:prstGeom>
          <a:noFill/>
        </p:spPr>
        <p:txBody>
          <a:bodyPr wrap="none" rtlCol="0">
            <a:spAutoFit/>
          </a:bodyPr>
          <a:lstStyle/>
          <a:p>
            <a:r>
              <a:rPr lang="en-US" dirty="0"/>
              <a:t>{ }</a:t>
            </a:r>
          </a:p>
        </p:txBody>
      </p:sp>
      <p:sp>
        <p:nvSpPr>
          <p:cNvPr id="40" name="TextBox 39">
            <a:extLst>
              <a:ext uri="{FF2B5EF4-FFF2-40B4-BE49-F238E27FC236}">
                <a16:creationId xmlns:a16="http://schemas.microsoft.com/office/drawing/2014/main" id="{4F084ED7-BD09-C8A6-8535-30E734D1FC3C}"/>
              </a:ext>
            </a:extLst>
          </p:cNvPr>
          <p:cNvSpPr txBox="1"/>
          <p:nvPr/>
        </p:nvSpPr>
        <p:spPr>
          <a:xfrm>
            <a:off x="4746376" y="5781040"/>
            <a:ext cx="418704" cy="369332"/>
          </a:xfrm>
          <a:prstGeom prst="rect">
            <a:avLst/>
          </a:prstGeom>
          <a:noFill/>
        </p:spPr>
        <p:txBody>
          <a:bodyPr wrap="none" rtlCol="0">
            <a:spAutoFit/>
          </a:bodyPr>
          <a:lstStyle/>
          <a:p>
            <a:r>
              <a:rPr lang="en-US" dirty="0"/>
              <a:t>{ }</a:t>
            </a:r>
          </a:p>
        </p:txBody>
      </p:sp>
      <p:sp>
        <p:nvSpPr>
          <p:cNvPr id="41" name="TextBox 40">
            <a:extLst>
              <a:ext uri="{FF2B5EF4-FFF2-40B4-BE49-F238E27FC236}">
                <a16:creationId xmlns:a16="http://schemas.microsoft.com/office/drawing/2014/main" id="{A00B3FC2-68B5-D896-CFF7-69FBABEE51D7}"/>
              </a:ext>
            </a:extLst>
          </p:cNvPr>
          <p:cNvSpPr txBox="1"/>
          <p:nvPr/>
        </p:nvSpPr>
        <p:spPr>
          <a:xfrm>
            <a:off x="5366136" y="5781040"/>
            <a:ext cx="418704" cy="369332"/>
          </a:xfrm>
          <a:prstGeom prst="rect">
            <a:avLst/>
          </a:prstGeom>
          <a:noFill/>
        </p:spPr>
        <p:txBody>
          <a:bodyPr wrap="none" rtlCol="0">
            <a:spAutoFit/>
          </a:bodyPr>
          <a:lstStyle/>
          <a:p>
            <a:r>
              <a:rPr lang="en-US" dirty="0"/>
              <a:t>{ }</a:t>
            </a:r>
          </a:p>
        </p:txBody>
      </p:sp>
      <p:sp>
        <p:nvSpPr>
          <p:cNvPr id="46" name="TextBox 45">
            <a:extLst>
              <a:ext uri="{FF2B5EF4-FFF2-40B4-BE49-F238E27FC236}">
                <a16:creationId xmlns:a16="http://schemas.microsoft.com/office/drawing/2014/main" id="{727623ED-48A1-C6BB-8171-9B504140F097}"/>
              </a:ext>
            </a:extLst>
          </p:cNvPr>
          <p:cNvSpPr txBox="1"/>
          <p:nvPr/>
        </p:nvSpPr>
        <p:spPr>
          <a:xfrm>
            <a:off x="588617" y="4894762"/>
            <a:ext cx="1124026" cy="369332"/>
          </a:xfrm>
          <a:prstGeom prst="rect">
            <a:avLst/>
          </a:prstGeom>
          <a:noFill/>
        </p:spPr>
        <p:txBody>
          <a:bodyPr wrap="none" rtlCol="0">
            <a:spAutoFit/>
          </a:bodyPr>
          <a:lstStyle/>
          <a:p>
            <a:r>
              <a:rPr lang="en-US" dirty="0"/>
              <a:t>Worklist: </a:t>
            </a:r>
          </a:p>
        </p:txBody>
      </p:sp>
      <p:sp>
        <p:nvSpPr>
          <p:cNvPr id="47" name="TextBox 46">
            <a:extLst>
              <a:ext uri="{FF2B5EF4-FFF2-40B4-BE49-F238E27FC236}">
                <a16:creationId xmlns:a16="http://schemas.microsoft.com/office/drawing/2014/main" id="{475A6D5B-174A-C8DF-1B1B-903ACEF44904}"/>
              </a:ext>
            </a:extLst>
          </p:cNvPr>
          <p:cNvSpPr txBox="1"/>
          <p:nvPr/>
        </p:nvSpPr>
        <p:spPr>
          <a:xfrm>
            <a:off x="1523337" y="4894762"/>
            <a:ext cx="271228" cy="369332"/>
          </a:xfrm>
          <a:prstGeom prst="rect">
            <a:avLst/>
          </a:prstGeom>
          <a:noFill/>
        </p:spPr>
        <p:txBody>
          <a:bodyPr wrap="none" rtlCol="0">
            <a:spAutoFit/>
          </a:bodyPr>
          <a:lstStyle/>
          <a:p>
            <a:r>
              <a:rPr lang="en-US" dirty="0"/>
              <a:t>{</a:t>
            </a:r>
          </a:p>
        </p:txBody>
      </p:sp>
      <p:sp>
        <p:nvSpPr>
          <p:cNvPr id="48" name="TextBox 47">
            <a:extLst>
              <a:ext uri="{FF2B5EF4-FFF2-40B4-BE49-F238E27FC236}">
                <a16:creationId xmlns:a16="http://schemas.microsoft.com/office/drawing/2014/main" id="{1FDA69A6-A8D4-057F-623D-A46F6FA4EC2D}"/>
              </a:ext>
            </a:extLst>
          </p:cNvPr>
          <p:cNvSpPr txBox="1"/>
          <p:nvPr/>
        </p:nvSpPr>
        <p:spPr>
          <a:xfrm>
            <a:off x="4043017" y="4894762"/>
            <a:ext cx="271228" cy="369332"/>
          </a:xfrm>
          <a:prstGeom prst="rect">
            <a:avLst/>
          </a:prstGeom>
          <a:noFill/>
        </p:spPr>
        <p:txBody>
          <a:bodyPr wrap="none" rtlCol="0">
            <a:spAutoFit/>
          </a:bodyPr>
          <a:lstStyle/>
          <a:p>
            <a:r>
              <a:rPr lang="en-US" dirty="0"/>
              <a:t>}</a:t>
            </a:r>
          </a:p>
        </p:txBody>
      </p:sp>
      <p:sp>
        <p:nvSpPr>
          <p:cNvPr id="49" name="TextBox 48">
            <a:extLst>
              <a:ext uri="{FF2B5EF4-FFF2-40B4-BE49-F238E27FC236}">
                <a16:creationId xmlns:a16="http://schemas.microsoft.com/office/drawing/2014/main" id="{0D8D39C7-D1CA-8463-62D5-CDB3805904DA}"/>
              </a:ext>
            </a:extLst>
          </p:cNvPr>
          <p:cNvSpPr txBox="1"/>
          <p:nvPr/>
        </p:nvSpPr>
        <p:spPr>
          <a:xfrm>
            <a:off x="2254857" y="4894762"/>
            <a:ext cx="684803" cy="369332"/>
          </a:xfrm>
          <a:prstGeom prst="rect">
            <a:avLst/>
          </a:prstGeom>
          <a:noFill/>
        </p:spPr>
        <p:txBody>
          <a:bodyPr wrap="none" rtlCol="0">
            <a:spAutoFit/>
          </a:bodyPr>
          <a:lstStyle/>
          <a:p>
            <a:r>
              <a:rPr lang="en-US" dirty="0"/>
              <a:t>main</a:t>
            </a:r>
          </a:p>
        </p:txBody>
      </p:sp>
      <p:sp>
        <p:nvSpPr>
          <p:cNvPr id="50" name="TextBox 49">
            <a:extLst>
              <a:ext uri="{FF2B5EF4-FFF2-40B4-BE49-F238E27FC236}">
                <a16:creationId xmlns:a16="http://schemas.microsoft.com/office/drawing/2014/main" id="{BFE5410E-FE2E-DDEE-05D4-8712634205B9}"/>
              </a:ext>
            </a:extLst>
          </p:cNvPr>
          <p:cNvSpPr txBox="1"/>
          <p:nvPr/>
        </p:nvSpPr>
        <p:spPr>
          <a:xfrm>
            <a:off x="2844137" y="4894762"/>
            <a:ext cx="314510" cy="369332"/>
          </a:xfrm>
          <a:prstGeom prst="rect">
            <a:avLst/>
          </a:prstGeom>
          <a:noFill/>
        </p:spPr>
        <p:txBody>
          <a:bodyPr wrap="none" rtlCol="0">
            <a:spAutoFit/>
          </a:bodyPr>
          <a:lstStyle/>
          <a:p>
            <a:r>
              <a:rPr lang="en-US" dirty="0"/>
              <a:t>a</a:t>
            </a:r>
          </a:p>
        </p:txBody>
      </p:sp>
      <p:sp>
        <p:nvSpPr>
          <p:cNvPr id="51" name="TextBox 50">
            <a:extLst>
              <a:ext uri="{FF2B5EF4-FFF2-40B4-BE49-F238E27FC236}">
                <a16:creationId xmlns:a16="http://schemas.microsoft.com/office/drawing/2014/main" id="{BA9A92A1-DBF0-8B60-9DBA-E521272E6E2F}"/>
              </a:ext>
            </a:extLst>
          </p:cNvPr>
          <p:cNvSpPr txBox="1"/>
          <p:nvPr/>
        </p:nvSpPr>
        <p:spPr>
          <a:xfrm>
            <a:off x="7304377" y="4461791"/>
            <a:ext cx="314510" cy="369332"/>
          </a:xfrm>
          <a:prstGeom prst="rect">
            <a:avLst/>
          </a:prstGeom>
          <a:noFill/>
        </p:spPr>
        <p:txBody>
          <a:bodyPr wrap="none" rtlCol="0">
            <a:spAutoFit/>
          </a:bodyPr>
          <a:lstStyle/>
          <a:p>
            <a:r>
              <a:rPr lang="en-US" dirty="0"/>
              <a:t>b</a:t>
            </a:r>
          </a:p>
        </p:txBody>
      </p:sp>
      <p:sp>
        <p:nvSpPr>
          <p:cNvPr id="52" name="TextBox 51">
            <a:extLst>
              <a:ext uri="{FF2B5EF4-FFF2-40B4-BE49-F238E27FC236}">
                <a16:creationId xmlns:a16="http://schemas.microsoft.com/office/drawing/2014/main" id="{8BD3D63F-7E1F-BED4-E0CB-174D01504E38}"/>
              </a:ext>
            </a:extLst>
          </p:cNvPr>
          <p:cNvSpPr txBox="1"/>
          <p:nvPr/>
        </p:nvSpPr>
        <p:spPr>
          <a:xfrm>
            <a:off x="3027017" y="4894762"/>
            <a:ext cx="421526" cy="369332"/>
          </a:xfrm>
          <a:prstGeom prst="rect">
            <a:avLst/>
          </a:prstGeom>
          <a:noFill/>
        </p:spPr>
        <p:txBody>
          <a:bodyPr wrap="none" rtlCol="0">
            <a:spAutoFit/>
          </a:bodyPr>
          <a:lstStyle/>
          <a:p>
            <a:r>
              <a:rPr lang="en-US" dirty="0"/>
              <a:t>03</a:t>
            </a:r>
          </a:p>
        </p:txBody>
      </p:sp>
      <p:sp>
        <p:nvSpPr>
          <p:cNvPr id="53" name="TextBox 52">
            <a:extLst>
              <a:ext uri="{FF2B5EF4-FFF2-40B4-BE49-F238E27FC236}">
                <a16:creationId xmlns:a16="http://schemas.microsoft.com/office/drawing/2014/main" id="{328DED8D-EAAB-E99F-7F80-B9C600121893}"/>
              </a:ext>
            </a:extLst>
          </p:cNvPr>
          <p:cNvSpPr txBox="1"/>
          <p:nvPr/>
        </p:nvSpPr>
        <p:spPr>
          <a:xfrm>
            <a:off x="3311497" y="4894762"/>
            <a:ext cx="425116" cy="369332"/>
          </a:xfrm>
          <a:prstGeom prst="rect">
            <a:avLst/>
          </a:prstGeom>
          <a:noFill/>
        </p:spPr>
        <p:txBody>
          <a:bodyPr wrap="none" rtlCol="0">
            <a:spAutoFit/>
          </a:bodyPr>
          <a:lstStyle/>
          <a:p>
            <a:r>
              <a:rPr lang="en-US"/>
              <a:t>06</a:t>
            </a:r>
            <a:endParaRPr lang="en-US" dirty="0"/>
          </a:p>
        </p:txBody>
      </p:sp>
      <p:sp>
        <p:nvSpPr>
          <p:cNvPr id="54" name="TextBox 53">
            <a:extLst>
              <a:ext uri="{FF2B5EF4-FFF2-40B4-BE49-F238E27FC236}">
                <a16:creationId xmlns:a16="http://schemas.microsoft.com/office/drawing/2014/main" id="{A8A2AAA1-76F7-C49B-94D8-7554FE0CF379}"/>
              </a:ext>
            </a:extLst>
          </p:cNvPr>
          <p:cNvSpPr txBox="1"/>
          <p:nvPr/>
        </p:nvSpPr>
        <p:spPr>
          <a:xfrm>
            <a:off x="3636617" y="4894762"/>
            <a:ext cx="420693" cy="369332"/>
          </a:xfrm>
          <a:prstGeom prst="rect">
            <a:avLst/>
          </a:prstGeom>
          <a:noFill/>
        </p:spPr>
        <p:txBody>
          <a:bodyPr wrap="none" rtlCol="0">
            <a:spAutoFit/>
          </a:bodyPr>
          <a:lstStyle/>
          <a:p>
            <a:r>
              <a:rPr lang="en-US" dirty="0"/>
              <a:t>07</a:t>
            </a:r>
          </a:p>
        </p:txBody>
      </p:sp>
      <p:sp>
        <p:nvSpPr>
          <p:cNvPr id="55" name="TextBox 54">
            <a:extLst>
              <a:ext uri="{FF2B5EF4-FFF2-40B4-BE49-F238E27FC236}">
                <a16:creationId xmlns:a16="http://schemas.microsoft.com/office/drawing/2014/main" id="{403F525F-C15D-5FB4-EEE4-B032904A3170}"/>
              </a:ext>
            </a:extLst>
          </p:cNvPr>
          <p:cNvSpPr txBox="1"/>
          <p:nvPr/>
        </p:nvSpPr>
        <p:spPr>
          <a:xfrm>
            <a:off x="1919577" y="4894762"/>
            <a:ext cx="425116" cy="369332"/>
          </a:xfrm>
          <a:prstGeom prst="rect">
            <a:avLst/>
          </a:prstGeom>
          <a:noFill/>
        </p:spPr>
        <p:txBody>
          <a:bodyPr wrap="none" rtlCol="0">
            <a:spAutoFit/>
          </a:bodyPr>
          <a:lstStyle/>
          <a:p>
            <a:r>
              <a:rPr lang="en-US" dirty="0"/>
              <a:t>11</a:t>
            </a: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BB8ACEA2-924E-44D9-1F72-EE42319C4CB0}"/>
                  </a:ext>
                </a:extLst>
              </p:cNvPr>
              <p:cNvSpPr txBox="1"/>
              <p:nvPr/>
            </p:nvSpPr>
            <p:spPr>
              <a:xfrm>
                <a:off x="6482080" y="4746271"/>
                <a:ext cx="3845412" cy="369332"/>
              </a:xfrm>
              <a:prstGeom prst="rect">
                <a:avLst/>
              </a:prstGeom>
              <a:noFill/>
            </p:spPr>
            <p:txBody>
              <a:bodyPr wrap="none" rtlCol="0">
                <a:spAutoFit/>
              </a:bodyPr>
              <a:lstStyle/>
              <a:p>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(b) = </a:t>
                </a:r>
                <a14:m>
                  <m:oMath xmlns:m="http://schemas.openxmlformats.org/officeDocument/2006/math">
                    <m:r>
                      <a:rPr xmlns:a="http://schemas.openxmlformats.org/drawingml/2006/main" lang="en-US" i="1">
                        <a:latin typeface="Cambria Math" panose="02040503050406030204" pitchFamily="18" charset="0"/>
                        <a:ea typeface="Cambria Math" panose="02040503050406030204" pitchFamily="18" charset="0"/>
                      </a:rPr>
                      <m:t>⋃</m:t>
                    </m:r>
                  </m:oMath>
                </a14:m>
                <a:r>
                  <a:rPr lang="en-US" dirty="0"/>
                  <a:t> </a:t>
                </a:r>
                <a:r>
                  <a:rPr lang="en-US" dirty="0" err="1"/>
                  <a:t>GREF</a:t>
                </a:r>
                <a:r>
                  <a:rPr lang="en-US" baseline="-25000" dirty="0" err="1"/>
                  <a:t>call</a:t>
                </a:r>
                <a:r>
                  <a:rPr lang="en-US" dirty="0"/>
                  <a:t>(11) </a:t>
                </a:r>
                <a14:m>
                  <m:oMath xmlns:m="http://schemas.openxmlformats.org/officeDocument/2006/math">
                    <m:r>
                      <a:rPr xmlns:a="http://schemas.openxmlformats.org/drawingml/2006/main" lang="en-US" i="1">
                        <a:latin typeface="Cambria Math" panose="02040503050406030204" pitchFamily="18" charset="0"/>
                        <a:ea typeface="Cambria Math" panose="02040503050406030204" pitchFamily="18" charset="0"/>
                      </a:rPr>
                      <m:t>⋃</m:t>
                    </m:r>
                  </m:oMath>
                </a14:m>
                <a:r>
                  <a:rPr lang="en-US" dirty="0"/>
                  <a:t> IREF(b) </a:t>
                </a:r>
              </a:p>
            </p:txBody>
          </p:sp>
        </mc:Choice>
        <mc:Fallback>
          <p:sp>
            <p:nvSpPr>
              <p:cNvPr id="56" name="TextBox 55">
                <a:extLst>
                  <a:ext uri="{FF2B5EF4-FFF2-40B4-BE49-F238E27FC236}">
                    <a16:creationId xmlns:a16="http://schemas.microsoft.com/office/drawing/2014/main" id="{BB8ACEA2-924E-44D9-1F72-EE42319C4CB0}"/>
                  </a:ext>
                </a:extLst>
              </p:cNvPr>
              <p:cNvSpPr txBox="1">
                <a:spLocks noRot="1" noChangeAspect="1" noMove="1" noResize="1" noEditPoints="1" noAdjustHandles="1" noChangeArrowheads="1" noChangeShapeType="1" noTextEdit="1"/>
              </p:cNvSpPr>
              <p:nvPr/>
            </p:nvSpPr>
            <p:spPr>
              <a:xfrm>
                <a:off x="6482080" y="4746271"/>
                <a:ext cx="3845412" cy="369332"/>
              </a:xfrm>
              <a:prstGeom prst="rect">
                <a:avLst/>
              </a:prstGeom>
              <a:blipFill>
                <a:blip r:embed="rId3"/>
                <a:stretch>
                  <a:fillRect l="-1268" t="-10000" r="-475" b="-26667"/>
                </a:stretch>
              </a:blipFill>
            </p:spPr>
            <p:txBody>
              <a:bodyPr/>
              <a:lstStyle/>
              <a:p>
                <a:r>
                  <a:rPr lang="en-US">
                    <a:noFill/>
                  </a:rPr>
                  <a:t> </a:t>
                </a:r>
              </a:p>
            </p:txBody>
          </p:sp>
        </mc:Fallback>
      </mc:AlternateContent>
      <p:sp>
        <p:nvSpPr>
          <p:cNvPr id="57" name="TextBox 56">
            <a:extLst>
              <a:ext uri="{FF2B5EF4-FFF2-40B4-BE49-F238E27FC236}">
                <a16:creationId xmlns:a16="http://schemas.microsoft.com/office/drawing/2014/main" id="{91B401C9-3864-C7D4-3DCA-BB6F4AA5AB3B}"/>
              </a:ext>
            </a:extLst>
          </p:cNvPr>
          <p:cNvSpPr txBox="1"/>
          <p:nvPr/>
        </p:nvSpPr>
        <p:spPr>
          <a:xfrm>
            <a:off x="6492240" y="4461791"/>
            <a:ext cx="934808" cy="369332"/>
          </a:xfrm>
          <a:prstGeom prst="rect">
            <a:avLst/>
          </a:prstGeom>
          <a:noFill/>
        </p:spPr>
        <p:txBody>
          <a:bodyPr wrap="none" rtlCol="0">
            <a:spAutoFit/>
          </a:bodyPr>
          <a:lstStyle/>
          <a:p>
            <a:r>
              <a:rPr lang="en-US" altLang="en-US" i="1" dirty="0" bmk="">
                <a:solidFill>
                  <a:srgbClr val="000000"/>
                </a:solidFill>
                <a:cs typeface="Times New Roman" panose="02020603050405020304" pitchFamily="18" charset="0"/>
              </a:rPr>
              <a:t>Process</a:t>
            </a:r>
            <a:endParaRPr lang="en-US" i="1" dirty="0"/>
          </a:p>
        </p:txBody>
      </p:sp>
      <p:sp>
        <p:nvSpPr>
          <p:cNvPr id="58" name="TextBox 57">
            <a:extLst>
              <a:ext uri="{FF2B5EF4-FFF2-40B4-BE49-F238E27FC236}">
                <a16:creationId xmlns:a16="http://schemas.microsoft.com/office/drawing/2014/main" id="{15F25AAC-03C7-BF88-89ED-F22EC1D80963}"/>
              </a:ext>
            </a:extLst>
          </p:cNvPr>
          <p:cNvSpPr txBox="1"/>
          <p:nvPr/>
        </p:nvSpPr>
        <p:spPr>
          <a:xfrm>
            <a:off x="6512560" y="5040911"/>
            <a:ext cx="1285929" cy="369332"/>
          </a:xfrm>
          <a:prstGeom prst="rect">
            <a:avLst/>
          </a:prstGeom>
          <a:noFill/>
        </p:spPr>
        <p:txBody>
          <a:bodyPr wrap="none" rtlCol="0">
            <a:spAutoFit/>
          </a:bodyPr>
          <a:lstStyle/>
          <a:p>
            <a:r>
              <a:rPr lang="en-US" altLang="en-US" dirty="0" bmk="">
                <a:solidFill>
                  <a:srgbClr val="000000"/>
                </a:solidFill>
                <a:cs typeface="Times New Roman" panose="02020603050405020304" pitchFamily="18" charset="0"/>
              </a:rPr>
              <a:t>                =</a:t>
            </a:r>
            <a:endParaRPr lang="en-US" dirty="0"/>
          </a:p>
        </p:txBody>
      </p:sp>
      <p:sp>
        <p:nvSpPr>
          <p:cNvPr id="59" name="TextBox 58">
            <a:extLst>
              <a:ext uri="{FF2B5EF4-FFF2-40B4-BE49-F238E27FC236}">
                <a16:creationId xmlns:a16="http://schemas.microsoft.com/office/drawing/2014/main" id="{B63FA1DF-C86E-7E6E-9B03-E4B9C4F5B956}"/>
              </a:ext>
            </a:extLst>
          </p:cNvPr>
          <p:cNvSpPr txBox="1"/>
          <p:nvPr/>
        </p:nvSpPr>
        <p:spPr>
          <a:xfrm>
            <a:off x="8412480" y="5040911"/>
            <a:ext cx="418704" cy="369332"/>
          </a:xfrm>
          <a:prstGeom prst="rect">
            <a:avLst/>
          </a:prstGeom>
          <a:noFill/>
        </p:spPr>
        <p:txBody>
          <a:bodyPr wrap="none" rtlCol="0">
            <a:spAutoFit/>
          </a:bodyPr>
          <a:lstStyle/>
          <a:p>
            <a:r>
              <a:rPr lang="en-US" dirty="0"/>
              <a:t>{ }</a:t>
            </a:r>
          </a:p>
        </p:txBody>
      </p:sp>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5CC39B67-6864-83F2-DAB8-A55AEB5303C4}"/>
                  </a:ext>
                </a:extLst>
              </p:cNvPr>
              <p:cNvSpPr txBox="1"/>
              <p:nvPr/>
            </p:nvSpPr>
            <p:spPr>
              <a:xfrm>
                <a:off x="9094156" y="5064030"/>
                <a:ext cx="353333" cy="369332"/>
              </a:xfrm>
              <a:prstGeom prst="rect">
                <a:avLst/>
              </a:prstGeom>
              <a:noFill/>
            </p:spPr>
            <p:txBody>
              <a:bodyPr wrap="square">
                <a:spAutoFit/>
              </a:bodyPr>
              <a:lstStyle/>
              <a:p>
                <a:pPr/>
                <a14:m>
                  <m:oMathPara xmlns:m="http://schemas.openxmlformats.org/officeDocument/2006/math">
                    <m:oMath>
                      <m:r>
                        <a:rPr xmlns:a="http://schemas.openxmlformats.org/drawingml/2006/main" lang="en-US" sz="1800" i="1" smtClean="0">
                          <a:latin typeface="Cambria Math" panose="02040503050406030204" pitchFamily="18" charset="0"/>
                          <a:ea typeface="Cambria Math" panose="02040503050406030204" pitchFamily="18" charset="0"/>
                        </a:rPr>
                        <m:t>⋃</m:t>
                      </m:r>
                    </m:oMath>
                  </m:oMathPara>
                </a14:m>
                <a:endParaRPr lang="en-US" dirty="0"/>
              </a:p>
            </p:txBody>
          </p:sp>
        </mc:Choice>
        <mc:Fallback>
          <p:sp>
            <p:nvSpPr>
              <p:cNvPr id="61" name="TextBox 60">
                <a:extLst>
                  <a:ext uri="{FF2B5EF4-FFF2-40B4-BE49-F238E27FC236}">
                    <a16:creationId xmlns:a16="http://schemas.microsoft.com/office/drawing/2014/main" id="{5CC39B67-6864-83F2-DAB8-A55AEB5303C4}"/>
                  </a:ext>
                </a:extLst>
              </p:cNvPr>
              <p:cNvSpPr txBox="1">
                <a:spLocks noRot="1" noChangeAspect="1" noMove="1" noResize="1" noEditPoints="1" noAdjustHandles="1" noChangeArrowheads="1" noChangeShapeType="1" noTextEdit="1"/>
              </p:cNvSpPr>
              <p:nvPr/>
            </p:nvSpPr>
            <p:spPr>
              <a:xfrm>
                <a:off x="9094156" y="5064030"/>
                <a:ext cx="353333" cy="369332"/>
              </a:xfrm>
              <a:prstGeom prst="rect">
                <a:avLst/>
              </a:prstGeom>
              <a:blipFill>
                <a:blip r:embed="rId4"/>
                <a:stretch>
                  <a:fillRect r="-1724"/>
                </a:stretch>
              </a:blipFill>
            </p:spPr>
            <p:txBody>
              <a:bodyPr/>
              <a:lstStyle/>
              <a:p>
                <a:r>
                  <a:rPr lang="en-US">
                    <a:noFill/>
                  </a:rPr>
                  <a:t> </a:t>
                </a:r>
              </a:p>
            </p:txBody>
          </p:sp>
        </mc:Fallback>
      </mc:AlternateContent>
      <p:sp>
        <p:nvSpPr>
          <p:cNvPr id="62" name="TextBox 61">
            <a:extLst>
              <a:ext uri="{FF2B5EF4-FFF2-40B4-BE49-F238E27FC236}">
                <a16:creationId xmlns:a16="http://schemas.microsoft.com/office/drawing/2014/main" id="{CD1B2194-4D42-0D23-E931-E52BD771640D}"/>
              </a:ext>
            </a:extLst>
          </p:cNvPr>
          <p:cNvSpPr txBox="1"/>
          <p:nvPr/>
        </p:nvSpPr>
        <p:spPr>
          <a:xfrm>
            <a:off x="9536216" y="5053870"/>
            <a:ext cx="590236" cy="369332"/>
          </a:xfrm>
          <a:prstGeom prst="rect">
            <a:avLst/>
          </a:prstGeom>
          <a:noFill/>
        </p:spPr>
        <p:txBody>
          <a:bodyPr wrap="square">
            <a:spAutoFit/>
          </a:bodyPr>
          <a:lstStyle/>
          <a:p>
            <a:r>
              <a:rPr lang="en-US" dirty="0"/>
              <a:t>{f3}</a:t>
            </a:r>
          </a:p>
        </p:txBody>
      </p:sp>
      <p:sp>
        <p:nvSpPr>
          <p:cNvPr id="63" name="TextBox 62">
            <a:extLst>
              <a:ext uri="{FF2B5EF4-FFF2-40B4-BE49-F238E27FC236}">
                <a16:creationId xmlns:a16="http://schemas.microsoft.com/office/drawing/2014/main" id="{9C9B8D31-B781-81E9-0F65-88137D4C6F8C}"/>
              </a:ext>
            </a:extLst>
          </p:cNvPr>
          <p:cNvSpPr txBox="1"/>
          <p:nvPr/>
        </p:nvSpPr>
        <p:spPr>
          <a:xfrm>
            <a:off x="6512560" y="5335551"/>
            <a:ext cx="1285929" cy="369332"/>
          </a:xfrm>
          <a:prstGeom prst="rect">
            <a:avLst/>
          </a:prstGeom>
          <a:noFill/>
        </p:spPr>
        <p:txBody>
          <a:bodyPr wrap="none" rtlCol="0">
            <a:spAutoFit/>
          </a:bodyPr>
          <a:lstStyle/>
          <a:p>
            <a:r>
              <a:rPr lang="en-US" altLang="en-US" dirty="0" bmk="">
                <a:solidFill>
                  <a:srgbClr val="000000"/>
                </a:solidFill>
                <a:cs typeface="Times New Roman" panose="02020603050405020304" pitchFamily="18" charset="0"/>
              </a:rPr>
              <a:t>                =</a:t>
            </a:r>
            <a:endParaRPr lang="en-US" dirty="0"/>
          </a:p>
        </p:txBody>
      </p:sp>
      <p:sp>
        <p:nvSpPr>
          <p:cNvPr id="64" name="TextBox 63">
            <a:extLst>
              <a:ext uri="{FF2B5EF4-FFF2-40B4-BE49-F238E27FC236}">
                <a16:creationId xmlns:a16="http://schemas.microsoft.com/office/drawing/2014/main" id="{9BAAAB60-F7FA-5219-98C2-DDF3E76E425E}"/>
              </a:ext>
            </a:extLst>
          </p:cNvPr>
          <p:cNvSpPr txBox="1"/>
          <p:nvPr/>
        </p:nvSpPr>
        <p:spPr>
          <a:xfrm>
            <a:off x="8950960" y="5383014"/>
            <a:ext cx="590236" cy="369332"/>
          </a:xfrm>
          <a:prstGeom prst="rect">
            <a:avLst/>
          </a:prstGeom>
          <a:noFill/>
        </p:spPr>
        <p:txBody>
          <a:bodyPr wrap="square">
            <a:spAutoFit/>
          </a:bodyPr>
          <a:lstStyle/>
          <a:p>
            <a:r>
              <a:rPr lang="en-US" dirty="0"/>
              <a:t>{f3}</a:t>
            </a:r>
          </a:p>
        </p:txBody>
      </p:sp>
      <p:sp>
        <p:nvSpPr>
          <p:cNvPr id="65" name="TextBox 64">
            <a:extLst>
              <a:ext uri="{FF2B5EF4-FFF2-40B4-BE49-F238E27FC236}">
                <a16:creationId xmlns:a16="http://schemas.microsoft.com/office/drawing/2014/main" id="{33D5A395-E63D-B355-3297-C7CD7F0F7745}"/>
              </a:ext>
            </a:extLst>
          </p:cNvPr>
          <p:cNvSpPr txBox="1"/>
          <p:nvPr/>
        </p:nvSpPr>
        <p:spPr>
          <a:xfrm>
            <a:off x="9530080" y="5383014"/>
            <a:ext cx="2235200" cy="646331"/>
          </a:xfrm>
          <a:prstGeom prst="rect">
            <a:avLst/>
          </a:prstGeom>
          <a:noFill/>
        </p:spPr>
        <p:txBody>
          <a:bodyPr wrap="square">
            <a:spAutoFit/>
          </a:bodyPr>
          <a:lstStyle/>
          <a:p>
            <a:r>
              <a:rPr lang="en-US" dirty="0"/>
              <a:t>(no update, don’t change worklist)</a:t>
            </a:r>
          </a:p>
        </p:txBody>
      </p:sp>
    </p:spTree>
    <p:extLst>
      <p:ext uri="{BB962C8B-B14F-4D97-AF65-F5344CB8AC3E}">
        <p14:creationId xmlns:p14="http://schemas.microsoft.com/office/powerpoint/2010/main" val="10006598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59" grpId="0"/>
      <p:bldP spid="61" grpId="0"/>
      <p:bldP spid="62" grpId="0"/>
      <p:bldP spid="63" grpId="0"/>
      <p:bldP spid="64" grpId="0"/>
      <p:bldP spid="65" grpId="0"/>
    </p:bldLst>
  </p:timing>
</p:sld>
</file>

<file path=ppt/slides/slide9.xml><?xml version="1.0" encoding="utf-8"?>
<p:sld xmlns:a16="http://schemas.microsoft.com/office/drawing/2014/main" xmlns:mc="http://schemas.openxmlformats.org/markup-compatibility/2006" xmlns:a14="http://schemas.microsoft.com/office/drawing/2010/main" xmlns:p14="http://schemas.microsoft.com/office/powerpoint/2010/main" xmlns:p159="http://schemas.microsoft.com/office/powerpoint/2015/09/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55058-A8C4-1340-55B9-ECB1BDC9D2D0}"/>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CD3EA7E-E34D-4E71-D958-45E436D9E8FD}"/>
              </a:ext>
            </a:extLst>
          </p:cNvPr>
          <p:cNvSpPr>
            <a:spLocks noGrp="1"/>
          </p:cNvSpPr>
          <p:nvPr>
            <p:ph type="sldNum" sz="quarter" idx="12"/>
          </p:nvPr>
        </p:nvSpPr>
        <p:spPr>
          <a:xfrm>
            <a:off x="9436608" y="0"/>
            <a:ext cx="2743200" cy="365125"/>
          </a:xfrm>
        </p:spPr>
        <p:txBody>
          <a:bodyPr/>
          <a:lstStyle/>
          <a:p>
            <a:fld id="{B5CEABB6-07DC-46E8-9B57-56EC44A396E5}" type="slidenum">
              <a:rPr lang="en-US" smtClean="0"/>
              <a:t>9</a:t>
            </a:fld>
            <a:endParaRPr lang="en-US" dirty="0"/>
          </a:p>
        </p:txBody>
      </p:sp>
      <p:sp>
        <p:nvSpPr>
          <p:cNvPr id="7" name="Title 1">
            <a:extLst>
              <a:ext uri="{FF2B5EF4-FFF2-40B4-BE49-F238E27FC236}">
                <a16:creationId xmlns:a16="http://schemas.microsoft.com/office/drawing/2014/main" id="{893AD718-F83A-0DD0-969C-FFC543C9C15B}"/>
              </a:ext>
            </a:extLst>
          </p:cNvPr>
          <p:cNvSpPr>
            <a:spLocks noGrp="1"/>
          </p:cNvSpPr>
          <p:nvPr>
            <p:ph type="title"/>
          </p:nvPr>
        </p:nvSpPr>
        <p:spPr>
          <a:xfrm>
            <a:off x="11071" y="-308735"/>
            <a:ext cx="12172220" cy="1325563"/>
          </a:xfrm>
        </p:spPr>
        <p:txBody>
          <a:bodyPr>
            <a:normAutofit/>
          </a:bodyPr>
          <a:lstStyle/>
          <a:p>
            <a:r>
              <a:rPr lang="en-US" sz="3400" b="1" dirty="0"/>
              <a:t>Last Time: Summary Functions</a:t>
            </a:r>
          </a:p>
        </p:txBody>
      </p:sp>
      <p:sp>
        <p:nvSpPr>
          <p:cNvPr id="8" name="Title 1">
            <a:extLst>
              <a:ext uri="{FF2B5EF4-FFF2-40B4-BE49-F238E27FC236}">
                <a16:creationId xmlns:a16="http://schemas.microsoft.com/office/drawing/2014/main" id="{67A30DA1-35E9-759C-E1D2-5255DB25BA78}"/>
              </a:ext>
            </a:extLst>
          </p:cNvPr>
          <p:cNvSpPr txBox="1">
            <a:spLocks/>
          </p:cNvSpPr>
          <p:nvPr/>
        </p:nvSpPr>
        <p:spPr>
          <a:xfrm>
            <a:off x="7588" y="496953"/>
            <a:ext cx="12172220" cy="34275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Review: Last Lecture</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8B058A34-20E4-1806-B9D4-5663683F8A14}"/>
                  </a:ext>
                </a:extLst>
              </p:cNvPr>
              <p:cNvSpPr>
                <a:spLocks noChangeArrowheads="1"/>
              </p:cNvSpPr>
              <p:nvPr/>
            </p:nvSpPr>
            <p:spPr bwMode="auto">
              <a:xfrm>
                <a:off x="231681" y="570543"/>
                <a:ext cx="5894799" cy="433579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b="1" u="sng" dirty="0" bmk="">
                    <a:solidFill>
                      <a:srgbClr val="000000"/>
                    </a:solidFill>
                    <a:cs typeface="Times New Roman" panose="02020603050405020304" pitchFamily="18" charset="0"/>
                  </a:rPr>
                  <a:t>GREF Computation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err="1" bmk="">
                    <a:ln>
                      <a:noFill/>
                    </a:ln>
                    <a:solidFill>
                      <a:srgbClr val="000000"/>
                    </a:solidFill>
                    <a:effectLst/>
                    <a:cs typeface="Times New Roman" panose="02020603050405020304" pitchFamily="18" charset="0"/>
                  </a:rPr>
                  <a:t>GREF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 = </a:t>
                </a:r>
                <a:r>
                  <a:rPr kumimoji="0" lang="en-US" altLang="en-US" b="0" i="0" u="none" strike="noStrike" cap="none" normalizeH="0" baseline="0" dirty="0" err="1" bmk="">
                    <a:ln>
                      <a:noFill/>
                    </a:ln>
                    <a:solidFill>
                      <a:srgbClr val="000000"/>
                    </a:solidFill>
                    <a:effectLst/>
                    <a:cs typeface="Times New Roman" panose="02020603050405020304" pitchFamily="18" charset="0"/>
                  </a:rPr>
                  <a:t>IREF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endParaRPr lang="en-US" altLang="en-US" baseline="-25000"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worklist = { all calls and </a:t>
                </a:r>
                <a:r>
                  <a:rPr lang="en-US" altLang="en-US" dirty="0" err="1" bmk="">
                    <a:solidFill>
                      <a:srgbClr val="000000"/>
                    </a:solidFill>
                    <a:cs typeface="Times New Roman" panose="02020603050405020304" pitchFamily="18" charset="0"/>
                  </a:rPr>
                  <a:t>fns</a:t>
                </a:r>
                <a:r>
                  <a:rPr lang="en-US" altLang="en-US" dirty="0" bmk="">
                    <a:solidFill>
                      <a:srgbClr val="000000"/>
                    </a:solidFill>
                    <a:cs typeface="Times New Roman" panose="02020603050405020304" pitchFamily="18" charset="0"/>
                  </a:rPr>
                  <a:t>}</a:t>
                </a:r>
                <a:r>
                  <a:rPr kumimoji="0" lang="en-US" altLang="en-US" b="0" i="0" u="none" strike="noStrike" cap="none" normalizeH="0" baseline="0" dirty="0" bmk="">
                    <a:ln>
                      <a:noFill/>
                    </a:ln>
                    <a:solidFill>
                      <a:srgbClr val="000000"/>
                    </a:solidFill>
                    <a:effectLst/>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while(worklist not empty):</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 = pop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element e is a call c in function s to function 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(t) with formals mapped to actuals</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updated, add s to the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else if element e is a function 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 </a:t>
                </a:r>
                <a14:m>
                  <m:oMath xmlns:m="http://schemas.openxmlformats.org/officeDocument/2006/math">
                    <m:r>
                      <a:rPr xmlns:a="http://schemas.openxmlformats.org/drawingml/2006/main" lang="en-US" i="1" smtClean="0">
                        <a:latin typeface="Cambria Math" panose="02040503050406030204" pitchFamily="18" charset="0"/>
                        <a:ea typeface="Cambria Math" panose="02040503050406030204" pitchFamily="18" charset="0"/>
                      </a:rPr>
                      <m:t>⋃</m:t>
                    </m:r>
                  </m:oMath>
                </a14:m>
                <a:r>
                  <a:rPr lang="en-US" dirty="0"/>
                  <a:t> </a:t>
                </a:r>
                <a:r>
                  <a:rPr lang="en-US" dirty="0" err="1"/>
                  <a:t>GREF</a:t>
                </a:r>
                <a:r>
                  <a:rPr lang="en-US" baseline="-25000" dirty="0" err="1"/>
                  <a:t>call</a:t>
                </a:r>
                <a:r>
                  <a:rPr lang="en-US" dirty="0"/>
                  <a:t>(c) for all call sites c in f </a:t>
                </a:r>
                <a14:m>
                  <m:oMath xmlns:m="http://schemas.openxmlformats.org/officeDocument/2006/math">
                    <m:r>
                      <a:rPr xmlns:a="http://schemas.openxmlformats.org/drawingml/2006/main" lang="en-US" i="1">
                        <a:latin typeface="Cambria Math" panose="02040503050406030204" pitchFamily="18" charset="0"/>
                        <a:ea typeface="Cambria Math" panose="02040503050406030204" pitchFamily="18" charset="0"/>
                      </a:rPr>
                      <m:t>⋃</m:t>
                    </m:r>
                  </m:oMath>
                </a14:m>
                <a:r>
                  <a:rPr lang="en-US" dirty="0"/>
                  <a:t> IREF(f)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updated, add all call sites to f to worklist</a:t>
                </a:r>
              </a:p>
            </p:txBody>
          </p:sp>
        </mc:Choice>
        <mc:Fallback>
          <p:sp>
            <p:nvSpPr>
              <p:cNvPr id="9" name="Rectangle 8">
                <a:extLst>
                  <a:ext uri="{FF2B5EF4-FFF2-40B4-BE49-F238E27FC236}">
                    <a16:creationId xmlns:a16="http://schemas.microsoft.com/office/drawing/2014/main" id="{8B058A34-20E4-1806-B9D4-5663683F8A14}"/>
                  </a:ext>
                </a:extLst>
              </p:cNvPr>
              <p:cNvSpPr>
                <a:spLocks noRot="1" noChangeAspect="1" noMove="1" noResize="1" noEditPoints="1" noAdjustHandles="1" noChangeArrowheads="1" noChangeShapeType="1" noTextEdit="1"/>
              </p:cNvSpPr>
              <p:nvPr/>
            </p:nvSpPr>
            <p:spPr bwMode="auto">
              <a:xfrm>
                <a:off x="231681" y="570543"/>
                <a:ext cx="5894799" cy="4335793"/>
              </a:xfrm>
              <a:prstGeom prst="rect">
                <a:avLst/>
              </a:prstGeom>
              <a:blipFill>
                <a:blip r:embed="rId2"/>
                <a:stretch>
                  <a:fillRect l="-827" r="-10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12" name="TextBox 11">
            <a:extLst>
              <a:ext uri="{FF2B5EF4-FFF2-40B4-BE49-F238E27FC236}">
                <a16:creationId xmlns:a16="http://schemas.microsoft.com/office/drawing/2014/main" id="{81420EAC-A7D7-1812-A625-CA5F573A6383}"/>
              </a:ext>
            </a:extLst>
          </p:cNvPr>
          <p:cNvSpPr txBox="1"/>
          <p:nvPr/>
        </p:nvSpPr>
        <p:spPr>
          <a:xfrm>
            <a:off x="6003112" y="1202252"/>
            <a:ext cx="3433490" cy="286232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a:solidFill>
                  <a:srgbClr val="000000"/>
                </a:solidFill>
                <a:latin typeface="Courier New" panose="02070309020205020404" pitchFamily="49" charset="0"/>
                <a:cs typeface="Courier New" panose="02070309020205020404" pitchFamily="49" charset="0"/>
              </a:rPr>
              <a:t>01: i</a:t>
            </a: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nt g1,g2, p3;</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02: v</a:t>
            </a:r>
            <a:r>
              <a:rPr kumimoji="0" lang="en-US" altLang="en-US" sz="1500" b="0" i="0" u="none" strike="noStrike" cap="none" normalizeH="0" baseline="0" dirty="0" bmk="">
                <a:ln>
                  <a:noFill/>
                </a:ln>
                <a:solidFill>
                  <a:srgbClr val="000000"/>
                </a:solidFill>
                <a:effectLst/>
                <a:latin typeface="Courier New" panose="02070309020205020404" pitchFamily="49" charset="0"/>
                <a:cs typeface="Courier New" panose="02070309020205020404" pitchFamily="49" charset="0"/>
              </a:rPr>
              <a:t>oid main()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03:   a(v1);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04: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05: void a( int f1){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06:   b(v2, v3);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07:   b(v4, v5);</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08: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09: void b( int f2, int 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10:   print(f3);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11:   b(g1, g2);</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12: }</a:t>
            </a:r>
          </a:p>
        </p:txBody>
      </p:sp>
      <p:sp>
        <p:nvSpPr>
          <p:cNvPr id="17" name="Rectangle 16">
            <a:extLst>
              <a:ext uri="{FF2B5EF4-FFF2-40B4-BE49-F238E27FC236}">
                <a16:creationId xmlns:a16="http://schemas.microsoft.com/office/drawing/2014/main" id="{EED16FC9-53B0-A033-8AC5-46CC47322867}"/>
              </a:ext>
            </a:extLst>
          </p:cNvPr>
          <p:cNvSpPr/>
          <p:nvPr/>
        </p:nvSpPr>
        <p:spPr>
          <a:xfrm>
            <a:off x="9550687" y="685667"/>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main</a:t>
            </a:r>
          </a:p>
          <a:p>
            <a:pPr algn="ctr"/>
            <a:r>
              <a:rPr lang="en-US" dirty="0">
                <a:solidFill>
                  <a:schemeClr val="tx1"/>
                </a:solidFill>
              </a:rPr>
              <a:t>IREF = { }</a:t>
            </a:r>
          </a:p>
          <a:p>
            <a:pPr algn="ctr"/>
            <a:r>
              <a:rPr lang="en-US" dirty="0">
                <a:solidFill>
                  <a:schemeClr val="tx1"/>
                </a:solidFill>
              </a:rPr>
              <a:t>03</a:t>
            </a:r>
          </a:p>
        </p:txBody>
      </p:sp>
      <p:sp>
        <p:nvSpPr>
          <p:cNvPr id="18" name="Rectangle 17">
            <a:extLst>
              <a:ext uri="{FF2B5EF4-FFF2-40B4-BE49-F238E27FC236}">
                <a16:creationId xmlns:a16="http://schemas.microsoft.com/office/drawing/2014/main" id="{B38CC30A-B7D0-64EC-7A40-3806377FE3FF}"/>
              </a:ext>
            </a:extLst>
          </p:cNvPr>
          <p:cNvSpPr/>
          <p:nvPr/>
        </p:nvSpPr>
        <p:spPr>
          <a:xfrm>
            <a:off x="9550687" y="1952271"/>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a</a:t>
            </a:r>
          </a:p>
          <a:p>
            <a:pPr algn="ctr"/>
            <a:r>
              <a:rPr lang="en-US" dirty="0">
                <a:solidFill>
                  <a:schemeClr val="tx1"/>
                </a:solidFill>
              </a:rPr>
              <a:t>IREF = { }</a:t>
            </a:r>
          </a:p>
          <a:p>
            <a:pPr algn="ctr"/>
            <a:r>
              <a:rPr lang="en-US" dirty="0">
                <a:solidFill>
                  <a:schemeClr val="tx1"/>
                </a:solidFill>
              </a:rPr>
              <a:t>06   07</a:t>
            </a:r>
          </a:p>
        </p:txBody>
      </p:sp>
      <p:sp>
        <p:nvSpPr>
          <p:cNvPr id="19" name="Rectangle 18">
            <a:extLst>
              <a:ext uri="{FF2B5EF4-FFF2-40B4-BE49-F238E27FC236}">
                <a16:creationId xmlns:a16="http://schemas.microsoft.com/office/drawing/2014/main" id="{10B38913-6256-C743-4614-AAFB28FA81A6}"/>
              </a:ext>
            </a:extLst>
          </p:cNvPr>
          <p:cNvSpPr/>
          <p:nvPr/>
        </p:nvSpPr>
        <p:spPr>
          <a:xfrm>
            <a:off x="9550687" y="3230880"/>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b</a:t>
            </a:r>
          </a:p>
          <a:p>
            <a:pPr algn="ctr"/>
            <a:r>
              <a:rPr lang="en-US" dirty="0">
                <a:solidFill>
                  <a:schemeClr val="tx1"/>
                </a:solidFill>
              </a:rPr>
              <a:t>IREF = {f3}</a:t>
            </a:r>
          </a:p>
          <a:p>
            <a:pPr algn="ctr"/>
            <a:r>
              <a:rPr lang="en-US" dirty="0">
                <a:solidFill>
                  <a:schemeClr val="tx1"/>
                </a:solidFill>
              </a:rPr>
              <a:t>10</a:t>
            </a:r>
          </a:p>
        </p:txBody>
      </p:sp>
      <p:cxnSp>
        <p:nvCxnSpPr>
          <p:cNvPr id="20" name="Straight Arrow Connector 19">
            <a:extLst>
              <a:ext uri="{FF2B5EF4-FFF2-40B4-BE49-F238E27FC236}">
                <a16:creationId xmlns:a16="http://schemas.microsoft.com/office/drawing/2014/main" id="{83F6D55F-B0F6-9A02-1288-2399A23FC153}"/>
              </a:ext>
            </a:extLst>
          </p:cNvPr>
          <p:cNvCxnSpPr>
            <a:stCxn id="17" idx="2"/>
            <a:endCxn id="18" idx="0"/>
          </p:cNvCxnSpPr>
          <p:nvPr/>
        </p:nvCxnSpPr>
        <p:spPr>
          <a:xfrm>
            <a:off x="10213627" y="1600067"/>
            <a:ext cx="0" cy="35220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1" name="Straight Arrow Connector 20">
            <a:extLst>
              <a:ext uri="{FF2B5EF4-FFF2-40B4-BE49-F238E27FC236}">
                <a16:creationId xmlns:a16="http://schemas.microsoft.com/office/drawing/2014/main" id="{0205DD5A-A057-B56B-AAA2-4317324A02FF}"/>
              </a:ext>
            </a:extLst>
          </p:cNvPr>
          <p:cNvCxnSpPr>
            <a:cxnSpLocks/>
            <a:endCxn id="19" idx="0"/>
          </p:cNvCxnSpPr>
          <p:nvPr/>
        </p:nvCxnSpPr>
        <p:spPr>
          <a:xfrm>
            <a:off x="9992647" y="2866671"/>
            <a:ext cx="220980"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2" name="Straight Arrow Connector 21">
            <a:extLst>
              <a:ext uri="{FF2B5EF4-FFF2-40B4-BE49-F238E27FC236}">
                <a16:creationId xmlns:a16="http://schemas.microsoft.com/office/drawing/2014/main" id="{6D987AD6-3C22-7827-87E1-BBACED4B450C}"/>
              </a:ext>
            </a:extLst>
          </p:cNvPr>
          <p:cNvCxnSpPr>
            <a:cxnSpLocks/>
            <a:endCxn id="19" idx="0"/>
          </p:cNvCxnSpPr>
          <p:nvPr/>
        </p:nvCxnSpPr>
        <p:spPr>
          <a:xfrm flipH="1">
            <a:off x="10213627" y="2866671"/>
            <a:ext cx="183984"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3" name="Connector: Elbow 22">
            <a:extLst>
              <a:ext uri="{FF2B5EF4-FFF2-40B4-BE49-F238E27FC236}">
                <a16:creationId xmlns:a16="http://schemas.microsoft.com/office/drawing/2014/main" id="{B770C871-E686-439C-B4D2-E111737D4A04}"/>
              </a:ext>
            </a:extLst>
          </p:cNvPr>
          <p:cNvCxnSpPr>
            <a:cxnSpLocks/>
            <a:stCxn id="19" idx="2"/>
            <a:endCxn id="19" idx="3"/>
          </p:cNvCxnSpPr>
          <p:nvPr/>
        </p:nvCxnSpPr>
        <p:spPr>
          <a:xfrm rot="5400000" flipH="1" flipV="1">
            <a:off x="10316497" y="3585210"/>
            <a:ext cx="457200" cy="662940"/>
          </a:xfrm>
          <a:prstGeom prst="bentConnector4">
            <a:avLst>
              <a:gd name="adj1" fmla="val -50000"/>
              <a:gd name="adj2" fmla="val 134483"/>
            </a:avLst>
          </a:prstGeom>
          <a:ln>
            <a:tailEnd type="triangle"/>
          </a:ln>
        </p:spPr>
        <p:style>
          <a:lnRef idx="3">
            <a:schemeClr val="dk1"/>
          </a:lnRef>
          <a:fillRef idx="0">
            <a:schemeClr val="dk1"/>
          </a:fillRef>
          <a:effectRef idx="2">
            <a:schemeClr val="dk1"/>
          </a:effectRef>
          <a:fontRef idx="minor">
            <a:schemeClr val="tx1"/>
          </a:fontRef>
        </p:style>
      </p:cxnSp>
      <p:grpSp>
        <p:nvGrpSpPr>
          <p:cNvPr id="3" name="Group 2">
            <a:extLst>
              <a:ext uri="{FF2B5EF4-FFF2-40B4-BE49-F238E27FC236}">
                <a16:creationId xmlns:a16="http://schemas.microsoft.com/office/drawing/2014/main" id="{F39BBFF3-1921-1126-D144-3715A2429F0B}"/>
              </a:ext>
            </a:extLst>
          </p:cNvPr>
          <p:cNvGrpSpPr/>
          <p:nvPr/>
        </p:nvGrpSpPr>
        <p:grpSpPr>
          <a:xfrm>
            <a:off x="1625600" y="5415280"/>
            <a:ext cx="4153836" cy="369332"/>
            <a:chOff x="1625600" y="5415280"/>
            <a:chExt cx="4153836" cy="369332"/>
          </a:xfrm>
        </p:grpSpPr>
        <p:sp>
          <p:nvSpPr>
            <p:cNvPr id="24" name="TextBox 23">
              <a:extLst>
                <a:ext uri="{FF2B5EF4-FFF2-40B4-BE49-F238E27FC236}">
                  <a16:creationId xmlns:a16="http://schemas.microsoft.com/office/drawing/2014/main" id="{B9C43486-62CD-AF64-8688-2FCF87C02EB7}"/>
                </a:ext>
              </a:extLst>
            </p:cNvPr>
            <p:cNvSpPr txBox="1"/>
            <p:nvPr/>
          </p:nvSpPr>
          <p:spPr>
            <a:xfrm>
              <a:off x="1625600" y="5415280"/>
              <a:ext cx="684803" cy="369332"/>
            </a:xfrm>
            <a:prstGeom prst="rect">
              <a:avLst/>
            </a:prstGeom>
            <a:noFill/>
          </p:spPr>
          <p:txBody>
            <a:bodyPr wrap="none" rtlCol="0">
              <a:spAutoFit/>
            </a:bodyPr>
            <a:lstStyle/>
            <a:p>
              <a:r>
                <a:rPr lang="en-US" dirty="0"/>
                <a:t>main</a:t>
              </a:r>
            </a:p>
          </p:txBody>
        </p:sp>
        <p:sp>
          <p:nvSpPr>
            <p:cNvPr id="25" name="TextBox 24">
              <a:extLst>
                <a:ext uri="{FF2B5EF4-FFF2-40B4-BE49-F238E27FC236}">
                  <a16:creationId xmlns:a16="http://schemas.microsoft.com/office/drawing/2014/main" id="{3CCCF80C-F415-8CBE-505E-68F16A05B08E}"/>
                </a:ext>
              </a:extLst>
            </p:cNvPr>
            <p:cNvSpPr txBox="1"/>
            <p:nvPr/>
          </p:nvSpPr>
          <p:spPr>
            <a:xfrm>
              <a:off x="2501663" y="5415280"/>
              <a:ext cx="314510" cy="369332"/>
            </a:xfrm>
            <a:prstGeom prst="rect">
              <a:avLst/>
            </a:prstGeom>
            <a:noFill/>
          </p:spPr>
          <p:txBody>
            <a:bodyPr wrap="none" rtlCol="0">
              <a:spAutoFit/>
            </a:bodyPr>
            <a:lstStyle/>
            <a:p>
              <a:r>
                <a:rPr lang="en-US" dirty="0"/>
                <a:t>a</a:t>
              </a:r>
            </a:p>
          </p:txBody>
        </p:sp>
        <p:sp>
          <p:nvSpPr>
            <p:cNvPr id="26" name="TextBox 25">
              <a:extLst>
                <a:ext uri="{FF2B5EF4-FFF2-40B4-BE49-F238E27FC236}">
                  <a16:creationId xmlns:a16="http://schemas.microsoft.com/office/drawing/2014/main" id="{70DB6964-8651-847E-ED24-9573B8FF8ABE}"/>
                </a:ext>
              </a:extLst>
            </p:cNvPr>
            <p:cNvSpPr txBox="1"/>
            <p:nvPr/>
          </p:nvSpPr>
          <p:spPr>
            <a:xfrm>
              <a:off x="3007433" y="5415280"/>
              <a:ext cx="314510" cy="369332"/>
            </a:xfrm>
            <a:prstGeom prst="rect">
              <a:avLst/>
            </a:prstGeom>
            <a:noFill/>
          </p:spPr>
          <p:txBody>
            <a:bodyPr wrap="none" rtlCol="0">
              <a:spAutoFit/>
            </a:bodyPr>
            <a:lstStyle/>
            <a:p>
              <a:r>
                <a:rPr lang="en-US" dirty="0"/>
                <a:t>b</a:t>
              </a:r>
            </a:p>
          </p:txBody>
        </p:sp>
        <p:sp>
          <p:nvSpPr>
            <p:cNvPr id="27" name="TextBox 26">
              <a:extLst>
                <a:ext uri="{FF2B5EF4-FFF2-40B4-BE49-F238E27FC236}">
                  <a16:creationId xmlns:a16="http://schemas.microsoft.com/office/drawing/2014/main" id="{BCD9FBA9-D8C3-1418-A8DB-371E6724FC40}"/>
                </a:ext>
              </a:extLst>
            </p:cNvPr>
            <p:cNvSpPr txBox="1"/>
            <p:nvPr/>
          </p:nvSpPr>
          <p:spPr>
            <a:xfrm>
              <a:off x="3513203" y="5415280"/>
              <a:ext cx="421526" cy="369332"/>
            </a:xfrm>
            <a:prstGeom prst="rect">
              <a:avLst/>
            </a:prstGeom>
            <a:noFill/>
          </p:spPr>
          <p:txBody>
            <a:bodyPr wrap="none" rtlCol="0">
              <a:spAutoFit/>
            </a:bodyPr>
            <a:lstStyle/>
            <a:p>
              <a:r>
                <a:rPr lang="en-US" dirty="0"/>
                <a:t>03</a:t>
              </a:r>
            </a:p>
          </p:txBody>
        </p:sp>
        <p:sp>
          <p:nvSpPr>
            <p:cNvPr id="28" name="TextBox 27">
              <a:extLst>
                <a:ext uri="{FF2B5EF4-FFF2-40B4-BE49-F238E27FC236}">
                  <a16:creationId xmlns:a16="http://schemas.microsoft.com/office/drawing/2014/main" id="{915F606D-70E4-38DE-3D32-B81405987B43}"/>
                </a:ext>
              </a:extLst>
            </p:cNvPr>
            <p:cNvSpPr txBox="1"/>
            <p:nvPr/>
          </p:nvSpPr>
          <p:spPr>
            <a:xfrm>
              <a:off x="4125989" y="5415280"/>
              <a:ext cx="425116" cy="369332"/>
            </a:xfrm>
            <a:prstGeom prst="rect">
              <a:avLst/>
            </a:prstGeom>
            <a:noFill/>
          </p:spPr>
          <p:txBody>
            <a:bodyPr wrap="none" rtlCol="0">
              <a:spAutoFit/>
            </a:bodyPr>
            <a:lstStyle/>
            <a:p>
              <a:r>
                <a:rPr lang="en-US" dirty="0"/>
                <a:t>06</a:t>
              </a:r>
            </a:p>
          </p:txBody>
        </p:sp>
        <p:sp>
          <p:nvSpPr>
            <p:cNvPr id="29" name="TextBox 28">
              <a:extLst>
                <a:ext uri="{FF2B5EF4-FFF2-40B4-BE49-F238E27FC236}">
                  <a16:creationId xmlns:a16="http://schemas.microsoft.com/office/drawing/2014/main" id="{DD9FA7A9-2484-38C0-6F83-41C97F2410DC}"/>
                </a:ext>
              </a:extLst>
            </p:cNvPr>
            <p:cNvSpPr txBox="1"/>
            <p:nvPr/>
          </p:nvSpPr>
          <p:spPr>
            <a:xfrm>
              <a:off x="4742365" y="5415280"/>
              <a:ext cx="420693" cy="369332"/>
            </a:xfrm>
            <a:prstGeom prst="rect">
              <a:avLst/>
            </a:prstGeom>
            <a:noFill/>
          </p:spPr>
          <p:txBody>
            <a:bodyPr wrap="none" rtlCol="0">
              <a:spAutoFit/>
            </a:bodyPr>
            <a:lstStyle/>
            <a:p>
              <a:r>
                <a:rPr lang="en-US"/>
                <a:t>07</a:t>
              </a:r>
              <a:endParaRPr lang="en-US" dirty="0"/>
            </a:p>
          </p:txBody>
        </p:sp>
        <p:sp>
          <p:nvSpPr>
            <p:cNvPr id="30" name="TextBox 29">
              <a:extLst>
                <a:ext uri="{FF2B5EF4-FFF2-40B4-BE49-F238E27FC236}">
                  <a16:creationId xmlns:a16="http://schemas.microsoft.com/office/drawing/2014/main" id="{1EED395B-AF94-74DC-3686-F1A7E0FC4305}"/>
                </a:ext>
              </a:extLst>
            </p:cNvPr>
            <p:cNvSpPr txBox="1"/>
            <p:nvPr/>
          </p:nvSpPr>
          <p:spPr>
            <a:xfrm>
              <a:off x="5354320" y="5415280"/>
              <a:ext cx="425116" cy="369332"/>
            </a:xfrm>
            <a:prstGeom prst="rect">
              <a:avLst/>
            </a:prstGeom>
            <a:noFill/>
          </p:spPr>
          <p:txBody>
            <a:bodyPr wrap="none" rtlCol="0">
              <a:spAutoFit/>
            </a:bodyPr>
            <a:lstStyle/>
            <a:p>
              <a:r>
                <a:rPr lang="en-US" dirty="0"/>
                <a:t>11</a:t>
              </a:r>
            </a:p>
          </p:txBody>
        </p:sp>
      </p:grpSp>
      <p:sp>
        <p:nvSpPr>
          <p:cNvPr id="31" name="TextBox 30">
            <a:extLst>
              <a:ext uri="{FF2B5EF4-FFF2-40B4-BE49-F238E27FC236}">
                <a16:creationId xmlns:a16="http://schemas.microsoft.com/office/drawing/2014/main" id="{CA77DB40-6C4E-971A-5BFE-47673593DFF0}"/>
              </a:ext>
            </a:extLst>
          </p:cNvPr>
          <p:cNvSpPr txBox="1"/>
          <p:nvPr/>
        </p:nvSpPr>
        <p:spPr>
          <a:xfrm>
            <a:off x="836600" y="5835412"/>
            <a:ext cx="705642" cy="369332"/>
          </a:xfrm>
          <a:prstGeom prst="rect">
            <a:avLst/>
          </a:prstGeom>
          <a:noFill/>
        </p:spPr>
        <p:txBody>
          <a:bodyPr wrap="none" rtlCol="0">
            <a:spAutoFit/>
          </a:bodyPr>
          <a:lstStyle/>
          <a:p>
            <a:r>
              <a:rPr lang="en-US" dirty="0"/>
              <a:t>GREF</a:t>
            </a:r>
          </a:p>
        </p:txBody>
      </p:sp>
      <p:sp>
        <p:nvSpPr>
          <p:cNvPr id="35" name="TextBox 34">
            <a:extLst>
              <a:ext uri="{FF2B5EF4-FFF2-40B4-BE49-F238E27FC236}">
                <a16:creationId xmlns:a16="http://schemas.microsoft.com/office/drawing/2014/main" id="{ABB5FFFC-A147-BD40-1B69-93F273251F9F}"/>
              </a:ext>
            </a:extLst>
          </p:cNvPr>
          <p:cNvSpPr txBox="1"/>
          <p:nvPr/>
        </p:nvSpPr>
        <p:spPr>
          <a:xfrm>
            <a:off x="2917576" y="5781040"/>
            <a:ext cx="548163" cy="369332"/>
          </a:xfrm>
          <a:prstGeom prst="rect">
            <a:avLst/>
          </a:prstGeom>
          <a:noFill/>
        </p:spPr>
        <p:txBody>
          <a:bodyPr wrap="none" rtlCol="0">
            <a:spAutoFit/>
          </a:bodyPr>
          <a:lstStyle/>
          <a:p>
            <a:r>
              <a:rPr lang="en-US" dirty="0"/>
              <a:t>{f3}</a:t>
            </a:r>
          </a:p>
        </p:txBody>
      </p:sp>
      <p:sp>
        <p:nvSpPr>
          <p:cNvPr id="36" name="TextBox 35">
            <a:extLst>
              <a:ext uri="{FF2B5EF4-FFF2-40B4-BE49-F238E27FC236}">
                <a16:creationId xmlns:a16="http://schemas.microsoft.com/office/drawing/2014/main" id="{69CD51CD-CE15-1115-69AC-B4C299FF93A3}"/>
              </a:ext>
            </a:extLst>
          </p:cNvPr>
          <p:cNvSpPr txBox="1"/>
          <p:nvPr/>
        </p:nvSpPr>
        <p:spPr>
          <a:xfrm>
            <a:off x="1769496" y="5781040"/>
            <a:ext cx="418704" cy="369332"/>
          </a:xfrm>
          <a:prstGeom prst="rect">
            <a:avLst/>
          </a:prstGeom>
          <a:noFill/>
        </p:spPr>
        <p:txBody>
          <a:bodyPr wrap="none" rtlCol="0">
            <a:spAutoFit/>
          </a:bodyPr>
          <a:lstStyle/>
          <a:p>
            <a:r>
              <a:rPr lang="en-US" dirty="0"/>
              <a:t>{ }</a:t>
            </a:r>
          </a:p>
        </p:txBody>
      </p:sp>
      <p:sp>
        <p:nvSpPr>
          <p:cNvPr id="37" name="TextBox 36">
            <a:extLst>
              <a:ext uri="{FF2B5EF4-FFF2-40B4-BE49-F238E27FC236}">
                <a16:creationId xmlns:a16="http://schemas.microsoft.com/office/drawing/2014/main" id="{B882FF75-A204-3F1C-D611-C53E16197489}"/>
              </a:ext>
            </a:extLst>
          </p:cNvPr>
          <p:cNvSpPr txBox="1"/>
          <p:nvPr/>
        </p:nvSpPr>
        <p:spPr>
          <a:xfrm>
            <a:off x="2450216" y="5781040"/>
            <a:ext cx="418704" cy="369332"/>
          </a:xfrm>
          <a:prstGeom prst="rect">
            <a:avLst/>
          </a:prstGeom>
          <a:noFill/>
        </p:spPr>
        <p:txBody>
          <a:bodyPr wrap="none" rtlCol="0">
            <a:spAutoFit/>
          </a:bodyPr>
          <a:lstStyle/>
          <a:p>
            <a:r>
              <a:rPr lang="en-US" dirty="0"/>
              <a:t>{ }</a:t>
            </a:r>
          </a:p>
        </p:txBody>
      </p:sp>
      <p:sp>
        <p:nvSpPr>
          <p:cNvPr id="38" name="TextBox 37">
            <a:extLst>
              <a:ext uri="{FF2B5EF4-FFF2-40B4-BE49-F238E27FC236}">
                <a16:creationId xmlns:a16="http://schemas.microsoft.com/office/drawing/2014/main" id="{D8982644-8A8C-A13E-4648-4FB3210FAB39}"/>
              </a:ext>
            </a:extLst>
          </p:cNvPr>
          <p:cNvSpPr txBox="1"/>
          <p:nvPr/>
        </p:nvSpPr>
        <p:spPr>
          <a:xfrm>
            <a:off x="3517016" y="5781040"/>
            <a:ext cx="418704" cy="369332"/>
          </a:xfrm>
          <a:prstGeom prst="rect">
            <a:avLst/>
          </a:prstGeom>
          <a:noFill/>
        </p:spPr>
        <p:txBody>
          <a:bodyPr wrap="none" rtlCol="0">
            <a:spAutoFit/>
          </a:bodyPr>
          <a:lstStyle/>
          <a:p>
            <a:r>
              <a:rPr lang="en-US" dirty="0"/>
              <a:t>{ }</a:t>
            </a:r>
          </a:p>
        </p:txBody>
      </p:sp>
      <p:sp>
        <p:nvSpPr>
          <p:cNvPr id="39" name="TextBox 38">
            <a:extLst>
              <a:ext uri="{FF2B5EF4-FFF2-40B4-BE49-F238E27FC236}">
                <a16:creationId xmlns:a16="http://schemas.microsoft.com/office/drawing/2014/main" id="{32FB7CCC-B3FA-3A52-7C21-5417B9ECD8C9}"/>
              </a:ext>
            </a:extLst>
          </p:cNvPr>
          <p:cNvSpPr txBox="1"/>
          <p:nvPr/>
        </p:nvSpPr>
        <p:spPr>
          <a:xfrm>
            <a:off x="4126616" y="5781040"/>
            <a:ext cx="418704" cy="369332"/>
          </a:xfrm>
          <a:prstGeom prst="rect">
            <a:avLst/>
          </a:prstGeom>
          <a:noFill/>
        </p:spPr>
        <p:txBody>
          <a:bodyPr wrap="none" rtlCol="0">
            <a:spAutoFit/>
          </a:bodyPr>
          <a:lstStyle/>
          <a:p>
            <a:r>
              <a:rPr lang="en-US" dirty="0"/>
              <a:t>{ }</a:t>
            </a:r>
          </a:p>
        </p:txBody>
      </p:sp>
      <p:sp>
        <p:nvSpPr>
          <p:cNvPr id="40" name="TextBox 39">
            <a:extLst>
              <a:ext uri="{FF2B5EF4-FFF2-40B4-BE49-F238E27FC236}">
                <a16:creationId xmlns:a16="http://schemas.microsoft.com/office/drawing/2014/main" id="{C465564C-402E-358A-0C06-EE50B8C550BF}"/>
              </a:ext>
            </a:extLst>
          </p:cNvPr>
          <p:cNvSpPr txBox="1"/>
          <p:nvPr/>
        </p:nvSpPr>
        <p:spPr>
          <a:xfrm>
            <a:off x="4746376" y="5781040"/>
            <a:ext cx="418704" cy="369332"/>
          </a:xfrm>
          <a:prstGeom prst="rect">
            <a:avLst/>
          </a:prstGeom>
          <a:noFill/>
        </p:spPr>
        <p:txBody>
          <a:bodyPr wrap="none" rtlCol="0">
            <a:spAutoFit/>
          </a:bodyPr>
          <a:lstStyle/>
          <a:p>
            <a:r>
              <a:rPr lang="en-US" dirty="0"/>
              <a:t>{ }</a:t>
            </a:r>
          </a:p>
        </p:txBody>
      </p:sp>
      <p:sp>
        <p:nvSpPr>
          <p:cNvPr id="41" name="TextBox 40">
            <a:extLst>
              <a:ext uri="{FF2B5EF4-FFF2-40B4-BE49-F238E27FC236}">
                <a16:creationId xmlns:a16="http://schemas.microsoft.com/office/drawing/2014/main" id="{E4C47598-762F-6D2A-0D49-75B240798D60}"/>
              </a:ext>
            </a:extLst>
          </p:cNvPr>
          <p:cNvSpPr txBox="1"/>
          <p:nvPr/>
        </p:nvSpPr>
        <p:spPr>
          <a:xfrm>
            <a:off x="5366136" y="5781040"/>
            <a:ext cx="418704" cy="369332"/>
          </a:xfrm>
          <a:prstGeom prst="rect">
            <a:avLst/>
          </a:prstGeom>
          <a:noFill/>
        </p:spPr>
        <p:txBody>
          <a:bodyPr wrap="none" rtlCol="0">
            <a:spAutoFit/>
          </a:bodyPr>
          <a:lstStyle/>
          <a:p>
            <a:r>
              <a:rPr lang="en-US" dirty="0"/>
              <a:t>{ }</a:t>
            </a:r>
          </a:p>
        </p:txBody>
      </p:sp>
      <p:sp>
        <p:nvSpPr>
          <p:cNvPr id="46" name="TextBox 45">
            <a:extLst>
              <a:ext uri="{FF2B5EF4-FFF2-40B4-BE49-F238E27FC236}">
                <a16:creationId xmlns:a16="http://schemas.microsoft.com/office/drawing/2014/main" id="{C8150C76-5CB4-7322-D0AE-BBE178212493}"/>
              </a:ext>
            </a:extLst>
          </p:cNvPr>
          <p:cNvSpPr txBox="1"/>
          <p:nvPr/>
        </p:nvSpPr>
        <p:spPr>
          <a:xfrm>
            <a:off x="588617" y="4894762"/>
            <a:ext cx="1124026" cy="369332"/>
          </a:xfrm>
          <a:prstGeom prst="rect">
            <a:avLst/>
          </a:prstGeom>
          <a:noFill/>
        </p:spPr>
        <p:txBody>
          <a:bodyPr wrap="none" rtlCol="0">
            <a:spAutoFit/>
          </a:bodyPr>
          <a:lstStyle/>
          <a:p>
            <a:r>
              <a:rPr lang="en-US" dirty="0"/>
              <a:t>Worklist: </a:t>
            </a:r>
          </a:p>
        </p:txBody>
      </p:sp>
      <p:sp>
        <p:nvSpPr>
          <p:cNvPr id="47" name="TextBox 46">
            <a:extLst>
              <a:ext uri="{FF2B5EF4-FFF2-40B4-BE49-F238E27FC236}">
                <a16:creationId xmlns:a16="http://schemas.microsoft.com/office/drawing/2014/main" id="{06F248BB-1179-B2B5-2A76-FBF4B16D355D}"/>
              </a:ext>
            </a:extLst>
          </p:cNvPr>
          <p:cNvSpPr txBox="1"/>
          <p:nvPr/>
        </p:nvSpPr>
        <p:spPr>
          <a:xfrm>
            <a:off x="1523337" y="4894762"/>
            <a:ext cx="271228" cy="369332"/>
          </a:xfrm>
          <a:prstGeom prst="rect">
            <a:avLst/>
          </a:prstGeom>
          <a:noFill/>
        </p:spPr>
        <p:txBody>
          <a:bodyPr wrap="none" rtlCol="0">
            <a:spAutoFit/>
          </a:bodyPr>
          <a:lstStyle/>
          <a:p>
            <a:r>
              <a:rPr lang="en-US" dirty="0"/>
              <a:t>{</a:t>
            </a:r>
          </a:p>
        </p:txBody>
      </p:sp>
      <p:sp>
        <p:nvSpPr>
          <p:cNvPr id="48" name="TextBox 47">
            <a:extLst>
              <a:ext uri="{FF2B5EF4-FFF2-40B4-BE49-F238E27FC236}">
                <a16:creationId xmlns:a16="http://schemas.microsoft.com/office/drawing/2014/main" id="{3C5A5606-CE8F-2701-67B3-E2AFF61467C8}"/>
              </a:ext>
            </a:extLst>
          </p:cNvPr>
          <p:cNvSpPr txBox="1"/>
          <p:nvPr/>
        </p:nvSpPr>
        <p:spPr>
          <a:xfrm>
            <a:off x="4043017" y="4894762"/>
            <a:ext cx="271228" cy="369332"/>
          </a:xfrm>
          <a:prstGeom prst="rect">
            <a:avLst/>
          </a:prstGeom>
          <a:noFill/>
        </p:spPr>
        <p:txBody>
          <a:bodyPr wrap="none" rtlCol="0">
            <a:spAutoFit/>
          </a:bodyPr>
          <a:lstStyle/>
          <a:p>
            <a:r>
              <a:rPr lang="en-US" dirty="0"/>
              <a:t>}</a:t>
            </a:r>
          </a:p>
        </p:txBody>
      </p:sp>
      <p:sp>
        <p:nvSpPr>
          <p:cNvPr id="49" name="TextBox 48">
            <a:extLst>
              <a:ext uri="{FF2B5EF4-FFF2-40B4-BE49-F238E27FC236}">
                <a16:creationId xmlns:a16="http://schemas.microsoft.com/office/drawing/2014/main" id="{70F9F7CC-7124-1F6F-4EA3-96FBACEDC836}"/>
              </a:ext>
            </a:extLst>
          </p:cNvPr>
          <p:cNvSpPr txBox="1"/>
          <p:nvPr/>
        </p:nvSpPr>
        <p:spPr>
          <a:xfrm>
            <a:off x="2254857" y="4894762"/>
            <a:ext cx="684803" cy="369332"/>
          </a:xfrm>
          <a:prstGeom prst="rect">
            <a:avLst/>
          </a:prstGeom>
          <a:noFill/>
        </p:spPr>
        <p:txBody>
          <a:bodyPr wrap="none" rtlCol="0">
            <a:spAutoFit/>
          </a:bodyPr>
          <a:lstStyle/>
          <a:p>
            <a:r>
              <a:rPr lang="en-US" dirty="0"/>
              <a:t>main</a:t>
            </a:r>
          </a:p>
        </p:txBody>
      </p:sp>
      <p:sp>
        <p:nvSpPr>
          <p:cNvPr id="50" name="TextBox 49">
            <a:extLst>
              <a:ext uri="{FF2B5EF4-FFF2-40B4-BE49-F238E27FC236}">
                <a16:creationId xmlns:a16="http://schemas.microsoft.com/office/drawing/2014/main" id="{6A391105-9A65-A614-960A-671AC2069F99}"/>
              </a:ext>
            </a:extLst>
          </p:cNvPr>
          <p:cNvSpPr txBox="1"/>
          <p:nvPr/>
        </p:nvSpPr>
        <p:spPr>
          <a:xfrm>
            <a:off x="2844137" y="4894762"/>
            <a:ext cx="314510" cy="369332"/>
          </a:xfrm>
          <a:prstGeom prst="rect">
            <a:avLst/>
          </a:prstGeom>
          <a:noFill/>
        </p:spPr>
        <p:txBody>
          <a:bodyPr wrap="none" rtlCol="0">
            <a:spAutoFit/>
          </a:bodyPr>
          <a:lstStyle/>
          <a:p>
            <a:r>
              <a:rPr lang="en-US" dirty="0"/>
              <a:t>a</a:t>
            </a:r>
          </a:p>
        </p:txBody>
      </p:sp>
      <p:sp>
        <p:nvSpPr>
          <p:cNvPr id="52" name="TextBox 51">
            <a:extLst>
              <a:ext uri="{FF2B5EF4-FFF2-40B4-BE49-F238E27FC236}">
                <a16:creationId xmlns:a16="http://schemas.microsoft.com/office/drawing/2014/main" id="{36C842B9-BC7E-A692-67C3-A16F3B5E6BF4}"/>
              </a:ext>
            </a:extLst>
          </p:cNvPr>
          <p:cNvSpPr txBox="1"/>
          <p:nvPr/>
        </p:nvSpPr>
        <p:spPr>
          <a:xfrm>
            <a:off x="3027017" y="4894762"/>
            <a:ext cx="421526" cy="369332"/>
          </a:xfrm>
          <a:prstGeom prst="rect">
            <a:avLst/>
          </a:prstGeom>
          <a:noFill/>
        </p:spPr>
        <p:txBody>
          <a:bodyPr wrap="none" rtlCol="0">
            <a:spAutoFit/>
          </a:bodyPr>
          <a:lstStyle/>
          <a:p>
            <a:r>
              <a:rPr lang="en-US" dirty="0"/>
              <a:t>03</a:t>
            </a:r>
          </a:p>
        </p:txBody>
      </p:sp>
      <p:sp>
        <p:nvSpPr>
          <p:cNvPr id="53" name="TextBox 52">
            <a:extLst>
              <a:ext uri="{FF2B5EF4-FFF2-40B4-BE49-F238E27FC236}">
                <a16:creationId xmlns:a16="http://schemas.microsoft.com/office/drawing/2014/main" id="{990EB74B-481F-35D9-00AB-CCDAEC1DD67B}"/>
              </a:ext>
            </a:extLst>
          </p:cNvPr>
          <p:cNvSpPr txBox="1"/>
          <p:nvPr/>
        </p:nvSpPr>
        <p:spPr>
          <a:xfrm>
            <a:off x="3311497" y="4894762"/>
            <a:ext cx="425116" cy="369332"/>
          </a:xfrm>
          <a:prstGeom prst="rect">
            <a:avLst/>
          </a:prstGeom>
          <a:noFill/>
        </p:spPr>
        <p:txBody>
          <a:bodyPr wrap="none" rtlCol="0">
            <a:spAutoFit/>
          </a:bodyPr>
          <a:lstStyle/>
          <a:p>
            <a:r>
              <a:rPr lang="en-US"/>
              <a:t>06</a:t>
            </a:r>
            <a:endParaRPr lang="en-US" dirty="0"/>
          </a:p>
        </p:txBody>
      </p:sp>
      <p:sp>
        <p:nvSpPr>
          <p:cNvPr id="54" name="TextBox 53">
            <a:extLst>
              <a:ext uri="{FF2B5EF4-FFF2-40B4-BE49-F238E27FC236}">
                <a16:creationId xmlns:a16="http://schemas.microsoft.com/office/drawing/2014/main" id="{15ED0573-2EC4-1DF3-4378-E2BF23AA79F1}"/>
              </a:ext>
            </a:extLst>
          </p:cNvPr>
          <p:cNvSpPr txBox="1"/>
          <p:nvPr/>
        </p:nvSpPr>
        <p:spPr>
          <a:xfrm>
            <a:off x="3636617" y="4894762"/>
            <a:ext cx="420693" cy="369332"/>
          </a:xfrm>
          <a:prstGeom prst="rect">
            <a:avLst/>
          </a:prstGeom>
          <a:noFill/>
        </p:spPr>
        <p:txBody>
          <a:bodyPr wrap="none" rtlCol="0">
            <a:spAutoFit/>
          </a:bodyPr>
          <a:lstStyle/>
          <a:p>
            <a:r>
              <a:rPr lang="en-US" dirty="0"/>
              <a:t>07</a:t>
            </a:r>
          </a:p>
        </p:txBody>
      </p:sp>
      <p:sp>
        <p:nvSpPr>
          <p:cNvPr id="55" name="TextBox 54">
            <a:extLst>
              <a:ext uri="{FF2B5EF4-FFF2-40B4-BE49-F238E27FC236}">
                <a16:creationId xmlns:a16="http://schemas.microsoft.com/office/drawing/2014/main" id="{A16B39CE-B509-6A00-F4E6-EDCCB06B47C8}"/>
              </a:ext>
            </a:extLst>
          </p:cNvPr>
          <p:cNvSpPr txBox="1"/>
          <p:nvPr/>
        </p:nvSpPr>
        <p:spPr>
          <a:xfrm>
            <a:off x="1919577" y="4894762"/>
            <a:ext cx="425116" cy="369332"/>
          </a:xfrm>
          <a:prstGeom prst="rect">
            <a:avLst/>
          </a:prstGeom>
          <a:noFill/>
        </p:spPr>
        <p:txBody>
          <a:bodyPr wrap="none" rtlCol="0">
            <a:spAutoFit/>
          </a:bodyPr>
          <a:lstStyle/>
          <a:p>
            <a:r>
              <a:rPr lang="en-US" dirty="0"/>
              <a:t>11</a:t>
            </a:r>
          </a:p>
        </p:txBody>
      </p:sp>
      <p:sp>
        <p:nvSpPr>
          <p:cNvPr id="2" name="Oval 1">
            <a:extLst>
              <a:ext uri="{FF2B5EF4-FFF2-40B4-BE49-F238E27FC236}">
                <a16:creationId xmlns:a16="http://schemas.microsoft.com/office/drawing/2014/main" id="{E49E537C-10B5-71B2-CDF0-1FBF42999383}"/>
              </a:ext>
            </a:extLst>
          </p:cNvPr>
          <p:cNvSpPr/>
          <p:nvPr/>
        </p:nvSpPr>
        <p:spPr>
          <a:xfrm>
            <a:off x="1963475" y="4943350"/>
            <a:ext cx="301865" cy="304488"/>
          </a:xfrm>
          <a:prstGeom prst="ellipse">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658469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16="http://schemas.microsoft.com/office/drawing/2014/main" xmlns:mc="http://schemas.openxmlformats.org/markup-compatibility/2006" xmlns:a14="http://schemas.microsoft.com/office/drawing/2010/main" xmlns:p14="http://schemas.microsoft.com/office/powerpoint/2010/main" xmlns:p159="http://schemas.microsoft.com/office/powerpoint/2015/09/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A64AD-70E7-43C9-3900-31EA1BEEF23C}"/>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13C1E78-F2DC-A0F6-A5E5-007D7735ED61}"/>
              </a:ext>
            </a:extLst>
          </p:cNvPr>
          <p:cNvSpPr>
            <a:spLocks noGrp="1"/>
          </p:cNvSpPr>
          <p:nvPr>
            <p:ph type="sldNum" sz="quarter" idx="12"/>
          </p:nvPr>
        </p:nvSpPr>
        <p:spPr>
          <a:xfrm>
            <a:off x="9436608" y="0"/>
            <a:ext cx="2743200" cy="365125"/>
          </a:xfrm>
        </p:spPr>
        <p:txBody>
          <a:bodyPr/>
          <a:lstStyle/>
          <a:p>
            <a:fld id="{B5CEABB6-07DC-46E8-9B57-56EC44A396E5}" type="slidenum">
              <a:rPr lang="en-US" smtClean="0"/>
              <a:t>10</a:t>
            </a:fld>
            <a:endParaRPr lang="en-US" dirty="0"/>
          </a:p>
        </p:txBody>
      </p:sp>
      <p:sp>
        <p:nvSpPr>
          <p:cNvPr id="7" name="Title 1">
            <a:extLst>
              <a:ext uri="{FF2B5EF4-FFF2-40B4-BE49-F238E27FC236}">
                <a16:creationId xmlns:a16="http://schemas.microsoft.com/office/drawing/2014/main" id="{CEC0BA28-BC8E-BADB-DE7B-51F4222C3B63}"/>
              </a:ext>
            </a:extLst>
          </p:cNvPr>
          <p:cNvSpPr>
            <a:spLocks noGrp="1"/>
          </p:cNvSpPr>
          <p:nvPr>
            <p:ph type="title"/>
          </p:nvPr>
        </p:nvSpPr>
        <p:spPr>
          <a:xfrm>
            <a:off x="11071" y="-308735"/>
            <a:ext cx="12172220" cy="1325563"/>
          </a:xfrm>
        </p:spPr>
        <p:txBody>
          <a:bodyPr>
            <a:normAutofit/>
          </a:bodyPr>
          <a:lstStyle/>
          <a:p>
            <a:r>
              <a:rPr lang="en-US" sz="3400" b="1" dirty="0"/>
              <a:t>Last Time: Summary Functions</a:t>
            </a:r>
          </a:p>
        </p:txBody>
      </p:sp>
      <p:sp>
        <p:nvSpPr>
          <p:cNvPr id="8" name="Title 1">
            <a:extLst>
              <a:ext uri="{FF2B5EF4-FFF2-40B4-BE49-F238E27FC236}">
                <a16:creationId xmlns:a16="http://schemas.microsoft.com/office/drawing/2014/main" id="{D30AAF6F-1C3C-9074-D4B0-71BA59BFF40A}"/>
              </a:ext>
            </a:extLst>
          </p:cNvPr>
          <p:cNvSpPr txBox="1">
            <a:spLocks/>
          </p:cNvSpPr>
          <p:nvPr/>
        </p:nvSpPr>
        <p:spPr>
          <a:xfrm>
            <a:off x="7588" y="496953"/>
            <a:ext cx="12172220" cy="34275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Review: Last Lecture</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11CF0DD9-6E91-1C35-BFC4-F5CC4D3B403C}"/>
                  </a:ext>
                </a:extLst>
              </p:cNvPr>
              <p:cNvSpPr>
                <a:spLocks noChangeArrowheads="1"/>
              </p:cNvSpPr>
              <p:nvPr/>
            </p:nvSpPr>
            <p:spPr bwMode="auto">
              <a:xfrm>
                <a:off x="231681" y="570543"/>
                <a:ext cx="5894799" cy="433579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b="1" u="sng" dirty="0" bmk="">
                    <a:solidFill>
                      <a:srgbClr val="000000"/>
                    </a:solidFill>
                    <a:cs typeface="Times New Roman" panose="02020603050405020304" pitchFamily="18" charset="0"/>
                  </a:rPr>
                  <a:t>GREF Computation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err="1" bmk="">
                    <a:ln>
                      <a:noFill/>
                    </a:ln>
                    <a:solidFill>
                      <a:srgbClr val="000000"/>
                    </a:solidFill>
                    <a:effectLst/>
                    <a:cs typeface="Times New Roman" panose="02020603050405020304" pitchFamily="18" charset="0"/>
                  </a:rPr>
                  <a:t>GREF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 = </a:t>
                </a:r>
                <a:r>
                  <a:rPr kumimoji="0" lang="en-US" altLang="en-US" b="0" i="0" u="none" strike="noStrike" cap="none" normalizeH="0" baseline="0" dirty="0" err="1" bmk="">
                    <a:ln>
                      <a:noFill/>
                    </a:ln>
                    <a:solidFill>
                      <a:srgbClr val="000000"/>
                    </a:solidFill>
                    <a:effectLst/>
                    <a:cs typeface="Times New Roman" panose="02020603050405020304" pitchFamily="18" charset="0"/>
                  </a:rPr>
                  <a:t>IREF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endParaRPr lang="en-US" altLang="en-US" baseline="-25000"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worklist = { all calls and </a:t>
                </a:r>
                <a:r>
                  <a:rPr lang="en-US" altLang="en-US" dirty="0" err="1" bmk="">
                    <a:solidFill>
                      <a:srgbClr val="000000"/>
                    </a:solidFill>
                    <a:cs typeface="Times New Roman" panose="02020603050405020304" pitchFamily="18" charset="0"/>
                  </a:rPr>
                  <a:t>fns</a:t>
                </a:r>
                <a:r>
                  <a:rPr lang="en-US" altLang="en-US" dirty="0" bmk="">
                    <a:solidFill>
                      <a:srgbClr val="000000"/>
                    </a:solidFill>
                    <a:cs typeface="Times New Roman" panose="02020603050405020304" pitchFamily="18" charset="0"/>
                  </a:rPr>
                  <a:t>}</a:t>
                </a:r>
                <a:r>
                  <a:rPr kumimoji="0" lang="en-US" altLang="en-US" b="0" i="0" u="none" strike="noStrike" cap="none" normalizeH="0" baseline="0" dirty="0" bmk="">
                    <a:ln>
                      <a:noFill/>
                    </a:ln>
                    <a:solidFill>
                      <a:srgbClr val="000000"/>
                    </a:solidFill>
                    <a:effectLst/>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while(worklist not empty):</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 = pop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element e is a call c in function s to function 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(t) with formals mapped to actuals</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updated, add s to the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else if element e is a function 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 </a:t>
                </a:r>
                <a14:m>
                  <m:oMath xmlns:m="http://schemas.openxmlformats.org/officeDocument/2006/math">
                    <m:r>
                      <a:rPr xmlns:a="http://schemas.openxmlformats.org/drawingml/2006/main" lang="en-US" i="1" smtClean="0">
                        <a:latin typeface="Cambria Math" panose="02040503050406030204" pitchFamily="18" charset="0"/>
                        <a:ea typeface="Cambria Math" panose="02040503050406030204" pitchFamily="18" charset="0"/>
                      </a:rPr>
                      <m:t>⋃</m:t>
                    </m:r>
                  </m:oMath>
                </a14:m>
                <a:r>
                  <a:rPr lang="en-US" dirty="0"/>
                  <a:t> </a:t>
                </a:r>
                <a:r>
                  <a:rPr lang="en-US" dirty="0" err="1"/>
                  <a:t>GREF</a:t>
                </a:r>
                <a:r>
                  <a:rPr lang="en-US" baseline="-25000" dirty="0" err="1"/>
                  <a:t>call</a:t>
                </a:r>
                <a:r>
                  <a:rPr lang="en-US" dirty="0"/>
                  <a:t>(c) for all call sites c in f </a:t>
                </a:r>
                <a14:m>
                  <m:oMath xmlns:m="http://schemas.openxmlformats.org/officeDocument/2006/math">
                    <m:r>
                      <a:rPr xmlns:a="http://schemas.openxmlformats.org/drawingml/2006/main" lang="en-US" i="1">
                        <a:latin typeface="Cambria Math" panose="02040503050406030204" pitchFamily="18" charset="0"/>
                        <a:ea typeface="Cambria Math" panose="02040503050406030204" pitchFamily="18" charset="0"/>
                      </a:rPr>
                      <m:t>⋃</m:t>
                    </m:r>
                  </m:oMath>
                </a14:m>
                <a:r>
                  <a:rPr lang="en-US" dirty="0"/>
                  <a:t> IREF(f)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updated, add all call sites to f to worklist</a:t>
                </a:r>
              </a:p>
            </p:txBody>
          </p:sp>
        </mc:Choice>
        <mc:Fallback>
          <p:sp>
            <p:nvSpPr>
              <p:cNvPr id="9" name="Rectangle 8">
                <a:extLst>
                  <a:ext uri="{FF2B5EF4-FFF2-40B4-BE49-F238E27FC236}">
                    <a16:creationId xmlns:a16="http://schemas.microsoft.com/office/drawing/2014/main" id="{11CF0DD9-6E91-1C35-BFC4-F5CC4D3B403C}"/>
                  </a:ext>
                </a:extLst>
              </p:cNvPr>
              <p:cNvSpPr>
                <a:spLocks noRot="1" noChangeAspect="1" noMove="1" noResize="1" noEditPoints="1" noAdjustHandles="1" noChangeArrowheads="1" noChangeShapeType="1" noTextEdit="1"/>
              </p:cNvSpPr>
              <p:nvPr/>
            </p:nvSpPr>
            <p:spPr bwMode="auto">
              <a:xfrm>
                <a:off x="231681" y="570543"/>
                <a:ext cx="5894799" cy="4335793"/>
              </a:xfrm>
              <a:prstGeom prst="rect">
                <a:avLst/>
              </a:prstGeom>
              <a:blipFill>
                <a:blip r:embed="rId2"/>
                <a:stretch>
                  <a:fillRect l="-827" r="-10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12" name="TextBox 11">
            <a:extLst>
              <a:ext uri="{FF2B5EF4-FFF2-40B4-BE49-F238E27FC236}">
                <a16:creationId xmlns:a16="http://schemas.microsoft.com/office/drawing/2014/main" id="{4D7D48BE-D207-A5B2-401D-9C44056DA807}"/>
              </a:ext>
            </a:extLst>
          </p:cNvPr>
          <p:cNvSpPr txBox="1"/>
          <p:nvPr/>
        </p:nvSpPr>
        <p:spPr>
          <a:xfrm>
            <a:off x="6003112" y="1202252"/>
            <a:ext cx="3433490" cy="286232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a:solidFill>
                  <a:srgbClr val="000000"/>
                </a:solidFill>
                <a:latin typeface="Courier New" panose="02070309020205020404" pitchFamily="49" charset="0"/>
                <a:cs typeface="Courier New" panose="02070309020205020404" pitchFamily="49" charset="0"/>
              </a:rPr>
              <a:t>01: i</a:t>
            </a: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nt g1,g2, p3;</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02: v</a:t>
            </a:r>
            <a:r>
              <a:rPr kumimoji="0" lang="en-US" altLang="en-US" sz="1500" b="0" i="0" u="none" strike="noStrike" cap="none" normalizeH="0" baseline="0" dirty="0" bmk="">
                <a:ln>
                  <a:noFill/>
                </a:ln>
                <a:solidFill>
                  <a:srgbClr val="000000"/>
                </a:solidFill>
                <a:effectLst/>
                <a:latin typeface="Courier New" panose="02070309020205020404" pitchFamily="49" charset="0"/>
                <a:cs typeface="Courier New" panose="02070309020205020404" pitchFamily="49" charset="0"/>
              </a:rPr>
              <a:t>oid main()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03:   a(v1);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04: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05: void a( int f1){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06:   b(v2, v3);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07:   b(v4, v5);</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08: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09: void b( int f2, int 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10:   print(f3);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11:   b(g1, g2);</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12: }</a:t>
            </a:r>
          </a:p>
        </p:txBody>
      </p:sp>
      <p:sp>
        <p:nvSpPr>
          <p:cNvPr id="17" name="Rectangle 16">
            <a:extLst>
              <a:ext uri="{FF2B5EF4-FFF2-40B4-BE49-F238E27FC236}">
                <a16:creationId xmlns:a16="http://schemas.microsoft.com/office/drawing/2014/main" id="{A3CA35FC-EB22-25C9-B69F-5FCD19FD23FD}"/>
              </a:ext>
            </a:extLst>
          </p:cNvPr>
          <p:cNvSpPr/>
          <p:nvPr/>
        </p:nvSpPr>
        <p:spPr>
          <a:xfrm>
            <a:off x="9550687" y="685667"/>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main</a:t>
            </a:r>
          </a:p>
          <a:p>
            <a:pPr algn="ctr"/>
            <a:r>
              <a:rPr lang="en-US" dirty="0">
                <a:solidFill>
                  <a:schemeClr val="tx1"/>
                </a:solidFill>
              </a:rPr>
              <a:t>IREF = { }</a:t>
            </a:r>
          </a:p>
          <a:p>
            <a:pPr algn="ctr"/>
            <a:r>
              <a:rPr lang="en-US" dirty="0">
                <a:solidFill>
                  <a:schemeClr val="tx1"/>
                </a:solidFill>
              </a:rPr>
              <a:t>03</a:t>
            </a:r>
          </a:p>
        </p:txBody>
      </p:sp>
      <p:sp>
        <p:nvSpPr>
          <p:cNvPr id="18" name="Rectangle 17">
            <a:extLst>
              <a:ext uri="{FF2B5EF4-FFF2-40B4-BE49-F238E27FC236}">
                <a16:creationId xmlns:a16="http://schemas.microsoft.com/office/drawing/2014/main" id="{009F1A8D-BA9D-B98E-E38B-5F60E1A90B22}"/>
              </a:ext>
            </a:extLst>
          </p:cNvPr>
          <p:cNvSpPr/>
          <p:nvPr/>
        </p:nvSpPr>
        <p:spPr>
          <a:xfrm>
            <a:off x="9550687" y="1952271"/>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a</a:t>
            </a:r>
          </a:p>
          <a:p>
            <a:pPr algn="ctr"/>
            <a:r>
              <a:rPr lang="en-US" dirty="0">
                <a:solidFill>
                  <a:schemeClr val="tx1"/>
                </a:solidFill>
              </a:rPr>
              <a:t>IREF = { }</a:t>
            </a:r>
          </a:p>
          <a:p>
            <a:pPr algn="ctr"/>
            <a:r>
              <a:rPr lang="en-US" dirty="0">
                <a:solidFill>
                  <a:schemeClr val="tx1"/>
                </a:solidFill>
              </a:rPr>
              <a:t>06   07</a:t>
            </a:r>
          </a:p>
        </p:txBody>
      </p:sp>
      <p:sp>
        <p:nvSpPr>
          <p:cNvPr id="19" name="Rectangle 18">
            <a:extLst>
              <a:ext uri="{FF2B5EF4-FFF2-40B4-BE49-F238E27FC236}">
                <a16:creationId xmlns:a16="http://schemas.microsoft.com/office/drawing/2014/main" id="{6AA61178-B3D5-2ADA-3F31-6F968900DFB6}"/>
              </a:ext>
            </a:extLst>
          </p:cNvPr>
          <p:cNvSpPr/>
          <p:nvPr/>
        </p:nvSpPr>
        <p:spPr>
          <a:xfrm>
            <a:off x="9550687" y="3230880"/>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b</a:t>
            </a:r>
          </a:p>
          <a:p>
            <a:pPr algn="ctr"/>
            <a:r>
              <a:rPr lang="en-US" dirty="0">
                <a:solidFill>
                  <a:schemeClr val="tx1"/>
                </a:solidFill>
              </a:rPr>
              <a:t>IREF = {f3}</a:t>
            </a:r>
          </a:p>
          <a:p>
            <a:pPr algn="ctr"/>
            <a:r>
              <a:rPr lang="en-US" dirty="0">
                <a:solidFill>
                  <a:schemeClr val="tx1"/>
                </a:solidFill>
              </a:rPr>
              <a:t>10</a:t>
            </a:r>
          </a:p>
        </p:txBody>
      </p:sp>
      <p:cxnSp>
        <p:nvCxnSpPr>
          <p:cNvPr id="20" name="Straight Arrow Connector 19">
            <a:extLst>
              <a:ext uri="{FF2B5EF4-FFF2-40B4-BE49-F238E27FC236}">
                <a16:creationId xmlns:a16="http://schemas.microsoft.com/office/drawing/2014/main" id="{696A146A-21FF-ED40-861F-F625E5EA0E31}"/>
              </a:ext>
            </a:extLst>
          </p:cNvPr>
          <p:cNvCxnSpPr>
            <a:stCxn id="17" idx="2"/>
            <a:endCxn id="18" idx="0"/>
          </p:cNvCxnSpPr>
          <p:nvPr/>
        </p:nvCxnSpPr>
        <p:spPr>
          <a:xfrm>
            <a:off x="10213627" y="1600067"/>
            <a:ext cx="0" cy="35220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1" name="Straight Arrow Connector 20">
            <a:extLst>
              <a:ext uri="{FF2B5EF4-FFF2-40B4-BE49-F238E27FC236}">
                <a16:creationId xmlns:a16="http://schemas.microsoft.com/office/drawing/2014/main" id="{E4520E71-615A-8904-E2A0-A9C10F5CB24E}"/>
              </a:ext>
            </a:extLst>
          </p:cNvPr>
          <p:cNvCxnSpPr>
            <a:cxnSpLocks/>
            <a:endCxn id="19" idx="0"/>
          </p:cNvCxnSpPr>
          <p:nvPr/>
        </p:nvCxnSpPr>
        <p:spPr>
          <a:xfrm>
            <a:off x="9992647" y="2866671"/>
            <a:ext cx="220980"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2" name="Straight Arrow Connector 21">
            <a:extLst>
              <a:ext uri="{FF2B5EF4-FFF2-40B4-BE49-F238E27FC236}">
                <a16:creationId xmlns:a16="http://schemas.microsoft.com/office/drawing/2014/main" id="{72E7DE90-6685-28C6-117C-BA9DB735E45B}"/>
              </a:ext>
            </a:extLst>
          </p:cNvPr>
          <p:cNvCxnSpPr>
            <a:cxnSpLocks/>
            <a:endCxn id="19" idx="0"/>
          </p:cNvCxnSpPr>
          <p:nvPr/>
        </p:nvCxnSpPr>
        <p:spPr>
          <a:xfrm flipH="1">
            <a:off x="10213627" y="2866671"/>
            <a:ext cx="183984"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3" name="Connector: Elbow 22">
            <a:extLst>
              <a:ext uri="{FF2B5EF4-FFF2-40B4-BE49-F238E27FC236}">
                <a16:creationId xmlns:a16="http://schemas.microsoft.com/office/drawing/2014/main" id="{AE4CA7D5-011E-6A24-CFD9-E69287BAA310}"/>
              </a:ext>
            </a:extLst>
          </p:cNvPr>
          <p:cNvCxnSpPr>
            <a:cxnSpLocks/>
            <a:stCxn id="19" idx="2"/>
            <a:endCxn id="19" idx="3"/>
          </p:cNvCxnSpPr>
          <p:nvPr/>
        </p:nvCxnSpPr>
        <p:spPr>
          <a:xfrm rot="5400000" flipH="1" flipV="1">
            <a:off x="10316497" y="3585210"/>
            <a:ext cx="457200" cy="662940"/>
          </a:xfrm>
          <a:prstGeom prst="bentConnector4">
            <a:avLst>
              <a:gd name="adj1" fmla="val -50000"/>
              <a:gd name="adj2" fmla="val 134483"/>
            </a:avLst>
          </a:prstGeom>
          <a:ln>
            <a:tailEnd type="triangle"/>
          </a:ln>
        </p:spPr>
        <p:style>
          <a:lnRef idx="3">
            <a:schemeClr val="dk1"/>
          </a:lnRef>
          <a:fillRef idx="0">
            <a:schemeClr val="dk1"/>
          </a:fillRef>
          <a:effectRef idx="2">
            <a:schemeClr val="dk1"/>
          </a:effectRef>
          <a:fontRef idx="minor">
            <a:schemeClr val="tx1"/>
          </a:fontRef>
        </p:style>
      </p:cxnSp>
      <p:grpSp>
        <p:nvGrpSpPr>
          <p:cNvPr id="3" name="Group 2">
            <a:extLst>
              <a:ext uri="{FF2B5EF4-FFF2-40B4-BE49-F238E27FC236}">
                <a16:creationId xmlns:a16="http://schemas.microsoft.com/office/drawing/2014/main" id="{E672CC1F-FC6E-24DB-1343-240FBBE8ED95}"/>
              </a:ext>
            </a:extLst>
          </p:cNvPr>
          <p:cNvGrpSpPr/>
          <p:nvPr/>
        </p:nvGrpSpPr>
        <p:grpSpPr>
          <a:xfrm>
            <a:off x="1625600" y="5415280"/>
            <a:ext cx="4153836" cy="369332"/>
            <a:chOff x="1625600" y="5415280"/>
            <a:chExt cx="4153836" cy="369332"/>
          </a:xfrm>
        </p:grpSpPr>
        <p:sp>
          <p:nvSpPr>
            <p:cNvPr id="24" name="TextBox 23">
              <a:extLst>
                <a:ext uri="{FF2B5EF4-FFF2-40B4-BE49-F238E27FC236}">
                  <a16:creationId xmlns:a16="http://schemas.microsoft.com/office/drawing/2014/main" id="{122694A7-4B4B-1A92-E431-8E2963365CD0}"/>
                </a:ext>
              </a:extLst>
            </p:cNvPr>
            <p:cNvSpPr txBox="1"/>
            <p:nvPr/>
          </p:nvSpPr>
          <p:spPr>
            <a:xfrm>
              <a:off x="1625600" y="5415280"/>
              <a:ext cx="684803" cy="369332"/>
            </a:xfrm>
            <a:prstGeom prst="rect">
              <a:avLst/>
            </a:prstGeom>
            <a:noFill/>
          </p:spPr>
          <p:txBody>
            <a:bodyPr wrap="none" rtlCol="0">
              <a:spAutoFit/>
            </a:bodyPr>
            <a:lstStyle/>
            <a:p>
              <a:r>
                <a:rPr lang="en-US" dirty="0"/>
                <a:t>main</a:t>
              </a:r>
            </a:p>
          </p:txBody>
        </p:sp>
        <p:sp>
          <p:nvSpPr>
            <p:cNvPr id="25" name="TextBox 24">
              <a:extLst>
                <a:ext uri="{FF2B5EF4-FFF2-40B4-BE49-F238E27FC236}">
                  <a16:creationId xmlns:a16="http://schemas.microsoft.com/office/drawing/2014/main" id="{8CB75FC8-9564-A602-344F-850A1265B08D}"/>
                </a:ext>
              </a:extLst>
            </p:cNvPr>
            <p:cNvSpPr txBox="1"/>
            <p:nvPr/>
          </p:nvSpPr>
          <p:spPr>
            <a:xfrm>
              <a:off x="2501663" y="5415280"/>
              <a:ext cx="314510" cy="369332"/>
            </a:xfrm>
            <a:prstGeom prst="rect">
              <a:avLst/>
            </a:prstGeom>
            <a:noFill/>
          </p:spPr>
          <p:txBody>
            <a:bodyPr wrap="none" rtlCol="0">
              <a:spAutoFit/>
            </a:bodyPr>
            <a:lstStyle/>
            <a:p>
              <a:r>
                <a:rPr lang="en-US" dirty="0"/>
                <a:t>a</a:t>
              </a:r>
            </a:p>
          </p:txBody>
        </p:sp>
        <p:sp>
          <p:nvSpPr>
            <p:cNvPr id="26" name="TextBox 25">
              <a:extLst>
                <a:ext uri="{FF2B5EF4-FFF2-40B4-BE49-F238E27FC236}">
                  <a16:creationId xmlns:a16="http://schemas.microsoft.com/office/drawing/2014/main" id="{C4B945EC-01BC-EE30-FABC-228C590C22F9}"/>
                </a:ext>
              </a:extLst>
            </p:cNvPr>
            <p:cNvSpPr txBox="1"/>
            <p:nvPr/>
          </p:nvSpPr>
          <p:spPr>
            <a:xfrm>
              <a:off x="3007433" y="5415280"/>
              <a:ext cx="314510" cy="369332"/>
            </a:xfrm>
            <a:prstGeom prst="rect">
              <a:avLst/>
            </a:prstGeom>
            <a:noFill/>
          </p:spPr>
          <p:txBody>
            <a:bodyPr wrap="none" rtlCol="0">
              <a:spAutoFit/>
            </a:bodyPr>
            <a:lstStyle/>
            <a:p>
              <a:r>
                <a:rPr lang="en-US" dirty="0"/>
                <a:t>b</a:t>
              </a:r>
            </a:p>
          </p:txBody>
        </p:sp>
        <p:sp>
          <p:nvSpPr>
            <p:cNvPr id="27" name="TextBox 26">
              <a:extLst>
                <a:ext uri="{FF2B5EF4-FFF2-40B4-BE49-F238E27FC236}">
                  <a16:creationId xmlns:a16="http://schemas.microsoft.com/office/drawing/2014/main" id="{64A03D8D-4DA8-2E74-4040-CDAC941477EE}"/>
                </a:ext>
              </a:extLst>
            </p:cNvPr>
            <p:cNvSpPr txBox="1"/>
            <p:nvPr/>
          </p:nvSpPr>
          <p:spPr>
            <a:xfrm>
              <a:off x="3513203" y="5415280"/>
              <a:ext cx="421526" cy="369332"/>
            </a:xfrm>
            <a:prstGeom prst="rect">
              <a:avLst/>
            </a:prstGeom>
            <a:noFill/>
          </p:spPr>
          <p:txBody>
            <a:bodyPr wrap="none" rtlCol="0">
              <a:spAutoFit/>
            </a:bodyPr>
            <a:lstStyle/>
            <a:p>
              <a:r>
                <a:rPr lang="en-US" dirty="0"/>
                <a:t>03</a:t>
              </a:r>
            </a:p>
          </p:txBody>
        </p:sp>
        <p:sp>
          <p:nvSpPr>
            <p:cNvPr id="28" name="TextBox 27">
              <a:extLst>
                <a:ext uri="{FF2B5EF4-FFF2-40B4-BE49-F238E27FC236}">
                  <a16:creationId xmlns:a16="http://schemas.microsoft.com/office/drawing/2014/main" id="{EB8DD2DF-7BF2-1D5E-9D4C-75D2F689393B}"/>
                </a:ext>
              </a:extLst>
            </p:cNvPr>
            <p:cNvSpPr txBox="1"/>
            <p:nvPr/>
          </p:nvSpPr>
          <p:spPr>
            <a:xfrm>
              <a:off x="4125989" y="5415280"/>
              <a:ext cx="425116" cy="369332"/>
            </a:xfrm>
            <a:prstGeom prst="rect">
              <a:avLst/>
            </a:prstGeom>
            <a:noFill/>
          </p:spPr>
          <p:txBody>
            <a:bodyPr wrap="none" rtlCol="0">
              <a:spAutoFit/>
            </a:bodyPr>
            <a:lstStyle/>
            <a:p>
              <a:r>
                <a:rPr lang="en-US" dirty="0"/>
                <a:t>06</a:t>
              </a:r>
            </a:p>
          </p:txBody>
        </p:sp>
        <p:sp>
          <p:nvSpPr>
            <p:cNvPr id="29" name="TextBox 28">
              <a:extLst>
                <a:ext uri="{FF2B5EF4-FFF2-40B4-BE49-F238E27FC236}">
                  <a16:creationId xmlns:a16="http://schemas.microsoft.com/office/drawing/2014/main" id="{1A62DEC7-49A2-BB4E-11E5-A292DD0107B8}"/>
                </a:ext>
              </a:extLst>
            </p:cNvPr>
            <p:cNvSpPr txBox="1"/>
            <p:nvPr/>
          </p:nvSpPr>
          <p:spPr>
            <a:xfrm>
              <a:off x="4742365" y="5415280"/>
              <a:ext cx="420693" cy="369332"/>
            </a:xfrm>
            <a:prstGeom prst="rect">
              <a:avLst/>
            </a:prstGeom>
            <a:noFill/>
          </p:spPr>
          <p:txBody>
            <a:bodyPr wrap="none" rtlCol="0">
              <a:spAutoFit/>
            </a:bodyPr>
            <a:lstStyle/>
            <a:p>
              <a:r>
                <a:rPr lang="en-US"/>
                <a:t>07</a:t>
              </a:r>
              <a:endParaRPr lang="en-US" dirty="0"/>
            </a:p>
          </p:txBody>
        </p:sp>
        <p:sp>
          <p:nvSpPr>
            <p:cNvPr id="30" name="TextBox 29">
              <a:extLst>
                <a:ext uri="{FF2B5EF4-FFF2-40B4-BE49-F238E27FC236}">
                  <a16:creationId xmlns:a16="http://schemas.microsoft.com/office/drawing/2014/main" id="{710AEC35-91CE-1357-5B8B-3C0BD6087ED9}"/>
                </a:ext>
              </a:extLst>
            </p:cNvPr>
            <p:cNvSpPr txBox="1"/>
            <p:nvPr/>
          </p:nvSpPr>
          <p:spPr>
            <a:xfrm>
              <a:off x="5354320" y="5415280"/>
              <a:ext cx="425116" cy="369332"/>
            </a:xfrm>
            <a:prstGeom prst="rect">
              <a:avLst/>
            </a:prstGeom>
            <a:noFill/>
          </p:spPr>
          <p:txBody>
            <a:bodyPr wrap="none" rtlCol="0">
              <a:spAutoFit/>
            </a:bodyPr>
            <a:lstStyle/>
            <a:p>
              <a:r>
                <a:rPr lang="en-US" dirty="0"/>
                <a:t>11</a:t>
              </a:r>
            </a:p>
          </p:txBody>
        </p:sp>
      </p:grpSp>
      <p:sp>
        <p:nvSpPr>
          <p:cNvPr id="31" name="TextBox 30">
            <a:extLst>
              <a:ext uri="{FF2B5EF4-FFF2-40B4-BE49-F238E27FC236}">
                <a16:creationId xmlns:a16="http://schemas.microsoft.com/office/drawing/2014/main" id="{F92F94A2-CC02-1CA1-799D-BCC2BA129475}"/>
              </a:ext>
            </a:extLst>
          </p:cNvPr>
          <p:cNvSpPr txBox="1"/>
          <p:nvPr/>
        </p:nvSpPr>
        <p:spPr>
          <a:xfrm>
            <a:off x="836600" y="5835412"/>
            <a:ext cx="705642" cy="369332"/>
          </a:xfrm>
          <a:prstGeom prst="rect">
            <a:avLst/>
          </a:prstGeom>
          <a:noFill/>
        </p:spPr>
        <p:txBody>
          <a:bodyPr wrap="none" rtlCol="0">
            <a:spAutoFit/>
          </a:bodyPr>
          <a:lstStyle/>
          <a:p>
            <a:r>
              <a:rPr lang="en-US" dirty="0"/>
              <a:t>GREF</a:t>
            </a:r>
          </a:p>
        </p:txBody>
      </p:sp>
      <p:sp>
        <p:nvSpPr>
          <p:cNvPr id="35" name="TextBox 34">
            <a:extLst>
              <a:ext uri="{FF2B5EF4-FFF2-40B4-BE49-F238E27FC236}">
                <a16:creationId xmlns:a16="http://schemas.microsoft.com/office/drawing/2014/main" id="{9B984FF0-59DF-9016-20E1-BBAF100C7B8C}"/>
              </a:ext>
            </a:extLst>
          </p:cNvPr>
          <p:cNvSpPr txBox="1"/>
          <p:nvPr/>
        </p:nvSpPr>
        <p:spPr>
          <a:xfrm>
            <a:off x="2917576" y="5781040"/>
            <a:ext cx="548163" cy="369332"/>
          </a:xfrm>
          <a:prstGeom prst="rect">
            <a:avLst/>
          </a:prstGeom>
          <a:noFill/>
        </p:spPr>
        <p:txBody>
          <a:bodyPr wrap="none" rtlCol="0">
            <a:spAutoFit/>
          </a:bodyPr>
          <a:lstStyle/>
          <a:p>
            <a:r>
              <a:rPr lang="en-US" dirty="0"/>
              <a:t>{f3}</a:t>
            </a:r>
          </a:p>
        </p:txBody>
      </p:sp>
      <p:sp>
        <p:nvSpPr>
          <p:cNvPr id="36" name="TextBox 35">
            <a:extLst>
              <a:ext uri="{FF2B5EF4-FFF2-40B4-BE49-F238E27FC236}">
                <a16:creationId xmlns:a16="http://schemas.microsoft.com/office/drawing/2014/main" id="{9E15F942-84AE-4BCB-FC2E-03E10703BD53}"/>
              </a:ext>
            </a:extLst>
          </p:cNvPr>
          <p:cNvSpPr txBox="1"/>
          <p:nvPr/>
        </p:nvSpPr>
        <p:spPr>
          <a:xfrm>
            <a:off x="1769496" y="5781040"/>
            <a:ext cx="418704" cy="369332"/>
          </a:xfrm>
          <a:prstGeom prst="rect">
            <a:avLst/>
          </a:prstGeom>
          <a:noFill/>
        </p:spPr>
        <p:txBody>
          <a:bodyPr wrap="none" rtlCol="0">
            <a:spAutoFit/>
          </a:bodyPr>
          <a:lstStyle/>
          <a:p>
            <a:r>
              <a:rPr lang="en-US" dirty="0"/>
              <a:t>{ }</a:t>
            </a:r>
          </a:p>
        </p:txBody>
      </p:sp>
      <p:sp>
        <p:nvSpPr>
          <p:cNvPr id="37" name="TextBox 36">
            <a:extLst>
              <a:ext uri="{FF2B5EF4-FFF2-40B4-BE49-F238E27FC236}">
                <a16:creationId xmlns:a16="http://schemas.microsoft.com/office/drawing/2014/main" id="{4A9D24C7-4E2E-DFE7-F1A2-35C82E623490}"/>
              </a:ext>
            </a:extLst>
          </p:cNvPr>
          <p:cNvSpPr txBox="1"/>
          <p:nvPr/>
        </p:nvSpPr>
        <p:spPr>
          <a:xfrm>
            <a:off x="2450216" y="5781040"/>
            <a:ext cx="418704" cy="369332"/>
          </a:xfrm>
          <a:prstGeom prst="rect">
            <a:avLst/>
          </a:prstGeom>
          <a:noFill/>
        </p:spPr>
        <p:txBody>
          <a:bodyPr wrap="none" rtlCol="0">
            <a:spAutoFit/>
          </a:bodyPr>
          <a:lstStyle/>
          <a:p>
            <a:r>
              <a:rPr lang="en-US" dirty="0"/>
              <a:t>{ }</a:t>
            </a:r>
          </a:p>
        </p:txBody>
      </p:sp>
      <p:sp>
        <p:nvSpPr>
          <p:cNvPr id="38" name="TextBox 37">
            <a:extLst>
              <a:ext uri="{FF2B5EF4-FFF2-40B4-BE49-F238E27FC236}">
                <a16:creationId xmlns:a16="http://schemas.microsoft.com/office/drawing/2014/main" id="{5F71B3F3-1EEF-631B-4E06-1538EB61B2BB}"/>
              </a:ext>
            </a:extLst>
          </p:cNvPr>
          <p:cNvSpPr txBox="1"/>
          <p:nvPr/>
        </p:nvSpPr>
        <p:spPr>
          <a:xfrm>
            <a:off x="3517016" y="5781040"/>
            <a:ext cx="418704" cy="369332"/>
          </a:xfrm>
          <a:prstGeom prst="rect">
            <a:avLst/>
          </a:prstGeom>
          <a:noFill/>
        </p:spPr>
        <p:txBody>
          <a:bodyPr wrap="none" rtlCol="0">
            <a:spAutoFit/>
          </a:bodyPr>
          <a:lstStyle/>
          <a:p>
            <a:r>
              <a:rPr lang="en-US" dirty="0"/>
              <a:t>{ }</a:t>
            </a:r>
          </a:p>
        </p:txBody>
      </p:sp>
      <p:sp>
        <p:nvSpPr>
          <p:cNvPr id="39" name="TextBox 38">
            <a:extLst>
              <a:ext uri="{FF2B5EF4-FFF2-40B4-BE49-F238E27FC236}">
                <a16:creationId xmlns:a16="http://schemas.microsoft.com/office/drawing/2014/main" id="{C2359D2A-C741-DCF7-EDBB-D97970A6002A}"/>
              </a:ext>
            </a:extLst>
          </p:cNvPr>
          <p:cNvSpPr txBox="1"/>
          <p:nvPr/>
        </p:nvSpPr>
        <p:spPr>
          <a:xfrm>
            <a:off x="4126616" y="5781040"/>
            <a:ext cx="418704" cy="369332"/>
          </a:xfrm>
          <a:prstGeom prst="rect">
            <a:avLst/>
          </a:prstGeom>
          <a:noFill/>
        </p:spPr>
        <p:txBody>
          <a:bodyPr wrap="none" rtlCol="0">
            <a:spAutoFit/>
          </a:bodyPr>
          <a:lstStyle/>
          <a:p>
            <a:r>
              <a:rPr lang="en-US" dirty="0"/>
              <a:t>{ }</a:t>
            </a:r>
          </a:p>
        </p:txBody>
      </p:sp>
      <p:sp>
        <p:nvSpPr>
          <p:cNvPr id="40" name="TextBox 39">
            <a:extLst>
              <a:ext uri="{FF2B5EF4-FFF2-40B4-BE49-F238E27FC236}">
                <a16:creationId xmlns:a16="http://schemas.microsoft.com/office/drawing/2014/main" id="{669C846A-A5B2-3F4F-16B6-BBC7A6561A65}"/>
              </a:ext>
            </a:extLst>
          </p:cNvPr>
          <p:cNvSpPr txBox="1"/>
          <p:nvPr/>
        </p:nvSpPr>
        <p:spPr>
          <a:xfrm>
            <a:off x="4746376" y="5781040"/>
            <a:ext cx="418704" cy="369332"/>
          </a:xfrm>
          <a:prstGeom prst="rect">
            <a:avLst/>
          </a:prstGeom>
          <a:noFill/>
        </p:spPr>
        <p:txBody>
          <a:bodyPr wrap="none" rtlCol="0">
            <a:spAutoFit/>
          </a:bodyPr>
          <a:lstStyle/>
          <a:p>
            <a:r>
              <a:rPr lang="en-US" dirty="0"/>
              <a:t>{ }</a:t>
            </a:r>
          </a:p>
        </p:txBody>
      </p:sp>
      <p:sp>
        <p:nvSpPr>
          <p:cNvPr id="41" name="TextBox 40">
            <a:extLst>
              <a:ext uri="{FF2B5EF4-FFF2-40B4-BE49-F238E27FC236}">
                <a16:creationId xmlns:a16="http://schemas.microsoft.com/office/drawing/2014/main" id="{C140F7AD-D9A2-61AE-1157-FACE0E68C745}"/>
              </a:ext>
            </a:extLst>
          </p:cNvPr>
          <p:cNvSpPr txBox="1"/>
          <p:nvPr/>
        </p:nvSpPr>
        <p:spPr>
          <a:xfrm>
            <a:off x="5366136" y="5781040"/>
            <a:ext cx="418704" cy="369332"/>
          </a:xfrm>
          <a:prstGeom prst="rect">
            <a:avLst/>
          </a:prstGeom>
          <a:noFill/>
        </p:spPr>
        <p:txBody>
          <a:bodyPr wrap="none" rtlCol="0">
            <a:spAutoFit/>
          </a:bodyPr>
          <a:lstStyle/>
          <a:p>
            <a:r>
              <a:rPr lang="en-US" dirty="0"/>
              <a:t>{ }</a:t>
            </a:r>
          </a:p>
        </p:txBody>
      </p:sp>
      <p:sp>
        <p:nvSpPr>
          <p:cNvPr id="46" name="TextBox 45">
            <a:extLst>
              <a:ext uri="{FF2B5EF4-FFF2-40B4-BE49-F238E27FC236}">
                <a16:creationId xmlns:a16="http://schemas.microsoft.com/office/drawing/2014/main" id="{1F5AEB78-C1DC-22AC-F74E-AEE4EFF87AC9}"/>
              </a:ext>
            </a:extLst>
          </p:cNvPr>
          <p:cNvSpPr txBox="1"/>
          <p:nvPr/>
        </p:nvSpPr>
        <p:spPr>
          <a:xfrm>
            <a:off x="588617" y="4894762"/>
            <a:ext cx="1124026" cy="369332"/>
          </a:xfrm>
          <a:prstGeom prst="rect">
            <a:avLst/>
          </a:prstGeom>
          <a:noFill/>
        </p:spPr>
        <p:txBody>
          <a:bodyPr wrap="none" rtlCol="0">
            <a:spAutoFit/>
          </a:bodyPr>
          <a:lstStyle/>
          <a:p>
            <a:r>
              <a:rPr lang="en-US" dirty="0"/>
              <a:t>Worklist: </a:t>
            </a:r>
          </a:p>
        </p:txBody>
      </p:sp>
      <p:sp>
        <p:nvSpPr>
          <p:cNvPr id="47" name="TextBox 46">
            <a:extLst>
              <a:ext uri="{FF2B5EF4-FFF2-40B4-BE49-F238E27FC236}">
                <a16:creationId xmlns:a16="http://schemas.microsoft.com/office/drawing/2014/main" id="{39FE60B2-7887-CC57-355A-225D0FD234D5}"/>
              </a:ext>
            </a:extLst>
          </p:cNvPr>
          <p:cNvSpPr txBox="1"/>
          <p:nvPr/>
        </p:nvSpPr>
        <p:spPr>
          <a:xfrm>
            <a:off x="1523337" y="4894762"/>
            <a:ext cx="271228" cy="369332"/>
          </a:xfrm>
          <a:prstGeom prst="rect">
            <a:avLst/>
          </a:prstGeom>
          <a:noFill/>
        </p:spPr>
        <p:txBody>
          <a:bodyPr wrap="none" rtlCol="0">
            <a:spAutoFit/>
          </a:bodyPr>
          <a:lstStyle/>
          <a:p>
            <a:r>
              <a:rPr lang="en-US" dirty="0"/>
              <a:t>{</a:t>
            </a:r>
          </a:p>
        </p:txBody>
      </p:sp>
      <p:sp>
        <p:nvSpPr>
          <p:cNvPr id="48" name="TextBox 47">
            <a:extLst>
              <a:ext uri="{FF2B5EF4-FFF2-40B4-BE49-F238E27FC236}">
                <a16:creationId xmlns:a16="http://schemas.microsoft.com/office/drawing/2014/main" id="{E23B7BE3-4DE2-50B9-F8A0-0798F1C92602}"/>
              </a:ext>
            </a:extLst>
          </p:cNvPr>
          <p:cNvSpPr txBox="1"/>
          <p:nvPr/>
        </p:nvSpPr>
        <p:spPr>
          <a:xfrm>
            <a:off x="4043017" y="4894762"/>
            <a:ext cx="271228" cy="369332"/>
          </a:xfrm>
          <a:prstGeom prst="rect">
            <a:avLst/>
          </a:prstGeom>
          <a:noFill/>
        </p:spPr>
        <p:txBody>
          <a:bodyPr wrap="none" rtlCol="0">
            <a:spAutoFit/>
          </a:bodyPr>
          <a:lstStyle/>
          <a:p>
            <a:r>
              <a:rPr lang="en-US" dirty="0"/>
              <a:t>}</a:t>
            </a:r>
          </a:p>
        </p:txBody>
      </p:sp>
      <p:sp>
        <p:nvSpPr>
          <p:cNvPr id="49" name="TextBox 48">
            <a:extLst>
              <a:ext uri="{FF2B5EF4-FFF2-40B4-BE49-F238E27FC236}">
                <a16:creationId xmlns:a16="http://schemas.microsoft.com/office/drawing/2014/main" id="{514645DE-4A8C-AF80-06C5-E35C5E85C475}"/>
              </a:ext>
            </a:extLst>
          </p:cNvPr>
          <p:cNvSpPr txBox="1"/>
          <p:nvPr/>
        </p:nvSpPr>
        <p:spPr>
          <a:xfrm>
            <a:off x="2254857" y="4894762"/>
            <a:ext cx="684803" cy="369332"/>
          </a:xfrm>
          <a:prstGeom prst="rect">
            <a:avLst/>
          </a:prstGeom>
          <a:noFill/>
        </p:spPr>
        <p:txBody>
          <a:bodyPr wrap="none" rtlCol="0">
            <a:spAutoFit/>
          </a:bodyPr>
          <a:lstStyle/>
          <a:p>
            <a:r>
              <a:rPr lang="en-US" dirty="0"/>
              <a:t>main</a:t>
            </a:r>
          </a:p>
        </p:txBody>
      </p:sp>
      <p:sp>
        <p:nvSpPr>
          <p:cNvPr id="50" name="TextBox 49">
            <a:extLst>
              <a:ext uri="{FF2B5EF4-FFF2-40B4-BE49-F238E27FC236}">
                <a16:creationId xmlns:a16="http://schemas.microsoft.com/office/drawing/2014/main" id="{CD667563-6725-5416-43E9-EF79B1D6F3C2}"/>
              </a:ext>
            </a:extLst>
          </p:cNvPr>
          <p:cNvSpPr txBox="1"/>
          <p:nvPr/>
        </p:nvSpPr>
        <p:spPr>
          <a:xfrm>
            <a:off x="2844137" y="4894762"/>
            <a:ext cx="314510" cy="369332"/>
          </a:xfrm>
          <a:prstGeom prst="rect">
            <a:avLst/>
          </a:prstGeom>
          <a:noFill/>
        </p:spPr>
        <p:txBody>
          <a:bodyPr wrap="none" rtlCol="0">
            <a:spAutoFit/>
          </a:bodyPr>
          <a:lstStyle/>
          <a:p>
            <a:r>
              <a:rPr lang="en-US" dirty="0"/>
              <a:t>a</a:t>
            </a:r>
          </a:p>
        </p:txBody>
      </p:sp>
      <p:sp>
        <p:nvSpPr>
          <p:cNvPr id="52" name="TextBox 51">
            <a:extLst>
              <a:ext uri="{FF2B5EF4-FFF2-40B4-BE49-F238E27FC236}">
                <a16:creationId xmlns:a16="http://schemas.microsoft.com/office/drawing/2014/main" id="{066BDF97-D86E-65ED-5C12-A8C0F383A346}"/>
              </a:ext>
            </a:extLst>
          </p:cNvPr>
          <p:cNvSpPr txBox="1"/>
          <p:nvPr/>
        </p:nvSpPr>
        <p:spPr>
          <a:xfrm>
            <a:off x="3027017" y="4894762"/>
            <a:ext cx="421526" cy="369332"/>
          </a:xfrm>
          <a:prstGeom prst="rect">
            <a:avLst/>
          </a:prstGeom>
          <a:noFill/>
        </p:spPr>
        <p:txBody>
          <a:bodyPr wrap="none" rtlCol="0">
            <a:spAutoFit/>
          </a:bodyPr>
          <a:lstStyle/>
          <a:p>
            <a:r>
              <a:rPr lang="en-US" dirty="0"/>
              <a:t>03</a:t>
            </a:r>
          </a:p>
        </p:txBody>
      </p:sp>
      <p:sp>
        <p:nvSpPr>
          <p:cNvPr id="53" name="TextBox 52">
            <a:extLst>
              <a:ext uri="{FF2B5EF4-FFF2-40B4-BE49-F238E27FC236}">
                <a16:creationId xmlns:a16="http://schemas.microsoft.com/office/drawing/2014/main" id="{4021D165-0828-FE4C-869F-5035A2FC306E}"/>
              </a:ext>
            </a:extLst>
          </p:cNvPr>
          <p:cNvSpPr txBox="1"/>
          <p:nvPr/>
        </p:nvSpPr>
        <p:spPr>
          <a:xfrm>
            <a:off x="3311497" y="4894762"/>
            <a:ext cx="425116" cy="369332"/>
          </a:xfrm>
          <a:prstGeom prst="rect">
            <a:avLst/>
          </a:prstGeom>
          <a:noFill/>
        </p:spPr>
        <p:txBody>
          <a:bodyPr wrap="none" rtlCol="0">
            <a:spAutoFit/>
          </a:bodyPr>
          <a:lstStyle/>
          <a:p>
            <a:r>
              <a:rPr lang="en-US"/>
              <a:t>06</a:t>
            </a:r>
            <a:endParaRPr lang="en-US" dirty="0"/>
          </a:p>
        </p:txBody>
      </p:sp>
      <p:sp>
        <p:nvSpPr>
          <p:cNvPr id="54" name="TextBox 53">
            <a:extLst>
              <a:ext uri="{FF2B5EF4-FFF2-40B4-BE49-F238E27FC236}">
                <a16:creationId xmlns:a16="http://schemas.microsoft.com/office/drawing/2014/main" id="{3195DFEB-F48F-4A05-AE44-3D0EC02A11EF}"/>
              </a:ext>
            </a:extLst>
          </p:cNvPr>
          <p:cNvSpPr txBox="1"/>
          <p:nvPr/>
        </p:nvSpPr>
        <p:spPr>
          <a:xfrm>
            <a:off x="3636617" y="4894762"/>
            <a:ext cx="420693" cy="369332"/>
          </a:xfrm>
          <a:prstGeom prst="rect">
            <a:avLst/>
          </a:prstGeom>
          <a:noFill/>
        </p:spPr>
        <p:txBody>
          <a:bodyPr wrap="none" rtlCol="0">
            <a:spAutoFit/>
          </a:bodyPr>
          <a:lstStyle/>
          <a:p>
            <a:r>
              <a:rPr lang="en-US" dirty="0"/>
              <a:t>07</a:t>
            </a:r>
          </a:p>
        </p:txBody>
      </p:sp>
      <p:sp>
        <p:nvSpPr>
          <p:cNvPr id="55" name="TextBox 54">
            <a:extLst>
              <a:ext uri="{FF2B5EF4-FFF2-40B4-BE49-F238E27FC236}">
                <a16:creationId xmlns:a16="http://schemas.microsoft.com/office/drawing/2014/main" id="{57A8D29B-D939-5092-939C-B7B83906549D}"/>
              </a:ext>
            </a:extLst>
          </p:cNvPr>
          <p:cNvSpPr txBox="1"/>
          <p:nvPr/>
        </p:nvSpPr>
        <p:spPr>
          <a:xfrm>
            <a:off x="7297837" y="4471976"/>
            <a:ext cx="425116" cy="369332"/>
          </a:xfrm>
          <a:prstGeom prst="rect">
            <a:avLst/>
          </a:prstGeom>
          <a:noFill/>
        </p:spPr>
        <p:txBody>
          <a:bodyPr wrap="none" rtlCol="0">
            <a:spAutoFit/>
          </a:bodyPr>
          <a:lstStyle/>
          <a:p>
            <a:r>
              <a:rPr lang="en-US" dirty="0"/>
              <a:t>11</a:t>
            </a:r>
          </a:p>
        </p:txBody>
      </p:sp>
      <p:sp>
        <p:nvSpPr>
          <p:cNvPr id="6" name="TextBox 5">
            <a:extLst>
              <a:ext uri="{FF2B5EF4-FFF2-40B4-BE49-F238E27FC236}">
                <a16:creationId xmlns:a16="http://schemas.microsoft.com/office/drawing/2014/main" id="{E97291D6-98FE-775A-330C-2BBBC8C6C269}"/>
              </a:ext>
            </a:extLst>
          </p:cNvPr>
          <p:cNvSpPr txBox="1"/>
          <p:nvPr/>
        </p:nvSpPr>
        <p:spPr>
          <a:xfrm>
            <a:off x="6492240" y="4461791"/>
            <a:ext cx="934808" cy="369332"/>
          </a:xfrm>
          <a:prstGeom prst="rect">
            <a:avLst/>
          </a:prstGeom>
          <a:noFill/>
        </p:spPr>
        <p:txBody>
          <a:bodyPr wrap="none" rtlCol="0">
            <a:spAutoFit/>
          </a:bodyPr>
          <a:lstStyle/>
          <a:p>
            <a:r>
              <a:rPr lang="en-US" altLang="en-US" i="1" dirty="0" bmk="">
                <a:solidFill>
                  <a:srgbClr val="000000"/>
                </a:solidFill>
                <a:cs typeface="Times New Roman" panose="02020603050405020304" pitchFamily="18" charset="0"/>
              </a:rPr>
              <a:t>Process</a:t>
            </a:r>
            <a:endParaRPr lang="en-US" i="1" dirty="0"/>
          </a:p>
        </p:txBody>
      </p:sp>
      <p:sp>
        <p:nvSpPr>
          <p:cNvPr id="11" name="TextBox 10">
            <a:extLst>
              <a:ext uri="{FF2B5EF4-FFF2-40B4-BE49-F238E27FC236}">
                <a16:creationId xmlns:a16="http://schemas.microsoft.com/office/drawing/2014/main" id="{EA34374B-7079-F3F5-8800-03EE9D502C3D}"/>
              </a:ext>
            </a:extLst>
          </p:cNvPr>
          <p:cNvSpPr txBox="1"/>
          <p:nvPr/>
        </p:nvSpPr>
        <p:spPr>
          <a:xfrm>
            <a:off x="6482080" y="4746271"/>
            <a:ext cx="4632871" cy="369332"/>
          </a:xfrm>
          <a:prstGeom prst="rect">
            <a:avLst/>
          </a:prstGeom>
          <a:noFill/>
        </p:spPr>
        <p:txBody>
          <a:bodyPr wrap="none" rtlCol="0">
            <a:spAutoFit/>
          </a:bodyPr>
          <a:lstStyle/>
          <a:p>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(11) = </a:t>
            </a:r>
            <a:r>
              <a:rPr lang="en-US" dirty="0" err="1"/>
              <a:t>GREF</a:t>
            </a:r>
            <a:r>
              <a:rPr lang="en-US" baseline="-25000" dirty="0" err="1"/>
              <a:t>fn</a:t>
            </a:r>
            <a:r>
              <a:rPr lang="en-US" dirty="0"/>
              <a:t>(b) with g1/f2 and g2/f3</a:t>
            </a:r>
          </a:p>
        </p:txBody>
      </p:sp>
      <p:sp>
        <p:nvSpPr>
          <p:cNvPr id="13" name="TextBox 12">
            <a:extLst>
              <a:ext uri="{FF2B5EF4-FFF2-40B4-BE49-F238E27FC236}">
                <a16:creationId xmlns:a16="http://schemas.microsoft.com/office/drawing/2014/main" id="{89889226-DF1C-B7D5-0571-5DF2DF168278}"/>
              </a:ext>
            </a:extLst>
          </p:cNvPr>
          <p:cNvSpPr txBox="1"/>
          <p:nvPr/>
        </p:nvSpPr>
        <p:spPr>
          <a:xfrm>
            <a:off x="6728869" y="5040911"/>
            <a:ext cx="1285929" cy="369332"/>
          </a:xfrm>
          <a:prstGeom prst="rect">
            <a:avLst/>
          </a:prstGeom>
          <a:noFill/>
        </p:spPr>
        <p:txBody>
          <a:bodyPr wrap="none" rtlCol="0">
            <a:spAutoFit/>
          </a:bodyPr>
          <a:lstStyle/>
          <a:p>
            <a:r>
              <a:rPr lang="en-US" altLang="en-US" dirty="0" bmk="">
                <a:solidFill>
                  <a:srgbClr val="000000"/>
                </a:solidFill>
                <a:cs typeface="Times New Roman" panose="02020603050405020304" pitchFamily="18" charset="0"/>
              </a:rPr>
              <a:t>                =</a:t>
            </a:r>
            <a:endParaRPr lang="en-US" dirty="0"/>
          </a:p>
        </p:txBody>
      </p:sp>
      <p:sp>
        <p:nvSpPr>
          <p:cNvPr id="14" name="TextBox 13">
            <a:extLst>
              <a:ext uri="{FF2B5EF4-FFF2-40B4-BE49-F238E27FC236}">
                <a16:creationId xmlns:a16="http://schemas.microsoft.com/office/drawing/2014/main" id="{237A1DD7-1984-6C60-C824-178A093F02DB}"/>
              </a:ext>
            </a:extLst>
          </p:cNvPr>
          <p:cNvSpPr txBox="1"/>
          <p:nvPr/>
        </p:nvSpPr>
        <p:spPr>
          <a:xfrm>
            <a:off x="8354469" y="5068054"/>
            <a:ext cx="590236" cy="369332"/>
          </a:xfrm>
          <a:prstGeom prst="rect">
            <a:avLst/>
          </a:prstGeom>
          <a:noFill/>
        </p:spPr>
        <p:txBody>
          <a:bodyPr wrap="square">
            <a:spAutoFit/>
          </a:bodyPr>
          <a:lstStyle/>
          <a:p>
            <a:r>
              <a:rPr lang="en-US" dirty="0"/>
              <a:t>{f3}</a:t>
            </a:r>
          </a:p>
        </p:txBody>
      </p:sp>
      <p:sp>
        <p:nvSpPr>
          <p:cNvPr id="15" name="TextBox 14">
            <a:extLst>
              <a:ext uri="{FF2B5EF4-FFF2-40B4-BE49-F238E27FC236}">
                <a16:creationId xmlns:a16="http://schemas.microsoft.com/office/drawing/2014/main" id="{3B9E4449-9EB4-15F7-C65A-19677CA982E0}"/>
              </a:ext>
            </a:extLst>
          </p:cNvPr>
          <p:cNvSpPr txBox="1"/>
          <p:nvPr/>
        </p:nvSpPr>
        <p:spPr>
          <a:xfrm>
            <a:off x="8801509" y="5061231"/>
            <a:ext cx="431528" cy="369332"/>
          </a:xfrm>
          <a:prstGeom prst="rect">
            <a:avLst/>
          </a:prstGeom>
          <a:noFill/>
        </p:spPr>
        <p:txBody>
          <a:bodyPr wrap="none" rtlCol="0">
            <a:spAutoFit/>
          </a:bodyPr>
          <a:lstStyle/>
          <a:p>
            <a:r>
              <a:rPr lang="en-US" altLang="en-US" dirty="0" bmk="">
                <a:solidFill>
                  <a:schemeClr val="accent2"/>
                </a:solidFill>
                <a:cs typeface="Times New Roman" panose="02020603050405020304" pitchFamily="18" charset="0"/>
              </a:rPr>
              <a:t>g2</a:t>
            </a:r>
            <a:endParaRPr lang="en-US" dirty="0">
              <a:solidFill>
                <a:schemeClr val="accent2"/>
              </a:solidFill>
            </a:endParaRPr>
          </a:p>
        </p:txBody>
      </p:sp>
      <p:cxnSp>
        <p:nvCxnSpPr>
          <p:cNvPr id="16" name="Straight Connector 15">
            <a:extLst>
              <a:ext uri="{FF2B5EF4-FFF2-40B4-BE49-F238E27FC236}">
                <a16:creationId xmlns:a16="http://schemas.microsoft.com/office/drawing/2014/main" id="{FA9B2DFB-FDC7-A0AC-AD9A-F2F9E3B667AA}"/>
              </a:ext>
            </a:extLst>
          </p:cNvPr>
          <p:cNvCxnSpPr/>
          <p:nvPr/>
        </p:nvCxnSpPr>
        <p:spPr>
          <a:xfrm flipV="1">
            <a:off x="8517029" y="5115603"/>
            <a:ext cx="284480" cy="267411"/>
          </a:xfrm>
          <a:prstGeom prst="line">
            <a:avLst/>
          </a:prstGeom>
        </p:spPr>
        <p:style>
          <a:lnRef idx="3">
            <a:schemeClr val="accent2"/>
          </a:lnRef>
          <a:fillRef idx="0">
            <a:schemeClr val="accent2"/>
          </a:fillRef>
          <a:effectRef idx="2">
            <a:schemeClr val="accent2"/>
          </a:effectRef>
          <a:fontRef idx="minor">
            <a:schemeClr val="tx1"/>
          </a:fontRef>
        </p:style>
      </p:cxnSp>
      <p:sp>
        <p:nvSpPr>
          <p:cNvPr id="33" name="TextBox 32">
            <a:extLst>
              <a:ext uri="{FF2B5EF4-FFF2-40B4-BE49-F238E27FC236}">
                <a16:creationId xmlns:a16="http://schemas.microsoft.com/office/drawing/2014/main" id="{E73E2C15-59E6-F07A-5F8C-7EA58811DC07}"/>
              </a:ext>
            </a:extLst>
          </p:cNvPr>
          <p:cNvSpPr txBox="1"/>
          <p:nvPr/>
        </p:nvSpPr>
        <p:spPr>
          <a:xfrm>
            <a:off x="6728872" y="5335551"/>
            <a:ext cx="1285929" cy="369332"/>
          </a:xfrm>
          <a:prstGeom prst="rect">
            <a:avLst/>
          </a:prstGeom>
          <a:noFill/>
        </p:spPr>
        <p:txBody>
          <a:bodyPr wrap="none" rtlCol="0">
            <a:spAutoFit/>
          </a:bodyPr>
          <a:lstStyle/>
          <a:p>
            <a:r>
              <a:rPr lang="en-US" altLang="en-US" dirty="0" bmk="">
                <a:solidFill>
                  <a:srgbClr val="000000"/>
                </a:solidFill>
                <a:cs typeface="Times New Roman" panose="02020603050405020304" pitchFamily="18" charset="0"/>
              </a:rPr>
              <a:t>                =</a:t>
            </a:r>
            <a:endParaRPr lang="en-US" dirty="0"/>
          </a:p>
        </p:txBody>
      </p:sp>
      <p:sp>
        <p:nvSpPr>
          <p:cNvPr id="42" name="TextBox 41">
            <a:extLst>
              <a:ext uri="{FF2B5EF4-FFF2-40B4-BE49-F238E27FC236}">
                <a16:creationId xmlns:a16="http://schemas.microsoft.com/office/drawing/2014/main" id="{34C883B1-0508-716C-C422-99F97818FF92}"/>
              </a:ext>
            </a:extLst>
          </p:cNvPr>
          <p:cNvSpPr txBox="1"/>
          <p:nvPr/>
        </p:nvSpPr>
        <p:spPr>
          <a:xfrm>
            <a:off x="9746389" y="5383014"/>
            <a:ext cx="2235200" cy="646331"/>
          </a:xfrm>
          <a:prstGeom prst="rect">
            <a:avLst/>
          </a:prstGeom>
          <a:noFill/>
        </p:spPr>
        <p:txBody>
          <a:bodyPr wrap="square">
            <a:spAutoFit/>
          </a:bodyPr>
          <a:lstStyle/>
          <a:p>
            <a:r>
              <a:rPr lang="en-US" dirty="0"/>
              <a:t>(update, add b add worklist)</a:t>
            </a:r>
          </a:p>
        </p:txBody>
      </p:sp>
      <p:sp>
        <p:nvSpPr>
          <p:cNvPr id="44" name="TextBox 43">
            <a:extLst>
              <a:ext uri="{FF2B5EF4-FFF2-40B4-BE49-F238E27FC236}">
                <a16:creationId xmlns:a16="http://schemas.microsoft.com/office/drawing/2014/main" id="{4AAD807E-19B7-198A-A980-802D43C62DB5}"/>
              </a:ext>
            </a:extLst>
          </p:cNvPr>
          <p:cNvSpPr txBox="1"/>
          <p:nvPr/>
        </p:nvSpPr>
        <p:spPr>
          <a:xfrm>
            <a:off x="8578813" y="5345711"/>
            <a:ext cx="687789" cy="369332"/>
          </a:xfrm>
          <a:prstGeom prst="rect">
            <a:avLst/>
          </a:prstGeom>
          <a:noFill/>
        </p:spPr>
        <p:txBody>
          <a:bodyPr wrap="square" rtlCol="0">
            <a:spAutoFit/>
          </a:bodyPr>
          <a:lstStyle/>
          <a:p>
            <a:r>
              <a:rPr lang="en-US" altLang="en-US" dirty="0" bmk="">
                <a:solidFill>
                  <a:srgbClr val="000000"/>
                </a:solidFill>
                <a:cs typeface="Times New Roman" panose="02020603050405020304" pitchFamily="18" charset="0"/>
              </a:rPr>
              <a:t>{g2}</a:t>
            </a:r>
            <a:endParaRPr lang="en-US" dirty="0"/>
          </a:p>
        </p:txBody>
      </p:sp>
      <p:sp>
        <p:nvSpPr>
          <p:cNvPr id="45" name="TextBox 44">
            <a:extLst>
              <a:ext uri="{FF2B5EF4-FFF2-40B4-BE49-F238E27FC236}">
                <a16:creationId xmlns:a16="http://schemas.microsoft.com/office/drawing/2014/main" id="{C235F003-8646-63BA-D3AF-500D29A4E536}"/>
              </a:ext>
            </a:extLst>
          </p:cNvPr>
          <p:cNvSpPr txBox="1"/>
          <p:nvPr/>
        </p:nvSpPr>
        <p:spPr>
          <a:xfrm>
            <a:off x="3887337" y="4886305"/>
            <a:ext cx="314510" cy="369332"/>
          </a:xfrm>
          <a:prstGeom prst="rect">
            <a:avLst/>
          </a:prstGeom>
          <a:noFill/>
        </p:spPr>
        <p:txBody>
          <a:bodyPr wrap="none" rtlCol="0">
            <a:spAutoFit/>
          </a:bodyPr>
          <a:lstStyle/>
          <a:p>
            <a:r>
              <a:rPr lang="en-US" dirty="0">
                <a:solidFill>
                  <a:schemeClr val="accent2"/>
                </a:solidFill>
              </a:rPr>
              <a:t>b</a:t>
            </a:r>
          </a:p>
        </p:txBody>
      </p:sp>
      <p:sp>
        <p:nvSpPr>
          <p:cNvPr id="51" name="TextBox 50">
            <a:extLst>
              <a:ext uri="{FF2B5EF4-FFF2-40B4-BE49-F238E27FC236}">
                <a16:creationId xmlns:a16="http://schemas.microsoft.com/office/drawing/2014/main" id="{F91EDBCD-3FAB-AC9C-827E-EAAAF5C13BD0}"/>
              </a:ext>
            </a:extLst>
          </p:cNvPr>
          <p:cNvSpPr txBox="1"/>
          <p:nvPr/>
        </p:nvSpPr>
        <p:spPr>
          <a:xfrm>
            <a:off x="5213735" y="6169416"/>
            <a:ext cx="726481" cy="369332"/>
          </a:xfrm>
          <a:prstGeom prst="rect">
            <a:avLst/>
          </a:prstGeom>
          <a:noFill/>
        </p:spPr>
        <p:txBody>
          <a:bodyPr wrap="none" rtlCol="0">
            <a:spAutoFit/>
          </a:bodyPr>
          <a:lstStyle/>
          <a:p>
            <a:r>
              <a:rPr lang="en-US" dirty="0">
                <a:solidFill>
                  <a:schemeClr val="accent2"/>
                </a:solidFill>
              </a:rPr>
              <a:t>{ g2 }</a:t>
            </a:r>
          </a:p>
        </p:txBody>
      </p:sp>
      <p:cxnSp>
        <p:nvCxnSpPr>
          <p:cNvPr id="56" name="Straight Connector 55">
            <a:extLst>
              <a:ext uri="{FF2B5EF4-FFF2-40B4-BE49-F238E27FC236}">
                <a16:creationId xmlns:a16="http://schemas.microsoft.com/office/drawing/2014/main" id="{FD91608F-1CE8-7F22-E9A6-459A3AE78335}"/>
              </a:ext>
            </a:extLst>
          </p:cNvPr>
          <p:cNvCxnSpPr/>
          <p:nvPr/>
        </p:nvCxnSpPr>
        <p:spPr>
          <a:xfrm flipV="1">
            <a:off x="5424773" y="5857939"/>
            <a:ext cx="284480" cy="267411"/>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401219414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500"/>
                                        <p:tgtEl>
                                          <p:spTgt spid="16"/>
                                        </p:tgtEl>
                                      </p:cBhvr>
                                    </p:animEffect>
                                  </p:childTnLst>
                                </p:cTn>
                              </p:par>
                            </p:childTnLst>
                          </p:cTn>
                        </p:par>
                        <p:par>
                          <p:cTn id="18" fill="hold">
                            <p:stCondLst>
                              <p:cond delay="500"/>
                            </p:stCondLst>
                            <p:childTnLst>
                              <p:par>
                                <p:cTn id="19" presetID="1" presetClass="entr" presetSubtype="0"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wipe(down)">
                                      <p:cBhvr>
                                        <p:cTn id="31" dur="500"/>
                                        <p:tgtEl>
                                          <p:spTgt spid="56"/>
                                        </p:tgtEl>
                                      </p:cBhvr>
                                    </p:animEffect>
                                  </p:childTnLst>
                                </p:cTn>
                              </p:par>
                            </p:childTnLst>
                          </p:cTn>
                        </p:par>
                        <p:par>
                          <p:cTn id="32" fill="hold">
                            <p:stCondLst>
                              <p:cond delay="500"/>
                            </p:stCondLst>
                            <p:childTnLst>
                              <p:par>
                                <p:cTn id="33" presetID="1" presetClass="entr" presetSubtype="0" fill="hold" grpId="0" nodeType="afterEffect">
                                  <p:stCondLst>
                                    <p:cond delay="0"/>
                                  </p:stCondLst>
                                  <p:childTnLst>
                                    <p:set>
                                      <p:cBhvr>
                                        <p:cTn id="34" dur="1" fill="hold">
                                          <p:stCondLst>
                                            <p:cond delay="0"/>
                                          </p:stCondLst>
                                        </p:cTn>
                                        <p:tgtEl>
                                          <p:spTgt spid="5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4" grpId="0"/>
      <p:bldP spid="15" grpId="0"/>
      <p:bldP spid="33" grpId="0"/>
      <p:bldP spid="42" grpId="0"/>
      <p:bldP spid="44" grpId="0"/>
      <p:bldP spid="45" grpId="0"/>
      <p:bldP spid="51" grpId="0"/>
    </p:bldLst>
  </p:timing>
</p:sld>
</file>

<file path=ppt/slides/slide11.xml><?xml version="1.0" encoding="utf-8"?>
<p:sld xmlns:a16="http://schemas.microsoft.com/office/drawing/2014/main" xmlns:mc="http://schemas.openxmlformats.org/markup-compatibility/2006" xmlns:a14="http://schemas.microsoft.com/office/drawing/2010/main" xmlns:p14="http://schemas.microsoft.com/office/powerpoint/2010/main" xmlns:p159="http://schemas.microsoft.com/office/powerpoint/2015/09/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DF927-7C3B-9559-10B0-FD58C8FAC572}"/>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7DB5ADF-5A1C-86CF-BE45-56C1EB8ED226}"/>
              </a:ext>
            </a:extLst>
          </p:cNvPr>
          <p:cNvSpPr>
            <a:spLocks noGrp="1"/>
          </p:cNvSpPr>
          <p:nvPr>
            <p:ph type="sldNum" sz="quarter" idx="12"/>
          </p:nvPr>
        </p:nvSpPr>
        <p:spPr>
          <a:xfrm>
            <a:off x="9436608" y="0"/>
            <a:ext cx="2743200" cy="365125"/>
          </a:xfrm>
        </p:spPr>
        <p:txBody>
          <a:bodyPr/>
          <a:lstStyle/>
          <a:p>
            <a:fld id="{B5CEABB6-07DC-46E8-9B57-56EC44A396E5}" type="slidenum">
              <a:rPr lang="en-US" smtClean="0"/>
              <a:t>11</a:t>
            </a:fld>
            <a:endParaRPr lang="en-US" dirty="0"/>
          </a:p>
        </p:txBody>
      </p:sp>
      <p:sp>
        <p:nvSpPr>
          <p:cNvPr id="7" name="Title 1">
            <a:extLst>
              <a:ext uri="{FF2B5EF4-FFF2-40B4-BE49-F238E27FC236}">
                <a16:creationId xmlns:a16="http://schemas.microsoft.com/office/drawing/2014/main" id="{98C118B1-F66D-C79F-FB9A-B8D4CD752085}"/>
              </a:ext>
            </a:extLst>
          </p:cNvPr>
          <p:cNvSpPr>
            <a:spLocks noGrp="1"/>
          </p:cNvSpPr>
          <p:nvPr>
            <p:ph type="title"/>
          </p:nvPr>
        </p:nvSpPr>
        <p:spPr>
          <a:xfrm>
            <a:off x="11071" y="-308735"/>
            <a:ext cx="12172220" cy="1325563"/>
          </a:xfrm>
        </p:spPr>
        <p:txBody>
          <a:bodyPr>
            <a:normAutofit/>
          </a:bodyPr>
          <a:lstStyle/>
          <a:p>
            <a:r>
              <a:rPr lang="en-US" sz="3400" b="1" dirty="0"/>
              <a:t>Last Time: Summary Functions</a:t>
            </a:r>
          </a:p>
        </p:txBody>
      </p:sp>
      <p:sp>
        <p:nvSpPr>
          <p:cNvPr id="8" name="Title 1">
            <a:extLst>
              <a:ext uri="{FF2B5EF4-FFF2-40B4-BE49-F238E27FC236}">
                <a16:creationId xmlns:a16="http://schemas.microsoft.com/office/drawing/2014/main" id="{1E8CD3AE-95FA-6D32-1F1A-1EFD44BD43F6}"/>
              </a:ext>
            </a:extLst>
          </p:cNvPr>
          <p:cNvSpPr txBox="1">
            <a:spLocks/>
          </p:cNvSpPr>
          <p:nvPr/>
        </p:nvSpPr>
        <p:spPr>
          <a:xfrm>
            <a:off x="7588" y="496953"/>
            <a:ext cx="12172220" cy="34275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Review: Last Lecture</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8E5EFB02-F2E9-4E6F-2ECC-90800153ED14}"/>
                  </a:ext>
                </a:extLst>
              </p:cNvPr>
              <p:cNvSpPr>
                <a:spLocks noChangeArrowheads="1"/>
              </p:cNvSpPr>
              <p:nvPr/>
            </p:nvSpPr>
            <p:spPr bwMode="auto">
              <a:xfrm>
                <a:off x="231681" y="570543"/>
                <a:ext cx="5894799" cy="433579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b="1" u="sng" dirty="0" bmk="">
                    <a:solidFill>
                      <a:srgbClr val="000000"/>
                    </a:solidFill>
                    <a:cs typeface="Times New Roman" panose="02020603050405020304" pitchFamily="18" charset="0"/>
                  </a:rPr>
                  <a:t>GREF Computation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err="1" bmk="">
                    <a:ln>
                      <a:noFill/>
                    </a:ln>
                    <a:solidFill>
                      <a:srgbClr val="000000"/>
                    </a:solidFill>
                    <a:effectLst/>
                    <a:cs typeface="Times New Roman" panose="02020603050405020304" pitchFamily="18" charset="0"/>
                  </a:rPr>
                  <a:t>GREF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 = </a:t>
                </a:r>
                <a:r>
                  <a:rPr kumimoji="0" lang="en-US" altLang="en-US" b="0" i="0" u="none" strike="noStrike" cap="none" normalizeH="0" baseline="0" dirty="0" err="1" bmk="">
                    <a:ln>
                      <a:noFill/>
                    </a:ln>
                    <a:solidFill>
                      <a:srgbClr val="000000"/>
                    </a:solidFill>
                    <a:effectLst/>
                    <a:cs typeface="Times New Roman" panose="02020603050405020304" pitchFamily="18" charset="0"/>
                  </a:rPr>
                  <a:t>IREF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endParaRPr lang="en-US" altLang="en-US" baseline="-25000"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worklist = { all calls and </a:t>
                </a:r>
                <a:r>
                  <a:rPr lang="en-US" altLang="en-US" dirty="0" err="1" bmk="">
                    <a:solidFill>
                      <a:srgbClr val="000000"/>
                    </a:solidFill>
                    <a:cs typeface="Times New Roman" panose="02020603050405020304" pitchFamily="18" charset="0"/>
                  </a:rPr>
                  <a:t>fns</a:t>
                </a:r>
                <a:r>
                  <a:rPr lang="en-US" altLang="en-US" dirty="0" bmk="">
                    <a:solidFill>
                      <a:srgbClr val="000000"/>
                    </a:solidFill>
                    <a:cs typeface="Times New Roman" panose="02020603050405020304" pitchFamily="18" charset="0"/>
                  </a:rPr>
                  <a:t>}</a:t>
                </a:r>
                <a:r>
                  <a:rPr kumimoji="0" lang="en-US" altLang="en-US" b="0" i="0" u="none" strike="noStrike" cap="none" normalizeH="0" baseline="0" dirty="0" bmk="">
                    <a:ln>
                      <a:noFill/>
                    </a:ln>
                    <a:solidFill>
                      <a:srgbClr val="000000"/>
                    </a:solidFill>
                    <a:effectLst/>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while(worklist not empty):</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 = pop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element e is a call c in function s to function 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(t) with formals mapped to actuals</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updated, add s to the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else if element e is a function 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 </a:t>
                </a:r>
                <a14:m>
                  <m:oMath xmlns:m="http://schemas.openxmlformats.org/officeDocument/2006/math">
                    <m:r>
                      <a:rPr xmlns:a="http://schemas.openxmlformats.org/drawingml/2006/main" lang="en-US" i="1" smtClean="0">
                        <a:latin typeface="Cambria Math" panose="02040503050406030204" pitchFamily="18" charset="0"/>
                        <a:ea typeface="Cambria Math" panose="02040503050406030204" pitchFamily="18" charset="0"/>
                      </a:rPr>
                      <m:t>⋃</m:t>
                    </m:r>
                  </m:oMath>
                </a14:m>
                <a:r>
                  <a:rPr lang="en-US" dirty="0"/>
                  <a:t> </a:t>
                </a:r>
                <a:r>
                  <a:rPr lang="en-US" dirty="0" err="1"/>
                  <a:t>GREF</a:t>
                </a:r>
                <a:r>
                  <a:rPr lang="en-US" baseline="-25000" dirty="0" err="1"/>
                  <a:t>call</a:t>
                </a:r>
                <a:r>
                  <a:rPr lang="en-US" dirty="0"/>
                  <a:t>(c) for all call sites c in f </a:t>
                </a:r>
                <a14:m>
                  <m:oMath xmlns:m="http://schemas.openxmlformats.org/officeDocument/2006/math">
                    <m:r>
                      <a:rPr xmlns:a="http://schemas.openxmlformats.org/drawingml/2006/main" lang="en-US" i="1">
                        <a:latin typeface="Cambria Math" panose="02040503050406030204" pitchFamily="18" charset="0"/>
                        <a:ea typeface="Cambria Math" panose="02040503050406030204" pitchFamily="18" charset="0"/>
                      </a:rPr>
                      <m:t>⋃</m:t>
                    </m:r>
                  </m:oMath>
                </a14:m>
                <a:r>
                  <a:rPr lang="en-US" dirty="0"/>
                  <a:t> IREF(f)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updated, add all call sites to f to worklist</a:t>
                </a:r>
              </a:p>
            </p:txBody>
          </p:sp>
        </mc:Choice>
        <mc:Fallback>
          <p:sp>
            <p:nvSpPr>
              <p:cNvPr id="9" name="Rectangle 8">
                <a:extLst>
                  <a:ext uri="{FF2B5EF4-FFF2-40B4-BE49-F238E27FC236}">
                    <a16:creationId xmlns:a16="http://schemas.microsoft.com/office/drawing/2014/main" id="{8E5EFB02-F2E9-4E6F-2ECC-90800153ED14}"/>
                  </a:ext>
                </a:extLst>
              </p:cNvPr>
              <p:cNvSpPr>
                <a:spLocks noRot="1" noChangeAspect="1" noMove="1" noResize="1" noEditPoints="1" noAdjustHandles="1" noChangeArrowheads="1" noChangeShapeType="1" noTextEdit="1"/>
              </p:cNvSpPr>
              <p:nvPr/>
            </p:nvSpPr>
            <p:spPr bwMode="auto">
              <a:xfrm>
                <a:off x="231681" y="570543"/>
                <a:ext cx="5894799" cy="4335793"/>
              </a:xfrm>
              <a:prstGeom prst="rect">
                <a:avLst/>
              </a:prstGeom>
              <a:blipFill>
                <a:blip r:embed="rId2"/>
                <a:stretch>
                  <a:fillRect l="-827" r="-10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12" name="TextBox 11">
            <a:extLst>
              <a:ext uri="{FF2B5EF4-FFF2-40B4-BE49-F238E27FC236}">
                <a16:creationId xmlns:a16="http://schemas.microsoft.com/office/drawing/2014/main" id="{C84EE368-98D3-56A5-2A07-0DBAB3841483}"/>
              </a:ext>
            </a:extLst>
          </p:cNvPr>
          <p:cNvSpPr txBox="1"/>
          <p:nvPr/>
        </p:nvSpPr>
        <p:spPr>
          <a:xfrm>
            <a:off x="6003112" y="1202252"/>
            <a:ext cx="3433490" cy="286232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a:solidFill>
                  <a:srgbClr val="000000"/>
                </a:solidFill>
                <a:latin typeface="Courier New" panose="02070309020205020404" pitchFamily="49" charset="0"/>
                <a:cs typeface="Courier New" panose="02070309020205020404" pitchFamily="49" charset="0"/>
              </a:rPr>
              <a:t>01: i</a:t>
            </a: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nt g1,g2, p3;</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02: v</a:t>
            </a:r>
            <a:r>
              <a:rPr kumimoji="0" lang="en-US" altLang="en-US" sz="1500" b="0" i="0" u="none" strike="noStrike" cap="none" normalizeH="0" baseline="0" dirty="0" bmk="">
                <a:ln>
                  <a:noFill/>
                </a:ln>
                <a:solidFill>
                  <a:srgbClr val="000000"/>
                </a:solidFill>
                <a:effectLst/>
                <a:latin typeface="Courier New" panose="02070309020205020404" pitchFamily="49" charset="0"/>
                <a:cs typeface="Courier New" panose="02070309020205020404" pitchFamily="49" charset="0"/>
              </a:rPr>
              <a:t>oid main()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03:   a(v1);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04: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05: void a( int f1){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06:   b(v2, v3);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07:   b(v4, v5);</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08: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09: void b( int f2, int 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10:   print(f3);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11:   b(g1, g2);</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12: }</a:t>
            </a:r>
          </a:p>
        </p:txBody>
      </p:sp>
      <p:sp>
        <p:nvSpPr>
          <p:cNvPr id="17" name="Rectangle 16">
            <a:extLst>
              <a:ext uri="{FF2B5EF4-FFF2-40B4-BE49-F238E27FC236}">
                <a16:creationId xmlns:a16="http://schemas.microsoft.com/office/drawing/2014/main" id="{192DB881-05F6-76BB-7269-7626FD18F08F}"/>
              </a:ext>
            </a:extLst>
          </p:cNvPr>
          <p:cNvSpPr/>
          <p:nvPr/>
        </p:nvSpPr>
        <p:spPr>
          <a:xfrm>
            <a:off x="9550687" y="685667"/>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main</a:t>
            </a:r>
          </a:p>
          <a:p>
            <a:pPr algn="ctr"/>
            <a:r>
              <a:rPr lang="en-US" dirty="0">
                <a:solidFill>
                  <a:schemeClr val="tx1"/>
                </a:solidFill>
              </a:rPr>
              <a:t>IREF = { }</a:t>
            </a:r>
          </a:p>
          <a:p>
            <a:pPr algn="ctr"/>
            <a:r>
              <a:rPr lang="en-US" dirty="0">
                <a:solidFill>
                  <a:schemeClr val="tx1"/>
                </a:solidFill>
              </a:rPr>
              <a:t>03</a:t>
            </a:r>
          </a:p>
        </p:txBody>
      </p:sp>
      <p:sp>
        <p:nvSpPr>
          <p:cNvPr id="18" name="Rectangle 17">
            <a:extLst>
              <a:ext uri="{FF2B5EF4-FFF2-40B4-BE49-F238E27FC236}">
                <a16:creationId xmlns:a16="http://schemas.microsoft.com/office/drawing/2014/main" id="{FE5CAE60-02F4-E650-B356-442157968573}"/>
              </a:ext>
            </a:extLst>
          </p:cNvPr>
          <p:cNvSpPr/>
          <p:nvPr/>
        </p:nvSpPr>
        <p:spPr>
          <a:xfrm>
            <a:off x="9550687" y="1952271"/>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a</a:t>
            </a:r>
          </a:p>
          <a:p>
            <a:pPr algn="ctr"/>
            <a:r>
              <a:rPr lang="en-US" dirty="0">
                <a:solidFill>
                  <a:schemeClr val="tx1"/>
                </a:solidFill>
              </a:rPr>
              <a:t>IREF = { }</a:t>
            </a:r>
          </a:p>
          <a:p>
            <a:pPr algn="ctr"/>
            <a:r>
              <a:rPr lang="en-US" dirty="0">
                <a:solidFill>
                  <a:schemeClr val="tx1"/>
                </a:solidFill>
              </a:rPr>
              <a:t>06   07</a:t>
            </a:r>
          </a:p>
        </p:txBody>
      </p:sp>
      <p:sp>
        <p:nvSpPr>
          <p:cNvPr id="19" name="Rectangle 18">
            <a:extLst>
              <a:ext uri="{FF2B5EF4-FFF2-40B4-BE49-F238E27FC236}">
                <a16:creationId xmlns:a16="http://schemas.microsoft.com/office/drawing/2014/main" id="{5742EDEF-338A-5584-EB99-8764E5ED5141}"/>
              </a:ext>
            </a:extLst>
          </p:cNvPr>
          <p:cNvSpPr/>
          <p:nvPr/>
        </p:nvSpPr>
        <p:spPr>
          <a:xfrm>
            <a:off x="9550687" y="3230880"/>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b</a:t>
            </a:r>
          </a:p>
          <a:p>
            <a:pPr algn="ctr"/>
            <a:r>
              <a:rPr lang="en-US" dirty="0">
                <a:solidFill>
                  <a:schemeClr val="tx1"/>
                </a:solidFill>
              </a:rPr>
              <a:t>IREF = {f3}</a:t>
            </a:r>
          </a:p>
          <a:p>
            <a:pPr algn="ctr"/>
            <a:r>
              <a:rPr lang="en-US" dirty="0">
                <a:solidFill>
                  <a:schemeClr val="tx1"/>
                </a:solidFill>
              </a:rPr>
              <a:t>10</a:t>
            </a:r>
          </a:p>
        </p:txBody>
      </p:sp>
      <p:cxnSp>
        <p:nvCxnSpPr>
          <p:cNvPr id="20" name="Straight Arrow Connector 19">
            <a:extLst>
              <a:ext uri="{FF2B5EF4-FFF2-40B4-BE49-F238E27FC236}">
                <a16:creationId xmlns:a16="http://schemas.microsoft.com/office/drawing/2014/main" id="{1828CB82-FEA2-B9A1-8ED6-304E904CCA57}"/>
              </a:ext>
            </a:extLst>
          </p:cNvPr>
          <p:cNvCxnSpPr>
            <a:stCxn id="17" idx="2"/>
            <a:endCxn id="18" idx="0"/>
          </p:cNvCxnSpPr>
          <p:nvPr/>
        </p:nvCxnSpPr>
        <p:spPr>
          <a:xfrm>
            <a:off x="10213627" y="1600067"/>
            <a:ext cx="0" cy="35220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1" name="Straight Arrow Connector 20">
            <a:extLst>
              <a:ext uri="{FF2B5EF4-FFF2-40B4-BE49-F238E27FC236}">
                <a16:creationId xmlns:a16="http://schemas.microsoft.com/office/drawing/2014/main" id="{55818EAC-796C-56CD-486E-EB61CEF9FA57}"/>
              </a:ext>
            </a:extLst>
          </p:cNvPr>
          <p:cNvCxnSpPr>
            <a:cxnSpLocks/>
            <a:endCxn id="19" idx="0"/>
          </p:cNvCxnSpPr>
          <p:nvPr/>
        </p:nvCxnSpPr>
        <p:spPr>
          <a:xfrm>
            <a:off x="9992647" y="2866671"/>
            <a:ext cx="220980"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2" name="Straight Arrow Connector 21">
            <a:extLst>
              <a:ext uri="{FF2B5EF4-FFF2-40B4-BE49-F238E27FC236}">
                <a16:creationId xmlns:a16="http://schemas.microsoft.com/office/drawing/2014/main" id="{E9E8DAA9-0DC8-DD93-B4BC-D4FA40C7A9C9}"/>
              </a:ext>
            </a:extLst>
          </p:cNvPr>
          <p:cNvCxnSpPr>
            <a:cxnSpLocks/>
            <a:endCxn id="19" idx="0"/>
          </p:cNvCxnSpPr>
          <p:nvPr/>
        </p:nvCxnSpPr>
        <p:spPr>
          <a:xfrm flipH="1">
            <a:off x="10213627" y="2866671"/>
            <a:ext cx="183984"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3" name="Connector: Elbow 22">
            <a:extLst>
              <a:ext uri="{FF2B5EF4-FFF2-40B4-BE49-F238E27FC236}">
                <a16:creationId xmlns:a16="http://schemas.microsoft.com/office/drawing/2014/main" id="{91EBE562-61FB-2784-43F6-B5E267312353}"/>
              </a:ext>
            </a:extLst>
          </p:cNvPr>
          <p:cNvCxnSpPr>
            <a:cxnSpLocks/>
            <a:stCxn id="19" idx="2"/>
            <a:endCxn id="19" idx="3"/>
          </p:cNvCxnSpPr>
          <p:nvPr/>
        </p:nvCxnSpPr>
        <p:spPr>
          <a:xfrm rot="5400000" flipH="1" flipV="1">
            <a:off x="10316497" y="3585210"/>
            <a:ext cx="457200" cy="662940"/>
          </a:xfrm>
          <a:prstGeom prst="bentConnector4">
            <a:avLst>
              <a:gd name="adj1" fmla="val -50000"/>
              <a:gd name="adj2" fmla="val 134483"/>
            </a:avLst>
          </a:prstGeom>
          <a:ln>
            <a:tailEnd type="triangle"/>
          </a:ln>
        </p:spPr>
        <p:style>
          <a:lnRef idx="3">
            <a:schemeClr val="dk1"/>
          </a:lnRef>
          <a:fillRef idx="0">
            <a:schemeClr val="dk1"/>
          </a:fillRef>
          <a:effectRef idx="2">
            <a:schemeClr val="dk1"/>
          </a:effectRef>
          <a:fontRef idx="minor">
            <a:schemeClr val="tx1"/>
          </a:fontRef>
        </p:style>
      </p:cxnSp>
      <p:grpSp>
        <p:nvGrpSpPr>
          <p:cNvPr id="3" name="Group 2">
            <a:extLst>
              <a:ext uri="{FF2B5EF4-FFF2-40B4-BE49-F238E27FC236}">
                <a16:creationId xmlns:a16="http://schemas.microsoft.com/office/drawing/2014/main" id="{5DB6BC70-8241-F3DF-E199-FA9F13DA5ECA}"/>
              </a:ext>
            </a:extLst>
          </p:cNvPr>
          <p:cNvGrpSpPr/>
          <p:nvPr/>
        </p:nvGrpSpPr>
        <p:grpSpPr>
          <a:xfrm>
            <a:off x="1625600" y="5415280"/>
            <a:ext cx="4153836" cy="369332"/>
            <a:chOff x="1625600" y="5415280"/>
            <a:chExt cx="4153836" cy="369332"/>
          </a:xfrm>
        </p:grpSpPr>
        <p:sp>
          <p:nvSpPr>
            <p:cNvPr id="24" name="TextBox 23">
              <a:extLst>
                <a:ext uri="{FF2B5EF4-FFF2-40B4-BE49-F238E27FC236}">
                  <a16:creationId xmlns:a16="http://schemas.microsoft.com/office/drawing/2014/main" id="{F29B4173-788F-AC0B-07A1-5884BB2991D6}"/>
                </a:ext>
              </a:extLst>
            </p:cNvPr>
            <p:cNvSpPr txBox="1"/>
            <p:nvPr/>
          </p:nvSpPr>
          <p:spPr>
            <a:xfrm>
              <a:off x="1625600" y="5415280"/>
              <a:ext cx="684803" cy="369332"/>
            </a:xfrm>
            <a:prstGeom prst="rect">
              <a:avLst/>
            </a:prstGeom>
            <a:noFill/>
          </p:spPr>
          <p:txBody>
            <a:bodyPr wrap="none" rtlCol="0">
              <a:spAutoFit/>
            </a:bodyPr>
            <a:lstStyle/>
            <a:p>
              <a:r>
                <a:rPr lang="en-US" dirty="0"/>
                <a:t>main</a:t>
              </a:r>
            </a:p>
          </p:txBody>
        </p:sp>
        <p:sp>
          <p:nvSpPr>
            <p:cNvPr id="25" name="TextBox 24">
              <a:extLst>
                <a:ext uri="{FF2B5EF4-FFF2-40B4-BE49-F238E27FC236}">
                  <a16:creationId xmlns:a16="http://schemas.microsoft.com/office/drawing/2014/main" id="{E2856333-BD53-626B-B9F0-25B40912ACDC}"/>
                </a:ext>
              </a:extLst>
            </p:cNvPr>
            <p:cNvSpPr txBox="1"/>
            <p:nvPr/>
          </p:nvSpPr>
          <p:spPr>
            <a:xfrm>
              <a:off x="2501663" y="5415280"/>
              <a:ext cx="314510" cy="369332"/>
            </a:xfrm>
            <a:prstGeom prst="rect">
              <a:avLst/>
            </a:prstGeom>
            <a:noFill/>
          </p:spPr>
          <p:txBody>
            <a:bodyPr wrap="none" rtlCol="0">
              <a:spAutoFit/>
            </a:bodyPr>
            <a:lstStyle/>
            <a:p>
              <a:r>
                <a:rPr lang="en-US" dirty="0"/>
                <a:t>a</a:t>
              </a:r>
            </a:p>
          </p:txBody>
        </p:sp>
        <p:sp>
          <p:nvSpPr>
            <p:cNvPr id="26" name="TextBox 25">
              <a:extLst>
                <a:ext uri="{FF2B5EF4-FFF2-40B4-BE49-F238E27FC236}">
                  <a16:creationId xmlns:a16="http://schemas.microsoft.com/office/drawing/2014/main" id="{6349426D-3C0E-3135-E25B-2EC1BEA6C653}"/>
                </a:ext>
              </a:extLst>
            </p:cNvPr>
            <p:cNvSpPr txBox="1"/>
            <p:nvPr/>
          </p:nvSpPr>
          <p:spPr>
            <a:xfrm>
              <a:off x="3007433" y="5415280"/>
              <a:ext cx="314510" cy="369332"/>
            </a:xfrm>
            <a:prstGeom prst="rect">
              <a:avLst/>
            </a:prstGeom>
            <a:noFill/>
          </p:spPr>
          <p:txBody>
            <a:bodyPr wrap="none" rtlCol="0">
              <a:spAutoFit/>
            </a:bodyPr>
            <a:lstStyle/>
            <a:p>
              <a:r>
                <a:rPr lang="en-US" dirty="0"/>
                <a:t>b</a:t>
              </a:r>
            </a:p>
          </p:txBody>
        </p:sp>
        <p:sp>
          <p:nvSpPr>
            <p:cNvPr id="27" name="TextBox 26">
              <a:extLst>
                <a:ext uri="{FF2B5EF4-FFF2-40B4-BE49-F238E27FC236}">
                  <a16:creationId xmlns:a16="http://schemas.microsoft.com/office/drawing/2014/main" id="{32B4752D-0E23-FAD8-7906-C20E4064E76F}"/>
                </a:ext>
              </a:extLst>
            </p:cNvPr>
            <p:cNvSpPr txBox="1"/>
            <p:nvPr/>
          </p:nvSpPr>
          <p:spPr>
            <a:xfrm>
              <a:off x="3513203" y="5415280"/>
              <a:ext cx="421526" cy="369332"/>
            </a:xfrm>
            <a:prstGeom prst="rect">
              <a:avLst/>
            </a:prstGeom>
            <a:noFill/>
          </p:spPr>
          <p:txBody>
            <a:bodyPr wrap="none" rtlCol="0">
              <a:spAutoFit/>
            </a:bodyPr>
            <a:lstStyle/>
            <a:p>
              <a:r>
                <a:rPr lang="en-US" dirty="0"/>
                <a:t>03</a:t>
              </a:r>
            </a:p>
          </p:txBody>
        </p:sp>
        <p:sp>
          <p:nvSpPr>
            <p:cNvPr id="28" name="TextBox 27">
              <a:extLst>
                <a:ext uri="{FF2B5EF4-FFF2-40B4-BE49-F238E27FC236}">
                  <a16:creationId xmlns:a16="http://schemas.microsoft.com/office/drawing/2014/main" id="{EA91487D-AFD7-0108-A0A6-8C584768E174}"/>
                </a:ext>
              </a:extLst>
            </p:cNvPr>
            <p:cNvSpPr txBox="1"/>
            <p:nvPr/>
          </p:nvSpPr>
          <p:spPr>
            <a:xfrm>
              <a:off x="4125989" y="5415280"/>
              <a:ext cx="425116" cy="369332"/>
            </a:xfrm>
            <a:prstGeom prst="rect">
              <a:avLst/>
            </a:prstGeom>
            <a:noFill/>
          </p:spPr>
          <p:txBody>
            <a:bodyPr wrap="none" rtlCol="0">
              <a:spAutoFit/>
            </a:bodyPr>
            <a:lstStyle/>
            <a:p>
              <a:r>
                <a:rPr lang="en-US" dirty="0"/>
                <a:t>06</a:t>
              </a:r>
            </a:p>
          </p:txBody>
        </p:sp>
        <p:sp>
          <p:nvSpPr>
            <p:cNvPr id="29" name="TextBox 28">
              <a:extLst>
                <a:ext uri="{FF2B5EF4-FFF2-40B4-BE49-F238E27FC236}">
                  <a16:creationId xmlns:a16="http://schemas.microsoft.com/office/drawing/2014/main" id="{3DCD3F9A-17E1-CB35-9914-CAC01A5C7DAF}"/>
                </a:ext>
              </a:extLst>
            </p:cNvPr>
            <p:cNvSpPr txBox="1"/>
            <p:nvPr/>
          </p:nvSpPr>
          <p:spPr>
            <a:xfrm>
              <a:off x="4742365" y="5415280"/>
              <a:ext cx="420693" cy="369332"/>
            </a:xfrm>
            <a:prstGeom prst="rect">
              <a:avLst/>
            </a:prstGeom>
            <a:noFill/>
          </p:spPr>
          <p:txBody>
            <a:bodyPr wrap="none" rtlCol="0">
              <a:spAutoFit/>
            </a:bodyPr>
            <a:lstStyle/>
            <a:p>
              <a:r>
                <a:rPr lang="en-US"/>
                <a:t>07</a:t>
              </a:r>
              <a:endParaRPr lang="en-US" dirty="0"/>
            </a:p>
          </p:txBody>
        </p:sp>
        <p:sp>
          <p:nvSpPr>
            <p:cNvPr id="30" name="TextBox 29">
              <a:extLst>
                <a:ext uri="{FF2B5EF4-FFF2-40B4-BE49-F238E27FC236}">
                  <a16:creationId xmlns:a16="http://schemas.microsoft.com/office/drawing/2014/main" id="{DA1F3660-FD19-5721-C717-703697C31E90}"/>
                </a:ext>
              </a:extLst>
            </p:cNvPr>
            <p:cNvSpPr txBox="1"/>
            <p:nvPr/>
          </p:nvSpPr>
          <p:spPr>
            <a:xfrm>
              <a:off x="5354320" y="5415280"/>
              <a:ext cx="425116" cy="369332"/>
            </a:xfrm>
            <a:prstGeom prst="rect">
              <a:avLst/>
            </a:prstGeom>
            <a:noFill/>
          </p:spPr>
          <p:txBody>
            <a:bodyPr wrap="none" rtlCol="0">
              <a:spAutoFit/>
            </a:bodyPr>
            <a:lstStyle/>
            <a:p>
              <a:r>
                <a:rPr lang="en-US" dirty="0"/>
                <a:t>11</a:t>
              </a:r>
            </a:p>
          </p:txBody>
        </p:sp>
      </p:grpSp>
      <p:sp>
        <p:nvSpPr>
          <p:cNvPr id="31" name="TextBox 30">
            <a:extLst>
              <a:ext uri="{FF2B5EF4-FFF2-40B4-BE49-F238E27FC236}">
                <a16:creationId xmlns:a16="http://schemas.microsoft.com/office/drawing/2014/main" id="{DD7E32F2-9E93-92E0-ECAB-1EA7E4FF904D}"/>
              </a:ext>
            </a:extLst>
          </p:cNvPr>
          <p:cNvSpPr txBox="1"/>
          <p:nvPr/>
        </p:nvSpPr>
        <p:spPr>
          <a:xfrm>
            <a:off x="836600" y="5835412"/>
            <a:ext cx="705642" cy="369332"/>
          </a:xfrm>
          <a:prstGeom prst="rect">
            <a:avLst/>
          </a:prstGeom>
          <a:noFill/>
        </p:spPr>
        <p:txBody>
          <a:bodyPr wrap="none" rtlCol="0">
            <a:spAutoFit/>
          </a:bodyPr>
          <a:lstStyle/>
          <a:p>
            <a:r>
              <a:rPr lang="en-US" dirty="0"/>
              <a:t>GREF</a:t>
            </a:r>
          </a:p>
        </p:txBody>
      </p:sp>
      <p:sp>
        <p:nvSpPr>
          <p:cNvPr id="35" name="TextBox 34">
            <a:extLst>
              <a:ext uri="{FF2B5EF4-FFF2-40B4-BE49-F238E27FC236}">
                <a16:creationId xmlns:a16="http://schemas.microsoft.com/office/drawing/2014/main" id="{1926D1FF-40F7-CF64-133E-6D7CF102118E}"/>
              </a:ext>
            </a:extLst>
          </p:cNvPr>
          <p:cNvSpPr txBox="1"/>
          <p:nvPr/>
        </p:nvSpPr>
        <p:spPr>
          <a:xfrm>
            <a:off x="2917576" y="5781040"/>
            <a:ext cx="548163" cy="369332"/>
          </a:xfrm>
          <a:prstGeom prst="rect">
            <a:avLst/>
          </a:prstGeom>
          <a:noFill/>
        </p:spPr>
        <p:txBody>
          <a:bodyPr wrap="none" rtlCol="0">
            <a:spAutoFit/>
          </a:bodyPr>
          <a:lstStyle/>
          <a:p>
            <a:r>
              <a:rPr lang="en-US" dirty="0"/>
              <a:t>{f3}</a:t>
            </a:r>
          </a:p>
        </p:txBody>
      </p:sp>
      <p:sp>
        <p:nvSpPr>
          <p:cNvPr id="36" name="TextBox 35">
            <a:extLst>
              <a:ext uri="{FF2B5EF4-FFF2-40B4-BE49-F238E27FC236}">
                <a16:creationId xmlns:a16="http://schemas.microsoft.com/office/drawing/2014/main" id="{D7BAC993-DEA9-A65A-6A73-32748C82E851}"/>
              </a:ext>
            </a:extLst>
          </p:cNvPr>
          <p:cNvSpPr txBox="1"/>
          <p:nvPr/>
        </p:nvSpPr>
        <p:spPr>
          <a:xfrm>
            <a:off x="1769496" y="5781040"/>
            <a:ext cx="418704" cy="369332"/>
          </a:xfrm>
          <a:prstGeom prst="rect">
            <a:avLst/>
          </a:prstGeom>
          <a:noFill/>
        </p:spPr>
        <p:txBody>
          <a:bodyPr wrap="none" rtlCol="0">
            <a:spAutoFit/>
          </a:bodyPr>
          <a:lstStyle/>
          <a:p>
            <a:r>
              <a:rPr lang="en-US" dirty="0"/>
              <a:t>{ }</a:t>
            </a:r>
          </a:p>
        </p:txBody>
      </p:sp>
      <p:sp>
        <p:nvSpPr>
          <p:cNvPr id="37" name="TextBox 36">
            <a:extLst>
              <a:ext uri="{FF2B5EF4-FFF2-40B4-BE49-F238E27FC236}">
                <a16:creationId xmlns:a16="http://schemas.microsoft.com/office/drawing/2014/main" id="{FDE4545A-36C0-FC33-D0F8-23873B111F96}"/>
              </a:ext>
            </a:extLst>
          </p:cNvPr>
          <p:cNvSpPr txBox="1"/>
          <p:nvPr/>
        </p:nvSpPr>
        <p:spPr>
          <a:xfrm>
            <a:off x="2450216" y="5781040"/>
            <a:ext cx="418704" cy="369332"/>
          </a:xfrm>
          <a:prstGeom prst="rect">
            <a:avLst/>
          </a:prstGeom>
          <a:noFill/>
        </p:spPr>
        <p:txBody>
          <a:bodyPr wrap="none" rtlCol="0">
            <a:spAutoFit/>
          </a:bodyPr>
          <a:lstStyle/>
          <a:p>
            <a:r>
              <a:rPr lang="en-US" dirty="0"/>
              <a:t>{ }</a:t>
            </a:r>
          </a:p>
        </p:txBody>
      </p:sp>
      <p:sp>
        <p:nvSpPr>
          <p:cNvPr id="38" name="TextBox 37">
            <a:extLst>
              <a:ext uri="{FF2B5EF4-FFF2-40B4-BE49-F238E27FC236}">
                <a16:creationId xmlns:a16="http://schemas.microsoft.com/office/drawing/2014/main" id="{C0A6CE29-EC29-3075-329C-DBE31EE4842D}"/>
              </a:ext>
            </a:extLst>
          </p:cNvPr>
          <p:cNvSpPr txBox="1"/>
          <p:nvPr/>
        </p:nvSpPr>
        <p:spPr>
          <a:xfrm>
            <a:off x="3517016" y="5781040"/>
            <a:ext cx="418704" cy="369332"/>
          </a:xfrm>
          <a:prstGeom prst="rect">
            <a:avLst/>
          </a:prstGeom>
          <a:noFill/>
        </p:spPr>
        <p:txBody>
          <a:bodyPr wrap="none" rtlCol="0">
            <a:spAutoFit/>
          </a:bodyPr>
          <a:lstStyle/>
          <a:p>
            <a:r>
              <a:rPr lang="en-US" dirty="0"/>
              <a:t>{ }</a:t>
            </a:r>
          </a:p>
        </p:txBody>
      </p:sp>
      <p:sp>
        <p:nvSpPr>
          <p:cNvPr id="39" name="TextBox 38">
            <a:extLst>
              <a:ext uri="{FF2B5EF4-FFF2-40B4-BE49-F238E27FC236}">
                <a16:creationId xmlns:a16="http://schemas.microsoft.com/office/drawing/2014/main" id="{4C7617BF-7AF4-A74E-E0DD-3FA6A6734FDA}"/>
              </a:ext>
            </a:extLst>
          </p:cNvPr>
          <p:cNvSpPr txBox="1"/>
          <p:nvPr/>
        </p:nvSpPr>
        <p:spPr>
          <a:xfrm>
            <a:off x="4126616" y="5781040"/>
            <a:ext cx="418704" cy="369332"/>
          </a:xfrm>
          <a:prstGeom prst="rect">
            <a:avLst/>
          </a:prstGeom>
          <a:noFill/>
        </p:spPr>
        <p:txBody>
          <a:bodyPr wrap="none" rtlCol="0">
            <a:spAutoFit/>
          </a:bodyPr>
          <a:lstStyle/>
          <a:p>
            <a:r>
              <a:rPr lang="en-US" dirty="0"/>
              <a:t>{ }</a:t>
            </a:r>
          </a:p>
        </p:txBody>
      </p:sp>
      <p:sp>
        <p:nvSpPr>
          <p:cNvPr id="40" name="TextBox 39">
            <a:extLst>
              <a:ext uri="{FF2B5EF4-FFF2-40B4-BE49-F238E27FC236}">
                <a16:creationId xmlns:a16="http://schemas.microsoft.com/office/drawing/2014/main" id="{61E79E37-FEEC-821E-627E-7F9D44F747CC}"/>
              </a:ext>
            </a:extLst>
          </p:cNvPr>
          <p:cNvSpPr txBox="1"/>
          <p:nvPr/>
        </p:nvSpPr>
        <p:spPr>
          <a:xfrm>
            <a:off x="4746376" y="5781040"/>
            <a:ext cx="418704" cy="369332"/>
          </a:xfrm>
          <a:prstGeom prst="rect">
            <a:avLst/>
          </a:prstGeom>
          <a:noFill/>
        </p:spPr>
        <p:txBody>
          <a:bodyPr wrap="none" rtlCol="0">
            <a:spAutoFit/>
          </a:bodyPr>
          <a:lstStyle/>
          <a:p>
            <a:r>
              <a:rPr lang="en-US" dirty="0"/>
              <a:t>{ }</a:t>
            </a:r>
          </a:p>
        </p:txBody>
      </p:sp>
      <p:sp>
        <p:nvSpPr>
          <p:cNvPr id="46" name="TextBox 45">
            <a:extLst>
              <a:ext uri="{FF2B5EF4-FFF2-40B4-BE49-F238E27FC236}">
                <a16:creationId xmlns:a16="http://schemas.microsoft.com/office/drawing/2014/main" id="{88311448-5391-EBFC-2780-3A1231BBCB4A}"/>
              </a:ext>
            </a:extLst>
          </p:cNvPr>
          <p:cNvSpPr txBox="1"/>
          <p:nvPr/>
        </p:nvSpPr>
        <p:spPr>
          <a:xfrm>
            <a:off x="588617" y="4894762"/>
            <a:ext cx="1124026" cy="369332"/>
          </a:xfrm>
          <a:prstGeom prst="rect">
            <a:avLst/>
          </a:prstGeom>
          <a:noFill/>
        </p:spPr>
        <p:txBody>
          <a:bodyPr wrap="none" rtlCol="0">
            <a:spAutoFit/>
          </a:bodyPr>
          <a:lstStyle/>
          <a:p>
            <a:r>
              <a:rPr lang="en-US" dirty="0"/>
              <a:t>Worklist: </a:t>
            </a:r>
          </a:p>
        </p:txBody>
      </p:sp>
      <p:sp>
        <p:nvSpPr>
          <p:cNvPr id="47" name="TextBox 46">
            <a:extLst>
              <a:ext uri="{FF2B5EF4-FFF2-40B4-BE49-F238E27FC236}">
                <a16:creationId xmlns:a16="http://schemas.microsoft.com/office/drawing/2014/main" id="{009DF050-D3B0-616E-43B2-7C253E984790}"/>
              </a:ext>
            </a:extLst>
          </p:cNvPr>
          <p:cNvSpPr txBox="1"/>
          <p:nvPr/>
        </p:nvSpPr>
        <p:spPr>
          <a:xfrm>
            <a:off x="1523337" y="4894762"/>
            <a:ext cx="271228" cy="369332"/>
          </a:xfrm>
          <a:prstGeom prst="rect">
            <a:avLst/>
          </a:prstGeom>
          <a:noFill/>
        </p:spPr>
        <p:txBody>
          <a:bodyPr wrap="none" rtlCol="0">
            <a:spAutoFit/>
          </a:bodyPr>
          <a:lstStyle/>
          <a:p>
            <a:r>
              <a:rPr lang="en-US" dirty="0"/>
              <a:t>{</a:t>
            </a:r>
          </a:p>
        </p:txBody>
      </p:sp>
      <p:sp>
        <p:nvSpPr>
          <p:cNvPr id="48" name="TextBox 47">
            <a:extLst>
              <a:ext uri="{FF2B5EF4-FFF2-40B4-BE49-F238E27FC236}">
                <a16:creationId xmlns:a16="http://schemas.microsoft.com/office/drawing/2014/main" id="{D35AA128-0870-770A-EDC0-C9FCDE512F8F}"/>
              </a:ext>
            </a:extLst>
          </p:cNvPr>
          <p:cNvSpPr txBox="1"/>
          <p:nvPr/>
        </p:nvSpPr>
        <p:spPr>
          <a:xfrm>
            <a:off x="4043017" y="4894762"/>
            <a:ext cx="271228" cy="369332"/>
          </a:xfrm>
          <a:prstGeom prst="rect">
            <a:avLst/>
          </a:prstGeom>
          <a:noFill/>
        </p:spPr>
        <p:txBody>
          <a:bodyPr wrap="none" rtlCol="0">
            <a:spAutoFit/>
          </a:bodyPr>
          <a:lstStyle/>
          <a:p>
            <a:r>
              <a:rPr lang="en-US" dirty="0"/>
              <a:t>}</a:t>
            </a:r>
          </a:p>
        </p:txBody>
      </p:sp>
      <p:sp>
        <p:nvSpPr>
          <p:cNvPr id="49" name="TextBox 48">
            <a:extLst>
              <a:ext uri="{FF2B5EF4-FFF2-40B4-BE49-F238E27FC236}">
                <a16:creationId xmlns:a16="http://schemas.microsoft.com/office/drawing/2014/main" id="{4FB9FC24-8157-AE74-EFC8-41C367A1FE6D}"/>
              </a:ext>
            </a:extLst>
          </p:cNvPr>
          <p:cNvSpPr txBox="1"/>
          <p:nvPr/>
        </p:nvSpPr>
        <p:spPr>
          <a:xfrm>
            <a:off x="1753413" y="4894762"/>
            <a:ext cx="684803" cy="369332"/>
          </a:xfrm>
          <a:prstGeom prst="rect">
            <a:avLst/>
          </a:prstGeom>
          <a:noFill/>
        </p:spPr>
        <p:txBody>
          <a:bodyPr wrap="none" rtlCol="0">
            <a:spAutoFit/>
          </a:bodyPr>
          <a:lstStyle/>
          <a:p>
            <a:r>
              <a:rPr lang="en-US" dirty="0"/>
              <a:t>main</a:t>
            </a:r>
          </a:p>
        </p:txBody>
      </p:sp>
      <p:sp>
        <p:nvSpPr>
          <p:cNvPr id="50" name="TextBox 49">
            <a:extLst>
              <a:ext uri="{FF2B5EF4-FFF2-40B4-BE49-F238E27FC236}">
                <a16:creationId xmlns:a16="http://schemas.microsoft.com/office/drawing/2014/main" id="{FF1E3F96-8E1C-6F41-1339-DF59EE514AA4}"/>
              </a:ext>
            </a:extLst>
          </p:cNvPr>
          <p:cNvSpPr txBox="1"/>
          <p:nvPr/>
        </p:nvSpPr>
        <p:spPr>
          <a:xfrm>
            <a:off x="2431181" y="4894762"/>
            <a:ext cx="314510" cy="369332"/>
          </a:xfrm>
          <a:prstGeom prst="rect">
            <a:avLst/>
          </a:prstGeom>
          <a:noFill/>
        </p:spPr>
        <p:txBody>
          <a:bodyPr wrap="none" rtlCol="0">
            <a:spAutoFit/>
          </a:bodyPr>
          <a:lstStyle/>
          <a:p>
            <a:r>
              <a:rPr lang="en-US" dirty="0"/>
              <a:t>a</a:t>
            </a:r>
          </a:p>
        </p:txBody>
      </p:sp>
      <p:sp>
        <p:nvSpPr>
          <p:cNvPr id="52" name="TextBox 51">
            <a:extLst>
              <a:ext uri="{FF2B5EF4-FFF2-40B4-BE49-F238E27FC236}">
                <a16:creationId xmlns:a16="http://schemas.microsoft.com/office/drawing/2014/main" id="{1C0083B7-7DB7-18E7-A62E-6A177F1BC506}"/>
              </a:ext>
            </a:extLst>
          </p:cNvPr>
          <p:cNvSpPr txBox="1"/>
          <p:nvPr/>
        </p:nvSpPr>
        <p:spPr>
          <a:xfrm>
            <a:off x="2732049" y="4894762"/>
            <a:ext cx="421526" cy="369332"/>
          </a:xfrm>
          <a:prstGeom prst="rect">
            <a:avLst/>
          </a:prstGeom>
          <a:noFill/>
        </p:spPr>
        <p:txBody>
          <a:bodyPr wrap="none" rtlCol="0">
            <a:spAutoFit/>
          </a:bodyPr>
          <a:lstStyle/>
          <a:p>
            <a:r>
              <a:rPr lang="en-US" dirty="0"/>
              <a:t>03</a:t>
            </a:r>
          </a:p>
        </p:txBody>
      </p:sp>
      <p:sp>
        <p:nvSpPr>
          <p:cNvPr id="53" name="TextBox 52">
            <a:extLst>
              <a:ext uri="{FF2B5EF4-FFF2-40B4-BE49-F238E27FC236}">
                <a16:creationId xmlns:a16="http://schemas.microsoft.com/office/drawing/2014/main" id="{B371DBD2-D3FD-0F20-6036-11383BAC91D5}"/>
              </a:ext>
            </a:extLst>
          </p:cNvPr>
          <p:cNvSpPr txBox="1"/>
          <p:nvPr/>
        </p:nvSpPr>
        <p:spPr>
          <a:xfrm>
            <a:off x="3124683" y="4894762"/>
            <a:ext cx="425116" cy="369332"/>
          </a:xfrm>
          <a:prstGeom prst="rect">
            <a:avLst/>
          </a:prstGeom>
          <a:noFill/>
        </p:spPr>
        <p:txBody>
          <a:bodyPr wrap="none" rtlCol="0">
            <a:spAutoFit/>
          </a:bodyPr>
          <a:lstStyle/>
          <a:p>
            <a:r>
              <a:rPr lang="en-US"/>
              <a:t>06</a:t>
            </a:r>
            <a:endParaRPr lang="en-US" dirty="0"/>
          </a:p>
        </p:txBody>
      </p:sp>
      <p:sp>
        <p:nvSpPr>
          <p:cNvPr id="54" name="TextBox 53">
            <a:extLst>
              <a:ext uri="{FF2B5EF4-FFF2-40B4-BE49-F238E27FC236}">
                <a16:creationId xmlns:a16="http://schemas.microsoft.com/office/drawing/2014/main" id="{2AAF4AC3-EDD9-E9EB-6242-0796CEABAC9B}"/>
              </a:ext>
            </a:extLst>
          </p:cNvPr>
          <p:cNvSpPr txBox="1"/>
          <p:nvPr/>
        </p:nvSpPr>
        <p:spPr>
          <a:xfrm>
            <a:off x="3489131" y="4894762"/>
            <a:ext cx="420693" cy="369332"/>
          </a:xfrm>
          <a:prstGeom prst="rect">
            <a:avLst/>
          </a:prstGeom>
          <a:noFill/>
        </p:spPr>
        <p:txBody>
          <a:bodyPr wrap="none" rtlCol="0">
            <a:spAutoFit/>
          </a:bodyPr>
          <a:lstStyle/>
          <a:p>
            <a:r>
              <a:rPr lang="en-US" dirty="0"/>
              <a:t>07</a:t>
            </a:r>
          </a:p>
        </p:txBody>
      </p:sp>
      <p:sp>
        <p:nvSpPr>
          <p:cNvPr id="45" name="TextBox 44">
            <a:extLst>
              <a:ext uri="{FF2B5EF4-FFF2-40B4-BE49-F238E27FC236}">
                <a16:creationId xmlns:a16="http://schemas.microsoft.com/office/drawing/2014/main" id="{9E8359F8-E434-3B85-B101-B73E19E6AE6C}"/>
              </a:ext>
            </a:extLst>
          </p:cNvPr>
          <p:cNvSpPr txBox="1"/>
          <p:nvPr/>
        </p:nvSpPr>
        <p:spPr>
          <a:xfrm>
            <a:off x="3887337" y="4886305"/>
            <a:ext cx="314510" cy="369332"/>
          </a:xfrm>
          <a:prstGeom prst="rect">
            <a:avLst/>
          </a:prstGeom>
          <a:noFill/>
        </p:spPr>
        <p:txBody>
          <a:bodyPr wrap="none" rtlCol="0">
            <a:spAutoFit/>
          </a:bodyPr>
          <a:lstStyle/>
          <a:p>
            <a:r>
              <a:rPr lang="en-US" dirty="0"/>
              <a:t>b</a:t>
            </a:r>
          </a:p>
        </p:txBody>
      </p:sp>
      <p:sp>
        <p:nvSpPr>
          <p:cNvPr id="51" name="TextBox 50">
            <a:extLst>
              <a:ext uri="{FF2B5EF4-FFF2-40B4-BE49-F238E27FC236}">
                <a16:creationId xmlns:a16="http://schemas.microsoft.com/office/drawing/2014/main" id="{E17E5989-3578-E3DB-D2F9-77B1A3D2AEF9}"/>
              </a:ext>
            </a:extLst>
          </p:cNvPr>
          <p:cNvSpPr txBox="1"/>
          <p:nvPr/>
        </p:nvSpPr>
        <p:spPr>
          <a:xfrm>
            <a:off x="5213735" y="5776126"/>
            <a:ext cx="726481" cy="369332"/>
          </a:xfrm>
          <a:prstGeom prst="rect">
            <a:avLst/>
          </a:prstGeom>
          <a:noFill/>
        </p:spPr>
        <p:txBody>
          <a:bodyPr wrap="none" rtlCol="0">
            <a:spAutoFit/>
          </a:bodyPr>
          <a:lstStyle/>
          <a:p>
            <a:r>
              <a:rPr lang="en-US" dirty="0"/>
              <a:t>{ g2 }</a:t>
            </a:r>
          </a:p>
        </p:txBody>
      </p:sp>
      <p:sp>
        <p:nvSpPr>
          <p:cNvPr id="2" name="Oval 1">
            <a:extLst>
              <a:ext uri="{FF2B5EF4-FFF2-40B4-BE49-F238E27FC236}">
                <a16:creationId xmlns:a16="http://schemas.microsoft.com/office/drawing/2014/main" id="{52C24648-87F9-78A7-8B13-4B4EC80C2DD4}"/>
              </a:ext>
            </a:extLst>
          </p:cNvPr>
          <p:cNvSpPr/>
          <p:nvPr/>
        </p:nvSpPr>
        <p:spPr>
          <a:xfrm>
            <a:off x="1781415" y="4948430"/>
            <a:ext cx="608016" cy="304488"/>
          </a:xfrm>
          <a:prstGeom prst="ellipse">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01700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16="http://schemas.microsoft.com/office/drawing/2014/main" xmlns:mc="http://schemas.openxmlformats.org/markup-compatibility/2006" xmlns:a14="http://schemas.microsoft.com/office/drawing/2010/main" xmlns:p14="http://schemas.microsoft.com/office/powerpoint/2010/main" xmlns:p159="http://schemas.microsoft.com/office/powerpoint/2015/09/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40F187-EA86-001B-BDEC-26177E60E25C}"/>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6602BDB-552E-27C5-7CEA-A611C5256668}"/>
              </a:ext>
            </a:extLst>
          </p:cNvPr>
          <p:cNvSpPr>
            <a:spLocks noGrp="1"/>
          </p:cNvSpPr>
          <p:nvPr>
            <p:ph type="sldNum" sz="quarter" idx="12"/>
          </p:nvPr>
        </p:nvSpPr>
        <p:spPr>
          <a:xfrm>
            <a:off x="9436608" y="0"/>
            <a:ext cx="2743200" cy="365125"/>
          </a:xfrm>
        </p:spPr>
        <p:txBody>
          <a:bodyPr/>
          <a:lstStyle/>
          <a:p>
            <a:fld id="{B5CEABB6-07DC-46E8-9B57-56EC44A396E5}" type="slidenum">
              <a:rPr lang="en-US" smtClean="0"/>
              <a:t>12</a:t>
            </a:fld>
            <a:endParaRPr lang="en-US" dirty="0"/>
          </a:p>
        </p:txBody>
      </p:sp>
      <p:sp>
        <p:nvSpPr>
          <p:cNvPr id="7" name="Title 1">
            <a:extLst>
              <a:ext uri="{FF2B5EF4-FFF2-40B4-BE49-F238E27FC236}">
                <a16:creationId xmlns:a16="http://schemas.microsoft.com/office/drawing/2014/main" id="{A23D9C1C-3FEF-3739-5B69-C0705F062AE0}"/>
              </a:ext>
            </a:extLst>
          </p:cNvPr>
          <p:cNvSpPr>
            <a:spLocks noGrp="1"/>
          </p:cNvSpPr>
          <p:nvPr>
            <p:ph type="title"/>
          </p:nvPr>
        </p:nvSpPr>
        <p:spPr>
          <a:xfrm>
            <a:off x="11071" y="-308735"/>
            <a:ext cx="12172220" cy="1325563"/>
          </a:xfrm>
        </p:spPr>
        <p:txBody>
          <a:bodyPr>
            <a:normAutofit/>
          </a:bodyPr>
          <a:lstStyle/>
          <a:p>
            <a:r>
              <a:rPr lang="en-US" sz="3400" b="1" dirty="0"/>
              <a:t>Last Time: Summary Functions</a:t>
            </a:r>
          </a:p>
        </p:txBody>
      </p:sp>
      <p:sp>
        <p:nvSpPr>
          <p:cNvPr id="8" name="Title 1">
            <a:extLst>
              <a:ext uri="{FF2B5EF4-FFF2-40B4-BE49-F238E27FC236}">
                <a16:creationId xmlns:a16="http://schemas.microsoft.com/office/drawing/2014/main" id="{9B5FB1D4-FA39-C2F5-D9DF-F735AD5B9E5C}"/>
              </a:ext>
            </a:extLst>
          </p:cNvPr>
          <p:cNvSpPr txBox="1">
            <a:spLocks/>
          </p:cNvSpPr>
          <p:nvPr/>
        </p:nvSpPr>
        <p:spPr>
          <a:xfrm>
            <a:off x="7588" y="496953"/>
            <a:ext cx="12172220" cy="34275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Review: Last Lecture</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5E3BC59B-B5D8-6E1B-CD8A-7CDB582C08F2}"/>
                  </a:ext>
                </a:extLst>
              </p:cNvPr>
              <p:cNvSpPr>
                <a:spLocks noChangeArrowheads="1"/>
              </p:cNvSpPr>
              <p:nvPr/>
            </p:nvSpPr>
            <p:spPr bwMode="auto">
              <a:xfrm>
                <a:off x="231681" y="570543"/>
                <a:ext cx="5894799" cy="433579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b="1" u="sng" dirty="0" bmk="">
                    <a:solidFill>
                      <a:srgbClr val="000000"/>
                    </a:solidFill>
                    <a:cs typeface="Times New Roman" panose="02020603050405020304" pitchFamily="18" charset="0"/>
                  </a:rPr>
                  <a:t>GREF Computation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err="1" bmk="">
                    <a:ln>
                      <a:noFill/>
                    </a:ln>
                    <a:solidFill>
                      <a:srgbClr val="000000"/>
                    </a:solidFill>
                    <a:effectLst/>
                    <a:cs typeface="Times New Roman" panose="02020603050405020304" pitchFamily="18" charset="0"/>
                  </a:rPr>
                  <a:t>GREF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 = </a:t>
                </a:r>
                <a:r>
                  <a:rPr kumimoji="0" lang="en-US" altLang="en-US" b="0" i="0" u="none" strike="noStrike" cap="none" normalizeH="0" baseline="0" dirty="0" err="1" bmk="">
                    <a:ln>
                      <a:noFill/>
                    </a:ln>
                    <a:solidFill>
                      <a:srgbClr val="000000"/>
                    </a:solidFill>
                    <a:effectLst/>
                    <a:cs typeface="Times New Roman" panose="02020603050405020304" pitchFamily="18" charset="0"/>
                  </a:rPr>
                  <a:t>IREF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endParaRPr lang="en-US" altLang="en-US" baseline="-25000"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worklist = { all calls and </a:t>
                </a:r>
                <a:r>
                  <a:rPr lang="en-US" altLang="en-US" dirty="0" err="1" bmk="">
                    <a:solidFill>
                      <a:srgbClr val="000000"/>
                    </a:solidFill>
                    <a:cs typeface="Times New Roman" panose="02020603050405020304" pitchFamily="18" charset="0"/>
                  </a:rPr>
                  <a:t>fns</a:t>
                </a:r>
                <a:r>
                  <a:rPr lang="en-US" altLang="en-US" dirty="0" bmk="">
                    <a:solidFill>
                      <a:srgbClr val="000000"/>
                    </a:solidFill>
                    <a:cs typeface="Times New Roman" panose="02020603050405020304" pitchFamily="18" charset="0"/>
                  </a:rPr>
                  <a:t>}</a:t>
                </a:r>
                <a:r>
                  <a:rPr kumimoji="0" lang="en-US" altLang="en-US" b="0" i="0" u="none" strike="noStrike" cap="none" normalizeH="0" baseline="0" dirty="0" bmk="">
                    <a:ln>
                      <a:noFill/>
                    </a:ln>
                    <a:solidFill>
                      <a:srgbClr val="000000"/>
                    </a:solidFill>
                    <a:effectLst/>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while(worklist not empty):</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 = pop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element e is a call c in function s to function 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(t) with formals mapped to actuals</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updated, add s to the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else if element e is a function 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 </a:t>
                </a:r>
                <a14:m>
                  <m:oMath xmlns:m="http://schemas.openxmlformats.org/officeDocument/2006/math">
                    <m:r>
                      <a:rPr xmlns:a="http://schemas.openxmlformats.org/drawingml/2006/main" lang="en-US" i="1" smtClean="0">
                        <a:latin typeface="Cambria Math" panose="02040503050406030204" pitchFamily="18" charset="0"/>
                        <a:ea typeface="Cambria Math" panose="02040503050406030204" pitchFamily="18" charset="0"/>
                      </a:rPr>
                      <m:t>⋃</m:t>
                    </m:r>
                  </m:oMath>
                </a14:m>
                <a:r>
                  <a:rPr lang="en-US" dirty="0"/>
                  <a:t> </a:t>
                </a:r>
                <a:r>
                  <a:rPr lang="en-US" dirty="0" err="1"/>
                  <a:t>GREF</a:t>
                </a:r>
                <a:r>
                  <a:rPr lang="en-US" baseline="-25000" dirty="0" err="1"/>
                  <a:t>call</a:t>
                </a:r>
                <a:r>
                  <a:rPr lang="en-US" dirty="0"/>
                  <a:t>(c) for all call sites c in f </a:t>
                </a:r>
                <a14:m>
                  <m:oMath xmlns:m="http://schemas.openxmlformats.org/officeDocument/2006/math">
                    <m:r>
                      <a:rPr xmlns:a="http://schemas.openxmlformats.org/drawingml/2006/main" lang="en-US" i="1">
                        <a:latin typeface="Cambria Math" panose="02040503050406030204" pitchFamily="18" charset="0"/>
                        <a:ea typeface="Cambria Math" panose="02040503050406030204" pitchFamily="18" charset="0"/>
                      </a:rPr>
                      <m:t>⋃</m:t>
                    </m:r>
                  </m:oMath>
                </a14:m>
                <a:r>
                  <a:rPr lang="en-US" dirty="0"/>
                  <a:t> IREF(f)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updated, add all call sites to f to worklist</a:t>
                </a:r>
              </a:p>
            </p:txBody>
          </p:sp>
        </mc:Choice>
        <mc:Fallback>
          <p:sp>
            <p:nvSpPr>
              <p:cNvPr id="9" name="Rectangle 8">
                <a:extLst>
                  <a:ext uri="{FF2B5EF4-FFF2-40B4-BE49-F238E27FC236}">
                    <a16:creationId xmlns:a16="http://schemas.microsoft.com/office/drawing/2014/main" id="{5E3BC59B-B5D8-6E1B-CD8A-7CDB582C08F2}"/>
                  </a:ext>
                </a:extLst>
              </p:cNvPr>
              <p:cNvSpPr>
                <a:spLocks noRot="1" noChangeAspect="1" noMove="1" noResize="1" noEditPoints="1" noAdjustHandles="1" noChangeArrowheads="1" noChangeShapeType="1" noTextEdit="1"/>
              </p:cNvSpPr>
              <p:nvPr/>
            </p:nvSpPr>
            <p:spPr bwMode="auto">
              <a:xfrm>
                <a:off x="231681" y="570543"/>
                <a:ext cx="5894799" cy="4335793"/>
              </a:xfrm>
              <a:prstGeom prst="rect">
                <a:avLst/>
              </a:prstGeom>
              <a:blipFill>
                <a:blip r:embed="rId2"/>
                <a:stretch>
                  <a:fillRect l="-827" r="-10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12" name="TextBox 11">
            <a:extLst>
              <a:ext uri="{FF2B5EF4-FFF2-40B4-BE49-F238E27FC236}">
                <a16:creationId xmlns:a16="http://schemas.microsoft.com/office/drawing/2014/main" id="{A90D886A-F3DD-614F-F59E-7CF9684C5A8E}"/>
              </a:ext>
            </a:extLst>
          </p:cNvPr>
          <p:cNvSpPr txBox="1"/>
          <p:nvPr/>
        </p:nvSpPr>
        <p:spPr>
          <a:xfrm>
            <a:off x="6003112" y="1202252"/>
            <a:ext cx="3433490" cy="286232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a:solidFill>
                  <a:srgbClr val="000000"/>
                </a:solidFill>
                <a:latin typeface="Courier New" panose="02070309020205020404" pitchFamily="49" charset="0"/>
                <a:cs typeface="Courier New" panose="02070309020205020404" pitchFamily="49" charset="0"/>
              </a:rPr>
              <a:t>01: i</a:t>
            </a: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nt g1,g2, p3;</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02: v</a:t>
            </a:r>
            <a:r>
              <a:rPr kumimoji="0" lang="en-US" altLang="en-US" sz="1500" b="0" i="0" u="none" strike="noStrike" cap="none" normalizeH="0" baseline="0" dirty="0" bmk="">
                <a:ln>
                  <a:noFill/>
                </a:ln>
                <a:solidFill>
                  <a:srgbClr val="000000"/>
                </a:solidFill>
                <a:effectLst/>
                <a:latin typeface="Courier New" panose="02070309020205020404" pitchFamily="49" charset="0"/>
                <a:cs typeface="Courier New" panose="02070309020205020404" pitchFamily="49" charset="0"/>
              </a:rPr>
              <a:t>oid main()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03:   a(v1);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04: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05: void a( int f1){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06:   b(v2, v3);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07:   b(v4, v5);</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08: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09: void b( int f2, int 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10:   print(f3);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11:   b(g1, g2);</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12: }</a:t>
            </a:r>
          </a:p>
        </p:txBody>
      </p:sp>
      <p:sp>
        <p:nvSpPr>
          <p:cNvPr id="17" name="Rectangle 16">
            <a:extLst>
              <a:ext uri="{FF2B5EF4-FFF2-40B4-BE49-F238E27FC236}">
                <a16:creationId xmlns:a16="http://schemas.microsoft.com/office/drawing/2014/main" id="{D479EDE9-A208-DC36-770E-8EC8234454D7}"/>
              </a:ext>
            </a:extLst>
          </p:cNvPr>
          <p:cNvSpPr/>
          <p:nvPr/>
        </p:nvSpPr>
        <p:spPr>
          <a:xfrm>
            <a:off x="9550687" y="685667"/>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main</a:t>
            </a:r>
          </a:p>
          <a:p>
            <a:pPr algn="ctr"/>
            <a:r>
              <a:rPr lang="en-US" dirty="0">
                <a:solidFill>
                  <a:schemeClr val="tx1"/>
                </a:solidFill>
              </a:rPr>
              <a:t>IREF = { }</a:t>
            </a:r>
          </a:p>
          <a:p>
            <a:pPr algn="ctr"/>
            <a:r>
              <a:rPr lang="en-US" dirty="0">
                <a:solidFill>
                  <a:schemeClr val="tx1"/>
                </a:solidFill>
              </a:rPr>
              <a:t>03</a:t>
            </a:r>
          </a:p>
        </p:txBody>
      </p:sp>
      <p:sp>
        <p:nvSpPr>
          <p:cNvPr id="18" name="Rectangle 17">
            <a:extLst>
              <a:ext uri="{FF2B5EF4-FFF2-40B4-BE49-F238E27FC236}">
                <a16:creationId xmlns:a16="http://schemas.microsoft.com/office/drawing/2014/main" id="{ED23A77A-C9ED-17CA-2D79-794338987339}"/>
              </a:ext>
            </a:extLst>
          </p:cNvPr>
          <p:cNvSpPr/>
          <p:nvPr/>
        </p:nvSpPr>
        <p:spPr>
          <a:xfrm>
            <a:off x="9550687" y="1952271"/>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a</a:t>
            </a:r>
          </a:p>
          <a:p>
            <a:pPr algn="ctr"/>
            <a:r>
              <a:rPr lang="en-US" dirty="0">
                <a:solidFill>
                  <a:schemeClr val="tx1"/>
                </a:solidFill>
              </a:rPr>
              <a:t>IREF = { }</a:t>
            </a:r>
          </a:p>
          <a:p>
            <a:pPr algn="ctr"/>
            <a:r>
              <a:rPr lang="en-US" dirty="0">
                <a:solidFill>
                  <a:schemeClr val="tx1"/>
                </a:solidFill>
              </a:rPr>
              <a:t>06   07</a:t>
            </a:r>
          </a:p>
        </p:txBody>
      </p:sp>
      <p:sp>
        <p:nvSpPr>
          <p:cNvPr id="19" name="Rectangle 18">
            <a:extLst>
              <a:ext uri="{FF2B5EF4-FFF2-40B4-BE49-F238E27FC236}">
                <a16:creationId xmlns:a16="http://schemas.microsoft.com/office/drawing/2014/main" id="{8FAA8103-84EE-C012-F9FC-3CCD38C0ADE4}"/>
              </a:ext>
            </a:extLst>
          </p:cNvPr>
          <p:cNvSpPr/>
          <p:nvPr/>
        </p:nvSpPr>
        <p:spPr>
          <a:xfrm>
            <a:off x="9550687" y="3230880"/>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b</a:t>
            </a:r>
          </a:p>
          <a:p>
            <a:pPr algn="ctr"/>
            <a:r>
              <a:rPr lang="en-US" dirty="0">
                <a:solidFill>
                  <a:schemeClr val="tx1"/>
                </a:solidFill>
              </a:rPr>
              <a:t>IREF = {f3}</a:t>
            </a:r>
          </a:p>
          <a:p>
            <a:pPr algn="ctr"/>
            <a:r>
              <a:rPr lang="en-US" dirty="0">
                <a:solidFill>
                  <a:schemeClr val="tx1"/>
                </a:solidFill>
              </a:rPr>
              <a:t>10</a:t>
            </a:r>
          </a:p>
        </p:txBody>
      </p:sp>
      <p:cxnSp>
        <p:nvCxnSpPr>
          <p:cNvPr id="20" name="Straight Arrow Connector 19">
            <a:extLst>
              <a:ext uri="{FF2B5EF4-FFF2-40B4-BE49-F238E27FC236}">
                <a16:creationId xmlns:a16="http://schemas.microsoft.com/office/drawing/2014/main" id="{C3F92C8F-6361-2D54-55C1-00B50CC594A8}"/>
              </a:ext>
            </a:extLst>
          </p:cNvPr>
          <p:cNvCxnSpPr>
            <a:stCxn id="17" idx="2"/>
            <a:endCxn id="18" idx="0"/>
          </p:cNvCxnSpPr>
          <p:nvPr/>
        </p:nvCxnSpPr>
        <p:spPr>
          <a:xfrm>
            <a:off x="10213627" y="1600067"/>
            <a:ext cx="0" cy="35220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1" name="Straight Arrow Connector 20">
            <a:extLst>
              <a:ext uri="{FF2B5EF4-FFF2-40B4-BE49-F238E27FC236}">
                <a16:creationId xmlns:a16="http://schemas.microsoft.com/office/drawing/2014/main" id="{B842B1A8-4809-E5EC-0BC7-595463DF0290}"/>
              </a:ext>
            </a:extLst>
          </p:cNvPr>
          <p:cNvCxnSpPr>
            <a:cxnSpLocks/>
            <a:endCxn id="19" idx="0"/>
          </p:cNvCxnSpPr>
          <p:nvPr/>
        </p:nvCxnSpPr>
        <p:spPr>
          <a:xfrm>
            <a:off x="9992647" y="2866671"/>
            <a:ext cx="220980"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2" name="Straight Arrow Connector 21">
            <a:extLst>
              <a:ext uri="{FF2B5EF4-FFF2-40B4-BE49-F238E27FC236}">
                <a16:creationId xmlns:a16="http://schemas.microsoft.com/office/drawing/2014/main" id="{21BAE1C2-24B3-393F-9DB9-90428822DBD9}"/>
              </a:ext>
            </a:extLst>
          </p:cNvPr>
          <p:cNvCxnSpPr>
            <a:cxnSpLocks/>
            <a:endCxn id="19" idx="0"/>
          </p:cNvCxnSpPr>
          <p:nvPr/>
        </p:nvCxnSpPr>
        <p:spPr>
          <a:xfrm flipH="1">
            <a:off x="10213627" y="2866671"/>
            <a:ext cx="183984"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3" name="Connector: Elbow 22">
            <a:extLst>
              <a:ext uri="{FF2B5EF4-FFF2-40B4-BE49-F238E27FC236}">
                <a16:creationId xmlns:a16="http://schemas.microsoft.com/office/drawing/2014/main" id="{546259DF-3ED9-E5F1-7D7A-479786350E70}"/>
              </a:ext>
            </a:extLst>
          </p:cNvPr>
          <p:cNvCxnSpPr>
            <a:cxnSpLocks/>
            <a:stCxn id="19" idx="2"/>
            <a:endCxn id="19" idx="3"/>
          </p:cNvCxnSpPr>
          <p:nvPr/>
        </p:nvCxnSpPr>
        <p:spPr>
          <a:xfrm rot="5400000" flipH="1" flipV="1">
            <a:off x="10316497" y="3585210"/>
            <a:ext cx="457200" cy="662940"/>
          </a:xfrm>
          <a:prstGeom prst="bentConnector4">
            <a:avLst>
              <a:gd name="adj1" fmla="val -50000"/>
              <a:gd name="adj2" fmla="val 134483"/>
            </a:avLst>
          </a:prstGeom>
          <a:ln>
            <a:tailEnd type="triangle"/>
          </a:ln>
        </p:spPr>
        <p:style>
          <a:lnRef idx="3">
            <a:schemeClr val="dk1"/>
          </a:lnRef>
          <a:fillRef idx="0">
            <a:schemeClr val="dk1"/>
          </a:fillRef>
          <a:effectRef idx="2">
            <a:schemeClr val="dk1"/>
          </a:effectRef>
          <a:fontRef idx="minor">
            <a:schemeClr val="tx1"/>
          </a:fontRef>
        </p:style>
      </p:cxnSp>
      <p:grpSp>
        <p:nvGrpSpPr>
          <p:cNvPr id="3" name="Group 2">
            <a:extLst>
              <a:ext uri="{FF2B5EF4-FFF2-40B4-BE49-F238E27FC236}">
                <a16:creationId xmlns:a16="http://schemas.microsoft.com/office/drawing/2014/main" id="{D8C17FAB-8518-80F4-B590-E2FB0A2496D2}"/>
              </a:ext>
            </a:extLst>
          </p:cNvPr>
          <p:cNvGrpSpPr/>
          <p:nvPr/>
        </p:nvGrpSpPr>
        <p:grpSpPr>
          <a:xfrm>
            <a:off x="1625600" y="5415280"/>
            <a:ext cx="4153836" cy="369332"/>
            <a:chOff x="1625600" y="5415280"/>
            <a:chExt cx="4153836" cy="369332"/>
          </a:xfrm>
        </p:grpSpPr>
        <p:sp>
          <p:nvSpPr>
            <p:cNvPr id="24" name="TextBox 23">
              <a:extLst>
                <a:ext uri="{FF2B5EF4-FFF2-40B4-BE49-F238E27FC236}">
                  <a16:creationId xmlns:a16="http://schemas.microsoft.com/office/drawing/2014/main" id="{09246A39-18E9-511F-567F-20C59D1B0B52}"/>
                </a:ext>
              </a:extLst>
            </p:cNvPr>
            <p:cNvSpPr txBox="1"/>
            <p:nvPr/>
          </p:nvSpPr>
          <p:spPr>
            <a:xfrm>
              <a:off x="1625600" y="5415280"/>
              <a:ext cx="684803" cy="369332"/>
            </a:xfrm>
            <a:prstGeom prst="rect">
              <a:avLst/>
            </a:prstGeom>
            <a:noFill/>
          </p:spPr>
          <p:txBody>
            <a:bodyPr wrap="none" rtlCol="0">
              <a:spAutoFit/>
            </a:bodyPr>
            <a:lstStyle/>
            <a:p>
              <a:r>
                <a:rPr lang="en-US" dirty="0"/>
                <a:t>main</a:t>
              </a:r>
            </a:p>
          </p:txBody>
        </p:sp>
        <p:sp>
          <p:nvSpPr>
            <p:cNvPr id="25" name="TextBox 24">
              <a:extLst>
                <a:ext uri="{FF2B5EF4-FFF2-40B4-BE49-F238E27FC236}">
                  <a16:creationId xmlns:a16="http://schemas.microsoft.com/office/drawing/2014/main" id="{05CE1253-59A3-98CD-A59F-9C8C343F88F0}"/>
                </a:ext>
              </a:extLst>
            </p:cNvPr>
            <p:cNvSpPr txBox="1"/>
            <p:nvPr/>
          </p:nvSpPr>
          <p:spPr>
            <a:xfrm>
              <a:off x="2501663" y="5415280"/>
              <a:ext cx="314510" cy="369332"/>
            </a:xfrm>
            <a:prstGeom prst="rect">
              <a:avLst/>
            </a:prstGeom>
            <a:noFill/>
          </p:spPr>
          <p:txBody>
            <a:bodyPr wrap="none" rtlCol="0">
              <a:spAutoFit/>
            </a:bodyPr>
            <a:lstStyle/>
            <a:p>
              <a:r>
                <a:rPr lang="en-US" dirty="0"/>
                <a:t>a</a:t>
              </a:r>
            </a:p>
          </p:txBody>
        </p:sp>
        <p:sp>
          <p:nvSpPr>
            <p:cNvPr id="26" name="TextBox 25">
              <a:extLst>
                <a:ext uri="{FF2B5EF4-FFF2-40B4-BE49-F238E27FC236}">
                  <a16:creationId xmlns:a16="http://schemas.microsoft.com/office/drawing/2014/main" id="{53EF35E8-8251-3CE9-E34E-95F5D09139D4}"/>
                </a:ext>
              </a:extLst>
            </p:cNvPr>
            <p:cNvSpPr txBox="1"/>
            <p:nvPr/>
          </p:nvSpPr>
          <p:spPr>
            <a:xfrm>
              <a:off x="3007433" y="5415280"/>
              <a:ext cx="314510" cy="369332"/>
            </a:xfrm>
            <a:prstGeom prst="rect">
              <a:avLst/>
            </a:prstGeom>
            <a:noFill/>
          </p:spPr>
          <p:txBody>
            <a:bodyPr wrap="none" rtlCol="0">
              <a:spAutoFit/>
            </a:bodyPr>
            <a:lstStyle/>
            <a:p>
              <a:r>
                <a:rPr lang="en-US" dirty="0"/>
                <a:t>b</a:t>
              </a:r>
            </a:p>
          </p:txBody>
        </p:sp>
        <p:sp>
          <p:nvSpPr>
            <p:cNvPr id="27" name="TextBox 26">
              <a:extLst>
                <a:ext uri="{FF2B5EF4-FFF2-40B4-BE49-F238E27FC236}">
                  <a16:creationId xmlns:a16="http://schemas.microsoft.com/office/drawing/2014/main" id="{40E6B2B2-ED62-6D2B-1439-6FCE3F76CD8A}"/>
                </a:ext>
              </a:extLst>
            </p:cNvPr>
            <p:cNvSpPr txBox="1"/>
            <p:nvPr/>
          </p:nvSpPr>
          <p:spPr>
            <a:xfrm>
              <a:off x="3513203" y="5415280"/>
              <a:ext cx="421526" cy="369332"/>
            </a:xfrm>
            <a:prstGeom prst="rect">
              <a:avLst/>
            </a:prstGeom>
            <a:noFill/>
          </p:spPr>
          <p:txBody>
            <a:bodyPr wrap="none" rtlCol="0">
              <a:spAutoFit/>
            </a:bodyPr>
            <a:lstStyle/>
            <a:p>
              <a:r>
                <a:rPr lang="en-US" dirty="0"/>
                <a:t>03</a:t>
              </a:r>
            </a:p>
          </p:txBody>
        </p:sp>
        <p:sp>
          <p:nvSpPr>
            <p:cNvPr id="28" name="TextBox 27">
              <a:extLst>
                <a:ext uri="{FF2B5EF4-FFF2-40B4-BE49-F238E27FC236}">
                  <a16:creationId xmlns:a16="http://schemas.microsoft.com/office/drawing/2014/main" id="{2BE7283B-1E79-5208-F17E-2A24C2EE5D04}"/>
                </a:ext>
              </a:extLst>
            </p:cNvPr>
            <p:cNvSpPr txBox="1"/>
            <p:nvPr/>
          </p:nvSpPr>
          <p:spPr>
            <a:xfrm>
              <a:off x="4125989" y="5415280"/>
              <a:ext cx="425116" cy="369332"/>
            </a:xfrm>
            <a:prstGeom prst="rect">
              <a:avLst/>
            </a:prstGeom>
            <a:noFill/>
          </p:spPr>
          <p:txBody>
            <a:bodyPr wrap="none" rtlCol="0">
              <a:spAutoFit/>
            </a:bodyPr>
            <a:lstStyle/>
            <a:p>
              <a:r>
                <a:rPr lang="en-US" dirty="0"/>
                <a:t>06</a:t>
              </a:r>
            </a:p>
          </p:txBody>
        </p:sp>
        <p:sp>
          <p:nvSpPr>
            <p:cNvPr id="29" name="TextBox 28">
              <a:extLst>
                <a:ext uri="{FF2B5EF4-FFF2-40B4-BE49-F238E27FC236}">
                  <a16:creationId xmlns:a16="http://schemas.microsoft.com/office/drawing/2014/main" id="{9E429078-2B20-4842-F5DC-823FA1E21D74}"/>
                </a:ext>
              </a:extLst>
            </p:cNvPr>
            <p:cNvSpPr txBox="1"/>
            <p:nvPr/>
          </p:nvSpPr>
          <p:spPr>
            <a:xfrm>
              <a:off x="4742365" y="5415280"/>
              <a:ext cx="420693" cy="369332"/>
            </a:xfrm>
            <a:prstGeom prst="rect">
              <a:avLst/>
            </a:prstGeom>
            <a:noFill/>
          </p:spPr>
          <p:txBody>
            <a:bodyPr wrap="none" rtlCol="0">
              <a:spAutoFit/>
            </a:bodyPr>
            <a:lstStyle/>
            <a:p>
              <a:r>
                <a:rPr lang="en-US"/>
                <a:t>07</a:t>
              </a:r>
              <a:endParaRPr lang="en-US" dirty="0"/>
            </a:p>
          </p:txBody>
        </p:sp>
        <p:sp>
          <p:nvSpPr>
            <p:cNvPr id="30" name="TextBox 29">
              <a:extLst>
                <a:ext uri="{FF2B5EF4-FFF2-40B4-BE49-F238E27FC236}">
                  <a16:creationId xmlns:a16="http://schemas.microsoft.com/office/drawing/2014/main" id="{622DE5EA-3B74-20BA-EAEB-A277FC42AC28}"/>
                </a:ext>
              </a:extLst>
            </p:cNvPr>
            <p:cNvSpPr txBox="1"/>
            <p:nvPr/>
          </p:nvSpPr>
          <p:spPr>
            <a:xfrm>
              <a:off x="5354320" y="5415280"/>
              <a:ext cx="425116" cy="369332"/>
            </a:xfrm>
            <a:prstGeom prst="rect">
              <a:avLst/>
            </a:prstGeom>
            <a:noFill/>
          </p:spPr>
          <p:txBody>
            <a:bodyPr wrap="none" rtlCol="0">
              <a:spAutoFit/>
            </a:bodyPr>
            <a:lstStyle/>
            <a:p>
              <a:r>
                <a:rPr lang="en-US" dirty="0"/>
                <a:t>11</a:t>
              </a:r>
            </a:p>
          </p:txBody>
        </p:sp>
      </p:grpSp>
      <p:sp>
        <p:nvSpPr>
          <p:cNvPr id="31" name="TextBox 30">
            <a:extLst>
              <a:ext uri="{FF2B5EF4-FFF2-40B4-BE49-F238E27FC236}">
                <a16:creationId xmlns:a16="http://schemas.microsoft.com/office/drawing/2014/main" id="{05E32CA7-D3E5-A026-62B1-58989229143B}"/>
              </a:ext>
            </a:extLst>
          </p:cNvPr>
          <p:cNvSpPr txBox="1"/>
          <p:nvPr/>
        </p:nvSpPr>
        <p:spPr>
          <a:xfrm>
            <a:off x="836600" y="5835412"/>
            <a:ext cx="705642" cy="369332"/>
          </a:xfrm>
          <a:prstGeom prst="rect">
            <a:avLst/>
          </a:prstGeom>
          <a:noFill/>
        </p:spPr>
        <p:txBody>
          <a:bodyPr wrap="none" rtlCol="0">
            <a:spAutoFit/>
          </a:bodyPr>
          <a:lstStyle/>
          <a:p>
            <a:r>
              <a:rPr lang="en-US" dirty="0"/>
              <a:t>GREF</a:t>
            </a:r>
          </a:p>
        </p:txBody>
      </p:sp>
      <p:sp>
        <p:nvSpPr>
          <p:cNvPr id="35" name="TextBox 34">
            <a:extLst>
              <a:ext uri="{FF2B5EF4-FFF2-40B4-BE49-F238E27FC236}">
                <a16:creationId xmlns:a16="http://schemas.microsoft.com/office/drawing/2014/main" id="{14ADE3EB-E773-AE6B-49A2-8DF471D270CC}"/>
              </a:ext>
            </a:extLst>
          </p:cNvPr>
          <p:cNvSpPr txBox="1"/>
          <p:nvPr/>
        </p:nvSpPr>
        <p:spPr>
          <a:xfrm>
            <a:off x="2917576" y="5781040"/>
            <a:ext cx="548163" cy="369332"/>
          </a:xfrm>
          <a:prstGeom prst="rect">
            <a:avLst/>
          </a:prstGeom>
          <a:noFill/>
        </p:spPr>
        <p:txBody>
          <a:bodyPr wrap="none" rtlCol="0">
            <a:spAutoFit/>
          </a:bodyPr>
          <a:lstStyle/>
          <a:p>
            <a:r>
              <a:rPr lang="en-US" dirty="0"/>
              <a:t>{f3}</a:t>
            </a:r>
          </a:p>
        </p:txBody>
      </p:sp>
      <p:sp>
        <p:nvSpPr>
          <p:cNvPr id="36" name="TextBox 35">
            <a:extLst>
              <a:ext uri="{FF2B5EF4-FFF2-40B4-BE49-F238E27FC236}">
                <a16:creationId xmlns:a16="http://schemas.microsoft.com/office/drawing/2014/main" id="{9C453B64-5B1A-F011-4FEB-688A7A8068B8}"/>
              </a:ext>
            </a:extLst>
          </p:cNvPr>
          <p:cNvSpPr txBox="1"/>
          <p:nvPr/>
        </p:nvSpPr>
        <p:spPr>
          <a:xfrm>
            <a:off x="1769496" y="5781040"/>
            <a:ext cx="418704" cy="369332"/>
          </a:xfrm>
          <a:prstGeom prst="rect">
            <a:avLst/>
          </a:prstGeom>
          <a:noFill/>
        </p:spPr>
        <p:txBody>
          <a:bodyPr wrap="none" rtlCol="0">
            <a:spAutoFit/>
          </a:bodyPr>
          <a:lstStyle/>
          <a:p>
            <a:r>
              <a:rPr lang="en-US" dirty="0"/>
              <a:t>{ }</a:t>
            </a:r>
          </a:p>
        </p:txBody>
      </p:sp>
      <p:sp>
        <p:nvSpPr>
          <p:cNvPr id="37" name="TextBox 36">
            <a:extLst>
              <a:ext uri="{FF2B5EF4-FFF2-40B4-BE49-F238E27FC236}">
                <a16:creationId xmlns:a16="http://schemas.microsoft.com/office/drawing/2014/main" id="{4218A93A-F7EA-34CC-D16A-539E655CC28F}"/>
              </a:ext>
            </a:extLst>
          </p:cNvPr>
          <p:cNvSpPr txBox="1"/>
          <p:nvPr/>
        </p:nvSpPr>
        <p:spPr>
          <a:xfrm>
            <a:off x="2450216" y="5781040"/>
            <a:ext cx="418704" cy="369332"/>
          </a:xfrm>
          <a:prstGeom prst="rect">
            <a:avLst/>
          </a:prstGeom>
          <a:noFill/>
        </p:spPr>
        <p:txBody>
          <a:bodyPr wrap="none" rtlCol="0">
            <a:spAutoFit/>
          </a:bodyPr>
          <a:lstStyle/>
          <a:p>
            <a:r>
              <a:rPr lang="en-US" dirty="0"/>
              <a:t>{ }</a:t>
            </a:r>
          </a:p>
        </p:txBody>
      </p:sp>
      <p:sp>
        <p:nvSpPr>
          <p:cNvPr id="38" name="TextBox 37">
            <a:extLst>
              <a:ext uri="{FF2B5EF4-FFF2-40B4-BE49-F238E27FC236}">
                <a16:creationId xmlns:a16="http://schemas.microsoft.com/office/drawing/2014/main" id="{C3AF7065-899C-32EE-DD21-D4780C996B87}"/>
              </a:ext>
            </a:extLst>
          </p:cNvPr>
          <p:cNvSpPr txBox="1"/>
          <p:nvPr/>
        </p:nvSpPr>
        <p:spPr>
          <a:xfrm>
            <a:off x="3517016" y="5781040"/>
            <a:ext cx="418704" cy="369332"/>
          </a:xfrm>
          <a:prstGeom prst="rect">
            <a:avLst/>
          </a:prstGeom>
          <a:noFill/>
        </p:spPr>
        <p:txBody>
          <a:bodyPr wrap="none" rtlCol="0">
            <a:spAutoFit/>
          </a:bodyPr>
          <a:lstStyle/>
          <a:p>
            <a:r>
              <a:rPr lang="en-US" dirty="0"/>
              <a:t>{ }</a:t>
            </a:r>
          </a:p>
        </p:txBody>
      </p:sp>
      <p:sp>
        <p:nvSpPr>
          <p:cNvPr id="39" name="TextBox 38">
            <a:extLst>
              <a:ext uri="{FF2B5EF4-FFF2-40B4-BE49-F238E27FC236}">
                <a16:creationId xmlns:a16="http://schemas.microsoft.com/office/drawing/2014/main" id="{D0828C71-D886-7FEF-8244-36AF92912C12}"/>
              </a:ext>
            </a:extLst>
          </p:cNvPr>
          <p:cNvSpPr txBox="1"/>
          <p:nvPr/>
        </p:nvSpPr>
        <p:spPr>
          <a:xfrm>
            <a:off x="4126616" y="5781040"/>
            <a:ext cx="418704" cy="369332"/>
          </a:xfrm>
          <a:prstGeom prst="rect">
            <a:avLst/>
          </a:prstGeom>
          <a:noFill/>
        </p:spPr>
        <p:txBody>
          <a:bodyPr wrap="none" rtlCol="0">
            <a:spAutoFit/>
          </a:bodyPr>
          <a:lstStyle/>
          <a:p>
            <a:r>
              <a:rPr lang="en-US" dirty="0"/>
              <a:t>{ }</a:t>
            </a:r>
          </a:p>
        </p:txBody>
      </p:sp>
      <p:sp>
        <p:nvSpPr>
          <p:cNvPr id="40" name="TextBox 39">
            <a:extLst>
              <a:ext uri="{FF2B5EF4-FFF2-40B4-BE49-F238E27FC236}">
                <a16:creationId xmlns:a16="http://schemas.microsoft.com/office/drawing/2014/main" id="{9C01B24D-9EE4-244A-258A-DF5BCD8AAEDB}"/>
              </a:ext>
            </a:extLst>
          </p:cNvPr>
          <p:cNvSpPr txBox="1"/>
          <p:nvPr/>
        </p:nvSpPr>
        <p:spPr>
          <a:xfrm>
            <a:off x="4746376" y="5781040"/>
            <a:ext cx="418704" cy="369332"/>
          </a:xfrm>
          <a:prstGeom prst="rect">
            <a:avLst/>
          </a:prstGeom>
          <a:noFill/>
        </p:spPr>
        <p:txBody>
          <a:bodyPr wrap="none" rtlCol="0">
            <a:spAutoFit/>
          </a:bodyPr>
          <a:lstStyle/>
          <a:p>
            <a:r>
              <a:rPr lang="en-US" dirty="0"/>
              <a:t>{ }</a:t>
            </a:r>
          </a:p>
        </p:txBody>
      </p:sp>
      <p:sp>
        <p:nvSpPr>
          <p:cNvPr id="46" name="TextBox 45">
            <a:extLst>
              <a:ext uri="{FF2B5EF4-FFF2-40B4-BE49-F238E27FC236}">
                <a16:creationId xmlns:a16="http://schemas.microsoft.com/office/drawing/2014/main" id="{261FEAE2-6C92-B8B8-953C-67C6D4EB9F9A}"/>
              </a:ext>
            </a:extLst>
          </p:cNvPr>
          <p:cNvSpPr txBox="1"/>
          <p:nvPr/>
        </p:nvSpPr>
        <p:spPr>
          <a:xfrm>
            <a:off x="588617" y="4894762"/>
            <a:ext cx="1124026" cy="369332"/>
          </a:xfrm>
          <a:prstGeom prst="rect">
            <a:avLst/>
          </a:prstGeom>
          <a:noFill/>
        </p:spPr>
        <p:txBody>
          <a:bodyPr wrap="none" rtlCol="0">
            <a:spAutoFit/>
          </a:bodyPr>
          <a:lstStyle/>
          <a:p>
            <a:r>
              <a:rPr lang="en-US" dirty="0"/>
              <a:t>Worklist: </a:t>
            </a:r>
          </a:p>
        </p:txBody>
      </p:sp>
      <p:sp>
        <p:nvSpPr>
          <p:cNvPr id="47" name="TextBox 46">
            <a:extLst>
              <a:ext uri="{FF2B5EF4-FFF2-40B4-BE49-F238E27FC236}">
                <a16:creationId xmlns:a16="http://schemas.microsoft.com/office/drawing/2014/main" id="{206AEEDD-41CF-A2AA-83F8-89CAB0691E41}"/>
              </a:ext>
            </a:extLst>
          </p:cNvPr>
          <p:cNvSpPr txBox="1"/>
          <p:nvPr/>
        </p:nvSpPr>
        <p:spPr>
          <a:xfrm>
            <a:off x="1523337" y="4894762"/>
            <a:ext cx="271228" cy="369332"/>
          </a:xfrm>
          <a:prstGeom prst="rect">
            <a:avLst/>
          </a:prstGeom>
          <a:noFill/>
        </p:spPr>
        <p:txBody>
          <a:bodyPr wrap="none" rtlCol="0">
            <a:spAutoFit/>
          </a:bodyPr>
          <a:lstStyle/>
          <a:p>
            <a:r>
              <a:rPr lang="en-US" dirty="0"/>
              <a:t>{</a:t>
            </a:r>
          </a:p>
        </p:txBody>
      </p:sp>
      <p:sp>
        <p:nvSpPr>
          <p:cNvPr id="48" name="TextBox 47">
            <a:extLst>
              <a:ext uri="{FF2B5EF4-FFF2-40B4-BE49-F238E27FC236}">
                <a16:creationId xmlns:a16="http://schemas.microsoft.com/office/drawing/2014/main" id="{E72D363C-7087-C746-1D29-A848062559D1}"/>
              </a:ext>
            </a:extLst>
          </p:cNvPr>
          <p:cNvSpPr txBox="1"/>
          <p:nvPr/>
        </p:nvSpPr>
        <p:spPr>
          <a:xfrm>
            <a:off x="4043017" y="4894762"/>
            <a:ext cx="271228" cy="369332"/>
          </a:xfrm>
          <a:prstGeom prst="rect">
            <a:avLst/>
          </a:prstGeom>
          <a:noFill/>
        </p:spPr>
        <p:txBody>
          <a:bodyPr wrap="none" rtlCol="0">
            <a:spAutoFit/>
          </a:bodyPr>
          <a:lstStyle/>
          <a:p>
            <a:r>
              <a:rPr lang="en-US" dirty="0"/>
              <a:t>}</a:t>
            </a:r>
          </a:p>
        </p:txBody>
      </p:sp>
      <p:sp>
        <p:nvSpPr>
          <p:cNvPr id="49" name="TextBox 48">
            <a:extLst>
              <a:ext uri="{FF2B5EF4-FFF2-40B4-BE49-F238E27FC236}">
                <a16:creationId xmlns:a16="http://schemas.microsoft.com/office/drawing/2014/main" id="{13324533-AFB1-BECA-E008-5F615EDAC3F1}"/>
              </a:ext>
            </a:extLst>
          </p:cNvPr>
          <p:cNvSpPr txBox="1"/>
          <p:nvPr/>
        </p:nvSpPr>
        <p:spPr>
          <a:xfrm>
            <a:off x="7280453" y="4468042"/>
            <a:ext cx="684803" cy="369332"/>
          </a:xfrm>
          <a:prstGeom prst="rect">
            <a:avLst/>
          </a:prstGeom>
          <a:noFill/>
        </p:spPr>
        <p:txBody>
          <a:bodyPr wrap="none" rtlCol="0">
            <a:spAutoFit/>
          </a:bodyPr>
          <a:lstStyle/>
          <a:p>
            <a:r>
              <a:rPr lang="en-US" dirty="0"/>
              <a:t>main</a:t>
            </a:r>
          </a:p>
        </p:txBody>
      </p:sp>
      <p:sp>
        <p:nvSpPr>
          <p:cNvPr id="50" name="TextBox 49">
            <a:extLst>
              <a:ext uri="{FF2B5EF4-FFF2-40B4-BE49-F238E27FC236}">
                <a16:creationId xmlns:a16="http://schemas.microsoft.com/office/drawing/2014/main" id="{AEC99EDD-E0B0-1A5D-EF76-965D0E874BB1}"/>
              </a:ext>
            </a:extLst>
          </p:cNvPr>
          <p:cNvSpPr txBox="1"/>
          <p:nvPr/>
        </p:nvSpPr>
        <p:spPr>
          <a:xfrm>
            <a:off x="2431181" y="4894762"/>
            <a:ext cx="314510" cy="369332"/>
          </a:xfrm>
          <a:prstGeom prst="rect">
            <a:avLst/>
          </a:prstGeom>
          <a:noFill/>
        </p:spPr>
        <p:txBody>
          <a:bodyPr wrap="none" rtlCol="0">
            <a:spAutoFit/>
          </a:bodyPr>
          <a:lstStyle/>
          <a:p>
            <a:r>
              <a:rPr lang="en-US" dirty="0"/>
              <a:t>a</a:t>
            </a:r>
          </a:p>
        </p:txBody>
      </p:sp>
      <p:sp>
        <p:nvSpPr>
          <p:cNvPr id="52" name="TextBox 51">
            <a:extLst>
              <a:ext uri="{FF2B5EF4-FFF2-40B4-BE49-F238E27FC236}">
                <a16:creationId xmlns:a16="http://schemas.microsoft.com/office/drawing/2014/main" id="{D87CC666-E3C3-0D95-E3A5-79EFF9B02939}"/>
              </a:ext>
            </a:extLst>
          </p:cNvPr>
          <p:cNvSpPr txBox="1"/>
          <p:nvPr/>
        </p:nvSpPr>
        <p:spPr>
          <a:xfrm>
            <a:off x="2732049" y="4894762"/>
            <a:ext cx="421526" cy="369332"/>
          </a:xfrm>
          <a:prstGeom prst="rect">
            <a:avLst/>
          </a:prstGeom>
          <a:noFill/>
        </p:spPr>
        <p:txBody>
          <a:bodyPr wrap="none" rtlCol="0">
            <a:spAutoFit/>
          </a:bodyPr>
          <a:lstStyle/>
          <a:p>
            <a:r>
              <a:rPr lang="en-US" dirty="0"/>
              <a:t>03</a:t>
            </a:r>
          </a:p>
        </p:txBody>
      </p:sp>
      <p:sp>
        <p:nvSpPr>
          <p:cNvPr id="53" name="TextBox 52">
            <a:extLst>
              <a:ext uri="{FF2B5EF4-FFF2-40B4-BE49-F238E27FC236}">
                <a16:creationId xmlns:a16="http://schemas.microsoft.com/office/drawing/2014/main" id="{512BCD0E-25AE-DEF9-CE90-22568BD66191}"/>
              </a:ext>
            </a:extLst>
          </p:cNvPr>
          <p:cNvSpPr txBox="1"/>
          <p:nvPr/>
        </p:nvSpPr>
        <p:spPr>
          <a:xfrm>
            <a:off x="3124683" y="4894762"/>
            <a:ext cx="425116" cy="369332"/>
          </a:xfrm>
          <a:prstGeom prst="rect">
            <a:avLst/>
          </a:prstGeom>
          <a:noFill/>
        </p:spPr>
        <p:txBody>
          <a:bodyPr wrap="none" rtlCol="0">
            <a:spAutoFit/>
          </a:bodyPr>
          <a:lstStyle/>
          <a:p>
            <a:r>
              <a:rPr lang="en-US"/>
              <a:t>06</a:t>
            </a:r>
            <a:endParaRPr lang="en-US" dirty="0"/>
          </a:p>
        </p:txBody>
      </p:sp>
      <p:sp>
        <p:nvSpPr>
          <p:cNvPr id="54" name="TextBox 53">
            <a:extLst>
              <a:ext uri="{FF2B5EF4-FFF2-40B4-BE49-F238E27FC236}">
                <a16:creationId xmlns:a16="http://schemas.microsoft.com/office/drawing/2014/main" id="{197C442A-268C-AABA-181E-060F4982FF05}"/>
              </a:ext>
            </a:extLst>
          </p:cNvPr>
          <p:cNvSpPr txBox="1"/>
          <p:nvPr/>
        </p:nvSpPr>
        <p:spPr>
          <a:xfrm>
            <a:off x="3489131" y="4894762"/>
            <a:ext cx="420693" cy="369332"/>
          </a:xfrm>
          <a:prstGeom prst="rect">
            <a:avLst/>
          </a:prstGeom>
          <a:noFill/>
        </p:spPr>
        <p:txBody>
          <a:bodyPr wrap="none" rtlCol="0">
            <a:spAutoFit/>
          </a:bodyPr>
          <a:lstStyle/>
          <a:p>
            <a:r>
              <a:rPr lang="en-US" dirty="0"/>
              <a:t>07</a:t>
            </a:r>
          </a:p>
        </p:txBody>
      </p:sp>
      <p:sp>
        <p:nvSpPr>
          <p:cNvPr id="45" name="TextBox 44">
            <a:extLst>
              <a:ext uri="{FF2B5EF4-FFF2-40B4-BE49-F238E27FC236}">
                <a16:creationId xmlns:a16="http://schemas.microsoft.com/office/drawing/2014/main" id="{5AAD2773-7287-8D79-5970-4B2D03FDD5EE}"/>
              </a:ext>
            </a:extLst>
          </p:cNvPr>
          <p:cNvSpPr txBox="1"/>
          <p:nvPr/>
        </p:nvSpPr>
        <p:spPr>
          <a:xfrm>
            <a:off x="3887337" y="4886305"/>
            <a:ext cx="314510" cy="369332"/>
          </a:xfrm>
          <a:prstGeom prst="rect">
            <a:avLst/>
          </a:prstGeom>
          <a:noFill/>
        </p:spPr>
        <p:txBody>
          <a:bodyPr wrap="none" rtlCol="0">
            <a:spAutoFit/>
          </a:bodyPr>
          <a:lstStyle/>
          <a:p>
            <a:r>
              <a:rPr lang="en-US" dirty="0"/>
              <a:t>b</a:t>
            </a:r>
          </a:p>
        </p:txBody>
      </p:sp>
      <p:sp>
        <p:nvSpPr>
          <p:cNvPr id="51" name="TextBox 50">
            <a:extLst>
              <a:ext uri="{FF2B5EF4-FFF2-40B4-BE49-F238E27FC236}">
                <a16:creationId xmlns:a16="http://schemas.microsoft.com/office/drawing/2014/main" id="{3265A393-FA8C-222C-B9F9-636DE609F0A8}"/>
              </a:ext>
            </a:extLst>
          </p:cNvPr>
          <p:cNvSpPr txBox="1"/>
          <p:nvPr/>
        </p:nvSpPr>
        <p:spPr>
          <a:xfrm>
            <a:off x="5213735" y="5776126"/>
            <a:ext cx="726481" cy="369332"/>
          </a:xfrm>
          <a:prstGeom prst="rect">
            <a:avLst/>
          </a:prstGeom>
          <a:noFill/>
        </p:spPr>
        <p:txBody>
          <a:bodyPr wrap="none" rtlCol="0">
            <a:spAutoFit/>
          </a:bodyPr>
          <a:lstStyle/>
          <a:p>
            <a:r>
              <a:rPr lang="en-US" dirty="0"/>
              <a:t>{ g2 }</a:t>
            </a:r>
          </a:p>
        </p:txBody>
      </p:sp>
      <p:sp>
        <p:nvSpPr>
          <p:cNvPr id="4" name="TextBox 3">
            <a:extLst>
              <a:ext uri="{FF2B5EF4-FFF2-40B4-BE49-F238E27FC236}">
                <a16:creationId xmlns:a16="http://schemas.microsoft.com/office/drawing/2014/main" id="{04F26395-93D7-21F5-5DE1-82EF69962653}"/>
              </a:ext>
            </a:extLst>
          </p:cNvPr>
          <p:cNvSpPr txBox="1"/>
          <p:nvPr/>
        </p:nvSpPr>
        <p:spPr>
          <a:xfrm>
            <a:off x="6492240" y="4461791"/>
            <a:ext cx="934808" cy="369332"/>
          </a:xfrm>
          <a:prstGeom prst="rect">
            <a:avLst/>
          </a:prstGeom>
          <a:noFill/>
        </p:spPr>
        <p:txBody>
          <a:bodyPr wrap="none" rtlCol="0">
            <a:spAutoFit/>
          </a:bodyPr>
          <a:lstStyle/>
          <a:p>
            <a:r>
              <a:rPr lang="en-US" altLang="en-US" i="1" dirty="0" bmk="">
                <a:solidFill>
                  <a:srgbClr val="000000"/>
                </a:solidFill>
                <a:cs typeface="Times New Roman" panose="02020603050405020304" pitchFamily="18" charset="0"/>
              </a:rPr>
              <a:t>Process</a:t>
            </a:r>
            <a:endParaRPr lang="en-US" i="1"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AF7716F5-77EC-F873-6097-D818F2FC25BE}"/>
                  </a:ext>
                </a:extLst>
              </p:cNvPr>
              <p:cNvSpPr txBox="1"/>
              <p:nvPr/>
            </p:nvSpPr>
            <p:spPr>
              <a:xfrm>
                <a:off x="6482080" y="4746271"/>
                <a:ext cx="4566956" cy="369332"/>
              </a:xfrm>
              <a:prstGeom prst="rect">
                <a:avLst/>
              </a:prstGeom>
              <a:noFill/>
            </p:spPr>
            <p:txBody>
              <a:bodyPr wrap="none" rtlCol="0">
                <a:spAutoFit/>
              </a:bodyPr>
              <a:lstStyle/>
              <a:p>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(main) = </a:t>
                </a:r>
                <a14:m>
                  <m:oMath xmlns:m="http://schemas.openxmlformats.org/officeDocument/2006/math">
                    <m:r>
                      <a:rPr xmlns:a="http://schemas.openxmlformats.org/drawingml/2006/main" lang="en-US" i="1">
                        <a:latin typeface="Cambria Math" panose="02040503050406030204" pitchFamily="18" charset="0"/>
                        <a:ea typeface="Cambria Math" panose="02040503050406030204" pitchFamily="18" charset="0"/>
                      </a:rPr>
                      <m:t>⋃</m:t>
                    </m:r>
                  </m:oMath>
                </a14:m>
                <a:r>
                  <a:rPr lang="en-US" dirty="0"/>
                  <a:t> </a:t>
                </a:r>
                <a:r>
                  <a:rPr lang="en-US" dirty="0" err="1"/>
                  <a:t>GREF</a:t>
                </a:r>
                <a:r>
                  <a:rPr lang="en-US" baseline="-25000" dirty="0" err="1"/>
                  <a:t>call</a:t>
                </a:r>
                <a:r>
                  <a:rPr lang="en-US" dirty="0"/>
                  <a:t>(03) </a:t>
                </a:r>
                <a14:m>
                  <m:oMath xmlns:m="http://schemas.openxmlformats.org/officeDocument/2006/math">
                    <m:r>
                      <a:rPr xmlns:a="http://schemas.openxmlformats.org/drawingml/2006/main" lang="en-US" i="1">
                        <a:latin typeface="Cambria Math" panose="02040503050406030204" pitchFamily="18" charset="0"/>
                        <a:ea typeface="Cambria Math" panose="02040503050406030204" pitchFamily="18" charset="0"/>
                      </a:rPr>
                      <m:t>⋃</m:t>
                    </m:r>
                  </m:oMath>
                </a14:m>
                <a:r>
                  <a:rPr lang="en-US" dirty="0"/>
                  <a:t> IREF(main) </a:t>
                </a:r>
              </a:p>
            </p:txBody>
          </p:sp>
        </mc:Choice>
        <mc:Fallback>
          <p:sp>
            <p:nvSpPr>
              <p:cNvPr id="6" name="TextBox 5">
                <a:extLst>
                  <a:ext uri="{FF2B5EF4-FFF2-40B4-BE49-F238E27FC236}">
                    <a16:creationId xmlns:a16="http://schemas.microsoft.com/office/drawing/2014/main" id="{AF7716F5-77EC-F873-6097-D818F2FC25BE}"/>
                  </a:ext>
                </a:extLst>
              </p:cNvPr>
              <p:cNvSpPr txBox="1">
                <a:spLocks noRot="1" noChangeAspect="1" noMove="1" noResize="1" noEditPoints="1" noAdjustHandles="1" noChangeArrowheads="1" noChangeShapeType="1" noTextEdit="1"/>
              </p:cNvSpPr>
              <p:nvPr/>
            </p:nvSpPr>
            <p:spPr>
              <a:xfrm>
                <a:off x="6482080" y="4746271"/>
                <a:ext cx="4566956" cy="369332"/>
              </a:xfrm>
              <a:prstGeom prst="rect">
                <a:avLst/>
              </a:prstGeom>
              <a:blipFill>
                <a:blip r:embed="rId3"/>
                <a:stretch>
                  <a:fillRect l="-1067" t="-10000" r="-133"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8DFB668-E0BB-A9F1-84F1-423A9F4BA4BF}"/>
                  </a:ext>
                </a:extLst>
              </p:cNvPr>
              <p:cNvSpPr txBox="1"/>
              <p:nvPr/>
            </p:nvSpPr>
            <p:spPr>
              <a:xfrm>
                <a:off x="7843520" y="5061231"/>
                <a:ext cx="2723823" cy="369332"/>
              </a:xfrm>
              <a:prstGeom prst="rect">
                <a:avLst/>
              </a:prstGeom>
              <a:noFill/>
            </p:spPr>
            <p:txBody>
              <a:bodyPr wrap="none" rtlCol="0">
                <a:spAutoFit/>
              </a:bodyPr>
              <a:lstStyle/>
              <a:p>
                <a:r>
                  <a:rPr lang="en-US" dirty="0" bmk="">
                    <a:solidFill>
                      <a:srgbClr val="000000"/>
                    </a:solidFill>
                    <a:cs typeface="Times New Roman" panose="02020603050405020304" pitchFamily="18" charset="0"/>
                  </a:rPr>
                  <a:t>=</a:t>
                </a:r>
                <a:r>
                  <a:rPr lang="en-US" dirty="0"/>
                  <a:t>               { }      </a:t>
                </a:r>
                <a14:m>
                  <m:oMath xmlns:m="http://schemas.openxmlformats.org/officeDocument/2006/math">
                    <m:r>
                      <a:rPr xmlns:a="http://schemas.openxmlformats.org/drawingml/2006/main" lang="en-US" i="1">
                        <a:latin typeface="Cambria Math" panose="02040503050406030204" pitchFamily="18" charset="0"/>
                        <a:ea typeface="Cambria Math" panose="02040503050406030204" pitchFamily="18" charset="0"/>
                      </a:rPr>
                      <m:t>⋃</m:t>
                    </m:r>
                  </m:oMath>
                </a14:m>
                <a:r>
                  <a:rPr lang="en-US" dirty="0"/>
                  <a:t>        { }</a:t>
                </a:r>
              </a:p>
            </p:txBody>
          </p:sp>
        </mc:Choice>
        <mc:Fallback>
          <p:sp>
            <p:nvSpPr>
              <p:cNvPr id="10" name="TextBox 9">
                <a:extLst>
                  <a:ext uri="{FF2B5EF4-FFF2-40B4-BE49-F238E27FC236}">
                    <a16:creationId xmlns:a16="http://schemas.microsoft.com/office/drawing/2014/main" id="{48DFB668-E0BB-A9F1-84F1-423A9F4BA4BF}"/>
                  </a:ext>
                </a:extLst>
              </p:cNvPr>
              <p:cNvSpPr txBox="1">
                <a:spLocks noRot="1" noChangeAspect="1" noMove="1" noResize="1" noEditPoints="1" noAdjustHandles="1" noChangeArrowheads="1" noChangeShapeType="1" noTextEdit="1"/>
              </p:cNvSpPr>
              <p:nvPr/>
            </p:nvSpPr>
            <p:spPr>
              <a:xfrm>
                <a:off x="7843520" y="5061231"/>
                <a:ext cx="2723823" cy="369332"/>
              </a:xfrm>
              <a:prstGeom prst="rect">
                <a:avLst/>
              </a:prstGeom>
              <a:blipFill>
                <a:blip r:embed="rId4"/>
                <a:stretch>
                  <a:fillRect l="-2018" t="-8197" r="-1121" b="-24590"/>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1D8B50FF-AD1D-0242-2C4C-90DF4218DDE1}"/>
              </a:ext>
            </a:extLst>
          </p:cNvPr>
          <p:cNvSpPr txBox="1"/>
          <p:nvPr/>
        </p:nvSpPr>
        <p:spPr>
          <a:xfrm>
            <a:off x="9052560" y="5416831"/>
            <a:ext cx="1347100" cy="369332"/>
          </a:xfrm>
          <a:prstGeom prst="rect">
            <a:avLst/>
          </a:prstGeom>
          <a:noFill/>
        </p:spPr>
        <p:txBody>
          <a:bodyPr wrap="none" rtlCol="0">
            <a:spAutoFit/>
          </a:bodyPr>
          <a:lstStyle/>
          <a:p>
            <a:r>
              <a:rPr lang="en-US" dirty="0" bmk="">
                <a:solidFill>
                  <a:srgbClr val="000000"/>
                </a:solidFill>
                <a:cs typeface="Times New Roman" panose="02020603050405020304" pitchFamily="18" charset="0"/>
              </a:rPr>
              <a:t>(no update)</a:t>
            </a:r>
            <a:endParaRPr lang="en-US" dirty="0"/>
          </a:p>
        </p:txBody>
      </p:sp>
    </p:spTree>
    <p:extLst>
      <p:ext uri="{BB962C8B-B14F-4D97-AF65-F5344CB8AC3E}">
        <p14:creationId xmlns:p14="http://schemas.microsoft.com/office/powerpoint/2010/main" val="213638944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1" grpId="0"/>
    </p:bldLst>
  </p:timing>
</p:sld>
</file>

<file path=ppt/slides/slide13.xml><?xml version="1.0" encoding="utf-8"?>
<p:sld xmlns:a16="http://schemas.microsoft.com/office/drawing/2014/main" xmlns:mc="http://schemas.openxmlformats.org/markup-compatibility/2006" xmlns:a14="http://schemas.microsoft.com/office/drawing/2010/main" xmlns:p14="http://schemas.microsoft.com/office/powerpoint/2010/main" xmlns:p159="http://schemas.microsoft.com/office/powerpoint/2015/09/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24CAA-402F-BF6E-A796-0A32A365DBE3}"/>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9F01E6D-0CD6-3E34-ECBA-A14A6ABB99DD}"/>
              </a:ext>
            </a:extLst>
          </p:cNvPr>
          <p:cNvSpPr>
            <a:spLocks noGrp="1"/>
          </p:cNvSpPr>
          <p:nvPr>
            <p:ph type="sldNum" sz="quarter" idx="12"/>
          </p:nvPr>
        </p:nvSpPr>
        <p:spPr>
          <a:xfrm>
            <a:off x="9436608" y="0"/>
            <a:ext cx="2743200" cy="365125"/>
          </a:xfrm>
        </p:spPr>
        <p:txBody>
          <a:bodyPr/>
          <a:lstStyle/>
          <a:p>
            <a:fld id="{B5CEABB6-07DC-46E8-9B57-56EC44A396E5}" type="slidenum">
              <a:rPr lang="en-US" smtClean="0"/>
              <a:t>13</a:t>
            </a:fld>
            <a:endParaRPr lang="en-US" dirty="0"/>
          </a:p>
        </p:txBody>
      </p:sp>
      <p:sp>
        <p:nvSpPr>
          <p:cNvPr id="7" name="Title 1">
            <a:extLst>
              <a:ext uri="{FF2B5EF4-FFF2-40B4-BE49-F238E27FC236}">
                <a16:creationId xmlns:a16="http://schemas.microsoft.com/office/drawing/2014/main" id="{313DBB36-1698-6981-50A3-C623D3DA97C5}"/>
              </a:ext>
            </a:extLst>
          </p:cNvPr>
          <p:cNvSpPr>
            <a:spLocks noGrp="1"/>
          </p:cNvSpPr>
          <p:nvPr>
            <p:ph type="title"/>
          </p:nvPr>
        </p:nvSpPr>
        <p:spPr>
          <a:xfrm>
            <a:off x="11071" y="-308735"/>
            <a:ext cx="12172220" cy="1325563"/>
          </a:xfrm>
        </p:spPr>
        <p:txBody>
          <a:bodyPr>
            <a:normAutofit/>
          </a:bodyPr>
          <a:lstStyle/>
          <a:p>
            <a:r>
              <a:rPr lang="en-US" sz="3400" b="1" dirty="0"/>
              <a:t>Last Time: Summary Functions</a:t>
            </a:r>
          </a:p>
        </p:txBody>
      </p:sp>
      <p:sp>
        <p:nvSpPr>
          <p:cNvPr id="8" name="Title 1">
            <a:extLst>
              <a:ext uri="{FF2B5EF4-FFF2-40B4-BE49-F238E27FC236}">
                <a16:creationId xmlns:a16="http://schemas.microsoft.com/office/drawing/2014/main" id="{94902C4D-6FBE-92E0-16C4-8EB3E1BDEDA5}"/>
              </a:ext>
            </a:extLst>
          </p:cNvPr>
          <p:cNvSpPr txBox="1">
            <a:spLocks/>
          </p:cNvSpPr>
          <p:nvPr/>
        </p:nvSpPr>
        <p:spPr>
          <a:xfrm>
            <a:off x="7588" y="496953"/>
            <a:ext cx="12172220" cy="34275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Review: Last Lecture</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1ADEB253-E4A4-2F6D-B366-9C9AA0E59519}"/>
                  </a:ext>
                </a:extLst>
              </p:cNvPr>
              <p:cNvSpPr>
                <a:spLocks noChangeArrowheads="1"/>
              </p:cNvSpPr>
              <p:nvPr/>
            </p:nvSpPr>
            <p:spPr bwMode="auto">
              <a:xfrm>
                <a:off x="231681" y="570543"/>
                <a:ext cx="5894799" cy="433579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b="1" u="sng" dirty="0" bmk="">
                    <a:solidFill>
                      <a:srgbClr val="000000"/>
                    </a:solidFill>
                    <a:cs typeface="Times New Roman" panose="02020603050405020304" pitchFamily="18" charset="0"/>
                  </a:rPr>
                  <a:t>GREF Computation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err="1" bmk="">
                    <a:ln>
                      <a:noFill/>
                    </a:ln>
                    <a:solidFill>
                      <a:srgbClr val="000000"/>
                    </a:solidFill>
                    <a:effectLst/>
                    <a:cs typeface="Times New Roman" panose="02020603050405020304" pitchFamily="18" charset="0"/>
                  </a:rPr>
                  <a:t>GREF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 = </a:t>
                </a:r>
                <a:r>
                  <a:rPr kumimoji="0" lang="en-US" altLang="en-US" b="0" i="0" u="none" strike="noStrike" cap="none" normalizeH="0" baseline="0" dirty="0" err="1" bmk="">
                    <a:ln>
                      <a:noFill/>
                    </a:ln>
                    <a:solidFill>
                      <a:srgbClr val="000000"/>
                    </a:solidFill>
                    <a:effectLst/>
                    <a:cs typeface="Times New Roman" panose="02020603050405020304" pitchFamily="18" charset="0"/>
                  </a:rPr>
                  <a:t>IREF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endParaRPr lang="en-US" altLang="en-US" baseline="-25000"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worklist = { all calls and </a:t>
                </a:r>
                <a:r>
                  <a:rPr lang="en-US" altLang="en-US" dirty="0" err="1" bmk="">
                    <a:solidFill>
                      <a:srgbClr val="000000"/>
                    </a:solidFill>
                    <a:cs typeface="Times New Roman" panose="02020603050405020304" pitchFamily="18" charset="0"/>
                  </a:rPr>
                  <a:t>fns</a:t>
                </a:r>
                <a:r>
                  <a:rPr lang="en-US" altLang="en-US" dirty="0" bmk="">
                    <a:solidFill>
                      <a:srgbClr val="000000"/>
                    </a:solidFill>
                    <a:cs typeface="Times New Roman" panose="02020603050405020304" pitchFamily="18" charset="0"/>
                  </a:rPr>
                  <a:t>}</a:t>
                </a:r>
                <a:r>
                  <a:rPr kumimoji="0" lang="en-US" altLang="en-US" b="0" i="0" u="none" strike="noStrike" cap="none" normalizeH="0" baseline="0" dirty="0" bmk="">
                    <a:ln>
                      <a:noFill/>
                    </a:ln>
                    <a:solidFill>
                      <a:srgbClr val="000000"/>
                    </a:solidFill>
                    <a:effectLst/>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while(worklist not empty):</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 = pop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element e is a call c in function s to function 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(t) with formals mapped to actuals</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updated, add s to the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else if element e is a function 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 </a:t>
                </a:r>
                <a14:m>
                  <m:oMath xmlns:m="http://schemas.openxmlformats.org/officeDocument/2006/math">
                    <m:r>
                      <a:rPr xmlns:a="http://schemas.openxmlformats.org/drawingml/2006/main" lang="en-US" i="1" smtClean="0">
                        <a:latin typeface="Cambria Math" panose="02040503050406030204" pitchFamily="18" charset="0"/>
                        <a:ea typeface="Cambria Math" panose="02040503050406030204" pitchFamily="18" charset="0"/>
                      </a:rPr>
                      <m:t>⋃</m:t>
                    </m:r>
                  </m:oMath>
                </a14:m>
                <a:r>
                  <a:rPr lang="en-US" dirty="0"/>
                  <a:t> </a:t>
                </a:r>
                <a:r>
                  <a:rPr lang="en-US" dirty="0" err="1"/>
                  <a:t>GREF</a:t>
                </a:r>
                <a:r>
                  <a:rPr lang="en-US" baseline="-25000" dirty="0" err="1"/>
                  <a:t>call</a:t>
                </a:r>
                <a:r>
                  <a:rPr lang="en-US" dirty="0"/>
                  <a:t>(c) for all call sites c in f </a:t>
                </a:r>
                <a14:m>
                  <m:oMath xmlns:m="http://schemas.openxmlformats.org/officeDocument/2006/math">
                    <m:r>
                      <a:rPr xmlns:a="http://schemas.openxmlformats.org/drawingml/2006/main" lang="en-US" i="1">
                        <a:latin typeface="Cambria Math" panose="02040503050406030204" pitchFamily="18" charset="0"/>
                        <a:ea typeface="Cambria Math" panose="02040503050406030204" pitchFamily="18" charset="0"/>
                      </a:rPr>
                      <m:t>⋃</m:t>
                    </m:r>
                  </m:oMath>
                </a14:m>
                <a:r>
                  <a:rPr lang="en-US" dirty="0"/>
                  <a:t> IREF(f)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updated, add all call sites to f to worklist</a:t>
                </a:r>
              </a:p>
            </p:txBody>
          </p:sp>
        </mc:Choice>
        <mc:Fallback>
          <p:sp>
            <p:nvSpPr>
              <p:cNvPr id="9" name="Rectangle 8">
                <a:extLst>
                  <a:ext uri="{FF2B5EF4-FFF2-40B4-BE49-F238E27FC236}">
                    <a16:creationId xmlns:a16="http://schemas.microsoft.com/office/drawing/2014/main" id="{1ADEB253-E4A4-2F6D-B366-9C9AA0E59519}"/>
                  </a:ext>
                </a:extLst>
              </p:cNvPr>
              <p:cNvSpPr>
                <a:spLocks noRot="1" noChangeAspect="1" noMove="1" noResize="1" noEditPoints="1" noAdjustHandles="1" noChangeArrowheads="1" noChangeShapeType="1" noTextEdit="1"/>
              </p:cNvSpPr>
              <p:nvPr/>
            </p:nvSpPr>
            <p:spPr bwMode="auto">
              <a:xfrm>
                <a:off x="231681" y="570543"/>
                <a:ext cx="5894799" cy="4335793"/>
              </a:xfrm>
              <a:prstGeom prst="rect">
                <a:avLst/>
              </a:prstGeom>
              <a:blipFill>
                <a:blip r:embed="rId2"/>
                <a:stretch>
                  <a:fillRect l="-827" r="-10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12" name="TextBox 11">
            <a:extLst>
              <a:ext uri="{FF2B5EF4-FFF2-40B4-BE49-F238E27FC236}">
                <a16:creationId xmlns:a16="http://schemas.microsoft.com/office/drawing/2014/main" id="{2F37EC85-0392-807D-A83F-4AA6E9726F2C}"/>
              </a:ext>
            </a:extLst>
          </p:cNvPr>
          <p:cNvSpPr txBox="1"/>
          <p:nvPr/>
        </p:nvSpPr>
        <p:spPr>
          <a:xfrm>
            <a:off x="6003112" y="1202252"/>
            <a:ext cx="3433490" cy="286232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a:solidFill>
                  <a:srgbClr val="000000"/>
                </a:solidFill>
                <a:latin typeface="Courier New" panose="02070309020205020404" pitchFamily="49" charset="0"/>
                <a:cs typeface="Courier New" panose="02070309020205020404" pitchFamily="49" charset="0"/>
              </a:rPr>
              <a:t>01: i</a:t>
            </a: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nt g1,g2, p3;</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02: v</a:t>
            </a:r>
            <a:r>
              <a:rPr kumimoji="0" lang="en-US" altLang="en-US" sz="1500" b="0" i="0" u="none" strike="noStrike" cap="none" normalizeH="0" baseline="0" dirty="0" bmk="">
                <a:ln>
                  <a:noFill/>
                </a:ln>
                <a:solidFill>
                  <a:srgbClr val="000000"/>
                </a:solidFill>
                <a:effectLst/>
                <a:latin typeface="Courier New" panose="02070309020205020404" pitchFamily="49" charset="0"/>
                <a:cs typeface="Courier New" panose="02070309020205020404" pitchFamily="49" charset="0"/>
              </a:rPr>
              <a:t>oid main()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03:   a(v1);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04: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05: void a( int f1){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06:   b(v2, v3);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07:   b(v4, v5);</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08: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09: void b( int f2, int 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10:   print(f3);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11:   b(g1, g2);</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12: }</a:t>
            </a:r>
          </a:p>
        </p:txBody>
      </p:sp>
      <p:sp>
        <p:nvSpPr>
          <p:cNvPr id="17" name="Rectangle 16">
            <a:extLst>
              <a:ext uri="{FF2B5EF4-FFF2-40B4-BE49-F238E27FC236}">
                <a16:creationId xmlns:a16="http://schemas.microsoft.com/office/drawing/2014/main" id="{5109411B-10FF-EEED-FFB9-FD093E66BF0D}"/>
              </a:ext>
            </a:extLst>
          </p:cNvPr>
          <p:cNvSpPr/>
          <p:nvPr/>
        </p:nvSpPr>
        <p:spPr>
          <a:xfrm>
            <a:off x="9550687" y="685667"/>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main</a:t>
            </a:r>
          </a:p>
          <a:p>
            <a:pPr algn="ctr"/>
            <a:r>
              <a:rPr lang="en-US" dirty="0">
                <a:solidFill>
                  <a:schemeClr val="tx1"/>
                </a:solidFill>
              </a:rPr>
              <a:t>IREF = { }</a:t>
            </a:r>
          </a:p>
          <a:p>
            <a:pPr algn="ctr"/>
            <a:r>
              <a:rPr lang="en-US" dirty="0">
                <a:solidFill>
                  <a:schemeClr val="tx1"/>
                </a:solidFill>
              </a:rPr>
              <a:t>03</a:t>
            </a:r>
          </a:p>
        </p:txBody>
      </p:sp>
      <p:sp>
        <p:nvSpPr>
          <p:cNvPr id="18" name="Rectangle 17">
            <a:extLst>
              <a:ext uri="{FF2B5EF4-FFF2-40B4-BE49-F238E27FC236}">
                <a16:creationId xmlns:a16="http://schemas.microsoft.com/office/drawing/2014/main" id="{C0C8BBF5-D9AE-2604-6393-1428F527A2D2}"/>
              </a:ext>
            </a:extLst>
          </p:cNvPr>
          <p:cNvSpPr/>
          <p:nvPr/>
        </p:nvSpPr>
        <p:spPr>
          <a:xfrm>
            <a:off x="9550687" y="1952271"/>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a</a:t>
            </a:r>
          </a:p>
          <a:p>
            <a:pPr algn="ctr"/>
            <a:r>
              <a:rPr lang="en-US" dirty="0">
                <a:solidFill>
                  <a:schemeClr val="tx1"/>
                </a:solidFill>
              </a:rPr>
              <a:t>IREF = { }</a:t>
            </a:r>
          </a:p>
          <a:p>
            <a:pPr algn="ctr"/>
            <a:r>
              <a:rPr lang="en-US" dirty="0">
                <a:solidFill>
                  <a:schemeClr val="tx1"/>
                </a:solidFill>
              </a:rPr>
              <a:t>06   07</a:t>
            </a:r>
          </a:p>
        </p:txBody>
      </p:sp>
      <p:sp>
        <p:nvSpPr>
          <p:cNvPr id="19" name="Rectangle 18">
            <a:extLst>
              <a:ext uri="{FF2B5EF4-FFF2-40B4-BE49-F238E27FC236}">
                <a16:creationId xmlns:a16="http://schemas.microsoft.com/office/drawing/2014/main" id="{95DA352D-D252-71E7-7A4C-42FDC1EE99EC}"/>
              </a:ext>
            </a:extLst>
          </p:cNvPr>
          <p:cNvSpPr/>
          <p:nvPr/>
        </p:nvSpPr>
        <p:spPr>
          <a:xfrm>
            <a:off x="9550687" y="3230880"/>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b</a:t>
            </a:r>
          </a:p>
          <a:p>
            <a:pPr algn="ctr"/>
            <a:r>
              <a:rPr lang="en-US" dirty="0">
                <a:solidFill>
                  <a:schemeClr val="tx1"/>
                </a:solidFill>
              </a:rPr>
              <a:t>IREF = {f3}</a:t>
            </a:r>
          </a:p>
          <a:p>
            <a:pPr algn="ctr"/>
            <a:r>
              <a:rPr lang="en-US" dirty="0">
                <a:solidFill>
                  <a:schemeClr val="tx1"/>
                </a:solidFill>
              </a:rPr>
              <a:t>10</a:t>
            </a:r>
          </a:p>
        </p:txBody>
      </p:sp>
      <p:cxnSp>
        <p:nvCxnSpPr>
          <p:cNvPr id="20" name="Straight Arrow Connector 19">
            <a:extLst>
              <a:ext uri="{FF2B5EF4-FFF2-40B4-BE49-F238E27FC236}">
                <a16:creationId xmlns:a16="http://schemas.microsoft.com/office/drawing/2014/main" id="{42B72837-699E-D442-093A-75B5E01CDA60}"/>
              </a:ext>
            </a:extLst>
          </p:cNvPr>
          <p:cNvCxnSpPr>
            <a:stCxn id="17" idx="2"/>
            <a:endCxn id="18" idx="0"/>
          </p:cNvCxnSpPr>
          <p:nvPr/>
        </p:nvCxnSpPr>
        <p:spPr>
          <a:xfrm>
            <a:off x="10213627" y="1600067"/>
            <a:ext cx="0" cy="35220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1" name="Straight Arrow Connector 20">
            <a:extLst>
              <a:ext uri="{FF2B5EF4-FFF2-40B4-BE49-F238E27FC236}">
                <a16:creationId xmlns:a16="http://schemas.microsoft.com/office/drawing/2014/main" id="{35A4E152-40E7-16F3-9FD8-E9BAF541CFAC}"/>
              </a:ext>
            </a:extLst>
          </p:cNvPr>
          <p:cNvCxnSpPr>
            <a:cxnSpLocks/>
            <a:endCxn id="19" idx="0"/>
          </p:cNvCxnSpPr>
          <p:nvPr/>
        </p:nvCxnSpPr>
        <p:spPr>
          <a:xfrm>
            <a:off x="9992647" y="2866671"/>
            <a:ext cx="220980"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2" name="Straight Arrow Connector 21">
            <a:extLst>
              <a:ext uri="{FF2B5EF4-FFF2-40B4-BE49-F238E27FC236}">
                <a16:creationId xmlns:a16="http://schemas.microsoft.com/office/drawing/2014/main" id="{EB959EFB-9A1B-1500-11E2-05C75A225B00}"/>
              </a:ext>
            </a:extLst>
          </p:cNvPr>
          <p:cNvCxnSpPr>
            <a:cxnSpLocks/>
            <a:endCxn id="19" idx="0"/>
          </p:cNvCxnSpPr>
          <p:nvPr/>
        </p:nvCxnSpPr>
        <p:spPr>
          <a:xfrm flipH="1">
            <a:off x="10213627" y="2866671"/>
            <a:ext cx="183984"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3" name="Connector: Elbow 22">
            <a:extLst>
              <a:ext uri="{FF2B5EF4-FFF2-40B4-BE49-F238E27FC236}">
                <a16:creationId xmlns:a16="http://schemas.microsoft.com/office/drawing/2014/main" id="{9E9C0C5D-173B-8E94-29C0-99027F61D0EC}"/>
              </a:ext>
            </a:extLst>
          </p:cNvPr>
          <p:cNvCxnSpPr>
            <a:cxnSpLocks/>
            <a:stCxn id="19" idx="2"/>
            <a:endCxn id="19" idx="3"/>
          </p:cNvCxnSpPr>
          <p:nvPr/>
        </p:nvCxnSpPr>
        <p:spPr>
          <a:xfrm rot="5400000" flipH="1" flipV="1">
            <a:off x="10316497" y="3585210"/>
            <a:ext cx="457200" cy="662940"/>
          </a:xfrm>
          <a:prstGeom prst="bentConnector4">
            <a:avLst>
              <a:gd name="adj1" fmla="val -50000"/>
              <a:gd name="adj2" fmla="val 134483"/>
            </a:avLst>
          </a:prstGeom>
          <a:ln>
            <a:tailEnd type="triangle"/>
          </a:ln>
        </p:spPr>
        <p:style>
          <a:lnRef idx="3">
            <a:schemeClr val="dk1"/>
          </a:lnRef>
          <a:fillRef idx="0">
            <a:schemeClr val="dk1"/>
          </a:fillRef>
          <a:effectRef idx="2">
            <a:schemeClr val="dk1"/>
          </a:effectRef>
          <a:fontRef idx="minor">
            <a:schemeClr val="tx1"/>
          </a:fontRef>
        </p:style>
      </p:cxnSp>
      <p:grpSp>
        <p:nvGrpSpPr>
          <p:cNvPr id="3" name="Group 2">
            <a:extLst>
              <a:ext uri="{FF2B5EF4-FFF2-40B4-BE49-F238E27FC236}">
                <a16:creationId xmlns:a16="http://schemas.microsoft.com/office/drawing/2014/main" id="{2727DD43-8448-3E86-B877-13D350AF0B11}"/>
              </a:ext>
            </a:extLst>
          </p:cNvPr>
          <p:cNvGrpSpPr/>
          <p:nvPr/>
        </p:nvGrpSpPr>
        <p:grpSpPr>
          <a:xfrm>
            <a:off x="1625600" y="5415280"/>
            <a:ext cx="4153836" cy="369332"/>
            <a:chOff x="1625600" y="5415280"/>
            <a:chExt cx="4153836" cy="369332"/>
          </a:xfrm>
        </p:grpSpPr>
        <p:sp>
          <p:nvSpPr>
            <p:cNvPr id="24" name="TextBox 23">
              <a:extLst>
                <a:ext uri="{FF2B5EF4-FFF2-40B4-BE49-F238E27FC236}">
                  <a16:creationId xmlns:a16="http://schemas.microsoft.com/office/drawing/2014/main" id="{D6877E55-2AEC-BBDA-E849-1F0175F822AB}"/>
                </a:ext>
              </a:extLst>
            </p:cNvPr>
            <p:cNvSpPr txBox="1"/>
            <p:nvPr/>
          </p:nvSpPr>
          <p:spPr>
            <a:xfrm>
              <a:off x="1625600" y="5415280"/>
              <a:ext cx="684803" cy="369332"/>
            </a:xfrm>
            <a:prstGeom prst="rect">
              <a:avLst/>
            </a:prstGeom>
            <a:noFill/>
          </p:spPr>
          <p:txBody>
            <a:bodyPr wrap="none" rtlCol="0">
              <a:spAutoFit/>
            </a:bodyPr>
            <a:lstStyle/>
            <a:p>
              <a:r>
                <a:rPr lang="en-US" dirty="0"/>
                <a:t>main</a:t>
              </a:r>
            </a:p>
          </p:txBody>
        </p:sp>
        <p:sp>
          <p:nvSpPr>
            <p:cNvPr id="25" name="TextBox 24">
              <a:extLst>
                <a:ext uri="{FF2B5EF4-FFF2-40B4-BE49-F238E27FC236}">
                  <a16:creationId xmlns:a16="http://schemas.microsoft.com/office/drawing/2014/main" id="{20271C2D-5A97-1B73-9DC0-3B3585DC3260}"/>
                </a:ext>
              </a:extLst>
            </p:cNvPr>
            <p:cNvSpPr txBox="1"/>
            <p:nvPr/>
          </p:nvSpPr>
          <p:spPr>
            <a:xfrm>
              <a:off x="2501663" y="5415280"/>
              <a:ext cx="314510" cy="369332"/>
            </a:xfrm>
            <a:prstGeom prst="rect">
              <a:avLst/>
            </a:prstGeom>
            <a:noFill/>
          </p:spPr>
          <p:txBody>
            <a:bodyPr wrap="none" rtlCol="0">
              <a:spAutoFit/>
            </a:bodyPr>
            <a:lstStyle/>
            <a:p>
              <a:r>
                <a:rPr lang="en-US" dirty="0"/>
                <a:t>a</a:t>
              </a:r>
            </a:p>
          </p:txBody>
        </p:sp>
        <p:sp>
          <p:nvSpPr>
            <p:cNvPr id="26" name="TextBox 25">
              <a:extLst>
                <a:ext uri="{FF2B5EF4-FFF2-40B4-BE49-F238E27FC236}">
                  <a16:creationId xmlns:a16="http://schemas.microsoft.com/office/drawing/2014/main" id="{83E3CC6D-7048-AB95-0537-7E58437FC8E4}"/>
                </a:ext>
              </a:extLst>
            </p:cNvPr>
            <p:cNvSpPr txBox="1"/>
            <p:nvPr/>
          </p:nvSpPr>
          <p:spPr>
            <a:xfrm>
              <a:off x="3007433" y="5415280"/>
              <a:ext cx="314510" cy="369332"/>
            </a:xfrm>
            <a:prstGeom prst="rect">
              <a:avLst/>
            </a:prstGeom>
            <a:noFill/>
          </p:spPr>
          <p:txBody>
            <a:bodyPr wrap="none" rtlCol="0">
              <a:spAutoFit/>
            </a:bodyPr>
            <a:lstStyle/>
            <a:p>
              <a:r>
                <a:rPr lang="en-US" dirty="0"/>
                <a:t>b</a:t>
              </a:r>
            </a:p>
          </p:txBody>
        </p:sp>
        <p:sp>
          <p:nvSpPr>
            <p:cNvPr id="27" name="TextBox 26">
              <a:extLst>
                <a:ext uri="{FF2B5EF4-FFF2-40B4-BE49-F238E27FC236}">
                  <a16:creationId xmlns:a16="http://schemas.microsoft.com/office/drawing/2014/main" id="{5DD0FD2A-1D7B-4117-DCF9-F0D9931D4FD7}"/>
                </a:ext>
              </a:extLst>
            </p:cNvPr>
            <p:cNvSpPr txBox="1"/>
            <p:nvPr/>
          </p:nvSpPr>
          <p:spPr>
            <a:xfrm>
              <a:off x="3513203" y="5415280"/>
              <a:ext cx="421526" cy="369332"/>
            </a:xfrm>
            <a:prstGeom prst="rect">
              <a:avLst/>
            </a:prstGeom>
            <a:noFill/>
          </p:spPr>
          <p:txBody>
            <a:bodyPr wrap="none" rtlCol="0">
              <a:spAutoFit/>
            </a:bodyPr>
            <a:lstStyle/>
            <a:p>
              <a:r>
                <a:rPr lang="en-US" dirty="0"/>
                <a:t>03</a:t>
              </a:r>
            </a:p>
          </p:txBody>
        </p:sp>
        <p:sp>
          <p:nvSpPr>
            <p:cNvPr id="28" name="TextBox 27">
              <a:extLst>
                <a:ext uri="{FF2B5EF4-FFF2-40B4-BE49-F238E27FC236}">
                  <a16:creationId xmlns:a16="http://schemas.microsoft.com/office/drawing/2014/main" id="{4F2C332E-7ACB-596D-48F7-B0E4842A80A3}"/>
                </a:ext>
              </a:extLst>
            </p:cNvPr>
            <p:cNvSpPr txBox="1"/>
            <p:nvPr/>
          </p:nvSpPr>
          <p:spPr>
            <a:xfrm>
              <a:off x="4125989" y="5415280"/>
              <a:ext cx="425116" cy="369332"/>
            </a:xfrm>
            <a:prstGeom prst="rect">
              <a:avLst/>
            </a:prstGeom>
            <a:noFill/>
          </p:spPr>
          <p:txBody>
            <a:bodyPr wrap="none" rtlCol="0">
              <a:spAutoFit/>
            </a:bodyPr>
            <a:lstStyle/>
            <a:p>
              <a:r>
                <a:rPr lang="en-US" dirty="0"/>
                <a:t>06</a:t>
              </a:r>
            </a:p>
          </p:txBody>
        </p:sp>
        <p:sp>
          <p:nvSpPr>
            <p:cNvPr id="29" name="TextBox 28">
              <a:extLst>
                <a:ext uri="{FF2B5EF4-FFF2-40B4-BE49-F238E27FC236}">
                  <a16:creationId xmlns:a16="http://schemas.microsoft.com/office/drawing/2014/main" id="{999F9786-4BE7-42E0-5A06-59FE0679758A}"/>
                </a:ext>
              </a:extLst>
            </p:cNvPr>
            <p:cNvSpPr txBox="1"/>
            <p:nvPr/>
          </p:nvSpPr>
          <p:spPr>
            <a:xfrm>
              <a:off x="4742365" y="5415280"/>
              <a:ext cx="420693" cy="369332"/>
            </a:xfrm>
            <a:prstGeom prst="rect">
              <a:avLst/>
            </a:prstGeom>
            <a:noFill/>
          </p:spPr>
          <p:txBody>
            <a:bodyPr wrap="none" rtlCol="0">
              <a:spAutoFit/>
            </a:bodyPr>
            <a:lstStyle/>
            <a:p>
              <a:r>
                <a:rPr lang="en-US"/>
                <a:t>07</a:t>
              </a:r>
              <a:endParaRPr lang="en-US" dirty="0"/>
            </a:p>
          </p:txBody>
        </p:sp>
        <p:sp>
          <p:nvSpPr>
            <p:cNvPr id="30" name="TextBox 29">
              <a:extLst>
                <a:ext uri="{FF2B5EF4-FFF2-40B4-BE49-F238E27FC236}">
                  <a16:creationId xmlns:a16="http://schemas.microsoft.com/office/drawing/2014/main" id="{F93198EC-FF34-CB4A-6AED-55DA92FBF1B6}"/>
                </a:ext>
              </a:extLst>
            </p:cNvPr>
            <p:cNvSpPr txBox="1"/>
            <p:nvPr/>
          </p:nvSpPr>
          <p:spPr>
            <a:xfrm>
              <a:off x="5354320" y="5415280"/>
              <a:ext cx="425116" cy="369332"/>
            </a:xfrm>
            <a:prstGeom prst="rect">
              <a:avLst/>
            </a:prstGeom>
            <a:noFill/>
          </p:spPr>
          <p:txBody>
            <a:bodyPr wrap="none" rtlCol="0">
              <a:spAutoFit/>
            </a:bodyPr>
            <a:lstStyle/>
            <a:p>
              <a:r>
                <a:rPr lang="en-US" dirty="0"/>
                <a:t>11</a:t>
              </a:r>
            </a:p>
          </p:txBody>
        </p:sp>
      </p:grpSp>
      <p:sp>
        <p:nvSpPr>
          <p:cNvPr id="31" name="TextBox 30">
            <a:extLst>
              <a:ext uri="{FF2B5EF4-FFF2-40B4-BE49-F238E27FC236}">
                <a16:creationId xmlns:a16="http://schemas.microsoft.com/office/drawing/2014/main" id="{9DBF657B-982F-03B7-553D-5EA4D270E137}"/>
              </a:ext>
            </a:extLst>
          </p:cNvPr>
          <p:cNvSpPr txBox="1"/>
          <p:nvPr/>
        </p:nvSpPr>
        <p:spPr>
          <a:xfrm>
            <a:off x="836600" y="5835412"/>
            <a:ext cx="705642" cy="369332"/>
          </a:xfrm>
          <a:prstGeom prst="rect">
            <a:avLst/>
          </a:prstGeom>
          <a:noFill/>
        </p:spPr>
        <p:txBody>
          <a:bodyPr wrap="none" rtlCol="0">
            <a:spAutoFit/>
          </a:bodyPr>
          <a:lstStyle/>
          <a:p>
            <a:r>
              <a:rPr lang="en-US" dirty="0"/>
              <a:t>GREF</a:t>
            </a:r>
          </a:p>
        </p:txBody>
      </p:sp>
      <p:sp>
        <p:nvSpPr>
          <p:cNvPr id="35" name="TextBox 34">
            <a:extLst>
              <a:ext uri="{FF2B5EF4-FFF2-40B4-BE49-F238E27FC236}">
                <a16:creationId xmlns:a16="http://schemas.microsoft.com/office/drawing/2014/main" id="{8A4D02A4-7B6B-AF94-B6C8-12B324776961}"/>
              </a:ext>
            </a:extLst>
          </p:cNvPr>
          <p:cNvSpPr txBox="1"/>
          <p:nvPr/>
        </p:nvSpPr>
        <p:spPr>
          <a:xfrm>
            <a:off x="2917576" y="5781040"/>
            <a:ext cx="548163" cy="369332"/>
          </a:xfrm>
          <a:prstGeom prst="rect">
            <a:avLst/>
          </a:prstGeom>
          <a:noFill/>
        </p:spPr>
        <p:txBody>
          <a:bodyPr wrap="none" rtlCol="0">
            <a:spAutoFit/>
          </a:bodyPr>
          <a:lstStyle/>
          <a:p>
            <a:r>
              <a:rPr lang="en-US" dirty="0"/>
              <a:t>{f3}</a:t>
            </a:r>
          </a:p>
        </p:txBody>
      </p:sp>
      <p:sp>
        <p:nvSpPr>
          <p:cNvPr id="36" name="TextBox 35">
            <a:extLst>
              <a:ext uri="{FF2B5EF4-FFF2-40B4-BE49-F238E27FC236}">
                <a16:creationId xmlns:a16="http://schemas.microsoft.com/office/drawing/2014/main" id="{B3C50EAB-D3D1-EE66-0CED-F599D2F5BF11}"/>
              </a:ext>
            </a:extLst>
          </p:cNvPr>
          <p:cNvSpPr txBox="1"/>
          <p:nvPr/>
        </p:nvSpPr>
        <p:spPr>
          <a:xfrm>
            <a:off x="1769496" y="5781040"/>
            <a:ext cx="418704" cy="369332"/>
          </a:xfrm>
          <a:prstGeom prst="rect">
            <a:avLst/>
          </a:prstGeom>
          <a:noFill/>
        </p:spPr>
        <p:txBody>
          <a:bodyPr wrap="none" rtlCol="0">
            <a:spAutoFit/>
          </a:bodyPr>
          <a:lstStyle/>
          <a:p>
            <a:r>
              <a:rPr lang="en-US" dirty="0"/>
              <a:t>{ }</a:t>
            </a:r>
          </a:p>
        </p:txBody>
      </p:sp>
      <p:sp>
        <p:nvSpPr>
          <p:cNvPr id="37" name="TextBox 36">
            <a:extLst>
              <a:ext uri="{FF2B5EF4-FFF2-40B4-BE49-F238E27FC236}">
                <a16:creationId xmlns:a16="http://schemas.microsoft.com/office/drawing/2014/main" id="{269EBC55-10EF-568D-06A3-0996A9565776}"/>
              </a:ext>
            </a:extLst>
          </p:cNvPr>
          <p:cNvSpPr txBox="1"/>
          <p:nvPr/>
        </p:nvSpPr>
        <p:spPr>
          <a:xfrm>
            <a:off x="2450216" y="5781040"/>
            <a:ext cx="418704" cy="369332"/>
          </a:xfrm>
          <a:prstGeom prst="rect">
            <a:avLst/>
          </a:prstGeom>
          <a:noFill/>
        </p:spPr>
        <p:txBody>
          <a:bodyPr wrap="none" rtlCol="0">
            <a:spAutoFit/>
          </a:bodyPr>
          <a:lstStyle/>
          <a:p>
            <a:r>
              <a:rPr lang="en-US" dirty="0"/>
              <a:t>{ }</a:t>
            </a:r>
          </a:p>
        </p:txBody>
      </p:sp>
      <p:sp>
        <p:nvSpPr>
          <p:cNvPr id="38" name="TextBox 37">
            <a:extLst>
              <a:ext uri="{FF2B5EF4-FFF2-40B4-BE49-F238E27FC236}">
                <a16:creationId xmlns:a16="http://schemas.microsoft.com/office/drawing/2014/main" id="{D952E5A8-58A7-3DF8-E581-CD5A93BFA34D}"/>
              </a:ext>
            </a:extLst>
          </p:cNvPr>
          <p:cNvSpPr txBox="1"/>
          <p:nvPr/>
        </p:nvSpPr>
        <p:spPr>
          <a:xfrm>
            <a:off x="3517016" y="5781040"/>
            <a:ext cx="418704" cy="369332"/>
          </a:xfrm>
          <a:prstGeom prst="rect">
            <a:avLst/>
          </a:prstGeom>
          <a:noFill/>
        </p:spPr>
        <p:txBody>
          <a:bodyPr wrap="none" rtlCol="0">
            <a:spAutoFit/>
          </a:bodyPr>
          <a:lstStyle/>
          <a:p>
            <a:r>
              <a:rPr lang="en-US" dirty="0"/>
              <a:t>{ }</a:t>
            </a:r>
          </a:p>
        </p:txBody>
      </p:sp>
      <p:sp>
        <p:nvSpPr>
          <p:cNvPr id="39" name="TextBox 38">
            <a:extLst>
              <a:ext uri="{FF2B5EF4-FFF2-40B4-BE49-F238E27FC236}">
                <a16:creationId xmlns:a16="http://schemas.microsoft.com/office/drawing/2014/main" id="{4B298FA7-1B2E-3ED3-EDC9-5DBCC7FFF566}"/>
              </a:ext>
            </a:extLst>
          </p:cNvPr>
          <p:cNvSpPr txBox="1"/>
          <p:nvPr/>
        </p:nvSpPr>
        <p:spPr>
          <a:xfrm>
            <a:off x="4126616" y="5781040"/>
            <a:ext cx="418704" cy="369332"/>
          </a:xfrm>
          <a:prstGeom prst="rect">
            <a:avLst/>
          </a:prstGeom>
          <a:noFill/>
        </p:spPr>
        <p:txBody>
          <a:bodyPr wrap="none" rtlCol="0">
            <a:spAutoFit/>
          </a:bodyPr>
          <a:lstStyle/>
          <a:p>
            <a:r>
              <a:rPr lang="en-US" dirty="0"/>
              <a:t>{ }</a:t>
            </a:r>
          </a:p>
        </p:txBody>
      </p:sp>
      <p:sp>
        <p:nvSpPr>
          <p:cNvPr id="40" name="TextBox 39">
            <a:extLst>
              <a:ext uri="{FF2B5EF4-FFF2-40B4-BE49-F238E27FC236}">
                <a16:creationId xmlns:a16="http://schemas.microsoft.com/office/drawing/2014/main" id="{28522711-9436-24EC-2292-94D03FD8E171}"/>
              </a:ext>
            </a:extLst>
          </p:cNvPr>
          <p:cNvSpPr txBox="1"/>
          <p:nvPr/>
        </p:nvSpPr>
        <p:spPr>
          <a:xfrm>
            <a:off x="4746376" y="5781040"/>
            <a:ext cx="418704" cy="369332"/>
          </a:xfrm>
          <a:prstGeom prst="rect">
            <a:avLst/>
          </a:prstGeom>
          <a:noFill/>
        </p:spPr>
        <p:txBody>
          <a:bodyPr wrap="none" rtlCol="0">
            <a:spAutoFit/>
          </a:bodyPr>
          <a:lstStyle/>
          <a:p>
            <a:r>
              <a:rPr lang="en-US" dirty="0"/>
              <a:t>{ }</a:t>
            </a:r>
          </a:p>
        </p:txBody>
      </p:sp>
      <p:sp>
        <p:nvSpPr>
          <p:cNvPr id="46" name="TextBox 45">
            <a:extLst>
              <a:ext uri="{FF2B5EF4-FFF2-40B4-BE49-F238E27FC236}">
                <a16:creationId xmlns:a16="http://schemas.microsoft.com/office/drawing/2014/main" id="{C60B34DC-96B3-B59F-072F-3BD283F6C220}"/>
              </a:ext>
            </a:extLst>
          </p:cNvPr>
          <p:cNvSpPr txBox="1"/>
          <p:nvPr/>
        </p:nvSpPr>
        <p:spPr>
          <a:xfrm>
            <a:off x="588617" y="4894762"/>
            <a:ext cx="1124026" cy="369332"/>
          </a:xfrm>
          <a:prstGeom prst="rect">
            <a:avLst/>
          </a:prstGeom>
          <a:noFill/>
        </p:spPr>
        <p:txBody>
          <a:bodyPr wrap="none" rtlCol="0">
            <a:spAutoFit/>
          </a:bodyPr>
          <a:lstStyle/>
          <a:p>
            <a:r>
              <a:rPr lang="en-US" dirty="0"/>
              <a:t>Worklist: </a:t>
            </a:r>
          </a:p>
        </p:txBody>
      </p:sp>
      <p:sp>
        <p:nvSpPr>
          <p:cNvPr id="47" name="TextBox 46">
            <a:extLst>
              <a:ext uri="{FF2B5EF4-FFF2-40B4-BE49-F238E27FC236}">
                <a16:creationId xmlns:a16="http://schemas.microsoft.com/office/drawing/2014/main" id="{E6441F17-A5E2-F79E-0597-2975BFED9D78}"/>
              </a:ext>
            </a:extLst>
          </p:cNvPr>
          <p:cNvSpPr txBox="1"/>
          <p:nvPr/>
        </p:nvSpPr>
        <p:spPr>
          <a:xfrm>
            <a:off x="1523337" y="4894762"/>
            <a:ext cx="271228" cy="369332"/>
          </a:xfrm>
          <a:prstGeom prst="rect">
            <a:avLst/>
          </a:prstGeom>
          <a:noFill/>
        </p:spPr>
        <p:txBody>
          <a:bodyPr wrap="none" rtlCol="0">
            <a:spAutoFit/>
          </a:bodyPr>
          <a:lstStyle/>
          <a:p>
            <a:r>
              <a:rPr lang="en-US" dirty="0"/>
              <a:t>{</a:t>
            </a:r>
          </a:p>
        </p:txBody>
      </p:sp>
      <p:sp>
        <p:nvSpPr>
          <p:cNvPr id="48" name="TextBox 47">
            <a:extLst>
              <a:ext uri="{FF2B5EF4-FFF2-40B4-BE49-F238E27FC236}">
                <a16:creationId xmlns:a16="http://schemas.microsoft.com/office/drawing/2014/main" id="{9C377576-49FA-8B6E-3244-683FD0B3F4BD}"/>
              </a:ext>
            </a:extLst>
          </p:cNvPr>
          <p:cNvSpPr txBox="1"/>
          <p:nvPr/>
        </p:nvSpPr>
        <p:spPr>
          <a:xfrm>
            <a:off x="4043017" y="4894762"/>
            <a:ext cx="271228" cy="369332"/>
          </a:xfrm>
          <a:prstGeom prst="rect">
            <a:avLst/>
          </a:prstGeom>
          <a:noFill/>
        </p:spPr>
        <p:txBody>
          <a:bodyPr wrap="none" rtlCol="0">
            <a:spAutoFit/>
          </a:bodyPr>
          <a:lstStyle/>
          <a:p>
            <a:r>
              <a:rPr lang="en-US" dirty="0"/>
              <a:t>}</a:t>
            </a:r>
          </a:p>
        </p:txBody>
      </p:sp>
      <p:sp>
        <p:nvSpPr>
          <p:cNvPr id="50" name="TextBox 49">
            <a:extLst>
              <a:ext uri="{FF2B5EF4-FFF2-40B4-BE49-F238E27FC236}">
                <a16:creationId xmlns:a16="http://schemas.microsoft.com/office/drawing/2014/main" id="{7C6C31D6-5EC7-4FBC-319A-C13FEE039B6B}"/>
              </a:ext>
            </a:extLst>
          </p:cNvPr>
          <p:cNvSpPr txBox="1"/>
          <p:nvPr/>
        </p:nvSpPr>
        <p:spPr>
          <a:xfrm>
            <a:off x="2431181" y="4894762"/>
            <a:ext cx="314510" cy="369332"/>
          </a:xfrm>
          <a:prstGeom prst="rect">
            <a:avLst/>
          </a:prstGeom>
          <a:noFill/>
        </p:spPr>
        <p:txBody>
          <a:bodyPr wrap="none" rtlCol="0">
            <a:spAutoFit/>
          </a:bodyPr>
          <a:lstStyle/>
          <a:p>
            <a:r>
              <a:rPr lang="en-US" dirty="0"/>
              <a:t>a</a:t>
            </a:r>
          </a:p>
        </p:txBody>
      </p:sp>
      <p:sp>
        <p:nvSpPr>
          <p:cNvPr id="52" name="TextBox 51">
            <a:extLst>
              <a:ext uri="{FF2B5EF4-FFF2-40B4-BE49-F238E27FC236}">
                <a16:creationId xmlns:a16="http://schemas.microsoft.com/office/drawing/2014/main" id="{C7F19061-64D6-5A31-631E-788AB5D6D034}"/>
              </a:ext>
            </a:extLst>
          </p:cNvPr>
          <p:cNvSpPr txBox="1"/>
          <p:nvPr/>
        </p:nvSpPr>
        <p:spPr>
          <a:xfrm>
            <a:off x="2732049" y="4894762"/>
            <a:ext cx="421526" cy="369332"/>
          </a:xfrm>
          <a:prstGeom prst="rect">
            <a:avLst/>
          </a:prstGeom>
          <a:noFill/>
        </p:spPr>
        <p:txBody>
          <a:bodyPr wrap="none" rtlCol="0">
            <a:spAutoFit/>
          </a:bodyPr>
          <a:lstStyle/>
          <a:p>
            <a:r>
              <a:rPr lang="en-US" dirty="0"/>
              <a:t>03</a:t>
            </a:r>
          </a:p>
        </p:txBody>
      </p:sp>
      <p:sp>
        <p:nvSpPr>
          <p:cNvPr id="53" name="TextBox 52">
            <a:extLst>
              <a:ext uri="{FF2B5EF4-FFF2-40B4-BE49-F238E27FC236}">
                <a16:creationId xmlns:a16="http://schemas.microsoft.com/office/drawing/2014/main" id="{B167DBB6-F948-DC9C-DD80-732450E03E39}"/>
              </a:ext>
            </a:extLst>
          </p:cNvPr>
          <p:cNvSpPr txBox="1"/>
          <p:nvPr/>
        </p:nvSpPr>
        <p:spPr>
          <a:xfrm>
            <a:off x="3124683" y="4894762"/>
            <a:ext cx="425116" cy="369332"/>
          </a:xfrm>
          <a:prstGeom prst="rect">
            <a:avLst/>
          </a:prstGeom>
          <a:noFill/>
        </p:spPr>
        <p:txBody>
          <a:bodyPr wrap="none" rtlCol="0">
            <a:spAutoFit/>
          </a:bodyPr>
          <a:lstStyle/>
          <a:p>
            <a:r>
              <a:rPr lang="en-US"/>
              <a:t>06</a:t>
            </a:r>
            <a:endParaRPr lang="en-US" dirty="0"/>
          </a:p>
        </p:txBody>
      </p:sp>
      <p:sp>
        <p:nvSpPr>
          <p:cNvPr id="54" name="TextBox 53">
            <a:extLst>
              <a:ext uri="{FF2B5EF4-FFF2-40B4-BE49-F238E27FC236}">
                <a16:creationId xmlns:a16="http://schemas.microsoft.com/office/drawing/2014/main" id="{89F20B13-69BD-E132-43FF-30E8BB4C65BD}"/>
              </a:ext>
            </a:extLst>
          </p:cNvPr>
          <p:cNvSpPr txBox="1"/>
          <p:nvPr/>
        </p:nvSpPr>
        <p:spPr>
          <a:xfrm>
            <a:off x="3489131" y="4894762"/>
            <a:ext cx="420693" cy="369332"/>
          </a:xfrm>
          <a:prstGeom prst="rect">
            <a:avLst/>
          </a:prstGeom>
          <a:noFill/>
        </p:spPr>
        <p:txBody>
          <a:bodyPr wrap="none" rtlCol="0">
            <a:spAutoFit/>
          </a:bodyPr>
          <a:lstStyle/>
          <a:p>
            <a:r>
              <a:rPr lang="en-US" dirty="0"/>
              <a:t>07</a:t>
            </a:r>
          </a:p>
        </p:txBody>
      </p:sp>
      <p:sp>
        <p:nvSpPr>
          <p:cNvPr id="45" name="TextBox 44">
            <a:extLst>
              <a:ext uri="{FF2B5EF4-FFF2-40B4-BE49-F238E27FC236}">
                <a16:creationId xmlns:a16="http://schemas.microsoft.com/office/drawing/2014/main" id="{4421E2DD-5A41-9999-045D-69E04A0A535E}"/>
              </a:ext>
            </a:extLst>
          </p:cNvPr>
          <p:cNvSpPr txBox="1"/>
          <p:nvPr/>
        </p:nvSpPr>
        <p:spPr>
          <a:xfrm>
            <a:off x="3887337" y="4886305"/>
            <a:ext cx="314510" cy="369332"/>
          </a:xfrm>
          <a:prstGeom prst="rect">
            <a:avLst/>
          </a:prstGeom>
          <a:noFill/>
        </p:spPr>
        <p:txBody>
          <a:bodyPr wrap="none" rtlCol="0">
            <a:spAutoFit/>
          </a:bodyPr>
          <a:lstStyle/>
          <a:p>
            <a:r>
              <a:rPr lang="en-US" dirty="0"/>
              <a:t>b</a:t>
            </a:r>
          </a:p>
        </p:txBody>
      </p:sp>
      <p:sp>
        <p:nvSpPr>
          <p:cNvPr id="51" name="TextBox 50">
            <a:extLst>
              <a:ext uri="{FF2B5EF4-FFF2-40B4-BE49-F238E27FC236}">
                <a16:creationId xmlns:a16="http://schemas.microsoft.com/office/drawing/2014/main" id="{F8CE2D75-C7D0-90D3-695A-2EEB398FC43F}"/>
              </a:ext>
            </a:extLst>
          </p:cNvPr>
          <p:cNvSpPr txBox="1"/>
          <p:nvPr/>
        </p:nvSpPr>
        <p:spPr>
          <a:xfrm>
            <a:off x="5213735" y="5776126"/>
            <a:ext cx="726481" cy="369332"/>
          </a:xfrm>
          <a:prstGeom prst="rect">
            <a:avLst/>
          </a:prstGeom>
          <a:noFill/>
        </p:spPr>
        <p:txBody>
          <a:bodyPr wrap="none" rtlCol="0">
            <a:spAutoFit/>
          </a:bodyPr>
          <a:lstStyle/>
          <a:p>
            <a:r>
              <a:rPr lang="en-US" dirty="0"/>
              <a:t>{ g2 }</a:t>
            </a:r>
          </a:p>
        </p:txBody>
      </p:sp>
      <p:sp>
        <p:nvSpPr>
          <p:cNvPr id="2" name="Oval 1">
            <a:extLst>
              <a:ext uri="{FF2B5EF4-FFF2-40B4-BE49-F238E27FC236}">
                <a16:creationId xmlns:a16="http://schemas.microsoft.com/office/drawing/2014/main" id="{1E8C6A52-7A3D-10A6-2904-9BBAB8CB56A8}"/>
              </a:ext>
            </a:extLst>
          </p:cNvPr>
          <p:cNvSpPr/>
          <p:nvPr/>
        </p:nvSpPr>
        <p:spPr>
          <a:xfrm>
            <a:off x="2440995" y="4943350"/>
            <a:ext cx="301865" cy="304488"/>
          </a:xfrm>
          <a:prstGeom prst="ellipse">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829404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16="http://schemas.microsoft.com/office/drawing/2014/main" xmlns:mc="http://schemas.openxmlformats.org/markup-compatibility/2006" xmlns:a14="http://schemas.microsoft.com/office/drawing/2010/main" xmlns:p14="http://schemas.microsoft.com/office/powerpoint/2010/main" xmlns:p159="http://schemas.microsoft.com/office/powerpoint/2015/09/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7D9BE-1BC4-8E18-7E9C-8AB2AAA28EC6}"/>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7BF74B9-FEB1-F656-B0BB-6DFBDBFF09BC}"/>
              </a:ext>
            </a:extLst>
          </p:cNvPr>
          <p:cNvSpPr>
            <a:spLocks noGrp="1"/>
          </p:cNvSpPr>
          <p:nvPr>
            <p:ph type="sldNum" sz="quarter" idx="12"/>
          </p:nvPr>
        </p:nvSpPr>
        <p:spPr>
          <a:xfrm>
            <a:off x="9436608" y="0"/>
            <a:ext cx="2743200" cy="365125"/>
          </a:xfrm>
        </p:spPr>
        <p:txBody>
          <a:bodyPr/>
          <a:lstStyle/>
          <a:p>
            <a:fld id="{B5CEABB6-07DC-46E8-9B57-56EC44A396E5}" type="slidenum">
              <a:rPr lang="en-US" smtClean="0"/>
              <a:t>14</a:t>
            </a:fld>
            <a:endParaRPr lang="en-US" dirty="0"/>
          </a:p>
        </p:txBody>
      </p:sp>
      <p:sp>
        <p:nvSpPr>
          <p:cNvPr id="7" name="Title 1">
            <a:extLst>
              <a:ext uri="{FF2B5EF4-FFF2-40B4-BE49-F238E27FC236}">
                <a16:creationId xmlns:a16="http://schemas.microsoft.com/office/drawing/2014/main" id="{33A31402-4B48-9D9E-F30F-B7F21CB8FF6D}"/>
              </a:ext>
            </a:extLst>
          </p:cNvPr>
          <p:cNvSpPr>
            <a:spLocks noGrp="1"/>
          </p:cNvSpPr>
          <p:nvPr>
            <p:ph type="title"/>
          </p:nvPr>
        </p:nvSpPr>
        <p:spPr>
          <a:xfrm>
            <a:off x="11071" y="-308735"/>
            <a:ext cx="12172220" cy="1325563"/>
          </a:xfrm>
        </p:spPr>
        <p:txBody>
          <a:bodyPr>
            <a:normAutofit/>
          </a:bodyPr>
          <a:lstStyle/>
          <a:p>
            <a:r>
              <a:rPr lang="en-US" sz="3400" b="1" dirty="0"/>
              <a:t>Last Time: Summary Functions</a:t>
            </a:r>
          </a:p>
        </p:txBody>
      </p:sp>
      <p:sp>
        <p:nvSpPr>
          <p:cNvPr id="8" name="Title 1">
            <a:extLst>
              <a:ext uri="{FF2B5EF4-FFF2-40B4-BE49-F238E27FC236}">
                <a16:creationId xmlns:a16="http://schemas.microsoft.com/office/drawing/2014/main" id="{1853C0DA-0B3F-EE77-623C-06605213D545}"/>
              </a:ext>
            </a:extLst>
          </p:cNvPr>
          <p:cNvSpPr txBox="1">
            <a:spLocks/>
          </p:cNvSpPr>
          <p:nvPr/>
        </p:nvSpPr>
        <p:spPr>
          <a:xfrm>
            <a:off x="7588" y="496953"/>
            <a:ext cx="12172220" cy="34275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Review: Last Lecture</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DBC76A39-E749-9004-E617-FA571BFA6424}"/>
                  </a:ext>
                </a:extLst>
              </p:cNvPr>
              <p:cNvSpPr>
                <a:spLocks noChangeArrowheads="1"/>
              </p:cNvSpPr>
              <p:nvPr/>
            </p:nvSpPr>
            <p:spPr bwMode="auto">
              <a:xfrm>
                <a:off x="231681" y="570543"/>
                <a:ext cx="5894799" cy="433579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b="1" u="sng" dirty="0" bmk="">
                    <a:solidFill>
                      <a:srgbClr val="000000"/>
                    </a:solidFill>
                    <a:cs typeface="Times New Roman" panose="02020603050405020304" pitchFamily="18" charset="0"/>
                  </a:rPr>
                  <a:t>GREF Computation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err="1" bmk="">
                    <a:ln>
                      <a:noFill/>
                    </a:ln>
                    <a:solidFill>
                      <a:srgbClr val="000000"/>
                    </a:solidFill>
                    <a:effectLst/>
                    <a:cs typeface="Times New Roman" panose="02020603050405020304" pitchFamily="18" charset="0"/>
                  </a:rPr>
                  <a:t>GREF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 = </a:t>
                </a:r>
                <a:r>
                  <a:rPr kumimoji="0" lang="en-US" altLang="en-US" b="0" i="0" u="none" strike="noStrike" cap="none" normalizeH="0" baseline="0" dirty="0" err="1" bmk="">
                    <a:ln>
                      <a:noFill/>
                    </a:ln>
                    <a:solidFill>
                      <a:srgbClr val="000000"/>
                    </a:solidFill>
                    <a:effectLst/>
                    <a:cs typeface="Times New Roman" panose="02020603050405020304" pitchFamily="18" charset="0"/>
                  </a:rPr>
                  <a:t>IREF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endParaRPr lang="en-US" altLang="en-US" baseline="-25000"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worklist = { all calls and </a:t>
                </a:r>
                <a:r>
                  <a:rPr lang="en-US" altLang="en-US" dirty="0" err="1" bmk="">
                    <a:solidFill>
                      <a:srgbClr val="000000"/>
                    </a:solidFill>
                    <a:cs typeface="Times New Roman" panose="02020603050405020304" pitchFamily="18" charset="0"/>
                  </a:rPr>
                  <a:t>fns</a:t>
                </a:r>
                <a:r>
                  <a:rPr lang="en-US" altLang="en-US" dirty="0" bmk="">
                    <a:solidFill>
                      <a:srgbClr val="000000"/>
                    </a:solidFill>
                    <a:cs typeface="Times New Roman" panose="02020603050405020304" pitchFamily="18" charset="0"/>
                  </a:rPr>
                  <a:t>}</a:t>
                </a:r>
                <a:r>
                  <a:rPr kumimoji="0" lang="en-US" altLang="en-US" b="0" i="0" u="none" strike="noStrike" cap="none" normalizeH="0" baseline="0" dirty="0" bmk="">
                    <a:ln>
                      <a:noFill/>
                    </a:ln>
                    <a:solidFill>
                      <a:srgbClr val="000000"/>
                    </a:solidFill>
                    <a:effectLst/>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while(worklist not empty):</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 = pop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element e is a call c in function s to function 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(t) with formals mapped to actuals</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updated, add s to the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else if element e is a function 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 </a:t>
                </a:r>
                <a14:m>
                  <m:oMath xmlns:m="http://schemas.openxmlformats.org/officeDocument/2006/math">
                    <m:r>
                      <a:rPr xmlns:a="http://schemas.openxmlformats.org/drawingml/2006/main" lang="en-US" i="1" smtClean="0">
                        <a:latin typeface="Cambria Math" panose="02040503050406030204" pitchFamily="18" charset="0"/>
                        <a:ea typeface="Cambria Math" panose="02040503050406030204" pitchFamily="18" charset="0"/>
                      </a:rPr>
                      <m:t>⋃</m:t>
                    </m:r>
                  </m:oMath>
                </a14:m>
                <a:r>
                  <a:rPr lang="en-US" dirty="0"/>
                  <a:t> </a:t>
                </a:r>
                <a:r>
                  <a:rPr lang="en-US" dirty="0" err="1"/>
                  <a:t>GREF</a:t>
                </a:r>
                <a:r>
                  <a:rPr lang="en-US" baseline="-25000" dirty="0" err="1"/>
                  <a:t>call</a:t>
                </a:r>
                <a:r>
                  <a:rPr lang="en-US" dirty="0"/>
                  <a:t>(c) for all call sites c in f </a:t>
                </a:r>
                <a14:m>
                  <m:oMath xmlns:m="http://schemas.openxmlformats.org/officeDocument/2006/math">
                    <m:r>
                      <a:rPr xmlns:a="http://schemas.openxmlformats.org/drawingml/2006/main" lang="en-US" i="1">
                        <a:latin typeface="Cambria Math" panose="02040503050406030204" pitchFamily="18" charset="0"/>
                        <a:ea typeface="Cambria Math" panose="02040503050406030204" pitchFamily="18" charset="0"/>
                      </a:rPr>
                      <m:t>⋃</m:t>
                    </m:r>
                  </m:oMath>
                </a14:m>
                <a:r>
                  <a:rPr lang="en-US" dirty="0"/>
                  <a:t> IREF(f)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updated, add all call sites to f to worklist</a:t>
                </a:r>
              </a:p>
            </p:txBody>
          </p:sp>
        </mc:Choice>
        <mc:Fallback>
          <p:sp>
            <p:nvSpPr>
              <p:cNvPr id="9" name="Rectangle 8">
                <a:extLst>
                  <a:ext uri="{FF2B5EF4-FFF2-40B4-BE49-F238E27FC236}">
                    <a16:creationId xmlns:a16="http://schemas.microsoft.com/office/drawing/2014/main" id="{DBC76A39-E749-9004-E617-FA571BFA6424}"/>
                  </a:ext>
                </a:extLst>
              </p:cNvPr>
              <p:cNvSpPr>
                <a:spLocks noRot="1" noChangeAspect="1" noMove="1" noResize="1" noEditPoints="1" noAdjustHandles="1" noChangeArrowheads="1" noChangeShapeType="1" noTextEdit="1"/>
              </p:cNvSpPr>
              <p:nvPr/>
            </p:nvSpPr>
            <p:spPr bwMode="auto">
              <a:xfrm>
                <a:off x="231681" y="570543"/>
                <a:ext cx="5894799" cy="4335793"/>
              </a:xfrm>
              <a:prstGeom prst="rect">
                <a:avLst/>
              </a:prstGeom>
              <a:blipFill>
                <a:blip r:embed="rId2"/>
                <a:stretch>
                  <a:fillRect l="-827" r="-10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12" name="TextBox 11">
            <a:extLst>
              <a:ext uri="{FF2B5EF4-FFF2-40B4-BE49-F238E27FC236}">
                <a16:creationId xmlns:a16="http://schemas.microsoft.com/office/drawing/2014/main" id="{03E45FEA-3A5D-99E9-46BF-55015B3387B2}"/>
              </a:ext>
            </a:extLst>
          </p:cNvPr>
          <p:cNvSpPr txBox="1"/>
          <p:nvPr/>
        </p:nvSpPr>
        <p:spPr>
          <a:xfrm>
            <a:off x="6003112" y="1202252"/>
            <a:ext cx="3433490" cy="286232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a:solidFill>
                  <a:srgbClr val="000000"/>
                </a:solidFill>
                <a:latin typeface="Courier New" panose="02070309020205020404" pitchFamily="49" charset="0"/>
                <a:cs typeface="Courier New" panose="02070309020205020404" pitchFamily="49" charset="0"/>
              </a:rPr>
              <a:t>01: i</a:t>
            </a: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nt g1,g2, p3;</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02: v</a:t>
            </a:r>
            <a:r>
              <a:rPr kumimoji="0" lang="en-US" altLang="en-US" sz="1500" b="0" i="0" u="none" strike="noStrike" cap="none" normalizeH="0" baseline="0" dirty="0" bmk="">
                <a:ln>
                  <a:noFill/>
                </a:ln>
                <a:solidFill>
                  <a:srgbClr val="000000"/>
                </a:solidFill>
                <a:effectLst/>
                <a:latin typeface="Courier New" panose="02070309020205020404" pitchFamily="49" charset="0"/>
                <a:cs typeface="Courier New" panose="02070309020205020404" pitchFamily="49" charset="0"/>
              </a:rPr>
              <a:t>oid main()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03:   a(v1);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04: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05: void a( int f1){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06:   b(v2, v3);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07:   b(v4, v5);</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08: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09: void b( int f2, int 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10:   print(f3);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11:   b(g1, g2);</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12: }</a:t>
            </a:r>
          </a:p>
        </p:txBody>
      </p:sp>
      <p:sp>
        <p:nvSpPr>
          <p:cNvPr id="17" name="Rectangle 16">
            <a:extLst>
              <a:ext uri="{FF2B5EF4-FFF2-40B4-BE49-F238E27FC236}">
                <a16:creationId xmlns:a16="http://schemas.microsoft.com/office/drawing/2014/main" id="{BD2B9C81-8854-49D2-3CC1-31B6A8EB951E}"/>
              </a:ext>
            </a:extLst>
          </p:cNvPr>
          <p:cNvSpPr/>
          <p:nvPr/>
        </p:nvSpPr>
        <p:spPr>
          <a:xfrm>
            <a:off x="9550687" y="685667"/>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main</a:t>
            </a:r>
          </a:p>
          <a:p>
            <a:pPr algn="ctr"/>
            <a:r>
              <a:rPr lang="en-US" dirty="0">
                <a:solidFill>
                  <a:schemeClr val="tx1"/>
                </a:solidFill>
              </a:rPr>
              <a:t>IREF = { }</a:t>
            </a:r>
          </a:p>
          <a:p>
            <a:pPr algn="ctr"/>
            <a:r>
              <a:rPr lang="en-US" dirty="0">
                <a:solidFill>
                  <a:schemeClr val="tx1"/>
                </a:solidFill>
              </a:rPr>
              <a:t>03</a:t>
            </a:r>
          </a:p>
        </p:txBody>
      </p:sp>
      <p:sp>
        <p:nvSpPr>
          <p:cNvPr id="18" name="Rectangle 17">
            <a:extLst>
              <a:ext uri="{FF2B5EF4-FFF2-40B4-BE49-F238E27FC236}">
                <a16:creationId xmlns:a16="http://schemas.microsoft.com/office/drawing/2014/main" id="{01A8FBF0-D33F-2096-E2DC-E70A2716BC7F}"/>
              </a:ext>
            </a:extLst>
          </p:cNvPr>
          <p:cNvSpPr/>
          <p:nvPr/>
        </p:nvSpPr>
        <p:spPr>
          <a:xfrm>
            <a:off x="9550687" y="1952271"/>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a</a:t>
            </a:r>
          </a:p>
          <a:p>
            <a:pPr algn="ctr"/>
            <a:r>
              <a:rPr lang="en-US" dirty="0">
                <a:solidFill>
                  <a:schemeClr val="tx1"/>
                </a:solidFill>
              </a:rPr>
              <a:t>IREF = { }</a:t>
            </a:r>
          </a:p>
          <a:p>
            <a:pPr algn="ctr"/>
            <a:r>
              <a:rPr lang="en-US" dirty="0">
                <a:solidFill>
                  <a:schemeClr val="tx1"/>
                </a:solidFill>
              </a:rPr>
              <a:t>06   07</a:t>
            </a:r>
          </a:p>
        </p:txBody>
      </p:sp>
      <p:sp>
        <p:nvSpPr>
          <p:cNvPr id="19" name="Rectangle 18">
            <a:extLst>
              <a:ext uri="{FF2B5EF4-FFF2-40B4-BE49-F238E27FC236}">
                <a16:creationId xmlns:a16="http://schemas.microsoft.com/office/drawing/2014/main" id="{1D093966-13FC-985E-E844-9347272A7840}"/>
              </a:ext>
            </a:extLst>
          </p:cNvPr>
          <p:cNvSpPr/>
          <p:nvPr/>
        </p:nvSpPr>
        <p:spPr>
          <a:xfrm>
            <a:off x="9550687" y="3230880"/>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b</a:t>
            </a:r>
          </a:p>
          <a:p>
            <a:pPr algn="ctr"/>
            <a:r>
              <a:rPr lang="en-US" dirty="0">
                <a:solidFill>
                  <a:schemeClr val="tx1"/>
                </a:solidFill>
              </a:rPr>
              <a:t>IREF = {f3}</a:t>
            </a:r>
          </a:p>
          <a:p>
            <a:pPr algn="ctr"/>
            <a:r>
              <a:rPr lang="en-US" dirty="0">
                <a:solidFill>
                  <a:schemeClr val="tx1"/>
                </a:solidFill>
              </a:rPr>
              <a:t>10</a:t>
            </a:r>
          </a:p>
        </p:txBody>
      </p:sp>
      <p:cxnSp>
        <p:nvCxnSpPr>
          <p:cNvPr id="20" name="Straight Arrow Connector 19">
            <a:extLst>
              <a:ext uri="{FF2B5EF4-FFF2-40B4-BE49-F238E27FC236}">
                <a16:creationId xmlns:a16="http://schemas.microsoft.com/office/drawing/2014/main" id="{E49ECCA1-9934-3C6E-192F-A2F53C35D95C}"/>
              </a:ext>
            </a:extLst>
          </p:cNvPr>
          <p:cNvCxnSpPr>
            <a:stCxn id="17" idx="2"/>
            <a:endCxn id="18" idx="0"/>
          </p:cNvCxnSpPr>
          <p:nvPr/>
        </p:nvCxnSpPr>
        <p:spPr>
          <a:xfrm>
            <a:off x="10213627" y="1600067"/>
            <a:ext cx="0" cy="35220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1" name="Straight Arrow Connector 20">
            <a:extLst>
              <a:ext uri="{FF2B5EF4-FFF2-40B4-BE49-F238E27FC236}">
                <a16:creationId xmlns:a16="http://schemas.microsoft.com/office/drawing/2014/main" id="{4B300AA3-5CB0-21AA-8666-9AC7FA1C046A}"/>
              </a:ext>
            </a:extLst>
          </p:cNvPr>
          <p:cNvCxnSpPr>
            <a:cxnSpLocks/>
            <a:endCxn id="19" idx="0"/>
          </p:cNvCxnSpPr>
          <p:nvPr/>
        </p:nvCxnSpPr>
        <p:spPr>
          <a:xfrm>
            <a:off x="9992647" y="2866671"/>
            <a:ext cx="220980"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2" name="Straight Arrow Connector 21">
            <a:extLst>
              <a:ext uri="{FF2B5EF4-FFF2-40B4-BE49-F238E27FC236}">
                <a16:creationId xmlns:a16="http://schemas.microsoft.com/office/drawing/2014/main" id="{4660DE67-30CF-7945-23EF-D94C88FADA96}"/>
              </a:ext>
            </a:extLst>
          </p:cNvPr>
          <p:cNvCxnSpPr>
            <a:cxnSpLocks/>
            <a:endCxn id="19" idx="0"/>
          </p:cNvCxnSpPr>
          <p:nvPr/>
        </p:nvCxnSpPr>
        <p:spPr>
          <a:xfrm flipH="1">
            <a:off x="10213627" y="2866671"/>
            <a:ext cx="183984"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3" name="Connector: Elbow 22">
            <a:extLst>
              <a:ext uri="{FF2B5EF4-FFF2-40B4-BE49-F238E27FC236}">
                <a16:creationId xmlns:a16="http://schemas.microsoft.com/office/drawing/2014/main" id="{CFF57F53-A711-CD22-A271-F9C6F3CF0211}"/>
              </a:ext>
            </a:extLst>
          </p:cNvPr>
          <p:cNvCxnSpPr>
            <a:cxnSpLocks/>
            <a:stCxn id="19" idx="2"/>
            <a:endCxn id="19" idx="3"/>
          </p:cNvCxnSpPr>
          <p:nvPr/>
        </p:nvCxnSpPr>
        <p:spPr>
          <a:xfrm rot="5400000" flipH="1" flipV="1">
            <a:off x="10316497" y="3585210"/>
            <a:ext cx="457200" cy="662940"/>
          </a:xfrm>
          <a:prstGeom prst="bentConnector4">
            <a:avLst>
              <a:gd name="adj1" fmla="val -50000"/>
              <a:gd name="adj2" fmla="val 134483"/>
            </a:avLst>
          </a:prstGeom>
          <a:ln>
            <a:tailEnd type="triangle"/>
          </a:ln>
        </p:spPr>
        <p:style>
          <a:lnRef idx="3">
            <a:schemeClr val="dk1"/>
          </a:lnRef>
          <a:fillRef idx="0">
            <a:schemeClr val="dk1"/>
          </a:fillRef>
          <a:effectRef idx="2">
            <a:schemeClr val="dk1"/>
          </a:effectRef>
          <a:fontRef idx="minor">
            <a:schemeClr val="tx1"/>
          </a:fontRef>
        </p:style>
      </p:cxnSp>
      <p:grpSp>
        <p:nvGrpSpPr>
          <p:cNvPr id="3" name="Group 2">
            <a:extLst>
              <a:ext uri="{FF2B5EF4-FFF2-40B4-BE49-F238E27FC236}">
                <a16:creationId xmlns:a16="http://schemas.microsoft.com/office/drawing/2014/main" id="{C8336B12-62E3-966B-65C0-88E9403E6A2D}"/>
              </a:ext>
            </a:extLst>
          </p:cNvPr>
          <p:cNvGrpSpPr/>
          <p:nvPr/>
        </p:nvGrpSpPr>
        <p:grpSpPr>
          <a:xfrm>
            <a:off x="1625600" y="5415280"/>
            <a:ext cx="4153836" cy="369332"/>
            <a:chOff x="1625600" y="5415280"/>
            <a:chExt cx="4153836" cy="369332"/>
          </a:xfrm>
        </p:grpSpPr>
        <p:sp>
          <p:nvSpPr>
            <p:cNvPr id="24" name="TextBox 23">
              <a:extLst>
                <a:ext uri="{FF2B5EF4-FFF2-40B4-BE49-F238E27FC236}">
                  <a16:creationId xmlns:a16="http://schemas.microsoft.com/office/drawing/2014/main" id="{4AB7AE08-C62B-A56E-3967-CBA232273A28}"/>
                </a:ext>
              </a:extLst>
            </p:cNvPr>
            <p:cNvSpPr txBox="1"/>
            <p:nvPr/>
          </p:nvSpPr>
          <p:spPr>
            <a:xfrm>
              <a:off x="1625600" y="5415280"/>
              <a:ext cx="684803" cy="369332"/>
            </a:xfrm>
            <a:prstGeom prst="rect">
              <a:avLst/>
            </a:prstGeom>
            <a:noFill/>
          </p:spPr>
          <p:txBody>
            <a:bodyPr wrap="none" rtlCol="0">
              <a:spAutoFit/>
            </a:bodyPr>
            <a:lstStyle/>
            <a:p>
              <a:r>
                <a:rPr lang="en-US" dirty="0"/>
                <a:t>main</a:t>
              </a:r>
            </a:p>
          </p:txBody>
        </p:sp>
        <p:sp>
          <p:nvSpPr>
            <p:cNvPr id="25" name="TextBox 24">
              <a:extLst>
                <a:ext uri="{FF2B5EF4-FFF2-40B4-BE49-F238E27FC236}">
                  <a16:creationId xmlns:a16="http://schemas.microsoft.com/office/drawing/2014/main" id="{D141A10F-F413-0C64-A07A-9A162A37EC8A}"/>
                </a:ext>
              </a:extLst>
            </p:cNvPr>
            <p:cNvSpPr txBox="1"/>
            <p:nvPr/>
          </p:nvSpPr>
          <p:spPr>
            <a:xfrm>
              <a:off x="2501663" y="5415280"/>
              <a:ext cx="314510" cy="369332"/>
            </a:xfrm>
            <a:prstGeom prst="rect">
              <a:avLst/>
            </a:prstGeom>
            <a:noFill/>
          </p:spPr>
          <p:txBody>
            <a:bodyPr wrap="none" rtlCol="0">
              <a:spAutoFit/>
            </a:bodyPr>
            <a:lstStyle/>
            <a:p>
              <a:r>
                <a:rPr lang="en-US" dirty="0"/>
                <a:t>a</a:t>
              </a:r>
            </a:p>
          </p:txBody>
        </p:sp>
        <p:sp>
          <p:nvSpPr>
            <p:cNvPr id="26" name="TextBox 25">
              <a:extLst>
                <a:ext uri="{FF2B5EF4-FFF2-40B4-BE49-F238E27FC236}">
                  <a16:creationId xmlns:a16="http://schemas.microsoft.com/office/drawing/2014/main" id="{F0F45869-7B06-E600-C200-F3D1C64894F0}"/>
                </a:ext>
              </a:extLst>
            </p:cNvPr>
            <p:cNvSpPr txBox="1"/>
            <p:nvPr/>
          </p:nvSpPr>
          <p:spPr>
            <a:xfrm>
              <a:off x="3007433" y="5415280"/>
              <a:ext cx="314510" cy="369332"/>
            </a:xfrm>
            <a:prstGeom prst="rect">
              <a:avLst/>
            </a:prstGeom>
            <a:noFill/>
          </p:spPr>
          <p:txBody>
            <a:bodyPr wrap="none" rtlCol="0">
              <a:spAutoFit/>
            </a:bodyPr>
            <a:lstStyle/>
            <a:p>
              <a:r>
                <a:rPr lang="en-US" dirty="0"/>
                <a:t>b</a:t>
              </a:r>
            </a:p>
          </p:txBody>
        </p:sp>
        <p:sp>
          <p:nvSpPr>
            <p:cNvPr id="27" name="TextBox 26">
              <a:extLst>
                <a:ext uri="{FF2B5EF4-FFF2-40B4-BE49-F238E27FC236}">
                  <a16:creationId xmlns:a16="http://schemas.microsoft.com/office/drawing/2014/main" id="{525F8CA8-0A0E-AC36-11BD-A44F33B4B99A}"/>
                </a:ext>
              </a:extLst>
            </p:cNvPr>
            <p:cNvSpPr txBox="1"/>
            <p:nvPr/>
          </p:nvSpPr>
          <p:spPr>
            <a:xfrm>
              <a:off x="3513203" y="5415280"/>
              <a:ext cx="421526" cy="369332"/>
            </a:xfrm>
            <a:prstGeom prst="rect">
              <a:avLst/>
            </a:prstGeom>
            <a:noFill/>
          </p:spPr>
          <p:txBody>
            <a:bodyPr wrap="none" rtlCol="0">
              <a:spAutoFit/>
            </a:bodyPr>
            <a:lstStyle/>
            <a:p>
              <a:r>
                <a:rPr lang="en-US" dirty="0"/>
                <a:t>03</a:t>
              </a:r>
            </a:p>
          </p:txBody>
        </p:sp>
        <p:sp>
          <p:nvSpPr>
            <p:cNvPr id="28" name="TextBox 27">
              <a:extLst>
                <a:ext uri="{FF2B5EF4-FFF2-40B4-BE49-F238E27FC236}">
                  <a16:creationId xmlns:a16="http://schemas.microsoft.com/office/drawing/2014/main" id="{F050ACA1-D6C3-5F41-44BC-766A68151971}"/>
                </a:ext>
              </a:extLst>
            </p:cNvPr>
            <p:cNvSpPr txBox="1"/>
            <p:nvPr/>
          </p:nvSpPr>
          <p:spPr>
            <a:xfrm>
              <a:off x="4125989" y="5415280"/>
              <a:ext cx="425116" cy="369332"/>
            </a:xfrm>
            <a:prstGeom prst="rect">
              <a:avLst/>
            </a:prstGeom>
            <a:noFill/>
          </p:spPr>
          <p:txBody>
            <a:bodyPr wrap="none" rtlCol="0">
              <a:spAutoFit/>
            </a:bodyPr>
            <a:lstStyle/>
            <a:p>
              <a:r>
                <a:rPr lang="en-US" dirty="0"/>
                <a:t>06</a:t>
              </a:r>
            </a:p>
          </p:txBody>
        </p:sp>
        <p:sp>
          <p:nvSpPr>
            <p:cNvPr id="29" name="TextBox 28">
              <a:extLst>
                <a:ext uri="{FF2B5EF4-FFF2-40B4-BE49-F238E27FC236}">
                  <a16:creationId xmlns:a16="http://schemas.microsoft.com/office/drawing/2014/main" id="{84E810BE-09C0-DDBB-98BB-B5A317B5EE07}"/>
                </a:ext>
              </a:extLst>
            </p:cNvPr>
            <p:cNvSpPr txBox="1"/>
            <p:nvPr/>
          </p:nvSpPr>
          <p:spPr>
            <a:xfrm>
              <a:off x="4742365" y="5415280"/>
              <a:ext cx="420693" cy="369332"/>
            </a:xfrm>
            <a:prstGeom prst="rect">
              <a:avLst/>
            </a:prstGeom>
            <a:noFill/>
          </p:spPr>
          <p:txBody>
            <a:bodyPr wrap="none" rtlCol="0">
              <a:spAutoFit/>
            </a:bodyPr>
            <a:lstStyle/>
            <a:p>
              <a:r>
                <a:rPr lang="en-US"/>
                <a:t>07</a:t>
              </a:r>
              <a:endParaRPr lang="en-US" dirty="0"/>
            </a:p>
          </p:txBody>
        </p:sp>
        <p:sp>
          <p:nvSpPr>
            <p:cNvPr id="30" name="TextBox 29">
              <a:extLst>
                <a:ext uri="{FF2B5EF4-FFF2-40B4-BE49-F238E27FC236}">
                  <a16:creationId xmlns:a16="http://schemas.microsoft.com/office/drawing/2014/main" id="{688C8302-BED6-E334-DACB-2B991B93EB51}"/>
                </a:ext>
              </a:extLst>
            </p:cNvPr>
            <p:cNvSpPr txBox="1"/>
            <p:nvPr/>
          </p:nvSpPr>
          <p:spPr>
            <a:xfrm>
              <a:off x="5354320" y="5415280"/>
              <a:ext cx="425116" cy="369332"/>
            </a:xfrm>
            <a:prstGeom prst="rect">
              <a:avLst/>
            </a:prstGeom>
            <a:noFill/>
          </p:spPr>
          <p:txBody>
            <a:bodyPr wrap="none" rtlCol="0">
              <a:spAutoFit/>
            </a:bodyPr>
            <a:lstStyle/>
            <a:p>
              <a:r>
                <a:rPr lang="en-US" dirty="0"/>
                <a:t>11</a:t>
              </a:r>
            </a:p>
          </p:txBody>
        </p:sp>
      </p:grpSp>
      <p:sp>
        <p:nvSpPr>
          <p:cNvPr id="31" name="TextBox 30">
            <a:extLst>
              <a:ext uri="{FF2B5EF4-FFF2-40B4-BE49-F238E27FC236}">
                <a16:creationId xmlns:a16="http://schemas.microsoft.com/office/drawing/2014/main" id="{73A11176-4E55-2F37-831D-A66BE87B6DAA}"/>
              </a:ext>
            </a:extLst>
          </p:cNvPr>
          <p:cNvSpPr txBox="1"/>
          <p:nvPr/>
        </p:nvSpPr>
        <p:spPr>
          <a:xfrm>
            <a:off x="836600" y="5835412"/>
            <a:ext cx="705642" cy="369332"/>
          </a:xfrm>
          <a:prstGeom prst="rect">
            <a:avLst/>
          </a:prstGeom>
          <a:noFill/>
        </p:spPr>
        <p:txBody>
          <a:bodyPr wrap="none" rtlCol="0">
            <a:spAutoFit/>
          </a:bodyPr>
          <a:lstStyle/>
          <a:p>
            <a:r>
              <a:rPr lang="en-US" dirty="0"/>
              <a:t>GREF</a:t>
            </a:r>
          </a:p>
        </p:txBody>
      </p:sp>
      <p:sp>
        <p:nvSpPr>
          <p:cNvPr id="35" name="TextBox 34">
            <a:extLst>
              <a:ext uri="{FF2B5EF4-FFF2-40B4-BE49-F238E27FC236}">
                <a16:creationId xmlns:a16="http://schemas.microsoft.com/office/drawing/2014/main" id="{64B611EC-A23C-C906-2D3F-77EEAC3F4EFD}"/>
              </a:ext>
            </a:extLst>
          </p:cNvPr>
          <p:cNvSpPr txBox="1"/>
          <p:nvPr/>
        </p:nvSpPr>
        <p:spPr>
          <a:xfrm>
            <a:off x="2917576" y="5781040"/>
            <a:ext cx="548163" cy="369332"/>
          </a:xfrm>
          <a:prstGeom prst="rect">
            <a:avLst/>
          </a:prstGeom>
          <a:noFill/>
        </p:spPr>
        <p:txBody>
          <a:bodyPr wrap="none" rtlCol="0">
            <a:spAutoFit/>
          </a:bodyPr>
          <a:lstStyle/>
          <a:p>
            <a:r>
              <a:rPr lang="en-US" dirty="0"/>
              <a:t>{f3}</a:t>
            </a:r>
          </a:p>
        </p:txBody>
      </p:sp>
      <p:sp>
        <p:nvSpPr>
          <p:cNvPr id="36" name="TextBox 35">
            <a:extLst>
              <a:ext uri="{FF2B5EF4-FFF2-40B4-BE49-F238E27FC236}">
                <a16:creationId xmlns:a16="http://schemas.microsoft.com/office/drawing/2014/main" id="{219CD3D2-4F1A-00D3-1131-EEE6E9781A63}"/>
              </a:ext>
            </a:extLst>
          </p:cNvPr>
          <p:cNvSpPr txBox="1"/>
          <p:nvPr/>
        </p:nvSpPr>
        <p:spPr>
          <a:xfrm>
            <a:off x="1769496" y="5781040"/>
            <a:ext cx="418704" cy="369332"/>
          </a:xfrm>
          <a:prstGeom prst="rect">
            <a:avLst/>
          </a:prstGeom>
          <a:noFill/>
        </p:spPr>
        <p:txBody>
          <a:bodyPr wrap="none" rtlCol="0">
            <a:spAutoFit/>
          </a:bodyPr>
          <a:lstStyle/>
          <a:p>
            <a:r>
              <a:rPr lang="en-US" dirty="0"/>
              <a:t>{ }</a:t>
            </a:r>
          </a:p>
        </p:txBody>
      </p:sp>
      <p:sp>
        <p:nvSpPr>
          <p:cNvPr id="37" name="TextBox 36">
            <a:extLst>
              <a:ext uri="{FF2B5EF4-FFF2-40B4-BE49-F238E27FC236}">
                <a16:creationId xmlns:a16="http://schemas.microsoft.com/office/drawing/2014/main" id="{A2F9A74C-4E95-79F4-1870-3749E47164A5}"/>
              </a:ext>
            </a:extLst>
          </p:cNvPr>
          <p:cNvSpPr txBox="1"/>
          <p:nvPr/>
        </p:nvSpPr>
        <p:spPr>
          <a:xfrm>
            <a:off x="2450216" y="5781040"/>
            <a:ext cx="418704" cy="369332"/>
          </a:xfrm>
          <a:prstGeom prst="rect">
            <a:avLst/>
          </a:prstGeom>
          <a:noFill/>
        </p:spPr>
        <p:txBody>
          <a:bodyPr wrap="none" rtlCol="0">
            <a:spAutoFit/>
          </a:bodyPr>
          <a:lstStyle/>
          <a:p>
            <a:r>
              <a:rPr lang="en-US" dirty="0"/>
              <a:t>{ }</a:t>
            </a:r>
          </a:p>
        </p:txBody>
      </p:sp>
      <p:sp>
        <p:nvSpPr>
          <p:cNvPr id="38" name="TextBox 37">
            <a:extLst>
              <a:ext uri="{FF2B5EF4-FFF2-40B4-BE49-F238E27FC236}">
                <a16:creationId xmlns:a16="http://schemas.microsoft.com/office/drawing/2014/main" id="{1EB57917-8FB1-4B60-5F99-A1AB57BBA6A7}"/>
              </a:ext>
            </a:extLst>
          </p:cNvPr>
          <p:cNvSpPr txBox="1"/>
          <p:nvPr/>
        </p:nvSpPr>
        <p:spPr>
          <a:xfrm>
            <a:off x="3517016" y="5781040"/>
            <a:ext cx="418704" cy="369332"/>
          </a:xfrm>
          <a:prstGeom prst="rect">
            <a:avLst/>
          </a:prstGeom>
          <a:noFill/>
        </p:spPr>
        <p:txBody>
          <a:bodyPr wrap="none" rtlCol="0">
            <a:spAutoFit/>
          </a:bodyPr>
          <a:lstStyle/>
          <a:p>
            <a:r>
              <a:rPr lang="en-US" dirty="0"/>
              <a:t>{ }</a:t>
            </a:r>
          </a:p>
        </p:txBody>
      </p:sp>
      <p:sp>
        <p:nvSpPr>
          <p:cNvPr id="39" name="TextBox 38">
            <a:extLst>
              <a:ext uri="{FF2B5EF4-FFF2-40B4-BE49-F238E27FC236}">
                <a16:creationId xmlns:a16="http://schemas.microsoft.com/office/drawing/2014/main" id="{FDC33137-5699-7182-84ED-0061F32AE43C}"/>
              </a:ext>
            </a:extLst>
          </p:cNvPr>
          <p:cNvSpPr txBox="1"/>
          <p:nvPr/>
        </p:nvSpPr>
        <p:spPr>
          <a:xfrm>
            <a:off x="4126616" y="5781040"/>
            <a:ext cx="418704" cy="369332"/>
          </a:xfrm>
          <a:prstGeom prst="rect">
            <a:avLst/>
          </a:prstGeom>
          <a:noFill/>
        </p:spPr>
        <p:txBody>
          <a:bodyPr wrap="none" rtlCol="0">
            <a:spAutoFit/>
          </a:bodyPr>
          <a:lstStyle/>
          <a:p>
            <a:r>
              <a:rPr lang="en-US" dirty="0"/>
              <a:t>{ }</a:t>
            </a:r>
          </a:p>
        </p:txBody>
      </p:sp>
      <p:sp>
        <p:nvSpPr>
          <p:cNvPr id="40" name="TextBox 39">
            <a:extLst>
              <a:ext uri="{FF2B5EF4-FFF2-40B4-BE49-F238E27FC236}">
                <a16:creationId xmlns:a16="http://schemas.microsoft.com/office/drawing/2014/main" id="{D333D0B7-F8F7-574E-B4AD-1A701A7F1A2D}"/>
              </a:ext>
            </a:extLst>
          </p:cNvPr>
          <p:cNvSpPr txBox="1"/>
          <p:nvPr/>
        </p:nvSpPr>
        <p:spPr>
          <a:xfrm>
            <a:off x="4746376" y="5781040"/>
            <a:ext cx="418704" cy="369332"/>
          </a:xfrm>
          <a:prstGeom prst="rect">
            <a:avLst/>
          </a:prstGeom>
          <a:noFill/>
        </p:spPr>
        <p:txBody>
          <a:bodyPr wrap="none" rtlCol="0">
            <a:spAutoFit/>
          </a:bodyPr>
          <a:lstStyle/>
          <a:p>
            <a:r>
              <a:rPr lang="en-US" dirty="0"/>
              <a:t>{ }</a:t>
            </a:r>
          </a:p>
        </p:txBody>
      </p:sp>
      <p:sp>
        <p:nvSpPr>
          <p:cNvPr id="46" name="TextBox 45">
            <a:extLst>
              <a:ext uri="{FF2B5EF4-FFF2-40B4-BE49-F238E27FC236}">
                <a16:creationId xmlns:a16="http://schemas.microsoft.com/office/drawing/2014/main" id="{435B2B32-8737-FACA-E205-6B2CC4FCE7B5}"/>
              </a:ext>
            </a:extLst>
          </p:cNvPr>
          <p:cNvSpPr txBox="1"/>
          <p:nvPr/>
        </p:nvSpPr>
        <p:spPr>
          <a:xfrm>
            <a:off x="588617" y="4894762"/>
            <a:ext cx="1124026" cy="369332"/>
          </a:xfrm>
          <a:prstGeom prst="rect">
            <a:avLst/>
          </a:prstGeom>
          <a:noFill/>
        </p:spPr>
        <p:txBody>
          <a:bodyPr wrap="none" rtlCol="0">
            <a:spAutoFit/>
          </a:bodyPr>
          <a:lstStyle/>
          <a:p>
            <a:r>
              <a:rPr lang="en-US" dirty="0"/>
              <a:t>Worklist: </a:t>
            </a:r>
          </a:p>
        </p:txBody>
      </p:sp>
      <p:sp>
        <p:nvSpPr>
          <p:cNvPr id="47" name="TextBox 46">
            <a:extLst>
              <a:ext uri="{FF2B5EF4-FFF2-40B4-BE49-F238E27FC236}">
                <a16:creationId xmlns:a16="http://schemas.microsoft.com/office/drawing/2014/main" id="{7EB87EE0-5345-DEE5-7092-AD85579DE22D}"/>
              </a:ext>
            </a:extLst>
          </p:cNvPr>
          <p:cNvSpPr txBox="1"/>
          <p:nvPr/>
        </p:nvSpPr>
        <p:spPr>
          <a:xfrm>
            <a:off x="1523337" y="4894762"/>
            <a:ext cx="271228" cy="369332"/>
          </a:xfrm>
          <a:prstGeom prst="rect">
            <a:avLst/>
          </a:prstGeom>
          <a:noFill/>
        </p:spPr>
        <p:txBody>
          <a:bodyPr wrap="none" rtlCol="0">
            <a:spAutoFit/>
          </a:bodyPr>
          <a:lstStyle/>
          <a:p>
            <a:r>
              <a:rPr lang="en-US" dirty="0"/>
              <a:t>{</a:t>
            </a:r>
          </a:p>
        </p:txBody>
      </p:sp>
      <p:sp>
        <p:nvSpPr>
          <p:cNvPr id="48" name="TextBox 47">
            <a:extLst>
              <a:ext uri="{FF2B5EF4-FFF2-40B4-BE49-F238E27FC236}">
                <a16:creationId xmlns:a16="http://schemas.microsoft.com/office/drawing/2014/main" id="{EE74F753-A20B-3559-5524-9929ED5D2762}"/>
              </a:ext>
            </a:extLst>
          </p:cNvPr>
          <p:cNvSpPr txBox="1"/>
          <p:nvPr/>
        </p:nvSpPr>
        <p:spPr>
          <a:xfrm>
            <a:off x="4043017" y="4894762"/>
            <a:ext cx="271228" cy="369332"/>
          </a:xfrm>
          <a:prstGeom prst="rect">
            <a:avLst/>
          </a:prstGeom>
          <a:noFill/>
        </p:spPr>
        <p:txBody>
          <a:bodyPr wrap="none" rtlCol="0">
            <a:spAutoFit/>
          </a:bodyPr>
          <a:lstStyle/>
          <a:p>
            <a:r>
              <a:rPr lang="en-US" dirty="0"/>
              <a:t>}</a:t>
            </a:r>
          </a:p>
        </p:txBody>
      </p:sp>
      <p:sp>
        <p:nvSpPr>
          <p:cNvPr id="50" name="TextBox 49">
            <a:extLst>
              <a:ext uri="{FF2B5EF4-FFF2-40B4-BE49-F238E27FC236}">
                <a16:creationId xmlns:a16="http://schemas.microsoft.com/office/drawing/2014/main" id="{AFCABB3C-B67B-3024-720B-86D559BC6655}"/>
              </a:ext>
            </a:extLst>
          </p:cNvPr>
          <p:cNvSpPr txBox="1"/>
          <p:nvPr/>
        </p:nvSpPr>
        <p:spPr>
          <a:xfrm>
            <a:off x="7277501" y="4468042"/>
            <a:ext cx="314510" cy="369332"/>
          </a:xfrm>
          <a:prstGeom prst="rect">
            <a:avLst/>
          </a:prstGeom>
          <a:noFill/>
        </p:spPr>
        <p:txBody>
          <a:bodyPr wrap="none" rtlCol="0">
            <a:spAutoFit/>
          </a:bodyPr>
          <a:lstStyle/>
          <a:p>
            <a:r>
              <a:rPr lang="en-US" dirty="0"/>
              <a:t>a</a:t>
            </a:r>
          </a:p>
        </p:txBody>
      </p:sp>
      <p:sp>
        <p:nvSpPr>
          <p:cNvPr id="52" name="TextBox 51">
            <a:extLst>
              <a:ext uri="{FF2B5EF4-FFF2-40B4-BE49-F238E27FC236}">
                <a16:creationId xmlns:a16="http://schemas.microsoft.com/office/drawing/2014/main" id="{E8D25EE6-4FC4-C73D-DFA8-230358A8107C}"/>
              </a:ext>
            </a:extLst>
          </p:cNvPr>
          <p:cNvSpPr txBox="1"/>
          <p:nvPr/>
        </p:nvSpPr>
        <p:spPr>
          <a:xfrm>
            <a:off x="2732049" y="4894762"/>
            <a:ext cx="421526" cy="369332"/>
          </a:xfrm>
          <a:prstGeom prst="rect">
            <a:avLst/>
          </a:prstGeom>
          <a:noFill/>
        </p:spPr>
        <p:txBody>
          <a:bodyPr wrap="none" rtlCol="0">
            <a:spAutoFit/>
          </a:bodyPr>
          <a:lstStyle/>
          <a:p>
            <a:r>
              <a:rPr lang="en-US" dirty="0"/>
              <a:t>03</a:t>
            </a:r>
          </a:p>
        </p:txBody>
      </p:sp>
      <p:sp>
        <p:nvSpPr>
          <p:cNvPr id="53" name="TextBox 52">
            <a:extLst>
              <a:ext uri="{FF2B5EF4-FFF2-40B4-BE49-F238E27FC236}">
                <a16:creationId xmlns:a16="http://schemas.microsoft.com/office/drawing/2014/main" id="{DE2FDFD9-296B-F599-FED0-AF400927D225}"/>
              </a:ext>
            </a:extLst>
          </p:cNvPr>
          <p:cNvSpPr txBox="1"/>
          <p:nvPr/>
        </p:nvSpPr>
        <p:spPr>
          <a:xfrm>
            <a:off x="3124683" y="4894762"/>
            <a:ext cx="425116" cy="369332"/>
          </a:xfrm>
          <a:prstGeom prst="rect">
            <a:avLst/>
          </a:prstGeom>
          <a:noFill/>
        </p:spPr>
        <p:txBody>
          <a:bodyPr wrap="none" rtlCol="0">
            <a:spAutoFit/>
          </a:bodyPr>
          <a:lstStyle/>
          <a:p>
            <a:r>
              <a:rPr lang="en-US"/>
              <a:t>06</a:t>
            </a:r>
            <a:endParaRPr lang="en-US" dirty="0"/>
          </a:p>
        </p:txBody>
      </p:sp>
      <p:sp>
        <p:nvSpPr>
          <p:cNvPr id="54" name="TextBox 53">
            <a:extLst>
              <a:ext uri="{FF2B5EF4-FFF2-40B4-BE49-F238E27FC236}">
                <a16:creationId xmlns:a16="http://schemas.microsoft.com/office/drawing/2014/main" id="{BF059ED4-7A90-BA2C-DF64-1EC700ECCE8F}"/>
              </a:ext>
            </a:extLst>
          </p:cNvPr>
          <p:cNvSpPr txBox="1"/>
          <p:nvPr/>
        </p:nvSpPr>
        <p:spPr>
          <a:xfrm>
            <a:off x="3489131" y="4894762"/>
            <a:ext cx="420693" cy="369332"/>
          </a:xfrm>
          <a:prstGeom prst="rect">
            <a:avLst/>
          </a:prstGeom>
          <a:noFill/>
        </p:spPr>
        <p:txBody>
          <a:bodyPr wrap="none" rtlCol="0">
            <a:spAutoFit/>
          </a:bodyPr>
          <a:lstStyle/>
          <a:p>
            <a:r>
              <a:rPr lang="en-US" dirty="0"/>
              <a:t>07</a:t>
            </a:r>
          </a:p>
        </p:txBody>
      </p:sp>
      <p:sp>
        <p:nvSpPr>
          <p:cNvPr id="45" name="TextBox 44">
            <a:extLst>
              <a:ext uri="{FF2B5EF4-FFF2-40B4-BE49-F238E27FC236}">
                <a16:creationId xmlns:a16="http://schemas.microsoft.com/office/drawing/2014/main" id="{41A1A3C8-0318-0CE2-699D-E72605475E76}"/>
              </a:ext>
            </a:extLst>
          </p:cNvPr>
          <p:cNvSpPr txBox="1"/>
          <p:nvPr/>
        </p:nvSpPr>
        <p:spPr>
          <a:xfrm>
            <a:off x="3887337" y="4886305"/>
            <a:ext cx="314510" cy="369332"/>
          </a:xfrm>
          <a:prstGeom prst="rect">
            <a:avLst/>
          </a:prstGeom>
          <a:noFill/>
        </p:spPr>
        <p:txBody>
          <a:bodyPr wrap="none" rtlCol="0">
            <a:spAutoFit/>
          </a:bodyPr>
          <a:lstStyle/>
          <a:p>
            <a:r>
              <a:rPr lang="en-US" dirty="0"/>
              <a:t>b</a:t>
            </a:r>
          </a:p>
        </p:txBody>
      </p:sp>
      <p:sp>
        <p:nvSpPr>
          <p:cNvPr id="51" name="TextBox 50">
            <a:extLst>
              <a:ext uri="{FF2B5EF4-FFF2-40B4-BE49-F238E27FC236}">
                <a16:creationId xmlns:a16="http://schemas.microsoft.com/office/drawing/2014/main" id="{1327A91E-5499-187A-6835-4A1FF985DB9F}"/>
              </a:ext>
            </a:extLst>
          </p:cNvPr>
          <p:cNvSpPr txBox="1"/>
          <p:nvPr/>
        </p:nvSpPr>
        <p:spPr>
          <a:xfrm>
            <a:off x="5213735" y="5776126"/>
            <a:ext cx="726481" cy="369332"/>
          </a:xfrm>
          <a:prstGeom prst="rect">
            <a:avLst/>
          </a:prstGeom>
          <a:noFill/>
        </p:spPr>
        <p:txBody>
          <a:bodyPr wrap="none" rtlCol="0">
            <a:spAutoFit/>
          </a:bodyPr>
          <a:lstStyle/>
          <a:p>
            <a:r>
              <a:rPr lang="en-US" dirty="0"/>
              <a:t>{ g2 }</a:t>
            </a:r>
          </a:p>
        </p:txBody>
      </p:sp>
      <p:sp>
        <p:nvSpPr>
          <p:cNvPr id="6" name="TextBox 5">
            <a:extLst>
              <a:ext uri="{FF2B5EF4-FFF2-40B4-BE49-F238E27FC236}">
                <a16:creationId xmlns:a16="http://schemas.microsoft.com/office/drawing/2014/main" id="{9CEB4C98-CE1F-CCBE-B9F3-91042BFBAC60}"/>
              </a:ext>
            </a:extLst>
          </p:cNvPr>
          <p:cNvSpPr txBox="1"/>
          <p:nvPr/>
        </p:nvSpPr>
        <p:spPr>
          <a:xfrm>
            <a:off x="6492240" y="4461791"/>
            <a:ext cx="934808" cy="369332"/>
          </a:xfrm>
          <a:prstGeom prst="rect">
            <a:avLst/>
          </a:prstGeom>
          <a:noFill/>
        </p:spPr>
        <p:txBody>
          <a:bodyPr wrap="none" rtlCol="0">
            <a:spAutoFit/>
          </a:bodyPr>
          <a:lstStyle/>
          <a:p>
            <a:r>
              <a:rPr lang="en-US" altLang="en-US" i="1" dirty="0" bmk="">
                <a:solidFill>
                  <a:srgbClr val="000000"/>
                </a:solidFill>
                <a:cs typeface="Times New Roman" panose="02020603050405020304" pitchFamily="18" charset="0"/>
              </a:rPr>
              <a:t>Process</a:t>
            </a:r>
            <a:endParaRPr lang="en-US" i="1" dirty="0"/>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DF0B15CE-A53E-819B-CCB1-D7C0B08477F9}"/>
                  </a:ext>
                </a:extLst>
              </p:cNvPr>
              <p:cNvSpPr txBox="1"/>
              <p:nvPr/>
            </p:nvSpPr>
            <p:spPr>
              <a:xfrm>
                <a:off x="6482080" y="4746271"/>
                <a:ext cx="5019323" cy="369332"/>
              </a:xfrm>
              <a:prstGeom prst="rect">
                <a:avLst/>
              </a:prstGeom>
              <a:noFill/>
            </p:spPr>
            <p:txBody>
              <a:bodyPr wrap="none" rtlCol="0">
                <a:spAutoFit/>
              </a:bodyPr>
              <a:lstStyle/>
              <a:p>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(a) = </a:t>
                </a:r>
                <a:r>
                  <a:rPr lang="en-US" dirty="0" err="1"/>
                  <a:t>GREF</a:t>
                </a:r>
                <a:r>
                  <a:rPr lang="en-US" baseline="-25000" dirty="0" err="1"/>
                  <a:t>call</a:t>
                </a:r>
                <a:r>
                  <a:rPr lang="en-US" dirty="0"/>
                  <a:t>(06) </a:t>
                </a:r>
                <a14:m>
                  <m:oMath xmlns:m="http://schemas.openxmlformats.org/officeDocument/2006/math">
                    <m:r>
                      <a:rPr xmlns:a="http://schemas.openxmlformats.org/drawingml/2006/main" lang="en-US" i="1">
                        <a:latin typeface="Cambria Math" panose="02040503050406030204" pitchFamily="18" charset="0"/>
                        <a:ea typeface="Cambria Math" panose="02040503050406030204" pitchFamily="18" charset="0"/>
                      </a:rPr>
                      <m:t>⋃</m:t>
                    </m:r>
                  </m:oMath>
                </a14:m>
                <a:r>
                  <a:rPr lang="en-US" dirty="0"/>
                  <a:t> GREF</a:t>
                </a:r>
                <a:r>
                  <a:rPr lang="en-US" baseline="-25000" dirty="0"/>
                  <a:t>call</a:t>
                </a:r>
                <a:r>
                  <a:rPr lang="en-US" dirty="0"/>
                  <a:t>(07) </a:t>
                </a:r>
                <a14:m>
                  <m:oMath xmlns:m="http://schemas.openxmlformats.org/officeDocument/2006/math">
                    <m:r>
                      <a:rPr xmlns:a="http://schemas.openxmlformats.org/drawingml/2006/main" lang="en-US" i="1">
                        <a:latin typeface="Cambria Math" panose="02040503050406030204" pitchFamily="18" charset="0"/>
                        <a:ea typeface="Cambria Math" panose="02040503050406030204" pitchFamily="18" charset="0"/>
                      </a:rPr>
                      <m:t>⋃ </m:t>
                    </m:r>
                  </m:oMath>
                </a14:m>
                <a:r>
                  <a:rPr lang="en-US" dirty="0"/>
                  <a:t>IREF(a) </a:t>
                </a:r>
              </a:p>
            </p:txBody>
          </p:sp>
        </mc:Choice>
        <mc:Fallback>
          <p:sp>
            <p:nvSpPr>
              <p:cNvPr id="10" name="TextBox 9">
                <a:extLst>
                  <a:ext uri="{FF2B5EF4-FFF2-40B4-BE49-F238E27FC236}">
                    <a16:creationId xmlns:a16="http://schemas.microsoft.com/office/drawing/2014/main" id="{DF0B15CE-A53E-819B-CCB1-D7C0B08477F9}"/>
                  </a:ext>
                </a:extLst>
              </p:cNvPr>
              <p:cNvSpPr txBox="1">
                <a:spLocks noRot="1" noChangeAspect="1" noMove="1" noResize="1" noEditPoints="1" noAdjustHandles="1" noChangeArrowheads="1" noChangeShapeType="1" noTextEdit="1"/>
              </p:cNvSpPr>
              <p:nvPr/>
            </p:nvSpPr>
            <p:spPr>
              <a:xfrm>
                <a:off x="6482080" y="4746271"/>
                <a:ext cx="5019323" cy="369332"/>
              </a:xfrm>
              <a:prstGeom prst="rect">
                <a:avLst/>
              </a:prstGeom>
              <a:blipFill>
                <a:blip r:embed="rId3"/>
                <a:stretch>
                  <a:fillRect l="-971" t="-10000"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F8FC58E9-8E22-4CF4-1D2D-65C84BF45049}"/>
                  </a:ext>
                </a:extLst>
              </p:cNvPr>
              <p:cNvSpPr txBox="1"/>
              <p:nvPr/>
            </p:nvSpPr>
            <p:spPr>
              <a:xfrm>
                <a:off x="7487920" y="5061231"/>
                <a:ext cx="3805850" cy="369332"/>
              </a:xfrm>
              <a:prstGeom prst="rect">
                <a:avLst/>
              </a:prstGeom>
              <a:noFill/>
            </p:spPr>
            <p:txBody>
              <a:bodyPr wrap="none" rtlCol="0">
                <a:spAutoFit/>
              </a:bodyPr>
              <a:lstStyle/>
              <a:p>
                <a:r>
                  <a:rPr lang="en-US" altLang="en-US" dirty="0" bmk="">
                    <a:solidFill>
                      <a:srgbClr val="000000"/>
                    </a:solidFill>
                    <a:cs typeface="Times New Roman" panose="02020603050405020304" pitchFamily="18" charset="0"/>
                  </a:rPr>
                  <a:t>=     </a:t>
                </a:r>
                <a:r>
                  <a:rPr lang="en-US" dirty="0"/>
                  <a:t>{ }          </a:t>
                </a:r>
                <a:r>
                  <a:rPr lang="en-US" sz="400" dirty="0"/>
                  <a:t>       </a:t>
                </a:r>
                <a14:m>
                  <m:oMath xmlns:m="http://schemas.openxmlformats.org/officeDocument/2006/math">
                    <m:r>
                      <a:rPr xmlns:a="http://schemas.openxmlformats.org/drawingml/2006/main" lang="en-US" i="1">
                        <a:latin typeface="Cambria Math" panose="02040503050406030204" pitchFamily="18" charset="0"/>
                        <a:ea typeface="Cambria Math" panose="02040503050406030204" pitchFamily="18" charset="0"/>
                      </a:rPr>
                      <m:t>⋃</m:t>
                    </m:r>
                  </m:oMath>
                </a14:m>
                <a:r>
                  <a:rPr lang="en-US" dirty="0"/>
                  <a:t>         { }      </a:t>
                </a:r>
                <a14:m>
                  <m:oMath xmlns:m="http://schemas.openxmlformats.org/officeDocument/2006/math">
                    <m:r>
                      <a:rPr xmlns:a="http://schemas.openxmlformats.org/drawingml/2006/main" lang="en-US" b="0" i="0" smtClean="0">
                        <a:latin typeface="Cambria Math" panose="02040503050406030204" pitchFamily="18" charset="0"/>
                        <a:ea typeface="Cambria Math" panose="02040503050406030204" pitchFamily="18" charset="0"/>
                      </a:rPr>
                      <m:t>  </m:t>
                    </m:r>
                    <m:r>
                      <a:rPr xmlns:a="http://schemas.openxmlformats.org/drawingml/2006/main" lang="en-US" i="1">
                        <a:latin typeface="Cambria Math" panose="02040503050406030204" pitchFamily="18" charset="0"/>
                        <a:ea typeface="Cambria Math" panose="02040503050406030204" pitchFamily="18" charset="0"/>
                      </a:rPr>
                      <m:t>⋃</m:t>
                    </m:r>
                  </m:oMath>
                </a14:m>
                <a:r>
                  <a:rPr lang="en-US" dirty="0"/>
                  <a:t>      { }</a:t>
                </a:r>
              </a:p>
            </p:txBody>
          </p:sp>
        </mc:Choice>
        <mc:Fallback>
          <p:sp>
            <p:nvSpPr>
              <p:cNvPr id="11" name="TextBox 10">
                <a:extLst>
                  <a:ext uri="{FF2B5EF4-FFF2-40B4-BE49-F238E27FC236}">
                    <a16:creationId xmlns:a16="http://schemas.microsoft.com/office/drawing/2014/main" id="{F8FC58E9-8E22-4CF4-1D2D-65C84BF45049}"/>
                  </a:ext>
                </a:extLst>
              </p:cNvPr>
              <p:cNvSpPr txBox="1">
                <a:spLocks noRot="1" noChangeAspect="1" noMove="1" noResize="1" noEditPoints="1" noAdjustHandles="1" noChangeArrowheads="1" noChangeShapeType="1" noTextEdit="1"/>
              </p:cNvSpPr>
              <p:nvPr/>
            </p:nvSpPr>
            <p:spPr>
              <a:xfrm>
                <a:off x="7487920" y="5061231"/>
                <a:ext cx="3805850" cy="369332"/>
              </a:xfrm>
              <a:prstGeom prst="rect">
                <a:avLst/>
              </a:prstGeom>
              <a:blipFill>
                <a:blip r:embed="rId4"/>
                <a:stretch>
                  <a:fillRect l="-1280" t="-8197" b="-24590"/>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21FCFE00-385A-9C39-8571-7C883D5BF1E0}"/>
              </a:ext>
            </a:extLst>
          </p:cNvPr>
          <p:cNvSpPr txBox="1"/>
          <p:nvPr/>
        </p:nvSpPr>
        <p:spPr>
          <a:xfrm>
            <a:off x="9032240" y="5406671"/>
            <a:ext cx="1229567" cy="369332"/>
          </a:xfrm>
          <a:prstGeom prst="rect">
            <a:avLst/>
          </a:prstGeom>
          <a:noFill/>
        </p:spPr>
        <p:txBody>
          <a:bodyPr wrap="none" rtlCol="0">
            <a:spAutoFit/>
          </a:bodyPr>
          <a:lstStyle/>
          <a:p>
            <a:r>
              <a:rPr lang="en-US" altLang="en-US" dirty="0" bmk="">
                <a:solidFill>
                  <a:srgbClr val="000000"/>
                </a:solidFill>
                <a:cs typeface="Times New Roman" panose="02020603050405020304" pitchFamily="18" charset="0"/>
              </a:rPr>
              <a:t>No update</a:t>
            </a:r>
            <a:endParaRPr lang="en-US" dirty="0"/>
          </a:p>
        </p:txBody>
      </p:sp>
    </p:spTree>
    <p:extLst>
      <p:ext uri="{BB962C8B-B14F-4D97-AF65-F5344CB8AC3E}">
        <p14:creationId xmlns:p14="http://schemas.microsoft.com/office/powerpoint/2010/main" val="350417915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Lst>
  </p:timing>
</p:sld>
</file>

<file path=ppt/slides/slide15.xml><?xml version="1.0" encoding="utf-8"?>
<p:sld xmlns:a16="http://schemas.microsoft.com/office/drawing/2014/main" xmlns:mc="http://schemas.openxmlformats.org/markup-compatibility/2006" xmlns:a14="http://schemas.microsoft.com/office/drawing/2010/main" xmlns:p14="http://schemas.microsoft.com/office/powerpoint/2010/main" xmlns:p159="http://schemas.microsoft.com/office/powerpoint/2015/09/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A5C95-964D-BBB4-EDEF-099331878D7F}"/>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EA25CCA-0829-F67E-FFFB-67BF228E8B69}"/>
              </a:ext>
            </a:extLst>
          </p:cNvPr>
          <p:cNvSpPr>
            <a:spLocks noGrp="1"/>
          </p:cNvSpPr>
          <p:nvPr>
            <p:ph type="sldNum" sz="quarter" idx="12"/>
          </p:nvPr>
        </p:nvSpPr>
        <p:spPr>
          <a:xfrm>
            <a:off x="9436608" y="0"/>
            <a:ext cx="2743200" cy="365125"/>
          </a:xfrm>
        </p:spPr>
        <p:txBody>
          <a:bodyPr/>
          <a:lstStyle/>
          <a:p>
            <a:fld id="{B5CEABB6-07DC-46E8-9B57-56EC44A396E5}" type="slidenum">
              <a:rPr lang="en-US" smtClean="0"/>
              <a:t>15</a:t>
            </a:fld>
            <a:endParaRPr lang="en-US" dirty="0"/>
          </a:p>
        </p:txBody>
      </p:sp>
      <p:sp>
        <p:nvSpPr>
          <p:cNvPr id="7" name="Title 1">
            <a:extLst>
              <a:ext uri="{FF2B5EF4-FFF2-40B4-BE49-F238E27FC236}">
                <a16:creationId xmlns:a16="http://schemas.microsoft.com/office/drawing/2014/main" id="{8A56B5E1-8668-7483-BE7B-B20FE8B5E446}"/>
              </a:ext>
            </a:extLst>
          </p:cNvPr>
          <p:cNvSpPr>
            <a:spLocks noGrp="1"/>
          </p:cNvSpPr>
          <p:nvPr>
            <p:ph type="title"/>
          </p:nvPr>
        </p:nvSpPr>
        <p:spPr>
          <a:xfrm>
            <a:off x="11071" y="-308735"/>
            <a:ext cx="12172220" cy="1325563"/>
          </a:xfrm>
        </p:spPr>
        <p:txBody>
          <a:bodyPr>
            <a:normAutofit/>
          </a:bodyPr>
          <a:lstStyle/>
          <a:p>
            <a:r>
              <a:rPr lang="en-US" sz="3400" b="1" dirty="0"/>
              <a:t>Last Time: Summary Functions</a:t>
            </a:r>
          </a:p>
        </p:txBody>
      </p:sp>
      <p:sp>
        <p:nvSpPr>
          <p:cNvPr id="8" name="Title 1">
            <a:extLst>
              <a:ext uri="{FF2B5EF4-FFF2-40B4-BE49-F238E27FC236}">
                <a16:creationId xmlns:a16="http://schemas.microsoft.com/office/drawing/2014/main" id="{1ED9A2AA-5915-2D61-6480-DC725F26A947}"/>
              </a:ext>
            </a:extLst>
          </p:cNvPr>
          <p:cNvSpPr txBox="1">
            <a:spLocks/>
          </p:cNvSpPr>
          <p:nvPr/>
        </p:nvSpPr>
        <p:spPr>
          <a:xfrm>
            <a:off x="7588" y="496953"/>
            <a:ext cx="12172220" cy="34275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Review: Last Lecture</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BEA46F6F-1E94-6BFF-31E4-C5D7693020D3}"/>
                  </a:ext>
                </a:extLst>
              </p:cNvPr>
              <p:cNvSpPr>
                <a:spLocks noChangeArrowheads="1"/>
              </p:cNvSpPr>
              <p:nvPr/>
            </p:nvSpPr>
            <p:spPr bwMode="auto">
              <a:xfrm>
                <a:off x="231681" y="570543"/>
                <a:ext cx="5894799" cy="433579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b="1" u="sng" dirty="0" bmk="">
                    <a:solidFill>
                      <a:srgbClr val="000000"/>
                    </a:solidFill>
                    <a:cs typeface="Times New Roman" panose="02020603050405020304" pitchFamily="18" charset="0"/>
                  </a:rPr>
                  <a:t>GREF Computation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err="1" bmk="">
                    <a:ln>
                      <a:noFill/>
                    </a:ln>
                    <a:solidFill>
                      <a:srgbClr val="000000"/>
                    </a:solidFill>
                    <a:effectLst/>
                    <a:cs typeface="Times New Roman" panose="02020603050405020304" pitchFamily="18" charset="0"/>
                  </a:rPr>
                  <a:t>GREF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 = </a:t>
                </a:r>
                <a:r>
                  <a:rPr kumimoji="0" lang="en-US" altLang="en-US" b="0" i="0" u="none" strike="noStrike" cap="none" normalizeH="0" baseline="0" dirty="0" err="1" bmk="">
                    <a:ln>
                      <a:noFill/>
                    </a:ln>
                    <a:solidFill>
                      <a:srgbClr val="000000"/>
                    </a:solidFill>
                    <a:effectLst/>
                    <a:cs typeface="Times New Roman" panose="02020603050405020304" pitchFamily="18" charset="0"/>
                  </a:rPr>
                  <a:t>IREF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endParaRPr lang="en-US" altLang="en-US" baseline="-25000"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worklist = { all calls and </a:t>
                </a:r>
                <a:r>
                  <a:rPr lang="en-US" altLang="en-US" dirty="0" err="1" bmk="">
                    <a:solidFill>
                      <a:srgbClr val="000000"/>
                    </a:solidFill>
                    <a:cs typeface="Times New Roman" panose="02020603050405020304" pitchFamily="18" charset="0"/>
                  </a:rPr>
                  <a:t>fns</a:t>
                </a:r>
                <a:r>
                  <a:rPr lang="en-US" altLang="en-US" dirty="0" bmk="">
                    <a:solidFill>
                      <a:srgbClr val="000000"/>
                    </a:solidFill>
                    <a:cs typeface="Times New Roman" panose="02020603050405020304" pitchFamily="18" charset="0"/>
                  </a:rPr>
                  <a:t>}</a:t>
                </a:r>
                <a:r>
                  <a:rPr kumimoji="0" lang="en-US" altLang="en-US" b="0" i="0" u="none" strike="noStrike" cap="none" normalizeH="0" baseline="0" dirty="0" bmk="">
                    <a:ln>
                      <a:noFill/>
                    </a:ln>
                    <a:solidFill>
                      <a:srgbClr val="000000"/>
                    </a:solidFill>
                    <a:effectLst/>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while(worklist not empty):</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 = pop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element e is a call c in function s to function 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(t) with formals mapped to actuals</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updated, add s to the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else if element e is a function 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 </a:t>
                </a:r>
                <a14:m>
                  <m:oMath xmlns:m="http://schemas.openxmlformats.org/officeDocument/2006/math">
                    <m:r>
                      <a:rPr xmlns:a="http://schemas.openxmlformats.org/drawingml/2006/main" lang="en-US" i="1" smtClean="0">
                        <a:latin typeface="Cambria Math" panose="02040503050406030204" pitchFamily="18" charset="0"/>
                        <a:ea typeface="Cambria Math" panose="02040503050406030204" pitchFamily="18" charset="0"/>
                      </a:rPr>
                      <m:t>⋃</m:t>
                    </m:r>
                  </m:oMath>
                </a14:m>
                <a:r>
                  <a:rPr lang="en-US" dirty="0"/>
                  <a:t> </a:t>
                </a:r>
                <a:r>
                  <a:rPr lang="en-US" dirty="0" err="1"/>
                  <a:t>GREF</a:t>
                </a:r>
                <a:r>
                  <a:rPr lang="en-US" baseline="-25000" dirty="0" err="1"/>
                  <a:t>call</a:t>
                </a:r>
                <a:r>
                  <a:rPr lang="en-US" dirty="0"/>
                  <a:t>(c) for all call sites c in f </a:t>
                </a:r>
                <a14:m>
                  <m:oMath xmlns:m="http://schemas.openxmlformats.org/officeDocument/2006/math">
                    <m:r>
                      <a:rPr xmlns:a="http://schemas.openxmlformats.org/drawingml/2006/main" lang="en-US" i="1">
                        <a:latin typeface="Cambria Math" panose="02040503050406030204" pitchFamily="18" charset="0"/>
                        <a:ea typeface="Cambria Math" panose="02040503050406030204" pitchFamily="18" charset="0"/>
                      </a:rPr>
                      <m:t>⋃</m:t>
                    </m:r>
                  </m:oMath>
                </a14:m>
                <a:r>
                  <a:rPr lang="en-US" dirty="0"/>
                  <a:t> IREF(f)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updated, add all call sites to f to worklist</a:t>
                </a:r>
              </a:p>
            </p:txBody>
          </p:sp>
        </mc:Choice>
        <mc:Fallback>
          <p:sp>
            <p:nvSpPr>
              <p:cNvPr id="9" name="Rectangle 8">
                <a:extLst>
                  <a:ext uri="{FF2B5EF4-FFF2-40B4-BE49-F238E27FC236}">
                    <a16:creationId xmlns:a16="http://schemas.microsoft.com/office/drawing/2014/main" id="{BEA46F6F-1E94-6BFF-31E4-C5D7693020D3}"/>
                  </a:ext>
                </a:extLst>
              </p:cNvPr>
              <p:cNvSpPr>
                <a:spLocks noRot="1" noChangeAspect="1" noMove="1" noResize="1" noEditPoints="1" noAdjustHandles="1" noChangeArrowheads="1" noChangeShapeType="1" noTextEdit="1"/>
              </p:cNvSpPr>
              <p:nvPr/>
            </p:nvSpPr>
            <p:spPr bwMode="auto">
              <a:xfrm>
                <a:off x="231681" y="570543"/>
                <a:ext cx="5894799" cy="4335793"/>
              </a:xfrm>
              <a:prstGeom prst="rect">
                <a:avLst/>
              </a:prstGeom>
              <a:blipFill>
                <a:blip r:embed="rId2"/>
                <a:stretch>
                  <a:fillRect l="-827" r="-10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12" name="TextBox 11">
            <a:extLst>
              <a:ext uri="{FF2B5EF4-FFF2-40B4-BE49-F238E27FC236}">
                <a16:creationId xmlns:a16="http://schemas.microsoft.com/office/drawing/2014/main" id="{4F7331CE-3C1E-5E3B-B3CC-0EC309B5F0FB}"/>
              </a:ext>
            </a:extLst>
          </p:cNvPr>
          <p:cNvSpPr txBox="1"/>
          <p:nvPr/>
        </p:nvSpPr>
        <p:spPr>
          <a:xfrm>
            <a:off x="6003112" y="1202252"/>
            <a:ext cx="3433490" cy="286232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a:solidFill>
                  <a:srgbClr val="000000"/>
                </a:solidFill>
                <a:latin typeface="Courier New" panose="02070309020205020404" pitchFamily="49" charset="0"/>
                <a:cs typeface="Courier New" panose="02070309020205020404" pitchFamily="49" charset="0"/>
              </a:rPr>
              <a:t>01: i</a:t>
            </a: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nt g1,g2, p3;</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02: v</a:t>
            </a:r>
            <a:r>
              <a:rPr kumimoji="0" lang="en-US" altLang="en-US" sz="1500" b="0" i="0" u="none" strike="noStrike" cap="none" normalizeH="0" baseline="0" dirty="0" bmk="">
                <a:ln>
                  <a:noFill/>
                </a:ln>
                <a:solidFill>
                  <a:srgbClr val="000000"/>
                </a:solidFill>
                <a:effectLst/>
                <a:latin typeface="Courier New" panose="02070309020205020404" pitchFamily="49" charset="0"/>
                <a:cs typeface="Courier New" panose="02070309020205020404" pitchFamily="49" charset="0"/>
              </a:rPr>
              <a:t>oid main()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03:   a(v1);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04: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05: void a( int f1){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06:   b(v2, v3);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07:   b(v4, v5);</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08: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09: void b( int f2, int 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10:   print(f3);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11:   b(g1, g2);</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12: }</a:t>
            </a:r>
          </a:p>
        </p:txBody>
      </p:sp>
      <p:sp>
        <p:nvSpPr>
          <p:cNvPr id="17" name="Rectangle 16">
            <a:extLst>
              <a:ext uri="{FF2B5EF4-FFF2-40B4-BE49-F238E27FC236}">
                <a16:creationId xmlns:a16="http://schemas.microsoft.com/office/drawing/2014/main" id="{F61C0D9D-0EC8-37CB-BE40-B99560FFA4CF}"/>
              </a:ext>
            </a:extLst>
          </p:cNvPr>
          <p:cNvSpPr/>
          <p:nvPr/>
        </p:nvSpPr>
        <p:spPr>
          <a:xfrm>
            <a:off x="9550687" y="685667"/>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main</a:t>
            </a:r>
          </a:p>
          <a:p>
            <a:pPr algn="ctr"/>
            <a:r>
              <a:rPr lang="en-US" dirty="0">
                <a:solidFill>
                  <a:schemeClr val="tx1"/>
                </a:solidFill>
              </a:rPr>
              <a:t>IREF = { }</a:t>
            </a:r>
          </a:p>
          <a:p>
            <a:pPr algn="ctr"/>
            <a:r>
              <a:rPr lang="en-US" dirty="0">
                <a:solidFill>
                  <a:schemeClr val="tx1"/>
                </a:solidFill>
              </a:rPr>
              <a:t>03</a:t>
            </a:r>
          </a:p>
        </p:txBody>
      </p:sp>
      <p:sp>
        <p:nvSpPr>
          <p:cNvPr id="18" name="Rectangle 17">
            <a:extLst>
              <a:ext uri="{FF2B5EF4-FFF2-40B4-BE49-F238E27FC236}">
                <a16:creationId xmlns:a16="http://schemas.microsoft.com/office/drawing/2014/main" id="{A077C445-24B0-6430-2A1C-9CD85F77338C}"/>
              </a:ext>
            </a:extLst>
          </p:cNvPr>
          <p:cNvSpPr/>
          <p:nvPr/>
        </p:nvSpPr>
        <p:spPr>
          <a:xfrm>
            <a:off x="9550687" y="1952271"/>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a</a:t>
            </a:r>
          </a:p>
          <a:p>
            <a:pPr algn="ctr"/>
            <a:r>
              <a:rPr lang="en-US" dirty="0">
                <a:solidFill>
                  <a:schemeClr val="tx1"/>
                </a:solidFill>
              </a:rPr>
              <a:t>IREF = { }</a:t>
            </a:r>
          </a:p>
          <a:p>
            <a:pPr algn="ctr"/>
            <a:r>
              <a:rPr lang="en-US" dirty="0">
                <a:solidFill>
                  <a:schemeClr val="tx1"/>
                </a:solidFill>
              </a:rPr>
              <a:t>06   07</a:t>
            </a:r>
          </a:p>
        </p:txBody>
      </p:sp>
      <p:sp>
        <p:nvSpPr>
          <p:cNvPr id="19" name="Rectangle 18">
            <a:extLst>
              <a:ext uri="{FF2B5EF4-FFF2-40B4-BE49-F238E27FC236}">
                <a16:creationId xmlns:a16="http://schemas.microsoft.com/office/drawing/2014/main" id="{84D81E2E-255C-ADCF-CEA1-0CE00574E9E9}"/>
              </a:ext>
            </a:extLst>
          </p:cNvPr>
          <p:cNvSpPr/>
          <p:nvPr/>
        </p:nvSpPr>
        <p:spPr>
          <a:xfrm>
            <a:off x="9550687" y="3230880"/>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b</a:t>
            </a:r>
          </a:p>
          <a:p>
            <a:pPr algn="ctr"/>
            <a:r>
              <a:rPr lang="en-US" dirty="0">
                <a:solidFill>
                  <a:schemeClr val="tx1"/>
                </a:solidFill>
              </a:rPr>
              <a:t>IREF = {f3}</a:t>
            </a:r>
          </a:p>
          <a:p>
            <a:pPr algn="ctr"/>
            <a:r>
              <a:rPr lang="en-US" dirty="0">
                <a:solidFill>
                  <a:schemeClr val="tx1"/>
                </a:solidFill>
              </a:rPr>
              <a:t>10</a:t>
            </a:r>
          </a:p>
        </p:txBody>
      </p:sp>
      <p:cxnSp>
        <p:nvCxnSpPr>
          <p:cNvPr id="20" name="Straight Arrow Connector 19">
            <a:extLst>
              <a:ext uri="{FF2B5EF4-FFF2-40B4-BE49-F238E27FC236}">
                <a16:creationId xmlns:a16="http://schemas.microsoft.com/office/drawing/2014/main" id="{62D975A0-4AAB-FC8B-6DC5-147B87E2BCD5}"/>
              </a:ext>
            </a:extLst>
          </p:cNvPr>
          <p:cNvCxnSpPr>
            <a:stCxn id="17" idx="2"/>
            <a:endCxn id="18" idx="0"/>
          </p:cNvCxnSpPr>
          <p:nvPr/>
        </p:nvCxnSpPr>
        <p:spPr>
          <a:xfrm>
            <a:off x="10213627" y="1600067"/>
            <a:ext cx="0" cy="35220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1" name="Straight Arrow Connector 20">
            <a:extLst>
              <a:ext uri="{FF2B5EF4-FFF2-40B4-BE49-F238E27FC236}">
                <a16:creationId xmlns:a16="http://schemas.microsoft.com/office/drawing/2014/main" id="{73F735EF-26F9-B0E1-B148-95420BFB23AA}"/>
              </a:ext>
            </a:extLst>
          </p:cNvPr>
          <p:cNvCxnSpPr>
            <a:cxnSpLocks/>
            <a:endCxn id="19" idx="0"/>
          </p:cNvCxnSpPr>
          <p:nvPr/>
        </p:nvCxnSpPr>
        <p:spPr>
          <a:xfrm>
            <a:off x="9992647" y="2866671"/>
            <a:ext cx="220980"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2" name="Straight Arrow Connector 21">
            <a:extLst>
              <a:ext uri="{FF2B5EF4-FFF2-40B4-BE49-F238E27FC236}">
                <a16:creationId xmlns:a16="http://schemas.microsoft.com/office/drawing/2014/main" id="{5BC6B279-B04D-F2D7-DFAC-48684D540002}"/>
              </a:ext>
            </a:extLst>
          </p:cNvPr>
          <p:cNvCxnSpPr>
            <a:cxnSpLocks/>
            <a:endCxn id="19" idx="0"/>
          </p:cNvCxnSpPr>
          <p:nvPr/>
        </p:nvCxnSpPr>
        <p:spPr>
          <a:xfrm flipH="1">
            <a:off x="10213627" y="2866671"/>
            <a:ext cx="183984"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3" name="Connector: Elbow 22">
            <a:extLst>
              <a:ext uri="{FF2B5EF4-FFF2-40B4-BE49-F238E27FC236}">
                <a16:creationId xmlns:a16="http://schemas.microsoft.com/office/drawing/2014/main" id="{485C8046-0D22-78A7-E55F-1CC2A0B46033}"/>
              </a:ext>
            </a:extLst>
          </p:cNvPr>
          <p:cNvCxnSpPr>
            <a:cxnSpLocks/>
            <a:stCxn id="19" idx="2"/>
            <a:endCxn id="19" idx="3"/>
          </p:cNvCxnSpPr>
          <p:nvPr/>
        </p:nvCxnSpPr>
        <p:spPr>
          <a:xfrm rot="5400000" flipH="1" flipV="1">
            <a:off x="10316497" y="3585210"/>
            <a:ext cx="457200" cy="662940"/>
          </a:xfrm>
          <a:prstGeom prst="bentConnector4">
            <a:avLst>
              <a:gd name="adj1" fmla="val -50000"/>
              <a:gd name="adj2" fmla="val 134483"/>
            </a:avLst>
          </a:prstGeom>
          <a:ln>
            <a:tailEnd type="triangle"/>
          </a:ln>
        </p:spPr>
        <p:style>
          <a:lnRef idx="3">
            <a:schemeClr val="dk1"/>
          </a:lnRef>
          <a:fillRef idx="0">
            <a:schemeClr val="dk1"/>
          </a:fillRef>
          <a:effectRef idx="2">
            <a:schemeClr val="dk1"/>
          </a:effectRef>
          <a:fontRef idx="minor">
            <a:schemeClr val="tx1"/>
          </a:fontRef>
        </p:style>
      </p:cxnSp>
      <p:grpSp>
        <p:nvGrpSpPr>
          <p:cNvPr id="3" name="Group 2">
            <a:extLst>
              <a:ext uri="{FF2B5EF4-FFF2-40B4-BE49-F238E27FC236}">
                <a16:creationId xmlns:a16="http://schemas.microsoft.com/office/drawing/2014/main" id="{2186FA11-4DD6-88A7-A31C-49405B2C7D1B}"/>
              </a:ext>
            </a:extLst>
          </p:cNvPr>
          <p:cNvGrpSpPr/>
          <p:nvPr/>
        </p:nvGrpSpPr>
        <p:grpSpPr>
          <a:xfrm>
            <a:off x="1625600" y="5415280"/>
            <a:ext cx="4153836" cy="369332"/>
            <a:chOff x="1625600" y="5415280"/>
            <a:chExt cx="4153836" cy="369332"/>
          </a:xfrm>
        </p:grpSpPr>
        <p:sp>
          <p:nvSpPr>
            <p:cNvPr id="24" name="TextBox 23">
              <a:extLst>
                <a:ext uri="{FF2B5EF4-FFF2-40B4-BE49-F238E27FC236}">
                  <a16:creationId xmlns:a16="http://schemas.microsoft.com/office/drawing/2014/main" id="{73B39ADD-67FB-68F5-BB02-1235CDE09957}"/>
                </a:ext>
              </a:extLst>
            </p:cNvPr>
            <p:cNvSpPr txBox="1"/>
            <p:nvPr/>
          </p:nvSpPr>
          <p:spPr>
            <a:xfrm>
              <a:off x="1625600" y="5415280"/>
              <a:ext cx="684803" cy="369332"/>
            </a:xfrm>
            <a:prstGeom prst="rect">
              <a:avLst/>
            </a:prstGeom>
            <a:noFill/>
          </p:spPr>
          <p:txBody>
            <a:bodyPr wrap="none" rtlCol="0">
              <a:spAutoFit/>
            </a:bodyPr>
            <a:lstStyle/>
            <a:p>
              <a:r>
                <a:rPr lang="en-US" dirty="0"/>
                <a:t>main</a:t>
              </a:r>
            </a:p>
          </p:txBody>
        </p:sp>
        <p:sp>
          <p:nvSpPr>
            <p:cNvPr id="25" name="TextBox 24">
              <a:extLst>
                <a:ext uri="{FF2B5EF4-FFF2-40B4-BE49-F238E27FC236}">
                  <a16:creationId xmlns:a16="http://schemas.microsoft.com/office/drawing/2014/main" id="{2F615581-A9D1-1A50-7B67-B118E89257B8}"/>
                </a:ext>
              </a:extLst>
            </p:cNvPr>
            <p:cNvSpPr txBox="1"/>
            <p:nvPr/>
          </p:nvSpPr>
          <p:spPr>
            <a:xfrm>
              <a:off x="2501663" y="5415280"/>
              <a:ext cx="314510" cy="369332"/>
            </a:xfrm>
            <a:prstGeom prst="rect">
              <a:avLst/>
            </a:prstGeom>
            <a:noFill/>
          </p:spPr>
          <p:txBody>
            <a:bodyPr wrap="none" rtlCol="0">
              <a:spAutoFit/>
            </a:bodyPr>
            <a:lstStyle/>
            <a:p>
              <a:r>
                <a:rPr lang="en-US" dirty="0"/>
                <a:t>a</a:t>
              </a:r>
            </a:p>
          </p:txBody>
        </p:sp>
        <p:sp>
          <p:nvSpPr>
            <p:cNvPr id="26" name="TextBox 25">
              <a:extLst>
                <a:ext uri="{FF2B5EF4-FFF2-40B4-BE49-F238E27FC236}">
                  <a16:creationId xmlns:a16="http://schemas.microsoft.com/office/drawing/2014/main" id="{BDDC44DA-50E9-AD75-86AB-F807F5A0CB98}"/>
                </a:ext>
              </a:extLst>
            </p:cNvPr>
            <p:cNvSpPr txBox="1"/>
            <p:nvPr/>
          </p:nvSpPr>
          <p:spPr>
            <a:xfrm>
              <a:off x="3007433" y="5415280"/>
              <a:ext cx="314510" cy="369332"/>
            </a:xfrm>
            <a:prstGeom prst="rect">
              <a:avLst/>
            </a:prstGeom>
            <a:noFill/>
          </p:spPr>
          <p:txBody>
            <a:bodyPr wrap="none" rtlCol="0">
              <a:spAutoFit/>
            </a:bodyPr>
            <a:lstStyle/>
            <a:p>
              <a:r>
                <a:rPr lang="en-US" dirty="0"/>
                <a:t>b</a:t>
              </a:r>
            </a:p>
          </p:txBody>
        </p:sp>
        <p:sp>
          <p:nvSpPr>
            <p:cNvPr id="27" name="TextBox 26">
              <a:extLst>
                <a:ext uri="{FF2B5EF4-FFF2-40B4-BE49-F238E27FC236}">
                  <a16:creationId xmlns:a16="http://schemas.microsoft.com/office/drawing/2014/main" id="{B87331D5-5F9F-47D6-EE4E-826938FED575}"/>
                </a:ext>
              </a:extLst>
            </p:cNvPr>
            <p:cNvSpPr txBox="1"/>
            <p:nvPr/>
          </p:nvSpPr>
          <p:spPr>
            <a:xfrm>
              <a:off x="3513203" y="5415280"/>
              <a:ext cx="421526" cy="369332"/>
            </a:xfrm>
            <a:prstGeom prst="rect">
              <a:avLst/>
            </a:prstGeom>
            <a:noFill/>
          </p:spPr>
          <p:txBody>
            <a:bodyPr wrap="none" rtlCol="0">
              <a:spAutoFit/>
            </a:bodyPr>
            <a:lstStyle/>
            <a:p>
              <a:r>
                <a:rPr lang="en-US" dirty="0"/>
                <a:t>03</a:t>
              </a:r>
            </a:p>
          </p:txBody>
        </p:sp>
        <p:sp>
          <p:nvSpPr>
            <p:cNvPr id="28" name="TextBox 27">
              <a:extLst>
                <a:ext uri="{FF2B5EF4-FFF2-40B4-BE49-F238E27FC236}">
                  <a16:creationId xmlns:a16="http://schemas.microsoft.com/office/drawing/2014/main" id="{F1DC6BDF-6CE0-F6FD-EBFC-25A7BECCD6CE}"/>
                </a:ext>
              </a:extLst>
            </p:cNvPr>
            <p:cNvSpPr txBox="1"/>
            <p:nvPr/>
          </p:nvSpPr>
          <p:spPr>
            <a:xfrm>
              <a:off x="4125989" y="5415280"/>
              <a:ext cx="425116" cy="369332"/>
            </a:xfrm>
            <a:prstGeom prst="rect">
              <a:avLst/>
            </a:prstGeom>
            <a:noFill/>
          </p:spPr>
          <p:txBody>
            <a:bodyPr wrap="none" rtlCol="0">
              <a:spAutoFit/>
            </a:bodyPr>
            <a:lstStyle/>
            <a:p>
              <a:r>
                <a:rPr lang="en-US" dirty="0"/>
                <a:t>06</a:t>
              </a:r>
            </a:p>
          </p:txBody>
        </p:sp>
        <p:sp>
          <p:nvSpPr>
            <p:cNvPr id="29" name="TextBox 28">
              <a:extLst>
                <a:ext uri="{FF2B5EF4-FFF2-40B4-BE49-F238E27FC236}">
                  <a16:creationId xmlns:a16="http://schemas.microsoft.com/office/drawing/2014/main" id="{A5B178A2-CAE3-4A74-92EE-69B2C34FFD6D}"/>
                </a:ext>
              </a:extLst>
            </p:cNvPr>
            <p:cNvSpPr txBox="1"/>
            <p:nvPr/>
          </p:nvSpPr>
          <p:spPr>
            <a:xfrm>
              <a:off x="4742365" y="5415280"/>
              <a:ext cx="420693" cy="369332"/>
            </a:xfrm>
            <a:prstGeom prst="rect">
              <a:avLst/>
            </a:prstGeom>
            <a:noFill/>
          </p:spPr>
          <p:txBody>
            <a:bodyPr wrap="none" rtlCol="0">
              <a:spAutoFit/>
            </a:bodyPr>
            <a:lstStyle/>
            <a:p>
              <a:r>
                <a:rPr lang="en-US"/>
                <a:t>07</a:t>
              </a:r>
              <a:endParaRPr lang="en-US" dirty="0"/>
            </a:p>
          </p:txBody>
        </p:sp>
        <p:sp>
          <p:nvSpPr>
            <p:cNvPr id="30" name="TextBox 29">
              <a:extLst>
                <a:ext uri="{FF2B5EF4-FFF2-40B4-BE49-F238E27FC236}">
                  <a16:creationId xmlns:a16="http://schemas.microsoft.com/office/drawing/2014/main" id="{399C99EC-0B56-4D6C-F72E-F6A22850914B}"/>
                </a:ext>
              </a:extLst>
            </p:cNvPr>
            <p:cNvSpPr txBox="1"/>
            <p:nvPr/>
          </p:nvSpPr>
          <p:spPr>
            <a:xfrm>
              <a:off x="5354320" y="5415280"/>
              <a:ext cx="425116" cy="369332"/>
            </a:xfrm>
            <a:prstGeom prst="rect">
              <a:avLst/>
            </a:prstGeom>
            <a:noFill/>
          </p:spPr>
          <p:txBody>
            <a:bodyPr wrap="none" rtlCol="0">
              <a:spAutoFit/>
            </a:bodyPr>
            <a:lstStyle/>
            <a:p>
              <a:r>
                <a:rPr lang="en-US" dirty="0"/>
                <a:t>11</a:t>
              </a:r>
            </a:p>
          </p:txBody>
        </p:sp>
      </p:grpSp>
      <p:sp>
        <p:nvSpPr>
          <p:cNvPr id="31" name="TextBox 30">
            <a:extLst>
              <a:ext uri="{FF2B5EF4-FFF2-40B4-BE49-F238E27FC236}">
                <a16:creationId xmlns:a16="http://schemas.microsoft.com/office/drawing/2014/main" id="{65833F55-660D-7B25-9F22-5EE601D2EC92}"/>
              </a:ext>
            </a:extLst>
          </p:cNvPr>
          <p:cNvSpPr txBox="1"/>
          <p:nvPr/>
        </p:nvSpPr>
        <p:spPr>
          <a:xfrm>
            <a:off x="836600" y="5835412"/>
            <a:ext cx="705642" cy="369332"/>
          </a:xfrm>
          <a:prstGeom prst="rect">
            <a:avLst/>
          </a:prstGeom>
          <a:noFill/>
        </p:spPr>
        <p:txBody>
          <a:bodyPr wrap="none" rtlCol="0">
            <a:spAutoFit/>
          </a:bodyPr>
          <a:lstStyle/>
          <a:p>
            <a:r>
              <a:rPr lang="en-US" dirty="0"/>
              <a:t>GREF</a:t>
            </a:r>
          </a:p>
        </p:txBody>
      </p:sp>
      <p:sp>
        <p:nvSpPr>
          <p:cNvPr id="35" name="TextBox 34">
            <a:extLst>
              <a:ext uri="{FF2B5EF4-FFF2-40B4-BE49-F238E27FC236}">
                <a16:creationId xmlns:a16="http://schemas.microsoft.com/office/drawing/2014/main" id="{4E62CED3-41C0-2068-A26E-C96ABA175B5F}"/>
              </a:ext>
            </a:extLst>
          </p:cNvPr>
          <p:cNvSpPr txBox="1"/>
          <p:nvPr/>
        </p:nvSpPr>
        <p:spPr>
          <a:xfrm>
            <a:off x="2917576" y="5781040"/>
            <a:ext cx="548163" cy="369332"/>
          </a:xfrm>
          <a:prstGeom prst="rect">
            <a:avLst/>
          </a:prstGeom>
          <a:noFill/>
        </p:spPr>
        <p:txBody>
          <a:bodyPr wrap="none" rtlCol="0">
            <a:spAutoFit/>
          </a:bodyPr>
          <a:lstStyle/>
          <a:p>
            <a:r>
              <a:rPr lang="en-US" dirty="0"/>
              <a:t>{f3}</a:t>
            </a:r>
          </a:p>
        </p:txBody>
      </p:sp>
      <p:sp>
        <p:nvSpPr>
          <p:cNvPr id="36" name="TextBox 35">
            <a:extLst>
              <a:ext uri="{FF2B5EF4-FFF2-40B4-BE49-F238E27FC236}">
                <a16:creationId xmlns:a16="http://schemas.microsoft.com/office/drawing/2014/main" id="{4B0F9490-84F1-5634-B935-1EA22B19EE2C}"/>
              </a:ext>
            </a:extLst>
          </p:cNvPr>
          <p:cNvSpPr txBox="1"/>
          <p:nvPr/>
        </p:nvSpPr>
        <p:spPr>
          <a:xfrm>
            <a:off x="1769496" y="5781040"/>
            <a:ext cx="418704" cy="369332"/>
          </a:xfrm>
          <a:prstGeom prst="rect">
            <a:avLst/>
          </a:prstGeom>
          <a:noFill/>
        </p:spPr>
        <p:txBody>
          <a:bodyPr wrap="none" rtlCol="0">
            <a:spAutoFit/>
          </a:bodyPr>
          <a:lstStyle/>
          <a:p>
            <a:r>
              <a:rPr lang="en-US" dirty="0"/>
              <a:t>{ }</a:t>
            </a:r>
          </a:p>
        </p:txBody>
      </p:sp>
      <p:sp>
        <p:nvSpPr>
          <p:cNvPr id="37" name="TextBox 36">
            <a:extLst>
              <a:ext uri="{FF2B5EF4-FFF2-40B4-BE49-F238E27FC236}">
                <a16:creationId xmlns:a16="http://schemas.microsoft.com/office/drawing/2014/main" id="{22C1F23A-943F-6CCF-B6F3-B9A0DA4A5C55}"/>
              </a:ext>
            </a:extLst>
          </p:cNvPr>
          <p:cNvSpPr txBox="1"/>
          <p:nvPr/>
        </p:nvSpPr>
        <p:spPr>
          <a:xfrm>
            <a:off x="2450216" y="5781040"/>
            <a:ext cx="418704" cy="369332"/>
          </a:xfrm>
          <a:prstGeom prst="rect">
            <a:avLst/>
          </a:prstGeom>
          <a:noFill/>
        </p:spPr>
        <p:txBody>
          <a:bodyPr wrap="none" rtlCol="0">
            <a:spAutoFit/>
          </a:bodyPr>
          <a:lstStyle/>
          <a:p>
            <a:r>
              <a:rPr lang="en-US" dirty="0"/>
              <a:t>{ }</a:t>
            </a:r>
          </a:p>
        </p:txBody>
      </p:sp>
      <p:sp>
        <p:nvSpPr>
          <p:cNvPr id="38" name="TextBox 37">
            <a:extLst>
              <a:ext uri="{FF2B5EF4-FFF2-40B4-BE49-F238E27FC236}">
                <a16:creationId xmlns:a16="http://schemas.microsoft.com/office/drawing/2014/main" id="{FDB980FE-3DB6-DFAA-863E-93C445A2D799}"/>
              </a:ext>
            </a:extLst>
          </p:cNvPr>
          <p:cNvSpPr txBox="1"/>
          <p:nvPr/>
        </p:nvSpPr>
        <p:spPr>
          <a:xfrm>
            <a:off x="3517016" y="5781040"/>
            <a:ext cx="418704" cy="369332"/>
          </a:xfrm>
          <a:prstGeom prst="rect">
            <a:avLst/>
          </a:prstGeom>
          <a:noFill/>
        </p:spPr>
        <p:txBody>
          <a:bodyPr wrap="none" rtlCol="0">
            <a:spAutoFit/>
          </a:bodyPr>
          <a:lstStyle/>
          <a:p>
            <a:r>
              <a:rPr lang="en-US" dirty="0"/>
              <a:t>{ }</a:t>
            </a:r>
          </a:p>
        </p:txBody>
      </p:sp>
      <p:sp>
        <p:nvSpPr>
          <p:cNvPr id="39" name="TextBox 38">
            <a:extLst>
              <a:ext uri="{FF2B5EF4-FFF2-40B4-BE49-F238E27FC236}">
                <a16:creationId xmlns:a16="http://schemas.microsoft.com/office/drawing/2014/main" id="{8538623D-F2E0-B0BB-A9C2-B7FBFE0F014A}"/>
              </a:ext>
            </a:extLst>
          </p:cNvPr>
          <p:cNvSpPr txBox="1"/>
          <p:nvPr/>
        </p:nvSpPr>
        <p:spPr>
          <a:xfrm>
            <a:off x="4126616" y="5781040"/>
            <a:ext cx="418704" cy="369332"/>
          </a:xfrm>
          <a:prstGeom prst="rect">
            <a:avLst/>
          </a:prstGeom>
          <a:noFill/>
        </p:spPr>
        <p:txBody>
          <a:bodyPr wrap="none" rtlCol="0">
            <a:spAutoFit/>
          </a:bodyPr>
          <a:lstStyle/>
          <a:p>
            <a:r>
              <a:rPr lang="en-US" dirty="0"/>
              <a:t>{ }</a:t>
            </a:r>
          </a:p>
        </p:txBody>
      </p:sp>
      <p:sp>
        <p:nvSpPr>
          <p:cNvPr id="40" name="TextBox 39">
            <a:extLst>
              <a:ext uri="{FF2B5EF4-FFF2-40B4-BE49-F238E27FC236}">
                <a16:creationId xmlns:a16="http://schemas.microsoft.com/office/drawing/2014/main" id="{7429EDC8-452C-67A3-DB14-30B4DF9C4835}"/>
              </a:ext>
            </a:extLst>
          </p:cNvPr>
          <p:cNvSpPr txBox="1"/>
          <p:nvPr/>
        </p:nvSpPr>
        <p:spPr>
          <a:xfrm>
            <a:off x="4746376" y="5781040"/>
            <a:ext cx="418704" cy="369332"/>
          </a:xfrm>
          <a:prstGeom prst="rect">
            <a:avLst/>
          </a:prstGeom>
          <a:noFill/>
        </p:spPr>
        <p:txBody>
          <a:bodyPr wrap="none" rtlCol="0">
            <a:spAutoFit/>
          </a:bodyPr>
          <a:lstStyle/>
          <a:p>
            <a:r>
              <a:rPr lang="en-US" dirty="0"/>
              <a:t>{ }</a:t>
            </a:r>
          </a:p>
        </p:txBody>
      </p:sp>
      <p:sp>
        <p:nvSpPr>
          <p:cNvPr id="46" name="TextBox 45">
            <a:extLst>
              <a:ext uri="{FF2B5EF4-FFF2-40B4-BE49-F238E27FC236}">
                <a16:creationId xmlns:a16="http://schemas.microsoft.com/office/drawing/2014/main" id="{F95359EA-E087-F5FA-1E36-25B6A1CB6AB3}"/>
              </a:ext>
            </a:extLst>
          </p:cNvPr>
          <p:cNvSpPr txBox="1"/>
          <p:nvPr/>
        </p:nvSpPr>
        <p:spPr>
          <a:xfrm>
            <a:off x="588617" y="4894762"/>
            <a:ext cx="1124026" cy="369332"/>
          </a:xfrm>
          <a:prstGeom prst="rect">
            <a:avLst/>
          </a:prstGeom>
          <a:noFill/>
        </p:spPr>
        <p:txBody>
          <a:bodyPr wrap="none" rtlCol="0">
            <a:spAutoFit/>
          </a:bodyPr>
          <a:lstStyle/>
          <a:p>
            <a:r>
              <a:rPr lang="en-US" dirty="0"/>
              <a:t>Worklist: </a:t>
            </a:r>
          </a:p>
        </p:txBody>
      </p:sp>
      <p:sp>
        <p:nvSpPr>
          <p:cNvPr id="47" name="TextBox 46">
            <a:extLst>
              <a:ext uri="{FF2B5EF4-FFF2-40B4-BE49-F238E27FC236}">
                <a16:creationId xmlns:a16="http://schemas.microsoft.com/office/drawing/2014/main" id="{0A6AFC79-D191-AECE-D2AE-55EFE9A2ABA2}"/>
              </a:ext>
            </a:extLst>
          </p:cNvPr>
          <p:cNvSpPr txBox="1"/>
          <p:nvPr/>
        </p:nvSpPr>
        <p:spPr>
          <a:xfrm>
            <a:off x="1523337" y="4894762"/>
            <a:ext cx="271228" cy="369332"/>
          </a:xfrm>
          <a:prstGeom prst="rect">
            <a:avLst/>
          </a:prstGeom>
          <a:noFill/>
        </p:spPr>
        <p:txBody>
          <a:bodyPr wrap="none" rtlCol="0">
            <a:spAutoFit/>
          </a:bodyPr>
          <a:lstStyle/>
          <a:p>
            <a:r>
              <a:rPr lang="en-US" dirty="0"/>
              <a:t>{</a:t>
            </a:r>
          </a:p>
        </p:txBody>
      </p:sp>
      <p:sp>
        <p:nvSpPr>
          <p:cNvPr id="48" name="TextBox 47">
            <a:extLst>
              <a:ext uri="{FF2B5EF4-FFF2-40B4-BE49-F238E27FC236}">
                <a16:creationId xmlns:a16="http://schemas.microsoft.com/office/drawing/2014/main" id="{0CBA86EB-B9CF-1516-48CA-CCDC0AD5F7AC}"/>
              </a:ext>
            </a:extLst>
          </p:cNvPr>
          <p:cNvSpPr txBox="1"/>
          <p:nvPr/>
        </p:nvSpPr>
        <p:spPr>
          <a:xfrm>
            <a:off x="4043017" y="4894762"/>
            <a:ext cx="271228" cy="369332"/>
          </a:xfrm>
          <a:prstGeom prst="rect">
            <a:avLst/>
          </a:prstGeom>
          <a:noFill/>
        </p:spPr>
        <p:txBody>
          <a:bodyPr wrap="none" rtlCol="0">
            <a:spAutoFit/>
          </a:bodyPr>
          <a:lstStyle/>
          <a:p>
            <a:r>
              <a:rPr lang="en-US" dirty="0"/>
              <a:t>}</a:t>
            </a:r>
          </a:p>
        </p:txBody>
      </p:sp>
      <p:sp>
        <p:nvSpPr>
          <p:cNvPr id="52" name="TextBox 51">
            <a:extLst>
              <a:ext uri="{FF2B5EF4-FFF2-40B4-BE49-F238E27FC236}">
                <a16:creationId xmlns:a16="http://schemas.microsoft.com/office/drawing/2014/main" id="{94794183-F794-2E00-C194-54E074D452A6}"/>
              </a:ext>
            </a:extLst>
          </p:cNvPr>
          <p:cNvSpPr txBox="1"/>
          <p:nvPr/>
        </p:nvSpPr>
        <p:spPr>
          <a:xfrm>
            <a:off x="2732049" y="4894762"/>
            <a:ext cx="421526" cy="369332"/>
          </a:xfrm>
          <a:prstGeom prst="rect">
            <a:avLst/>
          </a:prstGeom>
          <a:noFill/>
        </p:spPr>
        <p:txBody>
          <a:bodyPr wrap="none" rtlCol="0">
            <a:spAutoFit/>
          </a:bodyPr>
          <a:lstStyle/>
          <a:p>
            <a:r>
              <a:rPr lang="en-US" dirty="0"/>
              <a:t>03</a:t>
            </a:r>
          </a:p>
        </p:txBody>
      </p:sp>
      <p:sp>
        <p:nvSpPr>
          <p:cNvPr id="53" name="TextBox 52">
            <a:extLst>
              <a:ext uri="{FF2B5EF4-FFF2-40B4-BE49-F238E27FC236}">
                <a16:creationId xmlns:a16="http://schemas.microsoft.com/office/drawing/2014/main" id="{275B7ECD-DA47-A246-1754-2B00BF225F9E}"/>
              </a:ext>
            </a:extLst>
          </p:cNvPr>
          <p:cNvSpPr txBox="1"/>
          <p:nvPr/>
        </p:nvSpPr>
        <p:spPr>
          <a:xfrm>
            <a:off x="3124683" y="4894762"/>
            <a:ext cx="425116" cy="369332"/>
          </a:xfrm>
          <a:prstGeom prst="rect">
            <a:avLst/>
          </a:prstGeom>
          <a:noFill/>
        </p:spPr>
        <p:txBody>
          <a:bodyPr wrap="none" rtlCol="0">
            <a:spAutoFit/>
          </a:bodyPr>
          <a:lstStyle/>
          <a:p>
            <a:r>
              <a:rPr lang="en-US"/>
              <a:t>06</a:t>
            </a:r>
            <a:endParaRPr lang="en-US" dirty="0"/>
          </a:p>
        </p:txBody>
      </p:sp>
      <p:sp>
        <p:nvSpPr>
          <p:cNvPr id="54" name="TextBox 53">
            <a:extLst>
              <a:ext uri="{FF2B5EF4-FFF2-40B4-BE49-F238E27FC236}">
                <a16:creationId xmlns:a16="http://schemas.microsoft.com/office/drawing/2014/main" id="{49D9964A-478E-920A-4ABF-6A0436898DFC}"/>
              </a:ext>
            </a:extLst>
          </p:cNvPr>
          <p:cNvSpPr txBox="1"/>
          <p:nvPr/>
        </p:nvSpPr>
        <p:spPr>
          <a:xfrm>
            <a:off x="3489131" y="4894762"/>
            <a:ext cx="420693" cy="369332"/>
          </a:xfrm>
          <a:prstGeom prst="rect">
            <a:avLst/>
          </a:prstGeom>
          <a:noFill/>
        </p:spPr>
        <p:txBody>
          <a:bodyPr wrap="none" rtlCol="0">
            <a:spAutoFit/>
          </a:bodyPr>
          <a:lstStyle/>
          <a:p>
            <a:r>
              <a:rPr lang="en-US" dirty="0"/>
              <a:t>07</a:t>
            </a:r>
          </a:p>
        </p:txBody>
      </p:sp>
      <p:sp>
        <p:nvSpPr>
          <p:cNvPr id="45" name="TextBox 44">
            <a:extLst>
              <a:ext uri="{FF2B5EF4-FFF2-40B4-BE49-F238E27FC236}">
                <a16:creationId xmlns:a16="http://schemas.microsoft.com/office/drawing/2014/main" id="{D64252B3-D91C-B29D-C525-A216B77E82F2}"/>
              </a:ext>
            </a:extLst>
          </p:cNvPr>
          <p:cNvSpPr txBox="1"/>
          <p:nvPr/>
        </p:nvSpPr>
        <p:spPr>
          <a:xfrm>
            <a:off x="3887337" y="4886305"/>
            <a:ext cx="314510" cy="369332"/>
          </a:xfrm>
          <a:prstGeom prst="rect">
            <a:avLst/>
          </a:prstGeom>
          <a:noFill/>
        </p:spPr>
        <p:txBody>
          <a:bodyPr wrap="none" rtlCol="0">
            <a:spAutoFit/>
          </a:bodyPr>
          <a:lstStyle/>
          <a:p>
            <a:r>
              <a:rPr lang="en-US" dirty="0"/>
              <a:t>b</a:t>
            </a:r>
          </a:p>
        </p:txBody>
      </p:sp>
      <p:sp>
        <p:nvSpPr>
          <p:cNvPr id="51" name="TextBox 50">
            <a:extLst>
              <a:ext uri="{FF2B5EF4-FFF2-40B4-BE49-F238E27FC236}">
                <a16:creationId xmlns:a16="http://schemas.microsoft.com/office/drawing/2014/main" id="{9664D76A-F7CC-CFA2-F6F4-CAD0C4D49FCC}"/>
              </a:ext>
            </a:extLst>
          </p:cNvPr>
          <p:cNvSpPr txBox="1"/>
          <p:nvPr/>
        </p:nvSpPr>
        <p:spPr>
          <a:xfrm>
            <a:off x="5213735" y="5776126"/>
            <a:ext cx="726481" cy="369332"/>
          </a:xfrm>
          <a:prstGeom prst="rect">
            <a:avLst/>
          </a:prstGeom>
          <a:noFill/>
        </p:spPr>
        <p:txBody>
          <a:bodyPr wrap="none" rtlCol="0">
            <a:spAutoFit/>
          </a:bodyPr>
          <a:lstStyle/>
          <a:p>
            <a:r>
              <a:rPr lang="en-US" dirty="0"/>
              <a:t>{ g2 }</a:t>
            </a:r>
          </a:p>
        </p:txBody>
      </p:sp>
      <p:sp>
        <p:nvSpPr>
          <p:cNvPr id="2" name="Oval 1">
            <a:extLst>
              <a:ext uri="{FF2B5EF4-FFF2-40B4-BE49-F238E27FC236}">
                <a16:creationId xmlns:a16="http://schemas.microsoft.com/office/drawing/2014/main" id="{E0D0CB4B-39C9-C930-C40E-A142F6573B2E}"/>
              </a:ext>
            </a:extLst>
          </p:cNvPr>
          <p:cNvSpPr/>
          <p:nvPr/>
        </p:nvSpPr>
        <p:spPr>
          <a:xfrm>
            <a:off x="2794765" y="4937000"/>
            <a:ext cx="304670" cy="304488"/>
          </a:xfrm>
          <a:prstGeom prst="ellipse">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9306601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16="http://schemas.microsoft.com/office/drawing/2014/main" xmlns:mc="http://schemas.openxmlformats.org/markup-compatibility/2006" xmlns:a14="http://schemas.microsoft.com/office/drawing/2010/main" xmlns:p14="http://schemas.microsoft.com/office/powerpoint/2010/main" xmlns:p159="http://schemas.microsoft.com/office/powerpoint/2015/09/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10DB7-E02D-8238-D7D5-879AFFBD989C}"/>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D593B44-988D-F17A-FA5F-AB93CE79B53A}"/>
              </a:ext>
            </a:extLst>
          </p:cNvPr>
          <p:cNvSpPr>
            <a:spLocks noGrp="1"/>
          </p:cNvSpPr>
          <p:nvPr>
            <p:ph type="sldNum" sz="quarter" idx="12"/>
          </p:nvPr>
        </p:nvSpPr>
        <p:spPr>
          <a:xfrm>
            <a:off x="9436608" y="0"/>
            <a:ext cx="2743200" cy="365125"/>
          </a:xfrm>
        </p:spPr>
        <p:txBody>
          <a:bodyPr/>
          <a:lstStyle/>
          <a:p>
            <a:fld id="{B5CEABB6-07DC-46E8-9B57-56EC44A396E5}" type="slidenum">
              <a:rPr lang="en-US" smtClean="0"/>
              <a:t>16</a:t>
            </a:fld>
            <a:endParaRPr lang="en-US" dirty="0"/>
          </a:p>
        </p:txBody>
      </p:sp>
      <p:sp>
        <p:nvSpPr>
          <p:cNvPr id="7" name="Title 1">
            <a:extLst>
              <a:ext uri="{FF2B5EF4-FFF2-40B4-BE49-F238E27FC236}">
                <a16:creationId xmlns:a16="http://schemas.microsoft.com/office/drawing/2014/main" id="{8DD7011B-7D9A-210A-5DB8-62B97FD3FB11}"/>
              </a:ext>
            </a:extLst>
          </p:cNvPr>
          <p:cNvSpPr>
            <a:spLocks noGrp="1"/>
          </p:cNvSpPr>
          <p:nvPr>
            <p:ph type="title"/>
          </p:nvPr>
        </p:nvSpPr>
        <p:spPr>
          <a:xfrm>
            <a:off x="11071" y="-308735"/>
            <a:ext cx="12172220" cy="1325563"/>
          </a:xfrm>
        </p:spPr>
        <p:txBody>
          <a:bodyPr>
            <a:normAutofit/>
          </a:bodyPr>
          <a:lstStyle/>
          <a:p>
            <a:r>
              <a:rPr lang="en-US" sz="3400" b="1" dirty="0"/>
              <a:t>Last Time: Summary Functions</a:t>
            </a:r>
          </a:p>
        </p:txBody>
      </p:sp>
      <p:sp>
        <p:nvSpPr>
          <p:cNvPr id="8" name="Title 1">
            <a:extLst>
              <a:ext uri="{FF2B5EF4-FFF2-40B4-BE49-F238E27FC236}">
                <a16:creationId xmlns:a16="http://schemas.microsoft.com/office/drawing/2014/main" id="{685774AF-892B-262E-630C-316E24CF0E7C}"/>
              </a:ext>
            </a:extLst>
          </p:cNvPr>
          <p:cNvSpPr txBox="1">
            <a:spLocks/>
          </p:cNvSpPr>
          <p:nvPr/>
        </p:nvSpPr>
        <p:spPr>
          <a:xfrm>
            <a:off x="7588" y="496953"/>
            <a:ext cx="12172220" cy="34275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Review: Last Lecture</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9D7B8515-E7CE-D95E-5089-0C8A47A49B5A}"/>
                  </a:ext>
                </a:extLst>
              </p:cNvPr>
              <p:cNvSpPr>
                <a:spLocks noChangeArrowheads="1"/>
              </p:cNvSpPr>
              <p:nvPr/>
            </p:nvSpPr>
            <p:spPr bwMode="auto">
              <a:xfrm>
                <a:off x="231681" y="570543"/>
                <a:ext cx="5894799" cy="433579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b="1" u="sng" dirty="0" bmk="">
                    <a:solidFill>
                      <a:srgbClr val="000000"/>
                    </a:solidFill>
                    <a:cs typeface="Times New Roman" panose="02020603050405020304" pitchFamily="18" charset="0"/>
                  </a:rPr>
                  <a:t>GREF Computation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err="1" bmk="">
                    <a:ln>
                      <a:noFill/>
                    </a:ln>
                    <a:solidFill>
                      <a:srgbClr val="000000"/>
                    </a:solidFill>
                    <a:effectLst/>
                    <a:cs typeface="Times New Roman" panose="02020603050405020304" pitchFamily="18" charset="0"/>
                  </a:rPr>
                  <a:t>GREF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 = </a:t>
                </a:r>
                <a:r>
                  <a:rPr kumimoji="0" lang="en-US" altLang="en-US" b="0" i="0" u="none" strike="noStrike" cap="none" normalizeH="0" baseline="0" dirty="0" err="1" bmk="">
                    <a:ln>
                      <a:noFill/>
                    </a:ln>
                    <a:solidFill>
                      <a:srgbClr val="000000"/>
                    </a:solidFill>
                    <a:effectLst/>
                    <a:cs typeface="Times New Roman" panose="02020603050405020304" pitchFamily="18" charset="0"/>
                  </a:rPr>
                  <a:t>IREF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endParaRPr lang="en-US" altLang="en-US" baseline="-25000"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worklist = { all calls and </a:t>
                </a:r>
                <a:r>
                  <a:rPr lang="en-US" altLang="en-US" dirty="0" err="1" bmk="">
                    <a:solidFill>
                      <a:srgbClr val="000000"/>
                    </a:solidFill>
                    <a:cs typeface="Times New Roman" panose="02020603050405020304" pitchFamily="18" charset="0"/>
                  </a:rPr>
                  <a:t>fns</a:t>
                </a:r>
                <a:r>
                  <a:rPr lang="en-US" altLang="en-US" dirty="0" bmk="">
                    <a:solidFill>
                      <a:srgbClr val="000000"/>
                    </a:solidFill>
                    <a:cs typeface="Times New Roman" panose="02020603050405020304" pitchFamily="18" charset="0"/>
                  </a:rPr>
                  <a:t>}</a:t>
                </a:r>
                <a:r>
                  <a:rPr kumimoji="0" lang="en-US" altLang="en-US" b="0" i="0" u="none" strike="noStrike" cap="none" normalizeH="0" baseline="0" dirty="0" bmk="">
                    <a:ln>
                      <a:noFill/>
                    </a:ln>
                    <a:solidFill>
                      <a:srgbClr val="000000"/>
                    </a:solidFill>
                    <a:effectLst/>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while(worklist not empty):</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 = pop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element e is a call c in function s to function 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(t) with formals mapped to actuals</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updated, add s to the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else if element e is a function 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 </a:t>
                </a:r>
                <a14:m>
                  <m:oMath xmlns:m="http://schemas.openxmlformats.org/officeDocument/2006/math">
                    <m:r>
                      <a:rPr xmlns:a="http://schemas.openxmlformats.org/drawingml/2006/main" lang="en-US" i="1" smtClean="0">
                        <a:latin typeface="Cambria Math" panose="02040503050406030204" pitchFamily="18" charset="0"/>
                        <a:ea typeface="Cambria Math" panose="02040503050406030204" pitchFamily="18" charset="0"/>
                      </a:rPr>
                      <m:t>⋃</m:t>
                    </m:r>
                  </m:oMath>
                </a14:m>
                <a:r>
                  <a:rPr lang="en-US" dirty="0"/>
                  <a:t> </a:t>
                </a:r>
                <a:r>
                  <a:rPr lang="en-US" dirty="0" err="1"/>
                  <a:t>GREF</a:t>
                </a:r>
                <a:r>
                  <a:rPr lang="en-US" baseline="-25000" dirty="0" err="1"/>
                  <a:t>call</a:t>
                </a:r>
                <a:r>
                  <a:rPr lang="en-US" dirty="0"/>
                  <a:t>(c) for all call sites c in f </a:t>
                </a:r>
                <a14:m>
                  <m:oMath xmlns:m="http://schemas.openxmlformats.org/officeDocument/2006/math">
                    <m:r>
                      <a:rPr xmlns:a="http://schemas.openxmlformats.org/drawingml/2006/main" lang="en-US" i="1">
                        <a:latin typeface="Cambria Math" panose="02040503050406030204" pitchFamily="18" charset="0"/>
                        <a:ea typeface="Cambria Math" panose="02040503050406030204" pitchFamily="18" charset="0"/>
                      </a:rPr>
                      <m:t>⋃</m:t>
                    </m:r>
                  </m:oMath>
                </a14:m>
                <a:r>
                  <a:rPr lang="en-US" dirty="0"/>
                  <a:t> IREF(f)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updated, add all call sites to f to worklist</a:t>
                </a:r>
              </a:p>
            </p:txBody>
          </p:sp>
        </mc:Choice>
        <mc:Fallback>
          <p:sp>
            <p:nvSpPr>
              <p:cNvPr id="9" name="Rectangle 8">
                <a:extLst>
                  <a:ext uri="{FF2B5EF4-FFF2-40B4-BE49-F238E27FC236}">
                    <a16:creationId xmlns:a16="http://schemas.microsoft.com/office/drawing/2014/main" id="{9D7B8515-E7CE-D95E-5089-0C8A47A49B5A}"/>
                  </a:ext>
                </a:extLst>
              </p:cNvPr>
              <p:cNvSpPr>
                <a:spLocks noRot="1" noChangeAspect="1" noMove="1" noResize="1" noEditPoints="1" noAdjustHandles="1" noChangeArrowheads="1" noChangeShapeType="1" noTextEdit="1"/>
              </p:cNvSpPr>
              <p:nvPr/>
            </p:nvSpPr>
            <p:spPr bwMode="auto">
              <a:xfrm>
                <a:off x="231681" y="570543"/>
                <a:ext cx="5894799" cy="4335793"/>
              </a:xfrm>
              <a:prstGeom prst="rect">
                <a:avLst/>
              </a:prstGeom>
              <a:blipFill>
                <a:blip r:embed="rId2"/>
                <a:stretch>
                  <a:fillRect l="-827" r="-10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12" name="TextBox 11">
            <a:extLst>
              <a:ext uri="{FF2B5EF4-FFF2-40B4-BE49-F238E27FC236}">
                <a16:creationId xmlns:a16="http://schemas.microsoft.com/office/drawing/2014/main" id="{BE62BD5B-DADB-4CEB-BAFD-5ACAE190C105}"/>
              </a:ext>
            </a:extLst>
          </p:cNvPr>
          <p:cNvSpPr txBox="1"/>
          <p:nvPr/>
        </p:nvSpPr>
        <p:spPr>
          <a:xfrm>
            <a:off x="6003112" y="1202252"/>
            <a:ext cx="3433490" cy="286232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a:solidFill>
                  <a:srgbClr val="000000"/>
                </a:solidFill>
                <a:latin typeface="Courier New" panose="02070309020205020404" pitchFamily="49" charset="0"/>
                <a:cs typeface="Courier New" panose="02070309020205020404" pitchFamily="49" charset="0"/>
              </a:rPr>
              <a:t>01: i</a:t>
            </a: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nt g1,g2, p3;</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02: v</a:t>
            </a:r>
            <a:r>
              <a:rPr kumimoji="0" lang="en-US" altLang="en-US" sz="1500" b="0" i="0" u="none" strike="noStrike" cap="none" normalizeH="0" baseline="0" dirty="0" bmk="">
                <a:ln>
                  <a:noFill/>
                </a:ln>
                <a:solidFill>
                  <a:srgbClr val="000000"/>
                </a:solidFill>
                <a:effectLst/>
                <a:latin typeface="Courier New" panose="02070309020205020404" pitchFamily="49" charset="0"/>
                <a:cs typeface="Courier New" panose="02070309020205020404" pitchFamily="49" charset="0"/>
              </a:rPr>
              <a:t>oid main()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03:   a(v1);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04: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05: void a( int f1){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06:   b(v2, v3);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07:   b(v4, v5);</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08: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09: void b( int f2, int 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10:   print(f3);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11:   b(g1, g2);</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12: }</a:t>
            </a:r>
          </a:p>
        </p:txBody>
      </p:sp>
      <p:sp>
        <p:nvSpPr>
          <p:cNvPr id="17" name="Rectangle 16">
            <a:extLst>
              <a:ext uri="{FF2B5EF4-FFF2-40B4-BE49-F238E27FC236}">
                <a16:creationId xmlns:a16="http://schemas.microsoft.com/office/drawing/2014/main" id="{8BCCE8BD-E4BC-C0F4-5EFD-D1FBCB4F85BA}"/>
              </a:ext>
            </a:extLst>
          </p:cNvPr>
          <p:cNvSpPr/>
          <p:nvPr/>
        </p:nvSpPr>
        <p:spPr>
          <a:xfrm>
            <a:off x="9550687" y="685667"/>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main</a:t>
            </a:r>
          </a:p>
          <a:p>
            <a:pPr algn="ctr"/>
            <a:r>
              <a:rPr lang="en-US" dirty="0">
                <a:solidFill>
                  <a:schemeClr val="tx1"/>
                </a:solidFill>
              </a:rPr>
              <a:t>IREF = { }</a:t>
            </a:r>
          </a:p>
          <a:p>
            <a:pPr algn="ctr"/>
            <a:r>
              <a:rPr lang="en-US" dirty="0">
                <a:solidFill>
                  <a:schemeClr val="tx1"/>
                </a:solidFill>
              </a:rPr>
              <a:t>03</a:t>
            </a:r>
          </a:p>
        </p:txBody>
      </p:sp>
      <p:sp>
        <p:nvSpPr>
          <p:cNvPr id="18" name="Rectangle 17">
            <a:extLst>
              <a:ext uri="{FF2B5EF4-FFF2-40B4-BE49-F238E27FC236}">
                <a16:creationId xmlns:a16="http://schemas.microsoft.com/office/drawing/2014/main" id="{A3748E14-58D6-095A-ECC3-F7C6C25DE7B2}"/>
              </a:ext>
            </a:extLst>
          </p:cNvPr>
          <p:cNvSpPr/>
          <p:nvPr/>
        </p:nvSpPr>
        <p:spPr>
          <a:xfrm>
            <a:off x="9550687" y="1952271"/>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a</a:t>
            </a:r>
          </a:p>
          <a:p>
            <a:pPr algn="ctr"/>
            <a:r>
              <a:rPr lang="en-US" dirty="0">
                <a:solidFill>
                  <a:schemeClr val="tx1"/>
                </a:solidFill>
              </a:rPr>
              <a:t>IREF = { }</a:t>
            </a:r>
          </a:p>
          <a:p>
            <a:pPr algn="ctr"/>
            <a:r>
              <a:rPr lang="en-US" dirty="0">
                <a:solidFill>
                  <a:schemeClr val="tx1"/>
                </a:solidFill>
              </a:rPr>
              <a:t>06   07</a:t>
            </a:r>
          </a:p>
        </p:txBody>
      </p:sp>
      <p:sp>
        <p:nvSpPr>
          <p:cNvPr id="19" name="Rectangle 18">
            <a:extLst>
              <a:ext uri="{FF2B5EF4-FFF2-40B4-BE49-F238E27FC236}">
                <a16:creationId xmlns:a16="http://schemas.microsoft.com/office/drawing/2014/main" id="{24707BB1-1A0F-AF1B-7210-321398E893CB}"/>
              </a:ext>
            </a:extLst>
          </p:cNvPr>
          <p:cNvSpPr/>
          <p:nvPr/>
        </p:nvSpPr>
        <p:spPr>
          <a:xfrm>
            <a:off x="9550687" y="3230880"/>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b</a:t>
            </a:r>
          </a:p>
          <a:p>
            <a:pPr algn="ctr"/>
            <a:r>
              <a:rPr lang="en-US" dirty="0">
                <a:solidFill>
                  <a:schemeClr val="tx1"/>
                </a:solidFill>
              </a:rPr>
              <a:t>IREF = {f3}</a:t>
            </a:r>
          </a:p>
          <a:p>
            <a:pPr algn="ctr"/>
            <a:r>
              <a:rPr lang="en-US" dirty="0">
                <a:solidFill>
                  <a:schemeClr val="tx1"/>
                </a:solidFill>
              </a:rPr>
              <a:t>10</a:t>
            </a:r>
          </a:p>
        </p:txBody>
      </p:sp>
      <p:cxnSp>
        <p:nvCxnSpPr>
          <p:cNvPr id="20" name="Straight Arrow Connector 19">
            <a:extLst>
              <a:ext uri="{FF2B5EF4-FFF2-40B4-BE49-F238E27FC236}">
                <a16:creationId xmlns:a16="http://schemas.microsoft.com/office/drawing/2014/main" id="{A73A5409-DDD2-B299-8423-C0E83993E88B}"/>
              </a:ext>
            </a:extLst>
          </p:cNvPr>
          <p:cNvCxnSpPr>
            <a:stCxn id="17" idx="2"/>
            <a:endCxn id="18" idx="0"/>
          </p:cNvCxnSpPr>
          <p:nvPr/>
        </p:nvCxnSpPr>
        <p:spPr>
          <a:xfrm>
            <a:off x="10213627" y="1600067"/>
            <a:ext cx="0" cy="35220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1" name="Straight Arrow Connector 20">
            <a:extLst>
              <a:ext uri="{FF2B5EF4-FFF2-40B4-BE49-F238E27FC236}">
                <a16:creationId xmlns:a16="http://schemas.microsoft.com/office/drawing/2014/main" id="{8D1264F9-3757-D5A5-FFA9-7BDBB7C9D18E}"/>
              </a:ext>
            </a:extLst>
          </p:cNvPr>
          <p:cNvCxnSpPr>
            <a:cxnSpLocks/>
            <a:endCxn id="19" idx="0"/>
          </p:cNvCxnSpPr>
          <p:nvPr/>
        </p:nvCxnSpPr>
        <p:spPr>
          <a:xfrm>
            <a:off x="9992647" y="2866671"/>
            <a:ext cx="220980"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2" name="Straight Arrow Connector 21">
            <a:extLst>
              <a:ext uri="{FF2B5EF4-FFF2-40B4-BE49-F238E27FC236}">
                <a16:creationId xmlns:a16="http://schemas.microsoft.com/office/drawing/2014/main" id="{6FE85036-350F-EAEE-4D78-679D1D970139}"/>
              </a:ext>
            </a:extLst>
          </p:cNvPr>
          <p:cNvCxnSpPr>
            <a:cxnSpLocks/>
            <a:endCxn id="19" idx="0"/>
          </p:cNvCxnSpPr>
          <p:nvPr/>
        </p:nvCxnSpPr>
        <p:spPr>
          <a:xfrm flipH="1">
            <a:off x="10213627" y="2866671"/>
            <a:ext cx="183984"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3" name="Connector: Elbow 22">
            <a:extLst>
              <a:ext uri="{FF2B5EF4-FFF2-40B4-BE49-F238E27FC236}">
                <a16:creationId xmlns:a16="http://schemas.microsoft.com/office/drawing/2014/main" id="{396AA1DA-4781-2C4C-C723-83E917EA4904}"/>
              </a:ext>
            </a:extLst>
          </p:cNvPr>
          <p:cNvCxnSpPr>
            <a:cxnSpLocks/>
            <a:stCxn id="19" idx="2"/>
            <a:endCxn id="19" idx="3"/>
          </p:cNvCxnSpPr>
          <p:nvPr/>
        </p:nvCxnSpPr>
        <p:spPr>
          <a:xfrm rot="5400000" flipH="1" flipV="1">
            <a:off x="10316497" y="3585210"/>
            <a:ext cx="457200" cy="662940"/>
          </a:xfrm>
          <a:prstGeom prst="bentConnector4">
            <a:avLst>
              <a:gd name="adj1" fmla="val -50000"/>
              <a:gd name="adj2" fmla="val 134483"/>
            </a:avLst>
          </a:prstGeom>
          <a:ln>
            <a:tailEnd type="triangle"/>
          </a:ln>
        </p:spPr>
        <p:style>
          <a:lnRef idx="3">
            <a:schemeClr val="dk1"/>
          </a:lnRef>
          <a:fillRef idx="0">
            <a:schemeClr val="dk1"/>
          </a:fillRef>
          <a:effectRef idx="2">
            <a:schemeClr val="dk1"/>
          </a:effectRef>
          <a:fontRef idx="minor">
            <a:schemeClr val="tx1"/>
          </a:fontRef>
        </p:style>
      </p:cxnSp>
      <p:grpSp>
        <p:nvGrpSpPr>
          <p:cNvPr id="3" name="Group 2">
            <a:extLst>
              <a:ext uri="{FF2B5EF4-FFF2-40B4-BE49-F238E27FC236}">
                <a16:creationId xmlns:a16="http://schemas.microsoft.com/office/drawing/2014/main" id="{0CF4C252-0DDB-5830-A4CD-F528396CB194}"/>
              </a:ext>
            </a:extLst>
          </p:cNvPr>
          <p:cNvGrpSpPr/>
          <p:nvPr/>
        </p:nvGrpSpPr>
        <p:grpSpPr>
          <a:xfrm>
            <a:off x="1625600" y="5415280"/>
            <a:ext cx="4153836" cy="369332"/>
            <a:chOff x="1625600" y="5415280"/>
            <a:chExt cx="4153836" cy="369332"/>
          </a:xfrm>
        </p:grpSpPr>
        <p:sp>
          <p:nvSpPr>
            <p:cNvPr id="24" name="TextBox 23">
              <a:extLst>
                <a:ext uri="{FF2B5EF4-FFF2-40B4-BE49-F238E27FC236}">
                  <a16:creationId xmlns:a16="http://schemas.microsoft.com/office/drawing/2014/main" id="{0E54393E-0821-9D36-CF8E-ED4A8AE7ED08}"/>
                </a:ext>
              </a:extLst>
            </p:cNvPr>
            <p:cNvSpPr txBox="1"/>
            <p:nvPr/>
          </p:nvSpPr>
          <p:spPr>
            <a:xfrm>
              <a:off x="1625600" y="5415280"/>
              <a:ext cx="684803" cy="369332"/>
            </a:xfrm>
            <a:prstGeom prst="rect">
              <a:avLst/>
            </a:prstGeom>
            <a:noFill/>
          </p:spPr>
          <p:txBody>
            <a:bodyPr wrap="none" rtlCol="0">
              <a:spAutoFit/>
            </a:bodyPr>
            <a:lstStyle/>
            <a:p>
              <a:r>
                <a:rPr lang="en-US" dirty="0"/>
                <a:t>main</a:t>
              </a:r>
            </a:p>
          </p:txBody>
        </p:sp>
        <p:sp>
          <p:nvSpPr>
            <p:cNvPr id="25" name="TextBox 24">
              <a:extLst>
                <a:ext uri="{FF2B5EF4-FFF2-40B4-BE49-F238E27FC236}">
                  <a16:creationId xmlns:a16="http://schemas.microsoft.com/office/drawing/2014/main" id="{27B5B250-12D5-FFE9-0571-B3BF2FD32B43}"/>
                </a:ext>
              </a:extLst>
            </p:cNvPr>
            <p:cNvSpPr txBox="1"/>
            <p:nvPr/>
          </p:nvSpPr>
          <p:spPr>
            <a:xfrm>
              <a:off x="2501663" y="5415280"/>
              <a:ext cx="314510" cy="369332"/>
            </a:xfrm>
            <a:prstGeom prst="rect">
              <a:avLst/>
            </a:prstGeom>
            <a:noFill/>
          </p:spPr>
          <p:txBody>
            <a:bodyPr wrap="none" rtlCol="0">
              <a:spAutoFit/>
            </a:bodyPr>
            <a:lstStyle/>
            <a:p>
              <a:r>
                <a:rPr lang="en-US" dirty="0"/>
                <a:t>a</a:t>
              </a:r>
            </a:p>
          </p:txBody>
        </p:sp>
        <p:sp>
          <p:nvSpPr>
            <p:cNvPr id="26" name="TextBox 25">
              <a:extLst>
                <a:ext uri="{FF2B5EF4-FFF2-40B4-BE49-F238E27FC236}">
                  <a16:creationId xmlns:a16="http://schemas.microsoft.com/office/drawing/2014/main" id="{2D0EB809-379A-D019-9177-DB8B0CB636E0}"/>
                </a:ext>
              </a:extLst>
            </p:cNvPr>
            <p:cNvSpPr txBox="1"/>
            <p:nvPr/>
          </p:nvSpPr>
          <p:spPr>
            <a:xfrm>
              <a:off x="3007433" y="5415280"/>
              <a:ext cx="314510" cy="369332"/>
            </a:xfrm>
            <a:prstGeom prst="rect">
              <a:avLst/>
            </a:prstGeom>
            <a:noFill/>
          </p:spPr>
          <p:txBody>
            <a:bodyPr wrap="none" rtlCol="0">
              <a:spAutoFit/>
            </a:bodyPr>
            <a:lstStyle/>
            <a:p>
              <a:r>
                <a:rPr lang="en-US" dirty="0"/>
                <a:t>b</a:t>
              </a:r>
            </a:p>
          </p:txBody>
        </p:sp>
        <p:sp>
          <p:nvSpPr>
            <p:cNvPr id="27" name="TextBox 26">
              <a:extLst>
                <a:ext uri="{FF2B5EF4-FFF2-40B4-BE49-F238E27FC236}">
                  <a16:creationId xmlns:a16="http://schemas.microsoft.com/office/drawing/2014/main" id="{CA1CA168-BF75-58D7-962B-E76C46FD5ED5}"/>
                </a:ext>
              </a:extLst>
            </p:cNvPr>
            <p:cNvSpPr txBox="1"/>
            <p:nvPr/>
          </p:nvSpPr>
          <p:spPr>
            <a:xfrm>
              <a:off x="3513203" y="5415280"/>
              <a:ext cx="421526" cy="369332"/>
            </a:xfrm>
            <a:prstGeom prst="rect">
              <a:avLst/>
            </a:prstGeom>
            <a:noFill/>
          </p:spPr>
          <p:txBody>
            <a:bodyPr wrap="none" rtlCol="0">
              <a:spAutoFit/>
            </a:bodyPr>
            <a:lstStyle/>
            <a:p>
              <a:r>
                <a:rPr lang="en-US" dirty="0"/>
                <a:t>03</a:t>
              </a:r>
            </a:p>
          </p:txBody>
        </p:sp>
        <p:sp>
          <p:nvSpPr>
            <p:cNvPr id="28" name="TextBox 27">
              <a:extLst>
                <a:ext uri="{FF2B5EF4-FFF2-40B4-BE49-F238E27FC236}">
                  <a16:creationId xmlns:a16="http://schemas.microsoft.com/office/drawing/2014/main" id="{DB5F23E8-4358-B5F2-51DE-D5B4A4E11A7D}"/>
                </a:ext>
              </a:extLst>
            </p:cNvPr>
            <p:cNvSpPr txBox="1"/>
            <p:nvPr/>
          </p:nvSpPr>
          <p:spPr>
            <a:xfrm>
              <a:off x="4125989" y="5415280"/>
              <a:ext cx="425116" cy="369332"/>
            </a:xfrm>
            <a:prstGeom prst="rect">
              <a:avLst/>
            </a:prstGeom>
            <a:noFill/>
          </p:spPr>
          <p:txBody>
            <a:bodyPr wrap="none" rtlCol="0">
              <a:spAutoFit/>
            </a:bodyPr>
            <a:lstStyle/>
            <a:p>
              <a:r>
                <a:rPr lang="en-US" dirty="0"/>
                <a:t>06</a:t>
              </a:r>
            </a:p>
          </p:txBody>
        </p:sp>
        <p:sp>
          <p:nvSpPr>
            <p:cNvPr id="29" name="TextBox 28">
              <a:extLst>
                <a:ext uri="{FF2B5EF4-FFF2-40B4-BE49-F238E27FC236}">
                  <a16:creationId xmlns:a16="http://schemas.microsoft.com/office/drawing/2014/main" id="{7B4E70FA-E932-3112-ED73-B1F2AD9AF6FE}"/>
                </a:ext>
              </a:extLst>
            </p:cNvPr>
            <p:cNvSpPr txBox="1"/>
            <p:nvPr/>
          </p:nvSpPr>
          <p:spPr>
            <a:xfrm>
              <a:off x="4742365" y="5415280"/>
              <a:ext cx="420693" cy="369332"/>
            </a:xfrm>
            <a:prstGeom prst="rect">
              <a:avLst/>
            </a:prstGeom>
            <a:noFill/>
          </p:spPr>
          <p:txBody>
            <a:bodyPr wrap="none" rtlCol="0">
              <a:spAutoFit/>
            </a:bodyPr>
            <a:lstStyle/>
            <a:p>
              <a:r>
                <a:rPr lang="en-US"/>
                <a:t>07</a:t>
              </a:r>
              <a:endParaRPr lang="en-US" dirty="0"/>
            </a:p>
          </p:txBody>
        </p:sp>
        <p:sp>
          <p:nvSpPr>
            <p:cNvPr id="30" name="TextBox 29">
              <a:extLst>
                <a:ext uri="{FF2B5EF4-FFF2-40B4-BE49-F238E27FC236}">
                  <a16:creationId xmlns:a16="http://schemas.microsoft.com/office/drawing/2014/main" id="{7FD2D537-B4C8-C3C9-4F95-331912494FC8}"/>
                </a:ext>
              </a:extLst>
            </p:cNvPr>
            <p:cNvSpPr txBox="1"/>
            <p:nvPr/>
          </p:nvSpPr>
          <p:spPr>
            <a:xfrm>
              <a:off x="5354320" y="5415280"/>
              <a:ext cx="425116" cy="369332"/>
            </a:xfrm>
            <a:prstGeom prst="rect">
              <a:avLst/>
            </a:prstGeom>
            <a:noFill/>
          </p:spPr>
          <p:txBody>
            <a:bodyPr wrap="none" rtlCol="0">
              <a:spAutoFit/>
            </a:bodyPr>
            <a:lstStyle/>
            <a:p>
              <a:r>
                <a:rPr lang="en-US" dirty="0"/>
                <a:t>11</a:t>
              </a:r>
            </a:p>
          </p:txBody>
        </p:sp>
      </p:grpSp>
      <p:sp>
        <p:nvSpPr>
          <p:cNvPr id="31" name="TextBox 30">
            <a:extLst>
              <a:ext uri="{FF2B5EF4-FFF2-40B4-BE49-F238E27FC236}">
                <a16:creationId xmlns:a16="http://schemas.microsoft.com/office/drawing/2014/main" id="{EE59ABDC-0A07-B669-904F-1BE627B4F775}"/>
              </a:ext>
            </a:extLst>
          </p:cNvPr>
          <p:cNvSpPr txBox="1"/>
          <p:nvPr/>
        </p:nvSpPr>
        <p:spPr>
          <a:xfrm>
            <a:off x="836600" y="5835412"/>
            <a:ext cx="705642" cy="369332"/>
          </a:xfrm>
          <a:prstGeom prst="rect">
            <a:avLst/>
          </a:prstGeom>
          <a:noFill/>
        </p:spPr>
        <p:txBody>
          <a:bodyPr wrap="none" rtlCol="0">
            <a:spAutoFit/>
          </a:bodyPr>
          <a:lstStyle/>
          <a:p>
            <a:r>
              <a:rPr lang="en-US" dirty="0"/>
              <a:t>GREF</a:t>
            </a:r>
          </a:p>
        </p:txBody>
      </p:sp>
      <p:sp>
        <p:nvSpPr>
          <p:cNvPr id="35" name="TextBox 34">
            <a:extLst>
              <a:ext uri="{FF2B5EF4-FFF2-40B4-BE49-F238E27FC236}">
                <a16:creationId xmlns:a16="http://schemas.microsoft.com/office/drawing/2014/main" id="{F8F5C5D1-26D9-0A97-ECEB-6844FC22045C}"/>
              </a:ext>
            </a:extLst>
          </p:cNvPr>
          <p:cNvSpPr txBox="1"/>
          <p:nvPr/>
        </p:nvSpPr>
        <p:spPr>
          <a:xfrm>
            <a:off x="2917576" y="5781040"/>
            <a:ext cx="548163" cy="369332"/>
          </a:xfrm>
          <a:prstGeom prst="rect">
            <a:avLst/>
          </a:prstGeom>
          <a:noFill/>
        </p:spPr>
        <p:txBody>
          <a:bodyPr wrap="none" rtlCol="0">
            <a:spAutoFit/>
          </a:bodyPr>
          <a:lstStyle/>
          <a:p>
            <a:r>
              <a:rPr lang="en-US" dirty="0"/>
              <a:t>{f3}</a:t>
            </a:r>
          </a:p>
        </p:txBody>
      </p:sp>
      <p:sp>
        <p:nvSpPr>
          <p:cNvPr id="36" name="TextBox 35">
            <a:extLst>
              <a:ext uri="{FF2B5EF4-FFF2-40B4-BE49-F238E27FC236}">
                <a16:creationId xmlns:a16="http://schemas.microsoft.com/office/drawing/2014/main" id="{C09DE25C-8D2B-4B3C-5255-10D4FA5076D5}"/>
              </a:ext>
            </a:extLst>
          </p:cNvPr>
          <p:cNvSpPr txBox="1"/>
          <p:nvPr/>
        </p:nvSpPr>
        <p:spPr>
          <a:xfrm>
            <a:off x="1769496" y="5781040"/>
            <a:ext cx="418704" cy="369332"/>
          </a:xfrm>
          <a:prstGeom prst="rect">
            <a:avLst/>
          </a:prstGeom>
          <a:noFill/>
        </p:spPr>
        <p:txBody>
          <a:bodyPr wrap="none" rtlCol="0">
            <a:spAutoFit/>
          </a:bodyPr>
          <a:lstStyle/>
          <a:p>
            <a:r>
              <a:rPr lang="en-US" dirty="0"/>
              <a:t>{ }</a:t>
            </a:r>
          </a:p>
        </p:txBody>
      </p:sp>
      <p:sp>
        <p:nvSpPr>
          <p:cNvPr id="37" name="TextBox 36">
            <a:extLst>
              <a:ext uri="{FF2B5EF4-FFF2-40B4-BE49-F238E27FC236}">
                <a16:creationId xmlns:a16="http://schemas.microsoft.com/office/drawing/2014/main" id="{68085E7D-F17A-A994-E0A2-AB101013853B}"/>
              </a:ext>
            </a:extLst>
          </p:cNvPr>
          <p:cNvSpPr txBox="1"/>
          <p:nvPr/>
        </p:nvSpPr>
        <p:spPr>
          <a:xfrm>
            <a:off x="2450216" y="5781040"/>
            <a:ext cx="418704" cy="369332"/>
          </a:xfrm>
          <a:prstGeom prst="rect">
            <a:avLst/>
          </a:prstGeom>
          <a:noFill/>
        </p:spPr>
        <p:txBody>
          <a:bodyPr wrap="none" rtlCol="0">
            <a:spAutoFit/>
          </a:bodyPr>
          <a:lstStyle/>
          <a:p>
            <a:r>
              <a:rPr lang="en-US" dirty="0"/>
              <a:t>{ }</a:t>
            </a:r>
          </a:p>
        </p:txBody>
      </p:sp>
      <p:sp>
        <p:nvSpPr>
          <p:cNvPr id="38" name="TextBox 37">
            <a:extLst>
              <a:ext uri="{FF2B5EF4-FFF2-40B4-BE49-F238E27FC236}">
                <a16:creationId xmlns:a16="http://schemas.microsoft.com/office/drawing/2014/main" id="{CBF22477-0C11-0658-FAB2-4C5D3B42B804}"/>
              </a:ext>
            </a:extLst>
          </p:cNvPr>
          <p:cNvSpPr txBox="1"/>
          <p:nvPr/>
        </p:nvSpPr>
        <p:spPr>
          <a:xfrm>
            <a:off x="3517016" y="5781040"/>
            <a:ext cx="418704" cy="369332"/>
          </a:xfrm>
          <a:prstGeom prst="rect">
            <a:avLst/>
          </a:prstGeom>
          <a:noFill/>
        </p:spPr>
        <p:txBody>
          <a:bodyPr wrap="none" rtlCol="0">
            <a:spAutoFit/>
          </a:bodyPr>
          <a:lstStyle/>
          <a:p>
            <a:r>
              <a:rPr lang="en-US" dirty="0"/>
              <a:t>{ }</a:t>
            </a:r>
          </a:p>
        </p:txBody>
      </p:sp>
      <p:sp>
        <p:nvSpPr>
          <p:cNvPr id="39" name="TextBox 38">
            <a:extLst>
              <a:ext uri="{FF2B5EF4-FFF2-40B4-BE49-F238E27FC236}">
                <a16:creationId xmlns:a16="http://schemas.microsoft.com/office/drawing/2014/main" id="{B845C25F-E2FB-F654-41AD-6804214854FD}"/>
              </a:ext>
            </a:extLst>
          </p:cNvPr>
          <p:cNvSpPr txBox="1"/>
          <p:nvPr/>
        </p:nvSpPr>
        <p:spPr>
          <a:xfrm>
            <a:off x="4126616" y="5781040"/>
            <a:ext cx="418704" cy="369332"/>
          </a:xfrm>
          <a:prstGeom prst="rect">
            <a:avLst/>
          </a:prstGeom>
          <a:noFill/>
        </p:spPr>
        <p:txBody>
          <a:bodyPr wrap="none" rtlCol="0">
            <a:spAutoFit/>
          </a:bodyPr>
          <a:lstStyle/>
          <a:p>
            <a:r>
              <a:rPr lang="en-US" dirty="0"/>
              <a:t>{ }</a:t>
            </a:r>
          </a:p>
        </p:txBody>
      </p:sp>
      <p:sp>
        <p:nvSpPr>
          <p:cNvPr id="40" name="TextBox 39">
            <a:extLst>
              <a:ext uri="{FF2B5EF4-FFF2-40B4-BE49-F238E27FC236}">
                <a16:creationId xmlns:a16="http://schemas.microsoft.com/office/drawing/2014/main" id="{830F6B3E-7751-EA82-DAEC-AD9907D49943}"/>
              </a:ext>
            </a:extLst>
          </p:cNvPr>
          <p:cNvSpPr txBox="1"/>
          <p:nvPr/>
        </p:nvSpPr>
        <p:spPr>
          <a:xfrm>
            <a:off x="4746376" y="5781040"/>
            <a:ext cx="418704" cy="369332"/>
          </a:xfrm>
          <a:prstGeom prst="rect">
            <a:avLst/>
          </a:prstGeom>
          <a:noFill/>
        </p:spPr>
        <p:txBody>
          <a:bodyPr wrap="none" rtlCol="0">
            <a:spAutoFit/>
          </a:bodyPr>
          <a:lstStyle/>
          <a:p>
            <a:r>
              <a:rPr lang="en-US" dirty="0"/>
              <a:t>{ }</a:t>
            </a:r>
          </a:p>
        </p:txBody>
      </p:sp>
      <p:sp>
        <p:nvSpPr>
          <p:cNvPr id="46" name="TextBox 45">
            <a:extLst>
              <a:ext uri="{FF2B5EF4-FFF2-40B4-BE49-F238E27FC236}">
                <a16:creationId xmlns:a16="http://schemas.microsoft.com/office/drawing/2014/main" id="{009D5165-7D6D-A1D0-F8F0-6B7000F80C49}"/>
              </a:ext>
            </a:extLst>
          </p:cNvPr>
          <p:cNvSpPr txBox="1"/>
          <p:nvPr/>
        </p:nvSpPr>
        <p:spPr>
          <a:xfrm>
            <a:off x="588617" y="4894762"/>
            <a:ext cx="1124026" cy="369332"/>
          </a:xfrm>
          <a:prstGeom prst="rect">
            <a:avLst/>
          </a:prstGeom>
          <a:noFill/>
        </p:spPr>
        <p:txBody>
          <a:bodyPr wrap="none" rtlCol="0">
            <a:spAutoFit/>
          </a:bodyPr>
          <a:lstStyle/>
          <a:p>
            <a:r>
              <a:rPr lang="en-US" dirty="0"/>
              <a:t>Worklist: </a:t>
            </a:r>
          </a:p>
        </p:txBody>
      </p:sp>
      <p:sp>
        <p:nvSpPr>
          <p:cNvPr id="47" name="TextBox 46">
            <a:extLst>
              <a:ext uri="{FF2B5EF4-FFF2-40B4-BE49-F238E27FC236}">
                <a16:creationId xmlns:a16="http://schemas.microsoft.com/office/drawing/2014/main" id="{DE1AFB8C-4781-2F34-6714-03A768C5F6E7}"/>
              </a:ext>
            </a:extLst>
          </p:cNvPr>
          <p:cNvSpPr txBox="1"/>
          <p:nvPr/>
        </p:nvSpPr>
        <p:spPr>
          <a:xfrm>
            <a:off x="1523337" y="4894762"/>
            <a:ext cx="271228" cy="369332"/>
          </a:xfrm>
          <a:prstGeom prst="rect">
            <a:avLst/>
          </a:prstGeom>
          <a:noFill/>
        </p:spPr>
        <p:txBody>
          <a:bodyPr wrap="none" rtlCol="0">
            <a:spAutoFit/>
          </a:bodyPr>
          <a:lstStyle/>
          <a:p>
            <a:r>
              <a:rPr lang="en-US" dirty="0"/>
              <a:t>{</a:t>
            </a:r>
          </a:p>
        </p:txBody>
      </p:sp>
      <p:sp>
        <p:nvSpPr>
          <p:cNvPr id="48" name="TextBox 47">
            <a:extLst>
              <a:ext uri="{FF2B5EF4-FFF2-40B4-BE49-F238E27FC236}">
                <a16:creationId xmlns:a16="http://schemas.microsoft.com/office/drawing/2014/main" id="{87496E71-D3FF-46E5-B8E4-1895668DA37C}"/>
              </a:ext>
            </a:extLst>
          </p:cNvPr>
          <p:cNvSpPr txBox="1"/>
          <p:nvPr/>
        </p:nvSpPr>
        <p:spPr>
          <a:xfrm>
            <a:off x="4043017" y="4894762"/>
            <a:ext cx="271228" cy="369332"/>
          </a:xfrm>
          <a:prstGeom prst="rect">
            <a:avLst/>
          </a:prstGeom>
          <a:noFill/>
        </p:spPr>
        <p:txBody>
          <a:bodyPr wrap="none" rtlCol="0">
            <a:spAutoFit/>
          </a:bodyPr>
          <a:lstStyle/>
          <a:p>
            <a:r>
              <a:rPr lang="en-US" dirty="0"/>
              <a:t>}</a:t>
            </a:r>
          </a:p>
        </p:txBody>
      </p:sp>
      <p:sp>
        <p:nvSpPr>
          <p:cNvPr id="52" name="TextBox 51">
            <a:extLst>
              <a:ext uri="{FF2B5EF4-FFF2-40B4-BE49-F238E27FC236}">
                <a16:creationId xmlns:a16="http://schemas.microsoft.com/office/drawing/2014/main" id="{429DED90-00F9-0643-7AF6-6ACAAB049C8F}"/>
              </a:ext>
            </a:extLst>
          </p:cNvPr>
          <p:cNvSpPr txBox="1"/>
          <p:nvPr/>
        </p:nvSpPr>
        <p:spPr>
          <a:xfrm>
            <a:off x="7333561" y="4452312"/>
            <a:ext cx="421526" cy="369332"/>
          </a:xfrm>
          <a:prstGeom prst="rect">
            <a:avLst/>
          </a:prstGeom>
          <a:noFill/>
        </p:spPr>
        <p:txBody>
          <a:bodyPr wrap="none" rtlCol="0">
            <a:spAutoFit/>
          </a:bodyPr>
          <a:lstStyle/>
          <a:p>
            <a:r>
              <a:rPr lang="en-US" dirty="0"/>
              <a:t>03</a:t>
            </a:r>
          </a:p>
        </p:txBody>
      </p:sp>
      <p:sp>
        <p:nvSpPr>
          <p:cNvPr id="53" name="TextBox 52">
            <a:extLst>
              <a:ext uri="{FF2B5EF4-FFF2-40B4-BE49-F238E27FC236}">
                <a16:creationId xmlns:a16="http://schemas.microsoft.com/office/drawing/2014/main" id="{C8F2AE35-9227-6827-F449-3BA030616AE9}"/>
              </a:ext>
            </a:extLst>
          </p:cNvPr>
          <p:cNvSpPr txBox="1"/>
          <p:nvPr/>
        </p:nvSpPr>
        <p:spPr>
          <a:xfrm>
            <a:off x="3124683" y="4894762"/>
            <a:ext cx="425116" cy="369332"/>
          </a:xfrm>
          <a:prstGeom prst="rect">
            <a:avLst/>
          </a:prstGeom>
          <a:noFill/>
        </p:spPr>
        <p:txBody>
          <a:bodyPr wrap="none" rtlCol="0">
            <a:spAutoFit/>
          </a:bodyPr>
          <a:lstStyle/>
          <a:p>
            <a:r>
              <a:rPr lang="en-US"/>
              <a:t>06</a:t>
            </a:r>
            <a:endParaRPr lang="en-US" dirty="0"/>
          </a:p>
        </p:txBody>
      </p:sp>
      <p:sp>
        <p:nvSpPr>
          <p:cNvPr id="54" name="TextBox 53">
            <a:extLst>
              <a:ext uri="{FF2B5EF4-FFF2-40B4-BE49-F238E27FC236}">
                <a16:creationId xmlns:a16="http://schemas.microsoft.com/office/drawing/2014/main" id="{31076C8C-4934-6776-2A96-A546ECA0162A}"/>
              </a:ext>
            </a:extLst>
          </p:cNvPr>
          <p:cNvSpPr txBox="1"/>
          <p:nvPr/>
        </p:nvSpPr>
        <p:spPr>
          <a:xfrm>
            <a:off x="3489131" y="4894762"/>
            <a:ext cx="420693" cy="369332"/>
          </a:xfrm>
          <a:prstGeom prst="rect">
            <a:avLst/>
          </a:prstGeom>
          <a:noFill/>
        </p:spPr>
        <p:txBody>
          <a:bodyPr wrap="none" rtlCol="0">
            <a:spAutoFit/>
          </a:bodyPr>
          <a:lstStyle/>
          <a:p>
            <a:r>
              <a:rPr lang="en-US" dirty="0"/>
              <a:t>07</a:t>
            </a:r>
          </a:p>
        </p:txBody>
      </p:sp>
      <p:sp>
        <p:nvSpPr>
          <p:cNvPr id="45" name="TextBox 44">
            <a:extLst>
              <a:ext uri="{FF2B5EF4-FFF2-40B4-BE49-F238E27FC236}">
                <a16:creationId xmlns:a16="http://schemas.microsoft.com/office/drawing/2014/main" id="{0B3D61C4-A15B-9A5F-E63F-F064DF78ABE6}"/>
              </a:ext>
            </a:extLst>
          </p:cNvPr>
          <p:cNvSpPr txBox="1"/>
          <p:nvPr/>
        </p:nvSpPr>
        <p:spPr>
          <a:xfrm>
            <a:off x="3887337" y="4886305"/>
            <a:ext cx="314510" cy="369332"/>
          </a:xfrm>
          <a:prstGeom prst="rect">
            <a:avLst/>
          </a:prstGeom>
          <a:noFill/>
        </p:spPr>
        <p:txBody>
          <a:bodyPr wrap="none" rtlCol="0">
            <a:spAutoFit/>
          </a:bodyPr>
          <a:lstStyle/>
          <a:p>
            <a:r>
              <a:rPr lang="en-US" dirty="0"/>
              <a:t>b</a:t>
            </a:r>
          </a:p>
        </p:txBody>
      </p:sp>
      <p:sp>
        <p:nvSpPr>
          <p:cNvPr id="51" name="TextBox 50">
            <a:extLst>
              <a:ext uri="{FF2B5EF4-FFF2-40B4-BE49-F238E27FC236}">
                <a16:creationId xmlns:a16="http://schemas.microsoft.com/office/drawing/2014/main" id="{7ACCC848-5687-9D21-9F8F-E5CC123FF268}"/>
              </a:ext>
            </a:extLst>
          </p:cNvPr>
          <p:cNvSpPr txBox="1"/>
          <p:nvPr/>
        </p:nvSpPr>
        <p:spPr>
          <a:xfrm>
            <a:off x="5213735" y="5776126"/>
            <a:ext cx="726481" cy="369332"/>
          </a:xfrm>
          <a:prstGeom prst="rect">
            <a:avLst/>
          </a:prstGeom>
          <a:noFill/>
        </p:spPr>
        <p:txBody>
          <a:bodyPr wrap="none" rtlCol="0">
            <a:spAutoFit/>
          </a:bodyPr>
          <a:lstStyle/>
          <a:p>
            <a:r>
              <a:rPr lang="en-US" dirty="0"/>
              <a:t>{ g2 }</a:t>
            </a:r>
          </a:p>
        </p:txBody>
      </p:sp>
      <p:sp>
        <p:nvSpPr>
          <p:cNvPr id="6" name="TextBox 5">
            <a:extLst>
              <a:ext uri="{FF2B5EF4-FFF2-40B4-BE49-F238E27FC236}">
                <a16:creationId xmlns:a16="http://schemas.microsoft.com/office/drawing/2014/main" id="{D9CAAF27-ED59-5E1A-EEB8-CFF7A9002F19}"/>
              </a:ext>
            </a:extLst>
          </p:cNvPr>
          <p:cNvSpPr txBox="1"/>
          <p:nvPr/>
        </p:nvSpPr>
        <p:spPr>
          <a:xfrm>
            <a:off x="6492240" y="4461791"/>
            <a:ext cx="934808" cy="369332"/>
          </a:xfrm>
          <a:prstGeom prst="rect">
            <a:avLst/>
          </a:prstGeom>
          <a:noFill/>
        </p:spPr>
        <p:txBody>
          <a:bodyPr wrap="none" rtlCol="0">
            <a:spAutoFit/>
          </a:bodyPr>
          <a:lstStyle/>
          <a:p>
            <a:r>
              <a:rPr lang="en-US" altLang="en-US" i="1" dirty="0" bmk="">
                <a:solidFill>
                  <a:srgbClr val="000000"/>
                </a:solidFill>
                <a:cs typeface="Times New Roman" panose="02020603050405020304" pitchFamily="18" charset="0"/>
              </a:rPr>
              <a:t>Process</a:t>
            </a:r>
            <a:endParaRPr lang="en-US" i="1" dirty="0"/>
          </a:p>
        </p:txBody>
      </p:sp>
      <p:sp>
        <p:nvSpPr>
          <p:cNvPr id="10" name="TextBox 9">
            <a:extLst>
              <a:ext uri="{FF2B5EF4-FFF2-40B4-BE49-F238E27FC236}">
                <a16:creationId xmlns:a16="http://schemas.microsoft.com/office/drawing/2014/main" id="{433ECBC4-C0C3-A9D1-C999-033C957358C6}"/>
              </a:ext>
            </a:extLst>
          </p:cNvPr>
          <p:cNvSpPr txBox="1"/>
          <p:nvPr/>
        </p:nvSpPr>
        <p:spPr>
          <a:xfrm>
            <a:off x="6482080" y="4746271"/>
            <a:ext cx="3572325" cy="369332"/>
          </a:xfrm>
          <a:prstGeom prst="rect">
            <a:avLst/>
          </a:prstGeom>
          <a:noFill/>
        </p:spPr>
        <p:txBody>
          <a:bodyPr wrap="none" rtlCol="0">
            <a:spAutoFit/>
          </a:bodyPr>
          <a:lstStyle/>
          <a:p>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(03) = </a:t>
            </a:r>
            <a:r>
              <a:rPr lang="en-US" dirty="0" err="1"/>
              <a:t>GREF</a:t>
            </a:r>
            <a:r>
              <a:rPr lang="en-US" baseline="-25000" dirty="0" err="1"/>
              <a:t>fn</a:t>
            </a:r>
            <a:r>
              <a:rPr lang="en-US" dirty="0"/>
              <a:t>(a) with v1/f1</a:t>
            </a:r>
          </a:p>
        </p:txBody>
      </p:sp>
      <p:sp>
        <p:nvSpPr>
          <p:cNvPr id="11" name="TextBox 10">
            <a:extLst>
              <a:ext uri="{FF2B5EF4-FFF2-40B4-BE49-F238E27FC236}">
                <a16:creationId xmlns:a16="http://schemas.microsoft.com/office/drawing/2014/main" id="{325D65EC-73A0-5A71-9365-461B280C2D22}"/>
              </a:ext>
            </a:extLst>
          </p:cNvPr>
          <p:cNvSpPr txBox="1"/>
          <p:nvPr/>
        </p:nvSpPr>
        <p:spPr>
          <a:xfrm>
            <a:off x="7676372" y="5061231"/>
            <a:ext cx="1459054" cy="369332"/>
          </a:xfrm>
          <a:prstGeom prst="rect">
            <a:avLst/>
          </a:prstGeom>
          <a:noFill/>
        </p:spPr>
        <p:txBody>
          <a:bodyPr wrap="none" rtlCol="0">
            <a:spAutoFit/>
          </a:bodyPr>
          <a:lstStyle/>
          <a:p>
            <a:r>
              <a:rPr lang="en-US" dirty="0" bmk="">
                <a:solidFill>
                  <a:srgbClr val="000000"/>
                </a:solidFill>
                <a:cs typeface="Times New Roman" panose="02020603050405020304" pitchFamily="18" charset="0"/>
              </a:rPr>
              <a:t>=</a:t>
            </a:r>
            <a:r>
              <a:rPr lang="en-US" dirty="0"/>
              <a:t>               { }</a:t>
            </a:r>
          </a:p>
        </p:txBody>
      </p:sp>
      <p:sp>
        <p:nvSpPr>
          <p:cNvPr id="13" name="TextBox 12">
            <a:extLst>
              <a:ext uri="{FF2B5EF4-FFF2-40B4-BE49-F238E27FC236}">
                <a16:creationId xmlns:a16="http://schemas.microsoft.com/office/drawing/2014/main" id="{792F806A-4078-4A4E-8F89-090A8C97EAC0}"/>
              </a:ext>
            </a:extLst>
          </p:cNvPr>
          <p:cNvSpPr txBox="1"/>
          <p:nvPr/>
        </p:nvSpPr>
        <p:spPr>
          <a:xfrm>
            <a:off x="8226652" y="5416831"/>
            <a:ext cx="1347100" cy="369332"/>
          </a:xfrm>
          <a:prstGeom prst="rect">
            <a:avLst/>
          </a:prstGeom>
          <a:noFill/>
        </p:spPr>
        <p:txBody>
          <a:bodyPr wrap="none" rtlCol="0">
            <a:spAutoFit/>
          </a:bodyPr>
          <a:lstStyle/>
          <a:p>
            <a:r>
              <a:rPr lang="en-US" dirty="0" bmk="">
                <a:solidFill>
                  <a:srgbClr val="000000"/>
                </a:solidFill>
                <a:cs typeface="Times New Roman" panose="02020603050405020304" pitchFamily="18" charset="0"/>
              </a:rPr>
              <a:t>(no update)</a:t>
            </a:r>
            <a:endParaRPr lang="en-US" dirty="0"/>
          </a:p>
        </p:txBody>
      </p:sp>
    </p:spTree>
    <p:extLst>
      <p:ext uri="{BB962C8B-B14F-4D97-AF65-F5344CB8AC3E}">
        <p14:creationId xmlns:p14="http://schemas.microsoft.com/office/powerpoint/2010/main" val="389484323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Lst>
  </p:timing>
</p:sld>
</file>

<file path=ppt/slides/slide17.xml><?xml version="1.0" encoding="utf-8"?>
<p:sld xmlns:a16="http://schemas.microsoft.com/office/drawing/2014/main" xmlns:mc="http://schemas.openxmlformats.org/markup-compatibility/2006" xmlns:a14="http://schemas.microsoft.com/office/drawing/2010/main" xmlns:p14="http://schemas.microsoft.com/office/powerpoint/2010/main" xmlns:p159="http://schemas.microsoft.com/office/powerpoint/2015/09/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C4305-1247-73D1-9B4C-00B6581F22B3}"/>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672A078-367B-2C1E-F26A-7A1EDC4D0A96}"/>
              </a:ext>
            </a:extLst>
          </p:cNvPr>
          <p:cNvSpPr>
            <a:spLocks noGrp="1"/>
          </p:cNvSpPr>
          <p:nvPr>
            <p:ph type="sldNum" sz="quarter" idx="12"/>
          </p:nvPr>
        </p:nvSpPr>
        <p:spPr>
          <a:xfrm>
            <a:off x="9436608" y="0"/>
            <a:ext cx="2743200" cy="365125"/>
          </a:xfrm>
        </p:spPr>
        <p:txBody>
          <a:bodyPr/>
          <a:lstStyle/>
          <a:p>
            <a:fld id="{B5CEABB6-07DC-46E8-9B57-56EC44A396E5}" type="slidenum">
              <a:rPr lang="en-US" smtClean="0"/>
              <a:t>17</a:t>
            </a:fld>
            <a:endParaRPr lang="en-US" dirty="0"/>
          </a:p>
        </p:txBody>
      </p:sp>
      <p:sp>
        <p:nvSpPr>
          <p:cNvPr id="7" name="Title 1">
            <a:extLst>
              <a:ext uri="{FF2B5EF4-FFF2-40B4-BE49-F238E27FC236}">
                <a16:creationId xmlns:a16="http://schemas.microsoft.com/office/drawing/2014/main" id="{314D8979-E4DF-0579-2F80-BCB108BBA439}"/>
              </a:ext>
            </a:extLst>
          </p:cNvPr>
          <p:cNvSpPr>
            <a:spLocks noGrp="1"/>
          </p:cNvSpPr>
          <p:nvPr>
            <p:ph type="title"/>
          </p:nvPr>
        </p:nvSpPr>
        <p:spPr>
          <a:xfrm>
            <a:off x="11071" y="-308735"/>
            <a:ext cx="12172220" cy="1325563"/>
          </a:xfrm>
        </p:spPr>
        <p:txBody>
          <a:bodyPr>
            <a:normAutofit/>
          </a:bodyPr>
          <a:lstStyle/>
          <a:p>
            <a:r>
              <a:rPr lang="en-US" sz="3400" b="1" dirty="0"/>
              <a:t>Last Time: Summary Functions</a:t>
            </a:r>
          </a:p>
        </p:txBody>
      </p:sp>
      <p:sp>
        <p:nvSpPr>
          <p:cNvPr id="8" name="Title 1">
            <a:extLst>
              <a:ext uri="{FF2B5EF4-FFF2-40B4-BE49-F238E27FC236}">
                <a16:creationId xmlns:a16="http://schemas.microsoft.com/office/drawing/2014/main" id="{11B557F1-4EAF-86E1-8462-8667F98CD84B}"/>
              </a:ext>
            </a:extLst>
          </p:cNvPr>
          <p:cNvSpPr txBox="1">
            <a:spLocks/>
          </p:cNvSpPr>
          <p:nvPr/>
        </p:nvSpPr>
        <p:spPr>
          <a:xfrm>
            <a:off x="7588" y="496953"/>
            <a:ext cx="12172220" cy="34275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Review: Last Lecture</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121A2C6A-CD78-B829-8168-C71312ABD0E7}"/>
                  </a:ext>
                </a:extLst>
              </p:cNvPr>
              <p:cNvSpPr>
                <a:spLocks noChangeArrowheads="1"/>
              </p:cNvSpPr>
              <p:nvPr/>
            </p:nvSpPr>
            <p:spPr bwMode="auto">
              <a:xfrm>
                <a:off x="231681" y="570543"/>
                <a:ext cx="5894799" cy="433579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b="1" u="sng" dirty="0" bmk="">
                    <a:solidFill>
                      <a:srgbClr val="000000"/>
                    </a:solidFill>
                    <a:cs typeface="Times New Roman" panose="02020603050405020304" pitchFamily="18" charset="0"/>
                  </a:rPr>
                  <a:t>GREF Computation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err="1" bmk="">
                    <a:ln>
                      <a:noFill/>
                    </a:ln>
                    <a:solidFill>
                      <a:srgbClr val="000000"/>
                    </a:solidFill>
                    <a:effectLst/>
                    <a:cs typeface="Times New Roman" panose="02020603050405020304" pitchFamily="18" charset="0"/>
                  </a:rPr>
                  <a:t>GREF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 = </a:t>
                </a:r>
                <a:r>
                  <a:rPr kumimoji="0" lang="en-US" altLang="en-US" b="0" i="0" u="none" strike="noStrike" cap="none" normalizeH="0" baseline="0" dirty="0" err="1" bmk="">
                    <a:ln>
                      <a:noFill/>
                    </a:ln>
                    <a:solidFill>
                      <a:srgbClr val="000000"/>
                    </a:solidFill>
                    <a:effectLst/>
                    <a:cs typeface="Times New Roman" panose="02020603050405020304" pitchFamily="18" charset="0"/>
                  </a:rPr>
                  <a:t>IREF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endParaRPr lang="en-US" altLang="en-US" baseline="-25000"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worklist = { all calls and </a:t>
                </a:r>
                <a:r>
                  <a:rPr lang="en-US" altLang="en-US" dirty="0" err="1" bmk="">
                    <a:solidFill>
                      <a:srgbClr val="000000"/>
                    </a:solidFill>
                    <a:cs typeface="Times New Roman" panose="02020603050405020304" pitchFamily="18" charset="0"/>
                  </a:rPr>
                  <a:t>fns</a:t>
                </a:r>
                <a:r>
                  <a:rPr lang="en-US" altLang="en-US" dirty="0" bmk="">
                    <a:solidFill>
                      <a:srgbClr val="000000"/>
                    </a:solidFill>
                    <a:cs typeface="Times New Roman" panose="02020603050405020304" pitchFamily="18" charset="0"/>
                  </a:rPr>
                  <a:t>}</a:t>
                </a:r>
                <a:r>
                  <a:rPr kumimoji="0" lang="en-US" altLang="en-US" b="0" i="0" u="none" strike="noStrike" cap="none" normalizeH="0" baseline="0" dirty="0" bmk="">
                    <a:ln>
                      <a:noFill/>
                    </a:ln>
                    <a:solidFill>
                      <a:srgbClr val="000000"/>
                    </a:solidFill>
                    <a:effectLst/>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while(worklist not empty):</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 = pop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element e is a call c in function s to function 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(t) with formals mapped to actuals</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updated, add s to the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else if element e is a function 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 </a:t>
                </a:r>
                <a14:m>
                  <m:oMath xmlns:m="http://schemas.openxmlformats.org/officeDocument/2006/math">
                    <m:r>
                      <a:rPr xmlns:a="http://schemas.openxmlformats.org/drawingml/2006/main" lang="en-US" i="1" smtClean="0">
                        <a:latin typeface="Cambria Math" panose="02040503050406030204" pitchFamily="18" charset="0"/>
                        <a:ea typeface="Cambria Math" panose="02040503050406030204" pitchFamily="18" charset="0"/>
                      </a:rPr>
                      <m:t>⋃</m:t>
                    </m:r>
                  </m:oMath>
                </a14:m>
                <a:r>
                  <a:rPr lang="en-US" dirty="0"/>
                  <a:t> </a:t>
                </a:r>
                <a:r>
                  <a:rPr lang="en-US" dirty="0" err="1"/>
                  <a:t>GREF</a:t>
                </a:r>
                <a:r>
                  <a:rPr lang="en-US" baseline="-25000" dirty="0" err="1"/>
                  <a:t>call</a:t>
                </a:r>
                <a:r>
                  <a:rPr lang="en-US" dirty="0"/>
                  <a:t>(c) for all call sites c in f </a:t>
                </a:r>
                <a14:m>
                  <m:oMath xmlns:m="http://schemas.openxmlformats.org/officeDocument/2006/math">
                    <m:r>
                      <a:rPr xmlns:a="http://schemas.openxmlformats.org/drawingml/2006/main" lang="en-US" i="1">
                        <a:latin typeface="Cambria Math" panose="02040503050406030204" pitchFamily="18" charset="0"/>
                        <a:ea typeface="Cambria Math" panose="02040503050406030204" pitchFamily="18" charset="0"/>
                      </a:rPr>
                      <m:t>⋃</m:t>
                    </m:r>
                  </m:oMath>
                </a14:m>
                <a:r>
                  <a:rPr lang="en-US" dirty="0"/>
                  <a:t> IREF(f)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updated, add all call sites to f to worklist</a:t>
                </a:r>
              </a:p>
            </p:txBody>
          </p:sp>
        </mc:Choice>
        <mc:Fallback>
          <p:sp>
            <p:nvSpPr>
              <p:cNvPr id="9" name="Rectangle 8">
                <a:extLst>
                  <a:ext uri="{FF2B5EF4-FFF2-40B4-BE49-F238E27FC236}">
                    <a16:creationId xmlns:a16="http://schemas.microsoft.com/office/drawing/2014/main" id="{121A2C6A-CD78-B829-8168-C71312ABD0E7}"/>
                  </a:ext>
                </a:extLst>
              </p:cNvPr>
              <p:cNvSpPr>
                <a:spLocks noRot="1" noChangeAspect="1" noMove="1" noResize="1" noEditPoints="1" noAdjustHandles="1" noChangeArrowheads="1" noChangeShapeType="1" noTextEdit="1"/>
              </p:cNvSpPr>
              <p:nvPr/>
            </p:nvSpPr>
            <p:spPr bwMode="auto">
              <a:xfrm>
                <a:off x="231681" y="570543"/>
                <a:ext cx="5894799" cy="4335793"/>
              </a:xfrm>
              <a:prstGeom prst="rect">
                <a:avLst/>
              </a:prstGeom>
              <a:blipFill>
                <a:blip r:embed="rId2"/>
                <a:stretch>
                  <a:fillRect l="-827" r="-10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12" name="TextBox 11">
            <a:extLst>
              <a:ext uri="{FF2B5EF4-FFF2-40B4-BE49-F238E27FC236}">
                <a16:creationId xmlns:a16="http://schemas.microsoft.com/office/drawing/2014/main" id="{C6166A79-0BF0-2490-E76B-1FDDBEEE7410}"/>
              </a:ext>
            </a:extLst>
          </p:cNvPr>
          <p:cNvSpPr txBox="1"/>
          <p:nvPr/>
        </p:nvSpPr>
        <p:spPr>
          <a:xfrm>
            <a:off x="6003112" y="1202252"/>
            <a:ext cx="3433490" cy="286232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a:solidFill>
                  <a:srgbClr val="000000"/>
                </a:solidFill>
                <a:latin typeface="Courier New" panose="02070309020205020404" pitchFamily="49" charset="0"/>
                <a:cs typeface="Courier New" panose="02070309020205020404" pitchFamily="49" charset="0"/>
              </a:rPr>
              <a:t>01: i</a:t>
            </a: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nt g1,g2, p3;</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02: v</a:t>
            </a:r>
            <a:r>
              <a:rPr kumimoji="0" lang="en-US" altLang="en-US" sz="1500" b="0" i="0" u="none" strike="noStrike" cap="none" normalizeH="0" baseline="0" dirty="0" bmk="">
                <a:ln>
                  <a:noFill/>
                </a:ln>
                <a:solidFill>
                  <a:srgbClr val="000000"/>
                </a:solidFill>
                <a:effectLst/>
                <a:latin typeface="Courier New" panose="02070309020205020404" pitchFamily="49" charset="0"/>
                <a:cs typeface="Courier New" panose="02070309020205020404" pitchFamily="49" charset="0"/>
              </a:rPr>
              <a:t>oid main()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03:   a(v1);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04: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05: void a( int f1){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06:   b(v2, v3);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07:   b(v4, v5);</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08: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09: void b( int f2, int 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10:   print(f3);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11:   b(g1, g2);</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12: }</a:t>
            </a:r>
          </a:p>
        </p:txBody>
      </p:sp>
      <p:sp>
        <p:nvSpPr>
          <p:cNvPr id="17" name="Rectangle 16">
            <a:extLst>
              <a:ext uri="{FF2B5EF4-FFF2-40B4-BE49-F238E27FC236}">
                <a16:creationId xmlns:a16="http://schemas.microsoft.com/office/drawing/2014/main" id="{96130F5E-2B24-3CED-1369-332CABB7FC5E}"/>
              </a:ext>
            </a:extLst>
          </p:cNvPr>
          <p:cNvSpPr/>
          <p:nvPr/>
        </p:nvSpPr>
        <p:spPr>
          <a:xfrm>
            <a:off x="9550687" y="685667"/>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main</a:t>
            </a:r>
          </a:p>
          <a:p>
            <a:pPr algn="ctr"/>
            <a:r>
              <a:rPr lang="en-US" dirty="0">
                <a:solidFill>
                  <a:schemeClr val="tx1"/>
                </a:solidFill>
              </a:rPr>
              <a:t>IREF = { }</a:t>
            </a:r>
          </a:p>
          <a:p>
            <a:pPr algn="ctr"/>
            <a:r>
              <a:rPr lang="en-US" dirty="0">
                <a:solidFill>
                  <a:schemeClr val="tx1"/>
                </a:solidFill>
              </a:rPr>
              <a:t>03</a:t>
            </a:r>
          </a:p>
        </p:txBody>
      </p:sp>
      <p:sp>
        <p:nvSpPr>
          <p:cNvPr id="18" name="Rectangle 17">
            <a:extLst>
              <a:ext uri="{FF2B5EF4-FFF2-40B4-BE49-F238E27FC236}">
                <a16:creationId xmlns:a16="http://schemas.microsoft.com/office/drawing/2014/main" id="{7C39202D-2BB6-05D1-5744-FE99986EC253}"/>
              </a:ext>
            </a:extLst>
          </p:cNvPr>
          <p:cNvSpPr/>
          <p:nvPr/>
        </p:nvSpPr>
        <p:spPr>
          <a:xfrm>
            <a:off x="9550687" y="1952271"/>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a</a:t>
            </a:r>
          </a:p>
          <a:p>
            <a:pPr algn="ctr"/>
            <a:r>
              <a:rPr lang="en-US" dirty="0">
                <a:solidFill>
                  <a:schemeClr val="tx1"/>
                </a:solidFill>
              </a:rPr>
              <a:t>IREF = { }</a:t>
            </a:r>
          </a:p>
          <a:p>
            <a:pPr algn="ctr"/>
            <a:r>
              <a:rPr lang="en-US" dirty="0">
                <a:solidFill>
                  <a:schemeClr val="tx1"/>
                </a:solidFill>
              </a:rPr>
              <a:t>06   07</a:t>
            </a:r>
          </a:p>
        </p:txBody>
      </p:sp>
      <p:sp>
        <p:nvSpPr>
          <p:cNvPr id="19" name="Rectangle 18">
            <a:extLst>
              <a:ext uri="{FF2B5EF4-FFF2-40B4-BE49-F238E27FC236}">
                <a16:creationId xmlns:a16="http://schemas.microsoft.com/office/drawing/2014/main" id="{5B035D76-B00F-81A4-2AB7-4E679E6753FF}"/>
              </a:ext>
            </a:extLst>
          </p:cNvPr>
          <p:cNvSpPr/>
          <p:nvPr/>
        </p:nvSpPr>
        <p:spPr>
          <a:xfrm>
            <a:off x="9550687" y="3230880"/>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b</a:t>
            </a:r>
          </a:p>
          <a:p>
            <a:pPr algn="ctr"/>
            <a:r>
              <a:rPr lang="en-US" dirty="0">
                <a:solidFill>
                  <a:schemeClr val="tx1"/>
                </a:solidFill>
              </a:rPr>
              <a:t>IREF = {f3}</a:t>
            </a:r>
          </a:p>
          <a:p>
            <a:pPr algn="ctr"/>
            <a:r>
              <a:rPr lang="en-US" dirty="0">
                <a:solidFill>
                  <a:schemeClr val="tx1"/>
                </a:solidFill>
              </a:rPr>
              <a:t>10</a:t>
            </a:r>
          </a:p>
        </p:txBody>
      </p:sp>
      <p:cxnSp>
        <p:nvCxnSpPr>
          <p:cNvPr id="20" name="Straight Arrow Connector 19">
            <a:extLst>
              <a:ext uri="{FF2B5EF4-FFF2-40B4-BE49-F238E27FC236}">
                <a16:creationId xmlns:a16="http://schemas.microsoft.com/office/drawing/2014/main" id="{201F48A1-444D-8502-A815-7B74F3426210}"/>
              </a:ext>
            </a:extLst>
          </p:cNvPr>
          <p:cNvCxnSpPr>
            <a:stCxn id="17" idx="2"/>
            <a:endCxn id="18" idx="0"/>
          </p:cNvCxnSpPr>
          <p:nvPr/>
        </p:nvCxnSpPr>
        <p:spPr>
          <a:xfrm>
            <a:off x="10213627" y="1600067"/>
            <a:ext cx="0" cy="35220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1" name="Straight Arrow Connector 20">
            <a:extLst>
              <a:ext uri="{FF2B5EF4-FFF2-40B4-BE49-F238E27FC236}">
                <a16:creationId xmlns:a16="http://schemas.microsoft.com/office/drawing/2014/main" id="{EA3ABBCD-D3FD-E416-EF1A-8FD60ABFDC72}"/>
              </a:ext>
            </a:extLst>
          </p:cNvPr>
          <p:cNvCxnSpPr>
            <a:cxnSpLocks/>
            <a:endCxn id="19" idx="0"/>
          </p:cNvCxnSpPr>
          <p:nvPr/>
        </p:nvCxnSpPr>
        <p:spPr>
          <a:xfrm>
            <a:off x="9992647" y="2866671"/>
            <a:ext cx="220980"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2" name="Straight Arrow Connector 21">
            <a:extLst>
              <a:ext uri="{FF2B5EF4-FFF2-40B4-BE49-F238E27FC236}">
                <a16:creationId xmlns:a16="http://schemas.microsoft.com/office/drawing/2014/main" id="{A9D42881-99E5-0C81-E969-779311C41AD2}"/>
              </a:ext>
            </a:extLst>
          </p:cNvPr>
          <p:cNvCxnSpPr>
            <a:cxnSpLocks/>
            <a:endCxn id="19" idx="0"/>
          </p:cNvCxnSpPr>
          <p:nvPr/>
        </p:nvCxnSpPr>
        <p:spPr>
          <a:xfrm flipH="1">
            <a:off x="10213627" y="2866671"/>
            <a:ext cx="183984"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3" name="Connector: Elbow 22">
            <a:extLst>
              <a:ext uri="{FF2B5EF4-FFF2-40B4-BE49-F238E27FC236}">
                <a16:creationId xmlns:a16="http://schemas.microsoft.com/office/drawing/2014/main" id="{8EF57AEB-9270-3EFF-36B2-9317D5CCA53E}"/>
              </a:ext>
            </a:extLst>
          </p:cNvPr>
          <p:cNvCxnSpPr>
            <a:cxnSpLocks/>
            <a:stCxn id="19" idx="2"/>
            <a:endCxn id="19" idx="3"/>
          </p:cNvCxnSpPr>
          <p:nvPr/>
        </p:nvCxnSpPr>
        <p:spPr>
          <a:xfrm rot="5400000" flipH="1" flipV="1">
            <a:off x="10316497" y="3585210"/>
            <a:ext cx="457200" cy="662940"/>
          </a:xfrm>
          <a:prstGeom prst="bentConnector4">
            <a:avLst>
              <a:gd name="adj1" fmla="val -50000"/>
              <a:gd name="adj2" fmla="val 134483"/>
            </a:avLst>
          </a:prstGeom>
          <a:ln>
            <a:tailEnd type="triangle"/>
          </a:ln>
        </p:spPr>
        <p:style>
          <a:lnRef idx="3">
            <a:schemeClr val="dk1"/>
          </a:lnRef>
          <a:fillRef idx="0">
            <a:schemeClr val="dk1"/>
          </a:fillRef>
          <a:effectRef idx="2">
            <a:schemeClr val="dk1"/>
          </a:effectRef>
          <a:fontRef idx="minor">
            <a:schemeClr val="tx1"/>
          </a:fontRef>
        </p:style>
      </p:cxnSp>
      <p:grpSp>
        <p:nvGrpSpPr>
          <p:cNvPr id="3" name="Group 2">
            <a:extLst>
              <a:ext uri="{FF2B5EF4-FFF2-40B4-BE49-F238E27FC236}">
                <a16:creationId xmlns:a16="http://schemas.microsoft.com/office/drawing/2014/main" id="{4C2536E3-F9FA-BDB3-833A-FF6F7F12152F}"/>
              </a:ext>
            </a:extLst>
          </p:cNvPr>
          <p:cNvGrpSpPr/>
          <p:nvPr/>
        </p:nvGrpSpPr>
        <p:grpSpPr>
          <a:xfrm>
            <a:off x="1625600" y="5415280"/>
            <a:ext cx="4153836" cy="369332"/>
            <a:chOff x="1625600" y="5415280"/>
            <a:chExt cx="4153836" cy="369332"/>
          </a:xfrm>
        </p:grpSpPr>
        <p:sp>
          <p:nvSpPr>
            <p:cNvPr id="24" name="TextBox 23">
              <a:extLst>
                <a:ext uri="{FF2B5EF4-FFF2-40B4-BE49-F238E27FC236}">
                  <a16:creationId xmlns:a16="http://schemas.microsoft.com/office/drawing/2014/main" id="{D38344B3-8658-6C8B-20BE-373D503F7795}"/>
                </a:ext>
              </a:extLst>
            </p:cNvPr>
            <p:cNvSpPr txBox="1"/>
            <p:nvPr/>
          </p:nvSpPr>
          <p:spPr>
            <a:xfrm>
              <a:off x="1625600" y="5415280"/>
              <a:ext cx="684803" cy="369332"/>
            </a:xfrm>
            <a:prstGeom prst="rect">
              <a:avLst/>
            </a:prstGeom>
            <a:noFill/>
          </p:spPr>
          <p:txBody>
            <a:bodyPr wrap="none" rtlCol="0">
              <a:spAutoFit/>
            </a:bodyPr>
            <a:lstStyle/>
            <a:p>
              <a:r>
                <a:rPr lang="en-US" dirty="0"/>
                <a:t>main</a:t>
              </a:r>
            </a:p>
          </p:txBody>
        </p:sp>
        <p:sp>
          <p:nvSpPr>
            <p:cNvPr id="25" name="TextBox 24">
              <a:extLst>
                <a:ext uri="{FF2B5EF4-FFF2-40B4-BE49-F238E27FC236}">
                  <a16:creationId xmlns:a16="http://schemas.microsoft.com/office/drawing/2014/main" id="{B710EDE3-30F4-57DE-B72A-52ABE279DE32}"/>
                </a:ext>
              </a:extLst>
            </p:cNvPr>
            <p:cNvSpPr txBox="1"/>
            <p:nvPr/>
          </p:nvSpPr>
          <p:spPr>
            <a:xfrm>
              <a:off x="2501663" y="5415280"/>
              <a:ext cx="314510" cy="369332"/>
            </a:xfrm>
            <a:prstGeom prst="rect">
              <a:avLst/>
            </a:prstGeom>
            <a:noFill/>
          </p:spPr>
          <p:txBody>
            <a:bodyPr wrap="none" rtlCol="0">
              <a:spAutoFit/>
            </a:bodyPr>
            <a:lstStyle/>
            <a:p>
              <a:r>
                <a:rPr lang="en-US" dirty="0"/>
                <a:t>a</a:t>
              </a:r>
            </a:p>
          </p:txBody>
        </p:sp>
        <p:sp>
          <p:nvSpPr>
            <p:cNvPr id="26" name="TextBox 25">
              <a:extLst>
                <a:ext uri="{FF2B5EF4-FFF2-40B4-BE49-F238E27FC236}">
                  <a16:creationId xmlns:a16="http://schemas.microsoft.com/office/drawing/2014/main" id="{8B2556F9-E8C5-8FB3-3654-8B1390E441DD}"/>
                </a:ext>
              </a:extLst>
            </p:cNvPr>
            <p:cNvSpPr txBox="1"/>
            <p:nvPr/>
          </p:nvSpPr>
          <p:spPr>
            <a:xfrm>
              <a:off x="3007433" y="5415280"/>
              <a:ext cx="314510" cy="369332"/>
            </a:xfrm>
            <a:prstGeom prst="rect">
              <a:avLst/>
            </a:prstGeom>
            <a:noFill/>
          </p:spPr>
          <p:txBody>
            <a:bodyPr wrap="none" rtlCol="0">
              <a:spAutoFit/>
            </a:bodyPr>
            <a:lstStyle/>
            <a:p>
              <a:r>
                <a:rPr lang="en-US" dirty="0"/>
                <a:t>b</a:t>
              </a:r>
            </a:p>
          </p:txBody>
        </p:sp>
        <p:sp>
          <p:nvSpPr>
            <p:cNvPr id="27" name="TextBox 26">
              <a:extLst>
                <a:ext uri="{FF2B5EF4-FFF2-40B4-BE49-F238E27FC236}">
                  <a16:creationId xmlns:a16="http://schemas.microsoft.com/office/drawing/2014/main" id="{1991C011-6ACE-BF6D-FC88-A00812CA9C38}"/>
                </a:ext>
              </a:extLst>
            </p:cNvPr>
            <p:cNvSpPr txBox="1"/>
            <p:nvPr/>
          </p:nvSpPr>
          <p:spPr>
            <a:xfrm>
              <a:off x="3513203" y="5415280"/>
              <a:ext cx="421526" cy="369332"/>
            </a:xfrm>
            <a:prstGeom prst="rect">
              <a:avLst/>
            </a:prstGeom>
            <a:noFill/>
          </p:spPr>
          <p:txBody>
            <a:bodyPr wrap="none" rtlCol="0">
              <a:spAutoFit/>
            </a:bodyPr>
            <a:lstStyle/>
            <a:p>
              <a:r>
                <a:rPr lang="en-US" dirty="0"/>
                <a:t>03</a:t>
              </a:r>
            </a:p>
          </p:txBody>
        </p:sp>
        <p:sp>
          <p:nvSpPr>
            <p:cNvPr id="28" name="TextBox 27">
              <a:extLst>
                <a:ext uri="{FF2B5EF4-FFF2-40B4-BE49-F238E27FC236}">
                  <a16:creationId xmlns:a16="http://schemas.microsoft.com/office/drawing/2014/main" id="{977F99BB-0CAC-47E5-53A4-572DB5A0239F}"/>
                </a:ext>
              </a:extLst>
            </p:cNvPr>
            <p:cNvSpPr txBox="1"/>
            <p:nvPr/>
          </p:nvSpPr>
          <p:spPr>
            <a:xfrm>
              <a:off x="4125989" y="5415280"/>
              <a:ext cx="425116" cy="369332"/>
            </a:xfrm>
            <a:prstGeom prst="rect">
              <a:avLst/>
            </a:prstGeom>
            <a:noFill/>
          </p:spPr>
          <p:txBody>
            <a:bodyPr wrap="none" rtlCol="0">
              <a:spAutoFit/>
            </a:bodyPr>
            <a:lstStyle/>
            <a:p>
              <a:r>
                <a:rPr lang="en-US" dirty="0"/>
                <a:t>06</a:t>
              </a:r>
            </a:p>
          </p:txBody>
        </p:sp>
        <p:sp>
          <p:nvSpPr>
            <p:cNvPr id="29" name="TextBox 28">
              <a:extLst>
                <a:ext uri="{FF2B5EF4-FFF2-40B4-BE49-F238E27FC236}">
                  <a16:creationId xmlns:a16="http://schemas.microsoft.com/office/drawing/2014/main" id="{07A0B458-81E1-AB7F-6537-AFE1B733319B}"/>
                </a:ext>
              </a:extLst>
            </p:cNvPr>
            <p:cNvSpPr txBox="1"/>
            <p:nvPr/>
          </p:nvSpPr>
          <p:spPr>
            <a:xfrm>
              <a:off x="4742365" y="5415280"/>
              <a:ext cx="420693" cy="369332"/>
            </a:xfrm>
            <a:prstGeom prst="rect">
              <a:avLst/>
            </a:prstGeom>
            <a:noFill/>
          </p:spPr>
          <p:txBody>
            <a:bodyPr wrap="none" rtlCol="0">
              <a:spAutoFit/>
            </a:bodyPr>
            <a:lstStyle/>
            <a:p>
              <a:r>
                <a:rPr lang="en-US"/>
                <a:t>07</a:t>
              </a:r>
              <a:endParaRPr lang="en-US" dirty="0"/>
            </a:p>
          </p:txBody>
        </p:sp>
        <p:sp>
          <p:nvSpPr>
            <p:cNvPr id="30" name="TextBox 29">
              <a:extLst>
                <a:ext uri="{FF2B5EF4-FFF2-40B4-BE49-F238E27FC236}">
                  <a16:creationId xmlns:a16="http://schemas.microsoft.com/office/drawing/2014/main" id="{7015FB31-40CC-B20B-80C6-9D0FE6009670}"/>
                </a:ext>
              </a:extLst>
            </p:cNvPr>
            <p:cNvSpPr txBox="1"/>
            <p:nvPr/>
          </p:nvSpPr>
          <p:spPr>
            <a:xfrm>
              <a:off x="5354320" y="5415280"/>
              <a:ext cx="425116" cy="369332"/>
            </a:xfrm>
            <a:prstGeom prst="rect">
              <a:avLst/>
            </a:prstGeom>
            <a:noFill/>
          </p:spPr>
          <p:txBody>
            <a:bodyPr wrap="none" rtlCol="0">
              <a:spAutoFit/>
            </a:bodyPr>
            <a:lstStyle/>
            <a:p>
              <a:r>
                <a:rPr lang="en-US" dirty="0"/>
                <a:t>11</a:t>
              </a:r>
            </a:p>
          </p:txBody>
        </p:sp>
      </p:grpSp>
      <p:sp>
        <p:nvSpPr>
          <p:cNvPr id="31" name="TextBox 30">
            <a:extLst>
              <a:ext uri="{FF2B5EF4-FFF2-40B4-BE49-F238E27FC236}">
                <a16:creationId xmlns:a16="http://schemas.microsoft.com/office/drawing/2014/main" id="{6D7391F8-9AA6-73A9-D126-DE5756F08108}"/>
              </a:ext>
            </a:extLst>
          </p:cNvPr>
          <p:cNvSpPr txBox="1"/>
          <p:nvPr/>
        </p:nvSpPr>
        <p:spPr>
          <a:xfrm>
            <a:off x="836600" y="5835412"/>
            <a:ext cx="705642" cy="369332"/>
          </a:xfrm>
          <a:prstGeom prst="rect">
            <a:avLst/>
          </a:prstGeom>
          <a:noFill/>
        </p:spPr>
        <p:txBody>
          <a:bodyPr wrap="none" rtlCol="0">
            <a:spAutoFit/>
          </a:bodyPr>
          <a:lstStyle/>
          <a:p>
            <a:r>
              <a:rPr lang="en-US" dirty="0"/>
              <a:t>GREF</a:t>
            </a:r>
          </a:p>
        </p:txBody>
      </p:sp>
      <p:sp>
        <p:nvSpPr>
          <p:cNvPr id="35" name="TextBox 34">
            <a:extLst>
              <a:ext uri="{FF2B5EF4-FFF2-40B4-BE49-F238E27FC236}">
                <a16:creationId xmlns:a16="http://schemas.microsoft.com/office/drawing/2014/main" id="{477464E7-0BA4-3629-3BDE-520FAA4F8038}"/>
              </a:ext>
            </a:extLst>
          </p:cNvPr>
          <p:cNvSpPr txBox="1"/>
          <p:nvPr/>
        </p:nvSpPr>
        <p:spPr>
          <a:xfrm>
            <a:off x="2917576" y="5781040"/>
            <a:ext cx="548163" cy="369332"/>
          </a:xfrm>
          <a:prstGeom prst="rect">
            <a:avLst/>
          </a:prstGeom>
          <a:noFill/>
        </p:spPr>
        <p:txBody>
          <a:bodyPr wrap="none" rtlCol="0">
            <a:spAutoFit/>
          </a:bodyPr>
          <a:lstStyle/>
          <a:p>
            <a:r>
              <a:rPr lang="en-US" dirty="0"/>
              <a:t>{f3}</a:t>
            </a:r>
          </a:p>
        </p:txBody>
      </p:sp>
      <p:sp>
        <p:nvSpPr>
          <p:cNvPr id="36" name="TextBox 35">
            <a:extLst>
              <a:ext uri="{FF2B5EF4-FFF2-40B4-BE49-F238E27FC236}">
                <a16:creationId xmlns:a16="http://schemas.microsoft.com/office/drawing/2014/main" id="{E2011EB9-3388-3688-07DD-D40B7BA70D09}"/>
              </a:ext>
            </a:extLst>
          </p:cNvPr>
          <p:cNvSpPr txBox="1"/>
          <p:nvPr/>
        </p:nvSpPr>
        <p:spPr>
          <a:xfrm>
            <a:off x="1769496" y="5781040"/>
            <a:ext cx="418704" cy="369332"/>
          </a:xfrm>
          <a:prstGeom prst="rect">
            <a:avLst/>
          </a:prstGeom>
          <a:noFill/>
        </p:spPr>
        <p:txBody>
          <a:bodyPr wrap="none" rtlCol="0">
            <a:spAutoFit/>
          </a:bodyPr>
          <a:lstStyle/>
          <a:p>
            <a:r>
              <a:rPr lang="en-US" dirty="0"/>
              <a:t>{ }</a:t>
            </a:r>
          </a:p>
        </p:txBody>
      </p:sp>
      <p:sp>
        <p:nvSpPr>
          <p:cNvPr id="37" name="TextBox 36">
            <a:extLst>
              <a:ext uri="{FF2B5EF4-FFF2-40B4-BE49-F238E27FC236}">
                <a16:creationId xmlns:a16="http://schemas.microsoft.com/office/drawing/2014/main" id="{AD34A4A5-F2F7-33A2-D88D-B10E142FBE8F}"/>
              </a:ext>
            </a:extLst>
          </p:cNvPr>
          <p:cNvSpPr txBox="1"/>
          <p:nvPr/>
        </p:nvSpPr>
        <p:spPr>
          <a:xfrm>
            <a:off x="2450216" y="5781040"/>
            <a:ext cx="418704" cy="369332"/>
          </a:xfrm>
          <a:prstGeom prst="rect">
            <a:avLst/>
          </a:prstGeom>
          <a:noFill/>
        </p:spPr>
        <p:txBody>
          <a:bodyPr wrap="none" rtlCol="0">
            <a:spAutoFit/>
          </a:bodyPr>
          <a:lstStyle/>
          <a:p>
            <a:r>
              <a:rPr lang="en-US" dirty="0"/>
              <a:t>{ }</a:t>
            </a:r>
          </a:p>
        </p:txBody>
      </p:sp>
      <p:sp>
        <p:nvSpPr>
          <p:cNvPr id="38" name="TextBox 37">
            <a:extLst>
              <a:ext uri="{FF2B5EF4-FFF2-40B4-BE49-F238E27FC236}">
                <a16:creationId xmlns:a16="http://schemas.microsoft.com/office/drawing/2014/main" id="{D5186630-AABC-0AC6-5D49-0B47B388AA78}"/>
              </a:ext>
            </a:extLst>
          </p:cNvPr>
          <p:cNvSpPr txBox="1"/>
          <p:nvPr/>
        </p:nvSpPr>
        <p:spPr>
          <a:xfrm>
            <a:off x="3517016" y="5781040"/>
            <a:ext cx="418704" cy="369332"/>
          </a:xfrm>
          <a:prstGeom prst="rect">
            <a:avLst/>
          </a:prstGeom>
          <a:noFill/>
        </p:spPr>
        <p:txBody>
          <a:bodyPr wrap="none" rtlCol="0">
            <a:spAutoFit/>
          </a:bodyPr>
          <a:lstStyle/>
          <a:p>
            <a:r>
              <a:rPr lang="en-US" dirty="0"/>
              <a:t>{ }</a:t>
            </a:r>
          </a:p>
        </p:txBody>
      </p:sp>
      <p:sp>
        <p:nvSpPr>
          <p:cNvPr id="39" name="TextBox 38">
            <a:extLst>
              <a:ext uri="{FF2B5EF4-FFF2-40B4-BE49-F238E27FC236}">
                <a16:creationId xmlns:a16="http://schemas.microsoft.com/office/drawing/2014/main" id="{22CA3748-C05C-5BCB-7EBF-9B4E9184113C}"/>
              </a:ext>
            </a:extLst>
          </p:cNvPr>
          <p:cNvSpPr txBox="1"/>
          <p:nvPr/>
        </p:nvSpPr>
        <p:spPr>
          <a:xfrm>
            <a:off x="4126616" y="5781040"/>
            <a:ext cx="418704" cy="369332"/>
          </a:xfrm>
          <a:prstGeom prst="rect">
            <a:avLst/>
          </a:prstGeom>
          <a:noFill/>
        </p:spPr>
        <p:txBody>
          <a:bodyPr wrap="none" rtlCol="0">
            <a:spAutoFit/>
          </a:bodyPr>
          <a:lstStyle/>
          <a:p>
            <a:r>
              <a:rPr lang="en-US" dirty="0"/>
              <a:t>{ }</a:t>
            </a:r>
          </a:p>
        </p:txBody>
      </p:sp>
      <p:sp>
        <p:nvSpPr>
          <p:cNvPr id="40" name="TextBox 39">
            <a:extLst>
              <a:ext uri="{FF2B5EF4-FFF2-40B4-BE49-F238E27FC236}">
                <a16:creationId xmlns:a16="http://schemas.microsoft.com/office/drawing/2014/main" id="{C156D148-57EE-71C4-83B2-61C3F70B0AC9}"/>
              </a:ext>
            </a:extLst>
          </p:cNvPr>
          <p:cNvSpPr txBox="1"/>
          <p:nvPr/>
        </p:nvSpPr>
        <p:spPr>
          <a:xfrm>
            <a:off x="4746376" y="5781040"/>
            <a:ext cx="418704" cy="369332"/>
          </a:xfrm>
          <a:prstGeom prst="rect">
            <a:avLst/>
          </a:prstGeom>
          <a:noFill/>
        </p:spPr>
        <p:txBody>
          <a:bodyPr wrap="none" rtlCol="0">
            <a:spAutoFit/>
          </a:bodyPr>
          <a:lstStyle/>
          <a:p>
            <a:r>
              <a:rPr lang="en-US" dirty="0"/>
              <a:t>{ }</a:t>
            </a:r>
          </a:p>
        </p:txBody>
      </p:sp>
      <p:sp>
        <p:nvSpPr>
          <p:cNvPr id="46" name="TextBox 45">
            <a:extLst>
              <a:ext uri="{FF2B5EF4-FFF2-40B4-BE49-F238E27FC236}">
                <a16:creationId xmlns:a16="http://schemas.microsoft.com/office/drawing/2014/main" id="{E7D16B67-5F7D-2726-10E6-7B40C1E38018}"/>
              </a:ext>
            </a:extLst>
          </p:cNvPr>
          <p:cNvSpPr txBox="1"/>
          <p:nvPr/>
        </p:nvSpPr>
        <p:spPr>
          <a:xfrm>
            <a:off x="588617" y="4894762"/>
            <a:ext cx="1124026" cy="369332"/>
          </a:xfrm>
          <a:prstGeom prst="rect">
            <a:avLst/>
          </a:prstGeom>
          <a:noFill/>
        </p:spPr>
        <p:txBody>
          <a:bodyPr wrap="none" rtlCol="0">
            <a:spAutoFit/>
          </a:bodyPr>
          <a:lstStyle/>
          <a:p>
            <a:r>
              <a:rPr lang="en-US" dirty="0"/>
              <a:t>Worklist: </a:t>
            </a:r>
          </a:p>
        </p:txBody>
      </p:sp>
      <p:sp>
        <p:nvSpPr>
          <p:cNvPr id="47" name="TextBox 46">
            <a:extLst>
              <a:ext uri="{FF2B5EF4-FFF2-40B4-BE49-F238E27FC236}">
                <a16:creationId xmlns:a16="http://schemas.microsoft.com/office/drawing/2014/main" id="{EC459EDD-0524-9035-6553-8B8B1BACCBBE}"/>
              </a:ext>
            </a:extLst>
          </p:cNvPr>
          <p:cNvSpPr txBox="1"/>
          <p:nvPr/>
        </p:nvSpPr>
        <p:spPr>
          <a:xfrm>
            <a:off x="1523337" y="4894762"/>
            <a:ext cx="271228" cy="369332"/>
          </a:xfrm>
          <a:prstGeom prst="rect">
            <a:avLst/>
          </a:prstGeom>
          <a:noFill/>
        </p:spPr>
        <p:txBody>
          <a:bodyPr wrap="none" rtlCol="0">
            <a:spAutoFit/>
          </a:bodyPr>
          <a:lstStyle/>
          <a:p>
            <a:r>
              <a:rPr lang="en-US" dirty="0"/>
              <a:t>{</a:t>
            </a:r>
          </a:p>
        </p:txBody>
      </p:sp>
      <p:sp>
        <p:nvSpPr>
          <p:cNvPr id="48" name="TextBox 47">
            <a:extLst>
              <a:ext uri="{FF2B5EF4-FFF2-40B4-BE49-F238E27FC236}">
                <a16:creationId xmlns:a16="http://schemas.microsoft.com/office/drawing/2014/main" id="{CB771D6B-B845-0723-FBD4-772EB1A67165}"/>
              </a:ext>
            </a:extLst>
          </p:cNvPr>
          <p:cNvSpPr txBox="1"/>
          <p:nvPr/>
        </p:nvSpPr>
        <p:spPr>
          <a:xfrm>
            <a:off x="4043017" y="4894762"/>
            <a:ext cx="271228" cy="369332"/>
          </a:xfrm>
          <a:prstGeom prst="rect">
            <a:avLst/>
          </a:prstGeom>
          <a:noFill/>
        </p:spPr>
        <p:txBody>
          <a:bodyPr wrap="none" rtlCol="0">
            <a:spAutoFit/>
          </a:bodyPr>
          <a:lstStyle/>
          <a:p>
            <a:r>
              <a:rPr lang="en-US" dirty="0"/>
              <a:t>}</a:t>
            </a:r>
          </a:p>
        </p:txBody>
      </p:sp>
      <p:sp>
        <p:nvSpPr>
          <p:cNvPr id="53" name="TextBox 52">
            <a:extLst>
              <a:ext uri="{FF2B5EF4-FFF2-40B4-BE49-F238E27FC236}">
                <a16:creationId xmlns:a16="http://schemas.microsoft.com/office/drawing/2014/main" id="{5DB63EB9-BB1D-5700-8258-A9B6E430DB50}"/>
              </a:ext>
            </a:extLst>
          </p:cNvPr>
          <p:cNvSpPr txBox="1"/>
          <p:nvPr/>
        </p:nvSpPr>
        <p:spPr>
          <a:xfrm>
            <a:off x="1787495" y="4894762"/>
            <a:ext cx="425116" cy="369332"/>
          </a:xfrm>
          <a:prstGeom prst="rect">
            <a:avLst/>
          </a:prstGeom>
          <a:noFill/>
        </p:spPr>
        <p:txBody>
          <a:bodyPr wrap="none" rtlCol="0">
            <a:spAutoFit/>
          </a:bodyPr>
          <a:lstStyle/>
          <a:p>
            <a:r>
              <a:rPr lang="en-US" dirty="0"/>
              <a:t>06</a:t>
            </a:r>
          </a:p>
        </p:txBody>
      </p:sp>
      <p:sp>
        <p:nvSpPr>
          <p:cNvPr id="54" name="TextBox 53">
            <a:extLst>
              <a:ext uri="{FF2B5EF4-FFF2-40B4-BE49-F238E27FC236}">
                <a16:creationId xmlns:a16="http://schemas.microsoft.com/office/drawing/2014/main" id="{9CF74643-218A-2886-FFF8-7295E5079FA1}"/>
              </a:ext>
            </a:extLst>
          </p:cNvPr>
          <p:cNvSpPr txBox="1"/>
          <p:nvPr/>
        </p:nvSpPr>
        <p:spPr>
          <a:xfrm>
            <a:off x="2279763" y="4894762"/>
            <a:ext cx="420693" cy="369332"/>
          </a:xfrm>
          <a:prstGeom prst="rect">
            <a:avLst/>
          </a:prstGeom>
          <a:noFill/>
        </p:spPr>
        <p:txBody>
          <a:bodyPr wrap="none" rtlCol="0">
            <a:spAutoFit/>
          </a:bodyPr>
          <a:lstStyle/>
          <a:p>
            <a:r>
              <a:rPr lang="en-US" dirty="0"/>
              <a:t>07</a:t>
            </a:r>
          </a:p>
        </p:txBody>
      </p:sp>
      <p:sp>
        <p:nvSpPr>
          <p:cNvPr id="45" name="TextBox 44">
            <a:extLst>
              <a:ext uri="{FF2B5EF4-FFF2-40B4-BE49-F238E27FC236}">
                <a16:creationId xmlns:a16="http://schemas.microsoft.com/office/drawing/2014/main" id="{3EE55D77-85CB-DAE5-58A4-8EA65F7E5FBE}"/>
              </a:ext>
            </a:extLst>
          </p:cNvPr>
          <p:cNvSpPr txBox="1"/>
          <p:nvPr/>
        </p:nvSpPr>
        <p:spPr>
          <a:xfrm>
            <a:off x="2786123" y="4886305"/>
            <a:ext cx="314510" cy="369332"/>
          </a:xfrm>
          <a:prstGeom prst="rect">
            <a:avLst/>
          </a:prstGeom>
          <a:noFill/>
        </p:spPr>
        <p:txBody>
          <a:bodyPr wrap="none" rtlCol="0">
            <a:spAutoFit/>
          </a:bodyPr>
          <a:lstStyle/>
          <a:p>
            <a:r>
              <a:rPr lang="en-US" dirty="0"/>
              <a:t>b</a:t>
            </a:r>
          </a:p>
        </p:txBody>
      </p:sp>
      <p:sp>
        <p:nvSpPr>
          <p:cNvPr id="51" name="TextBox 50">
            <a:extLst>
              <a:ext uri="{FF2B5EF4-FFF2-40B4-BE49-F238E27FC236}">
                <a16:creationId xmlns:a16="http://schemas.microsoft.com/office/drawing/2014/main" id="{EA3BDA4C-ACFC-BAA9-1068-100D7B0E3132}"/>
              </a:ext>
            </a:extLst>
          </p:cNvPr>
          <p:cNvSpPr txBox="1"/>
          <p:nvPr/>
        </p:nvSpPr>
        <p:spPr>
          <a:xfrm>
            <a:off x="5213735" y="5776126"/>
            <a:ext cx="726481" cy="369332"/>
          </a:xfrm>
          <a:prstGeom prst="rect">
            <a:avLst/>
          </a:prstGeom>
          <a:noFill/>
        </p:spPr>
        <p:txBody>
          <a:bodyPr wrap="none" rtlCol="0">
            <a:spAutoFit/>
          </a:bodyPr>
          <a:lstStyle/>
          <a:p>
            <a:r>
              <a:rPr lang="en-US" dirty="0"/>
              <a:t>{ g2 }</a:t>
            </a:r>
          </a:p>
        </p:txBody>
      </p:sp>
      <p:sp>
        <p:nvSpPr>
          <p:cNvPr id="2" name="Oval 1">
            <a:extLst>
              <a:ext uri="{FF2B5EF4-FFF2-40B4-BE49-F238E27FC236}">
                <a16:creationId xmlns:a16="http://schemas.microsoft.com/office/drawing/2014/main" id="{2433D0DD-2583-05E8-DAE7-5FCE987E6D89}"/>
              </a:ext>
            </a:extLst>
          </p:cNvPr>
          <p:cNvSpPr/>
          <p:nvPr/>
        </p:nvSpPr>
        <p:spPr>
          <a:xfrm>
            <a:off x="1844805" y="4937000"/>
            <a:ext cx="304670" cy="304488"/>
          </a:xfrm>
          <a:prstGeom prst="ellipse">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869685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16="http://schemas.microsoft.com/office/drawing/2014/main" xmlns:mc="http://schemas.openxmlformats.org/markup-compatibility/2006" xmlns:a14="http://schemas.microsoft.com/office/drawing/2010/main" xmlns:p14="http://schemas.microsoft.com/office/powerpoint/2010/main" xmlns:p159="http://schemas.microsoft.com/office/powerpoint/2015/09/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DDBAC-0140-D296-644A-8CC7130B349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FFEBEFC-6D46-C632-C67B-51797116CC75}"/>
              </a:ext>
            </a:extLst>
          </p:cNvPr>
          <p:cNvSpPr>
            <a:spLocks noGrp="1"/>
          </p:cNvSpPr>
          <p:nvPr>
            <p:ph type="sldNum" sz="quarter" idx="12"/>
          </p:nvPr>
        </p:nvSpPr>
        <p:spPr>
          <a:xfrm>
            <a:off x="9436608" y="0"/>
            <a:ext cx="2743200" cy="365125"/>
          </a:xfrm>
        </p:spPr>
        <p:txBody>
          <a:bodyPr/>
          <a:lstStyle/>
          <a:p>
            <a:fld id="{B5CEABB6-07DC-46E8-9B57-56EC44A396E5}" type="slidenum">
              <a:rPr lang="en-US" smtClean="0"/>
              <a:t>18</a:t>
            </a:fld>
            <a:endParaRPr lang="en-US" dirty="0"/>
          </a:p>
        </p:txBody>
      </p:sp>
      <p:sp>
        <p:nvSpPr>
          <p:cNvPr id="7" name="Title 1">
            <a:extLst>
              <a:ext uri="{FF2B5EF4-FFF2-40B4-BE49-F238E27FC236}">
                <a16:creationId xmlns:a16="http://schemas.microsoft.com/office/drawing/2014/main" id="{E81F11A9-EAAB-EB5A-41B1-C1718E4D4813}"/>
              </a:ext>
            </a:extLst>
          </p:cNvPr>
          <p:cNvSpPr>
            <a:spLocks noGrp="1"/>
          </p:cNvSpPr>
          <p:nvPr>
            <p:ph type="title"/>
          </p:nvPr>
        </p:nvSpPr>
        <p:spPr>
          <a:xfrm>
            <a:off x="11071" y="-308735"/>
            <a:ext cx="12172220" cy="1325563"/>
          </a:xfrm>
        </p:spPr>
        <p:txBody>
          <a:bodyPr>
            <a:normAutofit/>
          </a:bodyPr>
          <a:lstStyle/>
          <a:p>
            <a:r>
              <a:rPr lang="en-US" sz="3400" b="1" dirty="0"/>
              <a:t>Last Time: Summary Functions</a:t>
            </a:r>
          </a:p>
        </p:txBody>
      </p:sp>
      <p:sp>
        <p:nvSpPr>
          <p:cNvPr id="8" name="Title 1">
            <a:extLst>
              <a:ext uri="{FF2B5EF4-FFF2-40B4-BE49-F238E27FC236}">
                <a16:creationId xmlns:a16="http://schemas.microsoft.com/office/drawing/2014/main" id="{7D95E82A-A782-151E-350C-6E9F3BC7C05B}"/>
              </a:ext>
            </a:extLst>
          </p:cNvPr>
          <p:cNvSpPr txBox="1">
            <a:spLocks/>
          </p:cNvSpPr>
          <p:nvPr/>
        </p:nvSpPr>
        <p:spPr>
          <a:xfrm>
            <a:off x="7588" y="496953"/>
            <a:ext cx="12172220" cy="34275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Review: Last Lecture</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617FC097-980A-17A4-758B-2FAEEC372223}"/>
                  </a:ext>
                </a:extLst>
              </p:cNvPr>
              <p:cNvSpPr>
                <a:spLocks noChangeArrowheads="1"/>
              </p:cNvSpPr>
              <p:nvPr/>
            </p:nvSpPr>
            <p:spPr bwMode="auto">
              <a:xfrm>
                <a:off x="231681" y="570543"/>
                <a:ext cx="5894799" cy="433579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b="1" u="sng" dirty="0" bmk="">
                    <a:solidFill>
                      <a:srgbClr val="000000"/>
                    </a:solidFill>
                    <a:cs typeface="Times New Roman" panose="02020603050405020304" pitchFamily="18" charset="0"/>
                  </a:rPr>
                  <a:t>GREF Computation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err="1" bmk="">
                    <a:ln>
                      <a:noFill/>
                    </a:ln>
                    <a:solidFill>
                      <a:srgbClr val="000000"/>
                    </a:solidFill>
                    <a:effectLst/>
                    <a:cs typeface="Times New Roman" panose="02020603050405020304" pitchFamily="18" charset="0"/>
                  </a:rPr>
                  <a:t>GREF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 = </a:t>
                </a:r>
                <a:r>
                  <a:rPr kumimoji="0" lang="en-US" altLang="en-US" b="0" i="0" u="none" strike="noStrike" cap="none" normalizeH="0" baseline="0" dirty="0" err="1" bmk="">
                    <a:ln>
                      <a:noFill/>
                    </a:ln>
                    <a:solidFill>
                      <a:srgbClr val="000000"/>
                    </a:solidFill>
                    <a:effectLst/>
                    <a:cs typeface="Times New Roman" panose="02020603050405020304" pitchFamily="18" charset="0"/>
                  </a:rPr>
                  <a:t>IREF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endParaRPr lang="en-US" altLang="en-US" baseline="-25000"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worklist = { all calls and </a:t>
                </a:r>
                <a:r>
                  <a:rPr lang="en-US" altLang="en-US" dirty="0" err="1" bmk="">
                    <a:solidFill>
                      <a:srgbClr val="000000"/>
                    </a:solidFill>
                    <a:cs typeface="Times New Roman" panose="02020603050405020304" pitchFamily="18" charset="0"/>
                  </a:rPr>
                  <a:t>fns</a:t>
                </a:r>
                <a:r>
                  <a:rPr lang="en-US" altLang="en-US" dirty="0" bmk="">
                    <a:solidFill>
                      <a:srgbClr val="000000"/>
                    </a:solidFill>
                    <a:cs typeface="Times New Roman" panose="02020603050405020304" pitchFamily="18" charset="0"/>
                  </a:rPr>
                  <a:t>}</a:t>
                </a:r>
                <a:r>
                  <a:rPr kumimoji="0" lang="en-US" altLang="en-US" b="0" i="0" u="none" strike="noStrike" cap="none" normalizeH="0" baseline="0" dirty="0" bmk="">
                    <a:ln>
                      <a:noFill/>
                    </a:ln>
                    <a:solidFill>
                      <a:srgbClr val="000000"/>
                    </a:solidFill>
                    <a:effectLst/>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while(worklist not empty):</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 = pop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element e is a call c in function s to function 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(t) with formals mapped to actuals</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updated, add s to the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else if element e is a function 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 </a:t>
                </a:r>
                <a14:m>
                  <m:oMath xmlns:m="http://schemas.openxmlformats.org/officeDocument/2006/math">
                    <m:r>
                      <a:rPr xmlns:a="http://schemas.openxmlformats.org/drawingml/2006/main" lang="en-US" i="1" smtClean="0">
                        <a:latin typeface="Cambria Math" panose="02040503050406030204" pitchFamily="18" charset="0"/>
                        <a:ea typeface="Cambria Math" panose="02040503050406030204" pitchFamily="18" charset="0"/>
                      </a:rPr>
                      <m:t>⋃</m:t>
                    </m:r>
                  </m:oMath>
                </a14:m>
                <a:r>
                  <a:rPr lang="en-US" dirty="0"/>
                  <a:t> </a:t>
                </a:r>
                <a:r>
                  <a:rPr lang="en-US" dirty="0" err="1"/>
                  <a:t>GREF</a:t>
                </a:r>
                <a:r>
                  <a:rPr lang="en-US" baseline="-25000" dirty="0" err="1"/>
                  <a:t>call</a:t>
                </a:r>
                <a:r>
                  <a:rPr lang="en-US" dirty="0"/>
                  <a:t>(c) for all call sites c in f </a:t>
                </a:r>
                <a14:m>
                  <m:oMath xmlns:m="http://schemas.openxmlformats.org/officeDocument/2006/math">
                    <m:r>
                      <a:rPr xmlns:a="http://schemas.openxmlformats.org/drawingml/2006/main" lang="en-US" i="1">
                        <a:latin typeface="Cambria Math" panose="02040503050406030204" pitchFamily="18" charset="0"/>
                        <a:ea typeface="Cambria Math" panose="02040503050406030204" pitchFamily="18" charset="0"/>
                      </a:rPr>
                      <m:t>⋃</m:t>
                    </m:r>
                  </m:oMath>
                </a14:m>
                <a:r>
                  <a:rPr lang="en-US" dirty="0"/>
                  <a:t> IREF(f)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updated, add all call sites to f to worklist</a:t>
                </a:r>
              </a:p>
            </p:txBody>
          </p:sp>
        </mc:Choice>
        <mc:Fallback>
          <p:sp>
            <p:nvSpPr>
              <p:cNvPr id="9" name="Rectangle 8">
                <a:extLst>
                  <a:ext uri="{FF2B5EF4-FFF2-40B4-BE49-F238E27FC236}">
                    <a16:creationId xmlns:a16="http://schemas.microsoft.com/office/drawing/2014/main" id="{617FC097-980A-17A4-758B-2FAEEC372223}"/>
                  </a:ext>
                </a:extLst>
              </p:cNvPr>
              <p:cNvSpPr>
                <a:spLocks noRot="1" noChangeAspect="1" noMove="1" noResize="1" noEditPoints="1" noAdjustHandles="1" noChangeArrowheads="1" noChangeShapeType="1" noTextEdit="1"/>
              </p:cNvSpPr>
              <p:nvPr/>
            </p:nvSpPr>
            <p:spPr bwMode="auto">
              <a:xfrm>
                <a:off x="231681" y="570543"/>
                <a:ext cx="5894799" cy="4335793"/>
              </a:xfrm>
              <a:prstGeom prst="rect">
                <a:avLst/>
              </a:prstGeom>
              <a:blipFill>
                <a:blip r:embed="rId2"/>
                <a:stretch>
                  <a:fillRect l="-827" r="-10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12" name="TextBox 11">
            <a:extLst>
              <a:ext uri="{FF2B5EF4-FFF2-40B4-BE49-F238E27FC236}">
                <a16:creationId xmlns:a16="http://schemas.microsoft.com/office/drawing/2014/main" id="{705251EE-5E9B-1FC3-9BFD-1E3FA3BC0AF2}"/>
              </a:ext>
            </a:extLst>
          </p:cNvPr>
          <p:cNvSpPr txBox="1"/>
          <p:nvPr/>
        </p:nvSpPr>
        <p:spPr>
          <a:xfrm>
            <a:off x="6003112" y="1202252"/>
            <a:ext cx="3433490" cy="286232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a:solidFill>
                  <a:srgbClr val="000000"/>
                </a:solidFill>
                <a:latin typeface="Courier New" panose="02070309020205020404" pitchFamily="49" charset="0"/>
                <a:cs typeface="Courier New" panose="02070309020205020404" pitchFamily="49" charset="0"/>
              </a:rPr>
              <a:t>01: i</a:t>
            </a: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nt g1,g2, p3;</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02: v</a:t>
            </a:r>
            <a:r>
              <a:rPr kumimoji="0" lang="en-US" altLang="en-US" sz="1500" b="0" i="0" u="none" strike="noStrike" cap="none" normalizeH="0" baseline="0" dirty="0" bmk="">
                <a:ln>
                  <a:noFill/>
                </a:ln>
                <a:solidFill>
                  <a:srgbClr val="000000"/>
                </a:solidFill>
                <a:effectLst/>
                <a:latin typeface="Courier New" panose="02070309020205020404" pitchFamily="49" charset="0"/>
                <a:cs typeface="Courier New" panose="02070309020205020404" pitchFamily="49" charset="0"/>
              </a:rPr>
              <a:t>oid main()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03:   a(v1);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04: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05: void a( int f1){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06:   b(v2, v3);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07:   b(v4, v5);</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08: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09: void b( int f2, int 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10:   print(f3);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11:   b(g1, g2);</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12: }</a:t>
            </a:r>
          </a:p>
        </p:txBody>
      </p:sp>
      <p:sp>
        <p:nvSpPr>
          <p:cNvPr id="17" name="Rectangle 16">
            <a:extLst>
              <a:ext uri="{FF2B5EF4-FFF2-40B4-BE49-F238E27FC236}">
                <a16:creationId xmlns:a16="http://schemas.microsoft.com/office/drawing/2014/main" id="{CA3C4952-DE7E-F542-8AB4-E6D7D9F97550}"/>
              </a:ext>
            </a:extLst>
          </p:cNvPr>
          <p:cNvSpPr/>
          <p:nvPr/>
        </p:nvSpPr>
        <p:spPr>
          <a:xfrm>
            <a:off x="9550687" y="685667"/>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main</a:t>
            </a:r>
          </a:p>
          <a:p>
            <a:pPr algn="ctr"/>
            <a:r>
              <a:rPr lang="en-US" dirty="0">
                <a:solidFill>
                  <a:schemeClr val="tx1"/>
                </a:solidFill>
              </a:rPr>
              <a:t>IREF = { }</a:t>
            </a:r>
          </a:p>
          <a:p>
            <a:pPr algn="ctr"/>
            <a:r>
              <a:rPr lang="en-US" dirty="0">
                <a:solidFill>
                  <a:schemeClr val="tx1"/>
                </a:solidFill>
              </a:rPr>
              <a:t>03</a:t>
            </a:r>
          </a:p>
        </p:txBody>
      </p:sp>
      <p:sp>
        <p:nvSpPr>
          <p:cNvPr id="18" name="Rectangle 17">
            <a:extLst>
              <a:ext uri="{FF2B5EF4-FFF2-40B4-BE49-F238E27FC236}">
                <a16:creationId xmlns:a16="http://schemas.microsoft.com/office/drawing/2014/main" id="{8AA1CEB0-D8A9-2655-7FFB-52E7461A4044}"/>
              </a:ext>
            </a:extLst>
          </p:cNvPr>
          <p:cNvSpPr/>
          <p:nvPr/>
        </p:nvSpPr>
        <p:spPr>
          <a:xfrm>
            <a:off x="9550687" y="1952271"/>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a</a:t>
            </a:r>
          </a:p>
          <a:p>
            <a:pPr algn="ctr"/>
            <a:r>
              <a:rPr lang="en-US" dirty="0">
                <a:solidFill>
                  <a:schemeClr val="tx1"/>
                </a:solidFill>
              </a:rPr>
              <a:t>IREF = { }</a:t>
            </a:r>
          </a:p>
          <a:p>
            <a:pPr algn="ctr"/>
            <a:r>
              <a:rPr lang="en-US" dirty="0">
                <a:solidFill>
                  <a:schemeClr val="tx1"/>
                </a:solidFill>
              </a:rPr>
              <a:t>06   07</a:t>
            </a:r>
          </a:p>
        </p:txBody>
      </p:sp>
      <p:sp>
        <p:nvSpPr>
          <p:cNvPr id="19" name="Rectangle 18">
            <a:extLst>
              <a:ext uri="{FF2B5EF4-FFF2-40B4-BE49-F238E27FC236}">
                <a16:creationId xmlns:a16="http://schemas.microsoft.com/office/drawing/2014/main" id="{D8516E45-346A-9D40-DEA5-B263F475E1ED}"/>
              </a:ext>
            </a:extLst>
          </p:cNvPr>
          <p:cNvSpPr/>
          <p:nvPr/>
        </p:nvSpPr>
        <p:spPr>
          <a:xfrm>
            <a:off x="9550687" y="3230880"/>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b</a:t>
            </a:r>
          </a:p>
          <a:p>
            <a:pPr algn="ctr"/>
            <a:r>
              <a:rPr lang="en-US" dirty="0">
                <a:solidFill>
                  <a:schemeClr val="tx1"/>
                </a:solidFill>
              </a:rPr>
              <a:t>IREF = {f3}</a:t>
            </a:r>
          </a:p>
          <a:p>
            <a:pPr algn="ctr"/>
            <a:r>
              <a:rPr lang="en-US" dirty="0">
                <a:solidFill>
                  <a:schemeClr val="tx1"/>
                </a:solidFill>
              </a:rPr>
              <a:t>10</a:t>
            </a:r>
          </a:p>
        </p:txBody>
      </p:sp>
      <p:cxnSp>
        <p:nvCxnSpPr>
          <p:cNvPr id="20" name="Straight Arrow Connector 19">
            <a:extLst>
              <a:ext uri="{FF2B5EF4-FFF2-40B4-BE49-F238E27FC236}">
                <a16:creationId xmlns:a16="http://schemas.microsoft.com/office/drawing/2014/main" id="{ACEA3971-0FAC-5D75-9558-E8F772C294C3}"/>
              </a:ext>
            </a:extLst>
          </p:cNvPr>
          <p:cNvCxnSpPr>
            <a:stCxn id="17" idx="2"/>
            <a:endCxn id="18" idx="0"/>
          </p:cNvCxnSpPr>
          <p:nvPr/>
        </p:nvCxnSpPr>
        <p:spPr>
          <a:xfrm>
            <a:off x="10213627" y="1600067"/>
            <a:ext cx="0" cy="35220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1" name="Straight Arrow Connector 20">
            <a:extLst>
              <a:ext uri="{FF2B5EF4-FFF2-40B4-BE49-F238E27FC236}">
                <a16:creationId xmlns:a16="http://schemas.microsoft.com/office/drawing/2014/main" id="{89BA8ABB-19A8-6919-631B-6B605188D973}"/>
              </a:ext>
            </a:extLst>
          </p:cNvPr>
          <p:cNvCxnSpPr>
            <a:cxnSpLocks/>
            <a:endCxn id="19" idx="0"/>
          </p:cNvCxnSpPr>
          <p:nvPr/>
        </p:nvCxnSpPr>
        <p:spPr>
          <a:xfrm>
            <a:off x="9992647" y="2866671"/>
            <a:ext cx="220980"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2" name="Straight Arrow Connector 21">
            <a:extLst>
              <a:ext uri="{FF2B5EF4-FFF2-40B4-BE49-F238E27FC236}">
                <a16:creationId xmlns:a16="http://schemas.microsoft.com/office/drawing/2014/main" id="{5C594104-A9A0-3907-1FA9-75133193D303}"/>
              </a:ext>
            </a:extLst>
          </p:cNvPr>
          <p:cNvCxnSpPr>
            <a:cxnSpLocks/>
            <a:endCxn id="19" idx="0"/>
          </p:cNvCxnSpPr>
          <p:nvPr/>
        </p:nvCxnSpPr>
        <p:spPr>
          <a:xfrm flipH="1">
            <a:off x="10213627" y="2866671"/>
            <a:ext cx="183984"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3" name="Connector: Elbow 22">
            <a:extLst>
              <a:ext uri="{FF2B5EF4-FFF2-40B4-BE49-F238E27FC236}">
                <a16:creationId xmlns:a16="http://schemas.microsoft.com/office/drawing/2014/main" id="{1AA58B69-9C61-735B-E007-7753A0B82758}"/>
              </a:ext>
            </a:extLst>
          </p:cNvPr>
          <p:cNvCxnSpPr>
            <a:cxnSpLocks/>
            <a:stCxn id="19" idx="2"/>
            <a:endCxn id="19" idx="3"/>
          </p:cNvCxnSpPr>
          <p:nvPr/>
        </p:nvCxnSpPr>
        <p:spPr>
          <a:xfrm rot="5400000" flipH="1" flipV="1">
            <a:off x="10316497" y="3585210"/>
            <a:ext cx="457200" cy="662940"/>
          </a:xfrm>
          <a:prstGeom prst="bentConnector4">
            <a:avLst>
              <a:gd name="adj1" fmla="val -50000"/>
              <a:gd name="adj2" fmla="val 134483"/>
            </a:avLst>
          </a:prstGeom>
          <a:ln>
            <a:tailEnd type="triangle"/>
          </a:ln>
        </p:spPr>
        <p:style>
          <a:lnRef idx="3">
            <a:schemeClr val="dk1"/>
          </a:lnRef>
          <a:fillRef idx="0">
            <a:schemeClr val="dk1"/>
          </a:fillRef>
          <a:effectRef idx="2">
            <a:schemeClr val="dk1"/>
          </a:effectRef>
          <a:fontRef idx="minor">
            <a:schemeClr val="tx1"/>
          </a:fontRef>
        </p:style>
      </p:cxnSp>
      <p:grpSp>
        <p:nvGrpSpPr>
          <p:cNvPr id="3" name="Group 2">
            <a:extLst>
              <a:ext uri="{FF2B5EF4-FFF2-40B4-BE49-F238E27FC236}">
                <a16:creationId xmlns:a16="http://schemas.microsoft.com/office/drawing/2014/main" id="{F2AE5AC9-5796-4858-8067-7232BF0F7E1B}"/>
              </a:ext>
            </a:extLst>
          </p:cNvPr>
          <p:cNvGrpSpPr/>
          <p:nvPr/>
        </p:nvGrpSpPr>
        <p:grpSpPr>
          <a:xfrm>
            <a:off x="1625600" y="5415280"/>
            <a:ext cx="4153836" cy="369332"/>
            <a:chOff x="1625600" y="5415280"/>
            <a:chExt cx="4153836" cy="369332"/>
          </a:xfrm>
        </p:grpSpPr>
        <p:sp>
          <p:nvSpPr>
            <p:cNvPr id="24" name="TextBox 23">
              <a:extLst>
                <a:ext uri="{FF2B5EF4-FFF2-40B4-BE49-F238E27FC236}">
                  <a16:creationId xmlns:a16="http://schemas.microsoft.com/office/drawing/2014/main" id="{58B7FA47-2F03-0C75-114D-4AFF43BFE3C8}"/>
                </a:ext>
              </a:extLst>
            </p:cNvPr>
            <p:cNvSpPr txBox="1"/>
            <p:nvPr/>
          </p:nvSpPr>
          <p:spPr>
            <a:xfrm>
              <a:off x="1625600" y="5415280"/>
              <a:ext cx="684803" cy="369332"/>
            </a:xfrm>
            <a:prstGeom prst="rect">
              <a:avLst/>
            </a:prstGeom>
            <a:noFill/>
          </p:spPr>
          <p:txBody>
            <a:bodyPr wrap="none" rtlCol="0">
              <a:spAutoFit/>
            </a:bodyPr>
            <a:lstStyle/>
            <a:p>
              <a:r>
                <a:rPr lang="en-US" dirty="0"/>
                <a:t>main</a:t>
              </a:r>
            </a:p>
          </p:txBody>
        </p:sp>
        <p:sp>
          <p:nvSpPr>
            <p:cNvPr id="25" name="TextBox 24">
              <a:extLst>
                <a:ext uri="{FF2B5EF4-FFF2-40B4-BE49-F238E27FC236}">
                  <a16:creationId xmlns:a16="http://schemas.microsoft.com/office/drawing/2014/main" id="{50DCDD41-FD79-0555-38E3-722261606109}"/>
                </a:ext>
              </a:extLst>
            </p:cNvPr>
            <p:cNvSpPr txBox="1"/>
            <p:nvPr/>
          </p:nvSpPr>
          <p:spPr>
            <a:xfrm>
              <a:off x="2501663" y="5415280"/>
              <a:ext cx="314510" cy="369332"/>
            </a:xfrm>
            <a:prstGeom prst="rect">
              <a:avLst/>
            </a:prstGeom>
            <a:noFill/>
          </p:spPr>
          <p:txBody>
            <a:bodyPr wrap="none" rtlCol="0">
              <a:spAutoFit/>
            </a:bodyPr>
            <a:lstStyle/>
            <a:p>
              <a:r>
                <a:rPr lang="en-US" dirty="0"/>
                <a:t>a</a:t>
              </a:r>
            </a:p>
          </p:txBody>
        </p:sp>
        <p:sp>
          <p:nvSpPr>
            <p:cNvPr id="26" name="TextBox 25">
              <a:extLst>
                <a:ext uri="{FF2B5EF4-FFF2-40B4-BE49-F238E27FC236}">
                  <a16:creationId xmlns:a16="http://schemas.microsoft.com/office/drawing/2014/main" id="{24EEFCCA-4688-E63C-E1CF-9F48BE28BA7B}"/>
                </a:ext>
              </a:extLst>
            </p:cNvPr>
            <p:cNvSpPr txBox="1"/>
            <p:nvPr/>
          </p:nvSpPr>
          <p:spPr>
            <a:xfrm>
              <a:off x="3007433" y="5415280"/>
              <a:ext cx="314510" cy="369332"/>
            </a:xfrm>
            <a:prstGeom prst="rect">
              <a:avLst/>
            </a:prstGeom>
            <a:noFill/>
          </p:spPr>
          <p:txBody>
            <a:bodyPr wrap="none" rtlCol="0">
              <a:spAutoFit/>
            </a:bodyPr>
            <a:lstStyle/>
            <a:p>
              <a:r>
                <a:rPr lang="en-US" dirty="0"/>
                <a:t>b</a:t>
              </a:r>
            </a:p>
          </p:txBody>
        </p:sp>
        <p:sp>
          <p:nvSpPr>
            <p:cNvPr id="27" name="TextBox 26">
              <a:extLst>
                <a:ext uri="{FF2B5EF4-FFF2-40B4-BE49-F238E27FC236}">
                  <a16:creationId xmlns:a16="http://schemas.microsoft.com/office/drawing/2014/main" id="{78E89073-984E-06DD-9504-BD77F2A18488}"/>
                </a:ext>
              </a:extLst>
            </p:cNvPr>
            <p:cNvSpPr txBox="1"/>
            <p:nvPr/>
          </p:nvSpPr>
          <p:spPr>
            <a:xfrm>
              <a:off x="3513203" y="5415280"/>
              <a:ext cx="421526" cy="369332"/>
            </a:xfrm>
            <a:prstGeom prst="rect">
              <a:avLst/>
            </a:prstGeom>
            <a:noFill/>
          </p:spPr>
          <p:txBody>
            <a:bodyPr wrap="none" rtlCol="0">
              <a:spAutoFit/>
            </a:bodyPr>
            <a:lstStyle/>
            <a:p>
              <a:r>
                <a:rPr lang="en-US" dirty="0"/>
                <a:t>03</a:t>
              </a:r>
            </a:p>
          </p:txBody>
        </p:sp>
        <p:sp>
          <p:nvSpPr>
            <p:cNvPr id="28" name="TextBox 27">
              <a:extLst>
                <a:ext uri="{FF2B5EF4-FFF2-40B4-BE49-F238E27FC236}">
                  <a16:creationId xmlns:a16="http://schemas.microsoft.com/office/drawing/2014/main" id="{63BD1580-540B-FFA7-D747-17B37ADBC7E8}"/>
                </a:ext>
              </a:extLst>
            </p:cNvPr>
            <p:cNvSpPr txBox="1"/>
            <p:nvPr/>
          </p:nvSpPr>
          <p:spPr>
            <a:xfrm>
              <a:off x="4125989" y="5415280"/>
              <a:ext cx="425116" cy="369332"/>
            </a:xfrm>
            <a:prstGeom prst="rect">
              <a:avLst/>
            </a:prstGeom>
            <a:noFill/>
          </p:spPr>
          <p:txBody>
            <a:bodyPr wrap="none" rtlCol="0">
              <a:spAutoFit/>
            </a:bodyPr>
            <a:lstStyle/>
            <a:p>
              <a:r>
                <a:rPr lang="en-US" dirty="0"/>
                <a:t>06</a:t>
              </a:r>
            </a:p>
          </p:txBody>
        </p:sp>
        <p:sp>
          <p:nvSpPr>
            <p:cNvPr id="29" name="TextBox 28">
              <a:extLst>
                <a:ext uri="{FF2B5EF4-FFF2-40B4-BE49-F238E27FC236}">
                  <a16:creationId xmlns:a16="http://schemas.microsoft.com/office/drawing/2014/main" id="{01381A75-DAA1-BF5C-1738-1CA1A2685B4D}"/>
                </a:ext>
              </a:extLst>
            </p:cNvPr>
            <p:cNvSpPr txBox="1"/>
            <p:nvPr/>
          </p:nvSpPr>
          <p:spPr>
            <a:xfrm>
              <a:off x="4742365" y="5415280"/>
              <a:ext cx="420693" cy="369332"/>
            </a:xfrm>
            <a:prstGeom prst="rect">
              <a:avLst/>
            </a:prstGeom>
            <a:noFill/>
          </p:spPr>
          <p:txBody>
            <a:bodyPr wrap="none" rtlCol="0">
              <a:spAutoFit/>
            </a:bodyPr>
            <a:lstStyle/>
            <a:p>
              <a:r>
                <a:rPr lang="en-US"/>
                <a:t>07</a:t>
              </a:r>
              <a:endParaRPr lang="en-US" dirty="0"/>
            </a:p>
          </p:txBody>
        </p:sp>
        <p:sp>
          <p:nvSpPr>
            <p:cNvPr id="30" name="TextBox 29">
              <a:extLst>
                <a:ext uri="{FF2B5EF4-FFF2-40B4-BE49-F238E27FC236}">
                  <a16:creationId xmlns:a16="http://schemas.microsoft.com/office/drawing/2014/main" id="{E57DE09F-456C-93D8-D0C2-1F729DCA2B87}"/>
                </a:ext>
              </a:extLst>
            </p:cNvPr>
            <p:cNvSpPr txBox="1"/>
            <p:nvPr/>
          </p:nvSpPr>
          <p:spPr>
            <a:xfrm>
              <a:off x="5354320" y="5415280"/>
              <a:ext cx="425116" cy="369332"/>
            </a:xfrm>
            <a:prstGeom prst="rect">
              <a:avLst/>
            </a:prstGeom>
            <a:noFill/>
          </p:spPr>
          <p:txBody>
            <a:bodyPr wrap="none" rtlCol="0">
              <a:spAutoFit/>
            </a:bodyPr>
            <a:lstStyle/>
            <a:p>
              <a:r>
                <a:rPr lang="en-US" dirty="0"/>
                <a:t>11</a:t>
              </a:r>
            </a:p>
          </p:txBody>
        </p:sp>
      </p:grpSp>
      <p:sp>
        <p:nvSpPr>
          <p:cNvPr id="31" name="TextBox 30">
            <a:extLst>
              <a:ext uri="{FF2B5EF4-FFF2-40B4-BE49-F238E27FC236}">
                <a16:creationId xmlns:a16="http://schemas.microsoft.com/office/drawing/2014/main" id="{19E94BCE-0B1D-0A92-5E74-AEA17CE7EB5C}"/>
              </a:ext>
            </a:extLst>
          </p:cNvPr>
          <p:cNvSpPr txBox="1"/>
          <p:nvPr/>
        </p:nvSpPr>
        <p:spPr>
          <a:xfrm>
            <a:off x="836600" y="5835412"/>
            <a:ext cx="705642" cy="369332"/>
          </a:xfrm>
          <a:prstGeom prst="rect">
            <a:avLst/>
          </a:prstGeom>
          <a:noFill/>
        </p:spPr>
        <p:txBody>
          <a:bodyPr wrap="none" rtlCol="0">
            <a:spAutoFit/>
          </a:bodyPr>
          <a:lstStyle/>
          <a:p>
            <a:r>
              <a:rPr lang="en-US" dirty="0"/>
              <a:t>GREF</a:t>
            </a:r>
          </a:p>
        </p:txBody>
      </p:sp>
      <p:sp>
        <p:nvSpPr>
          <p:cNvPr id="35" name="TextBox 34">
            <a:extLst>
              <a:ext uri="{FF2B5EF4-FFF2-40B4-BE49-F238E27FC236}">
                <a16:creationId xmlns:a16="http://schemas.microsoft.com/office/drawing/2014/main" id="{1AB1087D-82BE-E443-6D6D-E5ED9B5DD3FF}"/>
              </a:ext>
            </a:extLst>
          </p:cNvPr>
          <p:cNvSpPr txBox="1"/>
          <p:nvPr/>
        </p:nvSpPr>
        <p:spPr>
          <a:xfrm>
            <a:off x="2917576" y="5781040"/>
            <a:ext cx="548163" cy="369332"/>
          </a:xfrm>
          <a:prstGeom prst="rect">
            <a:avLst/>
          </a:prstGeom>
          <a:noFill/>
        </p:spPr>
        <p:txBody>
          <a:bodyPr wrap="none" rtlCol="0">
            <a:spAutoFit/>
          </a:bodyPr>
          <a:lstStyle/>
          <a:p>
            <a:r>
              <a:rPr lang="en-US" dirty="0"/>
              <a:t>{f3}</a:t>
            </a:r>
          </a:p>
        </p:txBody>
      </p:sp>
      <p:sp>
        <p:nvSpPr>
          <p:cNvPr id="36" name="TextBox 35">
            <a:extLst>
              <a:ext uri="{FF2B5EF4-FFF2-40B4-BE49-F238E27FC236}">
                <a16:creationId xmlns:a16="http://schemas.microsoft.com/office/drawing/2014/main" id="{A043C878-ACA2-43B1-A136-5DF66D8F857F}"/>
              </a:ext>
            </a:extLst>
          </p:cNvPr>
          <p:cNvSpPr txBox="1"/>
          <p:nvPr/>
        </p:nvSpPr>
        <p:spPr>
          <a:xfrm>
            <a:off x="1769496" y="5781040"/>
            <a:ext cx="418704" cy="369332"/>
          </a:xfrm>
          <a:prstGeom prst="rect">
            <a:avLst/>
          </a:prstGeom>
          <a:noFill/>
        </p:spPr>
        <p:txBody>
          <a:bodyPr wrap="none" rtlCol="0">
            <a:spAutoFit/>
          </a:bodyPr>
          <a:lstStyle/>
          <a:p>
            <a:r>
              <a:rPr lang="en-US" dirty="0"/>
              <a:t>{ }</a:t>
            </a:r>
          </a:p>
        </p:txBody>
      </p:sp>
      <p:sp>
        <p:nvSpPr>
          <p:cNvPr id="37" name="TextBox 36">
            <a:extLst>
              <a:ext uri="{FF2B5EF4-FFF2-40B4-BE49-F238E27FC236}">
                <a16:creationId xmlns:a16="http://schemas.microsoft.com/office/drawing/2014/main" id="{860F4897-7F4E-5702-634B-B3CA5D2DC73B}"/>
              </a:ext>
            </a:extLst>
          </p:cNvPr>
          <p:cNvSpPr txBox="1"/>
          <p:nvPr/>
        </p:nvSpPr>
        <p:spPr>
          <a:xfrm>
            <a:off x="2450216" y="5781040"/>
            <a:ext cx="418704" cy="369332"/>
          </a:xfrm>
          <a:prstGeom prst="rect">
            <a:avLst/>
          </a:prstGeom>
          <a:noFill/>
        </p:spPr>
        <p:txBody>
          <a:bodyPr wrap="none" rtlCol="0">
            <a:spAutoFit/>
          </a:bodyPr>
          <a:lstStyle/>
          <a:p>
            <a:r>
              <a:rPr lang="en-US" dirty="0"/>
              <a:t>{ }</a:t>
            </a:r>
          </a:p>
        </p:txBody>
      </p:sp>
      <p:sp>
        <p:nvSpPr>
          <p:cNvPr id="38" name="TextBox 37">
            <a:extLst>
              <a:ext uri="{FF2B5EF4-FFF2-40B4-BE49-F238E27FC236}">
                <a16:creationId xmlns:a16="http://schemas.microsoft.com/office/drawing/2014/main" id="{DAB56626-12B9-BBE5-E935-AE67D04C7D84}"/>
              </a:ext>
            </a:extLst>
          </p:cNvPr>
          <p:cNvSpPr txBox="1"/>
          <p:nvPr/>
        </p:nvSpPr>
        <p:spPr>
          <a:xfrm>
            <a:off x="3517016" y="5781040"/>
            <a:ext cx="418704" cy="369332"/>
          </a:xfrm>
          <a:prstGeom prst="rect">
            <a:avLst/>
          </a:prstGeom>
          <a:noFill/>
        </p:spPr>
        <p:txBody>
          <a:bodyPr wrap="none" rtlCol="0">
            <a:spAutoFit/>
          </a:bodyPr>
          <a:lstStyle/>
          <a:p>
            <a:r>
              <a:rPr lang="en-US" dirty="0"/>
              <a:t>{ }</a:t>
            </a:r>
          </a:p>
        </p:txBody>
      </p:sp>
      <p:sp>
        <p:nvSpPr>
          <p:cNvPr id="39" name="TextBox 38">
            <a:extLst>
              <a:ext uri="{FF2B5EF4-FFF2-40B4-BE49-F238E27FC236}">
                <a16:creationId xmlns:a16="http://schemas.microsoft.com/office/drawing/2014/main" id="{02F175F3-C863-19C9-054F-7CC654F39D64}"/>
              </a:ext>
            </a:extLst>
          </p:cNvPr>
          <p:cNvSpPr txBox="1"/>
          <p:nvPr/>
        </p:nvSpPr>
        <p:spPr>
          <a:xfrm>
            <a:off x="4126616" y="5781040"/>
            <a:ext cx="418704" cy="369332"/>
          </a:xfrm>
          <a:prstGeom prst="rect">
            <a:avLst/>
          </a:prstGeom>
          <a:noFill/>
        </p:spPr>
        <p:txBody>
          <a:bodyPr wrap="none" rtlCol="0">
            <a:spAutoFit/>
          </a:bodyPr>
          <a:lstStyle/>
          <a:p>
            <a:r>
              <a:rPr lang="en-US" dirty="0"/>
              <a:t>{ }</a:t>
            </a:r>
          </a:p>
        </p:txBody>
      </p:sp>
      <p:sp>
        <p:nvSpPr>
          <p:cNvPr id="40" name="TextBox 39">
            <a:extLst>
              <a:ext uri="{FF2B5EF4-FFF2-40B4-BE49-F238E27FC236}">
                <a16:creationId xmlns:a16="http://schemas.microsoft.com/office/drawing/2014/main" id="{BD522888-D528-9354-9BCA-906176AFF81F}"/>
              </a:ext>
            </a:extLst>
          </p:cNvPr>
          <p:cNvSpPr txBox="1"/>
          <p:nvPr/>
        </p:nvSpPr>
        <p:spPr>
          <a:xfrm>
            <a:off x="4746376" y="5781040"/>
            <a:ext cx="418704" cy="369332"/>
          </a:xfrm>
          <a:prstGeom prst="rect">
            <a:avLst/>
          </a:prstGeom>
          <a:noFill/>
        </p:spPr>
        <p:txBody>
          <a:bodyPr wrap="none" rtlCol="0">
            <a:spAutoFit/>
          </a:bodyPr>
          <a:lstStyle/>
          <a:p>
            <a:r>
              <a:rPr lang="en-US" dirty="0"/>
              <a:t>{ }</a:t>
            </a:r>
          </a:p>
        </p:txBody>
      </p:sp>
      <p:sp>
        <p:nvSpPr>
          <p:cNvPr id="46" name="TextBox 45">
            <a:extLst>
              <a:ext uri="{FF2B5EF4-FFF2-40B4-BE49-F238E27FC236}">
                <a16:creationId xmlns:a16="http://schemas.microsoft.com/office/drawing/2014/main" id="{BCB4CFA9-1B13-35F1-AC92-69994A93B2D4}"/>
              </a:ext>
            </a:extLst>
          </p:cNvPr>
          <p:cNvSpPr txBox="1"/>
          <p:nvPr/>
        </p:nvSpPr>
        <p:spPr>
          <a:xfrm>
            <a:off x="588617" y="4894762"/>
            <a:ext cx="1124026" cy="369332"/>
          </a:xfrm>
          <a:prstGeom prst="rect">
            <a:avLst/>
          </a:prstGeom>
          <a:noFill/>
        </p:spPr>
        <p:txBody>
          <a:bodyPr wrap="none" rtlCol="0">
            <a:spAutoFit/>
          </a:bodyPr>
          <a:lstStyle/>
          <a:p>
            <a:r>
              <a:rPr lang="en-US" dirty="0"/>
              <a:t>Worklist: </a:t>
            </a:r>
          </a:p>
        </p:txBody>
      </p:sp>
      <p:sp>
        <p:nvSpPr>
          <p:cNvPr id="47" name="TextBox 46">
            <a:extLst>
              <a:ext uri="{FF2B5EF4-FFF2-40B4-BE49-F238E27FC236}">
                <a16:creationId xmlns:a16="http://schemas.microsoft.com/office/drawing/2014/main" id="{3CD47E5D-AD04-D54E-F704-DD97B4289FA2}"/>
              </a:ext>
            </a:extLst>
          </p:cNvPr>
          <p:cNvSpPr txBox="1"/>
          <p:nvPr/>
        </p:nvSpPr>
        <p:spPr>
          <a:xfrm>
            <a:off x="1523337" y="4894762"/>
            <a:ext cx="271228" cy="369332"/>
          </a:xfrm>
          <a:prstGeom prst="rect">
            <a:avLst/>
          </a:prstGeom>
          <a:noFill/>
        </p:spPr>
        <p:txBody>
          <a:bodyPr wrap="none" rtlCol="0">
            <a:spAutoFit/>
          </a:bodyPr>
          <a:lstStyle/>
          <a:p>
            <a:r>
              <a:rPr lang="en-US" dirty="0"/>
              <a:t>{</a:t>
            </a:r>
          </a:p>
        </p:txBody>
      </p:sp>
      <p:sp>
        <p:nvSpPr>
          <p:cNvPr id="48" name="TextBox 47">
            <a:extLst>
              <a:ext uri="{FF2B5EF4-FFF2-40B4-BE49-F238E27FC236}">
                <a16:creationId xmlns:a16="http://schemas.microsoft.com/office/drawing/2014/main" id="{1D4E167A-90F8-E7FF-FFD0-31992115DECE}"/>
              </a:ext>
            </a:extLst>
          </p:cNvPr>
          <p:cNvSpPr txBox="1"/>
          <p:nvPr/>
        </p:nvSpPr>
        <p:spPr>
          <a:xfrm>
            <a:off x="4043017" y="4894762"/>
            <a:ext cx="271228" cy="369332"/>
          </a:xfrm>
          <a:prstGeom prst="rect">
            <a:avLst/>
          </a:prstGeom>
          <a:noFill/>
        </p:spPr>
        <p:txBody>
          <a:bodyPr wrap="none" rtlCol="0">
            <a:spAutoFit/>
          </a:bodyPr>
          <a:lstStyle/>
          <a:p>
            <a:r>
              <a:rPr lang="en-US" dirty="0"/>
              <a:t>}</a:t>
            </a:r>
          </a:p>
        </p:txBody>
      </p:sp>
      <p:sp>
        <p:nvSpPr>
          <p:cNvPr id="53" name="TextBox 52">
            <a:extLst>
              <a:ext uri="{FF2B5EF4-FFF2-40B4-BE49-F238E27FC236}">
                <a16:creationId xmlns:a16="http://schemas.microsoft.com/office/drawing/2014/main" id="{C38386D5-0B22-52CA-52D1-D25A7911A651}"/>
              </a:ext>
            </a:extLst>
          </p:cNvPr>
          <p:cNvSpPr txBox="1"/>
          <p:nvPr/>
        </p:nvSpPr>
        <p:spPr>
          <a:xfrm>
            <a:off x="7273895" y="4478202"/>
            <a:ext cx="425116" cy="369332"/>
          </a:xfrm>
          <a:prstGeom prst="rect">
            <a:avLst/>
          </a:prstGeom>
          <a:noFill/>
        </p:spPr>
        <p:txBody>
          <a:bodyPr wrap="none" rtlCol="0">
            <a:spAutoFit/>
          </a:bodyPr>
          <a:lstStyle/>
          <a:p>
            <a:r>
              <a:rPr lang="en-US" dirty="0"/>
              <a:t>06</a:t>
            </a:r>
          </a:p>
        </p:txBody>
      </p:sp>
      <p:sp>
        <p:nvSpPr>
          <p:cNvPr id="54" name="TextBox 53">
            <a:extLst>
              <a:ext uri="{FF2B5EF4-FFF2-40B4-BE49-F238E27FC236}">
                <a16:creationId xmlns:a16="http://schemas.microsoft.com/office/drawing/2014/main" id="{C2C83BD8-CF56-2EA2-06B4-A66CB6E93BAA}"/>
              </a:ext>
            </a:extLst>
          </p:cNvPr>
          <p:cNvSpPr txBox="1"/>
          <p:nvPr/>
        </p:nvSpPr>
        <p:spPr>
          <a:xfrm>
            <a:off x="2279763" y="4894762"/>
            <a:ext cx="420693" cy="369332"/>
          </a:xfrm>
          <a:prstGeom prst="rect">
            <a:avLst/>
          </a:prstGeom>
          <a:noFill/>
        </p:spPr>
        <p:txBody>
          <a:bodyPr wrap="none" rtlCol="0">
            <a:spAutoFit/>
          </a:bodyPr>
          <a:lstStyle/>
          <a:p>
            <a:r>
              <a:rPr lang="en-US" dirty="0"/>
              <a:t>07</a:t>
            </a:r>
          </a:p>
        </p:txBody>
      </p:sp>
      <p:sp>
        <p:nvSpPr>
          <p:cNvPr id="45" name="TextBox 44">
            <a:extLst>
              <a:ext uri="{FF2B5EF4-FFF2-40B4-BE49-F238E27FC236}">
                <a16:creationId xmlns:a16="http://schemas.microsoft.com/office/drawing/2014/main" id="{E193382F-DBB7-6823-4740-CBBCE8F0985F}"/>
              </a:ext>
            </a:extLst>
          </p:cNvPr>
          <p:cNvSpPr txBox="1"/>
          <p:nvPr/>
        </p:nvSpPr>
        <p:spPr>
          <a:xfrm>
            <a:off x="2786123" y="4886305"/>
            <a:ext cx="314510" cy="369332"/>
          </a:xfrm>
          <a:prstGeom prst="rect">
            <a:avLst/>
          </a:prstGeom>
          <a:noFill/>
        </p:spPr>
        <p:txBody>
          <a:bodyPr wrap="none" rtlCol="0">
            <a:spAutoFit/>
          </a:bodyPr>
          <a:lstStyle/>
          <a:p>
            <a:r>
              <a:rPr lang="en-US" dirty="0"/>
              <a:t>b</a:t>
            </a:r>
          </a:p>
        </p:txBody>
      </p:sp>
      <p:sp>
        <p:nvSpPr>
          <p:cNvPr id="51" name="TextBox 50">
            <a:extLst>
              <a:ext uri="{FF2B5EF4-FFF2-40B4-BE49-F238E27FC236}">
                <a16:creationId xmlns:a16="http://schemas.microsoft.com/office/drawing/2014/main" id="{4CFE487B-5426-FF6E-18F5-13A562F36B77}"/>
              </a:ext>
            </a:extLst>
          </p:cNvPr>
          <p:cNvSpPr txBox="1"/>
          <p:nvPr/>
        </p:nvSpPr>
        <p:spPr>
          <a:xfrm>
            <a:off x="5213735" y="5776126"/>
            <a:ext cx="726481" cy="369332"/>
          </a:xfrm>
          <a:prstGeom prst="rect">
            <a:avLst/>
          </a:prstGeom>
          <a:noFill/>
        </p:spPr>
        <p:txBody>
          <a:bodyPr wrap="none" rtlCol="0">
            <a:spAutoFit/>
          </a:bodyPr>
          <a:lstStyle/>
          <a:p>
            <a:r>
              <a:rPr lang="en-US" dirty="0"/>
              <a:t>{ g2 }</a:t>
            </a:r>
          </a:p>
        </p:txBody>
      </p:sp>
      <p:sp>
        <p:nvSpPr>
          <p:cNvPr id="11" name="TextBox 10">
            <a:extLst>
              <a:ext uri="{FF2B5EF4-FFF2-40B4-BE49-F238E27FC236}">
                <a16:creationId xmlns:a16="http://schemas.microsoft.com/office/drawing/2014/main" id="{E6A44C04-0A08-A7FF-EF08-F71A3416FACC}"/>
              </a:ext>
            </a:extLst>
          </p:cNvPr>
          <p:cNvSpPr txBox="1"/>
          <p:nvPr/>
        </p:nvSpPr>
        <p:spPr>
          <a:xfrm>
            <a:off x="6492240" y="4461791"/>
            <a:ext cx="934808" cy="369332"/>
          </a:xfrm>
          <a:prstGeom prst="rect">
            <a:avLst/>
          </a:prstGeom>
          <a:noFill/>
        </p:spPr>
        <p:txBody>
          <a:bodyPr wrap="none" rtlCol="0">
            <a:spAutoFit/>
          </a:bodyPr>
          <a:lstStyle/>
          <a:p>
            <a:r>
              <a:rPr lang="en-US" altLang="en-US" i="1" dirty="0" bmk="">
                <a:solidFill>
                  <a:srgbClr val="000000"/>
                </a:solidFill>
                <a:cs typeface="Times New Roman" panose="02020603050405020304" pitchFamily="18" charset="0"/>
              </a:rPr>
              <a:t>Process</a:t>
            </a:r>
            <a:endParaRPr lang="en-US" i="1" dirty="0"/>
          </a:p>
        </p:txBody>
      </p:sp>
      <p:sp>
        <p:nvSpPr>
          <p:cNvPr id="13" name="TextBox 12">
            <a:extLst>
              <a:ext uri="{FF2B5EF4-FFF2-40B4-BE49-F238E27FC236}">
                <a16:creationId xmlns:a16="http://schemas.microsoft.com/office/drawing/2014/main" id="{8E285DD3-7E0C-2603-1F46-48A07FD3B93C}"/>
              </a:ext>
            </a:extLst>
          </p:cNvPr>
          <p:cNvSpPr txBox="1"/>
          <p:nvPr/>
        </p:nvSpPr>
        <p:spPr>
          <a:xfrm>
            <a:off x="6482080" y="4746271"/>
            <a:ext cx="4600811" cy="369332"/>
          </a:xfrm>
          <a:prstGeom prst="rect">
            <a:avLst/>
          </a:prstGeom>
          <a:noFill/>
        </p:spPr>
        <p:txBody>
          <a:bodyPr wrap="none" rtlCol="0">
            <a:spAutoFit/>
          </a:bodyPr>
          <a:lstStyle/>
          <a:p>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(06) = </a:t>
            </a:r>
            <a:r>
              <a:rPr lang="en-US" dirty="0" err="1"/>
              <a:t>GREF</a:t>
            </a:r>
            <a:r>
              <a:rPr lang="en-US" baseline="-25000" dirty="0" err="1"/>
              <a:t>fn</a:t>
            </a:r>
            <a:r>
              <a:rPr lang="en-US" dirty="0"/>
              <a:t>(b) with v2/f2 and v3/f3</a:t>
            </a:r>
          </a:p>
        </p:txBody>
      </p:sp>
      <p:sp>
        <p:nvSpPr>
          <p:cNvPr id="14" name="TextBox 13">
            <a:extLst>
              <a:ext uri="{FF2B5EF4-FFF2-40B4-BE49-F238E27FC236}">
                <a16:creationId xmlns:a16="http://schemas.microsoft.com/office/drawing/2014/main" id="{6FCE34B2-C9D2-F8FF-ED96-BF39C8183FEC}"/>
              </a:ext>
            </a:extLst>
          </p:cNvPr>
          <p:cNvSpPr txBox="1"/>
          <p:nvPr/>
        </p:nvSpPr>
        <p:spPr>
          <a:xfrm>
            <a:off x="7696692" y="5061231"/>
            <a:ext cx="1715534" cy="369332"/>
          </a:xfrm>
          <a:prstGeom prst="rect">
            <a:avLst/>
          </a:prstGeom>
          <a:noFill/>
        </p:spPr>
        <p:txBody>
          <a:bodyPr wrap="none" rtlCol="0">
            <a:spAutoFit/>
          </a:bodyPr>
          <a:lstStyle/>
          <a:p>
            <a:r>
              <a:rPr lang="en-US" dirty="0" bmk="">
                <a:solidFill>
                  <a:srgbClr val="000000"/>
                </a:solidFill>
                <a:cs typeface="Times New Roman" panose="02020603050405020304" pitchFamily="18" charset="0"/>
              </a:rPr>
              <a:t>=</a:t>
            </a:r>
            <a:r>
              <a:rPr lang="en-US" dirty="0"/>
              <a:t>               { f3 }</a:t>
            </a:r>
          </a:p>
        </p:txBody>
      </p:sp>
      <p:sp>
        <p:nvSpPr>
          <p:cNvPr id="15" name="TextBox 14">
            <a:extLst>
              <a:ext uri="{FF2B5EF4-FFF2-40B4-BE49-F238E27FC236}">
                <a16:creationId xmlns:a16="http://schemas.microsoft.com/office/drawing/2014/main" id="{09E57FE7-3FD7-A5C8-43BE-73284BF42D7E}"/>
              </a:ext>
            </a:extLst>
          </p:cNvPr>
          <p:cNvSpPr txBox="1"/>
          <p:nvPr/>
        </p:nvSpPr>
        <p:spPr>
          <a:xfrm>
            <a:off x="4087269" y="6138191"/>
            <a:ext cx="584904" cy="369332"/>
          </a:xfrm>
          <a:prstGeom prst="rect">
            <a:avLst/>
          </a:prstGeom>
          <a:noFill/>
        </p:spPr>
        <p:txBody>
          <a:bodyPr wrap="none" rtlCol="0">
            <a:spAutoFit/>
          </a:bodyPr>
          <a:lstStyle/>
          <a:p>
            <a:r>
              <a:rPr lang="en-US" altLang="en-US" dirty="0" bmk="">
                <a:solidFill>
                  <a:schemeClr val="accent2"/>
                </a:solidFill>
                <a:cs typeface="Times New Roman" panose="02020603050405020304" pitchFamily="18" charset="0"/>
              </a:rPr>
              <a:t>{v3}</a:t>
            </a:r>
            <a:endParaRPr lang="en-US" dirty="0">
              <a:solidFill>
                <a:schemeClr val="accent2"/>
              </a:solidFill>
            </a:endParaRPr>
          </a:p>
        </p:txBody>
      </p:sp>
      <p:cxnSp>
        <p:nvCxnSpPr>
          <p:cNvPr id="16" name="Straight Connector 15">
            <a:extLst>
              <a:ext uri="{FF2B5EF4-FFF2-40B4-BE49-F238E27FC236}">
                <a16:creationId xmlns:a16="http://schemas.microsoft.com/office/drawing/2014/main" id="{54D906BB-F584-29F5-5EDC-38F13DA8771C}"/>
              </a:ext>
            </a:extLst>
          </p:cNvPr>
          <p:cNvCxnSpPr/>
          <p:nvPr/>
        </p:nvCxnSpPr>
        <p:spPr>
          <a:xfrm flipV="1">
            <a:off x="4168549" y="5857283"/>
            <a:ext cx="284480" cy="267411"/>
          </a:xfrm>
          <a:prstGeom prst="line">
            <a:avLst/>
          </a:prstGeom>
        </p:spPr>
        <p:style>
          <a:lnRef idx="3">
            <a:schemeClr val="accent2"/>
          </a:lnRef>
          <a:fillRef idx="0">
            <a:schemeClr val="accent2"/>
          </a:fillRef>
          <a:effectRef idx="2">
            <a:schemeClr val="accent2"/>
          </a:effectRef>
          <a:fontRef idx="minor">
            <a:schemeClr val="tx1"/>
          </a:fontRef>
        </p:style>
      </p:cxnSp>
      <p:sp>
        <p:nvSpPr>
          <p:cNvPr id="32" name="TextBox 31">
            <a:extLst>
              <a:ext uri="{FF2B5EF4-FFF2-40B4-BE49-F238E27FC236}">
                <a16:creationId xmlns:a16="http://schemas.microsoft.com/office/drawing/2014/main" id="{D2F7F3E8-DEBB-5394-067F-94E4D16E3E5A}"/>
              </a:ext>
            </a:extLst>
          </p:cNvPr>
          <p:cNvSpPr txBox="1"/>
          <p:nvPr/>
        </p:nvSpPr>
        <p:spPr>
          <a:xfrm>
            <a:off x="6728872" y="5376191"/>
            <a:ext cx="1285929" cy="369332"/>
          </a:xfrm>
          <a:prstGeom prst="rect">
            <a:avLst/>
          </a:prstGeom>
          <a:noFill/>
        </p:spPr>
        <p:txBody>
          <a:bodyPr wrap="none" rtlCol="0">
            <a:spAutoFit/>
          </a:bodyPr>
          <a:lstStyle/>
          <a:p>
            <a:r>
              <a:rPr lang="en-US" altLang="en-US" dirty="0" bmk="">
                <a:solidFill>
                  <a:srgbClr val="000000"/>
                </a:solidFill>
                <a:cs typeface="Times New Roman" panose="02020603050405020304" pitchFamily="18" charset="0"/>
              </a:rPr>
              <a:t>                =</a:t>
            </a:r>
            <a:endParaRPr lang="en-US" dirty="0"/>
          </a:p>
        </p:txBody>
      </p:sp>
      <p:sp>
        <p:nvSpPr>
          <p:cNvPr id="33" name="TextBox 32">
            <a:extLst>
              <a:ext uri="{FF2B5EF4-FFF2-40B4-BE49-F238E27FC236}">
                <a16:creationId xmlns:a16="http://schemas.microsoft.com/office/drawing/2014/main" id="{3F7410D9-CCF7-8A07-5123-D95D3905AA06}"/>
              </a:ext>
            </a:extLst>
          </p:cNvPr>
          <p:cNvSpPr txBox="1"/>
          <p:nvPr/>
        </p:nvSpPr>
        <p:spPr>
          <a:xfrm>
            <a:off x="7978548" y="5789414"/>
            <a:ext cx="2902811" cy="369332"/>
          </a:xfrm>
          <a:prstGeom prst="rect">
            <a:avLst/>
          </a:prstGeom>
          <a:noFill/>
        </p:spPr>
        <p:txBody>
          <a:bodyPr wrap="square">
            <a:spAutoFit/>
          </a:bodyPr>
          <a:lstStyle/>
          <a:p>
            <a:r>
              <a:rPr lang="en-US" dirty="0"/>
              <a:t>(update, add a to worklist)</a:t>
            </a:r>
          </a:p>
        </p:txBody>
      </p:sp>
      <p:sp>
        <p:nvSpPr>
          <p:cNvPr id="34" name="TextBox 33">
            <a:extLst>
              <a:ext uri="{FF2B5EF4-FFF2-40B4-BE49-F238E27FC236}">
                <a16:creationId xmlns:a16="http://schemas.microsoft.com/office/drawing/2014/main" id="{42DB7542-DD19-D0C5-ADD4-EC4F0EC8BCA6}"/>
              </a:ext>
            </a:extLst>
          </p:cNvPr>
          <p:cNvSpPr txBox="1"/>
          <p:nvPr/>
        </p:nvSpPr>
        <p:spPr>
          <a:xfrm>
            <a:off x="8728673" y="5396511"/>
            <a:ext cx="687789" cy="369332"/>
          </a:xfrm>
          <a:prstGeom prst="rect">
            <a:avLst/>
          </a:prstGeom>
          <a:noFill/>
        </p:spPr>
        <p:txBody>
          <a:bodyPr wrap="square" rtlCol="0">
            <a:spAutoFit/>
          </a:bodyPr>
          <a:lstStyle/>
          <a:p>
            <a:r>
              <a:rPr lang="en-US" altLang="en-US" dirty="0" bmk="">
                <a:solidFill>
                  <a:srgbClr val="000000"/>
                </a:solidFill>
                <a:cs typeface="Times New Roman" panose="02020603050405020304" pitchFamily="18" charset="0"/>
              </a:rPr>
              <a:t>{v3}</a:t>
            </a:r>
            <a:endParaRPr lang="en-US" dirty="0"/>
          </a:p>
        </p:txBody>
      </p:sp>
      <p:sp>
        <p:nvSpPr>
          <p:cNvPr id="41" name="TextBox 40">
            <a:extLst>
              <a:ext uri="{FF2B5EF4-FFF2-40B4-BE49-F238E27FC236}">
                <a16:creationId xmlns:a16="http://schemas.microsoft.com/office/drawing/2014/main" id="{02112E9F-746C-F528-7725-B7FDF337752C}"/>
              </a:ext>
            </a:extLst>
          </p:cNvPr>
          <p:cNvSpPr txBox="1"/>
          <p:nvPr/>
        </p:nvSpPr>
        <p:spPr>
          <a:xfrm>
            <a:off x="9227250" y="5055991"/>
            <a:ext cx="418704" cy="369332"/>
          </a:xfrm>
          <a:prstGeom prst="rect">
            <a:avLst/>
          </a:prstGeom>
          <a:noFill/>
        </p:spPr>
        <p:txBody>
          <a:bodyPr wrap="none" rtlCol="0">
            <a:spAutoFit/>
          </a:bodyPr>
          <a:lstStyle/>
          <a:p>
            <a:r>
              <a:rPr lang="en-US" altLang="en-US" dirty="0" bmk="">
                <a:solidFill>
                  <a:schemeClr val="accent2"/>
                </a:solidFill>
                <a:cs typeface="Times New Roman" panose="02020603050405020304" pitchFamily="18" charset="0"/>
              </a:rPr>
              <a:t>v3</a:t>
            </a:r>
            <a:endParaRPr lang="en-US" dirty="0">
              <a:solidFill>
                <a:schemeClr val="accent2"/>
              </a:solidFill>
            </a:endParaRPr>
          </a:p>
        </p:txBody>
      </p:sp>
      <p:cxnSp>
        <p:nvCxnSpPr>
          <p:cNvPr id="42" name="Straight Connector 41">
            <a:extLst>
              <a:ext uri="{FF2B5EF4-FFF2-40B4-BE49-F238E27FC236}">
                <a16:creationId xmlns:a16="http://schemas.microsoft.com/office/drawing/2014/main" id="{CC1C882F-31BA-6F21-8585-2214AA892575}"/>
              </a:ext>
            </a:extLst>
          </p:cNvPr>
          <p:cNvCxnSpPr>
            <a:cxnSpLocks/>
          </p:cNvCxnSpPr>
          <p:nvPr/>
        </p:nvCxnSpPr>
        <p:spPr>
          <a:xfrm flipV="1">
            <a:off x="8966609" y="5185595"/>
            <a:ext cx="151991" cy="135374"/>
          </a:xfrm>
          <a:prstGeom prst="line">
            <a:avLst/>
          </a:prstGeom>
        </p:spPr>
        <p:style>
          <a:lnRef idx="3">
            <a:schemeClr val="accent2"/>
          </a:lnRef>
          <a:fillRef idx="0">
            <a:schemeClr val="accent2"/>
          </a:fillRef>
          <a:effectRef idx="2">
            <a:schemeClr val="accent2"/>
          </a:effectRef>
          <a:fontRef idx="minor">
            <a:schemeClr val="tx1"/>
          </a:fontRef>
        </p:style>
      </p:cxnSp>
      <p:sp>
        <p:nvSpPr>
          <p:cNvPr id="44" name="TextBox 43">
            <a:extLst>
              <a:ext uri="{FF2B5EF4-FFF2-40B4-BE49-F238E27FC236}">
                <a16:creationId xmlns:a16="http://schemas.microsoft.com/office/drawing/2014/main" id="{F9FBF62C-0AAE-FC6D-1914-1378B3993ECC}"/>
              </a:ext>
            </a:extLst>
          </p:cNvPr>
          <p:cNvSpPr txBox="1"/>
          <p:nvPr/>
        </p:nvSpPr>
        <p:spPr>
          <a:xfrm>
            <a:off x="3203995" y="4901054"/>
            <a:ext cx="314510" cy="369332"/>
          </a:xfrm>
          <a:prstGeom prst="rect">
            <a:avLst/>
          </a:prstGeom>
          <a:noFill/>
        </p:spPr>
        <p:txBody>
          <a:bodyPr wrap="none" rtlCol="0">
            <a:spAutoFit/>
          </a:bodyPr>
          <a:lstStyle/>
          <a:p>
            <a:r>
              <a:rPr lang="en-US" dirty="0">
                <a:solidFill>
                  <a:schemeClr val="accent2"/>
                </a:solidFill>
              </a:rPr>
              <a:t>a</a:t>
            </a:r>
          </a:p>
        </p:txBody>
      </p:sp>
    </p:spTree>
    <p:extLst>
      <p:ext uri="{BB962C8B-B14F-4D97-AF65-F5344CB8AC3E}">
        <p14:creationId xmlns:p14="http://schemas.microsoft.com/office/powerpoint/2010/main" val="347466220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wipe(down)">
                                      <p:cBhvr>
                                        <p:cTn id="15" dur="500"/>
                                        <p:tgtEl>
                                          <p:spTgt spid="42"/>
                                        </p:tgtEl>
                                      </p:cBhvr>
                                    </p:animEffec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down)">
                                      <p:cBhvr>
                                        <p:cTn id="29" dur="500"/>
                                        <p:tgtEl>
                                          <p:spTgt spid="16"/>
                                        </p:tgtEl>
                                      </p:cBhvr>
                                    </p:animEffect>
                                  </p:childTnLst>
                                </p:cTn>
                              </p:par>
                            </p:childTnLst>
                          </p:cTn>
                        </p:par>
                        <p:par>
                          <p:cTn id="30" fill="hold">
                            <p:stCondLst>
                              <p:cond delay="500"/>
                            </p:stCondLst>
                            <p:childTnLst>
                              <p:par>
                                <p:cTn id="31" presetID="1" presetClass="entr" presetSubtype="0"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32" grpId="0"/>
      <p:bldP spid="33" grpId="0"/>
      <p:bldP spid="34" grpId="0"/>
      <p:bldP spid="41" grpId="0"/>
      <p:bldP spid="44" grpId="0"/>
    </p:bldLst>
  </p:timing>
</p:sld>
</file>

<file path=ppt/slides/slide19.xml><?xml version="1.0" encoding="utf-8"?>
<p:sld xmlns:a16="http://schemas.microsoft.com/office/drawing/2014/main" xmlns:mc="http://schemas.openxmlformats.org/markup-compatibility/2006" xmlns:a14="http://schemas.microsoft.com/office/drawing/2010/main" xmlns:p14="http://schemas.microsoft.com/office/powerpoint/2010/main" xmlns:p159="http://schemas.microsoft.com/office/powerpoint/2015/09/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982F9-0C57-2620-EA75-082D24D2297B}"/>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3C7BD72-9351-1C07-906C-E5EDBE742651}"/>
              </a:ext>
            </a:extLst>
          </p:cNvPr>
          <p:cNvSpPr>
            <a:spLocks noGrp="1"/>
          </p:cNvSpPr>
          <p:nvPr>
            <p:ph type="sldNum" sz="quarter" idx="12"/>
          </p:nvPr>
        </p:nvSpPr>
        <p:spPr>
          <a:xfrm>
            <a:off x="9436608" y="0"/>
            <a:ext cx="2743200" cy="365125"/>
          </a:xfrm>
        </p:spPr>
        <p:txBody>
          <a:bodyPr/>
          <a:lstStyle/>
          <a:p>
            <a:fld id="{B5CEABB6-07DC-46E8-9B57-56EC44A396E5}" type="slidenum">
              <a:rPr lang="en-US" smtClean="0"/>
              <a:t>19</a:t>
            </a:fld>
            <a:endParaRPr lang="en-US" dirty="0"/>
          </a:p>
        </p:txBody>
      </p:sp>
      <p:sp>
        <p:nvSpPr>
          <p:cNvPr id="7" name="Title 1">
            <a:extLst>
              <a:ext uri="{FF2B5EF4-FFF2-40B4-BE49-F238E27FC236}">
                <a16:creationId xmlns:a16="http://schemas.microsoft.com/office/drawing/2014/main" id="{49793E06-3DD6-617C-6825-0D92570F59F1}"/>
              </a:ext>
            </a:extLst>
          </p:cNvPr>
          <p:cNvSpPr>
            <a:spLocks noGrp="1"/>
          </p:cNvSpPr>
          <p:nvPr>
            <p:ph type="title"/>
          </p:nvPr>
        </p:nvSpPr>
        <p:spPr>
          <a:xfrm>
            <a:off x="11071" y="-308735"/>
            <a:ext cx="12172220" cy="1325563"/>
          </a:xfrm>
        </p:spPr>
        <p:txBody>
          <a:bodyPr>
            <a:normAutofit/>
          </a:bodyPr>
          <a:lstStyle/>
          <a:p>
            <a:r>
              <a:rPr lang="en-US" sz="3400" b="1" dirty="0"/>
              <a:t>Last Time: Summary Functions</a:t>
            </a:r>
          </a:p>
        </p:txBody>
      </p:sp>
      <p:sp>
        <p:nvSpPr>
          <p:cNvPr id="8" name="Title 1">
            <a:extLst>
              <a:ext uri="{FF2B5EF4-FFF2-40B4-BE49-F238E27FC236}">
                <a16:creationId xmlns:a16="http://schemas.microsoft.com/office/drawing/2014/main" id="{3AE61A88-A303-4156-06A0-736526C53259}"/>
              </a:ext>
            </a:extLst>
          </p:cNvPr>
          <p:cNvSpPr txBox="1">
            <a:spLocks/>
          </p:cNvSpPr>
          <p:nvPr/>
        </p:nvSpPr>
        <p:spPr>
          <a:xfrm>
            <a:off x="7588" y="496953"/>
            <a:ext cx="12172220" cy="34275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Review: Last Lecture</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1CD2BA7A-BE9E-81E6-AF3A-BCB524B03B03}"/>
                  </a:ext>
                </a:extLst>
              </p:cNvPr>
              <p:cNvSpPr>
                <a:spLocks noChangeArrowheads="1"/>
              </p:cNvSpPr>
              <p:nvPr/>
            </p:nvSpPr>
            <p:spPr bwMode="auto">
              <a:xfrm>
                <a:off x="231681" y="570543"/>
                <a:ext cx="5894799" cy="433579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b="1" u="sng" dirty="0" bmk="">
                    <a:solidFill>
                      <a:srgbClr val="000000"/>
                    </a:solidFill>
                    <a:cs typeface="Times New Roman" panose="02020603050405020304" pitchFamily="18" charset="0"/>
                  </a:rPr>
                  <a:t>GREF Computation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err="1" bmk="">
                    <a:ln>
                      <a:noFill/>
                    </a:ln>
                    <a:solidFill>
                      <a:srgbClr val="000000"/>
                    </a:solidFill>
                    <a:effectLst/>
                    <a:cs typeface="Times New Roman" panose="02020603050405020304" pitchFamily="18" charset="0"/>
                  </a:rPr>
                  <a:t>GREF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 = </a:t>
                </a:r>
                <a:r>
                  <a:rPr kumimoji="0" lang="en-US" altLang="en-US" b="0" i="0" u="none" strike="noStrike" cap="none" normalizeH="0" baseline="0" dirty="0" err="1" bmk="">
                    <a:ln>
                      <a:noFill/>
                    </a:ln>
                    <a:solidFill>
                      <a:srgbClr val="000000"/>
                    </a:solidFill>
                    <a:effectLst/>
                    <a:cs typeface="Times New Roman" panose="02020603050405020304" pitchFamily="18" charset="0"/>
                  </a:rPr>
                  <a:t>IREF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endParaRPr lang="en-US" altLang="en-US" baseline="-25000"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worklist = { all calls and </a:t>
                </a:r>
                <a:r>
                  <a:rPr lang="en-US" altLang="en-US" dirty="0" err="1" bmk="">
                    <a:solidFill>
                      <a:srgbClr val="000000"/>
                    </a:solidFill>
                    <a:cs typeface="Times New Roman" panose="02020603050405020304" pitchFamily="18" charset="0"/>
                  </a:rPr>
                  <a:t>fns</a:t>
                </a:r>
                <a:r>
                  <a:rPr lang="en-US" altLang="en-US" dirty="0" bmk="">
                    <a:solidFill>
                      <a:srgbClr val="000000"/>
                    </a:solidFill>
                    <a:cs typeface="Times New Roman" panose="02020603050405020304" pitchFamily="18" charset="0"/>
                  </a:rPr>
                  <a:t>}</a:t>
                </a:r>
                <a:r>
                  <a:rPr kumimoji="0" lang="en-US" altLang="en-US" b="0" i="0" u="none" strike="noStrike" cap="none" normalizeH="0" baseline="0" dirty="0" bmk="">
                    <a:ln>
                      <a:noFill/>
                    </a:ln>
                    <a:solidFill>
                      <a:srgbClr val="000000"/>
                    </a:solidFill>
                    <a:effectLst/>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while(worklist not empty):</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 = pop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element e is a call c in function s to function 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(t) with formals mapped to actuals</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updated, add s to the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else if element e is a function 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 </a:t>
                </a:r>
                <a14:m>
                  <m:oMath xmlns:m="http://schemas.openxmlformats.org/officeDocument/2006/math">
                    <m:r>
                      <a:rPr xmlns:a="http://schemas.openxmlformats.org/drawingml/2006/main" lang="en-US" i="1" smtClean="0">
                        <a:latin typeface="Cambria Math" panose="02040503050406030204" pitchFamily="18" charset="0"/>
                        <a:ea typeface="Cambria Math" panose="02040503050406030204" pitchFamily="18" charset="0"/>
                      </a:rPr>
                      <m:t>⋃</m:t>
                    </m:r>
                  </m:oMath>
                </a14:m>
                <a:r>
                  <a:rPr lang="en-US" dirty="0"/>
                  <a:t> </a:t>
                </a:r>
                <a:r>
                  <a:rPr lang="en-US" dirty="0" err="1"/>
                  <a:t>GREF</a:t>
                </a:r>
                <a:r>
                  <a:rPr lang="en-US" baseline="-25000" dirty="0" err="1"/>
                  <a:t>call</a:t>
                </a:r>
                <a:r>
                  <a:rPr lang="en-US" dirty="0"/>
                  <a:t>(c) for all call sites c in f </a:t>
                </a:r>
                <a14:m>
                  <m:oMath xmlns:m="http://schemas.openxmlformats.org/officeDocument/2006/math">
                    <m:r>
                      <a:rPr xmlns:a="http://schemas.openxmlformats.org/drawingml/2006/main" lang="en-US" i="1">
                        <a:latin typeface="Cambria Math" panose="02040503050406030204" pitchFamily="18" charset="0"/>
                        <a:ea typeface="Cambria Math" panose="02040503050406030204" pitchFamily="18" charset="0"/>
                      </a:rPr>
                      <m:t>⋃</m:t>
                    </m:r>
                  </m:oMath>
                </a14:m>
                <a:r>
                  <a:rPr lang="en-US" dirty="0"/>
                  <a:t> IREF(f)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updated, add all call sites to f to worklist</a:t>
                </a:r>
              </a:p>
            </p:txBody>
          </p:sp>
        </mc:Choice>
        <mc:Fallback>
          <p:sp>
            <p:nvSpPr>
              <p:cNvPr id="9" name="Rectangle 8">
                <a:extLst>
                  <a:ext uri="{FF2B5EF4-FFF2-40B4-BE49-F238E27FC236}">
                    <a16:creationId xmlns:a16="http://schemas.microsoft.com/office/drawing/2014/main" id="{1CD2BA7A-BE9E-81E6-AF3A-BCB524B03B03}"/>
                  </a:ext>
                </a:extLst>
              </p:cNvPr>
              <p:cNvSpPr>
                <a:spLocks noRot="1" noChangeAspect="1" noMove="1" noResize="1" noEditPoints="1" noAdjustHandles="1" noChangeArrowheads="1" noChangeShapeType="1" noTextEdit="1"/>
              </p:cNvSpPr>
              <p:nvPr/>
            </p:nvSpPr>
            <p:spPr bwMode="auto">
              <a:xfrm>
                <a:off x="231681" y="570543"/>
                <a:ext cx="5894799" cy="4335793"/>
              </a:xfrm>
              <a:prstGeom prst="rect">
                <a:avLst/>
              </a:prstGeom>
              <a:blipFill>
                <a:blip r:embed="rId2"/>
                <a:stretch>
                  <a:fillRect l="-827" r="-10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12" name="TextBox 11">
            <a:extLst>
              <a:ext uri="{FF2B5EF4-FFF2-40B4-BE49-F238E27FC236}">
                <a16:creationId xmlns:a16="http://schemas.microsoft.com/office/drawing/2014/main" id="{D76CFCCF-5F66-85A6-9B10-E69C97890842}"/>
              </a:ext>
            </a:extLst>
          </p:cNvPr>
          <p:cNvSpPr txBox="1"/>
          <p:nvPr/>
        </p:nvSpPr>
        <p:spPr>
          <a:xfrm>
            <a:off x="6003112" y="1202252"/>
            <a:ext cx="3433490" cy="286232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a:solidFill>
                  <a:srgbClr val="000000"/>
                </a:solidFill>
                <a:latin typeface="Courier New" panose="02070309020205020404" pitchFamily="49" charset="0"/>
                <a:cs typeface="Courier New" panose="02070309020205020404" pitchFamily="49" charset="0"/>
              </a:rPr>
              <a:t>01: i</a:t>
            </a: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nt g1,g2, p3;</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02: v</a:t>
            </a:r>
            <a:r>
              <a:rPr kumimoji="0" lang="en-US" altLang="en-US" sz="1500" b="0" i="0" u="none" strike="noStrike" cap="none" normalizeH="0" baseline="0" dirty="0" bmk="">
                <a:ln>
                  <a:noFill/>
                </a:ln>
                <a:solidFill>
                  <a:srgbClr val="000000"/>
                </a:solidFill>
                <a:effectLst/>
                <a:latin typeface="Courier New" panose="02070309020205020404" pitchFamily="49" charset="0"/>
                <a:cs typeface="Courier New" panose="02070309020205020404" pitchFamily="49" charset="0"/>
              </a:rPr>
              <a:t>oid main()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03:   a(v1);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04: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05: void a( int f1){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06:   b(v2, v3);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07:   b(v4, v5);</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08: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09: void b( int f2, int 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10:   print(f3);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11:   b(g1, g2);</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12: }</a:t>
            </a:r>
          </a:p>
        </p:txBody>
      </p:sp>
      <p:sp>
        <p:nvSpPr>
          <p:cNvPr id="17" name="Rectangle 16">
            <a:extLst>
              <a:ext uri="{FF2B5EF4-FFF2-40B4-BE49-F238E27FC236}">
                <a16:creationId xmlns:a16="http://schemas.microsoft.com/office/drawing/2014/main" id="{F85B880E-7BEC-91AE-E1A6-77BF47421FB6}"/>
              </a:ext>
            </a:extLst>
          </p:cNvPr>
          <p:cNvSpPr/>
          <p:nvPr/>
        </p:nvSpPr>
        <p:spPr>
          <a:xfrm>
            <a:off x="9550687" y="685667"/>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main</a:t>
            </a:r>
          </a:p>
          <a:p>
            <a:pPr algn="ctr"/>
            <a:r>
              <a:rPr lang="en-US" dirty="0">
                <a:solidFill>
                  <a:schemeClr val="tx1"/>
                </a:solidFill>
              </a:rPr>
              <a:t>IREF = { }</a:t>
            </a:r>
          </a:p>
          <a:p>
            <a:pPr algn="ctr"/>
            <a:r>
              <a:rPr lang="en-US" dirty="0">
                <a:solidFill>
                  <a:schemeClr val="tx1"/>
                </a:solidFill>
              </a:rPr>
              <a:t>03</a:t>
            </a:r>
          </a:p>
        </p:txBody>
      </p:sp>
      <p:sp>
        <p:nvSpPr>
          <p:cNvPr id="18" name="Rectangle 17">
            <a:extLst>
              <a:ext uri="{FF2B5EF4-FFF2-40B4-BE49-F238E27FC236}">
                <a16:creationId xmlns:a16="http://schemas.microsoft.com/office/drawing/2014/main" id="{4EF56360-26C9-43A0-C81D-96F5DC504607}"/>
              </a:ext>
            </a:extLst>
          </p:cNvPr>
          <p:cNvSpPr/>
          <p:nvPr/>
        </p:nvSpPr>
        <p:spPr>
          <a:xfrm>
            <a:off x="9550687" y="1952271"/>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a</a:t>
            </a:r>
          </a:p>
          <a:p>
            <a:pPr algn="ctr"/>
            <a:r>
              <a:rPr lang="en-US" dirty="0">
                <a:solidFill>
                  <a:schemeClr val="tx1"/>
                </a:solidFill>
              </a:rPr>
              <a:t>IREF = { }</a:t>
            </a:r>
          </a:p>
          <a:p>
            <a:pPr algn="ctr"/>
            <a:r>
              <a:rPr lang="en-US" dirty="0">
                <a:solidFill>
                  <a:schemeClr val="tx1"/>
                </a:solidFill>
              </a:rPr>
              <a:t>06   07</a:t>
            </a:r>
          </a:p>
        </p:txBody>
      </p:sp>
      <p:sp>
        <p:nvSpPr>
          <p:cNvPr id="19" name="Rectangle 18">
            <a:extLst>
              <a:ext uri="{FF2B5EF4-FFF2-40B4-BE49-F238E27FC236}">
                <a16:creationId xmlns:a16="http://schemas.microsoft.com/office/drawing/2014/main" id="{874E5321-591A-EF27-35A7-3FE85FC06C4E}"/>
              </a:ext>
            </a:extLst>
          </p:cNvPr>
          <p:cNvSpPr/>
          <p:nvPr/>
        </p:nvSpPr>
        <p:spPr>
          <a:xfrm>
            <a:off x="9550687" y="3230880"/>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b</a:t>
            </a:r>
          </a:p>
          <a:p>
            <a:pPr algn="ctr"/>
            <a:r>
              <a:rPr lang="en-US" dirty="0">
                <a:solidFill>
                  <a:schemeClr val="tx1"/>
                </a:solidFill>
              </a:rPr>
              <a:t>IREF = {f3}</a:t>
            </a:r>
          </a:p>
          <a:p>
            <a:pPr algn="ctr"/>
            <a:r>
              <a:rPr lang="en-US" dirty="0">
                <a:solidFill>
                  <a:schemeClr val="tx1"/>
                </a:solidFill>
              </a:rPr>
              <a:t>10</a:t>
            </a:r>
          </a:p>
        </p:txBody>
      </p:sp>
      <p:cxnSp>
        <p:nvCxnSpPr>
          <p:cNvPr id="20" name="Straight Arrow Connector 19">
            <a:extLst>
              <a:ext uri="{FF2B5EF4-FFF2-40B4-BE49-F238E27FC236}">
                <a16:creationId xmlns:a16="http://schemas.microsoft.com/office/drawing/2014/main" id="{15D2ED82-9154-52FF-923B-E8CEC09CD2F2}"/>
              </a:ext>
            </a:extLst>
          </p:cNvPr>
          <p:cNvCxnSpPr>
            <a:stCxn id="17" idx="2"/>
            <a:endCxn id="18" idx="0"/>
          </p:cNvCxnSpPr>
          <p:nvPr/>
        </p:nvCxnSpPr>
        <p:spPr>
          <a:xfrm>
            <a:off x="10213627" y="1600067"/>
            <a:ext cx="0" cy="35220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1" name="Straight Arrow Connector 20">
            <a:extLst>
              <a:ext uri="{FF2B5EF4-FFF2-40B4-BE49-F238E27FC236}">
                <a16:creationId xmlns:a16="http://schemas.microsoft.com/office/drawing/2014/main" id="{D4CAC547-CDC1-49D6-5D9C-562FAB6BBB98}"/>
              </a:ext>
            </a:extLst>
          </p:cNvPr>
          <p:cNvCxnSpPr>
            <a:cxnSpLocks/>
            <a:endCxn id="19" idx="0"/>
          </p:cNvCxnSpPr>
          <p:nvPr/>
        </p:nvCxnSpPr>
        <p:spPr>
          <a:xfrm>
            <a:off x="9992647" y="2866671"/>
            <a:ext cx="220980"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2" name="Straight Arrow Connector 21">
            <a:extLst>
              <a:ext uri="{FF2B5EF4-FFF2-40B4-BE49-F238E27FC236}">
                <a16:creationId xmlns:a16="http://schemas.microsoft.com/office/drawing/2014/main" id="{75E7B420-BC75-B192-C1F4-A73E27156CF8}"/>
              </a:ext>
            </a:extLst>
          </p:cNvPr>
          <p:cNvCxnSpPr>
            <a:cxnSpLocks/>
            <a:endCxn id="19" idx="0"/>
          </p:cNvCxnSpPr>
          <p:nvPr/>
        </p:nvCxnSpPr>
        <p:spPr>
          <a:xfrm flipH="1">
            <a:off x="10213627" y="2866671"/>
            <a:ext cx="183984"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3" name="Connector: Elbow 22">
            <a:extLst>
              <a:ext uri="{FF2B5EF4-FFF2-40B4-BE49-F238E27FC236}">
                <a16:creationId xmlns:a16="http://schemas.microsoft.com/office/drawing/2014/main" id="{C574F809-736F-4BF6-7E0A-D181806F260F}"/>
              </a:ext>
            </a:extLst>
          </p:cNvPr>
          <p:cNvCxnSpPr>
            <a:cxnSpLocks/>
            <a:stCxn id="19" idx="2"/>
            <a:endCxn id="19" idx="3"/>
          </p:cNvCxnSpPr>
          <p:nvPr/>
        </p:nvCxnSpPr>
        <p:spPr>
          <a:xfrm rot="5400000" flipH="1" flipV="1">
            <a:off x="10316497" y="3585210"/>
            <a:ext cx="457200" cy="662940"/>
          </a:xfrm>
          <a:prstGeom prst="bentConnector4">
            <a:avLst>
              <a:gd name="adj1" fmla="val -50000"/>
              <a:gd name="adj2" fmla="val 134483"/>
            </a:avLst>
          </a:prstGeom>
          <a:ln>
            <a:tailEnd type="triangle"/>
          </a:ln>
        </p:spPr>
        <p:style>
          <a:lnRef idx="3">
            <a:schemeClr val="dk1"/>
          </a:lnRef>
          <a:fillRef idx="0">
            <a:schemeClr val="dk1"/>
          </a:fillRef>
          <a:effectRef idx="2">
            <a:schemeClr val="dk1"/>
          </a:effectRef>
          <a:fontRef idx="minor">
            <a:schemeClr val="tx1"/>
          </a:fontRef>
        </p:style>
      </p:cxnSp>
      <p:grpSp>
        <p:nvGrpSpPr>
          <p:cNvPr id="3" name="Group 2">
            <a:extLst>
              <a:ext uri="{FF2B5EF4-FFF2-40B4-BE49-F238E27FC236}">
                <a16:creationId xmlns:a16="http://schemas.microsoft.com/office/drawing/2014/main" id="{3DCB341B-4FE5-4676-6BAF-B592E5840405}"/>
              </a:ext>
            </a:extLst>
          </p:cNvPr>
          <p:cNvGrpSpPr/>
          <p:nvPr/>
        </p:nvGrpSpPr>
        <p:grpSpPr>
          <a:xfrm>
            <a:off x="1625600" y="5415280"/>
            <a:ext cx="4153836" cy="369332"/>
            <a:chOff x="1625600" y="5415280"/>
            <a:chExt cx="4153836" cy="369332"/>
          </a:xfrm>
        </p:grpSpPr>
        <p:sp>
          <p:nvSpPr>
            <p:cNvPr id="24" name="TextBox 23">
              <a:extLst>
                <a:ext uri="{FF2B5EF4-FFF2-40B4-BE49-F238E27FC236}">
                  <a16:creationId xmlns:a16="http://schemas.microsoft.com/office/drawing/2014/main" id="{DC0F3381-0A3D-195B-9A0F-831508FD5BF6}"/>
                </a:ext>
              </a:extLst>
            </p:cNvPr>
            <p:cNvSpPr txBox="1"/>
            <p:nvPr/>
          </p:nvSpPr>
          <p:spPr>
            <a:xfrm>
              <a:off x="1625600" y="5415280"/>
              <a:ext cx="684803" cy="369332"/>
            </a:xfrm>
            <a:prstGeom prst="rect">
              <a:avLst/>
            </a:prstGeom>
            <a:noFill/>
          </p:spPr>
          <p:txBody>
            <a:bodyPr wrap="none" rtlCol="0">
              <a:spAutoFit/>
            </a:bodyPr>
            <a:lstStyle/>
            <a:p>
              <a:r>
                <a:rPr lang="en-US" dirty="0"/>
                <a:t>main</a:t>
              </a:r>
            </a:p>
          </p:txBody>
        </p:sp>
        <p:sp>
          <p:nvSpPr>
            <p:cNvPr id="25" name="TextBox 24">
              <a:extLst>
                <a:ext uri="{FF2B5EF4-FFF2-40B4-BE49-F238E27FC236}">
                  <a16:creationId xmlns:a16="http://schemas.microsoft.com/office/drawing/2014/main" id="{2B061A4E-B5E1-23FA-0D8E-118987B06361}"/>
                </a:ext>
              </a:extLst>
            </p:cNvPr>
            <p:cNvSpPr txBox="1"/>
            <p:nvPr/>
          </p:nvSpPr>
          <p:spPr>
            <a:xfrm>
              <a:off x="2501663" y="5415280"/>
              <a:ext cx="314510" cy="369332"/>
            </a:xfrm>
            <a:prstGeom prst="rect">
              <a:avLst/>
            </a:prstGeom>
            <a:noFill/>
          </p:spPr>
          <p:txBody>
            <a:bodyPr wrap="none" rtlCol="0">
              <a:spAutoFit/>
            </a:bodyPr>
            <a:lstStyle/>
            <a:p>
              <a:r>
                <a:rPr lang="en-US" dirty="0"/>
                <a:t>a</a:t>
              </a:r>
            </a:p>
          </p:txBody>
        </p:sp>
        <p:sp>
          <p:nvSpPr>
            <p:cNvPr id="26" name="TextBox 25">
              <a:extLst>
                <a:ext uri="{FF2B5EF4-FFF2-40B4-BE49-F238E27FC236}">
                  <a16:creationId xmlns:a16="http://schemas.microsoft.com/office/drawing/2014/main" id="{2978DC33-7243-CAA3-A477-2E095CA68FEE}"/>
                </a:ext>
              </a:extLst>
            </p:cNvPr>
            <p:cNvSpPr txBox="1"/>
            <p:nvPr/>
          </p:nvSpPr>
          <p:spPr>
            <a:xfrm>
              <a:off x="3007433" y="5415280"/>
              <a:ext cx="314510" cy="369332"/>
            </a:xfrm>
            <a:prstGeom prst="rect">
              <a:avLst/>
            </a:prstGeom>
            <a:noFill/>
          </p:spPr>
          <p:txBody>
            <a:bodyPr wrap="none" rtlCol="0">
              <a:spAutoFit/>
            </a:bodyPr>
            <a:lstStyle/>
            <a:p>
              <a:r>
                <a:rPr lang="en-US" dirty="0"/>
                <a:t>b</a:t>
              </a:r>
            </a:p>
          </p:txBody>
        </p:sp>
        <p:sp>
          <p:nvSpPr>
            <p:cNvPr id="27" name="TextBox 26">
              <a:extLst>
                <a:ext uri="{FF2B5EF4-FFF2-40B4-BE49-F238E27FC236}">
                  <a16:creationId xmlns:a16="http://schemas.microsoft.com/office/drawing/2014/main" id="{0DFA99EE-CAB3-2FED-EFA5-7B597DC29475}"/>
                </a:ext>
              </a:extLst>
            </p:cNvPr>
            <p:cNvSpPr txBox="1"/>
            <p:nvPr/>
          </p:nvSpPr>
          <p:spPr>
            <a:xfrm>
              <a:off x="3513203" y="5415280"/>
              <a:ext cx="421526" cy="369332"/>
            </a:xfrm>
            <a:prstGeom prst="rect">
              <a:avLst/>
            </a:prstGeom>
            <a:noFill/>
          </p:spPr>
          <p:txBody>
            <a:bodyPr wrap="none" rtlCol="0">
              <a:spAutoFit/>
            </a:bodyPr>
            <a:lstStyle/>
            <a:p>
              <a:r>
                <a:rPr lang="en-US" dirty="0"/>
                <a:t>03</a:t>
              </a:r>
            </a:p>
          </p:txBody>
        </p:sp>
        <p:sp>
          <p:nvSpPr>
            <p:cNvPr id="28" name="TextBox 27">
              <a:extLst>
                <a:ext uri="{FF2B5EF4-FFF2-40B4-BE49-F238E27FC236}">
                  <a16:creationId xmlns:a16="http://schemas.microsoft.com/office/drawing/2014/main" id="{E1A8B13A-0CD0-29F5-FE99-B95ECDBCA063}"/>
                </a:ext>
              </a:extLst>
            </p:cNvPr>
            <p:cNvSpPr txBox="1"/>
            <p:nvPr/>
          </p:nvSpPr>
          <p:spPr>
            <a:xfrm>
              <a:off x="4125989" y="5415280"/>
              <a:ext cx="425116" cy="369332"/>
            </a:xfrm>
            <a:prstGeom prst="rect">
              <a:avLst/>
            </a:prstGeom>
            <a:noFill/>
          </p:spPr>
          <p:txBody>
            <a:bodyPr wrap="none" rtlCol="0">
              <a:spAutoFit/>
            </a:bodyPr>
            <a:lstStyle/>
            <a:p>
              <a:r>
                <a:rPr lang="en-US" dirty="0"/>
                <a:t>06</a:t>
              </a:r>
            </a:p>
          </p:txBody>
        </p:sp>
        <p:sp>
          <p:nvSpPr>
            <p:cNvPr id="29" name="TextBox 28">
              <a:extLst>
                <a:ext uri="{FF2B5EF4-FFF2-40B4-BE49-F238E27FC236}">
                  <a16:creationId xmlns:a16="http://schemas.microsoft.com/office/drawing/2014/main" id="{268E2236-6A6F-1E9E-1F4C-186736865F7E}"/>
                </a:ext>
              </a:extLst>
            </p:cNvPr>
            <p:cNvSpPr txBox="1"/>
            <p:nvPr/>
          </p:nvSpPr>
          <p:spPr>
            <a:xfrm>
              <a:off x="4742365" y="5415280"/>
              <a:ext cx="420693" cy="369332"/>
            </a:xfrm>
            <a:prstGeom prst="rect">
              <a:avLst/>
            </a:prstGeom>
            <a:noFill/>
          </p:spPr>
          <p:txBody>
            <a:bodyPr wrap="none" rtlCol="0">
              <a:spAutoFit/>
            </a:bodyPr>
            <a:lstStyle/>
            <a:p>
              <a:r>
                <a:rPr lang="en-US"/>
                <a:t>07</a:t>
              </a:r>
              <a:endParaRPr lang="en-US" dirty="0"/>
            </a:p>
          </p:txBody>
        </p:sp>
        <p:sp>
          <p:nvSpPr>
            <p:cNvPr id="30" name="TextBox 29">
              <a:extLst>
                <a:ext uri="{FF2B5EF4-FFF2-40B4-BE49-F238E27FC236}">
                  <a16:creationId xmlns:a16="http://schemas.microsoft.com/office/drawing/2014/main" id="{7E003B6F-552C-2490-27D6-95C17E5DD67B}"/>
                </a:ext>
              </a:extLst>
            </p:cNvPr>
            <p:cNvSpPr txBox="1"/>
            <p:nvPr/>
          </p:nvSpPr>
          <p:spPr>
            <a:xfrm>
              <a:off x="5354320" y="5415280"/>
              <a:ext cx="425116" cy="369332"/>
            </a:xfrm>
            <a:prstGeom prst="rect">
              <a:avLst/>
            </a:prstGeom>
            <a:noFill/>
          </p:spPr>
          <p:txBody>
            <a:bodyPr wrap="none" rtlCol="0">
              <a:spAutoFit/>
            </a:bodyPr>
            <a:lstStyle/>
            <a:p>
              <a:r>
                <a:rPr lang="en-US" dirty="0"/>
                <a:t>11</a:t>
              </a:r>
            </a:p>
          </p:txBody>
        </p:sp>
      </p:grpSp>
      <p:sp>
        <p:nvSpPr>
          <p:cNvPr id="31" name="TextBox 30">
            <a:extLst>
              <a:ext uri="{FF2B5EF4-FFF2-40B4-BE49-F238E27FC236}">
                <a16:creationId xmlns:a16="http://schemas.microsoft.com/office/drawing/2014/main" id="{9E4B0CB5-1DE1-1AE3-F058-BC4766A380D2}"/>
              </a:ext>
            </a:extLst>
          </p:cNvPr>
          <p:cNvSpPr txBox="1"/>
          <p:nvPr/>
        </p:nvSpPr>
        <p:spPr>
          <a:xfrm>
            <a:off x="836600" y="5835412"/>
            <a:ext cx="705642" cy="369332"/>
          </a:xfrm>
          <a:prstGeom prst="rect">
            <a:avLst/>
          </a:prstGeom>
          <a:noFill/>
        </p:spPr>
        <p:txBody>
          <a:bodyPr wrap="none" rtlCol="0">
            <a:spAutoFit/>
          </a:bodyPr>
          <a:lstStyle/>
          <a:p>
            <a:r>
              <a:rPr lang="en-US" dirty="0"/>
              <a:t>GREF</a:t>
            </a:r>
          </a:p>
        </p:txBody>
      </p:sp>
      <p:sp>
        <p:nvSpPr>
          <p:cNvPr id="35" name="TextBox 34">
            <a:extLst>
              <a:ext uri="{FF2B5EF4-FFF2-40B4-BE49-F238E27FC236}">
                <a16:creationId xmlns:a16="http://schemas.microsoft.com/office/drawing/2014/main" id="{B7814163-9139-344B-3FB0-979C349DD3B1}"/>
              </a:ext>
            </a:extLst>
          </p:cNvPr>
          <p:cNvSpPr txBox="1"/>
          <p:nvPr/>
        </p:nvSpPr>
        <p:spPr>
          <a:xfrm>
            <a:off x="2917576" y="5781040"/>
            <a:ext cx="548163" cy="369332"/>
          </a:xfrm>
          <a:prstGeom prst="rect">
            <a:avLst/>
          </a:prstGeom>
          <a:noFill/>
        </p:spPr>
        <p:txBody>
          <a:bodyPr wrap="none" rtlCol="0">
            <a:spAutoFit/>
          </a:bodyPr>
          <a:lstStyle/>
          <a:p>
            <a:r>
              <a:rPr lang="en-US" dirty="0"/>
              <a:t>{f3}</a:t>
            </a:r>
          </a:p>
        </p:txBody>
      </p:sp>
      <p:sp>
        <p:nvSpPr>
          <p:cNvPr id="36" name="TextBox 35">
            <a:extLst>
              <a:ext uri="{FF2B5EF4-FFF2-40B4-BE49-F238E27FC236}">
                <a16:creationId xmlns:a16="http://schemas.microsoft.com/office/drawing/2014/main" id="{129FA04A-6EA1-CD0C-6C6C-544E277B2B32}"/>
              </a:ext>
            </a:extLst>
          </p:cNvPr>
          <p:cNvSpPr txBox="1"/>
          <p:nvPr/>
        </p:nvSpPr>
        <p:spPr>
          <a:xfrm>
            <a:off x="1769496" y="5781040"/>
            <a:ext cx="418704" cy="369332"/>
          </a:xfrm>
          <a:prstGeom prst="rect">
            <a:avLst/>
          </a:prstGeom>
          <a:noFill/>
        </p:spPr>
        <p:txBody>
          <a:bodyPr wrap="none" rtlCol="0">
            <a:spAutoFit/>
          </a:bodyPr>
          <a:lstStyle/>
          <a:p>
            <a:r>
              <a:rPr lang="en-US" dirty="0"/>
              <a:t>{ }</a:t>
            </a:r>
          </a:p>
        </p:txBody>
      </p:sp>
      <p:sp>
        <p:nvSpPr>
          <p:cNvPr id="37" name="TextBox 36">
            <a:extLst>
              <a:ext uri="{FF2B5EF4-FFF2-40B4-BE49-F238E27FC236}">
                <a16:creationId xmlns:a16="http://schemas.microsoft.com/office/drawing/2014/main" id="{2E1C7653-6C0D-56A0-8F6B-4A6644CB0471}"/>
              </a:ext>
            </a:extLst>
          </p:cNvPr>
          <p:cNvSpPr txBox="1"/>
          <p:nvPr/>
        </p:nvSpPr>
        <p:spPr>
          <a:xfrm>
            <a:off x="2450216" y="5781040"/>
            <a:ext cx="418704" cy="369332"/>
          </a:xfrm>
          <a:prstGeom prst="rect">
            <a:avLst/>
          </a:prstGeom>
          <a:noFill/>
        </p:spPr>
        <p:txBody>
          <a:bodyPr wrap="none" rtlCol="0">
            <a:spAutoFit/>
          </a:bodyPr>
          <a:lstStyle/>
          <a:p>
            <a:r>
              <a:rPr lang="en-US" dirty="0"/>
              <a:t>{ }</a:t>
            </a:r>
          </a:p>
        </p:txBody>
      </p:sp>
      <p:sp>
        <p:nvSpPr>
          <p:cNvPr id="38" name="TextBox 37">
            <a:extLst>
              <a:ext uri="{FF2B5EF4-FFF2-40B4-BE49-F238E27FC236}">
                <a16:creationId xmlns:a16="http://schemas.microsoft.com/office/drawing/2014/main" id="{403A2110-1015-811A-386B-319C1DC1EDF0}"/>
              </a:ext>
            </a:extLst>
          </p:cNvPr>
          <p:cNvSpPr txBox="1"/>
          <p:nvPr/>
        </p:nvSpPr>
        <p:spPr>
          <a:xfrm>
            <a:off x="3517016" y="5781040"/>
            <a:ext cx="418704" cy="369332"/>
          </a:xfrm>
          <a:prstGeom prst="rect">
            <a:avLst/>
          </a:prstGeom>
          <a:noFill/>
        </p:spPr>
        <p:txBody>
          <a:bodyPr wrap="none" rtlCol="0">
            <a:spAutoFit/>
          </a:bodyPr>
          <a:lstStyle/>
          <a:p>
            <a:r>
              <a:rPr lang="en-US" dirty="0"/>
              <a:t>{ }</a:t>
            </a:r>
          </a:p>
        </p:txBody>
      </p:sp>
      <p:sp>
        <p:nvSpPr>
          <p:cNvPr id="40" name="TextBox 39">
            <a:extLst>
              <a:ext uri="{FF2B5EF4-FFF2-40B4-BE49-F238E27FC236}">
                <a16:creationId xmlns:a16="http://schemas.microsoft.com/office/drawing/2014/main" id="{DCA83FE7-FAAA-3923-EA69-8612B4CACA6B}"/>
              </a:ext>
            </a:extLst>
          </p:cNvPr>
          <p:cNvSpPr txBox="1"/>
          <p:nvPr/>
        </p:nvSpPr>
        <p:spPr>
          <a:xfrm>
            <a:off x="4746376" y="5781040"/>
            <a:ext cx="418704" cy="369332"/>
          </a:xfrm>
          <a:prstGeom prst="rect">
            <a:avLst/>
          </a:prstGeom>
          <a:noFill/>
        </p:spPr>
        <p:txBody>
          <a:bodyPr wrap="none" rtlCol="0">
            <a:spAutoFit/>
          </a:bodyPr>
          <a:lstStyle/>
          <a:p>
            <a:r>
              <a:rPr lang="en-US" dirty="0"/>
              <a:t>{ }</a:t>
            </a:r>
          </a:p>
        </p:txBody>
      </p:sp>
      <p:sp>
        <p:nvSpPr>
          <p:cNvPr id="46" name="TextBox 45">
            <a:extLst>
              <a:ext uri="{FF2B5EF4-FFF2-40B4-BE49-F238E27FC236}">
                <a16:creationId xmlns:a16="http://schemas.microsoft.com/office/drawing/2014/main" id="{A0F3E60D-1DB3-3593-530B-B2EDB14D3F89}"/>
              </a:ext>
            </a:extLst>
          </p:cNvPr>
          <p:cNvSpPr txBox="1"/>
          <p:nvPr/>
        </p:nvSpPr>
        <p:spPr>
          <a:xfrm>
            <a:off x="588617" y="4894762"/>
            <a:ext cx="1124026" cy="369332"/>
          </a:xfrm>
          <a:prstGeom prst="rect">
            <a:avLst/>
          </a:prstGeom>
          <a:noFill/>
        </p:spPr>
        <p:txBody>
          <a:bodyPr wrap="none" rtlCol="0">
            <a:spAutoFit/>
          </a:bodyPr>
          <a:lstStyle/>
          <a:p>
            <a:r>
              <a:rPr lang="en-US" dirty="0"/>
              <a:t>Worklist: </a:t>
            </a:r>
          </a:p>
        </p:txBody>
      </p:sp>
      <p:sp>
        <p:nvSpPr>
          <p:cNvPr id="47" name="TextBox 46">
            <a:extLst>
              <a:ext uri="{FF2B5EF4-FFF2-40B4-BE49-F238E27FC236}">
                <a16:creationId xmlns:a16="http://schemas.microsoft.com/office/drawing/2014/main" id="{97DF5B62-51F7-2AA9-BC82-B9E5B908A088}"/>
              </a:ext>
            </a:extLst>
          </p:cNvPr>
          <p:cNvSpPr txBox="1"/>
          <p:nvPr/>
        </p:nvSpPr>
        <p:spPr>
          <a:xfrm>
            <a:off x="1523337" y="4894762"/>
            <a:ext cx="271228" cy="369332"/>
          </a:xfrm>
          <a:prstGeom prst="rect">
            <a:avLst/>
          </a:prstGeom>
          <a:noFill/>
        </p:spPr>
        <p:txBody>
          <a:bodyPr wrap="none" rtlCol="0">
            <a:spAutoFit/>
          </a:bodyPr>
          <a:lstStyle/>
          <a:p>
            <a:r>
              <a:rPr lang="en-US" dirty="0"/>
              <a:t>{</a:t>
            </a:r>
          </a:p>
        </p:txBody>
      </p:sp>
      <p:sp>
        <p:nvSpPr>
          <p:cNvPr id="48" name="TextBox 47">
            <a:extLst>
              <a:ext uri="{FF2B5EF4-FFF2-40B4-BE49-F238E27FC236}">
                <a16:creationId xmlns:a16="http://schemas.microsoft.com/office/drawing/2014/main" id="{137E95E6-944A-E162-D716-23FCB0DF6A29}"/>
              </a:ext>
            </a:extLst>
          </p:cNvPr>
          <p:cNvSpPr txBox="1"/>
          <p:nvPr/>
        </p:nvSpPr>
        <p:spPr>
          <a:xfrm>
            <a:off x="4043017" y="4894762"/>
            <a:ext cx="271228" cy="369332"/>
          </a:xfrm>
          <a:prstGeom prst="rect">
            <a:avLst/>
          </a:prstGeom>
          <a:noFill/>
        </p:spPr>
        <p:txBody>
          <a:bodyPr wrap="none" rtlCol="0">
            <a:spAutoFit/>
          </a:bodyPr>
          <a:lstStyle/>
          <a:p>
            <a:r>
              <a:rPr lang="en-US" dirty="0"/>
              <a:t>}</a:t>
            </a:r>
          </a:p>
        </p:txBody>
      </p:sp>
      <p:sp>
        <p:nvSpPr>
          <p:cNvPr id="54" name="TextBox 53">
            <a:extLst>
              <a:ext uri="{FF2B5EF4-FFF2-40B4-BE49-F238E27FC236}">
                <a16:creationId xmlns:a16="http://schemas.microsoft.com/office/drawing/2014/main" id="{C81A9662-66EA-DFD1-2786-49B10011E01B}"/>
              </a:ext>
            </a:extLst>
          </p:cNvPr>
          <p:cNvSpPr txBox="1"/>
          <p:nvPr/>
        </p:nvSpPr>
        <p:spPr>
          <a:xfrm>
            <a:off x="2279763" y="4894762"/>
            <a:ext cx="420693" cy="369332"/>
          </a:xfrm>
          <a:prstGeom prst="rect">
            <a:avLst/>
          </a:prstGeom>
          <a:noFill/>
        </p:spPr>
        <p:txBody>
          <a:bodyPr wrap="none" rtlCol="0">
            <a:spAutoFit/>
          </a:bodyPr>
          <a:lstStyle/>
          <a:p>
            <a:r>
              <a:rPr lang="en-US" dirty="0"/>
              <a:t>07</a:t>
            </a:r>
          </a:p>
        </p:txBody>
      </p:sp>
      <p:sp>
        <p:nvSpPr>
          <p:cNvPr id="45" name="TextBox 44">
            <a:extLst>
              <a:ext uri="{FF2B5EF4-FFF2-40B4-BE49-F238E27FC236}">
                <a16:creationId xmlns:a16="http://schemas.microsoft.com/office/drawing/2014/main" id="{60F323DC-FC11-6B21-4AF6-D357482B0B9F}"/>
              </a:ext>
            </a:extLst>
          </p:cNvPr>
          <p:cNvSpPr txBox="1"/>
          <p:nvPr/>
        </p:nvSpPr>
        <p:spPr>
          <a:xfrm>
            <a:off x="2786123" y="4886305"/>
            <a:ext cx="314510" cy="369332"/>
          </a:xfrm>
          <a:prstGeom prst="rect">
            <a:avLst/>
          </a:prstGeom>
          <a:noFill/>
        </p:spPr>
        <p:txBody>
          <a:bodyPr wrap="none" rtlCol="0">
            <a:spAutoFit/>
          </a:bodyPr>
          <a:lstStyle/>
          <a:p>
            <a:r>
              <a:rPr lang="en-US" dirty="0"/>
              <a:t>b</a:t>
            </a:r>
          </a:p>
        </p:txBody>
      </p:sp>
      <p:sp>
        <p:nvSpPr>
          <p:cNvPr id="51" name="TextBox 50">
            <a:extLst>
              <a:ext uri="{FF2B5EF4-FFF2-40B4-BE49-F238E27FC236}">
                <a16:creationId xmlns:a16="http://schemas.microsoft.com/office/drawing/2014/main" id="{3E87EDB2-7A1A-C5F3-C158-450377188145}"/>
              </a:ext>
            </a:extLst>
          </p:cNvPr>
          <p:cNvSpPr txBox="1"/>
          <p:nvPr/>
        </p:nvSpPr>
        <p:spPr>
          <a:xfrm>
            <a:off x="5213735" y="5776126"/>
            <a:ext cx="726481" cy="369332"/>
          </a:xfrm>
          <a:prstGeom prst="rect">
            <a:avLst/>
          </a:prstGeom>
          <a:noFill/>
        </p:spPr>
        <p:txBody>
          <a:bodyPr wrap="none" rtlCol="0">
            <a:spAutoFit/>
          </a:bodyPr>
          <a:lstStyle/>
          <a:p>
            <a:r>
              <a:rPr lang="en-US" dirty="0"/>
              <a:t>{ g2 }</a:t>
            </a:r>
          </a:p>
        </p:txBody>
      </p:sp>
      <p:sp>
        <p:nvSpPr>
          <p:cNvPr id="15" name="TextBox 14">
            <a:extLst>
              <a:ext uri="{FF2B5EF4-FFF2-40B4-BE49-F238E27FC236}">
                <a16:creationId xmlns:a16="http://schemas.microsoft.com/office/drawing/2014/main" id="{C0C41E63-5E2C-7C96-8BE3-741437BBC062}"/>
              </a:ext>
            </a:extLst>
          </p:cNvPr>
          <p:cNvSpPr txBox="1"/>
          <p:nvPr/>
        </p:nvSpPr>
        <p:spPr>
          <a:xfrm>
            <a:off x="4028277" y="5784228"/>
            <a:ext cx="584904" cy="369332"/>
          </a:xfrm>
          <a:prstGeom prst="rect">
            <a:avLst/>
          </a:prstGeom>
          <a:noFill/>
        </p:spPr>
        <p:txBody>
          <a:bodyPr wrap="none" rtlCol="0">
            <a:spAutoFit/>
          </a:bodyPr>
          <a:lstStyle/>
          <a:p>
            <a:r>
              <a:rPr lang="en-US" altLang="en-US" dirty="0" bmk="">
                <a:cs typeface="Times New Roman" panose="02020603050405020304" pitchFamily="18" charset="0"/>
              </a:rPr>
              <a:t>{v3}</a:t>
            </a:r>
            <a:endParaRPr lang="en-US" dirty="0"/>
          </a:p>
        </p:txBody>
      </p:sp>
      <p:sp>
        <p:nvSpPr>
          <p:cNvPr id="44" name="TextBox 43">
            <a:extLst>
              <a:ext uri="{FF2B5EF4-FFF2-40B4-BE49-F238E27FC236}">
                <a16:creationId xmlns:a16="http://schemas.microsoft.com/office/drawing/2014/main" id="{7B5CAA8F-080D-3F5E-B519-08B882F692F9}"/>
              </a:ext>
            </a:extLst>
          </p:cNvPr>
          <p:cNvSpPr txBox="1"/>
          <p:nvPr/>
        </p:nvSpPr>
        <p:spPr>
          <a:xfrm>
            <a:off x="3203995" y="4901054"/>
            <a:ext cx="314510" cy="369332"/>
          </a:xfrm>
          <a:prstGeom prst="rect">
            <a:avLst/>
          </a:prstGeom>
          <a:noFill/>
        </p:spPr>
        <p:txBody>
          <a:bodyPr wrap="none" rtlCol="0">
            <a:spAutoFit/>
          </a:bodyPr>
          <a:lstStyle/>
          <a:p>
            <a:r>
              <a:rPr lang="en-US" dirty="0"/>
              <a:t>a</a:t>
            </a:r>
          </a:p>
        </p:txBody>
      </p:sp>
      <p:sp>
        <p:nvSpPr>
          <p:cNvPr id="2" name="Oval 1">
            <a:extLst>
              <a:ext uri="{FF2B5EF4-FFF2-40B4-BE49-F238E27FC236}">
                <a16:creationId xmlns:a16="http://schemas.microsoft.com/office/drawing/2014/main" id="{67CD80A7-A144-1BB2-D508-03034481570A}"/>
              </a:ext>
            </a:extLst>
          </p:cNvPr>
          <p:cNvSpPr/>
          <p:nvPr/>
        </p:nvSpPr>
        <p:spPr>
          <a:xfrm>
            <a:off x="2326585" y="4937000"/>
            <a:ext cx="304670" cy="304488"/>
          </a:xfrm>
          <a:prstGeom prst="ellipse">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212188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16="http://schemas.microsoft.com/office/drawing/2014/main" xmlns:mc="http://schemas.openxmlformats.org/markup-compatibility/2006" xmlns:a14="http://schemas.microsoft.com/office/drawing/2010/main" xmlns:p14="http://schemas.microsoft.com/office/powerpoint/2010/main" xmlns:p159="http://schemas.microsoft.com/office/powerpoint/2015/09/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E4764-5E49-5748-01BD-7BF112B440B7}"/>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1758A67-C7CD-19D0-F04A-14C8B2323188}"/>
              </a:ext>
            </a:extLst>
          </p:cNvPr>
          <p:cNvSpPr>
            <a:spLocks noGrp="1"/>
          </p:cNvSpPr>
          <p:nvPr>
            <p:ph type="sldNum" sz="quarter" idx="12"/>
          </p:nvPr>
        </p:nvSpPr>
        <p:spPr>
          <a:xfrm>
            <a:off x="9436608" y="0"/>
            <a:ext cx="2743200" cy="365125"/>
          </a:xfrm>
        </p:spPr>
        <p:txBody>
          <a:bodyPr/>
          <a:lstStyle/>
          <a:p>
            <a:fld id="{B5CEABB6-07DC-46E8-9B57-56EC44A396E5}" type="slidenum">
              <a:rPr lang="en-US" smtClean="0"/>
              <a:t>20</a:t>
            </a:fld>
            <a:endParaRPr lang="en-US" dirty="0"/>
          </a:p>
        </p:txBody>
      </p:sp>
      <p:sp>
        <p:nvSpPr>
          <p:cNvPr id="7" name="Title 1">
            <a:extLst>
              <a:ext uri="{FF2B5EF4-FFF2-40B4-BE49-F238E27FC236}">
                <a16:creationId xmlns:a16="http://schemas.microsoft.com/office/drawing/2014/main" id="{3F38E676-0D42-BC96-5512-C5B3258E2C8D}"/>
              </a:ext>
            </a:extLst>
          </p:cNvPr>
          <p:cNvSpPr>
            <a:spLocks noGrp="1"/>
          </p:cNvSpPr>
          <p:nvPr>
            <p:ph type="title"/>
          </p:nvPr>
        </p:nvSpPr>
        <p:spPr>
          <a:xfrm>
            <a:off x="11071" y="-308735"/>
            <a:ext cx="12172220" cy="1325563"/>
          </a:xfrm>
        </p:spPr>
        <p:txBody>
          <a:bodyPr>
            <a:normAutofit/>
          </a:bodyPr>
          <a:lstStyle/>
          <a:p>
            <a:r>
              <a:rPr lang="en-US" sz="3400" b="1" dirty="0"/>
              <a:t>Last Time: Summary Functions</a:t>
            </a:r>
          </a:p>
        </p:txBody>
      </p:sp>
      <p:sp>
        <p:nvSpPr>
          <p:cNvPr id="8" name="Title 1">
            <a:extLst>
              <a:ext uri="{FF2B5EF4-FFF2-40B4-BE49-F238E27FC236}">
                <a16:creationId xmlns:a16="http://schemas.microsoft.com/office/drawing/2014/main" id="{92F79C1D-C739-5F94-07FD-3C26AAF52F10}"/>
              </a:ext>
            </a:extLst>
          </p:cNvPr>
          <p:cNvSpPr txBox="1">
            <a:spLocks/>
          </p:cNvSpPr>
          <p:nvPr/>
        </p:nvSpPr>
        <p:spPr>
          <a:xfrm>
            <a:off x="7588" y="496953"/>
            <a:ext cx="12172220" cy="34275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Review: Last Lecture</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C517E7D5-936F-614A-A504-DBF03FCDF405}"/>
                  </a:ext>
                </a:extLst>
              </p:cNvPr>
              <p:cNvSpPr>
                <a:spLocks noChangeArrowheads="1"/>
              </p:cNvSpPr>
              <p:nvPr/>
            </p:nvSpPr>
            <p:spPr bwMode="auto">
              <a:xfrm>
                <a:off x="231681" y="570543"/>
                <a:ext cx="5894799" cy="433579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b="1" u="sng" dirty="0" bmk="">
                    <a:solidFill>
                      <a:srgbClr val="000000"/>
                    </a:solidFill>
                    <a:cs typeface="Times New Roman" panose="02020603050405020304" pitchFamily="18" charset="0"/>
                  </a:rPr>
                  <a:t>GREF Computation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err="1" bmk="">
                    <a:ln>
                      <a:noFill/>
                    </a:ln>
                    <a:solidFill>
                      <a:srgbClr val="000000"/>
                    </a:solidFill>
                    <a:effectLst/>
                    <a:cs typeface="Times New Roman" panose="02020603050405020304" pitchFamily="18" charset="0"/>
                  </a:rPr>
                  <a:t>GREF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 = </a:t>
                </a:r>
                <a:r>
                  <a:rPr kumimoji="0" lang="en-US" altLang="en-US" b="0" i="0" u="none" strike="noStrike" cap="none" normalizeH="0" baseline="0" dirty="0" err="1" bmk="">
                    <a:ln>
                      <a:noFill/>
                    </a:ln>
                    <a:solidFill>
                      <a:srgbClr val="000000"/>
                    </a:solidFill>
                    <a:effectLst/>
                    <a:cs typeface="Times New Roman" panose="02020603050405020304" pitchFamily="18" charset="0"/>
                  </a:rPr>
                  <a:t>IREF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endParaRPr lang="en-US" altLang="en-US" baseline="-25000"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worklist = { all calls and </a:t>
                </a:r>
                <a:r>
                  <a:rPr lang="en-US" altLang="en-US" dirty="0" err="1" bmk="">
                    <a:solidFill>
                      <a:srgbClr val="000000"/>
                    </a:solidFill>
                    <a:cs typeface="Times New Roman" panose="02020603050405020304" pitchFamily="18" charset="0"/>
                  </a:rPr>
                  <a:t>fns</a:t>
                </a:r>
                <a:r>
                  <a:rPr lang="en-US" altLang="en-US" dirty="0" bmk="">
                    <a:solidFill>
                      <a:srgbClr val="000000"/>
                    </a:solidFill>
                    <a:cs typeface="Times New Roman" panose="02020603050405020304" pitchFamily="18" charset="0"/>
                  </a:rPr>
                  <a:t>}</a:t>
                </a:r>
                <a:r>
                  <a:rPr kumimoji="0" lang="en-US" altLang="en-US" b="0" i="0" u="none" strike="noStrike" cap="none" normalizeH="0" baseline="0" dirty="0" bmk="">
                    <a:ln>
                      <a:noFill/>
                    </a:ln>
                    <a:solidFill>
                      <a:srgbClr val="000000"/>
                    </a:solidFill>
                    <a:effectLst/>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while(worklist not empty):</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 = pop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element e is a call c in function s to function 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(t) with formals mapped to actuals</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updated, add s to the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else if element e is a function 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 </a:t>
                </a:r>
                <a14:m>
                  <m:oMath xmlns:m="http://schemas.openxmlformats.org/officeDocument/2006/math">
                    <m:r>
                      <a:rPr xmlns:a="http://schemas.openxmlformats.org/drawingml/2006/main" lang="en-US" i="1" smtClean="0">
                        <a:latin typeface="Cambria Math" panose="02040503050406030204" pitchFamily="18" charset="0"/>
                        <a:ea typeface="Cambria Math" panose="02040503050406030204" pitchFamily="18" charset="0"/>
                      </a:rPr>
                      <m:t>⋃</m:t>
                    </m:r>
                  </m:oMath>
                </a14:m>
                <a:r>
                  <a:rPr lang="en-US" dirty="0"/>
                  <a:t> </a:t>
                </a:r>
                <a:r>
                  <a:rPr lang="en-US" dirty="0" err="1"/>
                  <a:t>GREF</a:t>
                </a:r>
                <a:r>
                  <a:rPr lang="en-US" baseline="-25000" dirty="0" err="1"/>
                  <a:t>call</a:t>
                </a:r>
                <a:r>
                  <a:rPr lang="en-US" dirty="0"/>
                  <a:t>(c) for all call sites c in f </a:t>
                </a:r>
                <a14:m>
                  <m:oMath xmlns:m="http://schemas.openxmlformats.org/officeDocument/2006/math">
                    <m:r>
                      <a:rPr xmlns:a="http://schemas.openxmlformats.org/drawingml/2006/main" lang="en-US" i="1">
                        <a:latin typeface="Cambria Math" panose="02040503050406030204" pitchFamily="18" charset="0"/>
                        <a:ea typeface="Cambria Math" panose="02040503050406030204" pitchFamily="18" charset="0"/>
                      </a:rPr>
                      <m:t>⋃</m:t>
                    </m:r>
                  </m:oMath>
                </a14:m>
                <a:r>
                  <a:rPr lang="en-US" dirty="0"/>
                  <a:t> IREF(f)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updated, add all call sites to f to worklist</a:t>
                </a:r>
              </a:p>
            </p:txBody>
          </p:sp>
        </mc:Choice>
        <mc:Fallback>
          <p:sp>
            <p:nvSpPr>
              <p:cNvPr id="9" name="Rectangle 8">
                <a:extLst>
                  <a:ext uri="{FF2B5EF4-FFF2-40B4-BE49-F238E27FC236}">
                    <a16:creationId xmlns:a16="http://schemas.microsoft.com/office/drawing/2014/main" id="{C517E7D5-936F-614A-A504-DBF03FCDF405}"/>
                  </a:ext>
                </a:extLst>
              </p:cNvPr>
              <p:cNvSpPr>
                <a:spLocks noRot="1" noChangeAspect="1" noMove="1" noResize="1" noEditPoints="1" noAdjustHandles="1" noChangeArrowheads="1" noChangeShapeType="1" noTextEdit="1"/>
              </p:cNvSpPr>
              <p:nvPr/>
            </p:nvSpPr>
            <p:spPr bwMode="auto">
              <a:xfrm>
                <a:off x="231681" y="570543"/>
                <a:ext cx="5894799" cy="4335793"/>
              </a:xfrm>
              <a:prstGeom prst="rect">
                <a:avLst/>
              </a:prstGeom>
              <a:blipFill>
                <a:blip r:embed="rId2"/>
                <a:stretch>
                  <a:fillRect l="-827" r="-10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12" name="TextBox 11">
            <a:extLst>
              <a:ext uri="{FF2B5EF4-FFF2-40B4-BE49-F238E27FC236}">
                <a16:creationId xmlns:a16="http://schemas.microsoft.com/office/drawing/2014/main" id="{3922D118-D64C-60D7-5579-681FB6E2184D}"/>
              </a:ext>
            </a:extLst>
          </p:cNvPr>
          <p:cNvSpPr txBox="1"/>
          <p:nvPr/>
        </p:nvSpPr>
        <p:spPr>
          <a:xfrm>
            <a:off x="6003112" y="1202252"/>
            <a:ext cx="3433490" cy="286232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a:solidFill>
                  <a:srgbClr val="000000"/>
                </a:solidFill>
                <a:latin typeface="Courier New" panose="02070309020205020404" pitchFamily="49" charset="0"/>
                <a:cs typeface="Courier New" panose="02070309020205020404" pitchFamily="49" charset="0"/>
              </a:rPr>
              <a:t>01: i</a:t>
            </a: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nt g1,g2, p3;</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02: v</a:t>
            </a:r>
            <a:r>
              <a:rPr kumimoji="0" lang="en-US" altLang="en-US" sz="1500" b="0" i="0" u="none" strike="noStrike" cap="none" normalizeH="0" baseline="0" dirty="0" bmk="">
                <a:ln>
                  <a:noFill/>
                </a:ln>
                <a:solidFill>
                  <a:srgbClr val="000000"/>
                </a:solidFill>
                <a:effectLst/>
                <a:latin typeface="Courier New" panose="02070309020205020404" pitchFamily="49" charset="0"/>
                <a:cs typeface="Courier New" panose="02070309020205020404" pitchFamily="49" charset="0"/>
              </a:rPr>
              <a:t>oid main()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03:   a(v1);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04: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05: void a( int f1){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06:   b(v2, v3);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07:   b(v4, v5);</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08: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09: void b( int f2, int 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10:   print(f3);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11:   b(g1, g2);</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12: }</a:t>
            </a:r>
          </a:p>
        </p:txBody>
      </p:sp>
      <p:sp>
        <p:nvSpPr>
          <p:cNvPr id="17" name="Rectangle 16">
            <a:extLst>
              <a:ext uri="{FF2B5EF4-FFF2-40B4-BE49-F238E27FC236}">
                <a16:creationId xmlns:a16="http://schemas.microsoft.com/office/drawing/2014/main" id="{DBFAE183-3FC7-AD89-0B36-C49ED3996941}"/>
              </a:ext>
            </a:extLst>
          </p:cNvPr>
          <p:cNvSpPr/>
          <p:nvPr/>
        </p:nvSpPr>
        <p:spPr>
          <a:xfrm>
            <a:off x="9550687" y="685667"/>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main</a:t>
            </a:r>
          </a:p>
          <a:p>
            <a:pPr algn="ctr"/>
            <a:r>
              <a:rPr lang="en-US" dirty="0">
                <a:solidFill>
                  <a:schemeClr val="tx1"/>
                </a:solidFill>
              </a:rPr>
              <a:t>IREF = { }</a:t>
            </a:r>
          </a:p>
          <a:p>
            <a:pPr algn="ctr"/>
            <a:r>
              <a:rPr lang="en-US" dirty="0">
                <a:solidFill>
                  <a:schemeClr val="tx1"/>
                </a:solidFill>
              </a:rPr>
              <a:t>03</a:t>
            </a:r>
          </a:p>
        </p:txBody>
      </p:sp>
      <p:sp>
        <p:nvSpPr>
          <p:cNvPr id="18" name="Rectangle 17">
            <a:extLst>
              <a:ext uri="{FF2B5EF4-FFF2-40B4-BE49-F238E27FC236}">
                <a16:creationId xmlns:a16="http://schemas.microsoft.com/office/drawing/2014/main" id="{B1F3BE61-E0DA-3D5F-9D46-D8E556791D53}"/>
              </a:ext>
            </a:extLst>
          </p:cNvPr>
          <p:cNvSpPr/>
          <p:nvPr/>
        </p:nvSpPr>
        <p:spPr>
          <a:xfrm>
            <a:off x="9550687" y="1952271"/>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a</a:t>
            </a:r>
          </a:p>
          <a:p>
            <a:pPr algn="ctr"/>
            <a:r>
              <a:rPr lang="en-US" dirty="0">
                <a:solidFill>
                  <a:schemeClr val="tx1"/>
                </a:solidFill>
              </a:rPr>
              <a:t>IREF = { }</a:t>
            </a:r>
          </a:p>
          <a:p>
            <a:pPr algn="ctr"/>
            <a:r>
              <a:rPr lang="en-US" dirty="0">
                <a:solidFill>
                  <a:schemeClr val="tx1"/>
                </a:solidFill>
              </a:rPr>
              <a:t>06   07</a:t>
            </a:r>
          </a:p>
        </p:txBody>
      </p:sp>
      <p:sp>
        <p:nvSpPr>
          <p:cNvPr id="19" name="Rectangle 18">
            <a:extLst>
              <a:ext uri="{FF2B5EF4-FFF2-40B4-BE49-F238E27FC236}">
                <a16:creationId xmlns:a16="http://schemas.microsoft.com/office/drawing/2014/main" id="{863068B8-091F-882E-B9E2-1154B0F6F0B2}"/>
              </a:ext>
            </a:extLst>
          </p:cNvPr>
          <p:cNvSpPr/>
          <p:nvPr/>
        </p:nvSpPr>
        <p:spPr>
          <a:xfrm>
            <a:off x="9550687" y="3230880"/>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b</a:t>
            </a:r>
          </a:p>
          <a:p>
            <a:pPr algn="ctr"/>
            <a:r>
              <a:rPr lang="en-US" dirty="0">
                <a:solidFill>
                  <a:schemeClr val="tx1"/>
                </a:solidFill>
              </a:rPr>
              <a:t>IREF = {f3}</a:t>
            </a:r>
          </a:p>
          <a:p>
            <a:pPr algn="ctr"/>
            <a:r>
              <a:rPr lang="en-US" dirty="0">
                <a:solidFill>
                  <a:schemeClr val="tx1"/>
                </a:solidFill>
              </a:rPr>
              <a:t>10</a:t>
            </a:r>
          </a:p>
        </p:txBody>
      </p:sp>
      <p:cxnSp>
        <p:nvCxnSpPr>
          <p:cNvPr id="20" name="Straight Arrow Connector 19">
            <a:extLst>
              <a:ext uri="{FF2B5EF4-FFF2-40B4-BE49-F238E27FC236}">
                <a16:creationId xmlns:a16="http://schemas.microsoft.com/office/drawing/2014/main" id="{3E5B6BC6-3A67-1A63-B9B8-A28BFC9FA64E}"/>
              </a:ext>
            </a:extLst>
          </p:cNvPr>
          <p:cNvCxnSpPr>
            <a:stCxn id="17" idx="2"/>
            <a:endCxn id="18" idx="0"/>
          </p:cNvCxnSpPr>
          <p:nvPr/>
        </p:nvCxnSpPr>
        <p:spPr>
          <a:xfrm>
            <a:off x="10213627" y="1600067"/>
            <a:ext cx="0" cy="35220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1" name="Straight Arrow Connector 20">
            <a:extLst>
              <a:ext uri="{FF2B5EF4-FFF2-40B4-BE49-F238E27FC236}">
                <a16:creationId xmlns:a16="http://schemas.microsoft.com/office/drawing/2014/main" id="{8D96CCCE-DFF6-0CFB-0005-4972D9A6E29D}"/>
              </a:ext>
            </a:extLst>
          </p:cNvPr>
          <p:cNvCxnSpPr>
            <a:cxnSpLocks/>
            <a:endCxn id="19" idx="0"/>
          </p:cNvCxnSpPr>
          <p:nvPr/>
        </p:nvCxnSpPr>
        <p:spPr>
          <a:xfrm>
            <a:off x="9992647" y="2866671"/>
            <a:ext cx="220980"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2" name="Straight Arrow Connector 21">
            <a:extLst>
              <a:ext uri="{FF2B5EF4-FFF2-40B4-BE49-F238E27FC236}">
                <a16:creationId xmlns:a16="http://schemas.microsoft.com/office/drawing/2014/main" id="{B55AA4A0-BDB6-3636-CB82-C1B0F2566025}"/>
              </a:ext>
            </a:extLst>
          </p:cNvPr>
          <p:cNvCxnSpPr>
            <a:cxnSpLocks/>
            <a:endCxn id="19" idx="0"/>
          </p:cNvCxnSpPr>
          <p:nvPr/>
        </p:nvCxnSpPr>
        <p:spPr>
          <a:xfrm flipH="1">
            <a:off x="10213627" y="2866671"/>
            <a:ext cx="183984"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3" name="Connector: Elbow 22">
            <a:extLst>
              <a:ext uri="{FF2B5EF4-FFF2-40B4-BE49-F238E27FC236}">
                <a16:creationId xmlns:a16="http://schemas.microsoft.com/office/drawing/2014/main" id="{0E25E3F6-0F2F-B515-609A-55636126AEF6}"/>
              </a:ext>
            </a:extLst>
          </p:cNvPr>
          <p:cNvCxnSpPr>
            <a:cxnSpLocks/>
            <a:stCxn id="19" idx="2"/>
            <a:endCxn id="19" idx="3"/>
          </p:cNvCxnSpPr>
          <p:nvPr/>
        </p:nvCxnSpPr>
        <p:spPr>
          <a:xfrm rot="5400000" flipH="1" flipV="1">
            <a:off x="10316497" y="3585210"/>
            <a:ext cx="457200" cy="662940"/>
          </a:xfrm>
          <a:prstGeom prst="bentConnector4">
            <a:avLst>
              <a:gd name="adj1" fmla="val -50000"/>
              <a:gd name="adj2" fmla="val 134483"/>
            </a:avLst>
          </a:prstGeom>
          <a:ln>
            <a:tailEnd type="triangle"/>
          </a:ln>
        </p:spPr>
        <p:style>
          <a:lnRef idx="3">
            <a:schemeClr val="dk1"/>
          </a:lnRef>
          <a:fillRef idx="0">
            <a:schemeClr val="dk1"/>
          </a:fillRef>
          <a:effectRef idx="2">
            <a:schemeClr val="dk1"/>
          </a:effectRef>
          <a:fontRef idx="minor">
            <a:schemeClr val="tx1"/>
          </a:fontRef>
        </p:style>
      </p:cxnSp>
      <p:grpSp>
        <p:nvGrpSpPr>
          <p:cNvPr id="3" name="Group 2">
            <a:extLst>
              <a:ext uri="{FF2B5EF4-FFF2-40B4-BE49-F238E27FC236}">
                <a16:creationId xmlns:a16="http://schemas.microsoft.com/office/drawing/2014/main" id="{7D039591-D38D-78F6-CCC8-D66A1F399159}"/>
              </a:ext>
            </a:extLst>
          </p:cNvPr>
          <p:cNvGrpSpPr/>
          <p:nvPr/>
        </p:nvGrpSpPr>
        <p:grpSpPr>
          <a:xfrm>
            <a:off x="1625600" y="5415280"/>
            <a:ext cx="4153836" cy="369332"/>
            <a:chOff x="1625600" y="5415280"/>
            <a:chExt cx="4153836" cy="369332"/>
          </a:xfrm>
        </p:grpSpPr>
        <p:sp>
          <p:nvSpPr>
            <p:cNvPr id="24" name="TextBox 23">
              <a:extLst>
                <a:ext uri="{FF2B5EF4-FFF2-40B4-BE49-F238E27FC236}">
                  <a16:creationId xmlns:a16="http://schemas.microsoft.com/office/drawing/2014/main" id="{F1861E8E-256F-9848-B219-8429385FA0B3}"/>
                </a:ext>
              </a:extLst>
            </p:cNvPr>
            <p:cNvSpPr txBox="1"/>
            <p:nvPr/>
          </p:nvSpPr>
          <p:spPr>
            <a:xfrm>
              <a:off x="1625600" y="5415280"/>
              <a:ext cx="684803" cy="369332"/>
            </a:xfrm>
            <a:prstGeom prst="rect">
              <a:avLst/>
            </a:prstGeom>
            <a:noFill/>
          </p:spPr>
          <p:txBody>
            <a:bodyPr wrap="none" rtlCol="0">
              <a:spAutoFit/>
            </a:bodyPr>
            <a:lstStyle/>
            <a:p>
              <a:r>
                <a:rPr lang="en-US" dirty="0"/>
                <a:t>main</a:t>
              </a:r>
            </a:p>
          </p:txBody>
        </p:sp>
        <p:sp>
          <p:nvSpPr>
            <p:cNvPr id="25" name="TextBox 24">
              <a:extLst>
                <a:ext uri="{FF2B5EF4-FFF2-40B4-BE49-F238E27FC236}">
                  <a16:creationId xmlns:a16="http://schemas.microsoft.com/office/drawing/2014/main" id="{CF809A03-D5F8-9139-85C1-61FF78C83E09}"/>
                </a:ext>
              </a:extLst>
            </p:cNvPr>
            <p:cNvSpPr txBox="1"/>
            <p:nvPr/>
          </p:nvSpPr>
          <p:spPr>
            <a:xfrm>
              <a:off x="2501663" y="5415280"/>
              <a:ext cx="314510" cy="369332"/>
            </a:xfrm>
            <a:prstGeom prst="rect">
              <a:avLst/>
            </a:prstGeom>
            <a:noFill/>
          </p:spPr>
          <p:txBody>
            <a:bodyPr wrap="none" rtlCol="0">
              <a:spAutoFit/>
            </a:bodyPr>
            <a:lstStyle/>
            <a:p>
              <a:r>
                <a:rPr lang="en-US" dirty="0"/>
                <a:t>a</a:t>
              </a:r>
            </a:p>
          </p:txBody>
        </p:sp>
        <p:sp>
          <p:nvSpPr>
            <p:cNvPr id="26" name="TextBox 25">
              <a:extLst>
                <a:ext uri="{FF2B5EF4-FFF2-40B4-BE49-F238E27FC236}">
                  <a16:creationId xmlns:a16="http://schemas.microsoft.com/office/drawing/2014/main" id="{7E12BB58-19A0-5A5E-6505-1FD7D9B70386}"/>
                </a:ext>
              </a:extLst>
            </p:cNvPr>
            <p:cNvSpPr txBox="1"/>
            <p:nvPr/>
          </p:nvSpPr>
          <p:spPr>
            <a:xfrm>
              <a:off x="3007433" y="5415280"/>
              <a:ext cx="314510" cy="369332"/>
            </a:xfrm>
            <a:prstGeom prst="rect">
              <a:avLst/>
            </a:prstGeom>
            <a:noFill/>
          </p:spPr>
          <p:txBody>
            <a:bodyPr wrap="none" rtlCol="0">
              <a:spAutoFit/>
            </a:bodyPr>
            <a:lstStyle/>
            <a:p>
              <a:r>
                <a:rPr lang="en-US" dirty="0"/>
                <a:t>b</a:t>
              </a:r>
            </a:p>
          </p:txBody>
        </p:sp>
        <p:sp>
          <p:nvSpPr>
            <p:cNvPr id="27" name="TextBox 26">
              <a:extLst>
                <a:ext uri="{FF2B5EF4-FFF2-40B4-BE49-F238E27FC236}">
                  <a16:creationId xmlns:a16="http://schemas.microsoft.com/office/drawing/2014/main" id="{543E43A1-C1E4-8FAF-8366-91D5EFD8F4F6}"/>
                </a:ext>
              </a:extLst>
            </p:cNvPr>
            <p:cNvSpPr txBox="1"/>
            <p:nvPr/>
          </p:nvSpPr>
          <p:spPr>
            <a:xfrm>
              <a:off x="3513203" y="5415280"/>
              <a:ext cx="421526" cy="369332"/>
            </a:xfrm>
            <a:prstGeom prst="rect">
              <a:avLst/>
            </a:prstGeom>
            <a:noFill/>
          </p:spPr>
          <p:txBody>
            <a:bodyPr wrap="none" rtlCol="0">
              <a:spAutoFit/>
            </a:bodyPr>
            <a:lstStyle/>
            <a:p>
              <a:r>
                <a:rPr lang="en-US" dirty="0"/>
                <a:t>03</a:t>
              </a:r>
            </a:p>
          </p:txBody>
        </p:sp>
        <p:sp>
          <p:nvSpPr>
            <p:cNvPr id="28" name="TextBox 27">
              <a:extLst>
                <a:ext uri="{FF2B5EF4-FFF2-40B4-BE49-F238E27FC236}">
                  <a16:creationId xmlns:a16="http://schemas.microsoft.com/office/drawing/2014/main" id="{91983034-7C02-FB52-FA79-135AD55A1195}"/>
                </a:ext>
              </a:extLst>
            </p:cNvPr>
            <p:cNvSpPr txBox="1"/>
            <p:nvPr/>
          </p:nvSpPr>
          <p:spPr>
            <a:xfrm>
              <a:off x="4125989" y="5415280"/>
              <a:ext cx="425116" cy="369332"/>
            </a:xfrm>
            <a:prstGeom prst="rect">
              <a:avLst/>
            </a:prstGeom>
            <a:noFill/>
          </p:spPr>
          <p:txBody>
            <a:bodyPr wrap="none" rtlCol="0">
              <a:spAutoFit/>
            </a:bodyPr>
            <a:lstStyle/>
            <a:p>
              <a:r>
                <a:rPr lang="en-US" dirty="0"/>
                <a:t>06</a:t>
              </a:r>
            </a:p>
          </p:txBody>
        </p:sp>
        <p:sp>
          <p:nvSpPr>
            <p:cNvPr id="29" name="TextBox 28">
              <a:extLst>
                <a:ext uri="{FF2B5EF4-FFF2-40B4-BE49-F238E27FC236}">
                  <a16:creationId xmlns:a16="http://schemas.microsoft.com/office/drawing/2014/main" id="{58C4792E-2E72-5D4C-E946-B086380FAF2F}"/>
                </a:ext>
              </a:extLst>
            </p:cNvPr>
            <p:cNvSpPr txBox="1"/>
            <p:nvPr/>
          </p:nvSpPr>
          <p:spPr>
            <a:xfrm>
              <a:off x="4742365" y="5415280"/>
              <a:ext cx="420693" cy="369332"/>
            </a:xfrm>
            <a:prstGeom prst="rect">
              <a:avLst/>
            </a:prstGeom>
            <a:noFill/>
          </p:spPr>
          <p:txBody>
            <a:bodyPr wrap="none" rtlCol="0">
              <a:spAutoFit/>
            </a:bodyPr>
            <a:lstStyle/>
            <a:p>
              <a:r>
                <a:rPr lang="en-US"/>
                <a:t>07</a:t>
              </a:r>
              <a:endParaRPr lang="en-US" dirty="0"/>
            </a:p>
          </p:txBody>
        </p:sp>
        <p:sp>
          <p:nvSpPr>
            <p:cNvPr id="30" name="TextBox 29">
              <a:extLst>
                <a:ext uri="{FF2B5EF4-FFF2-40B4-BE49-F238E27FC236}">
                  <a16:creationId xmlns:a16="http://schemas.microsoft.com/office/drawing/2014/main" id="{C8624E71-FE78-9926-9C99-134C4A145672}"/>
                </a:ext>
              </a:extLst>
            </p:cNvPr>
            <p:cNvSpPr txBox="1"/>
            <p:nvPr/>
          </p:nvSpPr>
          <p:spPr>
            <a:xfrm>
              <a:off x="5354320" y="5415280"/>
              <a:ext cx="425116" cy="369332"/>
            </a:xfrm>
            <a:prstGeom prst="rect">
              <a:avLst/>
            </a:prstGeom>
            <a:noFill/>
          </p:spPr>
          <p:txBody>
            <a:bodyPr wrap="none" rtlCol="0">
              <a:spAutoFit/>
            </a:bodyPr>
            <a:lstStyle/>
            <a:p>
              <a:r>
                <a:rPr lang="en-US" dirty="0"/>
                <a:t>11</a:t>
              </a:r>
            </a:p>
          </p:txBody>
        </p:sp>
      </p:grpSp>
      <p:sp>
        <p:nvSpPr>
          <p:cNvPr id="31" name="TextBox 30">
            <a:extLst>
              <a:ext uri="{FF2B5EF4-FFF2-40B4-BE49-F238E27FC236}">
                <a16:creationId xmlns:a16="http://schemas.microsoft.com/office/drawing/2014/main" id="{3AF0885E-D04D-1037-9F6E-2BC3FF164631}"/>
              </a:ext>
            </a:extLst>
          </p:cNvPr>
          <p:cNvSpPr txBox="1"/>
          <p:nvPr/>
        </p:nvSpPr>
        <p:spPr>
          <a:xfrm>
            <a:off x="836600" y="5835412"/>
            <a:ext cx="705642" cy="369332"/>
          </a:xfrm>
          <a:prstGeom prst="rect">
            <a:avLst/>
          </a:prstGeom>
          <a:noFill/>
        </p:spPr>
        <p:txBody>
          <a:bodyPr wrap="none" rtlCol="0">
            <a:spAutoFit/>
          </a:bodyPr>
          <a:lstStyle/>
          <a:p>
            <a:r>
              <a:rPr lang="en-US" dirty="0"/>
              <a:t>GREF</a:t>
            </a:r>
          </a:p>
        </p:txBody>
      </p:sp>
      <p:sp>
        <p:nvSpPr>
          <p:cNvPr id="35" name="TextBox 34">
            <a:extLst>
              <a:ext uri="{FF2B5EF4-FFF2-40B4-BE49-F238E27FC236}">
                <a16:creationId xmlns:a16="http://schemas.microsoft.com/office/drawing/2014/main" id="{07691364-1068-2AD5-B4E4-ED575D7BF34C}"/>
              </a:ext>
            </a:extLst>
          </p:cNvPr>
          <p:cNvSpPr txBox="1"/>
          <p:nvPr/>
        </p:nvSpPr>
        <p:spPr>
          <a:xfrm>
            <a:off x="2917576" y="5781040"/>
            <a:ext cx="548163" cy="369332"/>
          </a:xfrm>
          <a:prstGeom prst="rect">
            <a:avLst/>
          </a:prstGeom>
          <a:noFill/>
        </p:spPr>
        <p:txBody>
          <a:bodyPr wrap="none" rtlCol="0">
            <a:spAutoFit/>
          </a:bodyPr>
          <a:lstStyle/>
          <a:p>
            <a:r>
              <a:rPr lang="en-US" dirty="0"/>
              <a:t>{f3}</a:t>
            </a:r>
          </a:p>
        </p:txBody>
      </p:sp>
      <p:sp>
        <p:nvSpPr>
          <p:cNvPr id="36" name="TextBox 35">
            <a:extLst>
              <a:ext uri="{FF2B5EF4-FFF2-40B4-BE49-F238E27FC236}">
                <a16:creationId xmlns:a16="http://schemas.microsoft.com/office/drawing/2014/main" id="{88AAED1F-5652-25C7-B04C-EE8CC19B4483}"/>
              </a:ext>
            </a:extLst>
          </p:cNvPr>
          <p:cNvSpPr txBox="1"/>
          <p:nvPr/>
        </p:nvSpPr>
        <p:spPr>
          <a:xfrm>
            <a:off x="1769496" y="5781040"/>
            <a:ext cx="418704" cy="369332"/>
          </a:xfrm>
          <a:prstGeom prst="rect">
            <a:avLst/>
          </a:prstGeom>
          <a:noFill/>
        </p:spPr>
        <p:txBody>
          <a:bodyPr wrap="none" rtlCol="0">
            <a:spAutoFit/>
          </a:bodyPr>
          <a:lstStyle/>
          <a:p>
            <a:r>
              <a:rPr lang="en-US" dirty="0"/>
              <a:t>{ }</a:t>
            </a:r>
          </a:p>
        </p:txBody>
      </p:sp>
      <p:sp>
        <p:nvSpPr>
          <p:cNvPr id="37" name="TextBox 36">
            <a:extLst>
              <a:ext uri="{FF2B5EF4-FFF2-40B4-BE49-F238E27FC236}">
                <a16:creationId xmlns:a16="http://schemas.microsoft.com/office/drawing/2014/main" id="{E7258BCB-2280-DBEE-3C46-F76C03E20963}"/>
              </a:ext>
            </a:extLst>
          </p:cNvPr>
          <p:cNvSpPr txBox="1"/>
          <p:nvPr/>
        </p:nvSpPr>
        <p:spPr>
          <a:xfrm>
            <a:off x="2450216" y="5781040"/>
            <a:ext cx="418704" cy="369332"/>
          </a:xfrm>
          <a:prstGeom prst="rect">
            <a:avLst/>
          </a:prstGeom>
          <a:noFill/>
        </p:spPr>
        <p:txBody>
          <a:bodyPr wrap="none" rtlCol="0">
            <a:spAutoFit/>
          </a:bodyPr>
          <a:lstStyle/>
          <a:p>
            <a:r>
              <a:rPr lang="en-US" dirty="0"/>
              <a:t>{ }</a:t>
            </a:r>
          </a:p>
        </p:txBody>
      </p:sp>
      <p:sp>
        <p:nvSpPr>
          <p:cNvPr id="38" name="TextBox 37">
            <a:extLst>
              <a:ext uri="{FF2B5EF4-FFF2-40B4-BE49-F238E27FC236}">
                <a16:creationId xmlns:a16="http://schemas.microsoft.com/office/drawing/2014/main" id="{DD0A047A-39CD-3CF6-42B5-A1CF0207E34E}"/>
              </a:ext>
            </a:extLst>
          </p:cNvPr>
          <p:cNvSpPr txBox="1"/>
          <p:nvPr/>
        </p:nvSpPr>
        <p:spPr>
          <a:xfrm>
            <a:off x="3517016" y="5781040"/>
            <a:ext cx="418704" cy="369332"/>
          </a:xfrm>
          <a:prstGeom prst="rect">
            <a:avLst/>
          </a:prstGeom>
          <a:noFill/>
        </p:spPr>
        <p:txBody>
          <a:bodyPr wrap="none" rtlCol="0">
            <a:spAutoFit/>
          </a:bodyPr>
          <a:lstStyle/>
          <a:p>
            <a:r>
              <a:rPr lang="en-US" dirty="0"/>
              <a:t>{ }</a:t>
            </a:r>
          </a:p>
        </p:txBody>
      </p:sp>
      <p:sp>
        <p:nvSpPr>
          <p:cNvPr id="40" name="TextBox 39">
            <a:extLst>
              <a:ext uri="{FF2B5EF4-FFF2-40B4-BE49-F238E27FC236}">
                <a16:creationId xmlns:a16="http://schemas.microsoft.com/office/drawing/2014/main" id="{F27A3896-F381-20DF-27BC-237D3D908D4B}"/>
              </a:ext>
            </a:extLst>
          </p:cNvPr>
          <p:cNvSpPr txBox="1"/>
          <p:nvPr/>
        </p:nvSpPr>
        <p:spPr>
          <a:xfrm>
            <a:off x="4746376" y="5781040"/>
            <a:ext cx="418704" cy="369332"/>
          </a:xfrm>
          <a:prstGeom prst="rect">
            <a:avLst/>
          </a:prstGeom>
          <a:noFill/>
        </p:spPr>
        <p:txBody>
          <a:bodyPr wrap="none" rtlCol="0">
            <a:spAutoFit/>
          </a:bodyPr>
          <a:lstStyle/>
          <a:p>
            <a:r>
              <a:rPr lang="en-US" dirty="0"/>
              <a:t>{ }</a:t>
            </a:r>
          </a:p>
        </p:txBody>
      </p:sp>
      <p:sp>
        <p:nvSpPr>
          <p:cNvPr id="46" name="TextBox 45">
            <a:extLst>
              <a:ext uri="{FF2B5EF4-FFF2-40B4-BE49-F238E27FC236}">
                <a16:creationId xmlns:a16="http://schemas.microsoft.com/office/drawing/2014/main" id="{05F1A4BD-18A4-BDA1-461C-D27693C1FCFE}"/>
              </a:ext>
            </a:extLst>
          </p:cNvPr>
          <p:cNvSpPr txBox="1"/>
          <p:nvPr/>
        </p:nvSpPr>
        <p:spPr>
          <a:xfrm>
            <a:off x="588617" y="4894762"/>
            <a:ext cx="1124026" cy="369332"/>
          </a:xfrm>
          <a:prstGeom prst="rect">
            <a:avLst/>
          </a:prstGeom>
          <a:noFill/>
        </p:spPr>
        <p:txBody>
          <a:bodyPr wrap="none" rtlCol="0">
            <a:spAutoFit/>
          </a:bodyPr>
          <a:lstStyle/>
          <a:p>
            <a:r>
              <a:rPr lang="en-US" dirty="0"/>
              <a:t>Worklist: </a:t>
            </a:r>
          </a:p>
        </p:txBody>
      </p:sp>
      <p:sp>
        <p:nvSpPr>
          <p:cNvPr id="47" name="TextBox 46">
            <a:extLst>
              <a:ext uri="{FF2B5EF4-FFF2-40B4-BE49-F238E27FC236}">
                <a16:creationId xmlns:a16="http://schemas.microsoft.com/office/drawing/2014/main" id="{6F9792CA-429C-7385-B2C4-99756DFAF171}"/>
              </a:ext>
            </a:extLst>
          </p:cNvPr>
          <p:cNvSpPr txBox="1"/>
          <p:nvPr/>
        </p:nvSpPr>
        <p:spPr>
          <a:xfrm>
            <a:off x="1523337" y="4894762"/>
            <a:ext cx="271228" cy="369332"/>
          </a:xfrm>
          <a:prstGeom prst="rect">
            <a:avLst/>
          </a:prstGeom>
          <a:noFill/>
        </p:spPr>
        <p:txBody>
          <a:bodyPr wrap="none" rtlCol="0">
            <a:spAutoFit/>
          </a:bodyPr>
          <a:lstStyle/>
          <a:p>
            <a:r>
              <a:rPr lang="en-US" dirty="0"/>
              <a:t>{</a:t>
            </a:r>
          </a:p>
        </p:txBody>
      </p:sp>
      <p:sp>
        <p:nvSpPr>
          <p:cNvPr id="48" name="TextBox 47">
            <a:extLst>
              <a:ext uri="{FF2B5EF4-FFF2-40B4-BE49-F238E27FC236}">
                <a16:creationId xmlns:a16="http://schemas.microsoft.com/office/drawing/2014/main" id="{126D0D52-8636-1A41-8D34-FCDDE90189E7}"/>
              </a:ext>
            </a:extLst>
          </p:cNvPr>
          <p:cNvSpPr txBox="1"/>
          <p:nvPr/>
        </p:nvSpPr>
        <p:spPr>
          <a:xfrm>
            <a:off x="4043017" y="4894762"/>
            <a:ext cx="271228" cy="369332"/>
          </a:xfrm>
          <a:prstGeom prst="rect">
            <a:avLst/>
          </a:prstGeom>
          <a:noFill/>
        </p:spPr>
        <p:txBody>
          <a:bodyPr wrap="none" rtlCol="0">
            <a:spAutoFit/>
          </a:bodyPr>
          <a:lstStyle/>
          <a:p>
            <a:r>
              <a:rPr lang="en-US" dirty="0"/>
              <a:t>}</a:t>
            </a:r>
          </a:p>
        </p:txBody>
      </p:sp>
      <p:sp>
        <p:nvSpPr>
          <p:cNvPr id="54" name="TextBox 53">
            <a:extLst>
              <a:ext uri="{FF2B5EF4-FFF2-40B4-BE49-F238E27FC236}">
                <a16:creationId xmlns:a16="http://schemas.microsoft.com/office/drawing/2014/main" id="{B7A4B93A-3F1C-755C-1B29-E760BA6099CF}"/>
              </a:ext>
            </a:extLst>
          </p:cNvPr>
          <p:cNvSpPr txBox="1"/>
          <p:nvPr/>
        </p:nvSpPr>
        <p:spPr>
          <a:xfrm>
            <a:off x="7363057" y="4481806"/>
            <a:ext cx="420693" cy="369332"/>
          </a:xfrm>
          <a:prstGeom prst="rect">
            <a:avLst/>
          </a:prstGeom>
          <a:noFill/>
        </p:spPr>
        <p:txBody>
          <a:bodyPr wrap="none" rtlCol="0">
            <a:spAutoFit/>
          </a:bodyPr>
          <a:lstStyle/>
          <a:p>
            <a:r>
              <a:rPr lang="en-US" dirty="0"/>
              <a:t>07</a:t>
            </a:r>
          </a:p>
        </p:txBody>
      </p:sp>
      <p:sp>
        <p:nvSpPr>
          <p:cNvPr id="45" name="TextBox 44">
            <a:extLst>
              <a:ext uri="{FF2B5EF4-FFF2-40B4-BE49-F238E27FC236}">
                <a16:creationId xmlns:a16="http://schemas.microsoft.com/office/drawing/2014/main" id="{E3F3542A-4E50-430D-E76E-6E9B0C9130EA}"/>
              </a:ext>
            </a:extLst>
          </p:cNvPr>
          <p:cNvSpPr txBox="1"/>
          <p:nvPr/>
        </p:nvSpPr>
        <p:spPr>
          <a:xfrm>
            <a:off x="2786123" y="4886305"/>
            <a:ext cx="314510" cy="369332"/>
          </a:xfrm>
          <a:prstGeom prst="rect">
            <a:avLst/>
          </a:prstGeom>
          <a:noFill/>
        </p:spPr>
        <p:txBody>
          <a:bodyPr wrap="none" rtlCol="0">
            <a:spAutoFit/>
          </a:bodyPr>
          <a:lstStyle/>
          <a:p>
            <a:r>
              <a:rPr lang="en-US" dirty="0"/>
              <a:t>b</a:t>
            </a:r>
          </a:p>
        </p:txBody>
      </p:sp>
      <p:sp>
        <p:nvSpPr>
          <p:cNvPr id="51" name="TextBox 50">
            <a:extLst>
              <a:ext uri="{FF2B5EF4-FFF2-40B4-BE49-F238E27FC236}">
                <a16:creationId xmlns:a16="http://schemas.microsoft.com/office/drawing/2014/main" id="{D516BE8C-1BEB-BDCB-ED44-A709EBC9F565}"/>
              </a:ext>
            </a:extLst>
          </p:cNvPr>
          <p:cNvSpPr txBox="1"/>
          <p:nvPr/>
        </p:nvSpPr>
        <p:spPr>
          <a:xfrm>
            <a:off x="5213735" y="5776126"/>
            <a:ext cx="726481" cy="369332"/>
          </a:xfrm>
          <a:prstGeom prst="rect">
            <a:avLst/>
          </a:prstGeom>
          <a:noFill/>
        </p:spPr>
        <p:txBody>
          <a:bodyPr wrap="none" rtlCol="0">
            <a:spAutoFit/>
          </a:bodyPr>
          <a:lstStyle/>
          <a:p>
            <a:r>
              <a:rPr lang="en-US" dirty="0"/>
              <a:t>{ g2 }</a:t>
            </a:r>
          </a:p>
        </p:txBody>
      </p:sp>
      <p:sp>
        <p:nvSpPr>
          <p:cNvPr id="15" name="TextBox 14">
            <a:extLst>
              <a:ext uri="{FF2B5EF4-FFF2-40B4-BE49-F238E27FC236}">
                <a16:creationId xmlns:a16="http://schemas.microsoft.com/office/drawing/2014/main" id="{77313DC6-D288-92CC-AF4E-B70ADE7033AF}"/>
              </a:ext>
            </a:extLst>
          </p:cNvPr>
          <p:cNvSpPr txBox="1"/>
          <p:nvPr/>
        </p:nvSpPr>
        <p:spPr>
          <a:xfrm>
            <a:off x="4028277" y="5784228"/>
            <a:ext cx="584904" cy="369332"/>
          </a:xfrm>
          <a:prstGeom prst="rect">
            <a:avLst/>
          </a:prstGeom>
          <a:noFill/>
        </p:spPr>
        <p:txBody>
          <a:bodyPr wrap="none" rtlCol="0">
            <a:spAutoFit/>
          </a:bodyPr>
          <a:lstStyle/>
          <a:p>
            <a:r>
              <a:rPr lang="en-US" altLang="en-US" dirty="0" bmk="">
                <a:cs typeface="Times New Roman" panose="02020603050405020304" pitchFamily="18" charset="0"/>
              </a:rPr>
              <a:t>{v3}</a:t>
            </a:r>
            <a:endParaRPr lang="en-US" dirty="0"/>
          </a:p>
        </p:txBody>
      </p:sp>
      <p:sp>
        <p:nvSpPr>
          <p:cNvPr id="44" name="TextBox 43">
            <a:extLst>
              <a:ext uri="{FF2B5EF4-FFF2-40B4-BE49-F238E27FC236}">
                <a16:creationId xmlns:a16="http://schemas.microsoft.com/office/drawing/2014/main" id="{EB1A7394-954A-20C1-3210-BE3FDFB28710}"/>
              </a:ext>
            </a:extLst>
          </p:cNvPr>
          <p:cNvSpPr txBox="1"/>
          <p:nvPr/>
        </p:nvSpPr>
        <p:spPr>
          <a:xfrm>
            <a:off x="3203995" y="4901054"/>
            <a:ext cx="314510" cy="369332"/>
          </a:xfrm>
          <a:prstGeom prst="rect">
            <a:avLst/>
          </a:prstGeom>
          <a:noFill/>
        </p:spPr>
        <p:txBody>
          <a:bodyPr wrap="none" rtlCol="0">
            <a:spAutoFit/>
          </a:bodyPr>
          <a:lstStyle/>
          <a:p>
            <a:r>
              <a:rPr lang="en-US" dirty="0"/>
              <a:t>a</a:t>
            </a:r>
          </a:p>
        </p:txBody>
      </p:sp>
      <p:sp>
        <p:nvSpPr>
          <p:cNvPr id="6" name="TextBox 5">
            <a:extLst>
              <a:ext uri="{FF2B5EF4-FFF2-40B4-BE49-F238E27FC236}">
                <a16:creationId xmlns:a16="http://schemas.microsoft.com/office/drawing/2014/main" id="{4B7D95E9-388B-B95E-85EF-7C396F9055AE}"/>
              </a:ext>
            </a:extLst>
          </p:cNvPr>
          <p:cNvSpPr txBox="1"/>
          <p:nvPr/>
        </p:nvSpPr>
        <p:spPr>
          <a:xfrm>
            <a:off x="6492240" y="4461791"/>
            <a:ext cx="934808" cy="369332"/>
          </a:xfrm>
          <a:prstGeom prst="rect">
            <a:avLst/>
          </a:prstGeom>
          <a:noFill/>
        </p:spPr>
        <p:txBody>
          <a:bodyPr wrap="none" rtlCol="0">
            <a:spAutoFit/>
          </a:bodyPr>
          <a:lstStyle/>
          <a:p>
            <a:r>
              <a:rPr lang="en-US" altLang="en-US" i="1" dirty="0" bmk="">
                <a:solidFill>
                  <a:srgbClr val="000000"/>
                </a:solidFill>
                <a:cs typeface="Times New Roman" panose="02020603050405020304" pitchFamily="18" charset="0"/>
              </a:rPr>
              <a:t>Process</a:t>
            </a:r>
            <a:endParaRPr lang="en-US" i="1" dirty="0"/>
          </a:p>
        </p:txBody>
      </p:sp>
      <p:sp>
        <p:nvSpPr>
          <p:cNvPr id="10" name="TextBox 9">
            <a:extLst>
              <a:ext uri="{FF2B5EF4-FFF2-40B4-BE49-F238E27FC236}">
                <a16:creationId xmlns:a16="http://schemas.microsoft.com/office/drawing/2014/main" id="{A801C8C7-7ED4-DBC8-24A5-BD458E678166}"/>
              </a:ext>
            </a:extLst>
          </p:cNvPr>
          <p:cNvSpPr txBox="1"/>
          <p:nvPr/>
        </p:nvSpPr>
        <p:spPr>
          <a:xfrm>
            <a:off x="6482080" y="4746271"/>
            <a:ext cx="4600811" cy="369332"/>
          </a:xfrm>
          <a:prstGeom prst="rect">
            <a:avLst/>
          </a:prstGeom>
          <a:noFill/>
        </p:spPr>
        <p:txBody>
          <a:bodyPr wrap="none" rtlCol="0">
            <a:spAutoFit/>
          </a:bodyPr>
          <a:lstStyle/>
          <a:p>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(07) = </a:t>
            </a:r>
            <a:r>
              <a:rPr lang="en-US" dirty="0" err="1"/>
              <a:t>GREF</a:t>
            </a:r>
            <a:r>
              <a:rPr lang="en-US" baseline="-25000" dirty="0" err="1"/>
              <a:t>fn</a:t>
            </a:r>
            <a:r>
              <a:rPr lang="en-US" dirty="0"/>
              <a:t>(b) with v4/f2 and v5/f3</a:t>
            </a:r>
          </a:p>
        </p:txBody>
      </p:sp>
      <p:sp>
        <p:nvSpPr>
          <p:cNvPr id="11" name="TextBox 10">
            <a:extLst>
              <a:ext uri="{FF2B5EF4-FFF2-40B4-BE49-F238E27FC236}">
                <a16:creationId xmlns:a16="http://schemas.microsoft.com/office/drawing/2014/main" id="{2CD4153B-AD96-D804-F61E-632C0F0BD3D0}"/>
              </a:ext>
            </a:extLst>
          </p:cNvPr>
          <p:cNvSpPr txBox="1"/>
          <p:nvPr/>
        </p:nvSpPr>
        <p:spPr>
          <a:xfrm>
            <a:off x="7696692" y="5061231"/>
            <a:ext cx="1715534" cy="369332"/>
          </a:xfrm>
          <a:prstGeom prst="rect">
            <a:avLst/>
          </a:prstGeom>
          <a:noFill/>
        </p:spPr>
        <p:txBody>
          <a:bodyPr wrap="none" rtlCol="0">
            <a:spAutoFit/>
          </a:bodyPr>
          <a:lstStyle/>
          <a:p>
            <a:r>
              <a:rPr lang="en-US" dirty="0" bmk="">
                <a:solidFill>
                  <a:srgbClr val="000000"/>
                </a:solidFill>
                <a:cs typeface="Times New Roman" panose="02020603050405020304" pitchFamily="18" charset="0"/>
              </a:rPr>
              <a:t>=</a:t>
            </a:r>
            <a:r>
              <a:rPr lang="en-US" dirty="0"/>
              <a:t>               { f3 }</a:t>
            </a:r>
          </a:p>
        </p:txBody>
      </p:sp>
      <p:sp>
        <p:nvSpPr>
          <p:cNvPr id="13" name="TextBox 12">
            <a:extLst>
              <a:ext uri="{FF2B5EF4-FFF2-40B4-BE49-F238E27FC236}">
                <a16:creationId xmlns:a16="http://schemas.microsoft.com/office/drawing/2014/main" id="{6B7FE1D4-0E58-D132-2F06-6233A5560AA4}"/>
              </a:ext>
            </a:extLst>
          </p:cNvPr>
          <p:cNvSpPr txBox="1"/>
          <p:nvPr/>
        </p:nvSpPr>
        <p:spPr>
          <a:xfrm>
            <a:off x="6728872" y="5376191"/>
            <a:ext cx="1285929" cy="369332"/>
          </a:xfrm>
          <a:prstGeom prst="rect">
            <a:avLst/>
          </a:prstGeom>
          <a:noFill/>
        </p:spPr>
        <p:txBody>
          <a:bodyPr wrap="none" rtlCol="0">
            <a:spAutoFit/>
          </a:bodyPr>
          <a:lstStyle/>
          <a:p>
            <a:r>
              <a:rPr lang="en-US" altLang="en-US" dirty="0" bmk="">
                <a:solidFill>
                  <a:srgbClr val="000000"/>
                </a:solidFill>
                <a:cs typeface="Times New Roman" panose="02020603050405020304" pitchFamily="18" charset="0"/>
              </a:rPr>
              <a:t>                =</a:t>
            </a:r>
            <a:endParaRPr lang="en-US" dirty="0"/>
          </a:p>
        </p:txBody>
      </p:sp>
      <p:sp>
        <p:nvSpPr>
          <p:cNvPr id="14" name="TextBox 13">
            <a:extLst>
              <a:ext uri="{FF2B5EF4-FFF2-40B4-BE49-F238E27FC236}">
                <a16:creationId xmlns:a16="http://schemas.microsoft.com/office/drawing/2014/main" id="{D28333A3-5157-78A8-BF07-566C1827A362}"/>
              </a:ext>
            </a:extLst>
          </p:cNvPr>
          <p:cNvSpPr txBox="1"/>
          <p:nvPr/>
        </p:nvSpPr>
        <p:spPr>
          <a:xfrm>
            <a:off x="7978548" y="5789414"/>
            <a:ext cx="2902811" cy="646331"/>
          </a:xfrm>
          <a:prstGeom prst="rect">
            <a:avLst/>
          </a:prstGeom>
          <a:noFill/>
        </p:spPr>
        <p:txBody>
          <a:bodyPr wrap="square">
            <a:spAutoFit/>
          </a:bodyPr>
          <a:lstStyle/>
          <a:p>
            <a:r>
              <a:rPr lang="en-US" dirty="0"/>
              <a:t>(update, add a to worklist, already there)</a:t>
            </a:r>
          </a:p>
        </p:txBody>
      </p:sp>
      <p:sp>
        <p:nvSpPr>
          <p:cNvPr id="16" name="TextBox 15">
            <a:extLst>
              <a:ext uri="{FF2B5EF4-FFF2-40B4-BE49-F238E27FC236}">
                <a16:creationId xmlns:a16="http://schemas.microsoft.com/office/drawing/2014/main" id="{E78E4CE7-14F9-D701-A925-1F208EB8F25A}"/>
              </a:ext>
            </a:extLst>
          </p:cNvPr>
          <p:cNvSpPr txBox="1"/>
          <p:nvPr/>
        </p:nvSpPr>
        <p:spPr>
          <a:xfrm>
            <a:off x="8728673" y="5396511"/>
            <a:ext cx="687789" cy="369332"/>
          </a:xfrm>
          <a:prstGeom prst="rect">
            <a:avLst/>
          </a:prstGeom>
          <a:noFill/>
        </p:spPr>
        <p:txBody>
          <a:bodyPr wrap="square" rtlCol="0">
            <a:spAutoFit/>
          </a:bodyPr>
          <a:lstStyle/>
          <a:p>
            <a:r>
              <a:rPr lang="en-US" altLang="en-US" dirty="0" bmk="">
                <a:solidFill>
                  <a:srgbClr val="000000"/>
                </a:solidFill>
                <a:cs typeface="Times New Roman" panose="02020603050405020304" pitchFamily="18" charset="0"/>
              </a:rPr>
              <a:t>{v5}</a:t>
            </a:r>
            <a:endParaRPr lang="en-US" dirty="0"/>
          </a:p>
        </p:txBody>
      </p:sp>
      <p:sp>
        <p:nvSpPr>
          <p:cNvPr id="32" name="TextBox 31">
            <a:extLst>
              <a:ext uri="{FF2B5EF4-FFF2-40B4-BE49-F238E27FC236}">
                <a16:creationId xmlns:a16="http://schemas.microsoft.com/office/drawing/2014/main" id="{0514F838-2F62-DD80-A106-8EC7C99F2665}"/>
              </a:ext>
            </a:extLst>
          </p:cNvPr>
          <p:cNvSpPr txBox="1"/>
          <p:nvPr/>
        </p:nvSpPr>
        <p:spPr>
          <a:xfrm>
            <a:off x="9227250" y="5055991"/>
            <a:ext cx="418704" cy="369332"/>
          </a:xfrm>
          <a:prstGeom prst="rect">
            <a:avLst/>
          </a:prstGeom>
          <a:noFill/>
        </p:spPr>
        <p:txBody>
          <a:bodyPr wrap="none" rtlCol="0">
            <a:spAutoFit/>
          </a:bodyPr>
          <a:lstStyle/>
          <a:p>
            <a:r>
              <a:rPr lang="en-US" altLang="en-US" dirty="0" bmk="">
                <a:solidFill>
                  <a:schemeClr val="accent2"/>
                </a:solidFill>
                <a:cs typeface="Times New Roman" panose="02020603050405020304" pitchFamily="18" charset="0"/>
              </a:rPr>
              <a:t>v5</a:t>
            </a:r>
            <a:endParaRPr lang="en-US" dirty="0">
              <a:solidFill>
                <a:schemeClr val="accent2"/>
              </a:solidFill>
            </a:endParaRPr>
          </a:p>
        </p:txBody>
      </p:sp>
      <p:cxnSp>
        <p:nvCxnSpPr>
          <p:cNvPr id="33" name="Straight Connector 32">
            <a:extLst>
              <a:ext uri="{FF2B5EF4-FFF2-40B4-BE49-F238E27FC236}">
                <a16:creationId xmlns:a16="http://schemas.microsoft.com/office/drawing/2014/main" id="{AF83E440-A06E-0F32-9428-ABE05F7AA413}"/>
              </a:ext>
            </a:extLst>
          </p:cNvPr>
          <p:cNvCxnSpPr>
            <a:cxnSpLocks/>
          </p:cNvCxnSpPr>
          <p:nvPr/>
        </p:nvCxnSpPr>
        <p:spPr>
          <a:xfrm flipV="1">
            <a:off x="8966609" y="5185595"/>
            <a:ext cx="151991" cy="135374"/>
          </a:xfrm>
          <a:prstGeom prst="line">
            <a:avLst/>
          </a:prstGeom>
        </p:spPr>
        <p:style>
          <a:lnRef idx="3">
            <a:schemeClr val="accent2"/>
          </a:lnRef>
          <a:fillRef idx="0">
            <a:schemeClr val="accent2"/>
          </a:fillRef>
          <a:effectRef idx="2">
            <a:schemeClr val="accent2"/>
          </a:effectRef>
          <a:fontRef idx="minor">
            <a:schemeClr val="tx1"/>
          </a:fontRef>
        </p:style>
      </p:cxnSp>
      <p:sp>
        <p:nvSpPr>
          <p:cNvPr id="34" name="TextBox 33">
            <a:extLst>
              <a:ext uri="{FF2B5EF4-FFF2-40B4-BE49-F238E27FC236}">
                <a16:creationId xmlns:a16="http://schemas.microsoft.com/office/drawing/2014/main" id="{AE8B95F4-43FE-C4B5-100E-279F9D56A1C8}"/>
              </a:ext>
            </a:extLst>
          </p:cNvPr>
          <p:cNvSpPr txBox="1"/>
          <p:nvPr/>
        </p:nvSpPr>
        <p:spPr>
          <a:xfrm>
            <a:off x="4696869" y="6138191"/>
            <a:ext cx="587853" cy="369332"/>
          </a:xfrm>
          <a:prstGeom prst="rect">
            <a:avLst/>
          </a:prstGeom>
          <a:noFill/>
        </p:spPr>
        <p:txBody>
          <a:bodyPr wrap="none" rtlCol="0">
            <a:spAutoFit/>
          </a:bodyPr>
          <a:lstStyle/>
          <a:p>
            <a:r>
              <a:rPr lang="en-US" altLang="en-US" dirty="0" bmk="">
                <a:solidFill>
                  <a:schemeClr val="accent2"/>
                </a:solidFill>
                <a:cs typeface="Times New Roman" panose="02020603050405020304" pitchFamily="18" charset="0"/>
              </a:rPr>
              <a:t>{v5}</a:t>
            </a:r>
            <a:endParaRPr lang="en-US" dirty="0">
              <a:solidFill>
                <a:schemeClr val="accent2"/>
              </a:solidFill>
            </a:endParaRPr>
          </a:p>
        </p:txBody>
      </p:sp>
      <p:cxnSp>
        <p:nvCxnSpPr>
          <p:cNvPr id="39" name="Straight Connector 38">
            <a:extLst>
              <a:ext uri="{FF2B5EF4-FFF2-40B4-BE49-F238E27FC236}">
                <a16:creationId xmlns:a16="http://schemas.microsoft.com/office/drawing/2014/main" id="{EF158D31-2709-1A80-2A63-35B3CB319002}"/>
              </a:ext>
            </a:extLst>
          </p:cNvPr>
          <p:cNvCxnSpPr/>
          <p:nvPr/>
        </p:nvCxnSpPr>
        <p:spPr>
          <a:xfrm flipV="1">
            <a:off x="4778149" y="5857283"/>
            <a:ext cx="284480" cy="267411"/>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70315607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down)">
                                      <p:cBhvr>
                                        <p:cTn id="15" dur="500"/>
                                        <p:tgtEl>
                                          <p:spTgt spid="33"/>
                                        </p:tgtEl>
                                      </p:cBhvr>
                                    </p:animEffec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ipe(down)">
                                      <p:cBhvr>
                                        <p:cTn id="33" dur="500"/>
                                        <p:tgtEl>
                                          <p:spTgt spid="39"/>
                                        </p:tgtEl>
                                      </p:cBhvr>
                                    </p:animEffect>
                                  </p:childTnLst>
                                </p:cTn>
                              </p:par>
                            </p:childTnLst>
                          </p:cTn>
                        </p:par>
                        <p:par>
                          <p:cTn id="34" fill="hold">
                            <p:stCondLst>
                              <p:cond delay="500"/>
                            </p:stCondLst>
                            <p:childTnLst>
                              <p:par>
                                <p:cTn id="35" presetID="1" presetClass="entr" presetSubtype="0"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P spid="14" grpId="0"/>
      <p:bldP spid="16" grpId="0"/>
      <p:bldP spid="32" grpId="0"/>
      <p:bldP spid="34" grpId="0"/>
    </p:bldLst>
  </p:timing>
</p:sld>
</file>

<file path=ppt/slides/slide21.xml><?xml version="1.0" encoding="utf-8"?>
<p:sld xmlns:a16="http://schemas.microsoft.com/office/drawing/2014/main" xmlns:mc="http://schemas.openxmlformats.org/markup-compatibility/2006" xmlns:a14="http://schemas.microsoft.com/office/drawing/2010/main" xmlns:p14="http://schemas.microsoft.com/office/powerpoint/2010/main" xmlns:p159="http://schemas.microsoft.com/office/powerpoint/2015/09/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79ED3-6CA4-5694-5BB3-AEF890387CA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E78FA3A-2F0E-E85B-75AB-23EFC43E6A3B}"/>
              </a:ext>
            </a:extLst>
          </p:cNvPr>
          <p:cNvSpPr>
            <a:spLocks noGrp="1"/>
          </p:cNvSpPr>
          <p:nvPr>
            <p:ph type="sldNum" sz="quarter" idx="12"/>
          </p:nvPr>
        </p:nvSpPr>
        <p:spPr>
          <a:xfrm>
            <a:off x="9436608" y="0"/>
            <a:ext cx="2743200" cy="365125"/>
          </a:xfrm>
        </p:spPr>
        <p:txBody>
          <a:bodyPr/>
          <a:lstStyle/>
          <a:p>
            <a:fld id="{B5CEABB6-07DC-46E8-9B57-56EC44A396E5}" type="slidenum">
              <a:rPr lang="en-US" smtClean="0"/>
              <a:t>21</a:t>
            </a:fld>
            <a:endParaRPr lang="en-US" dirty="0"/>
          </a:p>
        </p:txBody>
      </p:sp>
      <p:sp>
        <p:nvSpPr>
          <p:cNvPr id="7" name="Title 1">
            <a:extLst>
              <a:ext uri="{FF2B5EF4-FFF2-40B4-BE49-F238E27FC236}">
                <a16:creationId xmlns:a16="http://schemas.microsoft.com/office/drawing/2014/main" id="{933E76BB-C3CE-C585-AD60-61107BF7204B}"/>
              </a:ext>
            </a:extLst>
          </p:cNvPr>
          <p:cNvSpPr>
            <a:spLocks noGrp="1"/>
          </p:cNvSpPr>
          <p:nvPr>
            <p:ph type="title"/>
          </p:nvPr>
        </p:nvSpPr>
        <p:spPr>
          <a:xfrm>
            <a:off x="11071" y="-308735"/>
            <a:ext cx="12172220" cy="1325563"/>
          </a:xfrm>
        </p:spPr>
        <p:txBody>
          <a:bodyPr>
            <a:normAutofit/>
          </a:bodyPr>
          <a:lstStyle/>
          <a:p>
            <a:r>
              <a:rPr lang="en-US" sz="3400" b="1" dirty="0"/>
              <a:t>Last Time: Summary Functions</a:t>
            </a:r>
          </a:p>
        </p:txBody>
      </p:sp>
      <p:sp>
        <p:nvSpPr>
          <p:cNvPr id="8" name="Title 1">
            <a:extLst>
              <a:ext uri="{FF2B5EF4-FFF2-40B4-BE49-F238E27FC236}">
                <a16:creationId xmlns:a16="http://schemas.microsoft.com/office/drawing/2014/main" id="{AA89E6DB-0478-38F4-7637-EB9728FC1643}"/>
              </a:ext>
            </a:extLst>
          </p:cNvPr>
          <p:cNvSpPr txBox="1">
            <a:spLocks/>
          </p:cNvSpPr>
          <p:nvPr/>
        </p:nvSpPr>
        <p:spPr>
          <a:xfrm>
            <a:off x="7588" y="496953"/>
            <a:ext cx="12172220" cy="34275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Review: Last Lecture</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F45C2C51-CEF6-5730-9CD4-5D2C89C12393}"/>
                  </a:ext>
                </a:extLst>
              </p:cNvPr>
              <p:cNvSpPr>
                <a:spLocks noChangeArrowheads="1"/>
              </p:cNvSpPr>
              <p:nvPr/>
            </p:nvSpPr>
            <p:spPr bwMode="auto">
              <a:xfrm>
                <a:off x="231681" y="570543"/>
                <a:ext cx="5894799" cy="433579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b="1" u="sng" dirty="0" bmk="">
                    <a:solidFill>
                      <a:srgbClr val="000000"/>
                    </a:solidFill>
                    <a:cs typeface="Times New Roman" panose="02020603050405020304" pitchFamily="18" charset="0"/>
                  </a:rPr>
                  <a:t>GREF Computation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err="1" bmk="">
                    <a:ln>
                      <a:noFill/>
                    </a:ln>
                    <a:solidFill>
                      <a:srgbClr val="000000"/>
                    </a:solidFill>
                    <a:effectLst/>
                    <a:cs typeface="Times New Roman" panose="02020603050405020304" pitchFamily="18" charset="0"/>
                  </a:rPr>
                  <a:t>GREF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 = </a:t>
                </a:r>
                <a:r>
                  <a:rPr kumimoji="0" lang="en-US" altLang="en-US" b="0" i="0" u="none" strike="noStrike" cap="none" normalizeH="0" baseline="0" dirty="0" err="1" bmk="">
                    <a:ln>
                      <a:noFill/>
                    </a:ln>
                    <a:solidFill>
                      <a:srgbClr val="000000"/>
                    </a:solidFill>
                    <a:effectLst/>
                    <a:cs typeface="Times New Roman" panose="02020603050405020304" pitchFamily="18" charset="0"/>
                  </a:rPr>
                  <a:t>IREF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endParaRPr lang="en-US" altLang="en-US" baseline="-25000"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worklist = { all calls and </a:t>
                </a:r>
                <a:r>
                  <a:rPr lang="en-US" altLang="en-US" dirty="0" err="1" bmk="">
                    <a:solidFill>
                      <a:srgbClr val="000000"/>
                    </a:solidFill>
                    <a:cs typeface="Times New Roman" panose="02020603050405020304" pitchFamily="18" charset="0"/>
                  </a:rPr>
                  <a:t>fns</a:t>
                </a:r>
                <a:r>
                  <a:rPr lang="en-US" altLang="en-US" dirty="0" bmk="">
                    <a:solidFill>
                      <a:srgbClr val="000000"/>
                    </a:solidFill>
                    <a:cs typeface="Times New Roman" panose="02020603050405020304" pitchFamily="18" charset="0"/>
                  </a:rPr>
                  <a:t>}</a:t>
                </a:r>
                <a:r>
                  <a:rPr kumimoji="0" lang="en-US" altLang="en-US" b="0" i="0" u="none" strike="noStrike" cap="none" normalizeH="0" baseline="0" dirty="0" bmk="">
                    <a:ln>
                      <a:noFill/>
                    </a:ln>
                    <a:solidFill>
                      <a:srgbClr val="000000"/>
                    </a:solidFill>
                    <a:effectLst/>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while(worklist not empty):</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 = pop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element e is a call c in function s to function 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(t) with formals mapped to actuals</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updated, add s to the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else if element e is a function 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 </a:t>
                </a:r>
                <a14:m>
                  <m:oMath xmlns:m="http://schemas.openxmlformats.org/officeDocument/2006/math">
                    <m:r>
                      <a:rPr xmlns:a="http://schemas.openxmlformats.org/drawingml/2006/main" lang="en-US" i="1" smtClean="0">
                        <a:latin typeface="Cambria Math" panose="02040503050406030204" pitchFamily="18" charset="0"/>
                        <a:ea typeface="Cambria Math" panose="02040503050406030204" pitchFamily="18" charset="0"/>
                      </a:rPr>
                      <m:t>⋃</m:t>
                    </m:r>
                  </m:oMath>
                </a14:m>
                <a:r>
                  <a:rPr lang="en-US" dirty="0"/>
                  <a:t> </a:t>
                </a:r>
                <a:r>
                  <a:rPr lang="en-US" dirty="0" err="1"/>
                  <a:t>GREF</a:t>
                </a:r>
                <a:r>
                  <a:rPr lang="en-US" baseline="-25000" dirty="0" err="1"/>
                  <a:t>call</a:t>
                </a:r>
                <a:r>
                  <a:rPr lang="en-US" dirty="0"/>
                  <a:t>(c) for all call sites c in f </a:t>
                </a:r>
                <a14:m>
                  <m:oMath xmlns:m="http://schemas.openxmlformats.org/officeDocument/2006/math">
                    <m:r>
                      <a:rPr xmlns:a="http://schemas.openxmlformats.org/drawingml/2006/main" lang="en-US" i="1">
                        <a:latin typeface="Cambria Math" panose="02040503050406030204" pitchFamily="18" charset="0"/>
                        <a:ea typeface="Cambria Math" panose="02040503050406030204" pitchFamily="18" charset="0"/>
                      </a:rPr>
                      <m:t>⋃</m:t>
                    </m:r>
                  </m:oMath>
                </a14:m>
                <a:r>
                  <a:rPr lang="en-US" dirty="0"/>
                  <a:t> IREF(f)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updated, add all call sites to f to worklist</a:t>
                </a:r>
              </a:p>
            </p:txBody>
          </p:sp>
        </mc:Choice>
        <mc:Fallback>
          <p:sp>
            <p:nvSpPr>
              <p:cNvPr id="9" name="Rectangle 8">
                <a:extLst>
                  <a:ext uri="{FF2B5EF4-FFF2-40B4-BE49-F238E27FC236}">
                    <a16:creationId xmlns:a16="http://schemas.microsoft.com/office/drawing/2014/main" id="{F45C2C51-CEF6-5730-9CD4-5D2C89C12393}"/>
                  </a:ext>
                </a:extLst>
              </p:cNvPr>
              <p:cNvSpPr>
                <a:spLocks noRot="1" noChangeAspect="1" noMove="1" noResize="1" noEditPoints="1" noAdjustHandles="1" noChangeArrowheads="1" noChangeShapeType="1" noTextEdit="1"/>
              </p:cNvSpPr>
              <p:nvPr/>
            </p:nvSpPr>
            <p:spPr bwMode="auto">
              <a:xfrm>
                <a:off x="231681" y="570543"/>
                <a:ext cx="5894799" cy="4335793"/>
              </a:xfrm>
              <a:prstGeom prst="rect">
                <a:avLst/>
              </a:prstGeom>
              <a:blipFill>
                <a:blip r:embed="rId2"/>
                <a:stretch>
                  <a:fillRect l="-827" r="-10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12" name="TextBox 11">
            <a:extLst>
              <a:ext uri="{FF2B5EF4-FFF2-40B4-BE49-F238E27FC236}">
                <a16:creationId xmlns:a16="http://schemas.microsoft.com/office/drawing/2014/main" id="{5AA0512F-15CA-C85A-31EE-BF61BB042FFB}"/>
              </a:ext>
            </a:extLst>
          </p:cNvPr>
          <p:cNvSpPr txBox="1"/>
          <p:nvPr/>
        </p:nvSpPr>
        <p:spPr>
          <a:xfrm>
            <a:off x="6003112" y="1202252"/>
            <a:ext cx="3433490" cy="286232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a:solidFill>
                  <a:srgbClr val="000000"/>
                </a:solidFill>
                <a:latin typeface="Courier New" panose="02070309020205020404" pitchFamily="49" charset="0"/>
                <a:cs typeface="Courier New" panose="02070309020205020404" pitchFamily="49" charset="0"/>
              </a:rPr>
              <a:t>01: i</a:t>
            </a: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nt g1,g2, p3;</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02: v</a:t>
            </a:r>
            <a:r>
              <a:rPr kumimoji="0" lang="en-US" altLang="en-US" sz="1500" b="0" i="0" u="none" strike="noStrike" cap="none" normalizeH="0" baseline="0" dirty="0" bmk="">
                <a:ln>
                  <a:noFill/>
                </a:ln>
                <a:solidFill>
                  <a:srgbClr val="000000"/>
                </a:solidFill>
                <a:effectLst/>
                <a:latin typeface="Courier New" panose="02070309020205020404" pitchFamily="49" charset="0"/>
                <a:cs typeface="Courier New" panose="02070309020205020404" pitchFamily="49" charset="0"/>
              </a:rPr>
              <a:t>oid main()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03:   a(v1);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04: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05: void a( int f1){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06:   b(v2, v3);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07:   b(v4, v5);</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08: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09: void b( int f2, int 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10:   print(f3);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11:   b(g1, g2);</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12: }</a:t>
            </a:r>
          </a:p>
        </p:txBody>
      </p:sp>
      <p:sp>
        <p:nvSpPr>
          <p:cNvPr id="17" name="Rectangle 16">
            <a:extLst>
              <a:ext uri="{FF2B5EF4-FFF2-40B4-BE49-F238E27FC236}">
                <a16:creationId xmlns:a16="http://schemas.microsoft.com/office/drawing/2014/main" id="{A50623D2-A206-7901-482A-3812B4F8A01F}"/>
              </a:ext>
            </a:extLst>
          </p:cNvPr>
          <p:cNvSpPr/>
          <p:nvPr/>
        </p:nvSpPr>
        <p:spPr>
          <a:xfrm>
            <a:off x="9550687" y="685667"/>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main</a:t>
            </a:r>
          </a:p>
          <a:p>
            <a:pPr algn="ctr"/>
            <a:r>
              <a:rPr lang="en-US" dirty="0">
                <a:solidFill>
                  <a:schemeClr val="tx1"/>
                </a:solidFill>
              </a:rPr>
              <a:t>IREF = { }</a:t>
            </a:r>
          </a:p>
          <a:p>
            <a:pPr algn="ctr"/>
            <a:r>
              <a:rPr lang="en-US" dirty="0">
                <a:solidFill>
                  <a:schemeClr val="tx1"/>
                </a:solidFill>
              </a:rPr>
              <a:t>03</a:t>
            </a:r>
          </a:p>
        </p:txBody>
      </p:sp>
      <p:sp>
        <p:nvSpPr>
          <p:cNvPr id="18" name="Rectangle 17">
            <a:extLst>
              <a:ext uri="{FF2B5EF4-FFF2-40B4-BE49-F238E27FC236}">
                <a16:creationId xmlns:a16="http://schemas.microsoft.com/office/drawing/2014/main" id="{03DB0360-B230-F6EF-574B-CFD927784F19}"/>
              </a:ext>
            </a:extLst>
          </p:cNvPr>
          <p:cNvSpPr/>
          <p:nvPr/>
        </p:nvSpPr>
        <p:spPr>
          <a:xfrm>
            <a:off x="9550687" y="1952271"/>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a</a:t>
            </a:r>
          </a:p>
          <a:p>
            <a:pPr algn="ctr"/>
            <a:r>
              <a:rPr lang="en-US" dirty="0">
                <a:solidFill>
                  <a:schemeClr val="tx1"/>
                </a:solidFill>
              </a:rPr>
              <a:t>IREF = { }</a:t>
            </a:r>
          </a:p>
          <a:p>
            <a:pPr algn="ctr"/>
            <a:r>
              <a:rPr lang="en-US" dirty="0">
                <a:solidFill>
                  <a:schemeClr val="tx1"/>
                </a:solidFill>
              </a:rPr>
              <a:t>06   07</a:t>
            </a:r>
          </a:p>
        </p:txBody>
      </p:sp>
      <p:sp>
        <p:nvSpPr>
          <p:cNvPr id="19" name="Rectangle 18">
            <a:extLst>
              <a:ext uri="{FF2B5EF4-FFF2-40B4-BE49-F238E27FC236}">
                <a16:creationId xmlns:a16="http://schemas.microsoft.com/office/drawing/2014/main" id="{934046BB-9595-07E9-0B5A-A5B0736C36FD}"/>
              </a:ext>
            </a:extLst>
          </p:cNvPr>
          <p:cNvSpPr/>
          <p:nvPr/>
        </p:nvSpPr>
        <p:spPr>
          <a:xfrm>
            <a:off x="9550687" y="3230880"/>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b</a:t>
            </a:r>
          </a:p>
          <a:p>
            <a:pPr algn="ctr"/>
            <a:r>
              <a:rPr lang="en-US" dirty="0">
                <a:solidFill>
                  <a:schemeClr val="tx1"/>
                </a:solidFill>
              </a:rPr>
              <a:t>IREF = {f3}</a:t>
            </a:r>
          </a:p>
          <a:p>
            <a:pPr algn="ctr"/>
            <a:r>
              <a:rPr lang="en-US" dirty="0">
                <a:solidFill>
                  <a:schemeClr val="tx1"/>
                </a:solidFill>
              </a:rPr>
              <a:t>10</a:t>
            </a:r>
          </a:p>
        </p:txBody>
      </p:sp>
      <p:cxnSp>
        <p:nvCxnSpPr>
          <p:cNvPr id="20" name="Straight Arrow Connector 19">
            <a:extLst>
              <a:ext uri="{FF2B5EF4-FFF2-40B4-BE49-F238E27FC236}">
                <a16:creationId xmlns:a16="http://schemas.microsoft.com/office/drawing/2014/main" id="{5D609836-5F90-9D92-E60E-1BEF9756DE5C}"/>
              </a:ext>
            </a:extLst>
          </p:cNvPr>
          <p:cNvCxnSpPr>
            <a:stCxn id="17" idx="2"/>
            <a:endCxn id="18" idx="0"/>
          </p:cNvCxnSpPr>
          <p:nvPr/>
        </p:nvCxnSpPr>
        <p:spPr>
          <a:xfrm>
            <a:off x="10213627" y="1600067"/>
            <a:ext cx="0" cy="35220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1" name="Straight Arrow Connector 20">
            <a:extLst>
              <a:ext uri="{FF2B5EF4-FFF2-40B4-BE49-F238E27FC236}">
                <a16:creationId xmlns:a16="http://schemas.microsoft.com/office/drawing/2014/main" id="{0634E37E-49E8-8894-7F52-AC5D0C53B09D}"/>
              </a:ext>
            </a:extLst>
          </p:cNvPr>
          <p:cNvCxnSpPr>
            <a:cxnSpLocks/>
            <a:endCxn id="19" idx="0"/>
          </p:cNvCxnSpPr>
          <p:nvPr/>
        </p:nvCxnSpPr>
        <p:spPr>
          <a:xfrm>
            <a:off x="9992647" y="2866671"/>
            <a:ext cx="220980"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2" name="Straight Arrow Connector 21">
            <a:extLst>
              <a:ext uri="{FF2B5EF4-FFF2-40B4-BE49-F238E27FC236}">
                <a16:creationId xmlns:a16="http://schemas.microsoft.com/office/drawing/2014/main" id="{50F8447D-CD82-2B9F-42E0-ED625F199A90}"/>
              </a:ext>
            </a:extLst>
          </p:cNvPr>
          <p:cNvCxnSpPr>
            <a:cxnSpLocks/>
            <a:endCxn id="19" idx="0"/>
          </p:cNvCxnSpPr>
          <p:nvPr/>
        </p:nvCxnSpPr>
        <p:spPr>
          <a:xfrm flipH="1">
            <a:off x="10213627" y="2866671"/>
            <a:ext cx="183984"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3" name="Connector: Elbow 22">
            <a:extLst>
              <a:ext uri="{FF2B5EF4-FFF2-40B4-BE49-F238E27FC236}">
                <a16:creationId xmlns:a16="http://schemas.microsoft.com/office/drawing/2014/main" id="{4C9A9400-4F4C-1186-8495-AB4F27CA3F41}"/>
              </a:ext>
            </a:extLst>
          </p:cNvPr>
          <p:cNvCxnSpPr>
            <a:cxnSpLocks/>
            <a:stCxn id="19" idx="2"/>
            <a:endCxn id="19" idx="3"/>
          </p:cNvCxnSpPr>
          <p:nvPr/>
        </p:nvCxnSpPr>
        <p:spPr>
          <a:xfrm rot="5400000" flipH="1" flipV="1">
            <a:off x="10316497" y="3585210"/>
            <a:ext cx="457200" cy="662940"/>
          </a:xfrm>
          <a:prstGeom prst="bentConnector4">
            <a:avLst>
              <a:gd name="adj1" fmla="val -50000"/>
              <a:gd name="adj2" fmla="val 134483"/>
            </a:avLst>
          </a:prstGeom>
          <a:ln>
            <a:tailEnd type="triangle"/>
          </a:ln>
        </p:spPr>
        <p:style>
          <a:lnRef idx="3">
            <a:schemeClr val="dk1"/>
          </a:lnRef>
          <a:fillRef idx="0">
            <a:schemeClr val="dk1"/>
          </a:fillRef>
          <a:effectRef idx="2">
            <a:schemeClr val="dk1"/>
          </a:effectRef>
          <a:fontRef idx="minor">
            <a:schemeClr val="tx1"/>
          </a:fontRef>
        </p:style>
      </p:cxnSp>
      <p:grpSp>
        <p:nvGrpSpPr>
          <p:cNvPr id="3" name="Group 2">
            <a:extLst>
              <a:ext uri="{FF2B5EF4-FFF2-40B4-BE49-F238E27FC236}">
                <a16:creationId xmlns:a16="http://schemas.microsoft.com/office/drawing/2014/main" id="{28972473-F738-14BB-026D-95E55E33ACDC}"/>
              </a:ext>
            </a:extLst>
          </p:cNvPr>
          <p:cNvGrpSpPr/>
          <p:nvPr/>
        </p:nvGrpSpPr>
        <p:grpSpPr>
          <a:xfrm>
            <a:off x="1625600" y="5415280"/>
            <a:ext cx="4153836" cy="369332"/>
            <a:chOff x="1625600" y="5415280"/>
            <a:chExt cx="4153836" cy="369332"/>
          </a:xfrm>
        </p:grpSpPr>
        <p:sp>
          <p:nvSpPr>
            <p:cNvPr id="24" name="TextBox 23">
              <a:extLst>
                <a:ext uri="{FF2B5EF4-FFF2-40B4-BE49-F238E27FC236}">
                  <a16:creationId xmlns:a16="http://schemas.microsoft.com/office/drawing/2014/main" id="{EC206B69-A9D6-50AA-669B-5F052DDCDD50}"/>
                </a:ext>
              </a:extLst>
            </p:cNvPr>
            <p:cNvSpPr txBox="1"/>
            <p:nvPr/>
          </p:nvSpPr>
          <p:spPr>
            <a:xfrm>
              <a:off x="1625600" y="5415280"/>
              <a:ext cx="684803" cy="369332"/>
            </a:xfrm>
            <a:prstGeom prst="rect">
              <a:avLst/>
            </a:prstGeom>
            <a:noFill/>
          </p:spPr>
          <p:txBody>
            <a:bodyPr wrap="none" rtlCol="0">
              <a:spAutoFit/>
            </a:bodyPr>
            <a:lstStyle/>
            <a:p>
              <a:r>
                <a:rPr lang="en-US" dirty="0"/>
                <a:t>main</a:t>
              </a:r>
            </a:p>
          </p:txBody>
        </p:sp>
        <p:sp>
          <p:nvSpPr>
            <p:cNvPr id="25" name="TextBox 24">
              <a:extLst>
                <a:ext uri="{FF2B5EF4-FFF2-40B4-BE49-F238E27FC236}">
                  <a16:creationId xmlns:a16="http://schemas.microsoft.com/office/drawing/2014/main" id="{D665568A-7F9F-F664-6ED5-778B082E7349}"/>
                </a:ext>
              </a:extLst>
            </p:cNvPr>
            <p:cNvSpPr txBox="1"/>
            <p:nvPr/>
          </p:nvSpPr>
          <p:spPr>
            <a:xfrm>
              <a:off x="2501663" y="5415280"/>
              <a:ext cx="314510" cy="369332"/>
            </a:xfrm>
            <a:prstGeom prst="rect">
              <a:avLst/>
            </a:prstGeom>
            <a:noFill/>
          </p:spPr>
          <p:txBody>
            <a:bodyPr wrap="none" rtlCol="0">
              <a:spAutoFit/>
            </a:bodyPr>
            <a:lstStyle/>
            <a:p>
              <a:r>
                <a:rPr lang="en-US" dirty="0"/>
                <a:t>a</a:t>
              </a:r>
            </a:p>
          </p:txBody>
        </p:sp>
        <p:sp>
          <p:nvSpPr>
            <p:cNvPr id="26" name="TextBox 25">
              <a:extLst>
                <a:ext uri="{FF2B5EF4-FFF2-40B4-BE49-F238E27FC236}">
                  <a16:creationId xmlns:a16="http://schemas.microsoft.com/office/drawing/2014/main" id="{BE90D749-E448-13AF-821C-158165762787}"/>
                </a:ext>
              </a:extLst>
            </p:cNvPr>
            <p:cNvSpPr txBox="1"/>
            <p:nvPr/>
          </p:nvSpPr>
          <p:spPr>
            <a:xfrm>
              <a:off x="3007433" y="5415280"/>
              <a:ext cx="314510" cy="369332"/>
            </a:xfrm>
            <a:prstGeom prst="rect">
              <a:avLst/>
            </a:prstGeom>
            <a:noFill/>
          </p:spPr>
          <p:txBody>
            <a:bodyPr wrap="none" rtlCol="0">
              <a:spAutoFit/>
            </a:bodyPr>
            <a:lstStyle/>
            <a:p>
              <a:r>
                <a:rPr lang="en-US" dirty="0"/>
                <a:t>b</a:t>
              </a:r>
            </a:p>
          </p:txBody>
        </p:sp>
        <p:sp>
          <p:nvSpPr>
            <p:cNvPr id="27" name="TextBox 26">
              <a:extLst>
                <a:ext uri="{FF2B5EF4-FFF2-40B4-BE49-F238E27FC236}">
                  <a16:creationId xmlns:a16="http://schemas.microsoft.com/office/drawing/2014/main" id="{50A644CB-307F-9393-1780-F9365265FD83}"/>
                </a:ext>
              </a:extLst>
            </p:cNvPr>
            <p:cNvSpPr txBox="1"/>
            <p:nvPr/>
          </p:nvSpPr>
          <p:spPr>
            <a:xfrm>
              <a:off x="3513203" y="5415280"/>
              <a:ext cx="421526" cy="369332"/>
            </a:xfrm>
            <a:prstGeom prst="rect">
              <a:avLst/>
            </a:prstGeom>
            <a:noFill/>
          </p:spPr>
          <p:txBody>
            <a:bodyPr wrap="none" rtlCol="0">
              <a:spAutoFit/>
            </a:bodyPr>
            <a:lstStyle/>
            <a:p>
              <a:r>
                <a:rPr lang="en-US" dirty="0"/>
                <a:t>03</a:t>
              </a:r>
            </a:p>
          </p:txBody>
        </p:sp>
        <p:sp>
          <p:nvSpPr>
            <p:cNvPr id="28" name="TextBox 27">
              <a:extLst>
                <a:ext uri="{FF2B5EF4-FFF2-40B4-BE49-F238E27FC236}">
                  <a16:creationId xmlns:a16="http://schemas.microsoft.com/office/drawing/2014/main" id="{FBDFB56E-7B29-621F-6B2B-8FFAF0DB7831}"/>
                </a:ext>
              </a:extLst>
            </p:cNvPr>
            <p:cNvSpPr txBox="1"/>
            <p:nvPr/>
          </p:nvSpPr>
          <p:spPr>
            <a:xfrm>
              <a:off x="4125989" y="5415280"/>
              <a:ext cx="425116" cy="369332"/>
            </a:xfrm>
            <a:prstGeom prst="rect">
              <a:avLst/>
            </a:prstGeom>
            <a:noFill/>
          </p:spPr>
          <p:txBody>
            <a:bodyPr wrap="none" rtlCol="0">
              <a:spAutoFit/>
            </a:bodyPr>
            <a:lstStyle/>
            <a:p>
              <a:r>
                <a:rPr lang="en-US" dirty="0"/>
                <a:t>06</a:t>
              </a:r>
            </a:p>
          </p:txBody>
        </p:sp>
        <p:sp>
          <p:nvSpPr>
            <p:cNvPr id="29" name="TextBox 28">
              <a:extLst>
                <a:ext uri="{FF2B5EF4-FFF2-40B4-BE49-F238E27FC236}">
                  <a16:creationId xmlns:a16="http://schemas.microsoft.com/office/drawing/2014/main" id="{B2226B4A-F1BA-7BD8-DFD8-47B5256F9F63}"/>
                </a:ext>
              </a:extLst>
            </p:cNvPr>
            <p:cNvSpPr txBox="1"/>
            <p:nvPr/>
          </p:nvSpPr>
          <p:spPr>
            <a:xfrm>
              <a:off x="4742365" y="5415280"/>
              <a:ext cx="420693" cy="369332"/>
            </a:xfrm>
            <a:prstGeom prst="rect">
              <a:avLst/>
            </a:prstGeom>
            <a:noFill/>
          </p:spPr>
          <p:txBody>
            <a:bodyPr wrap="none" rtlCol="0">
              <a:spAutoFit/>
            </a:bodyPr>
            <a:lstStyle/>
            <a:p>
              <a:r>
                <a:rPr lang="en-US"/>
                <a:t>07</a:t>
              </a:r>
              <a:endParaRPr lang="en-US" dirty="0"/>
            </a:p>
          </p:txBody>
        </p:sp>
        <p:sp>
          <p:nvSpPr>
            <p:cNvPr id="30" name="TextBox 29">
              <a:extLst>
                <a:ext uri="{FF2B5EF4-FFF2-40B4-BE49-F238E27FC236}">
                  <a16:creationId xmlns:a16="http://schemas.microsoft.com/office/drawing/2014/main" id="{88881A8C-98FD-2C2B-CF0F-089DFFB76F41}"/>
                </a:ext>
              </a:extLst>
            </p:cNvPr>
            <p:cNvSpPr txBox="1"/>
            <p:nvPr/>
          </p:nvSpPr>
          <p:spPr>
            <a:xfrm>
              <a:off x="5354320" y="5415280"/>
              <a:ext cx="425116" cy="369332"/>
            </a:xfrm>
            <a:prstGeom prst="rect">
              <a:avLst/>
            </a:prstGeom>
            <a:noFill/>
          </p:spPr>
          <p:txBody>
            <a:bodyPr wrap="none" rtlCol="0">
              <a:spAutoFit/>
            </a:bodyPr>
            <a:lstStyle/>
            <a:p>
              <a:r>
                <a:rPr lang="en-US" dirty="0"/>
                <a:t>11</a:t>
              </a:r>
            </a:p>
          </p:txBody>
        </p:sp>
      </p:grpSp>
      <p:sp>
        <p:nvSpPr>
          <p:cNvPr id="31" name="TextBox 30">
            <a:extLst>
              <a:ext uri="{FF2B5EF4-FFF2-40B4-BE49-F238E27FC236}">
                <a16:creationId xmlns:a16="http://schemas.microsoft.com/office/drawing/2014/main" id="{B254F99B-E2F7-50CD-F765-52AB7D25006D}"/>
              </a:ext>
            </a:extLst>
          </p:cNvPr>
          <p:cNvSpPr txBox="1"/>
          <p:nvPr/>
        </p:nvSpPr>
        <p:spPr>
          <a:xfrm>
            <a:off x="836600" y="5835412"/>
            <a:ext cx="705642" cy="369332"/>
          </a:xfrm>
          <a:prstGeom prst="rect">
            <a:avLst/>
          </a:prstGeom>
          <a:noFill/>
        </p:spPr>
        <p:txBody>
          <a:bodyPr wrap="none" rtlCol="0">
            <a:spAutoFit/>
          </a:bodyPr>
          <a:lstStyle/>
          <a:p>
            <a:r>
              <a:rPr lang="en-US" dirty="0"/>
              <a:t>GREF</a:t>
            </a:r>
          </a:p>
        </p:txBody>
      </p:sp>
      <p:sp>
        <p:nvSpPr>
          <p:cNvPr id="35" name="TextBox 34">
            <a:extLst>
              <a:ext uri="{FF2B5EF4-FFF2-40B4-BE49-F238E27FC236}">
                <a16:creationId xmlns:a16="http://schemas.microsoft.com/office/drawing/2014/main" id="{B0CEE89F-98EA-A265-E6B5-74C77216F146}"/>
              </a:ext>
            </a:extLst>
          </p:cNvPr>
          <p:cNvSpPr txBox="1"/>
          <p:nvPr/>
        </p:nvSpPr>
        <p:spPr>
          <a:xfrm>
            <a:off x="2917576" y="5781040"/>
            <a:ext cx="548163" cy="369332"/>
          </a:xfrm>
          <a:prstGeom prst="rect">
            <a:avLst/>
          </a:prstGeom>
          <a:noFill/>
        </p:spPr>
        <p:txBody>
          <a:bodyPr wrap="none" rtlCol="0">
            <a:spAutoFit/>
          </a:bodyPr>
          <a:lstStyle/>
          <a:p>
            <a:r>
              <a:rPr lang="en-US" dirty="0"/>
              <a:t>{f3}</a:t>
            </a:r>
          </a:p>
        </p:txBody>
      </p:sp>
      <p:sp>
        <p:nvSpPr>
          <p:cNvPr id="36" name="TextBox 35">
            <a:extLst>
              <a:ext uri="{FF2B5EF4-FFF2-40B4-BE49-F238E27FC236}">
                <a16:creationId xmlns:a16="http://schemas.microsoft.com/office/drawing/2014/main" id="{093B920D-8B65-3222-89C6-1F55E03608AD}"/>
              </a:ext>
            </a:extLst>
          </p:cNvPr>
          <p:cNvSpPr txBox="1"/>
          <p:nvPr/>
        </p:nvSpPr>
        <p:spPr>
          <a:xfrm>
            <a:off x="1769496" y="5781040"/>
            <a:ext cx="418704" cy="369332"/>
          </a:xfrm>
          <a:prstGeom prst="rect">
            <a:avLst/>
          </a:prstGeom>
          <a:noFill/>
        </p:spPr>
        <p:txBody>
          <a:bodyPr wrap="none" rtlCol="0">
            <a:spAutoFit/>
          </a:bodyPr>
          <a:lstStyle/>
          <a:p>
            <a:r>
              <a:rPr lang="en-US" dirty="0"/>
              <a:t>{ }</a:t>
            </a:r>
          </a:p>
        </p:txBody>
      </p:sp>
      <p:sp>
        <p:nvSpPr>
          <p:cNvPr id="37" name="TextBox 36">
            <a:extLst>
              <a:ext uri="{FF2B5EF4-FFF2-40B4-BE49-F238E27FC236}">
                <a16:creationId xmlns:a16="http://schemas.microsoft.com/office/drawing/2014/main" id="{4DA21867-F28B-6534-8C2F-B5EC41E6BEAA}"/>
              </a:ext>
            </a:extLst>
          </p:cNvPr>
          <p:cNvSpPr txBox="1"/>
          <p:nvPr/>
        </p:nvSpPr>
        <p:spPr>
          <a:xfrm>
            <a:off x="2450216" y="5781040"/>
            <a:ext cx="418704" cy="369332"/>
          </a:xfrm>
          <a:prstGeom prst="rect">
            <a:avLst/>
          </a:prstGeom>
          <a:noFill/>
        </p:spPr>
        <p:txBody>
          <a:bodyPr wrap="none" rtlCol="0">
            <a:spAutoFit/>
          </a:bodyPr>
          <a:lstStyle/>
          <a:p>
            <a:r>
              <a:rPr lang="en-US" dirty="0"/>
              <a:t>{ }</a:t>
            </a:r>
          </a:p>
        </p:txBody>
      </p:sp>
      <p:sp>
        <p:nvSpPr>
          <p:cNvPr id="38" name="TextBox 37">
            <a:extLst>
              <a:ext uri="{FF2B5EF4-FFF2-40B4-BE49-F238E27FC236}">
                <a16:creationId xmlns:a16="http://schemas.microsoft.com/office/drawing/2014/main" id="{E0CA0496-97EC-39C7-A4BA-B0A20020B3D3}"/>
              </a:ext>
            </a:extLst>
          </p:cNvPr>
          <p:cNvSpPr txBox="1"/>
          <p:nvPr/>
        </p:nvSpPr>
        <p:spPr>
          <a:xfrm>
            <a:off x="3517016" y="5781040"/>
            <a:ext cx="418704" cy="369332"/>
          </a:xfrm>
          <a:prstGeom prst="rect">
            <a:avLst/>
          </a:prstGeom>
          <a:noFill/>
        </p:spPr>
        <p:txBody>
          <a:bodyPr wrap="none" rtlCol="0">
            <a:spAutoFit/>
          </a:bodyPr>
          <a:lstStyle/>
          <a:p>
            <a:r>
              <a:rPr lang="en-US" dirty="0"/>
              <a:t>{ }</a:t>
            </a:r>
          </a:p>
        </p:txBody>
      </p:sp>
      <p:sp>
        <p:nvSpPr>
          <p:cNvPr id="46" name="TextBox 45">
            <a:extLst>
              <a:ext uri="{FF2B5EF4-FFF2-40B4-BE49-F238E27FC236}">
                <a16:creationId xmlns:a16="http://schemas.microsoft.com/office/drawing/2014/main" id="{0E89C5DD-5CB5-52DA-C40F-FDC293873F4A}"/>
              </a:ext>
            </a:extLst>
          </p:cNvPr>
          <p:cNvSpPr txBox="1"/>
          <p:nvPr/>
        </p:nvSpPr>
        <p:spPr>
          <a:xfrm>
            <a:off x="588617" y="4894762"/>
            <a:ext cx="1124026" cy="369332"/>
          </a:xfrm>
          <a:prstGeom prst="rect">
            <a:avLst/>
          </a:prstGeom>
          <a:noFill/>
        </p:spPr>
        <p:txBody>
          <a:bodyPr wrap="none" rtlCol="0">
            <a:spAutoFit/>
          </a:bodyPr>
          <a:lstStyle/>
          <a:p>
            <a:r>
              <a:rPr lang="en-US" dirty="0"/>
              <a:t>Worklist: </a:t>
            </a:r>
          </a:p>
        </p:txBody>
      </p:sp>
      <p:sp>
        <p:nvSpPr>
          <p:cNvPr id="47" name="TextBox 46">
            <a:extLst>
              <a:ext uri="{FF2B5EF4-FFF2-40B4-BE49-F238E27FC236}">
                <a16:creationId xmlns:a16="http://schemas.microsoft.com/office/drawing/2014/main" id="{8C242786-A450-38A4-955E-67C680B96086}"/>
              </a:ext>
            </a:extLst>
          </p:cNvPr>
          <p:cNvSpPr txBox="1"/>
          <p:nvPr/>
        </p:nvSpPr>
        <p:spPr>
          <a:xfrm>
            <a:off x="1523337" y="4894762"/>
            <a:ext cx="271228" cy="369332"/>
          </a:xfrm>
          <a:prstGeom prst="rect">
            <a:avLst/>
          </a:prstGeom>
          <a:noFill/>
        </p:spPr>
        <p:txBody>
          <a:bodyPr wrap="none" rtlCol="0">
            <a:spAutoFit/>
          </a:bodyPr>
          <a:lstStyle/>
          <a:p>
            <a:r>
              <a:rPr lang="en-US" dirty="0"/>
              <a:t>{</a:t>
            </a:r>
          </a:p>
        </p:txBody>
      </p:sp>
      <p:sp>
        <p:nvSpPr>
          <p:cNvPr id="48" name="TextBox 47">
            <a:extLst>
              <a:ext uri="{FF2B5EF4-FFF2-40B4-BE49-F238E27FC236}">
                <a16:creationId xmlns:a16="http://schemas.microsoft.com/office/drawing/2014/main" id="{390C9F19-F808-536A-48BA-C84C9408FB7E}"/>
              </a:ext>
            </a:extLst>
          </p:cNvPr>
          <p:cNvSpPr txBox="1"/>
          <p:nvPr/>
        </p:nvSpPr>
        <p:spPr>
          <a:xfrm>
            <a:off x="4043017" y="4894762"/>
            <a:ext cx="271228" cy="369332"/>
          </a:xfrm>
          <a:prstGeom prst="rect">
            <a:avLst/>
          </a:prstGeom>
          <a:noFill/>
        </p:spPr>
        <p:txBody>
          <a:bodyPr wrap="none" rtlCol="0">
            <a:spAutoFit/>
          </a:bodyPr>
          <a:lstStyle/>
          <a:p>
            <a:r>
              <a:rPr lang="en-US" dirty="0"/>
              <a:t>}</a:t>
            </a:r>
          </a:p>
        </p:txBody>
      </p:sp>
      <p:sp>
        <p:nvSpPr>
          <p:cNvPr id="45" name="TextBox 44">
            <a:extLst>
              <a:ext uri="{FF2B5EF4-FFF2-40B4-BE49-F238E27FC236}">
                <a16:creationId xmlns:a16="http://schemas.microsoft.com/office/drawing/2014/main" id="{7A2C4EE0-2B0B-C618-E2F0-4F8A497843A3}"/>
              </a:ext>
            </a:extLst>
          </p:cNvPr>
          <p:cNvSpPr txBox="1"/>
          <p:nvPr/>
        </p:nvSpPr>
        <p:spPr>
          <a:xfrm>
            <a:off x="2369434" y="4886305"/>
            <a:ext cx="314510" cy="369332"/>
          </a:xfrm>
          <a:prstGeom prst="rect">
            <a:avLst/>
          </a:prstGeom>
          <a:noFill/>
        </p:spPr>
        <p:txBody>
          <a:bodyPr wrap="none" rtlCol="0">
            <a:spAutoFit/>
          </a:bodyPr>
          <a:lstStyle/>
          <a:p>
            <a:r>
              <a:rPr lang="en-US" dirty="0"/>
              <a:t>b</a:t>
            </a:r>
          </a:p>
        </p:txBody>
      </p:sp>
      <p:sp>
        <p:nvSpPr>
          <p:cNvPr id="51" name="TextBox 50">
            <a:extLst>
              <a:ext uri="{FF2B5EF4-FFF2-40B4-BE49-F238E27FC236}">
                <a16:creationId xmlns:a16="http://schemas.microsoft.com/office/drawing/2014/main" id="{A1557140-E86F-72FA-DA32-26562B502AEE}"/>
              </a:ext>
            </a:extLst>
          </p:cNvPr>
          <p:cNvSpPr txBox="1"/>
          <p:nvPr/>
        </p:nvSpPr>
        <p:spPr>
          <a:xfrm>
            <a:off x="5213735" y="5776126"/>
            <a:ext cx="726481" cy="369332"/>
          </a:xfrm>
          <a:prstGeom prst="rect">
            <a:avLst/>
          </a:prstGeom>
          <a:noFill/>
        </p:spPr>
        <p:txBody>
          <a:bodyPr wrap="none" rtlCol="0">
            <a:spAutoFit/>
          </a:bodyPr>
          <a:lstStyle/>
          <a:p>
            <a:r>
              <a:rPr lang="en-US" dirty="0"/>
              <a:t>{ g2 }</a:t>
            </a:r>
          </a:p>
        </p:txBody>
      </p:sp>
      <p:sp>
        <p:nvSpPr>
          <p:cNvPr id="15" name="TextBox 14">
            <a:extLst>
              <a:ext uri="{FF2B5EF4-FFF2-40B4-BE49-F238E27FC236}">
                <a16:creationId xmlns:a16="http://schemas.microsoft.com/office/drawing/2014/main" id="{26EB7DD5-2D72-1FC1-DBC2-80680F102E84}"/>
              </a:ext>
            </a:extLst>
          </p:cNvPr>
          <p:cNvSpPr txBox="1"/>
          <p:nvPr/>
        </p:nvSpPr>
        <p:spPr>
          <a:xfrm>
            <a:off x="4028277" y="5784228"/>
            <a:ext cx="584904" cy="369332"/>
          </a:xfrm>
          <a:prstGeom prst="rect">
            <a:avLst/>
          </a:prstGeom>
          <a:noFill/>
        </p:spPr>
        <p:txBody>
          <a:bodyPr wrap="none" rtlCol="0">
            <a:spAutoFit/>
          </a:bodyPr>
          <a:lstStyle/>
          <a:p>
            <a:r>
              <a:rPr lang="en-US" altLang="en-US" dirty="0" bmk="">
                <a:cs typeface="Times New Roman" panose="02020603050405020304" pitchFamily="18" charset="0"/>
              </a:rPr>
              <a:t>{v3}</a:t>
            </a:r>
            <a:endParaRPr lang="en-US" dirty="0"/>
          </a:p>
        </p:txBody>
      </p:sp>
      <p:sp>
        <p:nvSpPr>
          <p:cNvPr id="44" name="TextBox 43">
            <a:extLst>
              <a:ext uri="{FF2B5EF4-FFF2-40B4-BE49-F238E27FC236}">
                <a16:creationId xmlns:a16="http://schemas.microsoft.com/office/drawing/2014/main" id="{06066B27-D8CA-4D11-EE4F-D1E95926A9FC}"/>
              </a:ext>
            </a:extLst>
          </p:cNvPr>
          <p:cNvSpPr txBox="1"/>
          <p:nvPr/>
        </p:nvSpPr>
        <p:spPr>
          <a:xfrm>
            <a:off x="2787306" y="4901054"/>
            <a:ext cx="314510" cy="369332"/>
          </a:xfrm>
          <a:prstGeom prst="rect">
            <a:avLst/>
          </a:prstGeom>
          <a:noFill/>
        </p:spPr>
        <p:txBody>
          <a:bodyPr wrap="none" rtlCol="0">
            <a:spAutoFit/>
          </a:bodyPr>
          <a:lstStyle/>
          <a:p>
            <a:r>
              <a:rPr lang="en-US" dirty="0"/>
              <a:t>a</a:t>
            </a:r>
          </a:p>
        </p:txBody>
      </p:sp>
      <p:sp>
        <p:nvSpPr>
          <p:cNvPr id="34" name="TextBox 33">
            <a:extLst>
              <a:ext uri="{FF2B5EF4-FFF2-40B4-BE49-F238E27FC236}">
                <a16:creationId xmlns:a16="http://schemas.microsoft.com/office/drawing/2014/main" id="{B81CBD98-D1FE-8C72-0A8F-886580EA3704}"/>
              </a:ext>
            </a:extLst>
          </p:cNvPr>
          <p:cNvSpPr txBox="1"/>
          <p:nvPr/>
        </p:nvSpPr>
        <p:spPr>
          <a:xfrm>
            <a:off x="4635909" y="5772431"/>
            <a:ext cx="587853" cy="369332"/>
          </a:xfrm>
          <a:prstGeom prst="rect">
            <a:avLst/>
          </a:prstGeom>
          <a:noFill/>
        </p:spPr>
        <p:txBody>
          <a:bodyPr wrap="none" rtlCol="0">
            <a:spAutoFit/>
          </a:bodyPr>
          <a:lstStyle/>
          <a:p>
            <a:r>
              <a:rPr lang="en-US" altLang="en-US" dirty="0" bmk="">
                <a:cs typeface="Times New Roman" panose="02020603050405020304" pitchFamily="18" charset="0"/>
              </a:rPr>
              <a:t>{v5}</a:t>
            </a:r>
            <a:endParaRPr lang="en-US" dirty="0"/>
          </a:p>
        </p:txBody>
      </p:sp>
      <p:sp>
        <p:nvSpPr>
          <p:cNvPr id="2" name="Oval 1">
            <a:extLst>
              <a:ext uri="{FF2B5EF4-FFF2-40B4-BE49-F238E27FC236}">
                <a16:creationId xmlns:a16="http://schemas.microsoft.com/office/drawing/2014/main" id="{3B79D1A7-F18E-ECB9-5D2A-FF4C1C418B37}"/>
              </a:ext>
            </a:extLst>
          </p:cNvPr>
          <p:cNvSpPr/>
          <p:nvPr/>
        </p:nvSpPr>
        <p:spPr>
          <a:xfrm>
            <a:off x="2367096" y="4937000"/>
            <a:ext cx="304670" cy="304488"/>
          </a:xfrm>
          <a:prstGeom prst="ellipse">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378102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16="http://schemas.microsoft.com/office/drawing/2014/main" xmlns:mc="http://schemas.openxmlformats.org/markup-compatibility/2006" xmlns:a14="http://schemas.microsoft.com/office/drawing/2010/main" xmlns:p14="http://schemas.microsoft.com/office/powerpoint/2010/main" xmlns:p159="http://schemas.microsoft.com/office/powerpoint/2015/09/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2DB38-CBE3-25DD-303C-C80A861C8970}"/>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89C482D-503B-539B-8E01-A585F01BC146}"/>
              </a:ext>
            </a:extLst>
          </p:cNvPr>
          <p:cNvSpPr>
            <a:spLocks noGrp="1"/>
          </p:cNvSpPr>
          <p:nvPr>
            <p:ph type="sldNum" sz="quarter" idx="12"/>
          </p:nvPr>
        </p:nvSpPr>
        <p:spPr>
          <a:xfrm>
            <a:off x="9436608" y="0"/>
            <a:ext cx="2743200" cy="365125"/>
          </a:xfrm>
        </p:spPr>
        <p:txBody>
          <a:bodyPr/>
          <a:lstStyle/>
          <a:p>
            <a:fld id="{B5CEABB6-07DC-46E8-9B57-56EC44A396E5}" type="slidenum">
              <a:rPr lang="en-US" smtClean="0"/>
              <a:t>22</a:t>
            </a:fld>
            <a:endParaRPr lang="en-US" dirty="0"/>
          </a:p>
        </p:txBody>
      </p:sp>
      <p:sp>
        <p:nvSpPr>
          <p:cNvPr id="7" name="Title 1">
            <a:extLst>
              <a:ext uri="{FF2B5EF4-FFF2-40B4-BE49-F238E27FC236}">
                <a16:creationId xmlns:a16="http://schemas.microsoft.com/office/drawing/2014/main" id="{8442B69B-6E5D-CE6A-EEA9-55E229B36115}"/>
              </a:ext>
            </a:extLst>
          </p:cNvPr>
          <p:cNvSpPr>
            <a:spLocks noGrp="1"/>
          </p:cNvSpPr>
          <p:nvPr>
            <p:ph type="title"/>
          </p:nvPr>
        </p:nvSpPr>
        <p:spPr>
          <a:xfrm>
            <a:off x="11071" y="-308735"/>
            <a:ext cx="12172220" cy="1325563"/>
          </a:xfrm>
        </p:spPr>
        <p:txBody>
          <a:bodyPr>
            <a:normAutofit/>
          </a:bodyPr>
          <a:lstStyle/>
          <a:p>
            <a:r>
              <a:rPr lang="en-US" sz="3400" b="1" dirty="0"/>
              <a:t>Last Time: Summary Functions</a:t>
            </a:r>
          </a:p>
        </p:txBody>
      </p:sp>
      <p:sp>
        <p:nvSpPr>
          <p:cNvPr id="8" name="Title 1">
            <a:extLst>
              <a:ext uri="{FF2B5EF4-FFF2-40B4-BE49-F238E27FC236}">
                <a16:creationId xmlns:a16="http://schemas.microsoft.com/office/drawing/2014/main" id="{87A09710-0260-1C5D-B1B5-1AE9EDABF4CE}"/>
              </a:ext>
            </a:extLst>
          </p:cNvPr>
          <p:cNvSpPr txBox="1">
            <a:spLocks/>
          </p:cNvSpPr>
          <p:nvPr/>
        </p:nvSpPr>
        <p:spPr>
          <a:xfrm>
            <a:off x="7588" y="496953"/>
            <a:ext cx="12172220" cy="34275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Review: Last Lecture</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33EF4A32-5249-7302-E396-95FB4D2BD5EE}"/>
                  </a:ext>
                </a:extLst>
              </p:cNvPr>
              <p:cNvSpPr>
                <a:spLocks noChangeArrowheads="1"/>
              </p:cNvSpPr>
              <p:nvPr/>
            </p:nvSpPr>
            <p:spPr bwMode="auto">
              <a:xfrm>
                <a:off x="231681" y="570543"/>
                <a:ext cx="5894799" cy="433579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b="1" u="sng" dirty="0" bmk="">
                    <a:solidFill>
                      <a:srgbClr val="000000"/>
                    </a:solidFill>
                    <a:cs typeface="Times New Roman" panose="02020603050405020304" pitchFamily="18" charset="0"/>
                  </a:rPr>
                  <a:t>GREF Computation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err="1" bmk="">
                    <a:ln>
                      <a:noFill/>
                    </a:ln>
                    <a:solidFill>
                      <a:srgbClr val="000000"/>
                    </a:solidFill>
                    <a:effectLst/>
                    <a:cs typeface="Times New Roman" panose="02020603050405020304" pitchFamily="18" charset="0"/>
                  </a:rPr>
                  <a:t>GREF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 = </a:t>
                </a:r>
                <a:r>
                  <a:rPr kumimoji="0" lang="en-US" altLang="en-US" b="0" i="0" u="none" strike="noStrike" cap="none" normalizeH="0" baseline="0" dirty="0" err="1" bmk="">
                    <a:ln>
                      <a:noFill/>
                    </a:ln>
                    <a:solidFill>
                      <a:srgbClr val="000000"/>
                    </a:solidFill>
                    <a:effectLst/>
                    <a:cs typeface="Times New Roman" panose="02020603050405020304" pitchFamily="18" charset="0"/>
                  </a:rPr>
                  <a:t>IREF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endParaRPr lang="en-US" altLang="en-US" baseline="-25000"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worklist = { all calls and </a:t>
                </a:r>
                <a:r>
                  <a:rPr lang="en-US" altLang="en-US" dirty="0" err="1" bmk="">
                    <a:solidFill>
                      <a:srgbClr val="000000"/>
                    </a:solidFill>
                    <a:cs typeface="Times New Roman" panose="02020603050405020304" pitchFamily="18" charset="0"/>
                  </a:rPr>
                  <a:t>fns</a:t>
                </a:r>
                <a:r>
                  <a:rPr lang="en-US" altLang="en-US" dirty="0" bmk="">
                    <a:solidFill>
                      <a:srgbClr val="000000"/>
                    </a:solidFill>
                    <a:cs typeface="Times New Roman" panose="02020603050405020304" pitchFamily="18" charset="0"/>
                  </a:rPr>
                  <a:t>}</a:t>
                </a:r>
                <a:r>
                  <a:rPr kumimoji="0" lang="en-US" altLang="en-US" b="0" i="0" u="none" strike="noStrike" cap="none" normalizeH="0" baseline="0" dirty="0" bmk="">
                    <a:ln>
                      <a:noFill/>
                    </a:ln>
                    <a:solidFill>
                      <a:srgbClr val="000000"/>
                    </a:solidFill>
                    <a:effectLst/>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while(worklist not empty):</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 = pop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element e is a call c in function s to function 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(t) with formals mapped to actuals</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updated, add s to the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else if element e is a function 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 </a:t>
                </a:r>
                <a14:m>
                  <m:oMath xmlns:m="http://schemas.openxmlformats.org/officeDocument/2006/math">
                    <m:r>
                      <a:rPr xmlns:a="http://schemas.openxmlformats.org/drawingml/2006/main" lang="en-US" i="1" smtClean="0">
                        <a:latin typeface="Cambria Math" panose="02040503050406030204" pitchFamily="18" charset="0"/>
                        <a:ea typeface="Cambria Math" panose="02040503050406030204" pitchFamily="18" charset="0"/>
                      </a:rPr>
                      <m:t>⋃</m:t>
                    </m:r>
                  </m:oMath>
                </a14:m>
                <a:r>
                  <a:rPr lang="en-US" dirty="0"/>
                  <a:t> </a:t>
                </a:r>
                <a:r>
                  <a:rPr lang="en-US" dirty="0" err="1"/>
                  <a:t>GREF</a:t>
                </a:r>
                <a:r>
                  <a:rPr lang="en-US" baseline="-25000" dirty="0" err="1"/>
                  <a:t>call</a:t>
                </a:r>
                <a:r>
                  <a:rPr lang="en-US" dirty="0"/>
                  <a:t>(c) for all call sites c in f </a:t>
                </a:r>
                <a14:m>
                  <m:oMath xmlns:m="http://schemas.openxmlformats.org/officeDocument/2006/math">
                    <m:r>
                      <a:rPr xmlns:a="http://schemas.openxmlformats.org/drawingml/2006/main" lang="en-US" i="1">
                        <a:latin typeface="Cambria Math" panose="02040503050406030204" pitchFamily="18" charset="0"/>
                        <a:ea typeface="Cambria Math" panose="02040503050406030204" pitchFamily="18" charset="0"/>
                      </a:rPr>
                      <m:t>⋃</m:t>
                    </m:r>
                  </m:oMath>
                </a14:m>
                <a:r>
                  <a:rPr lang="en-US" dirty="0"/>
                  <a:t> IREF(f)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updated, add all call sites to f to worklist</a:t>
                </a:r>
              </a:p>
            </p:txBody>
          </p:sp>
        </mc:Choice>
        <mc:Fallback>
          <p:sp>
            <p:nvSpPr>
              <p:cNvPr id="9" name="Rectangle 8">
                <a:extLst>
                  <a:ext uri="{FF2B5EF4-FFF2-40B4-BE49-F238E27FC236}">
                    <a16:creationId xmlns:a16="http://schemas.microsoft.com/office/drawing/2014/main" id="{33EF4A32-5249-7302-E396-95FB4D2BD5EE}"/>
                  </a:ext>
                </a:extLst>
              </p:cNvPr>
              <p:cNvSpPr>
                <a:spLocks noRot="1" noChangeAspect="1" noMove="1" noResize="1" noEditPoints="1" noAdjustHandles="1" noChangeArrowheads="1" noChangeShapeType="1" noTextEdit="1"/>
              </p:cNvSpPr>
              <p:nvPr/>
            </p:nvSpPr>
            <p:spPr bwMode="auto">
              <a:xfrm>
                <a:off x="231681" y="570543"/>
                <a:ext cx="5894799" cy="4335793"/>
              </a:xfrm>
              <a:prstGeom prst="rect">
                <a:avLst/>
              </a:prstGeom>
              <a:blipFill>
                <a:blip r:embed="rId2"/>
                <a:stretch>
                  <a:fillRect l="-827" r="-10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12" name="TextBox 11">
            <a:extLst>
              <a:ext uri="{FF2B5EF4-FFF2-40B4-BE49-F238E27FC236}">
                <a16:creationId xmlns:a16="http://schemas.microsoft.com/office/drawing/2014/main" id="{A3B4F744-43A1-25CF-F22A-9DB336FE029C}"/>
              </a:ext>
            </a:extLst>
          </p:cNvPr>
          <p:cNvSpPr txBox="1"/>
          <p:nvPr/>
        </p:nvSpPr>
        <p:spPr>
          <a:xfrm>
            <a:off x="6003112" y="1202252"/>
            <a:ext cx="3433490" cy="286232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a:solidFill>
                  <a:srgbClr val="000000"/>
                </a:solidFill>
                <a:latin typeface="Courier New" panose="02070309020205020404" pitchFamily="49" charset="0"/>
                <a:cs typeface="Courier New" panose="02070309020205020404" pitchFamily="49" charset="0"/>
              </a:rPr>
              <a:t>01: i</a:t>
            </a: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nt g1,g2, p3;</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02: v</a:t>
            </a:r>
            <a:r>
              <a:rPr kumimoji="0" lang="en-US" altLang="en-US" sz="1500" b="0" i="0" u="none" strike="noStrike" cap="none" normalizeH="0" baseline="0" dirty="0" bmk="">
                <a:ln>
                  <a:noFill/>
                </a:ln>
                <a:solidFill>
                  <a:srgbClr val="000000"/>
                </a:solidFill>
                <a:effectLst/>
                <a:latin typeface="Courier New" panose="02070309020205020404" pitchFamily="49" charset="0"/>
                <a:cs typeface="Courier New" panose="02070309020205020404" pitchFamily="49" charset="0"/>
              </a:rPr>
              <a:t>oid main()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03:   a(v1);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04: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05: void a( int f1){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06:   b(v2, v3);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07:   b(v4, v5);</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08: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09: void b( int f2, int 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10:   print(f3);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11:   b(g1, g2);</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12: }</a:t>
            </a:r>
          </a:p>
        </p:txBody>
      </p:sp>
      <p:sp>
        <p:nvSpPr>
          <p:cNvPr id="17" name="Rectangle 16">
            <a:extLst>
              <a:ext uri="{FF2B5EF4-FFF2-40B4-BE49-F238E27FC236}">
                <a16:creationId xmlns:a16="http://schemas.microsoft.com/office/drawing/2014/main" id="{B1B5DC71-3DB5-C878-3BFE-865ECEBBCC95}"/>
              </a:ext>
            </a:extLst>
          </p:cNvPr>
          <p:cNvSpPr/>
          <p:nvPr/>
        </p:nvSpPr>
        <p:spPr>
          <a:xfrm>
            <a:off x="9550687" y="685667"/>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main</a:t>
            </a:r>
          </a:p>
          <a:p>
            <a:pPr algn="ctr"/>
            <a:r>
              <a:rPr lang="en-US" dirty="0">
                <a:solidFill>
                  <a:schemeClr val="tx1"/>
                </a:solidFill>
              </a:rPr>
              <a:t>IREF = { }</a:t>
            </a:r>
          </a:p>
          <a:p>
            <a:pPr algn="ctr"/>
            <a:r>
              <a:rPr lang="en-US" dirty="0">
                <a:solidFill>
                  <a:schemeClr val="tx1"/>
                </a:solidFill>
              </a:rPr>
              <a:t>03</a:t>
            </a:r>
          </a:p>
        </p:txBody>
      </p:sp>
      <p:sp>
        <p:nvSpPr>
          <p:cNvPr id="18" name="Rectangle 17">
            <a:extLst>
              <a:ext uri="{FF2B5EF4-FFF2-40B4-BE49-F238E27FC236}">
                <a16:creationId xmlns:a16="http://schemas.microsoft.com/office/drawing/2014/main" id="{8DED42D1-6973-5663-F882-D59A52543969}"/>
              </a:ext>
            </a:extLst>
          </p:cNvPr>
          <p:cNvSpPr/>
          <p:nvPr/>
        </p:nvSpPr>
        <p:spPr>
          <a:xfrm>
            <a:off x="9550687" y="1952271"/>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a</a:t>
            </a:r>
          </a:p>
          <a:p>
            <a:pPr algn="ctr"/>
            <a:r>
              <a:rPr lang="en-US" dirty="0">
                <a:solidFill>
                  <a:schemeClr val="tx1"/>
                </a:solidFill>
              </a:rPr>
              <a:t>IREF = { }</a:t>
            </a:r>
          </a:p>
          <a:p>
            <a:pPr algn="ctr"/>
            <a:r>
              <a:rPr lang="en-US" dirty="0">
                <a:solidFill>
                  <a:schemeClr val="tx1"/>
                </a:solidFill>
              </a:rPr>
              <a:t>06   07</a:t>
            </a:r>
          </a:p>
        </p:txBody>
      </p:sp>
      <p:sp>
        <p:nvSpPr>
          <p:cNvPr id="19" name="Rectangle 18">
            <a:extLst>
              <a:ext uri="{FF2B5EF4-FFF2-40B4-BE49-F238E27FC236}">
                <a16:creationId xmlns:a16="http://schemas.microsoft.com/office/drawing/2014/main" id="{B0C69F3F-19E2-29CF-1EC0-E022349ECDC4}"/>
              </a:ext>
            </a:extLst>
          </p:cNvPr>
          <p:cNvSpPr/>
          <p:nvPr/>
        </p:nvSpPr>
        <p:spPr>
          <a:xfrm>
            <a:off x="9550687" y="3230880"/>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b</a:t>
            </a:r>
          </a:p>
          <a:p>
            <a:pPr algn="ctr"/>
            <a:r>
              <a:rPr lang="en-US" dirty="0">
                <a:solidFill>
                  <a:schemeClr val="tx1"/>
                </a:solidFill>
              </a:rPr>
              <a:t>IREF = {f3}</a:t>
            </a:r>
          </a:p>
          <a:p>
            <a:pPr algn="ctr"/>
            <a:r>
              <a:rPr lang="en-US" dirty="0">
                <a:solidFill>
                  <a:schemeClr val="tx1"/>
                </a:solidFill>
              </a:rPr>
              <a:t>10</a:t>
            </a:r>
          </a:p>
        </p:txBody>
      </p:sp>
      <p:cxnSp>
        <p:nvCxnSpPr>
          <p:cNvPr id="20" name="Straight Arrow Connector 19">
            <a:extLst>
              <a:ext uri="{FF2B5EF4-FFF2-40B4-BE49-F238E27FC236}">
                <a16:creationId xmlns:a16="http://schemas.microsoft.com/office/drawing/2014/main" id="{DF9A757D-E275-104E-1BF3-60A79ABCC8F7}"/>
              </a:ext>
            </a:extLst>
          </p:cNvPr>
          <p:cNvCxnSpPr>
            <a:stCxn id="17" idx="2"/>
            <a:endCxn id="18" idx="0"/>
          </p:cNvCxnSpPr>
          <p:nvPr/>
        </p:nvCxnSpPr>
        <p:spPr>
          <a:xfrm>
            <a:off x="10213627" y="1600067"/>
            <a:ext cx="0" cy="35220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1" name="Straight Arrow Connector 20">
            <a:extLst>
              <a:ext uri="{FF2B5EF4-FFF2-40B4-BE49-F238E27FC236}">
                <a16:creationId xmlns:a16="http://schemas.microsoft.com/office/drawing/2014/main" id="{5E76E323-B39D-8D09-92AF-CDDDB67209A8}"/>
              </a:ext>
            </a:extLst>
          </p:cNvPr>
          <p:cNvCxnSpPr>
            <a:cxnSpLocks/>
            <a:endCxn id="19" idx="0"/>
          </p:cNvCxnSpPr>
          <p:nvPr/>
        </p:nvCxnSpPr>
        <p:spPr>
          <a:xfrm>
            <a:off x="9992647" y="2866671"/>
            <a:ext cx="220980"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2" name="Straight Arrow Connector 21">
            <a:extLst>
              <a:ext uri="{FF2B5EF4-FFF2-40B4-BE49-F238E27FC236}">
                <a16:creationId xmlns:a16="http://schemas.microsoft.com/office/drawing/2014/main" id="{BE8C1136-0E4C-AAC2-0670-4A8DABFA4AA3}"/>
              </a:ext>
            </a:extLst>
          </p:cNvPr>
          <p:cNvCxnSpPr>
            <a:cxnSpLocks/>
            <a:endCxn id="19" idx="0"/>
          </p:cNvCxnSpPr>
          <p:nvPr/>
        </p:nvCxnSpPr>
        <p:spPr>
          <a:xfrm flipH="1">
            <a:off x="10213627" y="2866671"/>
            <a:ext cx="183984"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3" name="Connector: Elbow 22">
            <a:extLst>
              <a:ext uri="{FF2B5EF4-FFF2-40B4-BE49-F238E27FC236}">
                <a16:creationId xmlns:a16="http://schemas.microsoft.com/office/drawing/2014/main" id="{8F75574B-A911-1B9D-31D9-4A1DC1A5F298}"/>
              </a:ext>
            </a:extLst>
          </p:cNvPr>
          <p:cNvCxnSpPr>
            <a:cxnSpLocks/>
            <a:stCxn id="19" idx="2"/>
            <a:endCxn id="19" idx="3"/>
          </p:cNvCxnSpPr>
          <p:nvPr/>
        </p:nvCxnSpPr>
        <p:spPr>
          <a:xfrm rot="5400000" flipH="1" flipV="1">
            <a:off x="10316497" y="3585210"/>
            <a:ext cx="457200" cy="662940"/>
          </a:xfrm>
          <a:prstGeom prst="bentConnector4">
            <a:avLst>
              <a:gd name="adj1" fmla="val -50000"/>
              <a:gd name="adj2" fmla="val 134483"/>
            </a:avLst>
          </a:prstGeom>
          <a:ln>
            <a:tailEnd type="triangle"/>
          </a:ln>
        </p:spPr>
        <p:style>
          <a:lnRef idx="3">
            <a:schemeClr val="dk1"/>
          </a:lnRef>
          <a:fillRef idx="0">
            <a:schemeClr val="dk1"/>
          </a:fillRef>
          <a:effectRef idx="2">
            <a:schemeClr val="dk1"/>
          </a:effectRef>
          <a:fontRef idx="minor">
            <a:schemeClr val="tx1"/>
          </a:fontRef>
        </p:style>
      </p:cxnSp>
      <p:grpSp>
        <p:nvGrpSpPr>
          <p:cNvPr id="3" name="Group 2">
            <a:extLst>
              <a:ext uri="{FF2B5EF4-FFF2-40B4-BE49-F238E27FC236}">
                <a16:creationId xmlns:a16="http://schemas.microsoft.com/office/drawing/2014/main" id="{CBC41C8A-1531-4FE9-0D0F-89660815BEB2}"/>
              </a:ext>
            </a:extLst>
          </p:cNvPr>
          <p:cNvGrpSpPr/>
          <p:nvPr/>
        </p:nvGrpSpPr>
        <p:grpSpPr>
          <a:xfrm>
            <a:off x="1625600" y="5415280"/>
            <a:ext cx="4153836" cy="369332"/>
            <a:chOff x="1625600" y="5415280"/>
            <a:chExt cx="4153836" cy="369332"/>
          </a:xfrm>
        </p:grpSpPr>
        <p:sp>
          <p:nvSpPr>
            <p:cNvPr id="24" name="TextBox 23">
              <a:extLst>
                <a:ext uri="{FF2B5EF4-FFF2-40B4-BE49-F238E27FC236}">
                  <a16:creationId xmlns:a16="http://schemas.microsoft.com/office/drawing/2014/main" id="{4049C0D0-B462-136F-C061-B8FB0D000151}"/>
                </a:ext>
              </a:extLst>
            </p:cNvPr>
            <p:cNvSpPr txBox="1"/>
            <p:nvPr/>
          </p:nvSpPr>
          <p:spPr>
            <a:xfrm>
              <a:off x="1625600" y="5415280"/>
              <a:ext cx="684803" cy="369332"/>
            </a:xfrm>
            <a:prstGeom prst="rect">
              <a:avLst/>
            </a:prstGeom>
            <a:noFill/>
          </p:spPr>
          <p:txBody>
            <a:bodyPr wrap="none" rtlCol="0">
              <a:spAutoFit/>
            </a:bodyPr>
            <a:lstStyle/>
            <a:p>
              <a:r>
                <a:rPr lang="en-US" dirty="0"/>
                <a:t>main</a:t>
              </a:r>
            </a:p>
          </p:txBody>
        </p:sp>
        <p:sp>
          <p:nvSpPr>
            <p:cNvPr id="25" name="TextBox 24">
              <a:extLst>
                <a:ext uri="{FF2B5EF4-FFF2-40B4-BE49-F238E27FC236}">
                  <a16:creationId xmlns:a16="http://schemas.microsoft.com/office/drawing/2014/main" id="{57934A47-B2AC-FBF1-FB6A-C4AEED00E73D}"/>
                </a:ext>
              </a:extLst>
            </p:cNvPr>
            <p:cNvSpPr txBox="1"/>
            <p:nvPr/>
          </p:nvSpPr>
          <p:spPr>
            <a:xfrm>
              <a:off x="2501663" y="5415280"/>
              <a:ext cx="314510" cy="369332"/>
            </a:xfrm>
            <a:prstGeom prst="rect">
              <a:avLst/>
            </a:prstGeom>
            <a:noFill/>
          </p:spPr>
          <p:txBody>
            <a:bodyPr wrap="none" rtlCol="0">
              <a:spAutoFit/>
            </a:bodyPr>
            <a:lstStyle/>
            <a:p>
              <a:r>
                <a:rPr lang="en-US" dirty="0"/>
                <a:t>a</a:t>
              </a:r>
            </a:p>
          </p:txBody>
        </p:sp>
        <p:sp>
          <p:nvSpPr>
            <p:cNvPr id="26" name="TextBox 25">
              <a:extLst>
                <a:ext uri="{FF2B5EF4-FFF2-40B4-BE49-F238E27FC236}">
                  <a16:creationId xmlns:a16="http://schemas.microsoft.com/office/drawing/2014/main" id="{E0E69E1C-B0F9-FFED-6F7E-85874D0796C7}"/>
                </a:ext>
              </a:extLst>
            </p:cNvPr>
            <p:cNvSpPr txBox="1"/>
            <p:nvPr/>
          </p:nvSpPr>
          <p:spPr>
            <a:xfrm>
              <a:off x="3007433" y="5415280"/>
              <a:ext cx="314510" cy="369332"/>
            </a:xfrm>
            <a:prstGeom prst="rect">
              <a:avLst/>
            </a:prstGeom>
            <a:noFill/>
          </p:spPr>
          <p:txBody>
            <a:bodyPr wrap="none" rtlCol="0">
              <a:spAutoFit/>
            </a:bodyPr>
            <a:lstStyle/>
            <a:p>
              <a:r>
                <a:rPr lang="en-US" dirty="0"/>
                <a:t>b</a:t>
              </a:r>
            </a:p>
          </p:txBody>
        </p:sp>
        <p:sp>
          <p:nvSpPr>
            <p:cNvPr id="27" name="TextBox 26">
              <a:extLst>
                <a:ext uri="{FF2B5EF4-FFF2-40B4-BE49-F238E27FC236}">
                  <a16:creationId xmlns:a16="http://schemas.microsoft.com/office/drawing/2014/main" id="{60DCBFAA-DEA9-7B23-0B72-3CE3819C7FF4}"/>
                </a:ext>
              </a:extLst>
            </p:cNvPr>
            <p:cNvSpPr txBox="1"/>
            <p:nvPr/>
          </p:nvSpPr>
          <p:spPr>
            <a:xfrm>
              <a:off x="3513203" y="5415280"/>
              <a:ext cx="421526" cy="369332"/>
            </a:xfrm>
            <a:prstGeom prst="rect">
              <a:avLst/>
            </a:prstGeom>
            <a:noFill/>
          </p:spPr>
          <p:txBody>
            <a:bodyPr wrap="none" rtlCol="0">
              <a:spAutoFit/>
            </a:bodyPr>
            <a:lstStyle/>
            <a:p>
              <a:r>
                <a:rPr lang="en-US" dirty="0"/>
                <a:t>03</a:t>
              </a:r>
            </a:p>
          </p:txBody>
        </p:sp>
        <p:sp>
          <p:nvSpPr>
            <p:cNvPr id="28" name="TextBox 27">
              <a:extLst>
                <a:ext uri="{FF2B5EF4-FFF2-40B4-BE49-F238E27FC236}">
                  <a16:creationId xmlns:a16="http://schemas.microsoft.com/office/drawing/2014/main" id="{DF95D264-C400-143A-31B6-8CE7F5804598}"/>
                </a:ext>
              </a:extLst>
            </p:cNvPr>
            <p:cNvSpPr txBox="1"/>
            <p:nvPr/>
          </p:nvSpPr>
          <p:spPr>
            <a:xfrm>
              <a:off x="4125989" y="5415280"/>
              <a:ext cx="425116" cy="369332"/>
            </a:xfrm>
            <a:prstGeom prst="rect">
              <a:avLst/>
            </a:prstGeom>
            <a:noFill/>
          </p:spPr>
          <p:txBody>
            <a:bodyPr wrap="none" rtlCol="0">
              <a:spAutoFit/>
            </a:bodyPr>
            <a:lstStyle/>
            <a:p>
              <a:r>
                <a:rPr lang="en-US" dirty="0"/>
                <a:t>06</a:t>
              </a:r>
            </a:p>
          </p:txBody>
        </p:sp>
        <p:sp>
          <p:nvSpPr>
            <p:cNvPr id="29" name="TextBox 28">
              <a:extLst>
                <a:ext uri="{FF2B5EF4-FFF2-40B4-BE49-F238E27FC236}">
                  <a16:creationId xmlns:a16="http://schemas.microsoft.com/office/drawing/2014/main" id="{A846B97A-A1F8-008D-3812-798BF653353F}"/>
                </a:ext>
              </a:extLst>
            </p:cNvPr>
            <p:cNvSpPr txBox="1"/>
            <p:nvPr/>
          </p:nvSpPr>
          <p:spPr>
            <a:xfrm>
              <a:off x="4742365" y="5415280"/>
              <a:ext cx="420693" cy="369332"/>
            </a:xfrm>
            <a:prstGeom prst="rect">
              <a:avLst/>
            </a:prstGeom>
            <a:noFill/>
          </p:spPr>
          <p:txBody>
            <a:bodyPr wrap="none" rtlCol="0">
              <a:spAutoFit/>
            </a:bodyPr>
            <a:lstStyle/>
            <a:p>
              <a:r>
                <a:rPr lang="en-US"/>
                <a:t>07</a:t>
              </a:r>
              <a:endParaRPr lang="en-US" dirty="0"/>
            </a:p>
          </p:txBody>
        </p:sp>
        <p:sp>
          <p:nvSpPr>
            <p:cNvPr id="30" name="TextBox 29">
              <a:extLst>
                <a:ext uri="{FF2B5EF4-FFF2-40B4-BE49-F238E27FC236}">
                  <a16:creationId xmlns:a16="http://schemas.microsoft.com/office/drawing/2014/main" id="{A748E95D-5356-64B2-605E-594580E135B7}"/>
                </a:ext>
              </a:extLst>
            </p:cNvPr>
            <p:cNvSpPr txBox="1"/>
            <p:nvPr/>
          </p:nvSpPr>
          <p:spPr>
            <a:xfrm>
              <a:off x="5354320" y="5415280"/>
              <a:ext cx="425116" cy="369332"/>
            </a:xfrm>
            <a:prstGeom prst="rect">
              <a:avLst/>
            </a:prstGeom>
            <a:noFill/>
          </p:spPr>
          <p:txBody>
            <a:bodyPr wrap="none" rtlCol="0">
              <a:spAutoFit/>
            </a:bodyPr>
            <a:lstStyle/>
            <a:p>
              <a:r>
                <a:rPr lang="en-US" dirty="0"/>
                <a:t>11</a:t>
              </a:r>
            </a:p>
          </p:txBody>
        </p:sp>
      </p:grpSp>
      <p:sp>
        <p:nvSpPr>
          <p:cNvPr id="31" name="TextBox 30">
            <a:extLst>
              <a:ext uri="{FF2B5EF4-FFF2-40B4-BE49-F238E27FC236}">
                <a16:creationId xmlns:a16="http://schemas.microsoft.com/office/drawing/2014/main" id="{79F3C4BC-A747-D856-171A-79978596AE8E}"/>
              </a:ext>
            </a:extLst>
          </p:cNvPr>
          <p:cNvSpPr txBox="1"/>
          <p:nvPr/>
        </p:nvSpPr>
        <p:spPr>
          <a:xfrm>
            <a:off x="836600" y="5835412"/>
            <a:ext cx="705642" cy="369332"/>
          </a:xfrm>
          <a:prstGeom prst="rect">
            <a:avLst/>
          </a:prstGeom>
          <a:noFill/>
        </p:spPr>
        <p:txBody>
          <a:bodyPr wrap="none" rtlCol="0">
            <a:spAutoFit/>
          </a:bodyPr>
          <a:lstStyle/>
          <a:p>
            <a:r>
              <a:rPr lang="en-US" dirty="0"/>
              <a:t>GREF</a:t>
            </a:r>
          </a:p>
        </p:txBody>
      </p:sp>
      <p:sp>
        <p:nvSpPr>
          <p:cNvPr id="35" name="TextBox 34">
            <a:extLst>
              <a:ext uri="{FF2B5EF4-FFF2-40B4-BE49-F238E27FC236}">
                <a16:creationId xmlns:a16="http://schemas.microsoft.com/office/drawing/2014/main" id="{08F9F9CA-A29A-E363-B0F1-86D5EBDC786B}"/>
              </a:ext>
            </a:extLst>
          </p:cNvPr>
          <p:cNvSpPr txBox="1"/>
          <p:nvPr/>
        </p:nvSpPr>
        <p:spPr>
          <a:xfrm>
            <a:off x="2917576" y="5781040"/>
            <a:ext cx="548163" cy="369332"/>
          </a:xfrm>
          <a:prstGeom prst="rect">
            <a:avLst/>
          </a:prstGeom>
          <a:noFill/>
        </p:spPr>
        <p:txBody>
          <a:bodyPr wrap="none" rtlCol="0">
            <a:spAutoFit/>
          </a:bodyPr>
          <a:lstStyle/>
          <a:p>
            <a:r>
              <a:rPr lang="en-US" dirty="0"/>
              <a:t>{f3}</a:t>
            </a:r>
          </a:p>
        </p:txBody>
      </p:sp>
      <p:sp>
        <p:nvSpPr>
          <p:cNvPr id="36" name="TextBox 35">
            <a:extLst>
              <a:ext uri="{FF2B5EF4-FFF2-40B4-BE49-F238E27FC236}">
                <a16:creationId xmlns:a16="http://schemas.microsoft.com/office/drawing/2014/main" id="{0E9D7935-7471-C4E6-863D-1C54DBDF5095}"/>
              </a:ext>
            </a:extLst>
          </p:cNvPr>
          <p:cNvSpPr txBox="1"/>
          <p:nvPr/>
        </p:nvSpPr>
        <p:spPr>
          <a:xfrm>
            <a:off x="1769496" y="5781040"/>
            <a:ext cx="418704" cy="369332"/>
          </a:xfrm>
          <a:prstGeom prst="rect">
            <a:avLst/>
          </a:prstGeom>
          <a:noFill/>
        </p:spPr>
        <p:txBody>
          <a:bodyPr wrap="none" rtlCol="0">
            <a:spAutoFit/>
          </a:bodyPr>
          <a:lstStyle/>
          <a:p>
            <a:r>
              <a:rPr lang="en-US" dirty="0"/>
              <a:t>{ }</a:t>
            </a:r>
          </a:p>
        </p:txBody>
      </p:sp>
      <p:sp>
        <p:nvSpPr>
          <p:cNvPr id="37" name="TextBox 36">
            <a:extLst>
              <a:ext uri="{FF2B5EF4-FFF2-40B4-BE49-F238E27FC236}">
                <a16:creationId xmlns:a16="http://schemas.microsoft.com/office/drawing/2014/main" id="{611FA1AC-9C26-CE90-169C-72518A228C9D}"/>
              </a:ext>
            </a:extLst>
          </p:cNvPr>
          <p:cNvSpPr txBox="1"/>
          <p:nvPr/>
        </p:nvSpPr>
        <p:spPr>
          <a:xfrm>
            <a:off x="2450216" y="5781040"/>
            <a:ext cx="418704" cy="369332"/>
          </a:xfrm>
          <a:prstGeom prst="rect">
            <a:avLst/>
          </a:prstGeom>
          <a:noFill/>
        </p:spPr>
        <p:txBody>
          <a:bodyPr wrap="none" rtlCol="0">
            <a:spAutoFit/>
          </a:bodyPr>
          <a:lstStyle/>
          <a:p>
            <a:r>
              <a:rPr lang="en-US" dirty="0"/>
              <a:t>{ }</a:t>
            </a:r>
          </a:p>
        </p:txBody>
      </p:sp>
      <p:sp>
        <p:nvSpPr>
          <p:cNvPr id="38" name="TextBox 37">
            <a:extLst>
              <a:ext uri="{FF2B5EF4-FFF2-40B4-BE49-F238E27FC236}">
                <a16:creationId xmlns:a16="http://schemas.microsoft.com/office/drawing/2014/main" id="{F76071C7-03C7-E3E5-B9E6-33DA39A992E1}"/>
              </a:ext>
            </a:extLst>
          </p:cNvPr>
          <p:cNvSpPr txBox="1"/>
          <p:nvPr/>
        </p:nvSpPr>
        <p:spPr>
          <a:xfrm>
            <a:off x="3517016" y="5781040"/>
            <a:ext cx="418704" cy="369332"/>
          </a:xfrm>
          <a:prstGeom prst="rect">
            <a:avLst/>
          </a:prstGeom>
          <a:noFill/>
        </p:spPr>
        <p:txBody>
          <a:bodyPr wrap="none" rtlCol="0">
            <a:spAutoFit/>
          </a:bodyPr>
          <a:lstStyle/>
          <a:p>
            <a:r>
              <a:rPr lang="en-US" dirty="0"/>
              <a:t>{ }</a:t>
            </a:r>
          </a:p>
        </p:txBody>
      </p:sp>
      <p:sp>
        <p:nvSpPr>
          <p:cNvPr id="46" name="TextBox 45">
            <a:extLst>
              <a:ext uri="{FF2B5EF4-FFF2-40B4-BE49-F238E27FC236}">
                <a16:creationId xmlns:a16="http://schemas.microsoft.com/office/drawing/2014/main" id="{D81BEB6A-0A47-8C89-0020-5A9EA18F084D}"/>
              </a:ext>
            </a:extLst>
          </p:cNvPr>
          <p:cNvSpPr txBox="1"/>
          <p:nvPr/>
        </p:nvSpPr>
        <p:spPr>
          <a:xfrm>
            <a:off x="588617" y="4894762"/>
            <a:ext cx="1124026" cy="369332"/>
          </a:xfrm>
          <a:prstGeom prst="rect">
            <a:avLst/>
          </a:prstGeom>
          <a:noFill/>
        </p:spPr>
        <p:txBody>
          <a:bodyPr wrap="none" rtlCol="0">
            <a:spAutoFit/>
          </a:bodyPr>
          <a:lstStyle/>
          <a:p>
            <a:r>
              <a:rPr lang="en-US" dirty="0"/>
              <a:t>Worklist: </a:t>
            </a:r>
          </a:p>
        </p:txBody>
      </p:sp>
      <p:sp>
        <p:nvSpPr>
          <p:cNvPr id="47" name="TextBox 46">
            <a:extLst>
              <a:ext uri="{FF2B5EF4-FFF2-40B4-BE49-F238E27FC236}">
                <a16:creationId xmlns:a16="http://schemas.microsoft.com/office/drawing/2014/main" id="{C07F23BE-C3FF-B0F8-7AE6-3C28CE372E3D}"/>
              </a:ext>
            </a:extLst>
          </p:cNvPr>
          <p:cNvSpPr txBox="1"/>
          <p:nvPr/>
        </p:nvSpPr>
        <p:spPr>
          <a:xfrm>
            <a:off x="1523337" y="4894762"/>
            <a:ext cx="271228" cy="369332"/>
          </a:xfrm>
          <a:prstGeom prst="rect">
            <a:avLst/>
          </a:prstGeom>
          <a:noFill/>
        </p:spPr>
        <p:txBody>
          <a:bodyPr wrap="none" rtlCol="0">
            <a:spAutoFit/>
          </a:bodyPr>
          <a:lstStyle/>
          <a:p>
            <a:r>
              <a:rPr lang="en-US" dirty="0"/>
              <a:t>{</a:t>
            </a:r>
          </a:p>
        </p:txBody>
      </p:sp>
      <p:sp>
        <p:nvSpPr>
          <p:cNvPr id="48" name="TextBox 47">
            <a:extLst>
              <a:ext uri="{FF2B5EF4-FFF2-40B4-BE49-F238E27FC236}">
                <a16:creationId xmlns:a16="http://schemas.microsoft.com/office/drawing/2014/main" id="{07BF0DDA-A74E-84A6-3A1B-826609413049}"/>
              </a:ext>
            </a:extLst>
          </p:cNvPr>
          <p:cNvSpPr txBox="1"/>
          <p:nvPr/>
        </p:nvSpPr>
        <p:spPr>
          <a:xfrm>
            <a:off x="4043017" y="4894762"/>
            <a:ext cx="271228" cy="369332"/>
          </a:xfrm>
          <a:prstGeom prst="rect">
            <a:avLst/>
          </a:prstGeom>
          <a:noFill/>
        </p:spPr>
        <p:txBody>
          <a:bodyPr wrap="none" rtlCol="0">
            <a:spAutoFit/>
          </a:bodyPr>
          <a:lstStyle/>
          <a:p>
            <a:r>
              <a:rPr lang="en-US" dirty="0"/>
              <a:t>}</a:t>
            </a:r>
          </a:p>
        </p:txBody>
      </p:sp>
      <p:sp>
        <p:nvSpPr>
          <p:cNvPr id="45" name="TextBox 44">
            <a:extLst>
              <a:ext uri="{FF2B5EF4-FFF2-40B4-BE49-F238E27FC236}">
                <a16:creationId xmlns:a16="http://schemas.microsoft.com/office/drawing/2014/main" id="{F46B9CD8-558A-2185-53AA-69A86A64B113}"/>
              </a:ext>
            </a:extLst>
          </p:cNvPr>
          <p:cNvSpPr txBox="1"/>
          <p:nvPr/>
        </p:nvSpPr>
        <p:spPr>
          <a:xfrm>
            <a:off x="7288674" y="4458038"/>
            <a:ext cx="314510" cy="369332"/>
          </a:xfrm>
          <a:prstGeom prst="rect">
            <a:avLst/>
          </a:prstGeom>
          <a:noFill/>
        </p:spPr>
        <p:txBody>
          <a:bodyPr wrap="none" rtlCol="0">
            <a:spAutoFit/>
          </a:bodyPr>
          <a:lstStyle/>
          <a:p>
            <a:r>
              <a:rPr lang="en-US" dirty="0"/>
              <a:t>b</a:t>
            </a:r>
          </a:p>
        </p:txBody>
      </p:sp>
      <p:sp>
        <p:nvSpPr>
          <p:cNvPr id="51" name="TextBox 50">
            <a:extLst>
              <a:ext uri="{FF2B5EF4-FFF2-40B4-BE49-F238E27FC236}">
                <a16:creationId xmlns:a16="http://schemas.microsoft.com/office/drawing/2014/main" id="{409AA49C-D940-F70C-54D9-CB41B7E6A1D9}"/>
              </a:ext>
            </a:extLst>
          </p:cNvPr>
          <p:cNvSpPr txBox="1"/>
          <p:nvPr/>
        </p:nvSpPr>
        <p:spPr>
          <a:xfrm>
            <a:off x="5213735" y="5776126"/>
            <a:ext cx="726481" cy="369332"/>
          </a:xfrm>
          <a:prstGeom prst="rect">
            <a:avLst/>
          </a:prstGeom>
          <a:noFill/>
        </p:spPr>
        <p:txBody>
          <a:bodyPr wrap="none" rtlCol="0">
            <a:spAutoFit/>
          </a:bodyPr>
          <a:lstStyle/>
          <a:p>
            <a:r>
              <a:rPr lang="en-US" dirty="0"/>
              <a:t>{ g2 }</a:t>
            </a:r>
          </a:p>
        </p:txBody>
      </p:sp>
      <p:sp>
        <p:nvSpPr>
          <p:cNvPr id="15" name="TextBox 14">
            <a:extLst>
              <a:ext uri="{FF2B5EF4-FFF2-40B4-BE49-F238E27FC236}">
                <a16:creationId xmlns:a16="http://schemas.microsoft.com/office/drawing/2014/main" id="{8526D335-65C3-E51B-FF63-16C23BF8E61E}"/>
              </a:ext>
            </a:extLst>
          </p:cNvPr>
          <p:cNvSpPr txBox="1"/>
          <p:nvPr/>
        </p:nvSpPr>
        <p:spPr>
          <a:xfrm>
            <a:off x="4028277" y="5784228"/>
            <a:ext cx="584904" cy="369332"/>
          </a:xfrm>
          <a:prstGeom prst="rect">
            <a:avLst/>
          </a:prstGeom>
          <a:noFill/>
        </p:spPr>
        <p:txBody>
          <a:bodyPr wrap="none" rtlCol="0">
            <a:spAutoFit/>
          </a:bodyPr>
          <a:lstStyle/>
          <a:p>
            <a:r>
              <a:rPr lang="en-US" altLang="en-US" dirty="0" bmk="">
                <a:cs typeface="Times New Roman" panose="02020603050405020304" pitchFamily="18" charset="0"/>
              </a:rPr>
              <a:t>{v3}</a:t>
            </a:r>
            <a:endParaRPr lang="en-US" dirty="0"/>
          </a:p>
        </p:txBody>
      </p:sp>
      <p:sp>
        <p:nvSpPr>
          <p:cNvPr id="34" name="TextBox 33">
            <a:extLst>
              <a:ext uri="{FF2B5EF4-FFF2-40B4-BE49-F238E27FC236}">
                <a16:creationId xmlns:a16="http://schemas.microsoft.com/office/drawing/2014/main" id="{52599C47-33D8-4FF3-AD0E-E46925595431}"/>
              </a:ext>
            </a:extLst>
          </p:cNvPr>
          <p:cNvSpPr txBox="1"/>
          <p:nvPr/>
        </p:nvSpPr>
        <p:spPr>
          <a:xfrm>
            <a:off x="4635909" y="5772431"/>
            <a:ext cx="587853" cy="369332"/>
          </a:xfrm>
          <a:prstGeom prst="rect">
            <a:avLst/>
          </a:prstGeom>
          <a:noFill/>
        </p:spPr>
        <p:txBody>
          <a:bodyPr wrap="none" rtlCol="0">
            <a:spAutoFit/>
          </a:bodyPr>
          <a:lstStyle/>
          <a:p>
            <a:r>
              <a:rPr lang="en-US" altLang="en-US" dirty="0" bmk="">
                <a:cs typeface="Times New Roman" panose="02020603050405020304" pitchFamily="18" charset="0"/>
              </a:rPr>
              <a:t>{v5}</a:t>
            </a:r>
            <a:endParaRPr lang="en-US" dirty="0"/>
          </a:p>
        </p:txBody>
      </p:sp>
      <p:sp>
        <p:nvSpPr>
          <p:cNvPr id="6" name="TextBox 5">
            <a:extLst>
              <a:ext uri="{FF2B5EF4-FFF2-40B4-BE49-F238E27FC236}">
                <a16:creationId xmlns:a16="http://schemas.microsoft.com/office/drawing/2014/main" id="{5DFAADA5-77EB-7FC6-B522-4DDCABA34694}"/>
              </a:ext>
            </a:extLst>
          </p:cNvPr>
          <p:cNvSpPr txBox="1"/>
          <p:nvPr/>
        </p:nvSpPr>
        <p:spPr>
          <a:xfrm>
            <a:off x="6492240" y="4461791"/>
            <a:ext cx="934808" cy="369332"/>
          </a:xfrm>
          <a:prstGeom prst="rect">
            <a:avLst/>
          </a:prstGeom>
          <a:noFill/>
        </p:spPr>
        <p:txBody>
          <a:bodyPr wrap="none" rtlCol="0">
            <a:spAutoFit/>
          </a:bodyPr>
          <a:lstStyle/>
          <a:p>
            <a:r>
              <a:rPr lang="en-US" altLang="en-US" i="1" dirty="0" bmk="">
                <a:solidFill>
                  <a:srgbClr val="000000"/>
                </a:solidFill>
                <a:cs typeface="Times New Roman" panose="02020603050405020304" pitchFamily="18" charset="0"/>
              </a:rPr>
              <a:t>Process</a:t>
            </a:r>
            <a:endParaRPr lang="en-US" i="1" dirty="0"/>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934A6DA2-2628-6223-D4BC-7060457D828B}"/>
                  </a:ext>
                </a:extLst>
              </p:cNvPr>
              <p:cNvSpPr txBox="1"/>
              <p:nvPr/>
            </p:nvSpPr>
            <p:spPr>
              <a:xfrm>
                <a:off x="6482080" y="4746271"/>
                <a:ext cx="3596947" cy="369332"/>
              </a:xfrm>
              <a:prstGeom prst="rect">
                <a:avLst/>
              </a:prstGeom>
              <a:noFill/>
            </p:spPr>
            <p:txBody>
              <a:bodyPr wrap="none" rtlCol="0">
                <a:spAutoFit/>
              </a:bodyPr>
              <a:lstStyle/>
              <a:p>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(b) = </a:t>
                </a:r>
                <a:r>
                  <a:rPr lang="en-US" dirty="0" err="1"/>
                  <a:t>GREF</a:t>
                </a:r>
                <a:r>
                  <a:rPr lang="en-US" baseline="-25000" dirty="0" err="1"/>
                  <a:t>call</a:t>
                </a:r>
                <a:r>
                  <a:rPr lang="en-US" dirty="0"/>
                  <a:t>(11) </a:t>
                </a:r>
                <a14:m>
                  <m:oMath xmlns:m="http://schemas.openxmlformats.org/officeDocument/2006/math">
                    <m:r>
                      <a:rPr xmlns:a="http://schemas.openxmlformats.org/drawingml/2006/main" lang="en-US" i="1">
                        <a:latin typeface="Cambria Math" panose="02040503050406030204" pitchFamily="18" charset="0"/>
                        <a:ea typeface="Cambria Math" panose="02040503050406030204" pitchFamily="18" charset="0"/>
                      </a:rPr>
                      <m:t>⋃ </m:t>
                    </m:r>
                  </m:oMath>
                </a14:m>
                <a:r>
                  <a:rPr lang="en-US" dirty="0"/>
                  <a:t>IREF(b) </a:t>
                </a:r>
              </a:p>
            </p:txBody>
          </p:sp>
        </mc:Choice>
        <mc:Fallback>
          <p:sp>
            <p:nvSpPr>
              <p:cNvPr id="10" name="TextBox 9">
                <a:extLst>
                  <a:ext uri="{FF2B5EF4-FFF2-40B4-BE49-F238E27FC236}">
                    <a16:creationId xmlns:a16="http://schemas.microsoft.com/office/drawing/2014/main" id="{934A6DA2-2628-6223-D4BC-7060457D828B}"/>
                  </a:ext>
                </a:extLst>
              </p:cNvPr>
              <p:cNvSpPr txBox="1">
                <a:spLocks noRot="1" noChangeAspect="1" noMove="1" noResize="1" noEditPoints="1" noAdjustHandles="1" noChangeArrowheads="1" noChangeShapeType="1" noTextEdit="1"/>
              </p:cNvSpPr>
              <p:nvPr/>
            </p:nvSpPr>
            <p:spPr>
              <a:xfrm>
                <a:off x="6482080" y="4746271"/>
                <a:ext cx="3596947" cy="369332"/>
              </a:xfrm>
              <a:prstGeom prst="rect">
                <a:avLst/>
              </a:prstGeom>
              <a:blipFill>
                <a:blip r:embed="rId3"/>
                <a:stretch>
                  <a:fillRect l="-1356" t="-10000" r="-508"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550BB0A2-2B42-8DF0-18D7-883888F26650}"/>
                  </a:ext>
                </a:extLst>
              </p:cNvPr>
              <p:cNvSpPr txBox="1"/>
              <p:nvPr/>
            </p:nvSpPr>
            <p:spPr>
              <a:xfrm>
                <a:off x="7464774" y="5061231"/>
                <a:ext cx="2374368" cy="369332"/>
              </a:xfrm>
              <a:prstGeom prst="rect">
                <a:avLst/>
              </a:prstGeom>
              <a:noFill/>
            </p:spPr>
            <p:txBody>
              <a:bodyPr wrap="none" rtlCol="0">
                <a:spAutoFit/>
              </a:bodyPr>
              <a:lstStyle/>
              <a:p>
                <a:r>
                  <a:rPr lang="en-US" altLang="en-US" dirty="0" bmk="">
                    <a:solidFill>
                      <a:srgbClr val="000000"/>
                    </a:solidFill>
                    <a:cs typeface="Times New Roman" panose="02020603050405020304" pitchFamily="18" charset="0"/>
                  </a:rPr>
                  <a:t>=       </a:t>
                </a:r>
                <a:r>
                  <a:rPr lang="en-US" dirty="0"/>
                  <a:t>{ g2 }     </a:t>
                </a:r>
                <a14:m>
                  <m:oMath xmlns:m="http://schemas.openxmlformats.org/officeDocument/2006/math">
                    <m:r>
                      <a:rPr xmlns:a="http://schemas.openxmlformats.org/drawingml/2006/main" lang="en-US" i="1">
                        <a:latin typeface="Cambria Math" panose="02040503050406030204" pitchFamily="18" charset="0"/>
                        <a:ea typeface="Cambria Math" panose="02040503050406030204" pitchFamily="18" charset="0"/>
                      </a:rPr>
                      <m:t>⋃</m:t>
                    </m:r>
                  </m:oMath>
                </a14:m>
                <a:r>
                  <a:rPr lang="en-US" dirty="0"/>
                  <a:t>  { f3 }</a:t>
                </a:r>
              </a:p>
            </p:txBody>
          </p:sp>
        </mc:Choice>
        <mc:Fallback>
          <p:sp>
            <p:nvSpPr>
              <p:cNvPr id="11" name="TextBox 10">
                <a:extLst>
                  <a:ext uri="{FF2B5EF4-FFF2-40B4-BE49-F238E27FC236}">
                    <a16:creationId xmlns:a16="http://schemas.microsoft.com/office/drawing/2014/main" id="{550BB0A2-2B42-8DF0-18D7-883888F26650}"/>
                  </a:ext>
                </a:extLst>
              </p:cNvPr>
              <p:cNvSpPr txBox="1">
                <a:spLocks noRot="1" noChangeAspect="1" noMove="1" noResize="1" noEditPoints="1" noAdjustHandles="1" noChangeArrowheads="1" noChangeShapeType="1" noTextEdit="1"/>
              </p:cNvSpPr>
              <p:nvPr/>
            </p:nvSpPr>
            <p:spPr>
              <a:xfrm>
                <a:off x="7464774" y="5061231"/>
                <a:ext cx="2374368" cy="369332"/>
              </a:xfrm>
              <a:prstGeom prst="rect">
                <a:avLst/>
              </a:prstGeom>
              <a:blipFill>
                <a:blip r:embed="rId4"/>
                <a:stretch>
                  <a:fillRect l="-2314" t="-8197" r="-1285" b="-24590"/>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15A3B02C-ABEB-430E-EC66-FD5DECBEBE75}"/>
              </a:ext>
            </a:extLst>
          </p:cNvPr>
          <p:cNvSpPr txBox="1"/>
          <p:nvPr/>
        </p:nvSpPr>
        <p:spPr>
          <a:xfrm>
            <a:off x="7897921" y="5777062"/>
            <a:ext cx="2581797" cy="369332"/>
          </a:xfrm>
          <a:prstGeom prst="rect">
            <a:avLst/>
          </a:prstGeom>
          <a:noFill/>
        </p:spPr>
        <p:txBody>
          <a:bodyPr wrap="none" rtlCol="0">
            <a:spAutoFit/>
          </a:bodyPr>
          <a:lstStyle/>
          <a:p>
            <a:r>
              <a:rPr lang="en-US" altLang="en-US" dirty="0" bmk="">
                <a:solidFill>
                  <a:srgbClr val="000000"/>
                </a:solidFill>
                <a:cs typeface="Times New Roman" panose="02020603050405020304" pitchFamily="18" charset="0"/>
              </a:rPr>
              <a:t>Updated add 11, 06, 07</a:t>
            </a:r>
            <a:endParaRPr lang="en-US" dirty="0"/>
          </a:p>
        </p:txBody>
      </p:sp>
      <p:sp>
        <p:nvSpPr>
          <p:cNvPr id="14" name="TextBox 13">
            <a:extLst>
              <a:ext uri="{FF2B5EF4-FFF2-40B4-BE49-F238E27FC236}">
                <a16:creationId xmlns:a16="http://schemas.microsoft.com/office/drawing/2014/main" id="{1FDAEA07-15EB-24EF-4ECC-545E82F3E930}"/>
              </a:ext>
            </a:extLst>
          </p:cNvPr>
          <p:cNvSpPr txBox="1"/>
          <p:nvPr/>
        </p:nvSpPr>
        <p:spPr>
          <a:xfrm>
            <a:off x="7466703" y="5387252"/>
            <a:ext cx="2084225" cy="369332"/>
          </a:xfrm>
          <a:prstGeom prst="rect">
            <a:avLst/>
          </a:prstGeom>
          <a:noFill/>
        </p:spPr>
        <p:txBody>
          <a:bodyPr wrap="none" rtlCol="0">
            <a:spAutoFit/>
          </a:bodyPr>
          <a:lstStyle/>
          <a:p>
            <a:r>
              <a:rPr lang="en-US" altLang="en-US" dirty="0" bmk="">
                <a:solidFill>
                  <a:srgbClr val="000000"/>
                </a:solidFill>
                <a:cs typeface="Times New Roman" panose="02020603050405020304" pitchFamily="18" charset="0"/>
              </a:rPr>
              <a:t>=               </a:t>
            </a:r>
            <a:r>
              <a:rPr lang="en-US" dirty="0"/>
              <a:t>{ f3, g2 }</a:t>
            </a:r>
          </a:p>
        </p:txBody>
      </p:sp>
      <p:sp>
        <p:nvSpPr>
          <p:cNvPr id="16" name="TextBox 15">
            <a:extLst>
              <a:ext uri="{FF2B5EF4-FFF2-40B4-BE49-F238E27FC236}">
                <a16:creationId xmlns:a16="http://schemas.microsoft.com/office/drawing/2014/main" id="{2228F511-46EA-7313-9430-598B9C07B89C}"/>
              </a:ext>
            </a:extLst>
          </p:cNvPr>
          <p:cNvSpPr txBox="1"/>
          <p:nvPr/>
        </p:nvSpPr>
        <p:spPr>
          <a:xfrm>
            <a:off x="2763895" y="6138191"/>
            <a:ext cx="854721" cy="369332"/>
          </a:xfrm>
          <a:prstGeom prst="rect">
            <a:avLst/>
          </a:prstGeom>
          <a:noFill/>
        </p:spPr>
        <p:txBody>
          <a:bodyPr wrap="none" rtlCol="0">
            <a:spAutoFit/>
          </a:bodyPr>
          <a:lstStyle/>
          <a:p>
            <a:r>
              <a:rPr lang="en-US" altLang="en-US" dirty="0" bmk="">
                <a:solidFill>
                  <a:schemeClr val="accent2"/>
                </a:solidFill>
                <a:cs typeface="Times New Roman" panose="02020603050405020304" pitchFamily="18" charset="0"/>
              </a:rPr>
              <a:t>{f3,g2}</a:t>
            </a:r>
            <a:endParaRPr lang="en-US" dirty="0">
              <a:solidFill>
                <a:schemeClr val="accent2"/>
              </a:solidFill>
            </a:endParaRPr>
          </a:p>
        </p:txBody>
      </p:sp>
      <p:cxnSp>
        <p:nvCxnSpPr>
          <p:cNvPr id="32" name="Straight Connector 31">
            <a:extLst>
              <a:ext uri="{FF2B5EF4-FFF2-40B4-BE49-F238E27FC236}">
                <a16:creationId xmlns:a16="http://schemas.microsoft.com/office/drawing/2014/main" id="{0CC1FEF0-FC48-D49D-1CAC-00694A3CD006}"/>
              </a:ext>
            </a:extLst>
          </p:cNvPr>
          <p:cNvCxnSpPr/>
          <p:nvPr/>
        </p:nvCxnSpPr>
        <p:spPr>
          <a:xfrm flipV="1">
            <a:off x="3018797" y="5857283"/>
            <a:ext cx="284480" cy="267411"/>
          </a:xfrm>
          <a:prstGeom prst="line">
            <a:avLst/>
          </a:prstGeom>
        </p:spPr>
        <p:style>
          <a:lnRef idx="3">
            <a:schemeClr val="accent2"/>
          </a:lnRef>
          <a:fillRef idx="0">
            <a:schemeClr val="accent2"/>
          </a:fillRef>
          <a:effectRef idx="2">
            <a:schemeClr val="accent2"/>
          </a:effectRef>
          <a:fontRef idx="minor">
            <a:schemeClr val="tx1"/>
          </a:fontRef>
        </p:style>
      </p:cxnSp>
      <p:sp>
        <p:nvSpPr>
          <p:cNvPr id="33" name="TextBox 32">
            <a:extLst>
              <a:ext uri="{FF2B5EF4-FFF2-40B4-BE49-F238E27FC236}">
                <a16:creationId xmlns:a16="http://schemas.microsoft.com/office/drawing/2014/main" id="{A1E8639D-1F94-FCA4-066D-DBB90D06E68D}"/>
              </a:ext>
            </a:extLst>
          </p:cNvPr>
          <p:cNvSpPr txBox="1"/>
          <p:nvPr/>
        </p:nvSpPr>
        <p:spPr>
          <a:xfrm>
            <a:off x="2476982" y="4896090"/>
            <a:ext cx="425116" cy="369332"/>
          </a:xfrm>
          <a:prstGeom prst="rect">
            <a:avLst/>
          </a:prstGeom>
          <a:noFill/>
        </p:spPr>
        <p:txBody>
          <a:bodyPr wrap="none" rtlCol="0">
            <a:spAutoFit/>
          </a:bodyPr>
          <a:lstStyle/>
          <a:p>
            <a:r>
              <a:rPr lang="en-US" dirty="0">
                <a:solidFill>
                  <a:schemeClr val="accent2"/>
                </a:solidFill>
              </a:rPr>
              <a:t>11</a:t>
            </a:r>
          </a:p>
        </p:txBody>
      </p:sp>
      <p:sp>
        <p:nvSpPr>
          <p:cNvPr id="39" name="TextBox 38">
            <a:extLst>
              <a:ext uri="{FF2B5EF4-FFF2-40B4-BE49-F238E27FC236}">
                <a16:creationId xmlns:a16="http://schemas.microsoft.com/office/drawing/2014/main" id="{156E9805-266E-CC47-AB5F-BFA71C467D08}"/>
              </a:ext>
            </a:extLst>
          </p:cNvPr>
          <p:cNvSpPr txBox="1"/>
          <p:nvPr/>
        </p:nvSpPr>
        <p:spPr>
          <a:xfrm>
            <a:off x="2941899" y="4898018"/>
            <a:ext cx="425116" cy="369332"/>
          </a:xfrm>
          <a:prstGeom prst="rect">
            <a:avLst/>
          </a:prstGeom>
          <a:noFill/>
        </p:spPr>
        <p:txBody>
          <a:bodyPr wrap="none" rtlCol="0">
            <a:spAutoFit/>
          </a:bodyPr>
          <a:lstStyle/>
          <a:p>
            <a:r>
              <a:rPr lang="en-US" dirty="0">
                <a:solidFill>
                  <a:schemeClr val="accent2"/>
                </a:solidFill>
              </a:rPr>
              <a:t>06</a:t>
            </a:r>
          </a:p>
        </p:txBody>
      </p:sp>
      <p:sp>
        <p:nvSpPr>
          <p:cNvPr id="40" name="TextBox 39">
            <a:extLst>
              <a:ext uri="{FF2B5EF4-FFF2-40B4-BE49-F238E27FC236}">
                <a16:creationId xmlns:a16="http://schemas.microsoft.com/office/drawing/2014/main" id="{8A5BF70A-C948-C23B-4837-1A754404E4B2}"/>
              </a:ext>
            </a:extLst>
          </p:cNvPr>
          <p:cNvSpPr txBox="1"/>
          <p:nvPr/>
        </p:nvSpPr>
        <p:spPr>
          <a:xfrm>
            <a:off x="3383667" y="4899946"/>
            <a:ext cx="420693" cy="369332"/>
          </a:xfrm>
          <a:prstGeom prst="rect">
            <a:avLst/>
          </a:prstGeom>
          <a:noFill/>
        </p:spPr>
        <p:txBody>
          <a:bodyPr wrap="none" rtlCol="0">
            <a:spAutoFit/>
          </a:bodyPr>
          <a:lstStyle/>
          <a:p>
            <a:r>
              <a:rPr lang="en-US" dirty="0">
                <a:solidFill>
                  <a:schemeClr val="accent2"/>
                </a:solidFill>
              </a:rPr>
              <a:t>07</a:t>
            </a:r>
          </a:p>
        </p:txBody>
      </p:sp>
      <p:sp>
        <p:nvSpPr>
          <p:cNvPr id="42" name="TextBox 41">
            <a:extLst>
              <a:ext uri="{FF2B5EF4-FFF2-40B4-BE49-F238E27FC236}">
                <a16:creationId xmlns:a16="http://schemas.microsoft.com/office/drawing/2014/main" id="{99753C6A-86F3-F84B-DB9B-3026DBB775F7}"/>
              </a:ext>
            </a:extLst>
          </p:cNvPr>
          <p:cNvSpPr txBox="1"/>
          <p:nvPr/>
        </p:nvSpPr>
        <p:spPr>
          <a:xfrm>
            <a:off x="2150696" y="4901054"/>
            <a:ext cx="314510" cy="369332"/>
          </a:xfrm>
          <a:prstGeom prst="rect">
            <a:avLst/>
          </a:prstGeom>
          <a:noFill/>
        </p:spPr>
        <p:txBody>
          <a:bodyPr wrap="none" rtlCol="0">
            <a:spAutoFit/>
          </a:bodyPr>
          <a:lstStyle/>
          <a:p>
            <a:r>
              <a:rPr lang="en-US" dirty="0"/>
              <a:t>a</a:t>
            </a:r>
          </a:p>
        </p:txBody>
      </p:sp>
    </p:spTree>
    <p:extLst>
      <p:ext uri="{BB962C8B-B14F-4D97-AF65-F5344CB8AC3E}">
        <p14:creationId xmlns:p14="http://schemas.microsoft.com/office/powerpoint/2010/main" val="333683329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down)">
                                      <p:cBhvr>
                                        <p:cTn id="19" dur="500"/>
                                        <p:tgtEl>
                                          <p:spTgt spid="32"/>
                                        </p:tgtEl>
                                      </p:cBhvr>
                                    </p:animEffect>
                                  </p:childTnLst>
                                </p:cTn>
                              </p:par>
                            </p:childTnLst>
                          </p:cTn>
                        </p:par>
                        <p:par>
                          <p:cTn id="20" fill="hold">
                            <p:stCondLst>
                              <p:cond delay="500"/>
                            </p:stCondLst>
                            <p:childTnLst>
                              <p:par>
                                <p:cTn id="21" presetID="1" presetClass="entr" presetSubtype="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P spid="14" grpId="0"/>
      <p:bldP spid="16" grpId="0"/>
      <p:bldP spid="33" grpId="0"/>
      <p:bldP spid="39" grpId="0"/>
      <p:bldP spid="40" grpId="0"/>
    </p:bldLst>
  </p:timing>
</p:sld>
</file>

<file path=ppt/slides/slide23.xml><?xml version="1.0" encoding="utf-8"?>
<p:sld xmlns:a16="http://schemas.microsoft.com/office/drawing/2014/main" xmlns:mc="http://schemas.openxmlformats.org/markup-compatibility/2006" xmlns:a14="http://schemas.microsoft.com/office/drawing/2010/main" xmlns:p14="http://schemas.microsoft.com/office/powerpoint/2010/main" xmlns:p159="http://schemas.microsoft.com/office/powerpoint/2015/09/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042B8-9666-DC8D-826F-325DA5B34224}"/>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15DC72A-FEAA-6F61-B8E6-704525786A64}"/>
              </a:ext>
            </a:extLst>
          </p:cNvPr>
          <p:cNvSpPr>
            <a:spLocks noGrp="1"/>
          </p:cNvSpPr>
          <p:nvPr>
            <p:ph type="sldNum" sz="quarter" idx="12"/>
          </p:nvPr>
        </p:nvSpPr>
        <p:spPr>
          <a:xfrm>
            <a:off x="9436608" y="0"/>
            <a:ext cx="2743200" cy="365125"/>
          </a:xfrm>
        </p:spPr>
        <p:txBody>
          <a:bodyPr/>
          <a:lstStyle/>
          <a:p>
            <a:fld id="{B5CEABB6-07DC-46E8-9B57-56EC44A396E5}" type="slidenum">
              <a:rPr lang="en-US" smtClean="0"/>
              <a:t>23</a:t>
            </a:fld>
            <a:endParaRPr lang="en-US" dirty="0"/>
          </a:p>
        </p:txBody>
      </p:sp>
      <p:sp>
        <p:nvSpPr>
          <p:cNvPr id="7" name="Title 1">
            <a:extLst>
              <a:ext uri="{FF2B5EF4-FFF2-40B4-BE49-F238E27FC236}">
                <a16:creationId xmlns:a16="http://schemas.microsoft.com/office/drawing/2014/main" id="{E9C29889-A380-DD73-79F2-DFC0386B8088}"/>
              </a:ext>
            </a:extLst>
          </p:cNvPr>
          <p:cNvSpPr>
            <a:spLocks noGrp="1"/>
          </p:cNvSpPr>
          <p:nvPr>
            <p:ph type="title"/>
          </p:nvPr>
        </p:nvSpPr>
        <p:spPr>
          <a:xfrm>
            <a:off x="11071" y="-308735"/>
            <a:ext cx="12172220" cy="1325563"/>
          </a:xfrm>
        </p:spPr>
        <p:txBody>
          <a:bodyPr>
            <a:normAutofit/>
          </a:bodyPr>
          <a:lstStyle/>
          <a:p>
            <a:r>
              <a:rPr lang="en-US" sz="3400" b="1" dirty="0"/>
              <a:t>Last Time: Summary Functions</a:t>
            </a:r>
          </a:p>
        </p:txBody>
      </p:sp>
      <p:sp>
        <p:nvSpPr>
          <p:cNvPr id="8" name="Title 1">
            <a:extLst>
              <a:ext uri="{FF2B5EF4-FFF2-40B4-BE49-F238E27FC236}">
                <a16:creationId xmlns:a16="http://schemas.microsoft.com/office/drawing/2014/main" id="{D2E84AFC-2525-5A06-ABFD-9E3548548743}"/>
              </a:ext>
            </a:extLst>
          </p:cNvPr>
          <p:cNvSpPr txBox="1">
            <a:spLocks/>
          </p:cNvSpPr>
          <p:nvPr/>
        </p:nvSpPr>
        <p:spPr>
          <a:xfrm>
            <a:off x="7588" y="496953"/>
            <a:ext cx="12172220" cy="34275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Review: Last Lecture</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3F6A4398-9C0B-7694-FC1A-F897A9AE0A11}"/>
                  </a:ext>
                </a:extLst>
              </p:cNvPr>
              <p:cNvSpPr>
                <a:spLocks noChangeArrowheads="1"/>
              </p:cNvSpPr>
              <p:nvPr/>
            </p:nvSpPr>
            <p:spPr bwMode="auto">
              <a:xfrm>
                <a:off x="231681" y="570543"/>
                <a:ext cx="5894799" cy="433579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b="1" u="sng" dirty="0" bmk="">
                    <a:solidFill>
                      <a:srgbClr val="000000"/>
                    </a:solidFill>
                    <a:cs typeface="Times New Roman" panose="02020603050405020304" pitchFamily="18" charset="0"/>
                  </a:rPr>
                  <a:t>GREF Computation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err="1" bmk="">
                    <a:ln>
                      <a:noFill/>
                    </a:ln>
                    <a:solidFill>
                      <a:srgbClr val="000000"/>
                    </a:solidFill>
                    <a:effectLst/>
                    <a:cs typeface="Times New Roman" panose="02020603050405020304" pitchFamily="18" charset="0"/>
                  </a:rPr>
                  <a:t>GREF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 = </a:t>
                </a:r>
                <a:r>
                  <a:rPr kumimoji="0" lang="en-US" altLang="en-US" b="0" i="0" u="none" strike="noStrike" cap="none" normalizeH="0" baseline="0" dirty="0" err="1" bmk="">
                    <a:ln>
                      <a:noFill/>
                    </a:ln>
                    <a:solidFill>
                      <a:srgbClr val="000000"/>
                    </a:solidFill>
                    <a:effectLst/>
                    <a:cs typeface="Times New Roman" panose="02020603050405020304" pitchFamily="18" charset="0"/>
                  </a:rPr>
                  <a:t>IREF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endParaRPr lang="en-US" altLang="en-US" baseline="-25000"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worklist = { all calls and </a:t>
                </a:r>
                <a:r>
                  <a:rPr lang="en-US" altLang="en-US" dirty="0" err="1" bmk="">
                    <a:solidFill>
                      <a:srgbClr val="000000"/>
                    </a:solidFill>
                    <a:cs typeface="Times New Roman" panose="02020603050405020304" pitchFamily="18" charset="0"/>
                  </a:rPr>
                  <a:t>fns</a:t>
                </a:r>
                <a:r>
                  <a:rPr lang="en-US" altLang="en-US" dirty="0" bmk="">
                    <a:solidFill>
                      <a:srgbClr val="000000"/>
                    </a:solidFill>
                    <a:cs typeface="Times New Roman" panose="02020603050405020304" pitchFamily="18" charset="0"/>
                  </a:rPr>
                  <a:t>}</a:t>
                </a:r>
                <a:r>
                  <a:rPr kumimoji="0" lang="en-US" altLang="en-US" b="0" i="0" u="none" strike="noStrike" cap="none" normalizeH="0" baseline="0" dirty="0" bmk="">
                    <a:ln>
                      <a:noFill/>
                    </a:ln>
                    <a:solidFill>
                      <a:srgbClr val="000000"/>
                    </a:solidFill>
                    <a:effectLst/>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while(worklist not empty):</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 = pop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element e is a call c in function s to function 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(t) with formals mapped to actuals</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updated, add s to the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else if element e is a function 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 </a:t>
                </a:r>
                <a14:m>
                  <m:oMath xmlns:m="http://schemas.openxmlformats.org/officeDocument/2006/math">
                    <m:r>
                      <a:rPr xmlns:a="http://schemas.openxmlformats.org/drawingml/2006/main" lang="en-US" i="1" smtClean="0">
                        <a:latin typeface="Cambria Math" panose="02040503050406030204" pitchFamily="18" charset="0"/>
                        <a:ea typeface="Cambria Math" panose="02040503050406030204" pitchFamily="18" charset="0"/>
                      </a:rPr>
                      <m:t>⋃</m:t>
                    </m:r>
                  </m:oMath>
                </a14:m>
                <a:r>
                  <a:rPr lang="en-US" dirty="0"/>
                  <a:t> </a:t>
                </a:r>
                <a:r>
                  <a:rPr lang="en-US" dirty="0" err="1"/>
                  <a:t>GREF</a:t>
                </a:r>
                <a:r>
                  <a:rPr lang="en-US" baseline="-25000" dirty="0" err="1"/>
                  <a:t>call</a:t>
                </a:r>
                <a:r>
                  <a:rPr lang="en-US" dirty="0"/>
                  <a:t>(c) for all call sites c in f </a:t>
                </a:r>
                <a14:m>
                  <m:oMath xmlns:m="http://schemas.openxmlformats.org/officeDocument/2006/math">
                    <m:r>
                      <a:rPr xmlns:a="http://schemas.openxmlformats.org/drawingml/2006/main" lang="en-US" i="1">
                        <a:latin typeface="Cambria Math" panose="02040503050406030204" pitchFamily="18" charset="0"/>
                        <a:ea typeface="Cambria Math" panose="02040503050406030204" pitchFamily="18" charset="0"/>
                      </a:rPr>
                      <m:t>⋃</m:t>
                    </m:r>
                  </m:oMath>
                </a14:m>
                <a:r>
                  <a:rPr lang="en-US" dirty="0"/>
                  <a:t> IREF(f)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updated, add all call sites to f to worklist</a:t>
                </a:r>
              </a:p>
            </p:txBody>
          </p:sp>
        </mc:Choice>
        <mc:Fallback>
          <p:sp>
            <p:nvSpPr>
              <p:cNvPr id="9" name="Rectangle 8">
                <a:extLst>
                  <a:ext uri="{FF2B5EF4-FFF2-40B4-BE49-F238E27FC236}">
                    <a16:creationId xmlns:a16="http://schemas.microsoft.com/office/drawing/2014/main" id="{3F6A4398-9C0B-7694-FC1A-F897A9AE0A11}"/>
                  </a:ext>
                </a:extLst>
              </p:cNvPr>
              <p:cNvSpPr>
                <a:spLocks noRot="1" noChangeAspect="1" noMove="1" noResize="1" noEditPoints="1" noAdjustHandles="1" noChangeArrowheads="1" noChangeShapeType="1" noTextEdit="1"/>
              </p:cNvSpPr>
              <p:nvPr/>
            </p:nvSpPr>
            <p:spPr bwMode="auto">
              <a:xfrm>
                <a:off x="231681" y="570543"/>
                <a:ext cx="5894799" cy="4335793"/>
              </a:xfrm>
              <a:prstGeom prst="rect">
                <a:avLst/>
              </a:prstGeom>
              <a:blipFill>
                <a:blip r:embed="rId2"/>
                <a:stretch>
                  <a:fillRect l="-827" r="-10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12" name="TextBox 11">
            <a:extLst>
              <a:ext uri="{FF2B5EF4-FFF2-40B4-BE49-F238E27FC236}">
                <a16:creationId xmlns:a16="http://schemas.microsoft.com/office/drawing/2014/main" id="{B167BC07-6CBB-00F1-285B-441F3FF8AE05}"/>
              </a:ext>
            </a:extLst>
          </p:cNvPr>
          <p:cNvSpPr txBox="1"/>
          <p:nvPr/>
        </p:nvSpPr>
        <p:spPr>
          <a:xfrm>
            <a:off x="6003112" y="1202252"/>
            <a:ext cx="3433490" cy="286232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a:solidFill>
                  <a:srgbClr val="000000"/>
                </a:solidFill>
                <a:latin typeface="Courier New" panose="02070309020205020404" pitchFamily="49" charset="0"/>
                <a:cs typeface="Courier New" panose="02070309020205020404" pitchFamily="49" charset="0"/>
              </a:rPr>
              <a:t>01: i</a:t>
            </a: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nt g1,g2, p3;</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02: v</a:t>
            </a:r>
            <a:r>
              <a:rPr kumimoji="0" lang="en-US" altLang="en-US" sz="1500" b="0" i="0" u="none" strike="noStrike" cap="none" normalizeH="0" baseline="0" dirty="0" bmk="">
                <a:ln>
                  <a:noFill/>
                </a:ln>
                <a:solidFill>
                  <a:srgbClr val="000000"/>
                </a:solidFill>
                <a:effectLst/>
                <a:latin typeface="Courier New" panose="02070309020205020404" pitchFamily="49" charset="0"/>
                <a:cs typeface="Courier New" panose="02070309020205020404" pitchFamily="49" charset="0"/>
              </a:rPr>
              <a:t>oid main()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03:   a(v1);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04: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05: void a( int f1){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06:   b(v2, v3);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07:   b(v4, v5);</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08: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09: void b( int f2, int 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10:   print(f3);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11:   b(g1, g2);</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12: }</a:t>
            </a:r>
          </a:p>
        </p:txBody>
      </p:sp>
      <p:sp>
        <p:nvSpPr>
          <p:cNvPr id="17" name="Rectangle 16">
            <a:extLst>
              <a:ext uri="{FF2B5EF4-FFF2-40B4-BE49-F238E27FC236}">
                <a16:creationId xmlns:a16="http://schemas.microsoft.com/office/drawing/2014/main" id="{F9DF3CD5-93F1-A613-EFE0-3BD205C37B6F}"/>
              </a:ext>
            </a:extLst>
          </p:cNvPr>
          <p:cNvSpPr/>
          <p:nvPr/>
        </p:nvSpPr>
        <p:spPr>
          <a:xfrm>
            <a:off x="9550687" y="685667"/>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main</a:t>
            </a:r>
          </a:p>
          <a:p>
            <a:pPr algn="ctr"/>
            <a:r>
              <a:rPr lang="en-US" dirty="0">
                <a:solidFill>
                  <a:schemeClr val="tx1"/>
                </a:solidFill>
              </a:rPr>
              <a:t>IREF = { }</a:t>
            </a:r>
          </a:p>
          <a:p>
            <a:pPr algn="ctr"/>
            <a:r>
              <a:rPr lang="en-US" dirty="0">
                <a:solidFill>
                  <a:schemeClr val="tx1"/>
                </a:solidFill>
              </a:rPr>
              <a:t>03</a:t>
            </a:r>
          </a:p>
        </p:txBody>
      </p:sp>
      <p:sp>
        <p:nvSpPr>
          <p:cNvPr id="18" name="Rectangle 17">
            <a:extLst>
              <a:ext uri="{FF2B5EF4-FFF2-40B4-BE49-F238E27FC236}">
                <a16:creationId xmlns:a16="http://schemas.microsoft.com/office/drawing/2014/main" id="{A00B7140-35D9-B91A-81F4-C86AA04041DD}"/>
              </a:ext>
            </a:extLst>
          </p:cNvPr>
          <p:cNvSpPr/>
          <p:nvPr/>
        </p:nvSpPr>
        <p:spPr>
          <a:xfrm>
            <a:off x="9550687" y="1952271"/>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a</a:t>
            </a:r>
          </a:p>
          <a:p>
            <a:pPr algn="ctr"/>
            <a:r>
              <a:rPr lang="en-US" dirty="0">
                <a:solidFill>
                  <a:schemeClr val="tx1"/>
                </a:solidFill>
              </a:rPr>
              <a:t>IREF = { }</a:t>
            </a:r>
          </a:p>
          <a:p>
            <a:pPr algn="ctr"/>
            <a:r>
              <a:rPr lang="en-US" dirty="0">
                <a:solidFill>
                  <a:schemeClr val="tx1"/>
                </a:solidFill>
              </a:rPr>
              <a:t>06   07</a:t>
            </a:r>
          </a:p>
        </p:txBody>
      </p:sp>
      <p:sp>
        <p:nvSpPr>
          <p:cNvPr id="19" name="Rectangle 18">
            <a:extLst>
              <a:ext uri="{FF2B5EF4-FFF2-40B4-BE49-F238E27FC236}">
                <a16:creationId xmlns:a16="http://schemas.microsoft.com/office/drawing/2014/main" id="{B8BD4D58-0215-FA7C-5C93-DFA60F6168D5}"/>
              </a:ext>
            </a:extLst>
          </p:cNvPr>
          <p:cNvSpPr/>
          <p:nvPr/>
        </p:nvSpPr>
        <p:spPr>
          <a:xfrm>
            <a:off x="9550687" y="3230880"/>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b</a:t>
            </a:r>
          </a:p>
          <a:p>
            <a:pPr algn="ctr"/>
            <a:r>
              <a:rPr lang="en-US" dirty="0">
                <a:solidFill>
                  <a:schemeClr val="tx1"/>
                </a:solidFill>
              </a:rPr>
              <a:t>IREF = {f3}</a:t>
            </a:r>
          </a:p>
          <a:p>
            <a:pPr algn="ctr"/>
            <a:r>
              <a:rPr lang="en-US" dirty="0">
                <a:solidFill>
                  <a:schemeClr val="tx1"/>
                </a:solidFill>
              </a:rPr>
              <a:t>10</a:t>
            </a:r>
          </a:p>
        </p:txBody>
      </p:sp>
      <p:cxnSp>
        <p:nvCxnSpPr>
          <p:cNvPr id="20" name="Straight Arrow Connector 19">
            <a:extLst>
              <a:ext uri="{FF2B5EF4-FFF2-40B4-BE49-F238E27FC236}">
                <a16:creationId xmlns:a16="http://schemas.microsoft.com/office/drawing/2014/main" id="{C233930E-905C-4E16-3971-5F16679CCD41}"/>
              </a:ext>
            </a:extLst>
          </p:cNvPr>
          <p:cNvCxnSpPr>
            <a:stCxn id="17" idx="2"/>
            <a:endCxn id="18" idx="0"/>
          </p:cNvCxnSpPr>
          <p:nvPr/>
        </p:nvCxnSpPr>
        <p:spPr>
          <a:xfrm>
            <a:off x="10213627" y="1600067"/>
            <a:ext cx="0" cy="35220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1" name="Straight Arrow Connector 20">
            <a:extLst>
              <a:ext uri="{FF2B5EF4-FFF2-40B4-BE49-F238E27FC236}">
                <a16:creationId xmlns:a16="http://schemas.microsoft.com/office/drawing/2014/main" id="{05ECFACB-6F36-02BA-9C57-B44F46F28590}"/>
              </a:ext>
            </a:extLst>
          </p:cNvPr>
          <p:cNvCxnSpPr>
            <a:cxnSpLocks/>
            <a:endCxn id="19" idx="0"/>
          </p:cNvCxnSpPr>
          <p:nvPr/>
        </p:nvCxnSpPr>
        <p:spPr>
          <a:xfrm>
            <a:off x="9992647" y="2866671"/>
            <a:ext cx="220980"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2" name="Straight Arrow Connector 21">
            <a:extLst>
              <a:ext uri="{FF2B5EF4-FFF2-40B4-BE49-F238E27FC236}">
                <a16:creationId xmlns:a16="http://schemas.microsoft.com/office/drawing/2014/main" id="{EB323890-D7AE-B5F1-229F-1E4C89C19F8B}"/>
              </a:ext>
            </a:extLst>
          </p:cNvPr>
          <p:cNvCxnSpPr>
            <a:cxnSpLocks/>
            <a:endCxn id="19" idx="0"/>
          </p:cNvCxnSpPr>
          <p:nvPr/>
        </p:nvCxnSpPr>
        <p:spPr>
          <a:xfrm flipH="1">
            <a:off x="10213627" y="2866671"/>
            <a:ext cx="183984"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3" name="Connector: Elbow 22">
            <a:extLst>
              <a:ext uri="{FF2B5EF4-FFF2-40B4-BE49-F238E27FC236}">
                <a16:creationId xmlns:a16="http://schemas.microsoft.com/office/drawing/2014/main" id="{A2D4C48C-656E-71CF-A745-15A6DE789146}"/>
              </a:ext>
            </a:extLst>
          </p:cNvPr>
          <p:cNvCxnSpPr>
            <a:cxnSpLocks/>
            <a:stCxn id="19" idx="2"/>
            <a:endCxn id="19" idx="3"/>
          </p:cNvCxnSpPr>
          <p:nvPr/>
        </p:nvCxnSpPr>
        <p:spPr>
          <a:xfrm rot="5400000" flipH="1" flipV="1">
            <a:off x="10316497" y="3585210"/>
            <a:ext cx="457200" cy="662940"/>
          </a:xfrm>
          <a:prstGeom prst="bentConnector4">
            <a:avLst>
              <a:gd name="adj1" fmla="val -50000"/>
              <a:gd name="adj2" fmla="val 134483"/>
            </a:avLst>
          </a:prstGeom>
          <a:ln>
            <a:tailEnd type="triangle"/>
          </a:ln>
        </p:spPr>
        <p:style>
          <a:lnRef idx="3">
            <a:schemeClr val="dk1"/>
          </a:lnRef>
          <a:fillRef idx="0">
            <a:schemeClr val="dk1"/>
          </a:fillRef>
          <a:effectRef idx="2">
            <a:schemeClr val="dk1"/>
          </a:effectRef>
          <a:fontRef idx="minor">
            <a:schemeClr val="tx1"/>
          </a:fontRef>
        </p:style>
      </p:cxnSp>
      <p:grpSp>
        <p:nvGrpSpPr>
          <p:cNvPr id="3" name="Group 2">
            <a:extLst>
              <a:ext uri="{FF2B5EF4-FFF2-40B4-BE49-F238E27FC236}">
                <a16:creationId xmlns:a16="http://schemas.microsoft.com/office/drawing/2014/main" id="{A58E05C6-7AB4-5697-32D1-3238BCA60B0F}"/>
              </a:ext>
            </a:extLst>
          </p:cNvPr>
          <p:cNvGrpSpPr/>
          <p:nvPr/>
        </p:nvGrpSpPr>
        <p:grpSpPr>
          <a:xfrm>
            <a:off x="1625600" y="5415280"/>
            <a:ext cx="4153836" cy="369332"/>
            <a:chOff x="1625600" y="5415280"/>
            <a:chExt cx="4153836" cy="369332"/>
          </a:xfrm>
        </p:grpSpPr>
        <p:sp>
          <p:nvSpPr>
            <p:cNvPr id="24" name="TextBox 23">
              <a:extLst>
                <a:ext uri="{FF2B5EF4-FFF2-40B4-BE49-F238E27FC236}">
                  <a16:creationId xmlns:a16="http://schemas.microsoft.com/office/drawing/2014/main" id="{2C544F29-65A1-3C65-8DBC-9C353F0A1172}"/>
                </a:ext>
              </a:extLst>
            </p:cNvPr>
            <p:cNvSpPr txBox="1"/>
            <p:nvPr/>
          </p:nvSpPr>
          <p:spPr>
            <a:xfrm>
              <a:off x="1625600" y="5415280"/>
              <a:ext cx="684803" cy="369332"/>
            </a:xfrm>
            <a:prstGeom prst="rect">
              <a:avLst/>
            </a:prstGeom>
            <a:noFill/>
          </p:spPr>
          <p:txBody>
            <a:bodyPr wrap="none" rtlCol="0">
              <a:spAutoFit/>
            </a:bodyPr>
            <a:lstStyle/>
            <a:p>
              <a:r>
                <a:rPr lang="en-US" dirty="0"/>
                <a:t>main</a:t>
              </a:r>
            </a:p>
          </p:txBody>
        </p:sp>
        <p:sp>
          <p:nvSpPr>
            <p:cNvPr id="25" name="TextBox 24">
              <a:extLst>
                <a:ext uri="{FF2B5EF4-FFF2-40B4-BE49-F238E27FC236}">
                  <a16:creationId xmlns:a16="http://schemas.microsoft.com/office/drawing/2014/main" id="{71D0E64F-E51F-68E0-7E98-C24A116F0E47}"/>
                </a:ext>
              </a:extLst>
            </p:cNvPr>
            <p:cNvSpPr txBox="1"/>
            <p:nvPr/>
          </p:nvSpPr>
          <p:spPr>
            <a:xfrm>
              <a:off x="2501663" y="5415280"/>
              <a:ext cx="314510" cy="369332"/>
            </a:xfrm>
            <a:prstGeom prst="rect">
              <a:avLst/>
            </a:prstGeom>
            <a:noFill/>
          </p:spPr>
          <p:txBody>
            <a:bodyPr wrap="none" rtlCol="0">
              <a:spAutoFit/>
            </a:bodyPr>
            <a:lstStyle/>
            <a:p>
              <a:r>
                <a:rPr lang="en-US" dirty="0"/>
                <a:t>a</a:t>
              </a:r>
            </a:p>
          </p:txBody>
        </p:sp>
        <p:sp>
          <p:nvSpPr>
            <p:cNvPr id="26" name="TextBox 25">
              <a:extLst>
                <a:ext uri="{FF2B5EF4-FFF2-40B4-BE49-F238E27FC236}">
                  <a16:creationId xmlns:a16="http://schemas.microsoft.com/office/drawing/2014/main" id="{77A704D0-74AA-0135-3A13-A2F0842F8FEA}"/>
                </a:ext>
              </a:extLst>
            </p:cNvPr>
            <p:cNvSpPr txBox="1"/>
            <p:nvPr/>
          </p:nvSpPr>
          <p:spPr>
            <a:xfrm>
              <a:off x="3007433" y="5415280"/>
              <a:ext cx="314510" cy="369332"/>
            </a:xfrm>
            <a:prstGeom prst="rect">
              <a:avLst/>
            </a:prstGeom>
            <a:noFill/>
          </p:spPr>
          <p:txBody>
            <a:bodyPr wrap="none" rtlCol="0">
              <a:spAutoFit/>
            </a:bodyPr>
            <a:lstStyle/>
            <a:p>
              <a:r>
                <a:rPr lang="en-US" dirty="0"/>
                <a:t>b</a:t>
              </a:r>
            </a:p>
          </p:txBody>
        </p:sp>
        <p:sp>
          <p:nvSpPr>
            <p:cNvPr id="27" name="TextBox 26">
              <a:extLst>
                <a:ext uri="{FF2B5EF4-FFF2-40B4-BE49-F238E27FC236}">
                  <a16:creationId xmlns:a16="http://schemas.microsoft.com/office/drawing/2014/main" id="{08269E70-ED09-68BB-F6BA-AC0C5464DD3A}"/>
                </a:ext>
              </a:extLst>
            </p:cNvPr>
            <p:cNvSpPr txBox="1"/>
            <p:nvPr/>
          </p:nvSpPr>
          <p:spPr>
            <a:xfrm>
              <a:off x="3513203" y="5415280"/>
              <a:ext cx="421526" cy="369332"/>
            </a:xfrm>
            <a:prstGeom prst="rect">
              <a:avLst/>
            </a:prstGeom>
            <a:noFill/>
          </p:spPr>
          <p:txBody>
            <a:bodyPr wrap="none" rtlCol="0">
              <a:spAutoFit/>
            </a:bodyPr>
            <a:lstStyle/>
            <a:p>
              <a:r>
                <a:rPr lang="en-US" dirty="0"/>
                <a:t>03</a:t>
              </a:r>
            </a:p>
          </p:txBody>
        </p:sp>
        <p:sp>
          <p:nvSpPr>
            <p:cNvPr id="28" name="TextBox 27">
              <a:extLst>
                <a:ext uri="{FF2B5EF4-FFF2-40B4-BE49-F238E27FC236}">
                  <a16:creationId xmlns:a16="http://schemas.microsoft.com/office/drawing/2014/main" id="{5B3C613C-6F95-099B-B8BC-117D55CB26CF}"/>
                </a:ext>
              </a:extLst>
            </p:cNvPr>
            <p:cNvSpPr txBox="1"/>
            <p:nvPr/>
          </p:nvSpPr>
          <p:spPr>
            <a:xfrm>
              <a:off x="4125989" y="5415280"/>
              <a:ext cx="425116" cy="369332"/>
            </a:xfrm>
            <a:prstGeom prst="rect">
              <a:avLst/>
            </a:prstGeom>
            <a:noFill/>
          </p:spPr>
          <p:txBody>
            <a:bodyPr wrap="none" rtlCol="0">
              <a:spAutoFit/>
            </a:bodyPr>
            <a:lstStyle/>
            <a:p>
              <a:r>
                <a:rPr lang="en-US" dirty="0"/>
                <a:t>06</a:t>
              </a:r>
            </a:p>
          </p:txBody>
        </p:sp>
        <p:sp>
          <p:nvSpPr>
            <p:cNvPr id="29" name="TextBox 28">
              <a:extLst>
                <a:ext uri="{FF2B5EF4-FFF2-40B4-BE49-F238E27FC236}">
                  <a16:creationId xmlns:a16="http://schemas.microsoft.com/office/drawing/2014/main" id="{E00E6B4C-DB9B-01FB-6480-59132999B5E2}"/>
                </a:ext>
              </a:extLst>
            </p:cNvPr>
            <p:cNvSpPr txBox="1"/>
            <p:nvPr/>
          </p:nvSpPr>
          <p:spPr>
            <a:xfrm>
              <a:off x="4742365" y="5415280"/>
              <a:ext cx="420693" cy="369332"/>
            </a:xfrm>
            <a:prstGeom prst="rect">
              <a:avLst/>
            </a:prstGeom>
            <a:noFill/>
          </p:spPr>
          <p:txBody>
            <a:bodyPr wrap="none" rtlCol="0">
              <a:spAutoFit/>
            </a:bodyPr>
            <a:lstStyle/>
            <a:p>
              <a:r>
                <a:rPr lang="en-US"/>
                <a:t>07</a:t>
              </a:r>
              <a:endParaRPr lang="en-US" dirty="0"/>
            </a:p>
          </p:txBody>
        </p:sp>
        <p:sp>
          <p:nvSpPr>
            <p:cNvPr id="30" name="TextBox 29">
              <a:extLst>
                <a:ext uri="{FF2B5EF4-FFF2-40B4-BE49-F238E27FC236}">
                  <a16:creationId xmlns:a16="http://schemas.microsoft.com/office/drawing/2014/main" id="{40CFB5CE-5069-B5F3-B17F-ADE6023F9911}"/>
                </a:ext>
              </a:extLst>
            </p:cNvPr>
            <p:cNvSpPr txBox="1"/>
            <p:nvPr/>
          </p:nvSpPr>
          <p:spPr>
            <a:xfrm>
              <a:off x="5354320" y="5415280"/>
              <a:ext cx="425116" cy="369332"/>
            </a:xfrm>
            <a:prstGeom prst="rect">
              <a:avLst/>
            </a:prstGeom>
            <a:noFill/>
          </p:spPr>
          <p:txBody>
            <a:bodyPr wrap="none" rtlCol="0">
              <a:spAutoFit/>
            </a:bodyPr>
            <a:lstStyle/>
            <a:p>
              <a:r>
                <a:rPr lang="en-US" dirty="0"/>
                <a:t>11</a:t>
              </a:r>
            </a:p>
          </p:txBody>
        </p:sp>
      </p:grpSp>
      <p:sp>
        <p:nvSpPr>
          <p:cNvPr id="31" name="TextBox 30">
            <a:extLst>
              <a:ext uri="{FF2B5EF4-FFF2-40B4-BE49-F238E27FC236}">
                <a16:creationId xmlns:a16="http://schemas.microsoft.com/office/drawing/2014/main" id="{B61D19C1-2B64-A08B-8B1C-06759A644123}"/>
              </a:ext>
            </a:extLst>
          </p:cNvPr>
          <p:cNvSpPr txBox="1"/>
          <p:nvPr/>
        </p:nvSpPr>
        <p:spPr>
          <a:xfrm>
            <a:off x="836600" y="5835412"/>
            <a:ext cx="705642" cy="369332"/>
          </a:xfrm>
          <a:prstGeom prst="rect">
            <a:avLst/>
          </a:prstGeom>
          <a:noFill/>
        </p:spPr>
        <p:txBody>
          <a:bodyPr wrap="none" rtlCol="0">
            <a:spAutoFit/>
          </a:bodyPr>
          <a:lstStyle/>
          <a:p>
            <a:r>
              <a:rPr lang="en-US" dirty="0"/>
              <a:t>GREF</a:t>
            </a:r>
          </a:p>
        </p:txBody>
      </p:sp>
      <p:sp>
        <p:nvSpPr>
          <p:cNvPr id="36" name="TextBox 35">
            <a:extLst>
              <a:ext uri="{FF2B5EF4-FFF2-40B4-BE49-F238E27FC236}">
                <a16:creationId xmlns:a16="http://schemas.microsoft.com/office/drawing/2014/main" id="{F840A170-5DB7-432D-1387-C49F780C10E2}"/>
              </a:ext>
            </a:extLst>
          </p:cNvPr>
          <p:cNvSpPr txBox="1"/>
          <p:nvPr/>
        </p:nvSpPr>
        <p:spPr>
          <a:xfrm>
            <a:off x="1769496" y="5781040"/>
            <a:ext cx="418704" cy="369332"/>
          </a:xfrm>
          <a:prstGeom prst="rect">
            <a:avLst/>
          </a:prstGeom>
          <a:noFill/>
        </p:spPr>
        <p:txBody>
          <a:bodyPr wrap="none" rtlCol="0">
            <a:spAutoFit/>
          </a:bodyPr>
          <a:lstStyle/>
          <a:p>
            <a:r>
              <a:rPr lang="en-US" dirty="0"/>
              <a:t>{ }</a:t>
            </a:r>
          </a:p>
        </p:txBody>
      </p:sp>
      <p:sp>
        <p:nvSpPr>
          <p:cNvPr id="37" name="TextBox 36">
            <a:extLst>
              <a:ext uri="{FF2B5EF4-FFF2-40B4-BE49-F238E27FC236}">
                <a16:creationId xmlns:a16="http://schemas.microsoft.com/office/drawing/2014/main" id="{5BB9D9F6-3ABB-2A87-70CB-773343776D1E}"/>
              </a:ext>
            </a:extLst>
          </p:cNvPr>
          <p:cNvSpPr txBox="1"/>
          <p:nvPr/>
        </p:nvSpPr>
        <p:spPr>
          <a:xfrm>
            <a:off x="2450216" y="5781040"/>
            <a:ext cx="418704" cy="369332"/>
          </a:xfrm>
          <a:prstGeom prst="rect">
            <a:avLst/>
          </a:prstGeom>
          <a:noFill/>
        </p:spPr>
        <p:txBody>
          <a:bodyPr wrap="none" rtlCol="0">
            <a:spAutoFit/>
          </a:bodyPr>
          <a:lstStyle/>
          <a:p>
            <a:r>
              <a:rPr lang="en-US" dirty="0"/>
              <a:t>{ }</a:t>
            </a:r>
          </a:p>
        </p:txBody>
      </p:sp>
      <p:sp>
        <p:nvSpPr>
          <p:cNvPr id="38" name="TextBox 37">
            <a:extLst>
              <a:ext uri="{FF2B5EF4-FFF2-40B4-BE49-F238E27FC236}">
                <a16:creationId xmlns:a16="http://schemas.microsoft.com/office/drawing/2014/main" id="{8F9C59E7-E981-7476-8769-545C4149BF1B}"/>
              </a:ext>
            </a:extLst>
          </p:cNvPr>
          <p:cNvSpPr txBox="1"/>
          <p:nvPr/>
        </p:nvSpPr>
        <p:spPr>
          <a:xfrm>
            <a:off x="3517016" y="5781040"/>
            <a:ext cx="418704" cy="369332"/>
          </a:xfrm>
          <a:prstGeom prst="rect">
            <a:avLst/>
          </a:prstGeom>
          <a:noFill/>
        </p:spPr>
        <p:txBody>
          <a:bodyPr wrap="none" rtlCol="0">
            <a:spAutoFit/>
          </a:bodyPr>
          <a:lstStyle/>
          <a:p>
            <a:r>
              <a:rPr lang="en-US" dirty="0"/>
              <a:t>{ }</a:t>
            </a:r>
          </a:p>
        </p:txBody>
      </p:sp>
      <p:sp>
        <p:nvSpPr>
          <p:cNvPr id="46" name="TextBox 45">
            <a:extLst>
              <a:ext uri="{FF2B5EF4-FFF2-40B4-BE49-F238E27FC236}">
                <a16:creationId xmlns:a16="http://schemas.microsoft.com/office/drawing/2014/main" id="{1943F693-0096-E447-5723-790FCF6EB374}"/>
              </a:ext>
            </a:extLst>
          </p:cNvPr>
          <p:cNvSpPr txBox="1"/>
          <p:nvPr/>
        </p:nvSpPr>
        <p:spPr>
          <a:xfrm>
            <a:off x="588617" y="4894762"/>
            <a:ext cx="1124026" cy="369332"/>
          </a:xfrm>
          <a:prstGeom prst="rect">
            <a:avLst/>
          </a:prstGeom>
          <a:noFill/>
        </p:spPr>
        <p:txBody>
          <a:bodyPr wrap="none" rtlCol="0">
            <a:spAutoFit/>
          </a:bodyPr>
          <a:lstStyle/>
          <a:p>
            <a:r>
              <a:rPr lang="en-US" dirty="0"/>
              <a:t>Worklist: </a:t>
            </a:r>
          </a:p>
        </p:txBody>
      </p:sp>
      <p:sp>
        <p:nvSpPr>
          <p:cNvPr id="47" name="TextBox 46">
            <a:extLst>
              <a:ext uri="{FF2B5EF4-FFF2-40B4-BE49-F238E27FC236}">
                <a16:creationId xmlns:a16="http://schemas.microsoft.com/office/drawing/2014/main" id="{2A0B057B-FACD-8334-E24C-7E343D619ED6}"/>
              </a:ext>
            </a:extLst>
          </p:cNvPr>
          <p:cNvSpPr txBox="1"/>
          <p:nvPr/>
        </p:nvSpPr>
        <p:spPr>
          <a:xfrm>
            <a:off x="1523337" y="4894762"/>
            <a:ext cx="271228" cy="369332"/>
          </a:xfrm>
          <a:prstGeom prst="rect">
            <a:avLst/>
          </a:prstGeom>
          <a:noFill/>
        </p:spPr>
        <p:txBody>
          <a:bodyPr wrap="none" rtlCol="0">
            <a:spAutoFit/>
          </a:bodyPr>
          <a:lstStyle/>
          <a:p>
            <a:r>
              <a:rPr lang="en-US" dirty="0"/>
              <a:t>{</a:t>
            </a:r>
          </a:p>
        </p:txBody>
      </p:sp>
      <p:sp>
        <p:nvSpPr>
          <p:cNvPr id="48" name="TextBox 47">
            <a:extLst>
              <a:ext uri="{FF2B5EF4-FFF2-40B4-BE49-F238E27FC236}">
                <a16:creationId xmlns:a16="http://schemas.microsoft.com/office/drawing/2014/main" id="{98590DFC-5405-6D0E-5417-B03BFFC2A760}"/>
              </a:ext>
            </a:extLst>
          </p:cNvPr>
          <p:cNvSpPr txBox="1"/>
          <p:nvPr/>
        </p:nvSpPr>
        <p:spPr>
          <a:xfrm>
            <a:off x="4043017" y="4894762"/>
            <a:ext cx="271228" cy="369332"/>
          </a:xfrm>
          <a:prstGeom prst="rect">
            <a:avLst/>
          </a:prstGeom>
          <a:noFill/>
        </p:spPr>
        <p:txBody>
          <a:bodyPr wrap="none" rtlCol="0">
            <a:spAutoFit/>
          </a:bodyPr>
          <a:lstStyle/>
          <a:p>
            <a:r>
              <a:rPr lang="en-US" dirty="0"/>
              <a:t>}</a:t>
            </a:r>
          </a:p>
        </p:txBody>
      </p:sp>
      <p:sp>
        <p:nvSpPr>
          <p:cNvPr id="51" name="TextBox 50">
            <a:extLst>
              <a:ext uri="{FF2B5EF4-FFF2-40B4-BE49-F238E27FC236}">
                <a16:creationId xmlns:a16="http://schemas.microsoft.com/office/drawing/2014/main" id="{5CF2E32D-BDE6-A327-D6DE-9490777E7872}"/>
              </a:ext>
            </a:extLst>
          </p:cNvPr>
          <p:cNvSpPr txBox="1"/>
          <p:nvPr/>
        </p:nvSpPr>
        <p:spPr>
          <a:xfrm>
            <a:off x="5213735" y="5776126"/>
            <a:ext cx="726481" cy="369332"/>
          </a:xfrm>
          <a:prstGeom prst="rect">
            <a:avLst/>
          </a:prstGeom>
          <a:noFill/>
        </p:spPr>
        <p:txBody>
          <a:bodyPr wrap="none" rtlCol="0">
            <a:spAutoFit/>
          </a:bodyPr>
          <a:lstStyle/>
          <a:p>
            <a:r>
              <a:rPr lang="en-US" dirty="0"/>
              <a:t>{ g2 }</a:t>
            </a:r>
          </a:p>
        </p:txBody>
      </p:sp>
      <p:sp>
        <p:nvSpPr>
          <p:cNvPr id="15" name="TextBox 14">
            <a:extLst>
              <a:ext uri="{FF2B5EF4-FFF2-40B4-BE49-F238E27FC236}">
                <a16:creationId xmlns:a16="http://schemas.microsoft.com/office/drawing/2014/main" id="{60376521-AA36-E59E-51BB-EA95AA42EF2F}"/>
              </a:ext>
            </a:extLst>
          </p:cNvPr>
          <p:cNvSpPr txBox="1"/>
          <p:nvPr/>
        </p:nvSpPr>
        <p:spPr>
          <a:xfrm>
            <a:off x="4028277" y="5784228"/>
            <a:ext cx="584904" cy="369332"/>
          </a:xfrm>
          <a:prstGeom prst="rect">
            <a:avLst/>
          </a:prstGeom>
          <a:noFill/>
        </p:spPr>
        <p:txBody>
          <a:bodyPr wrap="none" rtlCol="0">
            <a:spAutoFit/>
          </a:bodyPr>
          <a:lstStyle/>
          <a:p>
            <a:r>
              <a:rPr lang="en-US" altLang="en-US" dirty="0" bmk="">
                <a:cs typeface="Times New Roman" panose="02020603050405020304" pitchFamily="18" charset="0"/>
              </a:rPr>
              <a:t>{v3}</a:t>
            </a:r>
            <a:endParaRPr lang="en-US" dirty="0"/>
          </a:p>
        </p:txBody>
      </p:sp>
      <p:sp>
        <p:nvSpPr>
          <p:cNvPr id="34" name="TextBox 33">
            <a:extLst>
              <a:ext uri="{FF2B5EF4-FFF2-40B4-BE49-F238E27FC236}">
                <a16:creationId xmlns:a16="http://schemas.microsoft.com/office/drawing/2014/main" id="{80AA5BA0-CADA-A103-9892-F227F2796271}"/>
              </a:ext>
            </a:extLst>
          </p:cNvPr>
          <p:cNvSpPr txBox="1"/>
          <p:nvPr/>
        </p:nvSpPr>
        <p:spPr>
          <a:xfrm>
            <a:off x="4635909" y="5772431"/>
            <a:ext cx="587853" cy="369332"/>
          </a:xfrm>
          <a:prstGeom prst="rect">
            <a:avLst/>
          </a:prstGeom>
          <a:noFill/>
        </p:spPr>
        <p:txBody>
          <a:bodyPr wrap="none" rtlCol="0">
            <a:spAutoFit/>
          </a:bodyPr>
          <a:lstStyle/>
          <a:p>
            <a:r>
              <a:rPr lang="en-US" altLang="en-US" dirty="0" bmk="">
                <a:cs typeface="Times New Roman" panose="02020603050405020304" pitchFamily="18" charset="0"/>
              </a:rPr>
              <a:t>{v5}</a:t>
            </a:r>
            <a:endParaRPr lang="en-US" dirty="0"/>
          </a:p>
        </p:txBody>
      </p:sp>
      <p:sp>
        <p:nvSpPr>
          <p:cNvPr id="16" name="TextBox 15">
            <a:extLst>
              <a:ext uri="{FF2B5EF4-FFF2-40B4-BE49-F238E27FC236}">
                <a16:creationId xmlns:a16="http://schemas.microsoft.com/office/drawing/2014/main" id="{58BE753C-BB03-BF66-E297-077FC2587C66}"/>
              </a:ext>
            </a:extLst>
          </p:cNvPr>
          <p:cNvSpPr txBox="1"/>
          <p:nvPr/>
        </p:nvSpPr>
        <p:spPr>
          <a:xfrm>
            <a:off x="2763895" y="5779374"/>
            <a:ext cx="854721" cy="369332"/>
          </a:xfrm>
          <a:prstGeom prst="rect">
            <a:avLst/>
          </a:prstGeom>
          <a:noFill/>
        </p:spPr>
        <p:txBody>
          <a:bodyPr wrap="none" rtlCol="0">
            <a:spAutoFit/>
          </a:bodyPr>
          <a:lstStyle/>
          <a:p>
            <a:r>
              <a:rPr lang="en-US" altLang="en-US" dirty="0" bmk="">
                <a:cs typeface="Times New Roman" panose="02020603050405020304" pitchFamily="18" charset="0"/>
              </a:rPr>
              <a:t>{f3,g2}</a:t>
            </a:r>
            <a:endParaRPr lang="en-US" dirty="0"/>
          </a:p>
        </p:txBody>
      </p:sp>
      <p:sp>
        <p:nvSpPr>
          <p:cNvPr id="33" name="TextBox 32">
            <a:extLst>
              <a:ext uri="{FF2B5EF4-FFF2-40B4-BE49-F238E27FC236}">
                <a16:creationId xmlns:a16="http://schemas.microsoft.com/office/drawing/2014/main" id="{2A83DD0C-40BC-5A22-2C35-A9690ED29FF9}"/>
              </a:ext>
            </a:extLst>
          </p:cNvPr>
          <p:cNvSpPr txBox="1"/>
          <p:nvPr/>
        </p:nvSpPr>
        <p:spPr>
          <a:xfrm>
            <a:off x="2476982" y="4896090"/>
            <a:ext cx="425116" cy="369332"/>
          </a:xfrm>
          <a:prstGeom prst="rect">
            <a:avLst/>
          </a:prstGeom>
          <a:noFill/>
        </p:spPr>
        <p:txBody>
          <a:bodyPr wrap="none" rtlCol="0">
            <a:spAutoFit/>
          </a:bodyPr>
          <a:lstStyle/>
          <a:p>
            <a:r>
              <a:rPr lang="en-US" dirty="0"/>
              <a:t>11</a:t>
            </a:r>
          </a:p>
        </p:txBody>
      </p:sp>
      <p:sp>
        <p:nvSpPr>
          <p:cNvPr id="39" name="TextBox 38">
            <a:extLst>
              <a:ext uri="{FF2B5EF4-FFF2-40B4-BE49-F238E27FC236}">
                <a16:creationId xmlns:a16="http://schemas.microsoft.com/office/drawing/2014/main" id="{085FC976-8367-9338-6FD4-356E58726C30}"/>
              </a:ext>
            </a:extLst>
          </p:cNvPr>
          <p:cNvSpPr txBox="1"/>
          <p:nvPr/>
        </p:nvSpPr>
        <p:spPr>
          <a:xfrm>
            <a:off x="2941899" y="4898018"/>
            <a:ext cx="425116" cy="369332"/>
          </a:xfrm>
          <a:prstGeom prst="rect">
            <a:avLst/>
          </a:prstGeom>
          <a:noFill/>
        </p:spPr>
        <p:txBody>
          <a:bodyPr wrap="none" rtlCol="0">
            <a:spAutoFit/>
          </a:bodyPr>
          <a:lstStyle/>
          <a:p>
            <a:r>
              <a:rPr lang="en-US" dirty="0"/>
              <a:t>06</a:t>
            </a:r>
          </a:p>
        </p:txBody>
      </p:sp>
      <p:sp>
        <p:nvSpPr>
          <p:cNvPr id="40" name="TextBox 39">
            <a:extLst>
              <a:ext uri="{FF2B5EF4-FFF2-40B4-BE49-F238E27FC236}">
                <a16:creationId xmlns:a16="http://schemas.microsoft.com/office/drawing/2014/main" id="{668E929E-E358-3626-C86A-BB1834326538}"/>
              </a:ext>
            </a:extLst>
          </p:cNvPr>
          <p:cNvSpPr txBox="1"/>
          <p:nvPr/>
        </p:nvSpPr>
        <p:spPr>
          <a:xfrm>
            <a:off x="3383667" y="4899946"/>
            <a:ext cx="420693" cy="369332"/>
          </a:xfrm>
          <a:prstGeom prst="rect">
            <a:avLst/>
          </a:prstGeom>
          <a:noFill/>
        </p:spPr>
        <p:txBody>
          <a:bodyPr wrap="none" rtlCol="0">
            <a:spAutoFit/>
          </a:bodyPr>
          <a:lstStyle/>
          <a:p>
            <a:r>
              <a:rPr lang="en-US" dirty="0"/>
              <a:t>07</a:t>
            </a:r>
          </a:p>
        </p:txBody>
      </p:sp>
      <p:sp>
        <p:nvSpPr>
          <p:cNvPr id="42" name="TextBox 41">
            <a:extLst>
              <a:ext uri="{FF2B5EF4-FFF2-40B4-BE49-F238E27FC236}">
                <a16:creationId xmlns:a16="http://schemas.microsoft.com/office/drawing/2014/main" id="{4085674A-E895-275F-24D3-AC3C6FE4C6F9}"/>
              </a:ext>
            </a:extLst>
          </p:cNvPr>
          <p:cNvSpPr txBox="1"/>
          <p:nvPr/>
        </p:nvSpPr>
        <p:spPr>
          <a:xfrm>
            <a:off x="2150696" y="4901054"/>
            <a:ext cx="314510" cy="369332"/>
          </a:xfrm>
          <a:prstGeom prst="rect">
            <a:avLst/>
          </a:prstGeom>
          <a:noFill/>
        </p:spPr>
        <p:txBody>
          <a:bodyPr wrap="none" rtlCol="0">
            <a:spAutoFit/>
          </a:bodyPr>
          <a:lstStyle/>
          <a:p>
            <a:r>
              <a:rPr lang="en-US" dirty="0"/>
              <a:t>a</a:t>
            </a:r>
          </a:p>
        </p:txBody>
      </p:sp>
      <p:sp>
        <p:nvSpPr>
          <p:cNvPr id="41" name="Oval 40">
            <a:extLst>
              <a:ext uri="{FF2B5EF4-FFF2-40B4-BE49-F238E27FC236}">
                <a16:creationId xmlns:a16="http://schemas.microsoft.com/office/drawing/2014/main" id="{38154156-72D3-49F5-0271-5CB2AD64CDBE}"/>
              </a:ext>
            </a:extLst>
          </p:cNvPr>
          <p:cNvSpPr/>
          <p:nvPr/>
        </p:nvSpPr>
        <p:spPr>
          <a:xfrm>
            <a:off x="2147176" y="4937000"/>
            <a:ext cx="304670" cy="304488"/>
          </a:xfrm>
          <a:prstGeom prst="ellipse">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217179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heel(1)">
                                      <p:cBhvr>
                                        <p:cTn id="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Lst>
  </p:timing>
</p:sld>
</file>

<file path=ppt/slides/slide24.xml><?xml version="1.0" encoding="utf-8"?>
<p:sld xmlns:a16="http://schemas.microsoft.com/office/drawing/2014/main" xmlns:mc="http://schemas.openxmlformats.org/markup-compatibility/2006" xmlns:a14="http://schemas.microsoft.com/office/drawing/2010/main" xmlns:p14="http://schemas.microsoft.com/office/powerpoint/2010/main" xmlns:p159="http://schemas.microsoft.com/office/powerpoint/2015/09/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4EA19-459B-C4FC-6DB3-FF87845AAFDA}"/>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CB1A5D6-63B7-2773-F657-8D9BB6272304}"/>
              </a:ext>
            </a:extLst>
          </p:cNvPr>
          <p:cNvSpPr>
            <a:spLocks noGrp="1"/>
          </p:cNvSpPr>
          <p:nvPr>
            <p:ph type="sldNum" sz="quarter" idx="12"/>
          </p:nvPr>
        </p:nvSpPr>
        <p:spPr>
          <a:xfrm>
            <a:off x="9436608" y="0"/>
            <a:ext cx="2743200" cy="365125"/>
          </a:xfrm>
        </p:spPr>
        <p:txBody>
          <a:bodyPr/>
          <a:lstStyle/>
          <a:p>
            <a:fld id="{B5CEABB6-07DC-46E8-9B57-56EC44A396E5}" type="slidenum">
              <a:rPr lang="en-US" smtClean="0"/>
              <a:t>24</a:t>
            </a:fld>
            <a:endParaRPr lang="en-US" dirty="0"/>
          </a:p>
        </p:txBody>
      </p:sp>
      <p:sp>
        <p:nvSpPr>
          <p:cNvPr id="7" name="Title 1">
            <a:extLst>
              <a:ext uri="{FF2B5EF4-FFF2-40B4-BE49-F238E27FC236}">
                <a16:creationId xmlns:a16="http://schemas.microsoft.com/office/drawing/2014/main" id="{01AC9A57-6F2E-FFC0-E2D0-A777C9C3F98F}"/>
              </a:ext>
            </a:extLst>
          </p:cNvPr>
          <p:cNvSpPr>
            <a:spLocks noGrp="1"/>
          </p:cNvSpPr>
          <p:nvPr>
            <p:ph type="title"/>
          </p:nvPr>
        </p:nvSpPr>
        <p:spPr>
          <a:xfrm>
            <a:off x="11071" y="-308735"/>
            <a:ext cx="12172220" cy="1325563"/>
          </a:xfrm>
        </p:spPr>
        <p:txBody>
          <a:bodyPr>
            <a:normAutofit/>
          </a:bodyPr>
          <a:lstStyle/>
          <a:p>
            <a:r>
              <a:rPr lang="en-US" sz="3400" b="1" dirty="0"/>
              <a:t>Last Time: Summary Functions</a:t>
            </a:r>
          </a:p>
        </p:txBody>
      </p:sp>
      <p:sp>
        <p:nvSpPr>
          <p:cNvPr id="8" name="Title 1">
            <a:extLst>
              <a:ext uri="{FF2B5EF4-FFF2-40B4-BE49-F238E27FC236}">
                <a16:creationId xmlns:a16="http://schemas.microsoft.com/office/drawing/2014/main" id="{3939FA9D-619F-B60C-EEBC-D651C83C3F3A}"/>
              </a:ext>
            </a:extLst>
          </p:cNvPr>
          <p:cNvSpPr txBox="1">
            <a:spLocks/>
          </p:cNvSpPr>
          <p:nvPr/>
        </p:nvSpPr>
        <p:spPr>
          <a:xfrm>
            <a:off x="7588" y="496953"/>
            <a:ext cx="12172220" cy="34275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Review: Last Lecture</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150DECFC-92DC-E5B5-5B3A-996A691F5EE3}"/>
                  </a:ext>
                </a:extLst>
              </p:cNvPr>
              <p:cNvSpPr>
                <a:spLocks noChangeArrowheads="1"/>
              </p:cNvSpPr>
              <p:nvPr/>
            </p:nvSpPr>
            <p:spPr bwMode="auto">
              <a:xfrm>
                <a:off x="231681" y="570543"/>
                <a:ext cx="5894799" cy="433579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b="1" u="sng" dirty="0" bmk="">
                    <a:solidFill>
                      <a:srgbClr val="000000"/>
                    </a:solidFill>
                    <a:cs typeface="Times New Roman" panose="02020603050405020304" pitchFamily="18" charset="0"/>
                  </a:rPr>
                  <a:t>GREF Computation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err="1" bmk="">
                    <a:ln>
                      <a:noFill/>
                    </a:ln>
                    <a:solidFill>
                      <a:srgbClr val="000000"/>
                    </a:solidFill>
                    <a:effectLst/>
                    <a:cs typeface="Times New Roman" panose="02020603050405020304" pitchFamily="18" charset="0"/>
                  </a:rPr>
                  <a:t>GREF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 = </a:t>
                </a:r>
                <a:r>
                  <a:rPr kumimoji="0" lang="en-US" altLang="en-US" b="0" i="0" u="none" strike="noStrike" cap="none" normalizeH="0" baseline="0" dirty="0" err="1" bmk="">
                    <a:ln>
                      <a:noFill/>
                    </a:ln>
                    <a:solidFill>
                      <a:srgbClr val="000000"/>
                    </a:solidFill>
                    <a:effectLst/>
                    <a:cs typeface="Times New Roman" panose="02020603050405020304" pitchFamily="18" charset="0"/>
                  </a:rPr>
                  <a:t>IREF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endParaRPr lang="en-US" altLang="en-US" baseline="-25000"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worklist = { all calls and </a:t>
                </a:r>
                <a:r>
                  <a:rPr lang="en-US" altLang="en-US" dirty="0" err="1" bmk="">
                    <a:solidFill>
                      <a:srgbClr val="000000"/>
                    </a:solidFill>
                    <a:cs typeface="Times New Roman" panose="02020603050405020304" pitchFamily="18" charset="0"/>
                  </a:rPr>
                  <a:t>fns</a:t>
                </a:r>
                <a:r>
                  <a:rPr lang="en-US" altLang="en-US" dirty="0" bmk="">
                    <a:solidFill>
                      <a:srgbClr val="000000"/>
                    </a:solidFill>
                    <a:cs typeface="Times New Roman" panose="02020603050405020304" pitchFamily="18" charset="0"/>
                  </a:rPr>
                  <a:t>}</a:t>
                </a:r>
                <a:r>
                  <a:rPr kumimoji="0" lang="en-US" altLang="en-US" b="0" i="0" u="none" strike="noStrike" cap="none" normalizeH="0" baseline="0" dirty="0" bmk="">
                    <a:ln>
                      <a:noFill/>
                    </a:ln>
                    <a:solidFill>
                      <a:srgbClr val="000000"/>
                    </a:solidFill>
                    <a:effectLst/>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while(worklist not empty):</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 = pop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element e is a call c in function s to function 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(t) with formals mapped to actuals</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updated, add s to the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else if element e is a function 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 </a:t>
                </a:r>
                <a14:m>
                  <m:oMath xmlns:m="http://schemas.openxmlformats.org/officeDocument/2006/math">
                    <m:r>
                      <a:rPr xmlns:a="http://schemas.openxmlformats.org/drawingml/2006/main" lang="en-US" i="1" smtClean="0">
                        <a:latin typeface="Cambria Math" panose="02040503050406030204" pitchFamily="18" charset="0"/>
                        <a:ea typeface="Cambria Math" panose="02040503050406030204" pitchFamily="18" charset="0"/>
                      </a:rPr>
                      <m:t>⋃</m:t>
                    </m:r>
                  </m:oMath>
                </a14:m>
                <a:r>
                  <a:rPr lang="en-US" dirty="0"/>
                  <a:t> </a:t>
                </a:r>
                <a:r>
                  <a:rPr lang="en-US" dirty="0" err="1"/>
                  <a:t>GREF</a:t>
                </a:r>
                <a:r>
                  <a:rPr lang="en-US" baseline="-25000" dirty="0" err="1"/>
                  <a:t>call</a:t>
                </a:r>
                <a:r>
                  <a:rPr lang="en-US" dirty="0"/>
                  <a:t>(c) for all call sites c in f </a:t>
                </a:r>
                <a14:m>
                  <m:oMath xmlns:m="http://schemas.openxmlformats.org/officeDocument/2006/math">
                    <m:r>
                      <a:rPr xmlns:a="http://schemas.openxmlformats.org/drawingml/2006/main" lang="en-US" i="1">
                        <a:latin typeface="Cambria Math" panose="02040503050406030204" pitchFamily="18" charset="0"/>
                        <a:ea typeface="Cambria Math" panose="02040503050406030204" pitchFamily="18" charset="0"/>
                      </a:rPr>
                      <m:t>⋃</m:t>
                    </m:r>
                  </m:oMath>
                </a14:m>
                <a:r>
                  <a:rPr lang="en-US" dirty="0"/>
                  <a:t> IREF(f)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updated, add all call sites to f to worklist</a:t>
                </a:r>
              </a:p>
            </p:txBody>
          </p:sp>
        </mc:Choice>
        <mc:Fallback>
          <p:sp>
            <p:nvSpPr>
              <p:cNvPr id="9" name="Rectangle 8">
                <a:extLst>
                  <a:ext uri="{FF2B5EF4-FFF2-40B4-BE49-F238E27FC236}">
                    <a16:creationId xmlns:a16="http://schemas.microsoft.com/office/drawing/2014/main" id="{150DECFC-92DC-E5B5-5B3A-996A691F5EE3}"/>
                  </a:ext>
                </a:extLst>
              </p:cNvPr>
              <p:cNvSpPr>
                <a:spLocks noRot="1" noChangeAspect="1" noMove="1" noResize="1" noEditPoints="1" noAdjustHandles="1" noChangeArrowheads="1" noChangeShapeType="1" noTextEdit="1"/>
              </p:cNvSpPr>
              <p:nvPr/>
            </p:nvSpPr>
            <p:spPr bwMode="auto">
              <a:xfrm>
                <a:off x="231681" y="570543"/>
                <a:ext cx="5894799" cy="4335793"/>
              </a:xfrm>
              <a:prstGeom prst="rect">
                <a:avLst/>
              </a:prstGeom>
              <a:blipFill>
                <a:blip r:embed="rId2"/>
                <a:stretch>
                  <a:fillRect l="-827" r="-10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12" name="TextBox 11">
            <a:extLst>
              <a:ext uri="{FF2B5EF4-FFF2-40B4-BE49-F238E27FC236}">
                <a16:creationId xmlns:a16="http://schemas.microsoft.com/office/drawing/2014/main" id="{368A6876-15DC-EEAE-EDFB-08086824FB86}"/>
              </a:ext>
            </a:extLst>
          </p:cNvPr>
          <p:cNvSpPr txBox="1"/>
          <p:nvPr/>
        </p:nvSpPr>
        <p:spPr>
          <a:xfrm>
            <a:off x="6003112" y="1202252"/>
            <a:ext cx="3433490" cy="286232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a:solidFill>
                  <a:srgbClr val="000000"/>
                </a:solidFill>
                <a:latin typeface="Courier New" panose="02070309020205020404" pitchFamily="49" charset="0"/>
                <a:cs typeface="Courier New" panose="02070309020205020404" pitchFamily="49" charset="0"/>
              </a:rPr>
              <a:t>01: i</a:t>
            </a: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nt g1,g2, p3;</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02: v</a:t>
            </a:r>
            <a:r>
              <a:rPr kumimoji="0" lang="en-US" altLang="en-US" sz="1500" b="0" i="0" u="none" strike="noStrike" cap="none" normalizeH="0" baseline="0" dirty="0" bmk="">
                <a:ln>
                  <a:noFill/>
                </a:ln>
                <a:solidFill>
                  <a:srgbClr val="000000"/>
                </a:solidFill>
                <a:effectLst/>
                <a:latin typeface="Courier New" panose="02070309020205020404" pitchFamily="49" charset="0"/>
                <a:cs typeface="Courier New" panose="02070309020205020404" pitchFamily="49" charset="0"/>
              </a:rPr>
              <a:t>oid main()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03:   a(v1);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04: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05: void a( int f1){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06:   b(v2, v3);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07:   b(v4, v5);</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08: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09: void b( int f2, int 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10:   print(f3);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11:   b(g1, g2);</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12: }</a:t>
            </a:r>
          </a:p>
        </p:txBody>
      </p:sp>
      <p:sp>
        <p:nvSpPr>
          <p:cNvPr id="17" name="Rectangle 16">
            <a:extLst>
              <a:ext uri="{FF2B5EF4-FFF2-40B4-BE49-F238E27FC236}">
                <a16:creationId xmlns:a16="http://schemas.microsoft.com/office/drawing/2014/main" id="{7156E7D6-E272-5012-E4BA-032C618028B3}"/>
              </a:ext>
            </a:extLst>
          </p:cNvPr>
          <p:cNvSpPr/>
          <p:nvPr/>
        </p:nvSpPr>
        <p:spPr>
          <a:xfrm>
            <a:off x="9550687" y="685667"/>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main</a:t>
            </a:r>
          </a:p>
          <a:p>
            <a:pPr algn="ctr"/>
            <a:r>
              <a:rPr lang="en-US" dirty="0">
                <a:solidFill>
                  <a:schemeClr val="tx1"/>
                </a:solidFill>
              </a:rPr>
              <a:t>IREF = { }</a:t>
            </a:r>
          </a:p>
          <a:p>
            <a:pPr algn="ctr"/>
            <a:r>
              <a:rPr lang="en-US" dirty="0">
                <a:solidFill>
                  <a:schemeClr val="tx1"/>
                </a:solidFill>
              </a:rPr>
              <a:t>03</a:t>
            </a:r>
          </a:p>
        </p:txBody>
      </p:sp>
      <p:sp>
        <p:nvSpPr>
          <p:cNvPr id="18" name="Rectangle 17">
            <a:extLst>
              <a:ext uri="{FF2B5EF4-FFF2-40B4-BE49-F238E27FC236}">
                <a16:creationId xmlns:a16="http://schemas.microsoft.com/office/drawing/2014/main" id="{F68CB4E7-9426-792A-4062-BF0D7AC41101}"/>
              </a:ext>
            </a:extLst>
          </p:cNvPr>
          <p:cNvSpPr/>
          <p:nvPr/>
        </p:nvSpPr>
        <p:spPr>
          <a:xfrm>
            <a:off x="9550687" y="1952271"/>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a</a:t>
            </a:r>
          </a:p>
          <a:p>
            <a:pPr algn="ctr"/>
            <a:r>
              <a:rPr lang="en-US" dirty="0">
                <a:solidFill>
                  <a:schemeClr val="tx1"/>
                </a:solidFill>
              </a:rPr>
              <a:t>IREF = { }</a:t>
            </a:r>
          </a:p>
          <a:p>
            <a:pPr algn="ctr"/>
            <a:r>
              <a:rPr lang="en-US" dirty="0">
                <a:solidFill>
                  <a:schemeClr val="tx1"/>
                </a:solidFill>
              </a:rPr>
              <a:t>06   07</a:t>
            </a:r>
          </a:p>
        </p:txBody>
      </p:sp>
      <p:sp>
        <p:nvSpPr>
          <p:cNvPr id="19" name="Rectangle 18">
            <a:extLst>
              <a:ext uri="{FF2B5EF4-FFF2-40B4-BE49-F238E27FC236}">
                <a16:creationId xmlns:a16="http://schemas.microsoft.com/office/drawing/2014/main" id="{98557B31-CF02-C9EA-750E-B5763BD5DD7C}"/>
              </a:ext>
            </a:extLst>
          </p:cNvPr>
          <p:cNvSpPr/>
          <p:nvPr/>
        </p:nvSpPr>
        <p:spPr>
          <a:xfrm>
            <a:off x="9550687" y="3230880"/>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b</a:t>
            </a:r>
          </a:p>
          <a:p>
            <a:pPr algn="ctr"/>
            <a:r>
              <a:rPr lang="en-US" dirty="0">
                <a:solidFill>
                  <a:schemeClr val="tx1"/>
                </a:solidFill>
              </a:rPr>
              <a:t>IREF = {f3}</a:t>
            </a:r>
          </a:p>
          <a:p>
            <a:pPr algn="ctr"/>
            <a:r>
              <a:rPr lang="en-US" dirty="0">
                <a:solidFill>
                  <a:schemeClr val="tx1"/>
                </a:solidFill>
              </a:rPr>
              <a:t>10</a:t>
            </a:r>
          </a:p>
        </p:txBody>
      </p:sp>
      <p:cxnSp>
        <p:nvCxnSpPr>
          <p:cNvPr id="20" name="Straight Arrow Connector 19">
            <a:extLst>
              <a:ext uri="{FF2B5EF4-FFF2-40B4-BE49-F238E27FC236}">
                <a16:creationId xmlns:a16="http://schemas.microsoft.com/office/drawing/2014/main" id="{16765E5B-5C1E-19F2-F1CB-D5E83162843A}"/>
              </a:ext>
            </a:extLst>
          </p:cNvPr>
          <p:cNvCxnSpPr>
            <a:stCxn id="17" idx="2"/>
            <a:endCxn id="18" idx="0"/>
          </p:cNvCxnSpPr>
          <p:nvPr/>
        </p:nvCxnSpPr>
        <p:spPr>
          <a:xfrm>
            <a:off x="10213627" y="1600067"/>
            <a:ext cx="0" cy="35220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1" name="Straight Arrow Connector 20">
            <a:extLst>
              <a:ext uri="{FF2B5EF4-FFF2-40B4-BE49-F238E27FC236}">
                <a16:creationId xmlns:a16="http://schemas.microsoft.com/office/drawing/2014/main" id="{39D8FB52-5D44-A84D-BF41-A0F6E62CE242}"/>
              </a:ext>
            </a:extLst>
          </p:cNvPr>
          <p:cNvCxnSpPr>
            <a:cxnSpLocks/>
            <a:endCxn id="19" idx="0"/>
          </p:cNvCxnSpPr>
          <p:nvPr/>
        </p:nvCxnSpPr>
        <p:spPr>
          <a:xfrm>
            <a:off x="9992647" y="2866671"/>
            <a:ext cx="220980"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2" name="Straight Arrow Connector 21">
            <a:extLst>
              <a:ext uri="{FF2B5EF4-FFF2-40B4-BE49-F238E27FC236}">
                <a16:creationId xmlns:a16="http://schemas.microsoft.com/office/drawing/2014/main" id="{E3B698E3-568C-A22D-1731-2EDD0FB4ABAA}"/>
              </a:ext>
            </a:extLst>
          </p:cNvPr>
          <p:cNvCxnSpPr>
            <a:cxnSpLocks/>
            <a:endCxn id="19" idx="0"/>
          </p:cNvCxnSpPr>
          <p:nvPr/>
        </p:nvCxnSpPr>
        <p:spPr>
          <a:xfrm flipH="1">
            <a:off x="10213627" y="2866671"/>
            <a:ext cx="183984"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3" name="Connector: Elbow 22">
            <a:extLst>
              <a:ext uri="{FF2B5EF4-FFF2-40B4-BE49-F238E27FC236}">
                <a16:creationId xmlns:a16="http://schemas.microsoft.com/office/drawing/2014/main" id="{8BB09D32-EE40-1E5C-8E09-628E452DB877}"/>
              </a:ext>
            </a:extLst>
          </p:cNvPr>
          <p:cNvCxnSpPr>
            <a:cxnSpLocks/>
            <a:stCxn id="19" idx="2"/>
            <a:endCxn id="19" idx="3"/>
          </p:cNvCxnSpPr>
          <p:nvPr/>
        </p:nvCxnSpPr>
        <p:spPr>
          <a:xfrm rot="5400000" flipH="1" flipV="1">
            <a:off x="10316497" y="3585210"/>
            <a:ext cx="457200" cy="662940"/>
          </a:xfrm>
          <a:prstGeom prst="bentConnector4">
            <a:avLst>
              <a:gd name="adj1" fmla="val -50000"/>
              <a:gd name="adj2" fmla="val 134483"/>
            </a:avLst>
          </a:prstGeom>
          <a:ln>
            <a:tailEnd type="triangle"/>
          </a:ln>
        </p:spPr>
        <p:style>
          <a:lnRef idx="3">
            <a:schemeClr val="dk1"/>
          </a:lnRef>
          <a:fillRef idx="0">
            <a:schemeClr val="dk1"/>
          </a:fillRef>
          <a:effectRef idx="2">
            <a:schemeClr val="dk1"/>
          </a:effectRef>
          <a:fontRef idx="minor">
            <a:schemeClr val="tx1"/>
          </a:fontRef>
        </p:style>
      </p:cxnSp>
      <p:grpSp>
        <p:nvGrpSpPr>
          <p:cNvPr id="3" name="Group 2">
            <a:extLst>
              <a:ext uri="{FF2B5EF4-FFF2-40B4-BE49-F238E27FC236}">
                <a16:creationId xmlns:a16="http://schemas.microsoft.com/office/drawing/2014/main" id="{DCA1FB83-FF92-0BFD-110B-65E957313591}"/>
              </a:ext>
            </a:extLst>
          </p:cNvPr>
          <p:cNvGrpSpPr/>
          <p:nvPr/>
        </p:nvGrpSpPr>
        <p:grpSpPr>
          <a:xfrm>
            <a:off x="1625600" y="5415280"/>
            <a:ext cx="4153836" cy="369332"/>
            <a:chOff x="1625600" y="5415280"/>
            <a:chExt cx="4153836" cy="369332"/>
          </a:xfrm>
        </p:grpSpPr>
        <p:sp>
          <p:nvSpPr>
            <p:cNvPr id="24" name="TextBox 23">
              <a:extLst>
                <a:ext uri="{FF2B5EF4-FFF2-40B4-BE49-F238E27FC236}">
                  <a16:creationId xmlns:a16="http://schemas.microsoft.com/office/drawing/2014/main" id="{DA4ADB38-A07F-E76E-2C14-AC46F81B87E1}"/>
                </a:ext>
              </a:extLst>
            </p:cNvPr>
            <p:cNvSpPr txBox="1"/>
            <p:nvPr/>
          </p:nvSpPr>
          <p:spPr>
            <a:xfrm>
              <a:off x="1625600" y="5415280"/>
              <a:ext cx="684803" cy="369332"/>
            </a:xfrm>
            <a:prstGeom prst="rect">
              <a:avLst/>
            </a:prstGeom>
            <a:noFill/>
          </p:spPr>
          <p:txBody>
            <a:bodyPr wrap="none" rtlCol="0">
              <a:spAutoFit/>
            </a:bodyPr>
            <a:lstStyle/>
            <a:p>
              <a:r>
                <a:rPr lang="en-US" dirty="0"/>
                <a:t>main</a:t>
              </a:r>
            </a:p>
          </p:txBody>
        </p:sp>
        <p:sp>
          <p:nvSpPr>
            <p:cNvPr id="25" name="TextBox 24">
              <a:extLst>
                <a:ext uri="{FF2B5EF4-FFF2-40B4-BE49-F238E27FC236}">
                  <a16:creationId xmlns:a16="http://schemas.microsoft.com/office/drawing/2014/main" id="{848E2CBA-73ED-BD3A-0D20-50EFCD3868D2}"/>
                </a:ext>
              </a:extLst>
            </p:cNvPr>
            <p:cNvSpPr txBox="1"/>
            <p:nvPr/>
          </p:nvSpPr>
          <p:spPr>
            <a:xfrm>
              <a:off x="2501663" y="5415280"/>
              <a:ext cx="314510" cy="369332"/>
            </a:xfrm>
            <a:prstGeom prst="rect">
              <a:avLst/>
            </a:prstGeom>
            <a:noFill/>
          </p:spPr>
          <p:txBody>
            <a:bodyPr wrap="none" rtlCol="0">
              <a:spAutoFit/>
            </a:bodyPr>
            <a:lstStyle/>
            <a:p>
              <a:r>
                <a:rPr lang="en-US" dirty="0"/>
                <a:t>a</a:t>
              </a:r>
            </a:p>
          </p:txBody>
        </p:sp>
        <p:sp>
          <p:nvSpPr>
            <p:cNvPr id="26" name="TextBox 25">
              <a:extLst>
                <a:ext uri="{FF2B5EF4-FFF2-40B4-BE49-F238E27FC236}">
                  <a16:creationId xmlns:a16="http://schemas.microsoft.com/office/drawing/2014/main" id="{6E451A80-9B27-E781-EA3B-3C1548C8F1A1}"/>
                </a:ext>
              </a:extLst>
            </p:cNvPr>
            <p:cNvSpPr txBox="1"/>
            <p:nvPr/>
          </p:nvSpPr>
          <p:spPr>
            <a:xfrm>
              <a:off x="3007433" y="5415280"/>
              <a:ext cx="314510" cy="369332"/>
            </a:xfrm>
            <a:prstGeom prst="rect">
              <a:avLst/>
            </a:prstGeom>
            <a:noFill/>
          </p:spPr>
          <p:txBody>
            <a:bodyPr wrap="none" rtlCol="0">
              <a:spAutoFit/>
            </a:bodyPr>
            <a:lstStyle/>
            <a:p>
              <a:r>
                <a:rPr lang="en-US" dirty="0"/>
                <a:t>b</a:t>
              </a:r>
            </a:p>
          </p:txBody>
        </p:sp>
        <p:sp>
          <p:nvSpPr>
            <p:cNvPr id="27" name="TextBox 26">
              <a:extLst>
                <a:ext uri="{FF2B5EF4-FFF2-40B4-BE49-F238E27FC236}">
                  <a16:creationId xmlns:a16="http://schemas.microsoft.com/office/drawing/2014/main" id="{D0B6C807-EFE6-BDE2-39B7-3ABB74E44003}"/>
                </a:ext>
              </a:extLst>
            </p:cNvPr>
            <p:cNvSpPr txBox="1"/>
            <p:nvPr/>
          </p:nvSpPr>
          <p:spPr>
            <a:xfrm>
              <a:off x="3513203" y="5415280"/>
              <a:ext cx="421526" cy="369332"/>
            </a:xfrm>
            <a:prstGeom prst="rect">
              <a:avLst/>
            </a:prstGeom>
            <a:noFill/>
          </p:spPr>
          <p:txBody>
            <a:bodyPr wrap="none" rtlCol="0">
              <a:spAutoFit/>
            </a:bodyPr>
            <a:lstStyle/>
            <a:p>
              <a:r>
                <a:rPr lang="en-US" dirty="0"/>
                <a:t>03</a:t>
              </a:r>
            </a:p>
          </p:txBody>
        </p:sp>
        <p:sp>
          <p:nvSpPr>
            <p:cNvPr id="28" name="TextBox 27">
              <a:extLst>
                <a:ext uri="{FF2B5EF4-FFF2-40B4-BE49-F238E27FC236}">
                  <a16:creationId xmlns:a16="http://schemas.microsoft.com/office/drawing/2014/main" id="{CA4192C8-BF46-CD79-84E8-EE44D4BDB974}"/>
                </a:ext>
              </a:extLst>
            </p:cNvPr>
            <p:cNvSpPr txBox="1"/>
            <p:nvPr/>
          </p:nvSpPr>
          <p:spPr>
            <a:xfrm>
              <a:off x="4125989" y="5415280"/>
              <a:ext cx="425116" cy="369332"/>
            </a:xfrm>
            <a:prstGeom prst="rect">
              <a:avLst/>
            </a:prstGeom>
            <a:noFill/>
          </p:spPr>
          <p:txBody>
            <a:bodyPr wrap="none" rtlCol="0">
              <a:spAutoFit/>
            </a:bodyPr>
            <a:lstStyle/>
            <a:p>
              <a:r>
                <a:rPr lang="en-US" dirty="0"/>
                <a:t>06</a:t>
              </a:r>
            </a:p>
          </p:txBody>
        </p:sp>
        <p:sp>
          <p:nvSpPr>
            <p:cNvPr id="29" name="TextBox 28">
              <a:extLst>
                <a:ext uri="{FF2B5EF4-FFF2-40B4-BE49-F238E27FC236}">
                  <a16:creationId xmlns:a16="http://schemas.microsoft.com/office/drawing/2014/main" id="{633D805C-B18F-80D2-C374-47A38E44AB6E}"/>
                </a:ext>
              </a:extLst>
            </p:cNvPr>
            <p:cNvSpPr txBox="1"/>
            <p:nvPr/>
          </p:nvSpPr>
          <p:spPr>
            <a:xfrm>
              <a:off x="4742365" y="5415280"/>
              <a:ext cx="420693" cy="369332"/>
            </a:xfrm>
            <a:prstGeom prst="rect">
              <a:avLst/>
            </a:prstGeom>
            <a:noFill/>
          </p:spPr>
          <p:txBody>
            <a:bodyPr wrap="none" rtlCol="0">
              <a:spAutoFit/>
            </a:bodyPr>
            <a:lstStyle/>
            <a:p>
              <a:r>
                <a:rPr lang="en-US"/>
                <a:t>07</a:t>
              </a:r>
              <a:endParaRPr lang="en-US" dirty="0"/>
            </a:p>
          </p:txBody>
        </p:sp>
        <p:sp>
          <p:nvSpPr>
            <p:cNvPr id="30" name="TextBox 29">
              <a:extLst>
                <a:ext uri="{FF2B5EF4-FFF2-40B4-BE49-F238E27FC236}">
                  <a16:creationId xmlns:a16="http://schemas.microsoft.com/office/drawing/2014/main" id="{695AE34E-8821-D171-FEC8-D8A0747E9E7A}"/>
                </a:ext>
              </a:extLst>
            </p:cNvPr>
            <p:cNvSpPr txBox="1"/>
            <p:nvPr/>
          </p:nvSpPr>
          <p:spPr>
            <a:xfrm>
              <a:off x="5354320" y="5415280"/>
              <a:ext cx="425116" cy="369332"/>
            </a:xfrm>
            <a:prstGeom prst="rect">
              <a:avLst/>
            </a:prstGeom>
            <a:noFill/>
          </p:spPr>
          <p:txBody>
            <a:bodyPr wrap="none" rtlCol="0">
              <a:spAutoFit/>
            </a:bodyPr>
            <a:lstStyle/>
            <a:p>
              <a:r>
                <a:rPr lang="en-US" dirty="0"/>
                <a:t>11</a:t>
              </a:r>
            </a:p>
          </p:txBody>
        </p:sp>
      </p:grpSp>
      <p:sp>
        <p:nvSpPr>
          <p:cNvPr id="31" name="TextBox 30">
            <a:extLst>
              <a:ext uri="{FF2B5EF4-FFF2-40B4-BE49-F238E27FC236}">
                <a16:creationId xmlns:a16="http://schemas.microsoft.com/office/drawing/2014/main" id="{0A8F3D94-9C1F-BD44-F681-FB531E29B992}"/>
              </a:ext>
            </a:extLst>
          </p:cNvPr>
          <p:cNvSpPr txBox="1"/>
          <p:nvPr/>
        </p:nvSpPr>
        <p:spPr>
          <a:xfrm>
            <a:off x="836600" y="5835412"/>
            <a:ext cx="705642" cy="369332"/>
          </a:xfrm>
          <a:prstGeom prst="rect">
            <a:avLst/>
          </a:prstGeom>
          <a:noFill/>
        </p:spPr>
        <p:txBody>
          <a:bodyPr wrap="none" rtlCol="0">
            <a:spAutoFit/>
          </a:bodyPr>
          <a:lstStyle/>
          <a:p>
            <a:r>
              <a:rPr lang="en-US" dirty="0"/>
              <a:t>GREF</a:t>
            </a:r>
          </a:p>
        </p:txBody>
      </p:sp>
      <p:sp>
        <p:nvSpPr>
          <p:cNvPr id="36" name="TextBox 35">
            <a:extLst>
              <a:ext uri="{FF2B5EF4-FFF2-40B4-BE49-F238E27FC236}">
                <a16:creationId xmlns:a16="http://schemas.microsoft.com/office/drawing/2014/main" id="{4B616969-9043-27D8-C100-52AFA2E22844}"/>
              </a:ext>
            </a:extLst>
          </p:cNvPr>
          <p:cNvSpPr txBox="1"/>
          <p:nvPr/>
        </p:nvSpPr>
        <p:spPr>
          <a:xfrm>
            <a:off x="1769496" y="5781040"/>
            <a:ext cx="418704" cy="369332"/>
          </a:xfrm>
          <a:prstGeom prst="rect">
            <a:avLst/>
          </a:prstGeom>
          <a:noFill/>
        </p:spPr>
        <p:txBody>
          <a:bodyPr wrap="none" rtlCol="0">
            <a:spAutoFit/>
          </a:bodyPr>
          <a:lstStyle/>
          <a:p>
            <a:r>
              <a:rPr lang="en-US" dirty="0"/>
              <a:t>{ }</a:t>
            </a:r>
          </a:p>
        </p:txBody>
      </p:sp>
      <p:sp>
        <p:nvSpPr>
          <p:cNvPr id="37" name="TextBox 36">
            <a:extLst>
              <a:ext uri="{FF2B5EF4-FFF2-40B4-BE49-F238E27FC236}">
                <a16:creationId xmlns:a16="http://schemas.microsoft.com/office/drawing/2014/main" id="{6AAF574D-10E1-56B0-52AD-E79B514C69BA}"/>
              </a:ext>
            </a:extLst>
          </p:cNvPr>
          <p:cNvSpPr txBox="1"/>
          <p:nvPr/>
        </p:nvSpPr>
        <p:spPr>
          <a:xfrm>
            <a:off x="2450216" y="5781040"/>
            <a:ext cx="418704" cy="369332"/>
          </a:xfrm>
          <a:prstGeom prst="rect">
            <a:avLst/>
          </a:prstGeom>
          <a:noFill/>
        </p:spPr>
        <p:txBody>
          <a:bodyPr wrap="none" rtlCol="0">
            <a:spAutoFit/>
          </a:bodyPr>
          <a:lstStyle/>
          <a:p>
            <a:r>
              <a:rPr lang="en-US" dirty="0"/>
              <a:t>{ }</a:t>
            </a:r>
          </a:p>
        </p:txBody>
      </p:sp>
      <p:sp>
        <p:nvSpPr>
          <p:cNvPr id="38" name="TextBox 37">
            <a:extLst>
              <a:ext uri="{FF2B5EF4-FFF2-40B4-BE49-F238E27FC236}">
                <a16:creationId xmlns:a16="http://schemas.microsoft.com/office/drawing/2014/main" id="{3B9DFC4A-14D0-0F4D-AAD4-75A2ECD0F589}"/>
              </a:ext>
            </a:extLst>
          </p:cNvPr>
          <p:cNvSpPr txBox="1"/>
          <p:nvPr/>
        </p:nvSpPr>
        <p:spPr>
          <a:xfrm>
            <a:off x="3517016" y="5781040"/>
            <a:ext cx="418704" cy="369332"/>
          </a:xfrm>
          <a:prstGeom prst="rect">
            <a:avLst/>
          </a:prstGeom>
          <a:noFill/>
        </p:spPr>
        <p:txBody>
          <a:bodyPr wrap="none" rtlCol="0">
            <a:spAutoFit/>
          </a:bodyPr>
          <a:lstStyle/>
          <a:p>
            <a:r>
              <a:rPr lang="en-US" dirty="0"/>
              <a:t>{ }</a:t>
            </a:r>
          </a:p>
        </p:txBody>
      </p:sp>
      <p:sp>
        <p:nvSpPr>
          <p:cNvPr id="46" name="TextBox 45">
            <a:extLst>
              <a:ext uri="{FF2B5EF4-FFF2-40B4-BE49-F238E27FC236}">
                <a16:creationId xmlns:a16="http://schemas.microsoft.com/office/drawing/2014/main" id="{F904FE22-AFF7-A762-9093-842D63082DAB}"/>
              </a:ext>
            </a:extLst>
          </p:cNvPr>
          <p:cNvSpPr txBox="1"/>
          <p:nvPr/>
        </p:nvSpPr>
        <p:spPr>
          <a:xfrm>
            <a:off x="588617" y="4894762"/>
            <a:ext cx="1124026" cy="369332"/>
          </a:xfrm>
          <a:prstGeom prst="rect">
            <a:avLst/>
          </a:prstGeom>
          <a:noFill/>
        </p:spPr>
        <p:txBody>
          <a:bodyPr wrap="none" rtlCol="0">
            <a:spAutoFit/>
          </a:bodyPr>
          <a:lstStyle/>
          <a:p>
            <a:r>
              <a:rPr lang="en-US" dirty="0"/>
              <a:t>Worklist: </a:t>
            </a:r>
          </a:p>
        </p:txBody>
      </p:sp>
      <p:sp>
        <p:nvSpPr>
          <p:cNvPr id="47" name="TextBox 46">
            <a:extLst>
              <a:ext uri="{FF2B5EF4-FFF2-40B4-BE49-F238E27FC236}">
                <a16:creationId xmlns:a16="http://schemas.microsoft.com/office/drawing/2014/main" id="{AE529536-B595-E28C-A3EB-7A68D7984418}"/>
              </a:ext>
            </a:extLst>
          </p:cNvPr>
          <p:cNvSpPr txBox="1"/>
          <p:nvPr/>
        </p:nvSpPr>
        <p:spPr>
          <a:xfrm>
            <a:off x="1523337" y="4894762"/>
            <a:ext cx="271228" cy="369332"/>
          </a:xfrm>
          <a:prstGeom prst="rect">
            <a:avLst/>
          </a:prstGeom>
          <a:noFill/>
        </p:spPr>
        <p:txBody>
          <a:bodyPr wrap="none" rtlCol="0">
            <a:spAutoFit/>
          </a:bodyPr>
          <a:lstStyle/>
          <a:p>
            <a:r>
              <a:rPr lang="en-US" dirty="0"/>
              <a:t>{</a:t>
            </a:r>
          </a:p>
        </p:txBody>
      </p:sp>
      <p:sp>
        <p:nvSpPr>
          <p:cNvPr id="48" name="TextBox 47">
            <a:extLst>
              <a:ext uri="{FF2B5EF4-FFF2-40B4-BE49-F238E27FC236}">
                <a16:creationId xmlns:a16="http://schemas.microsoft.com/office/drawing/2014/main" id="{75292027-605A-6C2B-D012-BD3C86909B57}"/>
              </a:ext>
            </a:extLst>
          </p:cNvPr>
          <p:cNvSpPr txBox="1"/>
          <p:nvPr/>
        </p:nvSpPr>
        <p:spPr>
          <a:xfrm>
            <a:off x="4043017" y="4894762"/>
            <a:ext cx="271228" cy="369332"/>
          </a:xfrm>
          <a:prstGeom prst="rect">
            <a:avLst/>
          </a:prstGeom>
          <a:noFill/>
        </p:spPr>
        <p:txBody>
          <a:bodyPr wrap="none" rtlCol="0">
            <a:spAutoFit/>
          </a:bodyPr>
          <a:lstStyle/>
          <a:p>
            <a:r>
              <a:rPr lang="en-US" dirty="0"/>
              <a:t>}</a:t>
            </a:r>
          </a:p>
        </p:txBody>
      </p:sp>
      <p:sp>
        <p:nvSpPr>
          <p:cNvPr id="51" name="TextBox 50">
            <a:extLst>
              <a:ext uri="{FF2B5EF4-FFF2-40B4-BE49-F238E27FC236}">
                <a16:creationId xmlns:a16="http://schemas.microsoft.com/office/drawing/2014/main" id="{CF51F179-9792-4654-4225-660ABFB49475}"/>
              </a:ext>
            </a:extLst>
          </p:cNvPr>
          <p:cNvSpPr txBox="1"/>
          <p:nvPr/>
        </p:nvSpPr>
        <p:spPr>
          <a:xfrm>
            <a:off x="5213735" y="5776126"/>
            <a:ext cx="726481" cy="369332"/>
          </a:xfrm>
          <a:prstGeom prst="rect">
            <a:avLst/>
          </a:prstGeom>
          <a:noFill/>
        </p:spPr>
        <p:txBody>
          <a:bodyPr wrap="none" rtlCol="0">
            <a:spAutoFit/>
          </a:bodyPr>
          <a:lstStyle/>
          <a:p>
            <a:r>
              <a:rPr lang="en-US" dirty="0"/>
              <a:t>{ g2 }</a:t>
            </a:r>
          </a:p>
        </p:txBody>
      </p:sp>
      <p:sp>
        <p:nvSpPr>
          <p:cNvPr id="15" name="TextBox 14">
            <a:extLst>
              <a:ext uri="{FF2B5EF4-FFF2-40B4-BE49-F238E27FC236}">
                <a16:creationId xmlns:a16="http://schemas.microsoft.com/office/drawing/2014/main" id="{D83B42DB-E417-9A07-B0BF-960FB8EA8CDB}"/>
              </a:ext>
            </a:extLst>
          </p:cNvPr>
          <p:cNvSpPr txBox="1"/>
          <p:nvPr/>
        </p:nvSpPr>
        <p:spPr>
          <a:xfrm>
            <a:off x="4028277" y="5784228"/>
            <a:ext cx="584904" cy="369332"/>
          </a:xfrm>
          <a:prstGeom prst="rect">
            <a:avLst/>
          </a:prstGeom>
          <a:noFill/>
        </p:spPr>
        <p:txBody>
          <a:bodyPr wrap="none" rtlCol="0">
            <a:spAutoFit/>
          </a:bodyPr>
          <a:lstStyle/>
          <a:p>
            <a:r>
              <a:rPr lang="en-US" altLang="en-US" dirty="0" bmk="">
                <a:cs typeface="Times New Roman" panose="02020603050405020304" pitchFamily="18" charset="0"/>
              </a:rPr>
              <a:t>{v3}</a:t>
            </a:r>
            <a:endParaRPr lang="en-US" dirty="0"/>
          </a:p>
        </p:txBody>
      </p:sp>
      <p:sp>
        <p:nvSpPr>
          <p:cNvPr id="34" name="TextBox 33">
            <a:extLst>
              <a:ext uri="{FF2B5EF4-FFF2-40B4-BE49-F238E27FC236}">
                <a16:creationId xmlns:a16="http://schemas.microsoft.com/office/drawing/2014/main" id="{83B61E0E-D525-B16F-6381-2C7AE8162238}"/>
              </a:ext>
            </a:extLst>
          </p:cNvPr>
          <p:cNvSpPr txBox="1"/>
          <p:nvPr/>
        </p:nvSpPr>
        <p:spPr>
          <a:xfrm>
            <a:off x="4635909" y="5772431"/>
            <a:ext cx="587853" cy="369332"/>
          </a:xfrm>
          <a:prstGeom prst="rect">
            <a:avLst/>
          </a:prstGeom>
          <a:noFill/>
        </p:spPr>
        <p:txBody>
          <a:bodyPr wrap="none" rtlCol="0">
            <a:spAutoFit/>
          </a:bodyPr>
          <a:lstStyle/>
          <a:p>
            <a:r>
              <a:rPr lang="en-US" altLang="en-US" dirty="0" bmk="">
                <a:cs typeface="Times New Roman" panose="02020603050405020304" pitchFamily="18" charset="0"/>
              </a:rPr>
              <a:t>{v5}</a:t>
            </a:r>
            <a:endParaRPr lang="en-US" dirty="0"/>
          </a:p>
        </p:txBody>
      </p:sp>
      <p:sp>
        <p:nvSpPr>
          <p:cNvPr id="16" name="TextBox 15">
            <a:extLst>
              <a:ext uri="{FF2B5EF4-FFF2-40B4-BE49-F238E27FC236}">
                <a16:creationId xmlns:a16="http://schemas.microsoft.com/office/drawing/2014/main" id="{E848CC5A-0649-6F05-DC7D-29A293F7DF26}"/>
              </a:ext>
            </a:extLst>
          </p:cNvPr>
          <p:cNvSpPr txBox="1"/>
          <p:nvPr/>
        </p:nvSpPr>
        <p:spPr>
          <a:xfrm>
            <a:off x="2763895" y="5779374"/>
            <a:ext cx="854721" cy="369332"/>
          </a:xfrm>
          <a:prstGeom prst="rect">
            <a:avLst/>
          </a:prstGeom>
          <a:noFill/>
        </p:spPr>
        <p:txBody>
          <a:bodyPr wrap="none" rtlCol="0">
            <a:spAutoFit/>
          </a:bodyPr>
          <a:lstStyle/>
          <a:p>
            <a:r>
              <a:rPr lang="en-US" altLang="en-US" dirty="0" bmk="">
                <a:cs typeface="Times New Roman" panose="02020603050405020304" pitchFamily="18" charset="0"/>
              </a:rPr>
              <a:t>{f3,g2}</a:t>
            </a:r>
            <a:endParaRPr lang="en-US" dirty="0"/>
          </a:p>
        </p:txBody>
      </p:sp>
      <p:sp>
        <p:nvSpPr>
          <p:cNvPr id="33" name="TextBox 32">
            <a:extLst>
              <a:ext uri="{FF2B5EF4-FFF2-40B4-BE49-F238E27FC236}">
                <a16:creationId xmlns:a16="http://schemas.microsoft.com/office/drawing/2014/main" id="{248D440B-2127-1C7C-50AF-EE5690D5A611}"/>
              </a:ext>
            </a:extLst>
          </p:cNvPr>
          <p:cNvSpPr txBox="1"/>
          <p:nvPr/>
        </p:nvSpPr>
        <p:spPr>
          <a:xfrm>
            <a:off x="2476982" y="4896090"/>
            <a:ext cx="425116" cy="369332"/>
          </a:xfrm>
          <a:prstGeom prst="rect">
            <a:avLst/>
          </a:prstGeom>
          <a:noFill/>
        </p:spPr>
        <p:txBody>
          <a:bodyPr wrap="none" rtlCol="0">
            <a:spAutoFit/>
          </a:bodyPr>
          <a:lstStyle/>
          <a:p>
            <a:r>
              <a:rPr lang="en-US" dirty="0"/>
              <a:t>11</a:t>
            </a:r>
          </a:p>
        </p:txBody>
      </p:sp>
      <p:sp>
        <p:nvSpPr>
          <p:cNvPr id="39" name="TextBox 38">
            <a:extLst>
              <a:ext uri="{FF2B5EF4-FFF2-40B4-BE49-F238E27FC236}">
                <a16:creationId xmlns:a16="http://schemas.microsoft.com/office/drawing/2014/main" id="{710D8FA0-CBB5-24DE-809D-AB2D748C99C9}"/>
              </a:ext>
            </a:extLst>
          </p:cNvPr>
          <p:cNvSpPr txBox="1"/>
          <p:nvPr/>
        </p:nvSpPr>
        <p:spPr>
          <a:xfrm>
            <a:off x="2941899" y="4898018"/>
            <a:ext cx="425116" cy="369332"/>
          </a:xfrm>
          <a:prstGeom prst="rect">
            <a:avLst/>
          </a:prstGeom>
          <a:noFill/>
        </p:spPr>
        <p:txBody>
          <a:bodyPr wrap="none" rtlCol="0">
            <a:spAutoFit/>
          </a:bodyPr>
          <a:lstStyle/>
          <a:p>
            <a:r>
              <a:rPr lang="en-US" dirty="0"/>
              <a:t>06</a:t>
            </a:r>
          </a:p>
        </p:txBody>
      </p:sp>
      <p:sp>
        <p:nvSpPr>
          <p:cNvPr id="40" name="TextBox 39">
            <a:extLst>
              <a:ext uri="{FF2B5EF4-FFF2-40B4-BE49-F238E27FC236}">
                <a16:creationId xmlns:a16="http://schemas.microsoft.com/office/drawing/2014/main" id="{838E1A3A-3956-8AD8-2539-9F58B231FF8A}"/>
              </a:ext>
            </a:extLst>
          </p:cNvPr>
          <p:cNvSpPr txBox="1"/>
          <p:nvPr/>
        </p:nvSpPr>
        <p:spPr>
          <a:xfrm>
            <a:off x="3383667" y="4899946"/>
            <a:ext cx="420693" cy="369332"/>
          </a:xfrm>
          <a:prstGeom prst="rect">
            <a:avLst/>
          </a:prstGeom>
          <a:noFill/>
        </p:spPr>
        <p:txBody>
          <a:bodyPr wrap="none" rtlCol="0">
            <a:spAutoFit/>
          </a:bodyPr>
          <a:lstStyle/>
          <a:p>
            <a:r>
              <a:rPr lang="en-US" dirty="0"/>
              <a:t>07</a:t>
            </a:r>
          </a:p>
        </p:txBody>
      </p:sp>
      <p:sp>
        <p:nvSpPr>
          <p:cNvPr id="42" name="TextBox 41">
            <a:extLst>
              <a:ext uri="{FF2B5EF4-FFF2-40B4-BE49-F238E27FC236}">
                <a16:creationId xmlns:a16="http://schemas.microsoft.com/office/drawing/2014/main" id="{90837941-5BF2-E134-8925-45B0B8BB5EA4}"/>
              </a:ext>
            </a:extLst>
          </p:cNvPr>
          <p:cNvSpPr txBox="1"/>
          <p:nvPr/>
        </p:nvSpPr>
        <p:spPr>
          <a:xfrm>
            <a:off x="7289858" y="4426492"/>
            <a:ext cx="314510" cy="369332"/>
          </a:xfrm>
          <a:prstGeom prst="rect">
            <a:avLst/>
          </a:prstGeom>
          <a:noFill/>
        </p:spPr>
        <p:txBody>
          <a:bodyPr wrap="none" rtlCol="0">
            <a:spAutoFit/>
          </a:bodyPr>
          <a:lstStyle/>
          <a:p>
            <a:r>
              <a:rPr lang="en-US" dirty="0"/>
              <a:t>a</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9621FDAC-2C7C-7079-C8F2-1781A84EFBE4}"/>
                  </a:ext>
                </a:extLst>
              </p:cNvPr>
              <p:cNvSpPr txBox="1"/>
              <p:nvPr/>
            </p:nvSpPr>
            <p:spPr>
              <a:xfrm>
                <a:off x="6482080" y="4746271"/>
                <a:ext cx="5009705" cy="369332"/>
              </a:xfrm>
              <a:prstGeom prst="rect">
                <a:avLst/>
              </a:prstGeom>
              <a:noFill/>
            </p:spPr>
            <p:txBody>
              <a:bodyPr wrap="none" rtlCol="0">
                <a:spAutoFit/>
              </a:bodyPr>
              <a:lstStyle/>
              <a:p>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(a) = </a:t>
                </a:r>
                <a:r>
                  <a:rPr lang="en-US" dirty="0" err="1"/>
                  <a:t>GREF</a:t>
                </a:r>
                <a:r>
                  <a:rPr lang="en-US" baseline="-25000" dirty="0" err="1"/>
                  <a:t>call</a:t>
                </a:r>
                <a:r>
                  <a:rPr lang="en-US" dirty="0"/>
                  <a:t>(06) </a:t>
                </a:r>
                <a14:m>
                  <m:oMath xmlns:m="http://schemas.openxmlformats.org/officeDocument/2006/math">
                    <m:r>
                      <a:rPr xmlns:a="http://schemas.openxmlformats.org/drawingml/2006/main" lang="en-US" i="1">
                        <a:latin typeface="Cambria Math" panose="02040503050406030204" pitchFamily="18" charset="0"/>
                        <a:ea typeface="Cambria Math" panose="02040503050406030204" pitchFamily="18" charset="0"/>
                      </a:rPr>
                      <m:t>⋃ </m:t>
                    </m:r>
                  </m:oMath>
                </a14:m>
                <a:r>
                  <a:rPr lang="en-US" dirty="0" err="1"/>
                  <a:t>GREF</a:t>
                </a:r>
                <a:r>
                  <a:rPr lang="en-US" baseline="-25000" dirty="0" err="1"/>
                  <a:t>call</a:t>
                </a:r>
                <a:r>
                  <a:rPr lang="en-US" dirty="0"/>
                  <a:t>(07) </a:t>
                </a:r>
                <a14:m>
                  <m:oMath xmlns:m="http://schemas.openxmlformats.org/officeDocument/2006/math">
                    <m:r>
                      <a:rPr xmlns:a="http://schemas.openxmlformats.org/drawingml/2006/main" lang="en-US" i="1">
                        <a:latin typeface="Cambria Math" panose="02040503050406030204" pitchFamily="18" charset="0"/>
                        <a:ea typeface="Cambria Math" panose="02040503050406030204" pitchFamily="18" charset="0"/>
                      </a:rPr>
                      <m:t>⋃ </m:t>
                    </m:r>
                  </m:oMath>
                </a14:m>
                <a:r>
                  <a:rPr lang="en-US" dirty="0"/>
                  <a:t>IREF(a) </a:t>
                </a:r>
              </a:p>
            </p:txBody>
          </p:sp>
        </mc:Choice>
        <mc:Fallback>
          <p:sp>
            <p:nvSpPr>
              <p:cNvPr id="2" name="TextBox 1">
                <a:extLst>
                  <a:ext uri="{FF2B5EF4-FFF2-40B4-BE49-F238E27FC236}">
                    <a16:creationId xmlns:a16="http://schemas.microsoft.com/office/drawing/2014/main" id="{9621FDAC-2C7C-7079-C8F2-1781A84EFBE4}"/>
                  </a:ext>
                </a:extLst>
              </p:cNvPr>
              <p:cNvSpPr txBox="1">
                <a:spLocks noRot="1" noChangeAspect="1" noMove="1" noResize="1" noEditPoints="1" noAdjustHandles="1" noChangeArrowheads="1" noChangeShapeType="1" noTextEdit="1"/>
              </p:cNvSpPr>
              <p:nvPr/>
            </p:nvSpPr>
            <p:spPr>
              <a:xfrm>
                <a:off x="6482080" y="4746271"/>
                <a:ext cx="5009705" cy="369332"/>
              </a:xfrm>
              <a:prstGeom prst="rect">
                <a:avLst/>
              </a:prstGeom>
              <a:blipFill>
                <a:blip r:embed="rId3"/>
                <a:stretch>
                  <a:fillRect l="-973" t="-10000" b="-26667"/>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A9E651DC-1874-96C8-E1D8-053D6E0EBDB7}"/>
              </a:ext>
            </a:extLst>
          </p:cNvPr>
          <p:cNvSpPr txBox="1"/>
          <p:nvPr/>
        </p:nvSpPr>
        <p:spPr>
          <a:xfrm>
            <a:off x="6492240" y="4427066"/>
            <a:ext cx="934808" cy="369332"/>
          </a:xfrm>
          <a:prstGeom prst="rect">
            <a:avLst/>
          </a:prstGeom>
          <a:noFill/>
        </p:spPr>
        <p:txBody>
          <a:bodyPr wrap="none" rtlCol="0">
            <a:spAutoFit/>
          </a:bodyPr>
          <a:lstStyle/>
          <a:p>
            <a:r>
              <a:rPr lang="en-US" altLang="en-US" i="1" dirty="0" bmk="">
                <a:solidFill>
                  <a:srgbClr val="000000"/>
                </a:solidFill>
                <a:cs typeface="Times New Roman" panose="02020603050405020304" pitchFamily="18" charset="0"/>
              </a:rPr>
              <a:t>Process</a:t>
            </a:r>
            <a:endParaRPr lang="en-US" i="1" dirty="0"/>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07CA200B-F420-321A-79B7-3F6DB0B8E564}"/>
                  </a:ext>
                </a:extLst>
              </p:cNvPr>
              <p:cNvSpPr txBox="1"/>
              <p:nvPr/>
            </p:nvSpPr>
            <p:spPr>
              <a:xfrm>
                <a:off x="7464774" y="5061231"/>
                <a:ext cx="3542958" cy="369332"/>
              </a:xfrm>
              <a:prstGeom prst="rect">
                <a:avLst/>
              </a:prstGeom>
              <a:noFill/>
            </p:spPr>
            <p:txBody>
              <a:bodyPr wrap="none" rtlCol="0">
                <a:spAutoFit/>
              </a:bodyPr>
              <a:lstStyle/>
              <a:p>
                <a:r>
                  <a:rPr lang="en-US" altLang="en-US" dirty="0" bmk="">
                    <a:solidFill>
                      <a:srgbClr val="000000"/>
                    </a:solidFill>
                    <a:cs typeface="Times New Roman" panose="02020603050405020304" pitchFamily="18" charset="0"/>
                  </a:rPr>
                  <a:t>=         </a:t>
                </a:r>
                <a:r>
                  <a:rPr lang="en-US" dirty="0"/>
                  <a:t>{ v3 }   </a:t>
                </a:r>
                <a14:m>
                  <m:oMath xmlns:m="http://schemas.openxmlformats.org/officeDocument/2006/math">
                    <m:r>
                      <a:rPr xmlns:a="http://schemas.openxmlformats.org/drawingml/2006/main" lang="en-US" i="1">
                        <a:latin typeface="Cambria Math" panose="02040503050406030204" pitchFamily="18" charset="0"/>
                        <a:ea typeface="Cambria Math" panose="02040503050406030204" pitchFamily="18" charset="0"/>
                      </a:rPr>
                      <m:t>⋃</m:t>
                    </m:r>
                  </m:oMath>
                </a14:m>
                <a:r>
                  <a:rPr lang="en-US" dirty="0"/>
                  <a:t>  { v5 }          </a:t>
                </a:r>
                <a14:m>
                  <m:oMath xmlns:m="http://schemas.openxmlformats.org/officeDocument/2006/math">
                    <m:r>
                      <a:rPr xmlns:a="http://schemas.openxmlformats.org/drawingml/2006/main" lang="en-US" i="1">
                        <a:latin typeface="Cambria Math" panose="02040503050406030204" pitchFamily="18" charset="0"/>
                        <a:ea typeface="Cambria Math" panose="02040503050406030204" pitchFamily="18" charset="0"/>
                      </a:rPr>
                      <m:t>⋃</m:t>
                    </m:r>
                  </m:oMath>
                </a14:m>
                <a:r>
                  <a:rPr lang="en-US" dirty="0"/>
                  <a:t>  { }</a:t>
                </a:r>
              </a:p>
            </p:txBody>
          </p:sp>
        </mc:Choice>
        <mc:Fallback>
          <p:sp>
            <p:nvSpPr>
              <p:cNvPr id="10" name="TextBox 9">
                <a:extLst>
                  <a:ext uri="{FF2B5EF4-FFF2-40B4-BE49-F238E27FC236}">
                    <a16:creationId xmlns:a16="http://schemas.microsoft.com/office/drawing/2014/main" id="{07CA200B-F420-321A-79B7-3F6DB0B8E564}"/>
                  </a:ext>
                </a:extLst>
              </p:cNvPr>
              <p:cNvSpPr txBox="1">
                <a:spLocks noRot="1" noChangeAspect="1" noMove="1" noResize="1" noEditPoints="1" noAdjustHandles="1" noChangeArrowheads="1" noChangeShapeType="1" noTextEdit="1"/>
              </p:cNvSpPr>
              <p:nvPr/>
            </p:nvSpPr>
            <p:spPr>
              <a:xfrm>
                <a:off x="7464774" y="5061231"/>
                <a:ext cx="3542958" cy="369332"/>
              </a:xfrm>
              <a:prstGeom prst="rect">
                <a:avLst/>
              </a:prstGeom>
              <a:blipFill>
                <a:blip r:embed="rId4"/>
                <a:stretch>
                  <a:fillRect l="-1549" t="-8197" r="-516" b="-24590"/>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D257A08D-CED9-4791-2DBC-912ED967E3BC}"/>
              </a:ext>
            </a:extLst>
          </p:cNvPr>
          <p:cNvSpPr txBox="1"/>
          <p:nvPr/>
        </p:nvSpPr>
        <p:spPr>
          <a:xfrm>
            <a:off x="2208311" y="6138191"/>
            <a:ext cx="867482" cy="369332"/>
          </a:xfrm>
          <a:prstGeom prst="rect">
            <a:avLst/>
          </a:prstGeom>
          <a:noFill/>
        </p:spPr>
        <p:txBody>
          <a:bodyPr wrap="none" rtlCol="0">
            <a:spAutoFit/>
          </a:bodyPr>
          <a:lstStyle/>
          <a:p>
            <a:r>
              <a:rPr lang="en-US" altLang="en-US" dirty="0" bmk="">
                <a:solidFill>
                  <a:schemeClr val="accent2"/>
                </a:solidFill>
                <a:cs typeface="Times New Roman" panose="02020603050405020304" pitchFamily="18" charset="0"/>
              </a:rPr>
              <a:t>{v3,v5}</a:t>
            </a:r>
            <a:endParaRPr lang="en-US" dirty="0">
              <a:solidFill>
                <a:schemeClr val="accent2"/>
              </a:solidFill>
            </a:endParaRPr>
          </a:p>
        </p:txBody>
      </p:sp>
      <p:cxnSp>
        <p:nvCxnSpPr>
          <p:cNvPr id="13" name="Straight Connector 12">
            <a:extLst>
              <a:ext uri="{FF2B5EF4-FFF2-40B4-BE49-F238E27FC236}">
                <a16:creationId xmlns:a16="http://schemas.microsoft.com/office/drawing/2014/main" id="{2D15857B-57DE-2FE8-27A4-04D6A8C0B2C4}"/>
              </a:ext>
            </a:extLst>
          </p:cNvPr>
          <p:cNvCxnSpPr/>
          <p:nvPr/>
        </p:nvCxnSpPr>
        <p:spPr>
          <a:xfrm flipV="1">
            <a:off x="2463212" y="5857283"/>
            <a:ext cx="284480" cy="267411"/>
          </a:xfrm>
          <a:prstGeom prst="line">
            <a:avLst/>
          </a:prstGeom>
        </p:spPr>
        <p:style>
          <a:lnRef idx="3">
            <a:schemeClr val="accent2"/>
          </a:lnRef>
          <a:fillRef idx="0">
            <a:schemeClr val="accent2"/>
          </a:fillRef>
          <a:effectRef idx="2">
            <a:schemeClr val="accent2"/>
          </a:effectRef>
          <a:fontRef idx="minor">
            <a:schemeClr val="tx1"/>
          </a:fontRef>
        </p:style>
      </p:cxnSp>
      <p:sp>
        <p:nvSpPr>
          <p:cNvPr id="14" name="TextBox 13">
            <a:extLst>
              <a:ext uri="{FF2B5EF4-FFF2-40B4-BE49-F238E27FC236}">
                <a16:creationId xmlns:a16="http://schemas.microsoft.com/office/drawing/2014/main" id="{B8CC5E02-AC01-84D6-E6ED-219FE1DE3B6C}"/>
              </a:ext>
            </a:extLst>
          </p:cNvPr>
          <p:cNvSpPr txBox="1"/>
          <p:nvPr/>
        </p:nvSpPr>
        <p:spPr>
          <a:xfrm>
            <a:off x="8256737" y="5464545"/>
            <a:ext cx="1797159" cy="369332"/>
          </a:xfrm>
          <a:prstGeom prst="rect">
            <a:avLst/>
          </a:prstGeom>
          <a:noFill/>
        </p:spPr>
        <p:txBody>
          <a:bodyPr wrap="none" rtlCol="0">
            <a:spAutoFit/>
          </a:bodyPr>
          <a:lstStyle/>
          <a:p>
            <a:r>
              <a:rPr lang="en-US" altLang="en-US" dirty="0" bmk="">
                <a:solidFill>
                  <a:srgbClr val="000000"/>
                </a:solidFill>
                <a:cs typeface="Times New Roman" panose="02020603050405020304" pitchFamily="18" charset="0"/>
              </a:rPr>
              <a:t>Updated add 03</a:t>
            </a:r>
            <a:endParaRPr lang="en-US" dirty="0"/>
          </a:p>
        </p:txBody>
      </p:sp>
      <p:sp>
        <p:nvSpPr>
          <p:cNvPr id="32" name="TextBox 31">
            <a:extLst>
              <a:ext uri="{FF2B5EF4-FFF2-40B4-BE49-F238E27FC236}">
                <a16:creationId xmlns:a16="http://schemas.microsoft.com/office/drawing/2014/main" id="{E1EBEBD1-0345-3B57-8C64-858C0C5DB32D}"/>
              </a:ext>
            </a:extLst>
          </p:cNvPr>
          <p:cNvSpPr txBox="1"/>
          <p:nvPr/>
        </p:nvSpPr>
        <p:spPr>
          <a:xfrm>
            <a:off x="3714946" y="4901627"/>
            <a:ext cx="421526" cy="369332"/>
          </a:xfrm>
          <a:prstGeom prst="rect">
            <a:avLst/>
          </a:prstGeom>
          <a:noFill/>
        </p:spPr>
        <p:txBody>
          <a:bodyPr wrap="none" rtlCol="0">
            <a:spAutoFit/>
          </a:bodyPr>
          <a:lstStyle/>
          <a:p>
            <a:r>
              <a:rPr lang="en-US" altLang="en-US" dirty="0" bmk="">
                <a:solidFill>
                  <a:schemeClr val="accent2"/>
                </a:solidFill>
                <a:cs typeface="Times New Roman" panose="02020603050405020304" pitchFamily="18" charset="0"/>
              </a:rPr>
              <a:t>03</a:t>
            </a:r>
            <a:endParaRPr lang="en-US" dirty="0">
              <a:solidFill>
                <a:schemeClr val="accent2"/>
              </a:solidFill>
            </a:endParaRPr>
          </a:p>
        </p:txBody>
      </p:sp>
    </p:spTree>
    <p:extLst>
      <p:ext uri="{BB962C8B-B14F-4D97-AF65-F5344CB8AC3E}">
        <p14:creationId xmlns:p14="http://schemas.microsoft.com/office/powerpoint/2010/main" val="92978659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11" grpId="0"/>
      <p:bldP spid="14" grpId="0"/>
      <p:bldP spid="32" grpId="0"/>
    </p:bldLst>
  </p:timing>
</p:sld>
</file>

<file path=ppt/slides/slide2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D0C09-1FC4-FACB-0370-520785F0DD71}"/>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F96EFE5-80E0-8F3A-76C3-45710C0524EB}"/>
              </a:ext>
            </a:extLst>
          </p:cNvPr>
          <p:cNvSpPr>
            <a:spLocks noGrp="1"/>
          </p:cNvSpPr>
          <p:nvPr>
            <p:ph type="sldNum" sz="quarter" idx="12"/>
          </p:nvPr>
        </p:nvSpPr>
        <p:spPr>
          <a:xfrm>
            <a:off x="9436608" y="0"/>
            <a:ext cx="2743200" cy="365125"/>
          </a:xfrm>
        </p:spPr>
        <p:txBody>
          <a:bodyPr/>
          <a:lstStyle/>
          <a:p>
            <a:fld id="{B5CEABB6-07DC-46E8-9B57-56EC44A396E5}" type="slidenum">
              <a:rPr lang="en-US" smtClean="0"/>
              <a:t>25</a:t>
            </a:fld>
            <a:endParaRPr lang="en-US" dirty="0"/>
          </a:p>
        </p:txBody>
      </p:sp>
      <p:sp>
        <p:nvSpPr>
          <p:cNvPr id="7" name="Title 1">
            <a:extLst>
              <a:ext uri="{FF2B5EF4-FFF2-40B4-BE49-F238E27FC236}">
                <a16:creationId xmlns:a16="http://schemas.microsoft.com/office/drawing/2014/main" id="{6B12EA5F-BAC2-F9C7-802F-238E065B6E9B}"/>
              </a:ext>
            </a:extLst>
          </p:cNvPr>
          <p:cNvSpPr>
            <a:spLocks noGrp="1"/>
          </p:cNvSpPr>
          <p:nvPr>
            <p:ph type="title"/>
          </p:nvPr>
        </p:nvSpPr>
        <p:spPr>
          <a:xfrm>
            <a:off x="11071" y="-308735"/>
            <a:ext cx="12172220" cy="1325563"/>
          </a:xfrm>
        </p:spPr>
        <p:txBody>
          <a:bodyPr>
            <a:normAutofit/>
          </a:bodyPr>
          <a:lstStyle/>
          <a:p>
            <a:r>
              <a:rPr lang="en-US" sz="3400" b="1" dirty="0"/>
              <a:t>Last Time: Summary Functions</a:t>
            </a:r>
          </a:p>
        </p:txBody>
      </p:sp>
      <p:sp>
        <p:nvSpPr>
          <p:cNvPr id="8" name="Title 1">
            <a:extLst>
              <a:ext uri="{FF2B5EF4-FFF2-40B4-BE49-F238E27FC236}">
                <a16:creationId xmlns:a16="http://schemas.microsoft.com/office/drawing/2014/main" id="{3CF0F37A-A301-4EA9-834A-0AA9E7837D99}"/>
              </a:ext>
            </a:extLst>
          </p:cNvPr>
          <p:cNvSpPr txBox="1">
            <a:spLocks/>
          </p:cNvSpPr>
          <p:nvPr/>
        </p:nvSpPr>
        <p:spPr>
          <a:xfrm>
            <a:off x="7588" y="496953"/>
            <a:ext cx="12172220" cy="34275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Review: Last Lecture</a:t>
            </a:r>
          </a:p>
        </p:txBody>
      </p:sp>
      <p:pic>
        <p:nvPicPr>
          <p:cNvPr id="4" name="Picture 3" descr="5 Hours Later GIFs | Tenor">
            <a:extLst>
              <a:ext uri="{FF2B5EF4-FFF2-40B4-BE49-F238E27FC236}">
                <a16:creationId xmlns:a16="http://schemas.microsoft.com/office/drawing/2014/main" id="{AA7FB54C-97A2-7D18-AF0F-233FF6121A69}"/>
              </a:ext>
            </a:extLst>
          </p:cNvPr>
          <p:cNvPicPr>
            <a:picLocks noChangeAspect="1"/>
          </p:cNvPicPr>
          <p:nvPr/>
        </p:nvPicPr>
        <p:blipFill>
          <a:blip r:embed="rId2"/>
          <a:stretch>
            <a:fillRect/>
          </a:stretch>
        </p:blipFill>
        <p:spPr>
          <a:xfrm>
            <a:off x="2377980" y="971536"/>
            <a:ext cx="7695236" cy="5771427"/>
          </a:xfrm>
          <a:prstGeom prst="rect">
            <a:avLst/>
          </a:prstGeom>
        </p:spPr>
      </p:pic>
    </p:spTree>
    <p:extLst>
      <p:ext uri="{BB962C8B-B14F-4D97-AF65-F5344CB8AC3E}">
        <p14:creationId xmlns:p14="http://schemas.microsoft.com/office/powerpoint/2010/main" val="2532169471"/>
      </p:ext>
    </p:extLst>
  </p:cSld>
  <p:clrMapOvr>
    <a:masterClrMapping/>
  </p:clrMapOvr>
</p:sld>
</file>

<file path=ppt/slides/slide26.xml><?xml version="1.0" encoding="utf-8"?>
<p:sld xmlns:a16="http://schemas.microsoft.com/office/drawing/2014/main" xmlns:mc="http://schemas.openxmlformats.org/markup-compatibility/2006"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F1062-6DE7-3B4D-0924-E675EDEF8B18}"/>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D5760F2-677A-FAA9-79C2-E7EB3C65E428}"/>
              </a:ext>
            </a:extLst>
          </p:cNvPr>
          <p:cNvSpPr>
            <a:spLocks noGrp="1"/>
          </p:cNvSpPr>
          <p:nvPr>
            <p:ph type="sldNum" sz="quarter" idx="12"/>
          </p:nvPr>
        </p:nvSpPr>
        <p:spPr>
          <a:xfrm>
            <a:off x="9436608" y="0"/>
            <a:ext cx="2743200" cy="365125"/>
          </a:xfrm>
        </p:spPr>
        <p:txBody>
          <a:bodyPr/>
          <a:lstStyle/>
          <a:p>
            <a:fld id="{B5CEABB6-07DC-46E8-9B57-56EC44A396E5}" type="slidenum">
              <a:rPr lang="en-US" smtClean="0"/>
              <a:t>26</a:t>
            </a:fld>
            <a:endParaRPr lang="en-US" dirty="0"/>
          </a:p>
        </p:txBody>
      </p:sp>
      <p:sp>
        <p:nvSpPr>
          <p:cNvPr id="7" name="Title 1">
            <a:extLst>
              <a:ext uri="{FF2B5EF4-FFF2-40B4-BE49-F238E27FC236}">
                <a16:creationId xmlns:a16="http://schemas.microsoft.com/office/drawing/2014/main" id="{135B7ED5-53E6-DEE7-0FF9-318EA7372576}"/>
              </a:ext>
            </a:extLst>
          </p:cNvPr>
          <p:cNvSpPr>
            <a:spLocks noGrp="1"/>
          </p:cNvSpPr>
          <p:nvPr>
            <p:ph type="title"/>
          </p:nvPr>
        </p:nvSpPr>
        <p:spPr>
          <a:xfrm>
            <a:off x="11071" y="-308735"/>
            <a:ext cx="12172220" cy="1325563"/>
          </a:xfrm>
        </p:spPr>
        <p:txBody>
          <a:bodyPr>
            <a:normAutofit/>
          </a:bodyPr>
          <a:lstStyle/>
          <a:p>
            <a:r>
              <a:rPr lang="en-US" sz="3400" b="1" dirty="0"/>
              <a:t>Last Time: Summary Functions</a:t>
            </a:r>
          </a:p>
        </p:txBody>
      </p:sp>
      <p:sp>
        <p:nvSpPr>
          <p:cNvPr id="8" name="Title 1">
            <a:extLst>
              <a:ext uri="{FF2B5EF4-FFF2-40B4-BE49-F238E27FC236}">
                <a16:creationId xmlns:a16="http://schemas.microsoft.com/office/drawing/2014/main" id="{6FA0930F-9F73-A7C6-3A98-CF59D8A40002}"/>
              </a:ext>
            </a:extLst>
          </p:cNvPr>
          <p:cNvSpPr txBox="1">
            <a:spLocks/>
          </p:cNvSpPr>
          <p:nvPr/>
        </p:nvSpPr>
        <p:spPr>
          <a:xfrm>
            <a:off x="7588" y="496953"/>
            <a:ext cx="12172220" cy="34275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Review: Last Lecture</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52E96AF3-1E70-7C5C-BF2C-13EB50FA1F67}"/>
                  </a:ext>
                </a:extLst>
              </p:cNvPr>
              <p:cNvSpPr>
                <a:spLocks noChangeArrowheads="1"/>
              </p:cNvSpPr>
              <p:nvPr/>
            </p:nvSpPr>
            <p:spPr bwMode="auto">
              <a:xfrm>
                <a:off x="231681" y="570543"/>
                <a:ext cx="5894799" cy="433579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b="1" u="sng" dirty="0" bmk="">
                    <a:solidFill>
                      <a:srgbClr val="000000"/>
                    </a:solidFill>
                    <a:cs typeface="Times New Roman" panose="02020603050405020304" pitchFamily="18" charset="0"/>
                  </a:rPr>
                  <a:t>GREF Computation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err="1" bmk="">
                    <a:ln>
                      <a:noFill/>
                    </a:ln>
                    <a:solidFill>
                      <a:srgbClr val="000000"/>
                    </a:solidFill>
                    <a:effectLst/>
                    <a:cs typeface="Times New Roman" panose="02020603050405020304" pitchFamily="18" charset="0"/>
                  </a:rPr>
                  <a:t>GREF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 = </a:t>
                </a:r>
                <a:r>
                  <a:rPr kumimoji="0" lang="en-US" altLang="en-US" b="0" i="0" u="none" strike="noStrike" cap="none" normalizeH="0" baseline="0" dirty="0" err="1" bmk="">
                    <a:ln>
                      <a:noFill/>
                    </a:ln>
                    <a:solidFill>
                      <a:srgbClr val="000000"/>
                    </a:solidFill>
                    <a:effectLst/>
                    <a:cs typeface="Times New Roman" panose="02020603050405020304" pitchFamily="18" charset="0"/>
                  </a:rPr>
                  <a:t>IREF</a:t>
                </a:r>
                <a:r>
                  <a:rPr kumimoji="0" lang="en-US" altLang="en-US" b="0" i="0" u="none" strike="noStrike" cap="none" normalizeH="0" baseline="-25000" dirty="0" err="1" bmk="">
                    <a:ln>
                      <a:noFill/>
                    </a:ln>
                    <a:solidFill>
                      <a:srgbClr val="000000"/>
                    </a:solidFill>
                    <a:effectLst/>
                    <a:cs typeface="Times New Roman" panose="02020603050405020304" pitchFamily="18" charset="0"/>
                  </a:rPr>
                  <a:t>fn</a:t>
                </a:r>
                <a:r>
                  <a:rPr kumimoji="0" lang="en-US" altLang="en-US" b="0" i="0" u="none" strike="noStrike" cap="none" normalizeH="0" baseline="0" dirty="0" bmk="">
                    <a:ln>
                      <a:noFill/>
                    </a:ln>
                    <a:solidFill>
                      <a:srgbClr val="000000"/>
                    </a:solidFill>
                    <a:effectLst/>
                    <a:cs typeface="Times New Roman" panose="02020603050405020304" pitchFamily="18" charset="0"/>
                  </a:rPr>
                  <a:t>(F)</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endParaRPr lang="en-US" altLang="en-US" baseline="-25000"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worklist = { all calls and </a:t>
                </a:r>
                <a:r>
                  <a:rPr lang="en-US" altLang="en-US" dirty="0" err="1" bmk="">
                    <a:solidFill>
                      <a:srgbClr val="000000"/>
                    </a:solidFill>
                    <a:cs typeface="Times New Roman" panose="02020603050405020304" pitchFamily="18" charset="0"/>
                  </a:rPr>
                  <a:t>fns</a:t>
                </a:r>
                <a:r>
                  <a:rPr lang="en-US" altLang="en-US" dirty="0" bmk="">
                    <a:solidFill>
                      <a:srgbClr val="000000"/>
                    </a:solidFill>
                    <a:cs typeface="Times New Roman" panose="02020603050405020304" pitchFamily="18" charset="0"/>
                  </a:rPr>
                  <a:t>}</a:t>
                </a:r>
                <a:r>
                  <a:rPr kumimoji="0" lang="en-US" altLang="en-US" b="0" i="0" u="none" strike="noStrike" cap="none" normalizeH="0" baseline="0" dirty="0" bmk="">
                    <a:ln>
                      <a:noFill/>
                    </a:ln>
                    <a:solidFill>
                      <a:srgbClr val="000000"/>
                    </a:solidFill>
                    <a:effectLst/>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bmk="">
                  <a:solidFill>
                    <a:srgbClr val="000000"/>
                  </a:solidFill>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while(worklist not empty):</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 = pop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element e is a call c in function s to function 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(t) with formals mapped to actuals</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call</a:t>
                </a:r>
                <a:r>
                  <a:rPr lang="en-US" altLang="en-US" dirty="0" bmk="">
                    <a:solidFill>
                      <a:srgbClr val="000000"/>
                    </a:solidFill>
                    <a:cs typeface="Times New Roman" panose="02020603050405020304" pitchFamily="18" charset="0"/>
                  </a:rPr>
                  <a:t>(c) updated, add s to the worklist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bmk="">
                    <a:solidFill>
                      <a:srgbClr val="000000"/>
                    </a:solidFill>
                    <a:cs typeface="Times New Roman" panose="02020603050405020304" pitchFamily="18" charset="0"/>
                  </a:rPr>
                  <a:t>  else if element e is a function 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 </a:t>
                </a:r>
                <a14:m>
                  <m:oMath xmlns:m="http://schemas.openxmlformats.org/officeDocument/2006/math">
                    <m:r>
                      <a:rPr xmlns:a="http://schemas.openxmlformats.org/drawingml/2006/main" lang="en-US" i="1" smtClean="0">
                        <a:latin typeface="Cambria Math" panose="02040503050406030204" pitchFamily="18" charset="0"/>
                        <a:ea typeface="Cambria Math" panose="02040503050406030204" pitchFamily="18" charset="0"/>
                      </a:rPr>
                      <m:t>⋃</m:t>
                    </m:r>
                  </m:oMath>
                </a14:m>
                <a:r>
                  <a:rPr lang="en-US" dirty="0"/>
                  <a:t> </a:t>
                </a:r>
                <a:r>
                  <a:rPr lang="en-US" dirty="0" err="1"/>
                  <a:t>GREF</a:t>
                </a:r>
                <a:r>
                  <a:rPr lang="en-US" baseline="-25000" dirty="0" err="1"/>
                  <a:t>call</a:t>
                </a:r>
                <a:r>
                  <a:rPr lang="en-US" dirty="0"/>
                  <a:t>(c) for all call sites c in f </a:t>
                </a:r>
                <a14:m>
                  <m:oMath xmlns:m="http://schemas.openxmlformats.org/officeDocument/2006/math">
                    <m:r>
                      <a:rPr xmlns:a="http://schemas.openxmlformats.org/drawingml/2006/main" lang="en-US" i="1">
                        <a:latin typeface="Cambria Math" panose="02040503050406030204" pitchFamily="18" charset="0"/>
                        <a:ea typeface="Cambria Math" panose="02040503050406030204" pitchFamily="18" charset="0"/>
                      </a:rPr>
                      <m:t>⋃</m:t>
                    </m:r>
                  </m:oMath>
                </a14:m>
                <a:r>
                  <a:rPr lang="en-US" dirty="0"/>
                  <a:t> IREF(f)</a:t>
                </a:r>
              </a:p>
              <a:p>
                <a:pPr lvl="0" eaLnBrk="0" fontAlgn="base" hangingPunct="0">
                  <a:spcBef>
                    <a:spcPct val="0"/>
                  </a:spcBef>
                  <a:spcAft>
                    <a:spcPct val="0"/>
                  </a:spcAft>
                </a:pPr>
                <a:r>
                  <a:rPr lang="en-US" altLang="en-US" dirty="0" bmk="">
                    <a:solidFill>
                      <a:srgbClr val="000000"/>
                    </a:solidFill>
                    <a:cs typeface="Times New Roman" panose="02020603050405020304" pitchFamily="18" charset="0"/>
                  </a:rPr>
                  <a:t>    if </a:t>
                </a:r>
                <a:r>
                  <a:rPr lang="en-US" altLang="en-US" dirty="0" err="1" bmk="">
                    <a:solidFill>
                      <a:srgbClr val="000000"/>
                    </a:solidFill>
                    <a:cs typeface="Times New Roman" panose="02020603050405020304" pitchFamily="18" charset="0"/>
                  </a:rPr>
                  <a:t>GREF</a:t>
                </a:r>
                <a:r>
                  <a:rPr lang="en-US" altLang="en-US" baseline="-25000" dirty="0" err="1" bmk="">
                    <a:solidFill>
                      <a:srgbClr val="000000"/>
                    </a:solidFill>
                    <a:cs typeface="Times New Roman" panose="02020603050405020304" pitchFamily="18" charset="0"/>
                  </a:rPr>
                  <a:t>fn</a:t>
                </a:r>
                <a:r>
                  <a:rPr lang="en-US" altLang="en-US" dirty="0" bmk="">
                    <a:solidFill>
                      <a:srgbClr val="000000"/>
                    </a:solidFill>
                    <a:cs typeface="Times New Roman" panose="02020603050405020304" pitchFamily="18" charset="0"/>
                  </a:rPr>
                  <a:t>(f) updated, add all call sites to f to worklist</a:t>
                </a:r>
              </a:p>
            </p:txBody>
          </p:sp>
        </mc:Choice>
        <mc:Fallback>
          <p:sp>
            <p:nvSpPr>
              <p:cNvPr id="9" name="Rectangle 8">
                <a:extLst>
                  <a:ext uri="{FF2B5EF4-FFF2-40B4-BE49-F238E27FC236}">
                    <a16:creationId xmlns:a16="http://schemas.microsoft.com/office/drawing/2014/main" id="{52E96AF3-1E70-7C5C-BF2C-13EB50FA1F67}"/>
                  </a:ext>
                </a:extLst>
              </p:cNvPr>
              <p:cNvSpPr>
                <a:spLocks noRot="1" noChangeAspect="1" noMove="1" noResize="1" noEditPoints="1" noAdjustHandles="1" noChangeArrowheads="1" noChangeShapeType="1" noTextEdit="1"/>
              </p:cNvSpPr>
              <p:nvPr/>
            </p:nvSpPr>
            <p:spPr bwMode="auto">
              <a:xfrm>
                <a:off x="231681" y="570543"/>
                <a:ext cx="5894799" cy="4335793"/>
              </a:xfrm>
              <a:prstGeom prst="rect">
                <a:avLst/>
              </a:prstGeom>
              <a:blipFill>
                <a:blip r:embed="rId2"/>
                <a:stretch>
                  <a:fillRect l="-827" r="-10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12" name="TextBox 11">
            <a:extLst>
              <a:ext uri="{FF2B5EF4-FFF2-40B4-BE49-F238E27FC236}">
                <a16:creationId xmlns:a16="http://schemas.microsoft.com/office/drawing/2014/main" id="{3E2E1AC0-6CB5-2E2A-7991-C5111F8E034E}"/>
              </a:ext>
            </a:extLst>
          </p:cNvPr>
          <p:cNvSpPr txBox="1"/>
          <p:nvPr/>
        </p:nvSpPr>
        <p:spPr>
          <a:xfrm>
            <a:off x="6003112" y="1202252"/>
            <a:ext cx="3433490" cy="286232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a:solidFill>
                  <a:srgbClr val="000000"/>
                </a:solidFill>
                <a:latin typeface="Courier New" panose="02070309020205020404" pitchFamily="49" charset="0"/>
                <a:cs typeface="Courier New" panose="02070309020205020404" pitchFamily="49" charset="0"/>
              </a:rPr>
              <a:t>01: i</a:t>
            </a: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nt g1,g2, p3;</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02: v</a:t>
            </a:r>
            <a:r>
              <a:rPr kumimoji="0" lang="en-US" altLang="en-US" sz="1500" b="0" i="0" u="none" strike="noStrike" cap="none" normalizeH="0" baseline="0" dirty="0" bmk="">
                <a:ln>
                  <a:noFill/>
                </a:ln>
                <a:solidFill>
                  <a:srgbClr val="000000"/>
                </a:solidFill>
                <a:effectLst/>
                <a:latin typeface="Courier New" panose="02070309020205020404" pitchFamily="49" charset="0"/>
                <a:cs typeface="Courier New" panose="02070309020205020404" pitchFamily="49" charset="0"/>
              </a:rPr>
              <a:t>oid main()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03:   a(v1);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04: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05: void a( int f1){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06:   b(v2, v3);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07:   b(v4, v5);</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08: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09: void b( int f2, int 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10:   print(f3);</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11:   b(g1, g2);</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500" dirty="0" bmk="">
                <a:solidFill>
                  <a:srgbClr val="000000"/>
                </a:solidFill>
                <a:latin typeface="Courier New" panose="02070309020205020404" pitchFamily="49" charset="0"/>
                <a:cs typeface="Courier New" panose="02070309020205020404" pitchFamily="49" charset="0"/>
              </a:rPr>
              <a:t>12: }</a:t>
            </a:r>
          </a:p>
        </p:txBody>
      </p:sp>
      <p:sp>
        <p:nvSpPr>
          <p:cNvPr id="17" name="Rectangle 16">
            <a:extLst>
              <a:ext uri="{FF2B5EF4-FFF2-40B4-BE49-F238E27FC236}">
                <a16:creationId xmlns:a16="http://schemas.microsoft.com/office/drawing/2014/main" id="{E2D1593E-1F39-6929-87C0-5B750C27443F}"/>
              </a:ext>
            </a:extLst>
          </p:cNvPr>
          <p:cNvSpPr/>
          <p:nvPr/>
        </p:nvSpPr>
        <p:spPr>
          <a:xfrm>
            <a:off x="9550687" y="685667"/>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main</a:t>
            </a:r>
          </a:p>
          <a:p>
            <a:pPr algn="ctr"/>
            <a:r>
              <a:rPr lang="en-US" dirty="0">
                <a:solidFill>
                  <a:schemeClr val="tx1"/>
                </a:solidFill>
              </a:rPr>
              <a:t>IREF = { }</a:t>
            </a:r>
          </a:p>
          <a:p>
            <a:pPr algn="ctr"/>
            <a:r>
              <a:rPr lang="en-US" dirty="0">
                <a:solidFill>
                  <a:schemeClr val="tx1"/>
                </a:solidFill>
              </a:rPr>
              <a:t>03</a:t>
            </a:r>
          </a:p>
        </p:txBody>
      </p:sp>
      <p:sp>
        <p:nvSpPr>
          <p:cNvPr id="18" name="Rectangle 17">
            <a:extLst>
              <a:ext uri="{FF2B5EF4-FFF2-40B4-BE49-F238E27FC236}">
                <a16:creationId xmlns:a16="http://schemas.microsoft.com/office/drawing/2014/main" id="{FBCC94AD-8F1F-99B0-B531-74D115095760}"/>
              </a:ext>
            </a:extLst>
          </p:cNvPr>
          <p:cNvSpPr/>
          <p:nvPr/>
        </p:nvSpPr>
        <p:spPr>
          <a:xfrm>
            <a:off x="9550687" y="1952271"/>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a</a:t>
            </a:r>
          </a:p>
          <a:p>
            <a:pPr algn="ctr"/>
            <a:r>
              <a:rPr lang="en-US" dirty="0">
                <a:solidFill>
                  <a:schemeClr val="tx1"/>
                </a:solidFill>
              </a:rPr>
              <a:t>IREF = { }</a:t>
            </a:r>
          </a:p>
          <a:p>
            <a:pPr algn="ctr"/>
            <a:r>
              <a:rPr lang="en-US" dirty="0">
                <a:solidFill>
                  <a:schemeClr val="tx1"/>
                </a:solidFill>
              </a:rPr>
              <a:t>06   07</a:t>
            </a:r>
          </a:p>
        </p:txBody>
      </p:sp>
      <p:sp>
        <p:nvSpPr>
          <p:cNvPr id="19" name="Rectangle 18">
            <a:extLst>
              <a:ext uri="{FF2B5EF4-FFF2-40B4-BE49-F238E27FC236}">
                <a16:creationId xmlns:a16="http://schemas.microsoft.com/office/drawing/2014/main" id="{D37980A2-FF05-EE02-CA3B-57BA72B319C8}"/>
              </a:ext>
            </a:extLst>
          </p:cNvPr>
          <p:cNvSpPr/>
          <p:nvPr/>
        </p:nvSpPr>
        <p:spPr>
          <a:xfrm>
            <a:off x="9550687" y="3230880"/>
            <a:ext cx="132588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b</a:t>
            </a:r>
          </a:p>
          <a:p>
            <a:pPr algn="ctr"/>
            <a:r>
              <a:rPr lang="en-US" dirty="0">
                <a:solidFill>
                  <a:schemeClr val="tx1"/>
                </a:solidFill>
              </a:rPr>
              <a:t>IREF = {f3}</a:t>
            </a:r>
          </a:p>
          <a:p>
            <a:pPr algn="ctr"/>
            <a:r>
              <a:rPr lang="en-US" dirty="0">
                <a:solidFill>
                  <a:schemeClr val="tx1"/>
                </a:solidFill>
              </a:rPr>
              <a:t>10</a:t>
            </a:r>
          </a:p>
        </p:txBody>
      </p:sp>
      <p:cxnSp>
        <p:nvCxnSpPr>
          <p:cNvPr id="20" name="Straight Arrow Connector 19">
            <a:extLst>
              <a:ext uri="{FF2B5EF4-FFF2-40B4-BE49-F238E27FC236}">
                <a16:creationId xmlns:a16="http://schemas.microsoft.com/office/drawing/2014/main" id="{973A354F-6BE1-13FA-C379-F08944848E23}"/>
              </a:ext>
            </a:extLst>
          </p:cNvPr>
          <p:cNvCxnSpPr>
            <a:stCxn id="17" idx="2"/>
            <a:endCxn id="18" idx="0"/>
          </p:cNvCxnSpPr>
          <p:nvPr/>
        </p:nvCxnSpPr>
        <p:spPr>
          <a:xfrm>
            <a:off x="10213627" y="1600067"/>
            <a:ext cx="0" cy="35220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1" name="Straight Arrow Connector 20">
            <a:extLst>
              <a:ext uri="{FF2B5EF4-FFF2-40B4-BE49-F238E27FC236}">
                <a16:creationId xmlns:a16="http://schemas.microsoft.com/office/drawing/2014/main" id="{A4843A25-E42C-1CD3-03C4-25525BD8E95F}"/>
              </a:ext>
            </a:extLst>
          </p:cNvPr>
          <p:cNvCxnSpPr>
            <a:cxnSpLocks/>
            <a:endCxn id="19" idx="0"/>
          </p:cNvCxnSpPr>
          <p:nvPr/>
        </p:nvCxnSpPr>
        <p:spPr>
          <a:xfrm>
            <a:off x="9992647" y="2866671"/>
            <a:ext cx="220980"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2" name="Straight Arrow Connector 21">
            <a:extLst>
              <a:ext uri="{FF2B5EF4-FFF2-40B4-BE49-F238E27FC236}">
                <a16:creationId xmlns:a16="http://schemas.microsoft.com/office/drawing/2014/main" id="{E27000E6-E516-7197-9AB1-1D1DAE1D8DDA}"/>
              </a:ext>
            </a:extLst>
          </p:cNvPr>
          <p:cNvCxnSpPr>
            <a:cxnSpLocks/>
            <a:endCxn id="19" idx="0"/>
          </p:cNvCxnSpPr>
          <p:nvPr/>
        </p:nvCxnSpPr>
        <p:spPr>
          <a:xfrm flipH="1">
            <a:off x="10213627" y="2866671"/>
            <a:ext cx="183984" cy="3642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3" name="Connector: Elbow 22">
            <a:extLst>
              <a:ext uri="{FF2B5EF4-FFF2-40B4-BE49-F238E27FC236}">
                <a16:creationId xmlns:a16="http://schemas.microsoft.com/office/drawing/2014/main" id="{587ADD54-FD20-8FE7-421D-CED1A73A33BD}"/>
              </a:ext>
            </a:extLst>
          </p:cNvPr>
          <p:cNvCxnSpPr>
            <a:cxnSpLocks/>
            <a:stCxn id="19" idx="2"/>
            <a:endCxn id="19" idx="3"/>
          </p:cNvCxnSpPr>
          <p:nvPr/>
        </p:nvCxnSpPr>
        <p:spPr>
          <a:xfrm rot="5400000" flipH="1" flipV="1">
            <a:off x="10316497" y="3585210"/>
            <a:ext cx="457200" cy="662940"/>
          </a:xfrm>
          <a:prstGeom prst="bentConnector4">
            <a:avLst>
              <a:gd name="adj1" fmla="val -50000"/>
              <a:gd name="adj2" fmla="val 134483"/>
            </a:avLst>
          </a:prstGeom>
          <a:ln>
            <a:tailEnd type="triangle"/>
          </a:ln>
        </p:spPr>
        <p:style>
          <a:lnRef idx="3">
            <a:schemeClr val="dk1"/>
          </a:lnRef>
          <a:fillRef idx="0">
            <a:schemeClr val="dk1"/>
          </a:fillRef>
          <a:effectRef idx="2">
            <a:schemeClr val="dk1"/>
          </a:effectRef>
          <a:fontRef idx="minor">
            <a:schemeClr val="tx1"/>
          </a:fontRef>
        </p:style>
      </p:cxnSp>
      <p:grpSp>
        <p:nvGrpSpPr>
          <p:cNvPr id="3" name="Group 2">
            <a:extLst>
              <a:ext uri="{FF2B5EF4-FFF2-40B4-BE49-F238E27FC236}">
                <a16:creationId xmlns:a16="http://schemas.microsoft.com/office/drawing/2014/main" id="{7AE40FAA-5684-55D7-BDDC-A2468FAD4EE2}"/>
              </a:ext>
            </a:extLst>
          </p:cNvPr>
          <p:cNvGrpSpPr/>
          <p:nvPr/>
        </p:nvGrpSpPr>
        <p:grpSpPr>
          <a:xfrm>
            <a:off x="1336231" y="5415280"/>
            <a:ext cx="4998788" cy="369332"/>
            <a:chOff x="1625600" y="5415280"/>
            <a:chExt cx="4998788" cy="369332"/>
          </a:xfrm>
        </p:grpSpPr>
        <p:sp>
          <p:nvSpPr>
            <p:cNvPr id="24" name="TextBox 23">
              <a:extLst>
                <a:ext uri="{FF2B5EF4-FFF2-40B4-BE49-F238E27FC236}">
                  <a16:creationId xmlns:a16="http://schemas.microsoft.com/office/drawing/2014/main" id="{0804A836-53FE-A188-59B2-5B1B8F1F5CB1}"/>
                </a:ext>
              </a:extLst>
            </p:cNvPr>
            <p:cNvSpPr txBox="1"/>
            <p:nvPr/>
          </p:nvSpPr>
          <p:spPr>
            <a:xfrm>
              <a:off x="1625600" y="5415280"/>
              <a:ext cx="684803" cy="369332"/>
            </a:xfrm>
            <a:prstGeom prst="rect">
              <a:avLst/>
            </a:prstGeom>
            <a:noFill/>
          </p:spPr>
          <p:txBody>
            <a:bodyPr wrap="none" rtlCol="0">
              <a:spAutoFit/>
            </a:bodyPr>
            <a:lstStyle/>
            <a:p>
              <a:r>
                <a:rPr lang="en-US" dirty="0"/>
                <a:t>main</a:t>
              </a:r>
            </a:p>
          </p:txBody>
        </p:sp>
        <p:sp>
          <p:nvSpPr>
            <p:cNvPr id="25" name="TextBox 24">
              <a:extLst>
                <a:ext uri="{FF2B5EF4-FFF2-40B4-BE49-F238E27FC236}">
                  <a16:creationId xmlns:a16="http://schemas.microsoft.com/office/drawing/2014/main" id="{EBE9E4A0-4A6F-4BF3-03E8-E837C8556CC5}"/>
                </a:ext>
              </a:extLst>
            </p:cNvPr>
            <p:cNvSpPr txBox="1"/>
            <p:nvPr/>
          </p:nvSpPr>
          <p:spPr>
            <a:xfrm>
              <a:off x="2721583" y="5415280"/>
              <a:ext cx="314510" cy="369332"/>
            </a:xfrm>
            <a:prstGeom prst="rect">
              <a:avLst/>
            </a:prstGeom>
            <a:noFill/>
          </p:spPr>
          <p:txBody>
            <a:bodyPr wrap="none" rtlCol="0">
              <a:spAutoFit/>
            </a:bodyPr>
            <a:lstStyle/>
            <a:p>
              <a:r>
                <a:rPr lang="en-US" dirty="0"/>
                <a:t>a</a:t>
              </a:r>
            </a:p>
          </p:txBody>
        </p:sp>
        <p:sp>
          <p:nvSpPr>
            <p:cNvPr id="26" name="TextBox 25">
              <a:extLst>
                <a:ext uri="{FF2B5EF4-FFF2-40B4-BE49-F238E27FC236}">
                  <a16:creationId xmlns:a16="http://schemas.microsoft.com/office/drawing/2014/main" id="{69A01B06-7318-87E1-4B0E-F2CAD18E1391}"/>
                </a:ext>
              </a:extLst>
            </p:cNvPr>
            <p:cNvSpPr txBox="1"/>
            <p:nvPr/>
          </p:nvSpPr>
          <p:spPr>
            <a:xfrm>
              <a:off x="3644044" y="5415280"/>
              <a:ext cx="314510" cy="369332"/>
            </a:xfrm>
            <a:prstGeom prst="rect">
              <a:avLst/>
            </a:prstGeom>
            <a:noFill/>
          </p:spPr>
          <p:txBody>
            <a:bodyPr wrap="none" rtlCol="0">
              <a:spAutoFit/>
            </a:bodyPr>
            <a:lstStyle/>
            <a:p>
              <a:r>
                <a:rPr lang="en-US" dirty="0"/>
                <a:t>b</a:t>
              </a:r>
            </a:p>
          </p:txBody>
        </p:sp>
        <p:sp>
          <p:nvSpPr>
            <p:cNvPr id="27" name="TextBox 26">
              <a:extLst>
                <a:ext uri="{FF2B5EF4-FFF2-40B4-BE49-F238E27FC236}">
                  <a16:creationId xmlns:a16="http://schemas.microsoft.com/office/drawing/2014/main" id="{3946635A-BFAE-A9B1-0D68-13920AD37B43}"/>
                </a:ext>
              </a:extLst>
            </p:cNvPr>
            <p:cNvSpPr txBox="1"/>
            <p:nvPr/>
          </p:nvSpPr>
          <p:spPr>
            <a:xfrm>
              <a:off x="4115090" y="5415280"/>
              <a:ext cx="421526" cy="369332"/>
            </a:xfrm>
            <a:prstGeom prst="rect">
              <a:avLst/>
            </a:prstGeom>
            <a:noFill/>
          </p:spPr>
          <p:txBody>
            <a:bodyPr wrap="none" rtlCol="0">
              <a:spAutoFit/>
            </a:bodyPr>
            <a:lstStyle/>
            <a:p>
              <a:r>
                <a:rPr lang="en-US" dirty="0"/>
                <a:t>03</a:t>
              </a:r>
            </a:p>
          </p:txBody>
        </p:sp>
        <p:sp>
          <p:nvSpPr>
            <p:cNvPr id="28" name="TextBox 27">
              <a:extLst>
                <a:ext uri="{FF2B5EF4-FFF2-40B4-BE49-F238E27FC236}">
                  <a16:creationId xmlns:a16="http://schemas.microsoft.com/office/drawing/2014/main" id="{1FECF78B-04DB-FABB-E907-CDED4E92E957}"/>
                </a:ext>
              </a:extLst>
            </p:cNvPr>
            <p:cNvSpPr txBox="1"/>
            <p:nvPr/>
          </p:nvSpPr>
          <p:spPr>
            <a:xfrm>
              <a:off x="4762598" y="5415280"/>
              <a:ext cx="425116" cy="369332"/>
            </a:xfrm>
            <a:prstGeom prst="rect">
              <a:avLst/>
            </a:prstGeom>
            <a:noFill/>
          </p:spPr>
          <p:txBody>
            <a:bodyPr wrap="none" rtlCol="0">
              <a:spAutoFit/>
            </a:bodyPr>
            <a:lstStyle/>
            <a:p>
              <a:r>
                <a:rPr lang="en-US" dirty="0"/>
                <a:t>06</a:t>
              </a:r>
            </a:p>
          </p:txBody>
        </p:sp>
        <p:sp>
          <p:nvSpPr>
            <p:cNvPr id="29" name="TextBox 28">
              <a:extLst>
                <a:ext uri="{FF2B5EF4-FFF2-40B4-BE49-F238E27FC236}">
                  <a16:creationId xmlns:a16="http://schemas.microsoft.com/office/drawing/2014/main" id="{23B8B0AB-BCB4-5B4C-992C-CD87BB711200}"/>
                </a:ext>
              </a:extLst>
            </p:cNvPr>
            <p:cNvSpPr txBox="1"/>
            <p:nvPr/>
          </p:nvSpPr>
          <p:spPr>
            <a:xfrm>
              <a:off x="5506297" y="5415280"/>
              <a:ext cx="420693" cy="369332"/>
            </a:xfrm>
            <a:prstGeom prst="rect">
              <a:avLst/>
            </a:prstGeom>
            <a:noFill/>
          </p:spPr>
          <p:txBody>
            <a:bodyPr wrap="none" rtlCol="0">
              <a:spAutoFit/>
            </a:bodyPr>
            <a:lstStyle/>
            <a:p>
              <a:r>
                <a:rPr lang="en-US" dirty="0"/>
                <a:t>07</a:t>
              </a:r>
            </a:p>
          </p:txBody>
        </p:sp>
        <p:sp>
          <p:nvSpPr>
            <p:cNvPr id="30" name="TextBox 29">
              <a:extLst>
                <a:ext uri="{FF2B5EF4-FFF2-40B4-BE49-F238E27FC236}">
                  <a16:creationId xmlns:a16="http://schemas.microsoft.com/office/drawing/2014/main" id="{2CCD72C9-43DF-BB58-1251-935E6488C515}"/>
                </a:ext>
              </a:extLst>
            </p:cNvPr>
            <p:cNvSpPr txBox="1"/>
            <p:nvPr/>
          </p:nvSpPr>
          <p:spPr>
            <a:xfrm>
              <a:off x="6199272" y="5415280"/>
              <a:ext cx="425116" cy="369332"/>
            </a:xfrm>
            <a:prstGeom prst="rect">
              <a:avLst/>
            </a:prstGeom>
            <a:noFill/>
          </p:spPr>
          <p:txBody>
            <a:bodyPr wrap="none" rtlCol="0">
              <a:spAutoFit/>
            </a:bodyPr>
            <a:lstStyle/>
            <a:p>
              <a:r>
                <a:rPr lang="en-US" dirty="0"/>
                <a:t>11</a:t>
              </a:r>
            </a:p>
          </p:txBody>
        </p:sp>
      </p:grpSp>
      <p:sp>
        <p:nvSpPr>
          <p:cNvPr id="31" name="TextBox 30">
            <a:extLst>
              <a:ext uri="{FF2B5EF4-FFF2-40B4-BE49-F238E27FC236}">
                <a16:creationId xmlns:a16="http://schemas.microsoft.com/office/drawing/2014/main" id="{6E9A4033-83CE-6A86-BBE6-93CCF5397987}"/>
              </a:ext>
            </a:extLst>
          </p:cNvPr>
          <p:cNvSpPr txBox="1"/>
          <p:nvPr/>
        </p:nvSpPr>
        <p:spPr>
          <a:xfrm>
            <a:off x="547231" y="5835412"/>
            <a:ext cx="705642" cy="369332"/>
          </a:xfrm>
          <a:prstGeom prst="rect">
            <a:avLst/>
          </a:prstGeom>
          <a:noFill/>
        </p:spPr>
        <p:txBody>
          <a:bodyPr wrap="none" rtlCol="0">
            <a:spAutoFit/>
          </a:bodyPr>
          <a:lstStyle/>
          <a:p>
            <a:r>
              <a:rPr lang="en-US" dirty="0"/>
              <a:t>GREF</a:t>
            </a:r>
          </a:p>
        </p:txBody>
      </p:sp>
      <p:sp>
        <p:nvSpPr>
          <p:cNvPr id="36" name="TextBox 35">
            <a:extLst>
              <a:ext uri="{FF2B5EF4-FFF2-40B4-BE49-F238E27FC236}">
                <a16:creationId xmlns:a16="http://schemas.microsoft.com/office/drawing/2014/main" id="{97B47961-047B-DBCF-A6E5-AE8A7DD680DE}"/>
              </a:ext>
            </a:extLst>
          </p:cNvPr>
          <p:cNvSpPr txBox="1"/>
          <p:nvPr/>
        </p:nvSpPr>
        <p:spPr>
          <a:xfrm>
            <a:off x="1410678" y="5781040"/>
            <a:ext cx="598562" cy="369332"/>
          </a:xfrm>
          <a:prstGeom prst="rect">
            <a:avLst/>
          </a:prstGeom>
          <a:noFill/>
        </p:spPr>
        <p:txBody>
          <a:bodyPr wrap="none" rtlCol="0">
            <a:spAutoFit/>
          </a:bodyPr>
          <a:lstStyle/>
          <a:p>
            <a:r>
              <a:rPr lang="en-US" dirty="0"/>
              <a:t>{g2}</a:t>
            </a:r>
          </a:p>
        </p:txBody>
      </p:sp>
      <p:sp>
        <p:nvSpPr>
          <p:cNvPr id="37" name="TextBox 36">
            <a:extLst>
              <a:ext uri="{FF2B5EF4-FFF2-40B4-BE49-F238E27FC236}">
                <a16:creationId xmlns:a16="http://schemas.microsoft.com/office/drawing/2014/main" id="{28CCE419-A7E9-5136-E893-6E7B40612A38}"/>
              </a:ext>
            </a:extLst>
          </p:cNvPr>
          <p:cNvSpPr txBox="1"/>
          <p:nvPr/>
        </p:nvSpPr>
        <p:spPr>
          <a:xfrm>
            <a:off x="1929360" y="5781040"/>
            <a:ext cx="1285737" cy="369332"/>
          </a:xfrm>
          <a:prstGeom prst="rect">
            <a:avLst/>
          </a:prstGeom>
          <a:noFill/>
        </p:spPr>
        <p:txBody>
          <a:bodyPr wrap="none" rtlCol="0">
            <a:spAutoFit/>
          </a:bodyPr>
          <a:lstStyle/>
          <a:p>
            <a:r>
              <a:rPr lang="en-US" dirty="0"/>
              <a:t>{ g2,v3,v5 }</a:t>
            </a:r>
          </a:p>
        </p:txBody>
      </p:sp>
      <p:sp>
        <p:nvSpPr>
          <p:cNvPr id="38" name="TextBox 37">
            <a:extLst>
              <a:ext uri="{FF2B5EF4-FFF2-40B4-BE49-F238E27FC236}">
                <a16:creationId xmlns:a16="http://schemas.microsoft.com/office/drawing/2014/main" id="{4E780915-14CE-FAF5-27ED-2F04B81419BC}"/>
              </a:ext>
            </a:extLst>
          </p:cNvPr>
          <p:cNvSpPr txBox="1"/>
          <p:nvPr/>
        </p:nvSpPr>
        <p:spPr>
          <a:xfrm>
            <a:off x="3736935" y="5781040"/>
            <a:ext cx="598562" cy="369332"/>
          </a:xfrm>
          <a:prstGeom prst="rect">
            <a:avLst/>
          </a:prstGeom>
          <a:noFill/>
        </p:spPr>
        <p:txBody>
          <a:bodyPr wrap="none" rtlCol="0">
            <a:spAutoFit/>
          </a:bodyPr>
          <a:lstStyle/>
          <a:p>
            <a:r>
              <a:rPr lang="en-US" dirty="0"/>
              <a:t>{g2}</a:t>
            </a:r>
          </a:p>
        </p:txBody>
      </p:sp>
      <p:sp>
        <p:nvSpPr>
          <p:cNvPr id="46" name="TextBox 45">
            <a:extLst>
              <a:ext uri="{FF2B5EF4-FFF2-40B4-BE49-F238E27FC236}">
                <a16:creationId xmlns:a16="http://schemas.microsoft.com/office/drawing/2014/main" id="{0BC79A24-A653-FC0F-F065-770697A72E34}"/>
              </a:ext>
            </a:extLst>
          </p:cNvPr>
          <p:cNvSpPr txBox="1"/>
          <p:nvPr/>
        </p:nvSpPr>
        <p:spPr>
          <a:xfrm>
            <a:off x="588617" y="4894762"/>
            <a:ext cx="1124026" cy="369332"/>
          </a:xfrm>
          <a:prstGeom prst="rect">
            <a:avLst/>
          </a:prstGeom>
          <a:noFill/>
        </p:spPr>
        <p:txBody>
          <a:bodyPr wrap="none" rtlCol="0">
            <a:spAutoFit/>
          </a:bodyPr>
          <a:lstStyle/>
          <a:p>
            <a:r>
              <a:rPr lang="en-US" dirty="0"/>
              <a:t>Worklist: </a:t>
            </a:r>
          </a:p>
        </p:txBody>
      </p:sp>
      <p:sp>
        <p:nvSpPr>
          <p:cNvPr id="47" name="TextBox 46">
            <a:extLst>
              <a:ext uri="{FF2B5EF4-FFF2-40B4-BE49-F238E27FC236}">
                <a16:creationId xmlns:a16="http://schemas.microsoft.com/office/drawing/2014/main" id="{5E00FD7D-5A4D-EC4B-6B51-5382FF459271}"/>
              </a:ext>
            </a:extLst>
          </p:cNvPr>
          <p:cNvSpPr txBox="1"/>
          <p:nvPr/>
        </p:nvSpPr>
        <p:spPr>
          <a:xfrm>
            <a:off x="1523337" y="4894762"/>
            <a:ext cx="271228" cy="369332"/>
          </a:xfrm>
          <a:prstGeom prst="rect">
            <a:avLst/>
          </a:prstGeom>
          <a:noFill/>
        </p:spPr>
        <p:txBody>
          <a:bodyPr wrap="none" rtlCol="0">
            <a:spAutoFit/>
          </a:bodyPr>
          <a:lstStyle/>
          <a:p>
            <a:r>
              <a:rPr lang="en-US" dirty="0"/>
              <a:t>{</a:t>
            </a:r>
          </a:p>
        </p:txBody>
      </p:sp>
      <p:sp>
        <p:nvSpPr>
          <p:cNvPr id="51" name="TextBox 50">
            <a:extLst>
              <a:ext uri="{FF2B5EF4-FFF2-40B4-BE49-F238E27FC236}">
                <a16:creationId xmlns:a16="http://schemas.microsoft.com/office/drawing/2014/main" id="{05AABB37-398B-5BC6-3804-779D19A54EC4}"/>
              </a:ext>
            </a:extLst>
          </p:cNvPr>
          <p:cNvSpPr txBox="1"/>
          <p:nvPr/>
        </p:nvSpPr>
        <p:spPr>
          <a:xfrm>
            <a:off x="5746168" y="5776126"/>
            <a:ext cx="726481" cy="369332"/>
          </a:xfrm>
          <a:prstGeom prst="rect">
            <a:avLst/>
          </a:prstGeom>
          <a:noFill/>
        </p:spPr>
        <p:txBody>
          <a:bodyPr wrap="none" rtlCol="0">
            <a:spAutoFit/>
          </a:bodyPr>
          <a:lstStyle/>
          <a:p>
            <a:r>
              <a:rPr lang="en-US" dirty="0"/>
              <a:t>{ g2 }</a:t>
            </a:r>
          </a:p>
        </p:txBody>
      </p:sp>
      <p:sp>
        <p:nvSpPr>
          <p:cNvPr id="15" name="TextBox 14">
            <a:extLst>
              <a:ext uri="{FF2B5EF4-FFF2-40B4-BE49-F238E27FC236}">
                <a16:creationId xmlns:a16="http://schemas.microsoft.com/office/drawing/2014/main" id="{141D886A-C945-4941-13D0-E041465FFCAC}"/>
              </a:ext>
            </a:extLst>
          </p:cNvPr>
          <p:cNvSpPr txBox="1"/>
          <p:nvPr/>
        </p:nvSpPr>
        <p:spPr>
          <a:xfrm>
            <a:off x="4213472" y="5772653"/>
            <a:ext cx="891462" cy="369332"/>
          </a:xfrm>
          <a:prstGeom prst="rect">
            <a:avLst/>
          </a:prstGeom>
          <a:noFill/>
        </p:spPr>
        <p:txBody>
          <a:bodyPr wrap="none" rtlCol="0">
            <a:spAutoFit/>
          </a:bodyPr>
          <a:lstStyle/>
          <a:p>
            <a:r>
              <a:rPr lang="en-US" altLang="en-US" dirty="0" bmk="">
                <a:cs typeface="Times New Roman" panose="02020603050405020304" pitchFamily="18" charset="0"/>
              </a:rPr>
              <a:t>{v3,g2}</a:t>
            </a:r>
            <a:endParaRPr lang="en-US" dirty="0"/>
          </a:p>
        </p:txBody>
      </p:sp>
      <p:sp>
        <p:nvSpPr>
          <p:cNvPr id="34" name="TextBox 33">
            <a:extLst>
              <a:ext uri="{FF2B5EF4-FFF2-40B4-BE49-F238E27FC236}">
                <a16:creationId xmlns:a16="http://schemas.microsoft.com/office/drawing/2014/main" id="{F21A7D50-EA3E-D855-F0CE-600A19DEB52E}"/>
              </a:ext>
            </a:extLst>
          </p:cNvPr>
          <p:cNvSpPr txBox="1"/>
          <p:nvPr/>
        </p:nvSpPr>
        <p:spPr>
          <a:xfrm>
            <a:off x="4948426" y="5772431"/>
            <a:ext cx="956544" cy="369332"/>
          </a:xfrm>
          <a:prstGeom prst="rect">
            <a:avLst/>
          </a:prstGeom>
          <a:noFill/>
        </p:spPr>
        <p:txBody>
          <a:bodyPr wrap="none" rtlCol="0">
            <a:spAutoFit/>
          </a:bodyPr>
          <a:lstStyle/>
          <a:p>
            <a:r>
              <a:rPr lang="en-US" altLang="en-US" dirty="0" bmk="">
                <a:cs typeface="Times New Roman" panose="02020603050405020304" pitchFamily="18" charset="0"/>
              </a:rPr>
              <a:t>{v5, g2}</a:t>
            </a:r>
            <a:endParaRPr lang="en-US" dirty="0"/>
          </a:p>
        </p:txBody>
      </p:sp>
      <p:sp>
        <p:nvSpPr>
          <p:cNvPr id="16" name="TextBox 15">
            <a:extLst>
              <a:ext uri="{FF2B5EF4-FFF2-40B4-BE49-F238E27FC236}">
                <a16:creationId xmlns:a16="http://schemas.microsoft.com/office/drawing/2014/main" id="{226909BB-9839-D9F2-A9BF-1D1BD4F0DC7D}"/>
              </a:ext>
            </a:extLst>
          </p:cNvPr>
          <p:cNvSpPr txBox="1"/>
          <p:nvPr/>
        </p:nvSpPr>
        <p:spPr>
          <a:xfrm>
            <a:off x="3053267" y="5779374"/>
            <a:ext cx="854721" cy="369332"/>
          </a:xfrm>
          <a:prstGeom prst="rect">
            <a:avLst/>
          </a:prstGeom>
          <a:noFill/>
        </p:spPr>
        <p:txBody>
          <a:bodyPr wrap="none" rtlCol="0">
            <a:spAutoFit/>
          </a:bodyPr>
          <a:lstStyle/>
          <a:p>
            <a:r>
              <a:rPr lang="en-US" altLang="en-US" dirty="0" bmk="">
                <a:cs typeface="Times New Roman" panose="02020603050405020304" pitchFamily="18" charset="0"/>
              </a:rPr>
              <a:t>{f3,g2}</a:t>
            </a:r>
            <a:endParaRPr lang="en-US" dirty="0"/>
          </a:p>
        </p:txBody>
      </p:sp>
      <p:sp>
        <p:nvSpPr>
          <p:cNvPr id="4" name="TextBox 3">
            <a:extLst>
              <a:ext uri="{FF2B5EF4-FFF2-40B4-BE49-F238E27FC236}">
                <a16:creationId xmlns:a16="http://schemas.microsoft.com/office/drawing/2014/main" id="{429720EF-04DE-6241-78AC-53023177706E}"/>
              </a:ext>
            </a:extLst>
          </p:cNvPr>
          <p:cNvSpPr txBox="1"/>
          <p:nvPr/>
        </p:nvSpPr>
        <p:spPr>
          <a:xfrm>
            <a:off x="1837783" y="4908266"/>
            <a:ext cx="271228" cy="369332"/>
          </a:xfrm>
          <a:prstGeom prst="rect">
            <a:avLst/>
          </a:prstGeom>
          <a:noFill/>
        </p:spPr>
        <p:txBody>
          <a:bodyPr wrap="none" rtlCol="0">
            <a:spAutoFit/>
          </a:bodyPr>
          <a:lstStyle/>
          <a:p>
            <a:r>
              <a:rPr lang="en-US" dirty="0"/>
              <a:t>}</a:t>
            </a:r>
          </a:p>
        </p:txBody>
      </p:sp>
    </p:spTree>
    <p:extLst>
      <p:ext uri="{BB962C8B-B14F-4D97-AF65-F5344CB8AC3E}">
        <p14:creationId xmlns:p14="http://schemas.microsoft.com/office/powerpoint/2010/main" val="3760942107"/>
      </p:ext>
    </p:extLst>
  </p:cSld>
  <p:clrMapOvr>
    <a:masterClrMapping/>
  </p:clrMapOvr>
</p:sld>
</file>

<file path=ppt/slides/slide27.xml><?xml version="1.0" encoding="utf-8"?>
<p:sld xmlns:a16="http://schemas.microsoft.com/office/drawing/2014/main" xmlns:mc="http://schemas.openxmlformats.org/markup-compatibility/2006"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27</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Abstract Transfer Functions</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7588" y="212473"/>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Review: Last Lecture</a:t>
            </a:r>
          </a:p>
        </p:txBody>
      </p:sp>
      <p:sp>
        <p:nvSpPr>
          <p:cNvPr id="9" name="TextBox 8">
            <a:extLst>
              <a:ext uri="{FF2B5EF4-FFF2-40B4-BE49-F238E27FC236}">
                <a16:creationId xmlns:a16="http://schemas.microsoft.com/office/drawing/2014/main" id="{A06B5103-99DB-FADA-E158-785AB9FE39D1}"/>
              </a:ext>
            </a:extLst>
          </p:cNvPr>
          <p:cNvSpPr txBox="1"/>
          <p:nvPr/>
        </p:nvSpPr>
        <p:spPr>
          <a:xfrm>
            <a:off x="2141527" y="3978710"/>
            <a:ext cx="2252540" cy="923330"/>
          </a:xfrm>
          <a:prstGeom prst="rect">
            <a:avLst/>
          </a:prstGeom>
          <a:noFill/>
        </p:spPr>
        <p:txBody>
          <a:bodyPr wrap="none" rtlCol="0">
            <a:spAutoFit/>
          </a:bodyPr>
          <a:lstStyle/>
          <a:p>
            <a:r>
              <a:rPr lang="en-US" dirty="0">
                <a:latin typeface="Courier New" panose="02070309020205020404" pitchFamily="49" charset="0"/>
                <a:cs typeface="Courier New" panose="02070309020205020404" pitchFamily="49" charset="0"/>
              </a:rPr>
              <a:t>foo( int a){</a:t>
            </a:r>
          </a:p>
          <a:p>
            <a:r>
              <a:rPr lang="en-US" dirty="0">
                <a:latin typeface="Courier New" panose="02070309020205020404" pitchFamily="49" charset="0"/>
                <a:cs typeface="Courier New" panose="02070309020205020404" pitchFamily="49" charset="0"/>
              </a:rPr>
              <a:t>  return a + 1;</a:t>
            </a:r>
          </a:p>
          <a:p>
            <a:r>
              <a:rPr lang="en-US" dirty="0">
                <a:latin typeface="Courier New" panose="02070309020205020404" pitchFamily="49" charset="0"/>
                <a:cs typeface="Courier New" panose="02070309020205020404" pitchFamily="49" charset="0"/>
              </a:rPr>
              <a:t>}</a:t>
            </a:r>
          </a:p>
        </p:txBody>
      </p:sp>
      <p:sp>
        <p:nvSpPr>
          <p:cNvPr id="11" name="TextBox 10">
            <a:extLst>
              <a:ext uri="{FF2B5EF4-FFF2-40B4-BE49-F238E27FC236}">
                <a16:creationId xmlns:a16="http://schemas.microsoft.com/office/drawing/2014/main" id="{E9FB9710-5BDF-C723-FA78-D607E94F5E3C}"/>
              </a:ext>
            </a:extLst>
          </p:cNvPr>
          <p:cNvSpPr txBox="1"/>
          <p:nvPr/>
        </p:nvSpPr>
        <p:spPr>
          <a:xfrm>
            <a:off x="6044149" y="3220150"/>
            <a:ext cx="348172"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a:t>
            </a:r>
            <a:endParaRPr lang="en-US" dirty="0"/>
          </a:p>
        </p:txBody>
      </p:sp>
      <p:sp>
        <p:nvSpPr>
          <p:cNvPr id="13" name="TextBox 12">
            <a:extLst>
              <a:ext uri="{FF2B5EF4-FFF2-40B4-BE49-F238E27FC236}">
                <a16:creationId xmlns:a16="http://schemas.microsoft.com/office/drawing/2014/main" id="{669A0946-D3D2-E102-70C5-3AE9501A19F4}"/>
              </a:ext>
            </a:extLst>
          </p:cNvPr>
          <p:cNvSpPr txBox="1"/>
          <p:nvPr/>
        </p:nvSpPr>
        <p:spPr>
          <a:xfrm flipH="1">
            <a:off x="6044603" y="5103513"/>
            <a:ext cx="348172" cy="369332"/>
          </a:xfrm>
          <a:prstGeom prst="rect">
            <a:avLst/>
          </a:prstGeom>
          <a:noFill/>
        </p:spPr>
        <p:txBody>
          <a:bodyPr wrap="square">
            <a:spAutoFit/>
          </a:bodyPr>
          <a:lstStyle/>
          <a:p>
            <a:r>
              <a:rPr lang="en-US" sz="1800" dirty="0">
                <a:latin typeface="Times New Roman" panose="02020603050405020304" pitchFamily="18" charset="0"/>
                <a:cs typeface="Times New Roman" panose="02020603050405020304" pitchFamily="18" charset="0"/>
              </a:rPr>
              <a:t>┴</a:t>
            </a:r>
            <a:endParaRPr lang="en-US" dirty="0"/>
          </a:p>
        </p:txBody>
      </p:sp>
      <p:sp>
        <p:nvSpPr>
          <p:cNvPr id="14" name="TextBox 13">
            <a:extLst>
              <a:ext uri="{FF2B5EF4-FFF2-40B4-BE49-F238E27FC236}">
                <a16:creationId xmlns:a16="http://schemas.microsoft.com/office/drawing/2014/main" id="{E646ACF6-6B09-7C79-4AF2-B458E1649A12}"/>
              </a:ext>
            </a:extLst>
          </p:cNvPr>
          <p:cNvSpPr txBox="1"/>
          <p:nvPr/>
        </p:nvSpPr>
        <p:spPr>
          <a:xfrm flipH="1">
            <a:off x="5412143" y="4166253"/>
            <a:ext cx="348172" cy="369332"/>
          </a:xfrm>
          <a:prstGeom prst="rect">
            <a:avLst/>
          </a:prstGeom>
          <a:noFill/>
        </p:spPr>
        <p:txBody>
          <a:bodyPr wrap="square">
            <a:spAutoFit/>
          </a:bodyPr>
          <a:lstStyle/>
          <a:p>
            <a:r>
              <a:rPr lang="en-US" sz="1800" dirty="0">
                <a:latin typeface="Times New Roman" panose="02020603050405020304" pitchFamily="18" charset="0"/>
                <a:cs typeface="Times New Roman" panose="02020603050405020304" pitchFamily="18" charset="0"/>
              </a:rPr>
              <a:t>-</a:t>
            </a:r>
            <a:endParaRPr lang="en-US" dirty="0"/>
          </a:p>
        </p:txBody>
      </p:sp>
      <p:sp>
        <p:nvSpPr>
          <p:cNvPr id="15" name="TextBox 14">
            <a:extLst>
              <a:ext uri="{FF2B5EF4-FFF2-40B4-BE49-F238E27FC236}">
                <a16:creationId xmlns:a16="http://schemas.microsoft.com/office/drawing/2014/main" id="{2A65AD72-E57D-7E39-544C-557B8917352B}"/>
              </a:ext>
            </a:extLst>
          </p:cNvPr>
          <p:cNvSpPr txBox="1"/>
          <p:nvPr/>
        </p:nvSpPr>
        <p:spPr>
          <a:xfrm flipH="1">
            <a:off x="6646583" y="4181493"/>
            <a:ext cx="348172" cy="369332"/>
          </a:xfrm>
          <a:prstGeom prst="rect">
            <a:avLst/>
          </a:prstGeom>
          <a:noFill/>
        </p:spPr>
        <p:txBody>
          <a:bodyPr wrap="square">
            <a:spAutoFit/>
          </a:bodyPr>
          <a:lstStyle/>
          <a:p>
            <a:r>
              <a:rPr lang="en-US" sz="1800" dirty="0">
                <a:latin typeface="Times New Roman" panose="02020603050405020304" pitchFamily="18" charset="0"/>
                <a:cs typeface="Times New Roman" panose="02020603050405020304" pitchFamily="18" charset="0"/>
              </a:rPr>
              <a:t>+</a:t>
            </a:r>
            <a:endParaRPr lang="en-US" dirty="0"/>
          </a:p>
        </p:txBody>
      </p:sp>
      <p:sp>
        <p:nvSpPr>
          <p:cNvPr id="16" name="TextBox 15">
            <a:extLst>
              <a:ext uri="{FF2B5EF4-FFF2-40B4-BE49-F238E27FC236}">
                <a16:creationId xmlns:a16="http://schemas.microsoft.com/office/drawing/2014/main" id="{D55A98E7-F0C2-4F8E-8A90-C004FE4BC198}"/>
              </a:ext>
            </a:extLst>
          </p:cNvPr>
          <p:cNvSpPr txBox="1"/>
          <p:nvPr/>
        </p:nvSpPr>
        <p:spPr>
          <a:xfrm flipH="1">
            <a:off x="6044149" y="4158528"/>
            <a:ext cx="348172" cy="369332"/>
          </a:xfrm>
          <a:prstGeom prst="rect">
            <a:avLst/>
          </a:prstGeom>
          <a:noFill/>
        </p:spPr>
        <p:txBody>
          <a:bodyPr wrap="square">
            <a:spAutoFit/>
          </a:bodyPr>
          <a:lstStyle/>
          <a:p>
            <a:pPr algn="ctr"/>
            <a:r>
              <a:rPr lang="en-US" sz="1800" dirty="0">
                <a:latin typeface="Times New Roman" panose="02020603050405020304" pitchFamily="18" charset="0"/>
                <a:cs typeface="Times New Roman" panose="02020603050405020304" pitchFamily="18" charset="0"/>
              </a:rPr>
              <a:t>0</a:t>
            </a:r>
            <a:endParaRPr lang="en-US" dirty="0"/>
          </a:p>
        </p:txBody>
      </p:sp>
      <p:cxnSp>
        <p:nvCxnSpPr>
          <p:cNvPr id="18" name="Straight Arrow Connector 17">
            <a:extLst>
              <a:ext uri="{FF2B5EF4-FFF2-40B4-BE49-F238E27FC236}">
                <a16:creationId xmlns:a16="http://schemas.microsoft.com/office/drawing/2014/main" id="{A923814E-AF53-28FC-CBC2-305E7784ADDD}"/>
              </a:ext>
            </a:extLst>
          </p:cNvPr>
          <p:cNvCxnSpPr>
            <a:stCxn id="16" idx="0"/>
            <a:endCxn id="11" idx="2"/>
          </p:cNvCxnSpPr>
          <p:nvPr/>
        </p:nvCxnSpPr>
        <p:spPr>
          <a:xfrm flipV="1">
            <a:off x="6218235" y="3589482"/>
            <a:ext cx="0" cy="56904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0" name="Straight Arrow Connector 19">
            <a:extLst>
              <a:ext uri="{FF2B5EF4-FFF2-40B4-BE49-F238E27FC236}">
                <a16:creationId xmlns:a16="http://schemas.microsoft.com/office/drawing/2014/main" id="{C2EB1DBA-F9E3-97E9-F2C8-26F75A752B14}"/>
              </a:ext>
            </a:extLst>
          </p:cNvPr>
          <p:cNvCxnSpPr>
            <a:cxnSpLocks/>
            <a:stCxn id="15" idx="0"/>
            <a:endCxn id="11" idx="2"/>
          </p:cNvCxnSpPr>
          <p:nvPr/>
        </p:nvCxnSpPr>
        <p:spPr>
          <a:xfrm flipH="1" flipV="1">
            <a:off x="6218235" y="3589482"/>
            <a:ext cx="602434" cy="59201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3" name="Straight Arrow Connector 22">
            <a:extLst>
              <a:ext uri="{FF2B5EF4-FFF2-40B4-BE49-F238E27FC236}">
                <a16:creationId xmlns:a16="http://schemas.microsoft.com/office/drawing/2014/main" id="{BA29B0D6-98B8-0AB5-1CEC-F133C68EF2B5}"/>
              </a:ext>
            </a:extLst>
          </p:cNvPr>
          <p:cNvCxnSpPr>
            <a:cxnSpLocks/>
            <a:stCxn id="14" idx="0"/>
            <a:endCxn id="11" idx="2"/>
          </p:cNvCxnSpPr>
          <p:nvPr/>
        </p:nvCxnSpPr>
        <p:spPr>
          <a:xfrm flipV="1">
            <a:off x="5586229" y="3589482"/>
            <a:ext cx="632006" cy="57677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6" name="Straight Arrow Connector 25">
            <a:extLst>
              <a:ext uri="{FF2B5EF4-FFF2-40B4-BE49-F238E27FC236}">
                <a16:creationId xmlns:a16="http://schemas.microsoft.com/office/drawing/2014/main" id="{7D6A3BB1-0F07-AAC9-3759-ADC8ADD66284}"/>
              </a:ext>
            </a:extLst>
          </p:cNvPr>
          <p:cNvCxnSpPr>
            <a:cxnSpLocks/>
            <a:stCxn id="13" idx="0"/>
            <a:endCxn id="14" idx="2"/>
          </p:cNvCxnSpPr>
          <p:nvPr/>
        </p:nvCxnSpPr>
        <p:spPr>
          <a:xfrm flipH="1" flipV="1">
            <a:off x="5586229" y="4535585"/>
            <a:ext cx="632460" cy="56792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9" name="Straight Arrow Connector 28">
            <a:extLst>
              <a:ext uri="{FF2B5EF4-FFF2-40B4-BE49-F238E27FC236}">
                <a16:creationId xmlns:a16="http://schemas.microsoft.com/office/drawing/2014/main" id="{FB04B76A-6A2E-837B-2A08-D23AEB768B14}"/>
              </a:ext>
            </a:extLst>
          </p:cNvPr>
          <p:cNvCxnSpPr>
            <a:cxnSpLocks/>
            <a:stCxn id="13" idx="0"/>
            <a:endCxn id="16" idx="2"/>
          </p:cNvCxnSpPr>
          <p:nvPr/>
        </p:nvCxnSpPr>
        <p:spPr>
          <a:xfrm flipH="1" flipV="1">
            <a:off x="6218235" y="4527860"/>
            <a:ext cx="454" cy="57565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2" name="Straight Arrow Connector 31">
            <a:extLst>
              <a:ext uri="{FF2B5EF4-FFF2-40B4-BE49-F238E27FC236}">
                <a16:creationId xmlns:a16="http://schemas.microsoft.com/office/drawing/2014/main" id="{1C763E9E-169D-9445-D784-4C08BCE90498}"/>
              </a:ext>
            </a:extLst>
          </p:cNvPr>
          <p:cNvCxnSpPr>
            <a:cxnSpLocks/>
            <a:stCxn id="13" idx="0"/>
            <a:endCxn id="15" idx="2"/>
          </p:cNvCxnSpPr>
          <p:nvPr/>
        </p:nvCxnSpPr>
        <p:spPr>
          <a:xfrm flipV="1">
            <a:off x="6218689" y="4550825"/>
            <a:ext cx="601980" cy="55268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680F2547-ADA2-29A0-567C-9731D07DCFFF}"/>
                  </a:ext>
                </a:extLst>
              </p:cNvPr>
              <p:cNvSpPr txBox="1"/>
              <p:nvPr/>
            </p:nvSpPr>
            <p:spPr>
              <a:xfrm>
                <a:off x="8007260" y="4104261"/>
                <a:ext cx="2885918" cy="369332"/>
              </a:xfrm>
              <a:prstGeom prst="rect">
                <a:avLst/>
              </a:prstGeom>
              <a:noFill/>
            </p:spPr>
            <p:txBody>
              <a:bodyPr wrap="none" rtlCol="0">
                <a:spAutoFit/>
              </a:bodyPr>
              <a:lstStyle/>
              <a:p>
                <a:r>
                  <a:rPr lang="en-US" dirty="0"/>
                  <a:t>foo( </a:t>
                </a:r>
                <a:r>
                  <a:rPr lang="en-US" dirty="0" err="1"/>
                  <a:t>arg</a:t>
                </a:r>
                <a:r>
                  <a:rPr lang="en-US" dirty="0"/>
                  <a:t> is + ) </a:t>
                </a:r>
                <a14:m>
                  <m:oMath xmlns:m="http://schemas.openxmlformats.org/officeDocument/2006/math">
                    <m:r>
                      <a:rPr xmlns:a="http://schemas.openxmlformats.org/drawingml/2006/main" lang="en-US" i="1" smtClean="0">
                        <a:latin typeface="Cambria Math" panose="02040503050406030204" pitchFamily="18" charset="0"/>
                        <a:ea typeface="Cambria Math" panose="02040503050406030204" pitchFamily="18" charset="0"/>
                      </a:rPr>
                      <m:t>→</m:t>
                    </m:r>
                  </m:oMath>
                </a14:m>
                <a:r>
                  <a:rPr lang="en-US" dirty="0"/>
                  <a:t> return is </a:t>
                </a:r>
                <a:r>
                  <a:rPr lang="en-US" dirty="0">
                    <a:latin typeface="Times New Roman" panose="02020603050405020304" pitchFamily="18" charset="0"/>
                    <a:cs typeface="Times New Roman" panose="02020603050405020304" pitchFamily="18" charset="0"/>
                  </a:rPr>
                  <a:t>┬</a:t>
                </a:r>
                <a:endParaRPr lang="en-US" dirty="0"/>
              </a:p>
            </p:txBody>
          </p:sp>
        </mc:Choice>
        <mc:Fallback>
          <p:sp>
            <p:nvSpPr>
              <p:cNvPr id="35" name="TextBox 34">
                <a:extLst>
                  <a:ext uri="{FF2B5EF4-FFF2-40B4-BE49-F238E27FC236}">
                    <a16:creationId xmlns:a16="http://schemas.microsoft.com/office/drawing/2014/main" id="{680F2547-ADA2-29A0-567C-9731D07DCFFF}"/>
                  </a:ext>
                </a:extLst>
              </p:cNvPr>
              <p:cNvSpPr txBox="1">
                <a:spLocks noRot="1" noChangeAspect="1" noMove="1" noResize="1" noEditPoints="1" noAdjustHandles="1" noChangeArrowheads="1" noChangeShapeType="1" noTextEdit="1"/>
              </p:cNvSpPr>
              <p:nvPr/>
            </p:nvSpPr>
            <p:spPr>
              <a:xfrm>
                <a:off x="8007260" y="4104261"/>
                <a:ext cx="2885918" cy="369332"/>
              </a:xfrm>
              <a:prstGeom prst="rect">
                <a:avLst/>
              </a:prstGeom>
              <a:blipFill>
                <a:blip r:embed="rId2"/>
                <a:stretch>
                  <a:fillRect l="-1903" t="-8197" r="-1057"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AA61B3B9-AE20-D34A-CAD0-24CEB7B0D13D}"/>
                  </a:ext>
                </a:extLst>
              </p:cNvPr>
              <p:cNvSpPr txBox="1"/>
              <p:nvPr/>
            </p:nvSpPr>
            <p:spPr>
              <a:xfrm>
                <a:off x="7997100" y="4419221"/>
                <a:ext cx="2866682" cy="369332"/>
              </a:xfrm>
              <a:prstGeom prst="rect">
                <a:avLst/>
              </a:prstGeom>
              <a:noFill/>
            </p:spPr>
            <p:txBody>
              <a:bodyPr wrap="none" rtlCol="0">
                <a:spAutoFit/>
              </a:bodyPr>
              <a:lstStyle/>
              <a:p>
                <a:r>
                  <a:rPr lang="en-US" dirty="0"/>
                  <a:t>foo( </a:t>
                </a:r>
                <a:r>
                  <a:rPr lang="en-US" dirty="0" err="1"/>
                  <a:t>arg</a:t>
                </a:r>
                <a:r>
                  <a:rPr lang="en-US" dirty="0"/>
                  <a:t> is - ) </a:t>
                </a:r>
                <a14:m>
                  <m:oMath xmlns:m="http://schemas.openxmlformats.org/officeDocument/2006/math">
                    <m:r>
                      <a:rPr xmlns:a="http://schemas.openxmlformats.org/drawingml/2006/main" lang="en-US" i="1" smtClean="0">
                        <a:latin typeface="Cambria Math" panose="02040503050406030204" pitchFamily="18" charset="0"/>
                        <a:ea typeface="Cambria Math" panose="02040503050406030204" pitchFamily="18" charset="0"/>
                      </a:rPr>
                      <m:t>→</m:t>
                    </m:r>
                  </m:oMath>
                </a14:m>
                <a:r>
                  <a:rPr lang="en-US" dirty="0"/>
                  <a:t> return is </a:t>
                </a:r>
                <a:r>
                  <a:rPr lang="en-US" dirty="0">
                    <a:latin typeface="Times New Roman" panose="02020603050405020304" pitchFamily="18" charset="0"/>
                    <a:cs typeface="Times New Roman" panose="02020603050405020304" pitchFamily="18" charset="0"/>
                  </a:rPr>
                  <a:t>┬</a:t>
                </a:r>
                <a:endParaRPr lang="en-US" dirty="0"/>
              </a:p>
            </p:txBody>
          </p:sp>
        </mc:Choice>
        <mc:Fallback>
          <p:sp>
            <p:nvSpPr>
              <p:cNvPr id="36" name="TextBox 35">
                <a:extLst>
                  <a:ext uri="{FF2B5EF4-FFF2-40B4-BE49-F238E27FC236}">
                    <a16:creationId xmlns:a16="http://schemas.microsoft.com/office/drawing/2014/main" id="{AA61B3B9-AE20-D34A-CAD0-24CEB7B0D13D}"/>
                  </a:ext>
                </a:extLst>
              </p:cNvPr>
              <p:cNvSpPr txBox="1">
                <a:spLocks noRot="1" noChangeAspect="1" noMove="1" noResize="1" noEditPoints="1" noAdjustHandles="1" noChangeArrowheads="1" noChangeShapeType="1" noTextEdit="1"/>
              </p:cNvSpPr>
              <p:nvPr/>
            </p:nvSpPr>
            <p:spPr>
              <a:xfrm>
                <a:off x="7997100" y="4419221"/>
                <a:ext cx="2866682" cy="369332"/>
              </a:xfrm>
              <a:prstGeom prst="rect">
                <a:avLst/>
              </a:prstGeom>
              <a:blipFill>
                <a:blip r:embed="rId3"/>
                <a:stretch>
                  <a:fillRect l="-1915" t="-9836" r="-1064"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FE9706BE-99F5-327E-0173-C793B4FC0CD0}"/>
                  </a:ext>
                </a:extLst>
              </p:cNvPr>
              <p:cNvSpPr txBox="1"/>
              <p:nvPr/>
            </p:nvSpPr>
            <p:spPr>
              <a:xfrm>
                <a:off x="7986940" y="4734181"/>
                <a:ext cx="2842638" cy="369332"/>
              </a:xfrm>
              <a:prstGeom prst="rect">
                <a:avLst/>
              </a:prstGeom>
              <a:noFill/>
            </p:spPr>
            <p:txBody>
              <a:bodyPr wrap="none" rtlCol="0">
                <a:spAutoFit/>
              </a:bodyPr>
              <a:lstStyle/>
              <a:p>
                <a:r>
                  <a:rPr lang="en-US" dirty="0"/>
                  <a:t>foo( </a:t>
                </a:r>
                <a:r>
                  <a:rPr lang="en-US" dirty="0" err="1"/>
                  <a:t>arg</a:t>
                </a:r>
                <a:r>
                  <a:rPr lang="en-US" dirty="0"/>
                  <a:t> is 0 ) </a:t>
                </a:r>
                <a14:m>
                  <m:oMath xmlns:m="http://schemas.openxmlformats.org/officeDocument/2006/math">
                    <m:r>
                      <a:rPr xmlns:a="http://schemas.openxmlformats.org/drawingml/2006/main" lang="en-US" i="1" smtClean="0">
                        <a:latin typeface="Cambria Math" panose="02040503050406030204" pitchFamily="18" charset="0"/>
                        <a:ea typeface="Cambria Math" panose="02040503050406030204" pitchFamily="18" charset="0"/>
                      </a:rPr>
                      <m:t>→</m:t>
                    </m:r>
                  </m:oMath>
                </a14:m>
                <a:r>
                  <a:rPr lang="en-US" dirty="0"/>
                  <a:t> return is +</a:t>
                </a:r>
              </a:p>
            </p:txBody>
          </p:sp>
        </mc:Choice>
        <mc:Fallback>
          <p:sp>
            <p:nvSpPr>
              <p:cNvPr id="37" name="TextBox 36">
                <a:extLst>
                  <a:ext uri="{FF2B5EF4-FFF2-40B4-BE49-F238E27FC236}">
                    <a16:creationId xmlns:a16="http://schemas.microsoft.com/office/drawing/2014/main" id="{FE9706BE-99F5-327E-0173-C793B4FC0CD0}"/>
                  </a:ext>
                </a:extLst>
              </p:cNvPr>
              <p:cNvSpPr txBox="1">
                <a:spLocks noRot="1" noChangeAspect="1" noMove="1" noResize="1" noEditPoints="1" noAdjustHandles="1" noChangeArrowheads="1" noChangeShapeType="1" noTextEdit="1"/>
              </p:cNvSpPr>
              <p:nvPr/>
            </p:nvSpPr>
            <p:spPr>
              <a:xfrm>
                <a:off x="7986940" y="4734181"/>
                <a:ext cx="2842638" cy="369332"/>
              </a:xfrm>
              <a:prstGeom prst="rect">
                <a:avLst/>
              </a:prstGeom>
              <a:blipFill>
                <a:blip r:embed="rId4"/>
                <a:stretch>
                  <a:fillRect l="-1713" t="-10000" r="-1071"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125DCE66-15BE-B1A8-2A71-E1174F4CC783}"/>
                  </a:ext>
                </a:extLst>
              </p:cNvPr>
              <p:cNvSpPr txBox="1"/>
              <p:nvPr/>
            </p:nvSpPr>
            <p:spPr>
              <a:xfrm>
                <a:off x="7976780" y="5059301"/>
                <a:ext cx="2922788" cy="369332"/>
              </a:xfrm>
              <a:prstGeom prst="rect">
                <a:avLst/>
              </a:prstGeom>
              <a:noFill/>
            </p:spPr>
            <p:txBody>
              <a:bodyPr wrap="none" rtlCol="0">
                <a:spAutoFit/>
              </a:bodyPr>
              <a:lstStyle/>
              <a:p>
                <a:r>
                  <a:rPr lang="en-US" dirty="0"/>
                  <a:t>foo( </a:t>
                </a:r>
                <a:r>
                  <a:rPr lang="en-US" dirty="0" err="1"/>
                  <a:t>arg</a:t>
                </a:r>
                <a:r>
                  <a:rPr lang="en-US" dirty="0"/>
                  <a:t> is </a:t>
                </a:r>
                <a:r>
                  <a:rPr lang="en-US" dirty="0">
                    <a:latin typeface="Times New Roman" panose="02020603050405020304" pitchFamily="18" charset="0"/>
                    <a:cs typeface="Times New Roman" panose="02020603050405020304" pitchFamily="18" charset="0"/>
                  </a:rPr>
                  <a:t>┴</a:t>
                </a:r>
                <a:r>
                  <a:rPr lang="en-US" dirty="0"/>
                  <a:t> ) </a:t>
                </a:r>
                <a14:m>
                  <m:oMath xmlns:m="http://schemas.openxmlformats.org/officeDocument/2006/math">
                    <m:r>
                      <a:rPr xmlns:a="http://schemas.openxmlformats.org/drawingml/2006/main" lang="en-US" i="1" smtClean="0">
                        <a:latin typeface="Cambria Math" panose="02040503050406030204" pitchFamily="18" charset="0"/>
                        <a:ea typeface="Cambria Math" panose="02040503050406030204" pitchFamily="18" charset="0"/>
                      </a:rPr>
                      <m:t>→</m:t>
                    </m:r>
                  </m:oMath>
                </a14:m>
                <a:r>
                  <a:rPr lang="en-US" dirty="0"/>
                  <a:t> return is </a:t>
                </a:r>
                <a:r>
                  <a:rPr lang="en-US" dirty="0">
                    <a:latin typeface="Times New Roman" panose="02020603050405020304" pitchFamily="18" charset="0"/>
                    <a:cs typeface="Times New Roman" panose="02020603050405020304" pitchFamily="18" charset="0"/>
                  </a:rPr>
                  <a:t>┬</a:t>
                </a:r>
                <a:endParaRPr lang="en-US" dirty="0"/>
              </a:p>
            </p:txBody>
          </p:sp>
        </mc:Choice>
        <mc:Fallback>
          <p:sp>
            <p:nvSpPr>
              <p:cNvPr id="38" name="TextBox 37">
                <a:extLst>
                  <a:ext uri="{FF2B5EF4-FFF2-40B4-BE49-F238E27FC236}">
                    <a16:creationId xmlns:a16="http://schemas.microsoft.com/office/drawing/2014/main" id="{125DCE66-15BE-B1A8-2A71-E1174F4CC783}"/>
                  </a:ext>
                </a:extLst>
              </p:cNvPr>
              <p:cNvSpPr txBox="1">
                <a:spLocks noRot="1" noChangeAspect="1" noMove="1" noResize="1" noEditPoints="1" noAdjustHandles="1" noChangeArrowheads="1" noChangeShapeType="1" noTextEdit="1"/>
              </p:cNvSpPr>
              <p:nvPr/>
            </p:nvSpPr>
            <p:spPr>
              <a:xfrm>
                <a:off x="7976780" y="5059301"/>
                <a:ext cx="2922788" cy="369332"/>
              </a:xfrm>
              <a:prstGeom prst="rect">
                <a:avLst/>
              </a:prstGeom>
              <a:blipFill>
                <a:blip r:embed="rId5"/>
                <a:stretch>
                  <a:fillRect l="-1879" t="-9836" r="-1044"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49264088-0866-E022-422D-256873AC6D14}"/>
                  </a:ext>
                </a:extLst>
              </p:cNvPr>
              <p:cNvSpPr txBox="1"/>
              <p:nvPr/>
            </p:nvSpPr>
            <p:spPr>
              <a:xfrm>
                <a:off x="7997100" y="3779141"/>
                <a:ext cx="2922788" cy="369332"/>
              </a:xfrm>
              <a:prstGeom prst="rect">
                <a:avLst/>
              </a:prstGeom>
              <a:noFill/>
            </p:spPr>
            <p:txBody>
              <a:bodyPr wrap="none" rtlCol="0">
                <a:spAutoFit/>
              </a:bodyPr>
              <a:lstStyle/>
              <a:p>
                <a:r>
                  <a:rPr lang="en-US" dirty="0"/>
                  <a:t>foo( </a:t>
                </a:r>
                <a:r>
                  <a:rPr lang="en-US" dirty="0" err="1"/>
                  <a:t>arg</a:t>
                </a:r>
                <a:r>
                  <a:rPr lang="en-US" dirty="0"/>
                  <a:t> is </a:t>
                </a:r>
                <a:r>
                  <a:rPr lang="en-US" dirty="0">
                    <a:latin typeface="Times New Roman" panose="02020603050405020304" pitchFamily="18" charset="0"/>
                    <a:cs typeface="Times New Roman" panose="02020603050405020304" pitchFamily="18" charset="0"/>
                  </a:rPr>
                  <a:t>┬</a:t>
                </a:r>
                <a:r>
                  <a:rPr lang="en-US" dirty="0"/>
                  <a:t> ) </a:t>
                </a:r>
                <a14:m>
                  <m:oMath xmlns:m="http://schemas.openxmlformats.org/officeDocument/2006/math">
                    <m:r>
                      <a:rPr xmlns:a="http://schemas.openxmlformats.org/drawingml/2006/main" lang="en-US" i="1" smtClean="0">
                        <a:latin typeface="Cambria Math" panose="02040503050406030204" pitchFamily="18" charset="0"/>
                        <a:ea typeface="Cambria Math" panose="02040503050406030204" pitchFamily="18" charset="0"/>
                      </a:rPr>
                      <m:t>→</m:t>
                    </m:r>
                  </m:oMath>
                </a14:m>
                <a:r>
                  <a:rPr lang="en-US" dirty="0"/>
                  <a:t> return is </a:t>
                </a:r>
                <a:r>
                  <a:rPr lang="en-US" dirty="0">
                    <a:latin typeface="Times New Roman" panose="02020603050405020304" pitchFamily="18" charset="0"/>
                    <a:cs typeface="Times New Roman" panose="02020603050405020304" pitchFamily="18" charset="0"/>
                  </a:rPr>
                  <a:t>┬</a:t>
                </a:r>
                <a:endParaRPr lang="en-US" dirty="0"/>
              </a:p>
            </p:txBody>
          </p:sp>
        </mc:Choice>
        <mc:Fallback>
          <p:sp>
            <p:nvSpPr>
              <p:cNvPr id="39" name="TextBox 38">
                <a:extLst>
                  <a:ext uri="{FF2B5EF4-FFF2-40B4-BE49-F238E27FC236}">
                    <a16:creationId xmlns:a16="http://schemas.microsoft.com/office/drawing/2014/main" id="{49264088-0866-E022-422D-256873AC6D14}"/>
                  </a:ext>
                </a:extLst>
              </p:cNvPr>
              <p:cNvSpPr txBox="1">
                <a:spLocks noRot="1" noChangeAspect="1" noMove="1" noResize="1" noEditPoints="1" noAdjustHandles="1" noChangeArrowheads="1" noChangeShapeType="1" noTextEdit="1"/>
              </p:cNvSpPr>
              <p:nvPr/>
            </p:nvSpPr>
            <p:spPr>
              <a:xfrm>
                <a:off x="7997100" y="3779141"/>
                <a:ext cx="2922788" cy="369332"/>
              </a:xfrm>
              <a:prstGeom prst="rect">
                <a:avLst/>
              </a:prstGeom>
              <a:blipFill>
                <a:blip r:embed="rId6"/>
                <a:stretch>
                  <a:fillRect l="-1879" t="-9836" r="-1044" b="-24590"/>
                </a:stretch>
              </a:blipFill>
            </p:spPr>
            <p:txBody>
              <a:bodyPr/>
              <a:lstStyle/>
              <a:p>
                <a:r>
                  <a:rPr lang="en-US">
                    <a:noFill/>
                  </a:rPr>
                  <a:t> </a:t>
                </a:r>
              </a:p>
            </p:txBody>
          </p:sp>
        </mc:Fallback>
      </mc:AlternateContent>
      <p:sp>
        <p:nvSpPr>
          <p:cNvPr id="4" name="Content Placeholder 2">
            <a:extLst>
              <a:ext uri="{FF2B5EF4-FFF2-40B4-BE49-F238E27FC236}">
                <a16:creationId xmlns:a16="http://schemas.microsoft.com/office/drawing/2014/main" id="{2E41774E-7051-3920-23E0-85A82455F4AF}"/>
              </a:ext>
            </a:extLst>
          </p:cNvPr>
          <p:cNvSpPr txBox="1">
            <a:spLocks/>
          </p:cNvSpPr>
          <p:nvPr/>
        </p:nvSpPr>
        <p:spPr>
          <a:xfrm>
            <a:off x="847895" y="1889053"/>
            <a:ext cx="6070264" cy="685799"/>
          </a:xfrm>
          <a:prstGeom prst="rect">
            <a:avLst/>
          </a:prstGeom>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Can we over-Approximate a function’s effect without building the </a:t>
            </a:r>
            <a:r>
              <a:rPr lang="en-US" sz="2400" cap="small" dirty="0" err="1"/>
              <a:t>supergraph</a:t>
            </a:r>
            <a:r>
              <a:rPr lang="en-US" sz="2400" cap="small" dirty="0"/>
              <a:t>? </a:t>
            </a:r>
          </a:p>
        </p:txBody>
      </p:sp>
    </p:spTree>
    <p:extLst>
      <p:ext uri="{BB962C8B-B14F-4D97-AF65-F5344CB8AC3E}">
        <p14:creationId xmlns:p14="http://schemas.microsoft.com/office/powerpoint/2010/main" val="3078290917"/>
      </p:ext>
    </p:extLst>
  </p:cSld>
  <p:clrMapOvr>
    <a:masterClrMapping/>
  </p:clrMapOvr>
</p:sld>
</file>

<file path=ppt/slides/slide28.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05AF1-623C-4E09-AB5D-8DD0571489F6}"/>
              </a:ext>
            </a:extLst>
          </p:cNvPr>
          <p:cNvSpPr>
            <a:spLocks noGrp="1"/>
          </p:cNvSpPr>
          <p:nvPr>
            <p:ph type="title"/>
          </p:nvPr>
        </p:nvSpPr>
        <p:spPr>
          <a:xfrm>
            <a:off x="5920169" y="1462518"/>
            <a:ext cx="5431971" cy="513904"/>
          </a:xfrm>
        </p:spPr>
        <p:txBody>
          <a:bodyPr>
            <a:normAutofit/>
          </a:bodyPr>
          <a:lstStyle/>
          <a:p>
            <a:r>
              <a:rPr lang="en-US" b="1" dirty="0"/>
              <a:t>Overview</a:t>
            </a:r>
          </a:p>
        </p:txBody>
      </p:sp>
      <p:sp>
        <p:nvSpPr>
          <p:cNvPr id="3" name="Content Placeholder 2">
            <a:extLst>
              <a:ext uri="{FF2B5EF4-FFF2-40B4-BE49-F238E27FC236}">
                <a16:creationId xmlns:a16="http://schemas.microsoft.com/office/drawing/2014/main" id="{9B1DDDEF-20C4-4F65-BAC9-0A763DF7E02B}"/>
              </a:ext>
            </a:extLst>
          </p:cNvPr>
          <p:cNvSpPr>
            <a:spLocks noGrp="1"/>
          </p:cNvSpPr>
          <p:nvPr>
            <p:ph type="body" sz="quarter" idx="13"/>
          </p:nvPr>
        </p:nvSpPr>
        <p:spPr>
          <a:xfrm>
            <a:off x="5922253" y="1976421"/>
            <a:ext cx="5824903" cy="2407281"/>
          </a:xfrm>
        </p:spPr>
        <p:txBody>
          <a:bodyPr vert="horz" lIns="91440" tIns="45720" rIns="91440" bIns="45720" rtlCol="0" anchor="t">
            <a:normAutofit/>
          </a:bodyPr>
          <a:lstStyle/>
          <a:p>
            <a:r>
              <a:rPr lang="en-US" dirty="0"/>
              <a:t>How do we figure out control transfer targets in the first place?</a:t>
            </a:r>
          </a:p>
        </p:txBody>
      </p:sp>
      <p:sp>
        <p:nvSpPr>
          <p:cNvPr id="6" name="Slide Number Placeholder 5">
            <a:extLst>
              <a:ext uri="{FF2B5EF4-FFF2-40B4-BE49-F238E27FC236}">
                <a16:creationId xmlns:a16="http://schemas.microsoft.com/office/drawing/2014/main" id="{BA32F697-D1D4-4B0A-B960-D1869BF8607A}"/>
              </a:ext>
            </a:extLst>
          </p:cNvPr>
          <p:cNvSpPr>
            <a:spLocks noGrp="1"/>
          </p:cNvSpPr>
          <p:nvPr>
            <p:ph type="sldNum" sz="quarter" idx="12"/>
          </p:nvPr>
        </p:nvSpPr>
        <p:spPr>
          <a:xfrm>
            <a:off x="9448800" y="0"/>
            <a:ext cx="2743200" cy="365125"/>
          </a:xfrm>
        </p:spPr>
        <p:txBody>
          <a:bodyPr/>
          <a:lstStyle/>
          <a:p>
            <a:fld id="{B5CEABB6-07DC-46E8-9B57-56EC44A396E5}" type="slidenum">
              <a:rPr lang="en-US" sz="1400" smtClean="0"/>
              <a:pPr/>
              <a:t>28</a:t>
            </a:fld>
            <a:endParaRPr lang="en-US" sz="1400" dirty="0"/>
          </a:p>
        </p:txBody>
      </p:sp>
      <p:pic>
        <p:nvPicPr>
          <p:cNvPr id="1026" name="Picture 2" descr="Where to next? - Caine Real Estate">
            <a:extLst>
              <a:ext uri="{FF2B5EF4-FFF2-40B4-BE49-F238E27FC236}">
                <a16:creationId xmlns:a16="http://schemas.microsoft.com/office/drawing/2014/main" id="{4B5C9298-C707-4501-F971-E829749B1C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8654" y="2751438"/>
            <a:ext cx="5715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6632649"/>
      </p:ext>
    </p:extLst>
  </p:cSld>
  <p:clrMapOvr>
    <a:masterClrMapping/>
  </p:clrMapOvr>
</p:sld>
</file>

<file path=ppt/slides/slide29.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9F29B-F233-48AF-8261-F33A4E079E3E}"/>
              </a:ext>
              <a:ext uri="{C183D7F6-B498-43B3-948B-1728B52AA6E4}">
                <adec:decorative xmlns:adec="http://schemas.microsoft.com/office/drawing/2017/decorative" val="0"/>
              </a:ext>
            </a:extLst>
          </p:cNvPr>
          <p:cNvSpPr>
            <a:spLocks noGrp="1"/>
          </p:cNvSpPr>
          <p:nvPr>
            <p:ph type="title"/>
          </p:nvPr>
        </p:nvSpPr>
        <p:spPr>
          <a:xfrm>
            <a:off x="839225" y="1035862"/>
            <a:ext cx="5094733" cy="1325563"/>
          </a:xfrm>
        </p:spPr>
        <p:txBody>
          <a:bodyPr>
            <a:noAutofit/>
          </a:bodyPr>
          <a:lstStyle/>
          <a:p>
            <a:r>
              <a:rPr lang="en-US" sz="3800" b="1" u="sng" dirty="0"/>
              <a:t>Lecture Outline</a:t>
            </a:r>
          </a:p>
        </p:txBody>
      </p:sp>
      <p:sp>
        <p:nvSpPr>
          <p:cNvPr id="9" name="Subtitle 2">
            <a:extLst>
              <a:ext uri="{FF2B5EF4-FFF2-40B4-BE49-F238E27FC236}">
                <a16:creationId xmlns:a16="http://schemas.microsoft.com/office/drawing/2014/main" id="{E4D9D521-5948-D2D7-CA1A-70169ECBC9A2}"/>
              </a:ext>
              <a:ext uri="{C183D7F6-B498-43B3-948B-1728B52AA6E4}">
                <adec:decorative xmlns:adec="http://schemas.microsoft.com/office/drawing/2017/decorative" val="0"/>
              </a:ext>
            </a:extLst>
          </p:cNvPr>
          <p:cNvSpPr>
            <a:spLocks noGrp="1"/>
          </p:cNvSpPr>
          <p:nvPr>
            <p:ph idx="1"/>
          </p:nvPr>
        </p:nvSpPr>
        <p:spPr>
          <a:xfrm>
            <a:off x="839224" y="2384176"/>
            <a:ext cx="4960214" cy="3468796"/>
          </a:xfrm>
        </p:spPr>
        <p:txBody>
          <a:bodyPr wrap="square">
            <a:noAutofit/>
          </a:bodyPr>
          <a:lstStyle/>
          <a:p>
            <a:pPr marL="457200" indent="-457200">
              <a:buFont typeface="Arial" panose="020B0604020202020204" pitchFamily="34" charset="0"/>
              <a:buChar char="•"/>
            </a:pPr>
            <a:r>
              <a:rPr lang="en-US" sz="3000" dirty="0"/>
              <a:t>Dynamic Dispatch</a:t>
            </a:r>
          </a:p>
          <a:p>
            <a:pPr marL="457200" indent="-457200">
              <a:buFont typeface="Arial" panose="020B0604020202020204" pitchFamily="34" charset="0"/>
              <a:buChar char="•"/>
            </a:pPr>
            <a:r>
              <a:rPr lang="en-US" sz="3000" dirty="0"/>
              <a:t>Algorithms</a:t>
            </a:r>
          </a:p>
        </p:txBody>
      </p:sp>
    </p:spTree>
    <p:extLst>
      <p:ext uri="{BB962C8B-B14F-4D97-AF65-F5344CB8AC3E}">
        <p14:creationId xmlns:p14="http://schemas.microsoft.com/office/powerpoint/2010/main" val="3900307827"/>
      </p:ext>
    </p:extLst>
  </p:cSld>
  <p:clrMapOvr>
    <a:masterClrMapping/>
  </p:clrMapOvr>
</p:sld>
</file>

<file path=ppt/slides/slide30.xml><?xml version="1.0" encoding="utf-8"?>
<p:sld xmlns:a16="http://schemas.microsoft.com/office/drawing/2014/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30</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309560"/>
            <a:ext cx="12172220" cy="1325563"/>
          </a:xfrm>
        </p:spPr>
        <p:txBody>
          <a:bodyPr>
            <a:normAutofit/>
          </a:bodyPr>
          <a:lstStyle/>
          <a:p>
            <a:r>
              <a:rPr lang="en-US" sz="3400" b="1" dirty="0"/>
              <a:t>Dynamic Dispatch</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13372" y="-12221"/>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A history of Computing</a:t>
            </a:r>
          </a:p>
        </p:txBody>
      </p:sp>
      <p:sp>
        <p:nvSpPr>
          <p:cNvPr id="10" name="Rectangle 9">
            <a:extLst>
              <a:ext uri="{FF2B5EF4-FFF2-40B4-BE49-F238E27FC236}">
                <a16:creationId xmlns:a16="http://schemas.microsoft.com/office/drawing/2014/main" id="{5AEA9962-CA7C-B2F9-896E-0087C8FE3112}"/>
              </a:ext>
            </a:extLst>
          </p:cNvPr>
          <p:cNvSpPr/>
          <p:nvPr/>
        </p:nvSpPr>
        <p:spPr>
          <a:xfrm>
            <a:off x="1301578" y="2913410"/>
            <a:ext cx="1347310" cy="176568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dirty="0" err="1">
                <a:solidFill>
                  <a:schemeClr val="tx1"/>
                </a:solidFill>
              </a:rPr>
              <a:t>Driver.main</a:t>
            </a:r>
            <a:endParaRPr lang="en-US" dirty="0">
              <a:solidFill>
                <a:schemeClr val="tx1"/>
              </a:solidFill>
            </a:endParaRPr>
          </a:p>
        </p:txBody>
      </p:sp>
      <p:sp>
        <p:nvSpPr>
          <p:cNvPr id="11" name="Rectangle 10">
            <a:extLst>
              <a:ext uri="{FF2B5EF4-FFF2-40B4-BE49-F238E27FC236}">
                <a16:creationId xmlns:a16="http://schemas.microsoft.com/office/drawing/2014/main" id="{5AA8DF6E-EEF7-5820-EF19-C805BB4906B6}"/>
              </a:ext>
            </a:extLst>
          </p:cNvPr>
          <p:cNvSpPr/>
          <p:nvPr/>
        </p:nvSpPr>
        <p:spPr>
          <a:xfrm>
            <a:off x="3419865" y="2275637"/>
            <a:ext cx="914400" cy="36530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dirty="0">
              <a:solidFill>
                <a:schemeClr val="tx1"/>
              </a:solidFill>
            </a:endParaRPr>
          </a:p>
        </p:txBody>
      </p:sp>
      <p:sp>
        <p:nvSpPr>
          <p:cNvPr id="12" name="Rectangle 11">
            <a:extLst>
              <a:ext uri="{FF2B5EF4-FFF2-40B4-BE49-F238E27FC236}">
                <a16:creationId xmlns:a16="http://schemas.microsoft.com/office/drawing/2014/main" id="{8ECE0E10-364D-0938-2BE5-9C4C76E7247B}"/>
              </a:ext>
            </a:extLst>
          </p:cNvPr>
          <p:cNvSpPr/>
          <p:nvPr/>
        </p:nvSpPr>
        <p:spPr>
          <a:xfrm>
            <a:off x="3408674" y="4719163"/>
            <a:ext cx="914400" cy="38799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dirty="0">
              <a:solidFill>
                <a:schemeClr val="tx1"/>
              </a:solidFill>
            </a:endParaRPr>
          </a:p>
        </p:txBody>
      </p:sp>
      <p:sp>
        <p:nvSpPr>
          <p:cNvPr id="13" name="Rectangle 12">
            <a:extLst>
              <a:ext uri="{FF2B5EF4-FFF2-40B4-BE49-F238E27FC236}">
                <a16:creationId xmlns:a16="http://schemas.microsoft.com/office/drawing/2014/main" id="{B1497EBD-C4AF-4532-802B-C81C98EFC437}"/>
              </a:ext>
            </a:extLst>
          </p:cNvPr>
          <p:cNvSpPr/>
          <p:nvPr/>
        </p:nvSpPr>
        <p:spPr>
          <a:xfrm>
            <a:off x="3419865" y="3748693"/>
            <a:ext cx="914400" cy="36933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dirty="0">
              <a:solidFill>
                <a:schemeClr val="tx1"/>
              </a:solidFill>
            </a:endParaRPr>
          </a:p>
        </p:txBody>
      </p:sp>
      <p:cxnSp>
        <p:nvCxnSpPr>
          <p:cNvPr id="16" name="Straight Arrow Connector 15">
            <a:extLst>
              <a:ext uri="{FF2B5EF4-FFF2-40B4-BE49-F238E27FC236}">
                <a16:creationId xmlns:a16="http://schemas.microsoft.com/office/drawing/2014/main" id="{EAC05F74-6A33-0A8C-4D8D-A0FA7B0B6981}"/>
              </a:ext>
            </a:extLst>
          </p:cNvPr>
          <p:cNvCxnSpPr>
            <a:cxnSpLocks/>
            <a:stCxn id="48" idx="3"/>
            <a:endCxn id="11" idx="1"/>
          </p:cNvCxnSpPr>
          <p:nvPr/>
        </p:nvCxnSpPr>
        <p:spPr>
          <a:xfrm flipV="1">
            <a:off x="2534418" y="2458289"/>
            <a:ext cx="885447" cy="131597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1BE1388E-346D-3A77-175B-CF8B6EA82486}"/>
              </a:ext>
            </a:extLst>
          </p:cNvPr>
          <p:cNvCxnSpPr>
            <a:cxnSpLocks/>
            <a:stCxn id="49" idx="3"/>
            <a:endCxn id="37" idx="1"/>
          </p:cNvCxnSpPr>
          <p:nvPr/>
        </p:nvCxnSpPr>
        <p:spPr>
          <a:xfrm flipV="1">
            <a:off x="2538534" y="2958957"/>
            <a:ext cx="870140" cy="10912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4" name="Rectangle 23">
            <a:extLst>
              <a:ext uri="{FF2B5EF4-FFF2-40B4-BE49-F238E27FC236}">
                <a16:creationId xmlns:a16="http://schemas.microsoft.com/office/drawing/2014/main" id="{2B2A14A9-8744-D625-EF6A-77ADBCEB4144}"/>
              </a:ext>
            </a:extLst>
          </p:cNvPr>
          <p:cNvSpPr/>
          <p:nvPr/>
        </p:nvSpPr>
        <p:spPr>
          <a:xfrm>
            <a:off x="3419865" y="5721644"/>
            <a:ext cx="914400" cy="34253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dirty="0">
              <a:solidFill>
                <a:schemeClr val="tx1"/>
              </a:solidFill>
            </a:endParaRPr>
          </a:p>
        </p:txBody>
      </p:sp>
      <p:sp>
        <p:nvSpPr>
          <p:cNvPr id="48" name="TextBox 47">
            <a:extLst>
              <a:ext uri="{FF2B5EF4-FFF2-40B4-BE49-F238E27FC236}">
                <a16:creationId xmlns:a16="http://schemas.microsoft.com/office/drawing/2014/main" id="{D31213C8-AB80-067A-E7F1-68CF1F89112F}"/>
              </a:ext>
            </a:extLst>
          </p:cNvPr>
          <p:cNvSpPr txBox="1"/>
          <p:nvPr/>
        </p:nvSpPr>
        <p:spPr>
          <a:xfrm>
            <a:off x="2109302" y="3589600"/>
            <a:ext cx="425116" cy="369332"/>
          </a:xfrm>
          <a:prstGeom prst="rect">
            <a:avLst/>
          </a:prstGeom>
          <a:noFill/>
        </p:spPr>
        <p:txBody>
          <a:bodyPr wrap="none" rtlCol="0">
            <a:spAutoFit/>
          </a:bodyPr>
          <a:lstStyle/>
          <a:p>
            <a:r>
              <a:rPr lang="en-US" dirty="0"/>
              <a:t>18</a:t>
            </a:r>
          </a:p>
        </p:txBody>
      </p:sp>
      <p:sp>
        <p:nvSpPr>
          <p:cNvPr id="49" name="TextBox 48">
            <a:extLst>
              <a:ext uri="{FF2B5EF4-FFF2-40B4-BE49-F238E27FC236}">
                <a16:creationId xmlns:a16="http://schemas.microsoft.com/office/drawing/2014/main" id="{312C9217-3B35-9D35-69DB-29B29FBCE063}"/>
              </a:ext>
            </a:extLst>
          </p:cNvPr>
          <p:cNvSpPr txBox="1"/>
          <p:nvPr/>
        </p:nvSpPr>
        <p:spPr>
          <a:xfrm>
            <a:off x="2113418" y="3865570"/>
            <a:ext cx="425116" cy="369332"/>
          </a:xfrm>
          <a:prstGeom prst="rect">
            <a:avLst/>
          </a:prstGeom>
          <a:noFill/>
        </p:spPr>
        <p:txBody>
          <a:bodyPr wrap="none" rtlCol="0">
            <a:spAutoFit/>
          </a:bodyPr>
          <a:lstStyle/>
          <a:p>
            <a:r>
              <a:rPr lang="en-US" dirty="0"/>
              <a:t>19</a:t>
            </a:r>
          </a:p>
        </p:txBody>
      </p:sp>
      <p:sp>
        <p:nvSpPr>
          <p:cNvPr id="50" name="TextBox 49">
            <a:extLst>
              <a:ext uri="{FF2B5EF4-FFF2-40B4-BE49-F238E27FC236}">
                <a16:creationId xmlns:a16="http://schemas.microsoft.com/office/drawing/2014/main" id="{2F38F41B-233F-B43E-E1E8-90CCADD62B3B}"/>
              </a:ext>
            </a:extLst>
          </p:cNvPr>
          <p:cNvSpPr txBox="1"/>
          <p:nvPr/>
        </p:nvSpPr>
        <p:spPr>
          <a:xfrm>
            <a:off x="3645078" y="2271608"/>
            <a:ext cx="458523" cy="369332"/>
          </a:xfrm>
          <a:prstGeom prst="rect">
            <a:avLst/>
          </a:prstGeom>
          <a:noFill/>
        </p:spPr>
        <p:txBody>
          <a:bodyPr wrap="none" rtlCol="0">
            <a:spAutoFit/>
          </a:bodyPr>
          <a:lstStyle/>
          <a:p>
            <a:r>
              <a:rPr lang="en-US" dirty="0" err="1"/>
              <a:t>A.f</a:t>
            </a:r>
            <a:endParaRPr lang="en-US" dirty="0"/>
          </a:p>
        </p:txBody>
      </p:sp>
      <p:sp>
        <p:nvSpPr>
          <p:cNvPr id="51" name="TextBox 50">
            <a:extLst>
              <a:ext uri="{FF2B5EF4-FFF2-40B4-BE49-F238E27FC236}">
                <a16:creationId xmlns:a16="http://schemas.microsoft.com/office/drawing/2014/main" id="{CF41F530-62A1-95DC-4540-49C79A0CFED5}"/>
              </a:ext>
            </a:extLst>
          </p:cNvPr>
          <p:cNvSpPr txBox="1"/>
          <p:nvPr/>
        </p:nvSpPr>
        <p:spPr>
          <a:xfrm>
            <a:off x="3656855" y="4726548"/>
            <a:ext cx="504241" cy="369332"/>
          </a:xfrm>
          <a:prstGeom prst="rect">
            <a:avLst/>
          </a:prstGeom>
          <a:noFill/>
        </p:spPr>
        <p:txBody>
          <a:bodyPr wrap="none" rtlCol="0">
            <a:spAutoFit/>
          </a:bodyPr>
          <a:lstStyle/>
          <a:p>
            <a:r>
              <a:rPr lang="en-US" dirty="0" err="1"/>
              <a:t>C.g</a:t>
            </a:r>
            <a:endParaRPr lang="en-US" dirty="0"/>
          </a:p>
        </p:txBody>
      </p:sp>
      <p:sp>
        <p:nvSpPr>
          <p:cNvPr id="18" name="TextBox 17">
            <a:extLst>
              <a:ext uri="{FF2B5EF4-FFF2-40B4-BE49-F238E27FC236}">
                <a16:creationId xmlns:a16="http://schemas.microsoft.com/office/drawing/2014/main" id="{B2EE0962-780C-D547-9D8F-9190FF93CD30}"/>
              </a:ext>
            </a:extLst>
          </p:cNvPr>
          <p:cNvSpPr txBox="1"/>
          <p:nvPr/>
        </p:nvSpPr>
        <p:spPr>
          <a:xfrm>
            <a:off x="2117534" y="4190968"/>
            <a:ext cx="425116" cy="369332"/>
          </a:xfrm>
          <a:prstGeom prst="rect">
            <a:avLst/>
          </a:prstGeom>
          <a:noFill/>
        </p:spPr>
        <p:txBody>
          <a:bodyPr wrap="none" rtlCol="0">
            <a:spAutoFit/>
          </a:bodyPr>
          <a:lstStyle/>
          <a:p>
            <a:r>
              <a:rPr lang="en-US" dirty="0"/>
              <a:t>20</a:t>
            </a:r>
          </a:p>
        </p:txBody>
      </p:sp>
      <p:sp>
        <p:nvSpPr>
          <p:cNvPr id="23" name="TextBox 22">
            <a:extLst>
              <a:ext uri="{FF2B5EF4-FFF2-40B4-BE49-F238E27FC236}">
                <a16:creationId xmlns:a16="http://schemas.microsoft.com/office/drawing/2014/main" id="{555C6272-BD4B-B026-32AA-3E95B0774B21}"/>
              </a:ext>
            </a:extLst>
          </p:cNvPr>
          <p:cNvSpPr txBox="1"/>
          <p:nvPr/>
        </p:nvSpPr>
        <p:spPr>
          <a:xfrm>
            <a:off x="3653310" y="3779147"/>
            <a:ext cx="501099" cy="369332"/>
          </a:xfrm>
          <a:prstGeom prst="rect">
            <a:avLst/>
          </a:prstGeom>
          <a:noFill/>
        </p:spPr>
        <p:txBody>
          <a:bodyPr wrap="none" rtlCol="0">
            <a:spAutoFit/>
          </a:bodyPr>
          <a:lstStyle/>
          <a:p>
            <a:r>
              <a:rPr lang="en-US" dirty="0" err="1"/>
              <a:t>B.g</a:t>
            </a:r>
            <a:endParaRPr lang="en-US" dirty="0"/>
          </a:p>
        </p:txBody>
      </p:sp>
      <p:sp>
        <p:nvSpPr>
          <p:cNvPr id="26" name="TextBox 25">
            <a:extLst>
              <a:ext uri="{FF2B5EF4-FFF2-40B4-BE49-F238E27FC236}">
                <a16:creationId xmlns:a16="http://schemas.microsoft.com/office/drawing/2014/main" id="{E1DA361F-3B01-815E-15D4-FA9FA145186A}"/>
              </a:ext>
            </a:extLst>
          </p:cNvPr>
          <p:cNvSpPr txBox="1"/>
          <p:nvPr/>
        </p:nvSpPr>
        <p:spPr>
          <a:xfrm>
            <a:off x="3629054" y="5721644"/>
            <a:ext cx="503471" cy="369332"/>
          </a:xfrm>
          <a:prstGeom prst="rect">
            <a:avLst/>
          </a:prstGeom>
          <a:noFill/>
        </p:spPr>
        <p:txBody>
          <a:bodyPr wrap="none" rtlCol="0">
            <a:spAutoFit/>
          </a:bodyPr>
          <a:lstStyle/>
          <a:p>
            <a:r>
              <a:rPr lang="en-US" dirty="0" err="1"/>
              <a:t>D.g</a:t>
            </a:r>
            <a:endParaRPr lang="en-US" dirty="0"/>
          </a:p>
        </p:txBody>
      </p:sp>
      <p:cxnSp>
        <p:nvCxnSpPr>
          <p:cNvPr id="31" name="Straight Arrow Connector 30">
            <a:extLst>
              <a:ext uri="{FF2B5EF4-FFF2-40B4-BE49-F238E27FC236}">
                <a16:creationId xmlns:a16="http://schemas.microsoft.com/office/drawing/2014/main" id="{128365B8-D19C-9A17-2D48-173B1D39D879}"/>
              </a:ext>
            </a:extLst>
          </p:cNvPr>
          <p:cNvCxnSpPr>
            <a:cxnSpLocks/>
            <a:stCxn id="49" idx="3"/>
            <a:endCxn id="13" idx="1"/>
          </p:cNvCxnSpPr>
          <p:nvPr/>
        </p:nvCxnSpPr>
        <p:spPr>
          <a:xfrm flipV="1">
            <a:off x="2538534" y="3933360"/>
            <a:ext cx="881331" cy="11687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4" name="Straight Arrow Connector 33">
            <a:extLst>
              <a:ext uri="{FF2B5EF4-FFF2-40B4-BE49-F238E27FC236}">
                <a16:creationId xmlns:a16="http://schemas.microsoft.com/office/drawing/2014/main" id="{257D9DF4-6236-8273-87A2-DF3760CA3762}"/>
              </a:ext>
            </a:extLst>
          </p:cNvPr>
          <p:cNvCxnSpPr>
            <a:cxnSpLocks/>
            <a:stCxn id="18" idx="3"/>
            <a:endCxn id="12" idx="1"/>
          </p:cNvCxnSpPr>
          <p:nvPr/>
        </p:nvCxnSpPr>
        <p:spPr>
          <a:xfrm>
            <a:off x="2542650" y="4375634"/>
            <a:ext cx="866024" cy="53752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7" name="Rectangle 36">
            <a:extLst>
              <a:ext uri="{FF2B5EF4-FFF2-40B4-BE49-F238E27FC236}">
                <a16:creationId xmlns:a16="http://schemas.microsoft.com/office/drawing/2014/main" id="{3BDFF9DD-4A8E-4165-B35C-A523DE1A444D}"/>
              </a:ext>
            </a:extLst>
          </p:cNvPr>
          <p:cNvSpPr/>
          <p:nvPr/>
        </p:nvSpPr>
        <p:spPr>
          <a:xfrm>
            <a:off x="3408674" y="2776305"/>
            <a:ext cx="914400" cy="36530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dirty="0">
              <a:solidFill>
                <a:schemeClr val="tx1"/>
              </a:solidFill>
            </a:endParaRPr>
          </a:p>
        </p:txBody>
      </p:sp>
      <p:sp>
        <p:nvSpPr>
          <p:cNvPr id="20" name="TextBox 19">
            <a:extLst>
              <a:ext uri="{FF2B5EF4-FFF2-40B4-BE49-F238E27FC236}">
                <a16:creationId xmlns:a16="http://schemas.microsoft.com/office/drawing/2014/main" id="{C17039A9-4523-A731-7362-934CB9DB237F}"/>
              </a:ext>
            </a:extLst>
          </p:cNvPr>
          <p:cNvSpPr txBox="1"/>
          <p:nvPr/>
        </p:nvSpPr>
        <p:spPr>
          <a:xfrm>
            <a:off x="3613004" y="2787080"/>
            <a:ext cx="514436" cy="369332"/>
          </a:xfrm>
          <a:prstGeom prst="rect">
            <a:avLst/>
          </a:prstGeom>
          <a:noFill/>
        </p:spPr>
        <p:txBody>
          <a:bodyPr wrap="none" rtlCol="0">
            <a:spAutoFit/>
          </a:bodyPr>
          <a:lstStyle/>
          <a:p>
            <a:r>
              <a:rPr lang="en-US" dirty="0" err="1"/>
              <a:t>A.g</a:t>
            </a:r>
            <a:endParaRPr lang="en-US" dirty="0"/>
          </a:p>
        </p:txBody>
      </p:sp>
      <p:sp>
        <p:nvSpPr>
          <p:cNvPr id="45" name="Rectangle 44">
            <a:extLst>
              <a:ext uri="{FF2B5EF4-FFF2-40B4-BE49-F238E27FC236}">
                <a16:creationId xmlns:a16="http://schemas.microsoft.com/office/drawing/2014/main" id="{76CCAD8F-A5E3-8725-7419-8024F3C5798F}"/>
              </a:ext>
            </a:extLst>
          </p:cNvPr>
          <p:cNvSpPr/>
          <p:nvPr/>
        </p:nvSpPr>
        <p:spPr>
          <a:xfrm>
            <a:off x="3408674" y="1806076"/>
            <a:ext cx="914400" cy="36530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dirty="0">
              <a:solidFill>
                <a:schemeClr val="tx1"/>
              </a:solidFill>
            </a:endParaRPr>
          </a:p>
        </p:txBody>
      </p:sp>
      <p:sp>
        <p:nvSpPr>
          <p:cNvPr id="46" name="TextBox 45">
            <a:extLst>
              <a:ext uri="{FF2B5EF4-FFF2-40B4-BE49-F238E27FC236}">
                <a16:creationId xmlns:a16="http://schemas.microsoft.com/office/drawing/2014/main" id="{D78CA887-0A0B-E910-C021-8EE506938B2B}"/>
              </a:ext>
            </a:extLst>
          </p:cNvPr>
          <p:cNvSpPr txBox="1"/>
          <p:nvPr/>
        </p:nvSpPr>
        <p:spPr>
          <a:xfrm>
            <a:off x="3543269" y="1802047"/>
            <a:ext cx="709361" cy="369332"/>
          </a:xfrm>
          <a:prstGeom prst="rect">
            <a:avLst/>
          </a:prstGeom>
          <a:noFill/>
        </p:spPr>
        <p:txBody>
          <a:bodyPr wrap="none" rtlCol="0">
            <a:spAutoFit/>
          </a:bodyPr>
          <a:lstStyle/>
          <a:p>
            <a:r>
              <a:rPr lang="en-US" dirty="0" err="1"/>
              <a:t>A.init</a:t>
            </a:r>
            <a:endParaRPr lang="en-US" dirty="0"/>
          </a:p>
        </p:txBody>
      </p:sp>
      <p:sp>
        <p:nvSpPr>
          <p:cNvPr id="52" name="Rectangle 51">
            <a:extLst>
              <a:ext uri="{FF2B5EF4-FFF2-40B4-BE49-F238E27FC236}">
                <a16:creationId xmlns:a16="http://schemas.microsoft.com/office/drawing/2014/main" id="{B41A7A8E-266A-B73C-8042-036BFD216A33}"/>
              </a:ext>
            </a:extLst>
          </p:cNvPr>
          <p:cNvSpPr/>
          <p:nvPr/>
        </p:nvSpPr>
        <p:spPr>
          <a:xfrm>
            <a:off x="3426734" y="3272639"/>
            <a:ext cx="914400" cy="36530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dirty="0">
              <a:solidFill>
                <a:schemeClr val="tx1"/>
              </a:solidFill>
            </a:endParaRPr>
          </a:p>
        </p:txBody>
      </p:sp>
      <p:sp>
        <p:nvSpPr>
          <p:cNvPr id="53" name="TextBox 52">
            <a:extLst>
              <a:ext uri="{FF2B5EF4-FFF2-40B4-BE49-F238E27FC236}">
                <a16:creationId xmlns:a16="http://schemas.microsoft.com/office/drawing/2014/main" id="{ADF05797-1EC0-5290-9D1F-28F27E134E16}"/>
              </a:ext>
            </a:extLst>
          </p:cNvPr>
          <p:cNvSpPr txBox="1"/>
          <p:nvPr/>
        </p:nvSpPr>
        <p:spPr>
          <a:xfrm>
            <a:off x="3561329" y="3268610"/>
            <a:ext cx="696024" cy="369332"/>
          </a:xfrm>
          <a:prstGeom prst="rect">
            <a:avLst/>
          </a:prstGeom>
          <a:noFill/>
        </p:spPr>
        <p:txBody>
          <a:bodyPr wrap="none" rtlCol="0">
            <a:spAutoFit/>
          </a:bodyPr>
          <a:lstStyle/>
          <a:p>
            <a:r>
              <a:rPr lang="en-US" dirty="0" err="1"/>
              <a:t>B.init</a:t>
            </a:r>
            <a:endParaRPr lang="en-US" dirty="0"/>
          </a:p>
        </p:txBody>
      </p:sp>
      <p:sp>
        <p:nvSpPr>
          <p:cNvPr id="54" name="TextBox 53">
            <a:extLst>
              <a:ext uri="{FF2B5EF4-FFF2-40B4-BE49-F238E27FC236}">
                <a16:creationId xmlns:a16="http://schemas.microsoft.com/office/drawing/2014/main" id="{3942E22A-318F-34FA-E879-AC1D244F0AFB}"/>
              </a:ext>
            </a:extLst>
          </p:cNvPr>
          <p:cNvSpPr txBox="1"/>
          <p:nvPr/>
        </p:nvSpPr>
        <p:spPr>
          <a:xfrm>
            <a:off x="2121656" y="3264203"/>
            <a:ext cx="425116" cy="369332"/>
          </a:xfrm>
          <a:prstGeom prst="rect">
            <a:avLst/>
          </a:prstGeom>
          <a:noFill/>
        </p:spPr>
        <p:txBody>
          <a:bodyPr wrap="none" rtlCol="0">
            <a:spAutoFit/>
          </a:bodyPr>
          <a:lstStyle/>
          <a:p>
            <a:r>
              <a:rPr lang="en-US" dirty="0"/>
              <a:t>16</a:t>
            </a:r>
          </a:p>
        </p:txBody>
      </p:sp>
      <p:cxnSp>
        <p:nvCxnSpPr>
          <p:cNvPr id="55" name="Straight Arrow Connector 54">
            <a:extLst>
              <a:ext uri="{FF2B5EF4-FFF2-40B4-BE49-F238E27FC236}">
                <a16:creationId xmlns:a16="http://schemas.microsoft.com/office/drawing/2014/main" id="{3BC5D529-4CA0-35D0-78D8-870313C0AAC1}"/>
              </a:ext>
            </a:extLst>
          </p:cNvPr>
          <p:cNvCxnSpPr>
            <a:cxnSpLocks/>
            <a:stCxn id="54" idx="3"/>
            <a:endCxn id="45" idx="1"/>
          </p:cNvCxnSpPr>
          <p:nvPr/>
        </p:nvCxnSpPr>
        <p:spPr>
          <a:xfrm flipV="1">
            <a:off x="2546772" y="1988728"/>
            <a:ext cx="861902" cy="146014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8" name="Straight Arrow Connector 57">
            <a:extLst>
              <a:ext uri="{FF2B5EF4-FFF2-40B4-BE49-F238E27FC236}">
                <a16:creationId xmlns:a16="http://schemas.microsoft.com/office/drawing/2014/main" id="{3FEE2099-4997-56FB-EFF5-9DD61FD5F716}"/>
              </a:ext>
            </a:extLst>
          </p:cNvPr>
          <p:cNvCxnSpPr>
            <a:cxnSpLocks/>
            <a:stCxn id="54" idx="3"/>
            <a:endCxn id="52" idx="1"/>
          </p:cNvCxnSpPr>
          <p:nvPr/>
        </p:nvCxnSpPr>
        <p:spPr>
          <a:xfrm>
            <a:off x="2546772" y="3448869"/>
            <a:ext cx="879962" cy="642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2" name="Connector: Elbow 61">
            <a:extLst>
              <a:ext uri="{FF2B5EF4-FFF2-40B4-BE49-F238E27FC236}">
                <a16:creationId xmlns:a16="http://schemas.microsoft.com/office/drawing/2014/main" id="{FD872443-CFD4-31BF-EB44-B8D73E40E896}"/>
              </a:ext>
            </a:extLst>
          </p:cNvPr>
          <p:cNvCxnSpPr>
            <a:cxnSpLocks/>
            <a:stCxn id="11" idx="3"/>
            <a:endCxn id="63" idx="3"/>
          </p:cNvCxnSpPr>
          <p:nvPr/>
        </p:nvCxnSpPr>
        <p:spPr>
          <a:xfrm>
            <a:off x="4334265" y="2458289"/>
            <a:ext cx="10566" cy="1980285"/>
          </a:xfrm>
          <a:prstGeom prst="bentConnector3">
            <a:avLst>
              <a:gd name="adj1" fmla="val 226354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3" name="Rectangle 62">
            <a:extLst>
              <a:ext uri="{FF2B5EF4-FFF2-40B4-BE49-F238E27FC236}">
                <a16:creationId xmlns:a16="http://schemas.microsoft.com/office/drawing/2014/main" id="{670FD317-BE1C-12CB-4C3E-CA85453CDF58}"/>
              </a:ext>
            </a:extLst>
          </p:cNvPr>
          <p:cNvSpPr/>
          <p:nvPr/>
        </p:nvSpPr>
        <p:spPr>
          <a:xfrm>
            <a:off x="3430431" y="4255922"/>
            <a:ext cx="914400" cy="36530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dirty="0">
              <a:solidFill>
                <a:schemeClr val="tx1"/>
              </a:solidFill>
            </a:endParaRPr>
          </a:p>
        </p:txBody>
      </p:sp>
      <p:sp>
        <p:nvSpPr>
          <p:cNvPr id="64" name="TextBox 63">
            <a:extLst>
              <a:ext uri="{FF2B5EF4-FFF2-40B4-BE49-F238E27FC236}">
                <a16:creationId xmlns:a16="http://schemas.microsoft.com/office/drawing/2014/main" id="{F98EBC0B-46F2-E199-6E02-E597673D1AA8}"/>
              </a:ext>
            </a:extLst>
          </p:cNvPr>
          <p:cNvSpPr txBox="1"/>
          <p:nvPr/>
        </p:nvSpPr>
        <p:spPr>
          <a:xfrm>
            <a:off x="3565026" y="4251893"/>
            <a:ext cx="699166" cy="369332"/>
          </a:xfrm>
          <a:prstGeom prst="rect">
            <a:avLst/>
          </a:prstGeom>
          <a:noFill/>
        </p:spPr>
        <p:txBody>
          <a:bodyPr wrap="none" rtlCol="0">
            <a:spAutoFit/>
          </a:bodyPr>
          <a:lstStyle/>
          <a:p>
            <a:r>
              <a:rPr lang="en-US" dirty="0" err="1"/>
              <a:t>C.init</a:t>
            </a:r>
            <a:endParaRPr lang="en-US" dirty="0"/>
          </a:p>
        </p:txBody>
      </p:sp>
      <p:sp>
        <p:nvSpPr>
          <p:cNvPr id="68" name="Rectangle 67">
            <a:extLst>
              <a:ext uri="{FF2B5EF4-FFF2-40B4-BE49-F238E27FC236}">
                <a16:creationId xmlns:a16="http://schemas.microsoft.com/office/drawing/2014/main" id="{1C96686A-DF1B-5735-A329-F3A1D9AF76F3}"/>
              </a:ext>
            </a:extLst>
          </p:cNvPr>
          <p:cNvSpPr/>
          <p:nvPr/>
        </p:nvSpPr>
        <p:spPr>
          <a:xfrm>
            <a:off x="3408674" y="5209120"/>
            <a:ext cx="914400" cy="36530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dirty="0">
              <a:solidFill>
                <a:schemeClr val="tx1"/>
              </a:solidFill>
            </a:endParaRPr>
          </a:p>
        </p:txBody>
      </p:sp>
      <p:sp>
        <p:nvSpPr>
          <p:cNvPr id="69" name="TextBox 68">
            <a:extLst>
              <a:ext uri="{FF2B5EF4-FFF2-40B4-BE49-F238E27FC236}">
                <a16:creationId xmlns:a16="http://schemas.microsoft.com/office/drawing/2014/main" id="{16204662-DF72-C1B5-CB72-045AD99F3E81}"/>
              </a:ext>
            </a:extLst>
          </p:cNvPr>
          <p:cNvSpPr txBox="1"/>
          <p:nvPr/>
        </p:nvSpPr>
        <p:spPr>
          <a:xfrm>
            <a:off x="3543269" y="5205091"/>
            <a:ext cx="699166" cy="369332"/>
          </a:xfrm>
          <a:prstGeom prst="rect">
            <a:avLst/>
          </a:prstGeom>
          <a:noFill/>
        </p:spPr>
        <p:txBody>
          <a:bodyPr wrap="none" rtlCol="0">
            <a:spAutoFit/>
          </a:bodyPr>
          <a:lstStyle/>
          <a:p>
            <a:r>
              <a:rPr lang="en-US" dirty="0" err="1"/>
              <a:t>C.init</a:t>
            </a:r>
            <a:endParaRPr lang="en-US" dirty="0"/>
          </a:p>
        </p:txBody>
      </p:sp>
      <p:sp>
        <p:nvSpPr>
          <p:cNvPr id="2" name="PROGCODE_c_dispatch.c">
            <a:extLst>
              <a:ext uri="{FF2B5EF4-FFF2-40B4-BE49-F238E27FC236}">
                <a16:creationId xmlns:a16="http://schemas.microsoft.com/office/drawing/2014/main" id="{435001EE-3345-F405-F6A1-C622DD32CF0D}"/>
              </a:ext>
            </a:extLst>
          </p:cNvPr>
          <p:cNvSpPr txBox="1"/>
          <p:nvPr/>
        </p:nvSpPr>
        <p:spPr>
          <a:xfrm>
            <a:off x="6705615" y="1152335"/>
            <a:ext cx="5245347" cy="5755422"/>
          </a:xfrm>
          <a:prstGeom prst="rect">
            <a:avLst/>
          </a:prstGeom>
        </p:spPr>
        <p:style>
          <a:lnRef idx="2">
            <a:schemeClr val="dk1">
              <a:shade val="15000"/>
            </a:schemeClr>
          </a:lnRef>
          <a:fillRef idx="1">
            <a:schemeClr val="dk1"/>
          </a:fillRef>
          <a:effectRef idx="0">
            <a:schemeClr val="dk1"/>
          </a:effectRef>
          <a:fontRef idx="minor">
            <a:schemeClr val="lt1"/>
          </a:fontRef>
        </p:style>
        <p:txBody>
          <a:bodyPr wrap="none" rtlCol="0">
            <a:spAutoFit/>
          </a:bodyPr>
          <a:lstStyle/>
          <a:p>
            <a:r>
              <a:rPr lang="en-US" sz="1600" dirty="0">
                <a:solidFill>
                  <a:srgbClr val="999933"/>
                </a:solidFill>
                <a:latin typeface="Courier New" panose="02070309020205020404" pitchFamily="49" charset="0"/>
                <a:cs typeface="Courier New" panose="02070309020205020404" pitchFamily="49" charset="0"/>
              </a:rPr>
              <a:t>  1: </a:t>
            </a:r>
            <a:r>
              <a:rPr lang="en-US" sz="1600" b="1" dirty="0">
                <a:solidFill>
                  <a:schemeClr val="accent6">
                    <a:lumMod val="75000"/>
                  </a:schemeClr>
                </a:solidFill>
                <a:latin typeface="Courier New" panose="02070309020205020404" pitchFamily="49" charset="0"/>
                <a:cs typeface="Courier New" panose="02070309020205020404" pitchFamily="49" charset="0"/>
              </a:rPr>
              <a:t>class</a:t>
            </a:r>
            <a:r>
              <a:rPr lang="en-US" sz="1600" dirty="0">
                <a:latin typeface="Courier New" panose="02070309020205020404" pitchFamily="49" charset="0"/>
                <a:cs typeface="Courier New" panose="02070309020205020404" pitchFamily="49" charset="0"/>
              </a:rPr>
              <a:t> A{</a:t>
            </a:r>
          </a:p>
          <a:p>
            <a:r>
              <a:rPr lang="en-US" sz="1600" dirty="0">
                <a:solidFill>
                  <a:srgbClr val="999933"/>
                </a:solidFill>
                <a:latin typeface="Courier New" panose="02070309020205020404" pitchFamily="49" charset="0"/>
                <a:cs typeface="Courier New" panose="02070309020205020404" pitchFamily="49" charset="0"/>
              </a:rPr>
              <a:t>  2: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A f(){ </a:t>
            </a:r>
            <a:r>
              <a:rPr lang="en-US" sz="1600" b="1" dirty="0">
                <a:solidFill>
                  <a:schemeClr val="accent6">
                    <a:lumMod val="75000"/>
                  </a:schemeClr>
                </a:solidFill>
                <a:latin typeface="Courier New" panose="02070309020205020404" pitchFamily="49" charset="0"/>
                <a:cs typeface="Courier New" panose="02070309020205020404" pitchFamily="49" charset="0"/>
              </a:rPr>
              <a:t>return</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new</a:t>
            </a:r>
            <a:r>
              <a:rPr lang="en-US" sz="1600" dirty="0">
                <a:latin typeface="Courier New" panose="02070309020205020404" pitchFamily="49" charset="0"/>
                <a:cs typeface="Courier New" panose="02070309020205020404" pitchFamily="49" charset="0"/>
              </a:rPr>
              <a:t> C(); }</a:t>
            </a:r>
          </a:p>
          <a:p>
            <a:r>
              <a:rPr lang="en-US" sz="1600" dirty="0">
                <a:solidFill>
                  <a:srgbClr val="999933"/>
                </a:solidFill>
                <a:latin typeface="Courier New" panose="02070309020205020404" pitchFamily="49" charset="0"/>
                <a:cs typeface="Courier New" panose="02070309020205020404" pitchFamily="49" charset="0"/>
              </a:rPr>
              <a:t>  3: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String g(){ </a:t>
            </a:r>
            <a:r>
              <a:rPr lang="en-US" sz="1600" b="1" dirty="0">
                <a:solidFill>
                  <a:schemeClr val="accent6">
                    <a:lumMod val="75000"/>
                  </a:schemeClr>
                </a:solidFill>
                <a:latin typeface="Courier New" panose="02070309020205020404" pitchFamily="49" charset="0"/>
                <a:cs typeface="Courier New" panose="02070309020205020404" pitchFamily="49" charset="0"/>
              </a:rPr>
              <a:t>return</a:t>
            </a:r>
            <a:r>
              <a:rPr lang="en-US" sz="1600" dirty="0">
                <a:latin typeface="Courier New" panose="02070309020205020404" pitchFamily="49" charset="0"/>
                <a:cs typeface="Courier New" panose="02070309020205020404" pitchFamily="49" charset="0"/>
              </a:rPr>
              <a:t> </a:t>
            </a:r>
            <a:r>
              <a:rPr lang="en-US" sz="1600" dirty="0">
                <a:solidFill>
                  <a:srgbClr val="3399FF"/>
                </a:solidFill>
                <a:latin typeface="Courier New" panose="02070309020205020404" pitchFamily="49" charset="0"/>
                <a:cs typeface="Courier New" panose="02070309020205020404" pitchFamily="49" charset="0"/>
              </a:rPr>
              <a:t>"A"</a:t>
            </a:r>
            <a:r>
              <a:rPr lang="en-US" sz="1600" dirty="0">
                <a:latin typeface="Courier New" panose="02070309020205020404" pitchFamily="49" charset="0"/>
                <a:cs typeface="Courier New" panose="02070309020205020404" pitchFamily="49" charset="0"/>
              </a:rPr>
              <a:t>; }</a:t>
            </a:r>
          </a:p>
          <a:p>
            <a:r>
              <a:rPr lang="en-US" sz="1600" dirty="0">
                <a:solidFill>
                  <a:srgbClr val="999933"/>
                </a:solidFill>
                <a:latin typeface="Courier New" panose="02070309020205020404" pitchFamily="49" charset="0"/>
                <a:cs typeface="Courier New" panose="02070309020205020404" pitchFamily="49" charset="0"/>
              </a:rPr>
              <a:t>  4: </a:t>
            </a:r>
            <a:r>
              <a:rPr lang="en-US" sz="1600" dirty="0">
                <a:latin typeface="Courier New" panose="02070309020205020404" pitchFamily="49" charset="0"/>
                <a:cs typeface="Courier New" panose="02070309020205020404" pitchFamily="49" charset="0"/>
              </a:rPr>
              <a:t>};</a:t>
            </a:r>
          </a:p>
          <a:p>
            <a:r>
              <a:rPr lang="en-US" sz="1600" dirty="0">
                <a:solidFill>
                  <a:srgbClr val="999933"/>
                </a:solidFill>
                <a:latin typeface="Courier New" panose="02070309020205020404" pitchFamily="49" charset="0"/>
                <a:cs typeface="Courier New" panose="02070309020205020404" pitchFamily="49" charset="0"/>
              </a:rPr>
              <a:t>  5: </a:t>
            </a:r>
            <a:r>
              <a:rPr lang="en-US" sz="1600" b="1" dirty="0">
                <a:solidFill>
                  <a:schemeClr val="accent6">
                    <a:lumMod val="75000"/>
                  </a:schemeClr>
                </a:solidFill>
                <a:latin typeface="Courier New" panose="02070309020205020404" pitchFamily="49" charset="0"/>
                <a:cs typeface="Courier New" panose="02070309020205020404" pitchFamily="49" charset="0"/>
              </a:rPr>
              <a:t>class</a:t>
            </a:r>
            <a:r>
              <a:rPr lang="en-US" sz="1600" dirty="0">
                <a:latin typeface="Courier New" panose="02070309020205020404" pitchFamily="49" charset="0"/>
                <a:cs typeface="Courier New" panose="02070309020205020404" pitchFamily="49" charset="0"/>
              </a:rPr>
              <a:t> B :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A{</a:t>
            </a:r>
          </a:p>
          <a:p>
            <a:r>
              <a:rPr lang="en-US" sz="1600" dirty="0">
                <a:solidFill>
                  <a:srgbClr val="999933"/>
                </a:solidFill>
                <a:latin typeface="Courier New" panose="02070309020205020404" pitchFamily="49" charset="0"/>
                <a:cs typeface="Courier New" panose="02070309020205020404" pitchFamily="49" charset="0"/>
              </a:rPr>
              <a:t>  6: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String g(){ </a:t>
            </a:r>
            <a:r>
              <a:rPr lang="en-US" sz="1600" b="1" dirty="0">
                <a:solidFill>
                  <a:schemeClr val="accent6">
                    <a:lumMod val="75000"/>
                  </a:schemeClr>
                </a:solidFill>
                <a:latin typeface="Courier New" panose="02070309020205020404" pitchFamily="49" charset="0"/>
                <a:cs typeface="Courier New" panose="02070309020205020404" pitchFamily="49" charset="0"/>
              </a:rPr>
              <a:t>return</a:t>
            </a:r>
            <a:r>
              <a:rPr lang="en-US" sz="1600" dirty="0">
                <a:latin typeface="Courier New" panose="02070309020205020404" pitchFamily="49" charset="0"/>
                <a:cs typeface="Courier New" panose="02070309020205020404" pitchFamily="49" charset="0"/>
              </a:rPr>
              <a:t> </a:t>
            </a:r>
            <a:r>
              <a:rPr lang="en-US" sz="1600" dirty="0">
                <a:solidFill>
                  <a:srgbClr val="3399FF"/>
                </a:solidFill>
                <a:latin typeface="Courier New" panose="02070309020205020404" pitchFamily="49" charset="0"/>
                <a:cs typeface="Courier New" panose="02070309020205020404" pitchFamily="49" charset="0"/>
              </a:rPr>
              <a:t>"B"</a:t>
            </a:r>
            <a:r>
              <a:rPr lang="en-US" sz="1600" dirty="0">
                <a:latin typeface="Courier New" panose="02070309020205020404" pitchFamily="49" charset="0"/>
                <a:cs typeface="Courier New" panose="02070309020205020404" pitchFamily="49" charset="0"/>
              </a:rPr>
              <a:t>; }</a:t>
            </a:r>
          </a:p>
          <a:p>
            <a:r>
              <a:rPr lang="en-US" sz="1600" dirty="0">
                <a:solidFill>
                  <a:srgbClr val="999933"/>
                </a:solidFill>
                <a:latin typeface="Courier New" panose="02070309020205020404" pitchFamily="49" charset="0"/>
                <a:cs typeface="Courier New" panose="02070309020205020404" pitchFamily="49" charset="0"/>
              </a:rPr>
              <a:t>  7: </a:t>
            </a:r>
            <a:r>
              <a:rPr lang="en-US" sz="1600" dirty="0">
                <a:latin typeface="Courier New" panose="02070309020205020404" pitchFamily="49" charset="0"/>
                <a:cs typeface="Courier New" panose="02070309020205020404" pitchFamily="49" charset="0"/>
              </a:rPr>
              <a:t>};</a:t>
            </a:r>
          </a:p>
          <a:p>
            <a:r>
              <a:rPr lang="en-US" sz="1600" dirty="0">
                <a:solidFill>
                  <a:srgbClr val="999933"/>
                </a:solidFill>
                <a:latin typeface="Courier New" panose="02070309020205020404" pitchFamily="49" charset="0"/>
                <a:cs typeface="Courier New" panose="02070309020205020404" pitchFamily="49" charset="0"/>
              </a:rPr>
              <a:t>  8: </a:t>
            </a:r>
            <a:r>
              <a:rPr lang="en-US" sz="1600" b="1" dirty="0">
                <a:solidFill>
                  <a:schemeClr val="accent6">
                    <a:lumMod val="75000"/>
                  </a:schemeClr>
                </a:solidFill>
                <a:latin typeface="Courier New" panose="02070309020205020404" pitchFamily="49" charset="0"/>
                <a:cs typeface="Courier New" panose="02070309020205020404" pitchFamily="49" charset="0"/>
              </a:rPr>
              <a:t>class</a:t>
            </a:r>
            <a:r>
              <a:rPr lang="en-US" sz="1600" dirty="0">
                <a:latin typeface="Courier New" panose="02070309020205020404" pitchFamily="49" charset="0"/>
                <a:cs typeface="Courier New" panose="02070309020205020404" pitchFamily="49" charset="0"/>
              </a:rPr>
              <a:t> C :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A{</a:t>
            </a:r>
          </a:p>
          <a:p>
            <a:r>
              <a:rPr lang="en-US" sz="1600" dirty="0">
                <a:solidFill>
                  <a:srgbClr val="999933"/>
                </a:solidFill>
                <a:latin typeface="Courier New" panose="02070309020205020404" pitchFamily="49" charset="0"/>
                <a:cs typeface="Courier New" panose="02070309020205020404" pitchFamily="49" charset="0"/>
              </a:rPr>
              <a:t>  9: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String g(){ </a:t>
            </a:r>
            <a:r>
              <a:rPr lang="en-US" sz="1600" b="1" dirty="0">
                <a:solidFill>
                  <a:schemeClr val="accent6">
                    <a:lumMod val="75000"/>
                  </a:schemeClr>
                </a:solidFill>
                <a:latin typeface="Courier New" panose="02070309020205020404" pitchFamily="49" charset="0"/>
                <a:cs typeface="Courier New" panose="02070309020205020404" pitchFamily="49" charset="0"/>
              </a:rPr>
              <a:t>return</a:t>
            </a:r>
            <a:r>
              <a:rPr lang="en-US" sz="1600" dirty="0">
                <a:latin typeface="Courier New" panose="02070309020205020404" pitchFamily="49" charset="0"/>
                <a:cs typeface="Courier New" panose="02070309020205020404" pitchFamily="49" charset="0"/>
              </a:rPr>
              <a:t> </a:t>
            </a:r>
            <a:r>
              <a:rPr lang="en-US" sz="1600" dirty="0">
                <a:solidFill>
                  <a:srgbClr val="3399FF"/>
                </a:solidFill>
                <a:latin typeface="Courier New" panose="02070309020205020404" pitchFamily="49" charset="0"/>
                <a:cs typeface="Courier New" panose="02070309020205020404" pitchFamily="49" charset="0"/>
              </a:rPr>
              <a:t>"C"</a:t>
            </a:r>
            <a:r>
              <a:rPr lang="en-US" sz="1600" dirty="0">
                <a:latin typeface="Courier New" panose="02070309020205020404" pitchFamily="49" charset="0"/>
                <a:cs typeface="Courier New" panose="02070309020205020404" pitchFamily="49" charset="0"/>
              </a:rPr>
              <a:t>; }</a:t>
            </a:r>
          </a:p>
          <a:p>
            <a:r>
              <a:rPr lang="en-US" sz="1600" dirty="0">
                <a:solidFill>
                  <a:srgbClr val="999933"/>
                </a:solidFill>
                <a:latin typeface="Courier New" panose="02070309020205020404" pitchFamily="49" charset="0"/>
                <a:cs typeface="Courier New" panose="02070309020205020404" pitchFamily="49" charset="0"/>
              </a:rPr>
              <a:t> 10: </a:t>
            </a:r>
            <a:r>
              <a:rPr lang="en-US" sz="1600" dirty="0">
                <a:latin typeface="Courier New" panose="02070309020205020404" pitchFamily="49" charset="0"/>
                <a:cs typeface="Courier New" panose="02070309020205020404" pitchFamily="49" charset="0"/>
              </a:rPr>
              <a:t>};</a:t>
            </a:r>
          </a:p>
          <a:p>
            <a:r>
              <a:rPr lang="en-US" sz="1600" dirty="0">
                <a:solidFill>
                  <a:srgbClr val="999933"/>
                </a:solidFill>
                <a:latin typeface="Courier New" panose="02070309020205020404" pitchFamily="49" charset="0"/>
                <a:cs typeface="Courier New" panose="02070309020205020404" pitchFamily="49" charset="0"/>
              </a:rPr>
              <a:t> 11: </a:t>
            </a:r>
            <a:r>
              <a:rPr lang="en-US" sz="1600" b="1" dirty="0">
                <a:solidFill>
                  <a:schemeClr val="accent6">
                    <a:lumMod val="75000"/>
                  </a:schemeClr>
                </a:solidFill>
                <a:latin typeface="Courier New" panose="02070309020205020404" pitchFamily="49" charset="0"/>
                <a:cs typeface="Courier New" panose="02070309020205020404" pitchFamily="49" charset="0"/>
              </a:rPr>
              <a:t>class</a:t>
            </a:r>
            <a:r>
              <a:rPr lang="en-US" sz="1600" dirty="0">
                <a:latin typeface="Courier New" panose="02070309020205020404" pitchFamily="49" charset="0"/>
                <a:cs typeface="Courier New" panose="02070309020205020404" pitchFamily="49" charset="0"/>
              </a:rPr>
              <a:t> D :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A{</a:t>
            </a:r>
          </a:p>
          <a:p>
            <a:r>
              <a:rPr lang="en-US" sz="1600" dirty="0">
                <a:solidFill>
                  <a:srgbClr val="999933"/>
                </a:solidFill>
                <a:latin typeface="Courier New" panose="02070309020205020404" pitchFamily="49" charset="0"/>
                <a:cs typeface="Courier New" panose="02070309020205020404" pitchFamily="49" charset="0"/>
              </a:rPr>
              <a:t> 12: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String g(){ </a:t>
            </a:r>
            <a:r>
              <a:rPr lang="en-US" sz="1600" b="1" dirty="0">
                <a:solidFill>
                  <a:schemeClr val="accent6">
                    <a:lumMod val="75000"/>
                  </a:schemeClr>
                </a:solidFill>
                <a:latin typeface="Courier New" panose="02070309020205020404" pitchFamily="49" charset="0"/>
                <a:cs typeface="Courier New" panose="02070309020205020404" pitchFamily="49" charset="0"/>
              </a:rPr>
              <a:t>return</a:t>
            </a:r>
            <a:r>
              <a:rPr lang="en-US" sz="1600" dirty="0">
                <a:latin typeface="Courier New" panose="02070309020205020404" pitchFamily="49" charset="0"/>
                <a:cs typeface="Courier New" panose="02070309020205020404" pitchFamily="49" charset="0"/>
              </a:rPr>
              <a:t> </a:t>
            </a:r>
            <a:r>
              <a:rPr lang="en-US" sz="1600" dirty="0">
                <a:solidFill>
                  <a:srgbClr val="3399FF"/>
                </a:solidFill>
                <a:latin typeface="Courier New" panose="02070309020205020404" pitchFamily="49" charset="0"/>
                <a:cs typeface="Courier New" panose="02070309020205020404" pitchFamily="49" charset="0"/>
              </a:rPr>
              <a:t>"D"</a:t>
            </a:r>
            <a:r>
              <a:rPr lang="en-US" sz="1600" dirty="0">
                <a:latin typeface="Courier New" panose="02070309020205020404" pitchFamily="49" charset="0"/>
                <a:cs typeface="Courier New" panose="02070309020205020404" pitchFamily="49" charset="0"/>
              </a:rPr>
              <a:t>; }</a:t>
            </a:r>
          </a:p>
          <a:p>
            <a:r>
              <a:rPr lang="en-US" sz="1600" dirty="0">
                <a:solidFill>
                  <a:srgbClr val="999933"/>
                </a:solidFill>
                <a:latin typeface="Courier New" panose="02070309020205020404" pitchFamily="49" charset="0"/>
                <a:cs typeface="Courier New" panose="02070309020205020404" pitchFamily="49" charset="0"/>
              </a:rPr>
              <a:t> 13: </a:t>
            </a:r>
            <a:r>
              <a:rPr lang="en-US" sz="1600" dirty="0">
                <a:latin typeface="Courier New" panose="02070309020205020404" pitchFamily="49" charset="0"/>
                <a:cs typeface="Courier New" panose="02070309020205020404" pitchFamily="49" charset="0"/>
              </a:rPr>
              <a:t>};</a:t>
            </a:r>
          </a:p>
          <a:p>
            <a:r>
              <a:rPr lang="en-US" sz="1600" dirty="0">
                <a:solidFill>
                  <a:srgbClr val="999933"/>
                </a:solidFill>
                <a:latin typeface="Courier New" panose="02070309020205020404" pitchFamily="49" charset="0"/>
                <a:cs typeface="Courier New" panose="02070309020205020404" pitchFamily="49" charset="0"/>
              </a:rPr>
              <a:t> 14: </a:t>
            </a:r>
            <a:r>
              <a:rPr lang="en-US" sz="1600" b="1" dirty="0">
                <a:solidFill>
                  <a:schemeClr val="accent6">
                    <a:lumMod val="75000"/>
                  </a:schemeClr>
                </a:solidFill>
                <a:latin typeface="Courier New" panose="02070309020205020404" pitchFamily="49" charset="0"/>
                <a:cs typeface="Courier New" panose="02070309020205020404" pitchFamily="49" charset="0"/>
              </a:rPr>
              <a:t>class</a:t>
            </a:r>
            <a:r>
              <a:rPr lang="en-US" sz="1600" dirty="0">
                <a:latin typeface="Courier New" panose="02070309020205020404" pitchFamily="49" charset="0"/>
                <a:cs typeface="Courier New" panose="02070309020205020404" pitchFamily="49" charset="0"/>
              </a:rPr>
              <a:t> Driver {</a:t>
            </a:r>
          </a:p>
          <a:p>
            <a:r>
              <a:rPr lang="en-US" sz="1600" dirty="0">
                <a:solidFill>
                  <a:srgbClr val="999933"/>
                </a:solidFill>
                <a:latin typeface="Courier New" panose="02070309020205020404" pitchFamily="49" charset="0"/>
                <a:cs typeface="Courier New" panose="02070309020205020404" pitchFamily="49" charset="0"/>
              </a:rPr>
              <a:t> 15: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a:t>
            </a:r>
            <a:r>
              <a:rPr lang="en-US" sz="1600" b="1" dirty="0">
                <a:solidFill>
                  <a:schemeClr val="accent4">
                    <a:lumMod val="75000"/>
                  </a:schemeClr>
                </a:solidFill>
                <a:latin typeface="Courier New" panose="02070309020205020404" pitchFamily="49" charset="0"/>
                <a:cs typeface="Courier New" panose="02070309020205020404" pitchFamily="49" charset="0"/>
              </a:rPr>
              <a:t>void</a:t>
            </a:r>
            <a:r>
              <a:rPr lang="en-US" sz="1600" dirty="0">
                <a:latin typeface="Courier New" panose="02070309020205020404" pitchFamily="49" charset="0"/>
                <a:cs typeface="Courier New" panose="02070309020205020404" pitchFamily="49" charset="0"/>
              </a:rPr>
              <a:t> main(String[] args){</a:t>
            </a:r>
          </a:p>
          <a:p>
            <a:r>
              <a:rPr lang="en-US" sz="1600" dirty="0">
                <a:solidFill>
                  <a:srgbClr val="999933"/>
                </a:solidFill>
                <a:latin typeface="Courier New" panose="02070309020205020404" pitchFamily="49" charset="0"/>
                <a:cs typeface="Courier New" panose="02070309020205020404" pitchFamily="49" charset="0"/>
              </a:rPr>
              <a:t> 16: </a:t>
            </a:r>
            <a:r>
              <a:rPr lang="en-US" sz="1600" dirty="0">
                <a:latin typeface="Courier New" panose="02070309020205020404" pitchFamily="49" charset="0"/>
                <a:cs typeface="Courier New" panose="02070309020205020404" pitchFamily="49" charset="0"/>
              </a:rPr>
              <a:t>    A[] aArr = {</a:t>
            </a:r>
            <a:r>
              <a:rPr lang="en-US" sz="1600" b="1" dirty="0">
                <a:solidFill>
                  <a:schemeClr val="accent6">
                    <a:lumMod val="75000"/>
                  </a:schemeClr>
                </a:solidFill>
                <a:latin typeface="Courier New" panose="02070309020205020404" pitchFamily="49" charset="0"/>
                <a:cs typeface="Courier New" panose="02070309020205020404" pitchFamily="49" charset="0"/>
              </a:rPr>
              <a:t>new</a:t>
            </a:r>
            <a:r>
              <a:rPr lang="en-US" sz="1600" dirty="0">
                <a:latin typeface="Courier New" panose="02070309020205020404" pitchFamily="49" charset="0"/>
                <a:cs typeface="Courier New" panose="02070309020205020404" pitchFamily="49" charset="0"/>
              </a:rPr>
              <a:t> A(), </a:t>
            </a:r>
            <a:r>
              <a:rPr lang="en-US" sz="1600" b="1" dirty="0">
                <a:solidFill>
                  <a:schemeClr val="accent6">
                    <a:lumMod val="75000"/>
                  </a:schemeClr>
                </a:solidFill>
                <a:latin typeface="Courier New" panose="02070309020205020404" pitchFamily="49" charset="0"/>
                <a:cs typeface="Courier New" panose="02070309020205020404" pitchFamily="49" charset="0"/>
              </a:rPr>
              <a:t>new</a:t>
            </a:r>
            <a:r>
              <a:rPr lang="en-US" sz="1600" dirty="0">
                <a:latin typeface="Courier New" panose="02070309020205020404" pitchFamily="49" charset="0"/>
                <a:cs typeface="Courier New" panose="02070309020205020404" pitchFamily="49" charset="0"/>
              </a:rPr>
              <a:t> B()};</a:t>
            </a:r>
          </a:p>
          <a:p>
            <a:r>
              <a:rPr lang="en-US" sz="1600" dirty="0">
                <a:solidFill>
                  <a:srgbClr val="999933"/>
                </a:solidFill>
                <a:latin typeface="Courier New" panose="02070309020205020404" pitchFamily="49" charset="0"/>
                <a:cs typeface="Courier New" panose="02070309020205020404" pitchFamily="49" charset="0"/>
              </a:rPr>
              <a:t> 17: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for</a:t>
            </a:r>
            <a:r>
              <a:rPr lang="en-US" sz="1600" dirty="0">
                <a:latin typeface="Courier New" panose="02070309020205020404" pitchFamily="49" charset="0"/>
                <a:cs typeface="Courier New" panose="02070309020205020404" pitchFamily="49" charset="0"/>
              </a:rPr>
              <a:t> (A a : aArr){</a:t>
            </a:r>
          </a:p>
          <a:p>
            <a:r>
              <a:rPr lang="en-US" sz="1600" dirty="0">
                <a:solidFill>
                  <a:srgbClr val="999933"/>
                </a:solidFill>
                <a:latin typeface="Courier New" panose="02070309020205020404" pitchFamily="49" charset="0"/>
                <a:cs typeface="Courier New" panose="02070309020205020404" pitchFamily="49" charset="0"/>
              </a:rPr>
              <a:t> 18: </a:t>
            </a:r>
            <a:r>
              <a:rPr lang="en-US" sz="1600" dirty="0">
                <a:latin typeface="Courier New" panose="02070309020205020404" pitchFamily="49" charset="0"/>
                <a:cs typeface="Courier New" panose="02070309020205020404" pitchFamily="49" charset="0"/>
              </a:rPr>
              <a:t>      A res = a.f();</a:t>
            </a:r>
          </a:p>
          <a:p>
            <a:r>
              <a:rPr lang="en-US" sz="1600" dirty="0">
                <a:solidFill>
                  <a:srgbClr val="999933"/>
                </a:solidFill>
                <a:latin typeface="Courier New" panose="02070309020205020404" pitchFamily="49" charset="0"/>
                <a:cs typeface="Courier New" panose="02070309020205020404" pitchFamily="49" charset="0"/>
              </a:rPr>
              <a:t> 19: </a:t>
            </a:r>
            <a:r>
              <a:rPr lang="en-US" sz="1600" dirty="0">
                <a:latin typeface="Courier New" panose="02070309020205020404" pitchFamily="49" charset="0"/>
                <a:cs typeface="Courier New" panose="02070309020205020404" pitchFamily="49" charset="0"/>
              </a:rPr>
              <a:t>      print(a.g());</a:t>
            </a:r>
          </a:p>
          <a:p>
            <a:r>
              <a:rPr lang="en-US" sz="1600" dirty="0">
                <a:solidFill>
                  <a:srgbClr val="999933"/>
                </a:solidFill>
                <a:latin typeface="Courier New" panose="02070309020205020404" pitchFamily="49" charset="0"/>
                <a:cs typeface="Courier New" panose="02070309020205020404" pitchFamily="49" charset="0"/>
              </a:rPr>
              <a:t> 20: </a:t>
            </a:r>
            <a:r>
              <a:rPr lang="en-US" sz="1600" dirty="0">
                <a:latin typeface="Courier New" panose="02070309020205020404" pitchFamily="49" charset="0"/>
                <a:cs typeface="Courier New" panose="02070309020205020404" pitchFamily="49" charset="0"/>
              </a:rPr>
              <a:t>      print(res.g());</a:t>
            </a:r>
          </a:p>
          <a:p>
            <a:r>
              <a:rPr lang="en-US" sz="1600" dirty="0">
                <a:solidFill>
                  <a:srgbClr val="999933"/>
                </a:solidFill>
                <a:latin typeface="Courier New" panose="02070309020205020404" pitchFamily="49" charset="0"/>
                <a:cs typeface="Courier New" panose="02070309020205020404" pitchFamily="49" charset="0"/>
              </a:rPr>
              <a:t> 21: </a:t>
            </a:r>
            <a:r>
              <a:rPr lang="en-US" sz="1600" dirty="0">
                <a:latin typeface="Courier New" panose="02070309020205020404" pitchFamily="49" charset="0"/>
                <a:cs typeface="Courier New" panose="02070309020205020404" pitchFamily="49" charset="0"/>
              </a:rPr>
              <a:t>    }</a:t>
            </a:r>
          </a:p>
          <a:p>
            <a:r>
              <a:rPr lang="en-US" sz="1600" dirty="0">
                <a:solidFill>
                  <a:srgbClr val="999933"/>
                </a:solidFill>
                <a:latin typeface="Courier New" panose="02070309020205020404" pitchFamily="49" charset="0"/>
                <a:cs typeface="Courier New" panose="02070309020205020404" pitchFamily="49" charset="0"/>
              </a:rPr>
              <a:t> 22: </a:t>
            </a:r>
            <a:r>
              <a:rPr lang="en-US" sz="1600" dirty="0">
                <a:latin typeface="Courier New" panose="02070309020205020404" pitchFamily="49" charset="0"/>
                <a:cs typeface="Courier New" panose="02070309020205020404" pitchFamily="49" charset="0"/>
              </a:rPr>
              <a:t>  }</a:t>
            </a:r>
          </a:p>
          <a:p>
            <a:r>
              <a:rPr lang="en-US" sz="1600" dirty="0">
                <a:solidFill>
                  <a:srgbClr val="999933"/>
                </a:solidFill>
                <a:latin typeface="Courier New" panose="02070309020205020404" pitchFamily="49" charset="0"/>
                <a:cs typeface="Courier New" panose="02070309020205020404" pitchFamily="49" charset="0"/>
              </a:rPr>
              <a:t> 23: </a:t>
            </a:r>
            <a:r>
              <a:rPr lang="en-US" sz="1600" dirty="0">
                <a:latin typeface="Courier New" panose="02070309020205020404" pitchFamily="49" charset="0"/>
                <a:cs typeface="Courier New" panose="02070309020205020404" pitchFamily="49" charset="0"/>
              </a:rPr>
              <a:t>};</a:t>
            </a:r>
          </a:p>
        </p:txBody>
      </p:sp>
      <mc:AlternateContent xmlns:mc="http://schemas.openxmlformats.org/markup-compatibility/2006">
        <mc:Choice xmlns:p14="http://schemas.microsoft.com/office/powerpoint/2010/main" Requires="p14">
          <p:contentPart p14:bwMode="auto" r:id="rId2">
            <p14:nvContentPartPr>
              <p14:cNvPr id="3" name="Ink 2">
                <a:extLst>
                  <a:ext uri="{FF2B5EF4-FFF2-40B4-BE49-F238E27FC236}">
                    <a16:creationId xmlns:a16="http://schemas.microsoft.com/office/drawing/2014/main" id="{82F469EF-E327-A8C7-A33B-94D7660DC922}"/>
                  </a:ext>
                </a:extLst>
              </p14:cNvPr>
              <p14:cNvContentPartPr/>
              <p14:nvPr/>
            </p14:nvContentPartPr>
            <p14:xfrm>
              <a:off x="9791280" y="5264280"/>
              <a:ext cx="848160" cy="966240"/>
            </p14:xfrm>
          </p:contentPart>
        </mc:Choice>
        <mc:Fallback>
          <p:pic>
            <p:nvPicPr>
              <p:cNvPr id="3" name="Ink 2">
                <a:extLst>
                  <a:ext uri="{FF2B5EF4-FFF2-40B4-BE49-F238E27FC236}">
                    <a16:creationId xmlns:a16="http://schemas.microsoft.com/office/drawing/2014/main" id="{82F469EF-E327-A8C7-A33B-94D7660DC922}"/>
                  </a:ext>
                </a:extLst>
              </p:cNvPr>
              <p:cNvPicPr/>
              <p:nvPr/>
            </p:nvPicPr>
            <p:blipFill>
              <a:blip r:embed="rId3"/>
              <a:stretch>
                <a:fillRect/>
              </a:stretch>
            </p:blipFill>
            <p:spPr>
              <a:xfrm>
                <a:off x="9781920" y="5254920"/>
                <a:ext cx="866880" cy="984960"/>
              </a:xfrm>
              <a:prstGeom prst="rect">
                <a:avLst/>
              </a:prstGeom>
            </p:spPr>
          </p:pic>
        </mc:Fallback>
      </mc:AlternateContent>
    </p:spTree>
    <p:extLst>
      <p:ext uri="{BB962C8B-B14F-4D97-AF65-F5344CB8AC3E}">
        <p14:creationId xmlns:p14="http://schemas.microsoft.com/office/powerpoint/2010/main" val="2192298557"/>
      </p:ext>
    </p:extLst>
  </p:cSld>
  <p:clrMapOvr>
    <a:masterClrMapping/>
  </p:clrMapOvr>
</p:sld>
</file>

<file path=ppt/slides/slide31.xml><?xml version="1.0" encoding="utf-8"?>
<p:sld xmlns:a16="http://schemas.microsoft.com/office/drawing/2014/main"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31</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194228"/>
            <a:ext cx="12172220" cy="1325563"/>
          </a:xfrm>
        </p:spPr>
        <p:txBody>
          <a:bodyPr>
            <a:normAutofit/>
          </a:bodyPr>
          <a:lstStyle/>
          <a:p>
            <a:r>
              <a:rPr lang="en-US" sz="3400" b="1" dirty="0"/>
              <a:t>Dynamic Dispatch: Gets Complicated!</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13372" y="103111"/>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A history of Computing</a:t>
            </a:r>
          </a:p>
        </p:txBody>
      </p:sp>
      <p:pic>
        <p:nvPicPr>
          <p:cNvPr id="2050" name="Picture 2" descr="Here's Why Your Organization Can't Handle Complexity | Inc.com">
            <a:extLst>
              <a:ext uri="{FF2B5EF4-FFF2-40B4-BE49-F238E27FC236}">
                <a16:creationId xmlns:a16="http://schemas.microsoft.com/office/drawing/2014/main" id="{70C3C8D9-6A8D-C043-E7E4-051F11196F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9372" y="1449127"/>
            <a:ext cx="8756822" cy="492571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p14="http://schemas.microsoft.com/office/powerpoint/2010/main" Requires="p14">
          <p:contentPart p14:bwMode="auto" r:id="rId3">
            <p14:nvContentPartPr>
              <p14:cNvPr id="2" name="Ink 1">
                <a:extLst>
                  <a:ext uri="{FF2B5EF4-FFF2-40B4-BE49-F238E27FC236}">
                    <a16:creationId xmlns:a16="http://schemas.microsoft.com/office/drawing/2014/main" id="{FFCA897B-3C3E-1F4C-1C14-972F80C401A0}"/>
                  </a:ext>
                </a:extLst>
              </p14:cNvPr>
              <p14:cNvContentPartPr/>
              <p14:nvPr/>
            </p14:nvContentPartPr>
            <p14:xfrm>
              <a:off x="10741680" y="1123200"/>
              <a:ext cx="1422720" cy="3771720"/>
            </p14:xfrm>
          </p:contentPart>
        </mc:Choice>
        <mc:Fallback>
          <p:pic>
            <p:nvPicPr>
              <p:cNvPr id="2" name="Ink 1">
                <a:extLst>
                  <a:ext uri="{FF2B5EF4-FFF2-40B4-BE49-F238E27FC236}">
                    <a16:creationId xmlns:a16="http://schemas.microsoft.com/office/drawing/2014/main" id="{FFCA897B-3C3E-1F4C-1C14-972F80C401A0}"/>
                  </a:ext>
                </a:extLst>
              </p:cNvPr>
              <p:cNvPicPr/>
              <p:nvPr/>
            </p:nvPicPr>
            <p:blipFill>
              <a:blip r:embed="rId4"/>
              <a:stretch>
                <a:fillRect/>
              </a:stretch>
            </p:blipFill>
            <p:spPr>
              <a:xfrm>
                <a:off x="10732320" y="1113840"/>
                <a:ext cx="1441440" cy="3790440"/>
              </a:xfrm>
              <a:prstGeom prst="rect">
                <a:avLst/>
              </a:prstGeom>
            </p:spPr>
          </p:pic>
        </mc:Fallback>
      </mc:AlternateContent>
    </p:spTree>
    <p:extLst>
      <p:ext uri="{BB962C8B-B14F-4D97-AF65-F5344CB8AC3E}">
        <p14:creationId xmlns:p14="http://schemas.microsoft.com/office/powerpoint/2010/main" val="740946744"/>
      </p:ext>
    </p:extLst>
  </p:cSld>
  <p:clrMapOvr>
    <a:masterClrMapping/>
  </p:clrMapOvr>
</p:sld>
</file>

<file path=ppt/slides/slide32.xml><?xml version="1.0" encoding="utf-8"?>
<p:sld xmlns:a16="http://schemas.microsoft.com/office/drawing/2014/main"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32</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194228"/>
            <a:ext cx="12172220" cy="1325563"/>
          </a:xfrm>
        </p:spPr>
        <p:txBody>
          <a:bodyPr>
            <a:normAutofit/>
          </a:bodyPr>
          <a:lstStyle/>
          <a:p>
            <a:r>
              <a:rPr lang="en-US" sz="3400" b="1" dirty="0"/>
              <a:t>Dynamic Dispatch: Gets Complicated!</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13372" y="103111"/>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A history of Computing</a:t>
            </a:r>
          </a:p>
        </p:txBody>
      </p:sp>
      <p:pic>
        <p:nvPicPr>
          <p:cNvPr id="2050" name="Picture 2" descr="Here's Why Your Organization Can't Handle Complexity | Inc.com">
            <a:extLst>
              <a:ext uri="{FF2B5EF4-FFF2-40B4-BE49-F238E27FC236}">
                <a16:creationId xmlns:a16="http://schemas.microsoft.com/office/drawing/2014/main" id="{70C3C8D9-6A8D-C043-E7E4-051F11196F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2278" y="2184805"/>
            <a:ext cx="4909750" cy="2761734"/>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2">
            <a:extLst>
              <a:ext uri="{FF2B5EF4-FFF2-40B4-BE49-F238E27FC236}">
                <a16:creationId xmlns:a16="http://schemas.microsoft.com/office/drawing/2014/main" id="{32C36541-99E0-13EA-FF5C-668220BD0088}"/>
              </a:ext>
            </a:extLst>
          </p:cNvPr>
          <p:cNvSpPr txBox="1">
            <a:spLocks/>
          </p:cNvSpPr>
          <p:nvPr/>
        </p:nvSpPr>
        <p:spPr>
          <a:xfrm>
            <a:off x="429972" y="1528426"/>
            <a:ext cx="6860513" cy="40157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600" cap="small" dirty="0"/>
              <a:t>Direct Calls</a:t>
            </a:r>
          </a:p>
        </p:txBody>
      </p:sp>
      <p:sp>
        <p:nvSpPr>
          <p:cNvPr id="3" name="TextBox 2">
            <a:extLst>
              <a:ext uri="{FF2B5EF4-FFF2-40B4-BE49-F238E27FC236}">
                <a16:creationId xmlns:a16="http://schemas.microsoft.com/office/drawing/2014/main" id="{C49BE7EA-08D2-744F-B9E2-965D4D86A5C8}"/>
              </a:ext>
            </a:extLst>
          </p:cNvPr>
          <p:cNvSpPr txBox="1"/>
          <p:nvPr/>
        </p:nvSpPr>
        <p:spPr>
          <a:xfrm>
            <a:off x="429972" y="1936320"/>
            <a:ext cx="6104238" cy="460960"/>
          </a:xfrm>
          <a:prstGeom prst="rect">
            <a:avLst/>
          </a:prstGeom>
          <a:noFill/>
        </p:spPr>
        <p:txBody>
          <a:bodyPr wrap="square">
            <a:spAutoFit/>
          </a:bodyPr>
          <a:lstStyle/>
          <a:p>
            <a:pPr>
              <a:lnSpc>
                <a:spcPct val="150000"/>
              </a:lnSpc>
            </a:pPr>
            <a:r>
              <a:rPr lang="en-US" sz="1800" dirty="0">
                <a:solidFill>
                  <a:srgbClr val="666666"/>
                </a:solidFill>
              </a:rPr>
              <a:t>Not so bad</a:t>
            </a:r>
          </a:p>
        </p:txBody>
      </p:sp>
      <p:sp>
        <p:nvSpPr>
          <p:cNvPr id="4" name="Content Placeholder 2">
            <a:extLst>
              <a:ext uri="{FF2B5EF4-FFF2-40B4-BE49-F238E27FC236}">
                <a16:creationId xmlns:a16="http://schemas.microsoft.com/office/drawing/2014/main" id="{54557339-D02E-F6E6-345C-9AD9A9DEFA19}"/>
              </a:ext>
            </a:extLst>
          </p:cNvPr>
          <p:cNvSpPr txBox="1">
            <a:spLocks/>
          </p:cNvSpPr>
          <p:nvPr/>
        </p:nvSpPr>
        <p:spPr>
          <a:xfrm>
            <a:off x="429972" y="2515037"/>
            <a:ext cx="6860513" cy="40157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600" cap="small" dirty="0"/>
              <a:t>Indirect Calls</a:t>
            </a:r>
          </a:p>
        </p:txBody>
      </p:sp>
      <p:sp>
        <p:nvSpPr>
          <p:cNvPr id="6" name="TextBox 5">
            <a:extLst>
              <a:ext uri="{FF2B5EF4-FFF2-40B4-BE49-F238E27FC236}">
                <a16:creationId xmlns:a16="http://schemas.microsoft.com/office/drawing/2014/main" id="{80C1B1C0-6D43-3745-010B-DEDBBCD2642D}"/>
              </a:ext>
            </a:extLst>
          </p:cNvPr>
          <p:cNvSpPr txBox="1"/>
          <p:nvPr/>
        </p:nvSpPr>
        <p:spPr>
          <a:xfrm>
            <a:off x="429972" y="2922931"/>
            <a:ext cx="4595109" cy="460960"/>
          </a:xfrm>
          <a:prstGeom prst="rect">
            <a:avLst/>
          </a:prstGeom>
          <a:noFill/>
        </p:spPr>
        <p:txBody>
          <a:bodyPr wrap="square">
            <a:spAutoFit/>
          </a:bodyPr>
          <a:lstStyle/>
          <a:p>
            <a:pPr>
              <a:lnSpc>
                <a:spcPct val="150000"/>
              </a:lnSpc>
            </a:pPr>
            <a:r>
              <a:rPr lang="en-US" sz="1800" dirty="0">
                <a:solidFill>
                  <a:srgbClr val="666666"/>
                </a:solidFill>
              </a:rPr>
              <a:t>Quite a bit harder: multiple </a:t>
            </a:r>
            <a:r>
              <a:rPr lang="en-US" sz="1800">
                <a:solidFill>
                  <a:srgbClr val="666666"/>
                </a:solidFill>
              </a:rPr>
              <a:t>targets possible!</a:t>
            </a:r>
            <a:endParaRPr lang="en-US" sz="1800" dirty="0">
              <a:solidFill>
                <a:srgbClr val="666666"/>
              </a:solidFill>
            </a:endParaRPr>
          </a:p>
        </p:txBody>
      </p:sp>
      <mc:AlternateContent xmlns:mc="http://schemas.openxmlformats.org/markup-compatibility/2006">
        <mc:Choice xmlns:p14="http://schemas.microsoft.com/office/powerpoint/2010/main" Requires="p14">
          <p:contentPart p14:bwMode="auto" r:id="rId3">
            <p14:nvContentPartPr>
              <p14:cNvPr id="9" name="Ink 8">
                <a:extLst>
                  <a:ext uri="{FF2B5EF4-FFF2-40B4-BE49-F238E27FC236}">
                    <a16:creationId xmlns:a16="http://schemas.microsoft.com/office/drawing/2014/main" id="{F0487DBA-59CD-8210-F9D7-CC60BDC640C5}"/>
                  </a:ext>
                </a:extLst>
              </p14:cNvPr>
              <p14:cNvContentPartPr/>
              <p14:nvPr/>
            </p14:nvContentPartPr>
            <p14:xfrm>
              <a:off x="143280" y="1013760"/>
              <a:ext cx="11761560" cy="5448960"/>
            </p14:xfrm>
          </p:contentPart>
        </mc:Choice>
        <mc:Fallback>
          <p:pic>
            <p:nvPicPr>
              <p:cNvPr id="9" name="Ink 8">
                <a:extLst>
                  <a:ext uri="{FF2B5EF4-FFF2-40B4-BE49-F238E27FC236}">
                    <a16:creationId xmlns:a16="http://schemas.microsoft.com/office/drawing/2014/main" id="{F0487DBA-59CD-8210-F9D7-CC60BDC640C5}"/>
                  </a:ext>
                </a:extLst>
              </p:cNvPr>
              <p:cNvPicPr/>
              <p:nvPr/>
            </p:nvPicPr>
            <p:blipFill>
              <a:blip r:embed="rId4"/>
              <a:stretch>
                <a:fillRect/>
              </a:stretch>
            </p:blipFill>
            <p:spPr>
              <a:xfrm>
                <a:off x="133920" y="1004400"/>
                <a:ext cx="11780280" cy="5467680"/>
              </a:xfrm>
              <a:prstGeom prst="rect">
                <a:avLst/>
              </a:prstGeom>
            </p:spPr>
          </p:pic>
        </mc:Fallback>
      </mc:AlternateContent>
    </p:spTree>
    <p:extLst>
      <p:ext uri="{BB962C8B-B14F-4D97-AF65-F5344CB8AC3E}">
        <p14:creationId xmlns:p14="http://schemas.microsoft.com/office/powerpoint/2010/main" val="605840833"/>
      </p:ext>
    </p:extLst>
  </p:cSld>
  <p:clrMapOvr>
    <a:masterClrMapping/>
  </p:clrMapOvr>
</p:sld>
</file>

<file path=ppt/slides/slide3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33</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194228"/>
            <a:ext cx="12172220" cy="1325563"/>
          </a:xfrm>
        </p:spPr>
        <p:txBody>
          <a:bodyPr>
            <a:normAutofit/>
          </a:bodyPr>
          <a:lstStyle/>
          <a:p>
            <a:r>
              <a:rPr lang="en-US" sz="3400" b="1" dirty="0"/>
              <a:t>Dynamic Dispatch: Gets Complicated!</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13372" y="103111"/>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A history of Computing</a:t>
            </a:r>
          </a:p>
        </p:txBody>
      </p:sp>
      <p:sp>
        <p:nvSpPr>
          <p:cNvPr id="2" name="Content Placeholder 2">
            <a:extLst>
              <a:ext uri="{FF2B5EF4-FFF2-40B4-BE49-F238E27FC236}">
                <a16:creationId xmlns:a16="http://schemas.microsoft.com/office/drawing/2014/main" id="{32C36541-99E0-13EA-FF5C-668220BD0088}"/>
              </a:ext>
            </a:extLst>
          </p:cNvPr>
          <p:cNvSpPr txBox="1">
            <a:spLocks/>
          </p:cNvSpPr>
          <p:nvPr/>
        </p:nvSpPr>
        <p:spPr>
          <a:xfrm>
            <a:off x="429972" y="1528426"/>
            <a:ext cx="6860513" cy="40157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600" cap="small" dirty="0"/>
              <a:t>Direct Calls</a:t>
            </a:r>
          </a:p>
        </p:txBody>
      </p:sp>
      <p:sp>
        <p:nvSpPr>
          <p:cNvPr id="3" name="TextBox 2">
            <a:extLst>
              <a:ext uri="{FF2B5EF4-FFF2-40B4-BE49-F238E27FC236}">
                <a16:creationId xmlns:a16="http://schemas.microsoft.com/office/drawing/2014/main" id="{C49BE7EA-08D2-744F-B9E2-965D4D86A5C8}"/>
              </a:ext>
            </a:extLst>
          </p:cNvPr>
          <p:cNvSpPr txBox="1"/>
          <p:nvPr/>
        </p:nvSpPr>
        <p:spPr>
          <a:xfrm>
            <a:off x="429972" y="1936320"/>
            <a:ext cx="6104238" cy="460960"/>
          </a:xfrm>
          <a:prstGeom prst="rect">
            <a:avLst/>
          </a:prstGeom>
          <a:noFill/>
        </p:spPr>
        <p:txBody>
          <a:bodyPr wrap="square">
            <a:spAutoFit/>
          </a:bodyPr>
          <a:lstStyle/>
          <a:p>
            <a:pPr>
              <a:lnSpc>
                <a:spcPct val="150000"/>
              </a:lnSpc>
            </a:pPr>
            <a:r>
              <a:rPr lang="en-US" sz="1800" dirty="0">
                <a:solidFill>
                  <a:srgbClr val="666666"/>
                </a:solidFill>
              </a:rPr>
              <a:t>Not so bad</a:t>
            </a:r>
          </a:p>
        </p:txBody>
      </p:sp>
      <p:sp>
        <p:nvSpPr>
          <p:cNvPr id="4" name="Content Placeholder 2">
            <a:extLst>
              <a:ext uri="{FF2B5EF4-FFF2-40B4-BE49-F238E27FC236}">
                <a16:creationId xmlns:a16="http://schemas.microsoft.com/office/drawing/2014/main" id="{54557339-D02E-F6E6-345C-9AD9A9DEFA19}"/>
              </a:ext>
            </a:extLst>
          </p:cNvPr>
          <p:cNvSpPr txBox="1">
            <a:spLocks/>
          </p:cNvSpPr>
          <p:nvPr/>
        </p:nvSpPr>
        <p:spPr>
          <a:xfrm>
            <a:off x="429972" y="2515037"/>
            <a:ext cx="6860513" cy="40157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600" cap="small" dirty="0"/>
              <a:t>Indirect Calls</a:t>
            </a:r>
          </a:p>
        </p:txBody>
      </p:sp>
      <p:sp>
        <p:nvSpPr>
          <p:cNvPr id="6" name="TextBox 5">
            <a:extLst>
              <a:ext uri="{FF2B5EF4-FFF2-40B4-BE49-F238E27FC236}">
                <a16:creationId xmlns:a16="http://schemas.microsoft.com/office/drawing/2014/main" id="{80C1B1C0-6D43-3745-010B-DEDBBCD2642D}"/>
              </a:ext>
            </a:extLst>
          </p:cNvPr>
          <p:cNvSpPr txBox="1"/>
          <p:nvPr/>
        </p:nvSpPr>
        <p:spPr>
          <a:xfrm>
            <a:off x="429972" y="2922931"/>
            <a:ext cx="4595109" cy="460960"/>
          </a:xfrm>
          <a:prstGeom prst="rect">
            <a:avLst/>
          </a:prstGeom>
          <a:noFill/>
        </p:spPr>
        <p:txBody>
          <a:bodyPr wrap="square">
            <a:spAutoFit/>
          </a:bodyPr>
          <a:lstStyle/>
          <a:p>
            <a:pPr>
              <a:lnSpc>
                <a:spcPct val="150000"/>
              </a:lnSpc>
            </a:pPr>
            <a:r>
              <a:rPr lang="en-US" sz="1800" dirty="0">
                <a:solidFill>
                  <a:srgbClr val="666666"/>
                </a:solidFill>
              </a:rPr>
              <a:t>Quite a bit harder: multiple </a:t>
            </a:r>
            <a:r>
              <a:rPr lang="en-US" sz="1800">
                <a:solidFill>
                  <a:srgbClr val="666666"/>
                </a:solidFill>
              </a:rPr>
              <a:t>targets possible!</a:t>
            </a:r>
            <a:endParaRPr lang="en-US" sz="1800" dirty="0">
              <a:solidFill>
                <a:srgbClr val="666666"/>
              </a:solidFill>
            </a:endParaRPr>
          </a:p>
        </p:txBody>
      </p:sp>
      <p:sp>
        <p:nvSpPr>
          <p:cNvPr id="9" name="PROGCODE_c_dispatch.c">
            <a:extLst>
              <a:ext uri="{FF2B5EF4-FFF2-40B4-BE49-F238E27FC236}">
                <a16:creationId xmlns:a16="http://schemas.microsoft.com/office/drawing/2014/main" id="{538375BD-4052-C224-C7EC-8DD0CE0E77B3}"/>
              </a:ext>
            </a:extLst>
          </p:cNvPr>
          <p:cNvSpPr txBox="1"/>
          <p:nvPr/>
        </p:nvSpPr>
        <p:spPr>
          <a:xfrm>
            <a:off x="6705615" y="983603"/>
            <a:ext cx="5245347" cy="5755422"/>
          </a:xfrm>
          <a:prstGeom prst="rect">
            <a:avLst/>
          </a:prstGeom>
        </p:spPr>
        <p:style>
          <a:lnRef idx="2">
            <a:schemeClr val="dk1">
              <a:shade val="15000"/>
            </a:schemeClr>
          </a:lnRef>
          <a:fillRef idx="1">
            <a:schemeClr val="dk1"/>
          </a:fillRef>
          <a:effectRef idx="0">
            <a:schemeClr val="dk1"/>
          </a:effectRef>
          <a:fontRef idx="minor">
            <a:schemeClr val="lt1"/>
          </a:fontRef>
        </p:style>
        <p:txBody>
          <a:bodyPr wrap="none" rtlCol="0">
            <a:spAutoFit/>
          </a:bodyPr>
          <a:lstStyle/>
          <a:p>
            <a:r>
              <a:rPr lang="en-US" sz="1600" dirty="0">
                <a:solidFill>
                  <a:srgbClr val="999933"/>
                </a:solidFill>
                <a:latin typeface="Courier New" panose="02070309020205020404" pitchFamily="49" charset="0"/>
                <a:cs typeface="Courier New" panose="02070309020205020404" pitchFamily="49" charset="0"/>
              </a:rPr>
              <a:t>  1: </a:t>
            </a:r>
            <a:r>
              <a:rPr lang="en-US" sz="1600" b="1" dirty="0">
                <a:solidFill>
                  <a:schemeClr val="accent6">
                    <a:lumMod val="75000"/>
                  </a:schemeClr>
                </a:solidFill>
                <a:latin typeface="Courier New" panose="02070309020205020404" pitchFamily="49" charset="0"/>
                <a:cs typeface="Courier New" panose="02070309020205020404" pitchFamily="49" charset="0"/>
              </a:rPr>
              <a:t>class</a:t>
            </a:r>
            <a:r>
              <a:rPr lang="en-US" sz="1600" dirty="0">
                <a:latin typeface="Courier New" panose="02070309020205020404" pitchFamily="49" charset="0"/>
                <a:cs typeface="Courier New" panose="02070309020205020404" pitchFamily="49" charset="0"/>
              </a:rPr>
              <a:t> A{</a:t>
            </a:r>
          </a:p>
          <a:p>
            <a:r>
              <a:rPr lang="en-US" sz="1600" dirty="0">
                <a:solidFill>
                  <a:srgbClr val="999933"/>
                </a:solidFill>
                <a:latin typeface="Courier New" panose="02070309020205020404" pitchFamily="49" charset="0"/>
                <a:cs typeface="Courier New" panose="02070309020205020404" pitchFamily="49" charset="0"/>
              </a:rPr>
              <a:t>  2: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A f(){ </a:t>
            </a:r>
            <a:r>
              <a:rPr lang="en-US" sz="1600" b="1" dirty="0">
                <a:solidFill>
                  <a:schemeClr val="accent6">
                    <a:lumMod val="75000"/>
                  </a:schemeClr>
                </a:solidFill>
                <a:latin typeface="Courier New" panose="02070309020205020404" pitchFamily="49" charset="0"/>
                <a:cs typeface="Courier New" panose="02070309020205020404" pitchFamily="49" charset="0"/>
              </a:rPr>
              <a:t>return</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new</a:t>
            </a:r>
            <a:r>
              <a:rPr lang="en-US" sz="1600" dirty="0">
                <a:latin typeface="Courier New" panose="02070309020205020404" pitchFamily="49" charset="0"/>
                <a:cs typeface="Courier New" panose="02070309020205020404" pitchFamily="49" charset="0"/>
              </a:rPr>
              <a:t> C(); }</a:t>
            </a:r>
          </a:p>
          <a:p>
            <a:r>
              <a:rPr lang="en-US" sz="1600" dirty="0">
                <a:solidFill>
                  <a:srgbClr val="999933"/>
                </a:solidFill>
                <a:latin typeface="Courier New" panose="02070309020205020404" pitchFamily="49" charset="0"/>
                <a:cs typeface="Courier New" panose="02070309020205020404" pitchFamily="49" charset="0"/>
              </a:rPr>
              <a:t>  3: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String g(){ </a:t>
            </a:r>
            <a:r>
              <a:rPr lang="en-US" sz="1600" b="1" dirty="0">
                <a:solidFill>
                  <a:schemeClr val="accent6">
                    <a:lumMod val="75000"/>
                  </a:schemeClr>
                </a:solidFill>
                <a:latin typeface="Courier New" panose="02070309020205020404" pitchFamily="49" charset="0"/>
                <a:cs typeface="Courier New" panose="02070309020205020404" pitchFamily="49" charset="0"/>
              </a:rPr>
              <a:t>return</a:t>
            </a:r>
            <a:r>
              <a:rPr lang="en-US" sz="1600" dirty="0">
                <a:latin typeface="Courier New" panose="02070309020205020404" pitchFamily="49" charset="0"/>
                <a:cs typeface="Courier New" panose="02070309020205020404" pitchFamily="49" charset="0"/>
              </a:rPr>
              <a:t> </a:t>
            </a:r>
            <a:r>
              <a:rPr lang="en-US" sz="1600" dirty="0">
                <a:solidFill>
                  <a:srgbClr val="3399FF"/>
                </a:solidFill>
                <a:latin typeface="Courier New" panose="02070309020205020404" pitchFamily="49" charset="0"/>
                <a:cs typeface="Courier New" panose="02070309020205020404" pitchFamily="49" charset="0"/>
              </a:rPr>
              <a:t>"A"</a:t>
            </a:r>
            <a:r>
              <a:rPr lang="en-US" sz="1600" dirty="0">
                <a:latin typeface="Courier New" panose="02070309020205020404" pitchFamily="49" charset="0"/>
                <a:cs typeface="Courier New" panose="02070309020205020404" pitchFamily="49" charset="0"/>
              </a:rPr>
              <a:t>; }</a:t>
            </a:r>
          </a:p>
          <a:p>
            <a:r>
              <a:rPr lang="en-US" sz="1600" dirty="0">
                <a:solidFill>
                  <a:srgbClr val="999933"/>
                </a:solidFill>
                <a:latin typeface="Courier New" panose="02070309020205020404" pitchFamily="49" charset="0"/>
                <a:cs typeface="Courier New" panose="02070309020205020404" pitchFamily="49" charset="0"/>
              </a:rPr>
              <a:t>  4: </a:t>
            </a:r>
            <a:r>
              <a:rPr lang="en-US" sz="1600" dirty="0">
                <a:latin typeface="Courier New" panose="02070309020205020404" pitchFamily="49" charset="0"/>
                <a:cs typeface="Courier New" panose="02070309020205020404" pitchFamily="49" charset="0"/>
              </a:rPr>
              <a:t>};</a:t>
            </a:r>
          </a:p>
          <a:p>
            <a:r>
              <a:rPr lang="en-US" sz="1600" dirty="0">
                <a:solidFill>
                  <a:srgbClr val="999933"/>
                </a:solidFill>
                <a:latin typeface="Courier New" panose="02070309020205020404" pitchFamily="49" charset="0"/>
                <a:cs typeface="Courier New" panose="02070309020205020404" pitchFamily="49" charset="0"/>
              </a:rPr>
              <a:t>  5: </a:t>
            </a:r>
            <a:r>
              <a:rPr lang="en-US" sz="1600" b="1" dirty="0">
                <a:solidFill>
                  <a:schemeClr val="accent6">
                    <a:lumMod val="75000"/>
                  </a:schemeClr>
                </a:solidFill>
                <a:latin typeface="Courier New" panose="02070309020205020404" pitchFamily="49" charset="0"/>
                <a:cs typeface="Courier New" panose="02070309020205020404" pitchFamily="49" charset="0"/>
              </a:rPr>
              <a:t>class</a:t>
            </a:r>
            <a:r>
              <a:rPr lang="en-US" sz="1600" dirty="0">
                <a:latin typeface="Courier New" panose="02070309020205020404" pitchFamily="49" charset="0"/>
                <a:cs typeface="Courier New" panose="02070309020205020404" pitchFamily="49" charset="0"/>
              </a:rPr>
              <a:t> B :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A{</a:t>
            </a:r>
          </a:p>
          <a:p>
            <a:r>
              <a:rPr lang="en-US" sz="1600" dirty="0">
                <a:solidFill>
                  <a:srgbClr val="999933"/>
                </a:solidFill>
                <a:latin typeface="Courier New" panose="02070309020205020404" pitchFamily="49" charset="0"/>
                <a:cs typeface="Courier New" panose="02070309020205020404" pitchFamily="49" charset="0"/>
              </a:rPr>
              <a:t>  6: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String g(){ </a:t>
            </a:r>
            <a:r>
              <a:rPr lang="en-US" sz="1600" b="1" dirty="0">
                <a:solidFill>
                  <a:schemeClr val="accent6">
                    <a:lumMod val="75000"/>
                  </a:schemeClr>
                </a:solidFill>
                <a:latin typeface="Courier New" panose="02070309020205020404" pitchFamily="49" charset="0"/>
                <a:cs typeface="Courier New" panose="02070309020205020404" pitchFamily="49" charset="0"/>
              </a:rPr>
              <a:t>return</a:t>
            </a:r>
            <a:r>
              <a:rPr lang="en-US" sz="1600" dirty="0">
                <a:latin typeface="Courier New" panose="02070309020205020404" pitchFamily="49" charset="0"/>
                <a:cs typeface="Courier New" panose="02070309020205020404" pitchFamily="49" charset="0"/>
              </a:rPr>
              <a:t> </a:t>
            </a:r>
            <a:r>
              <a:rPr lang="en-US" sz="1600" dirty="0">
                <a:solidFill>
                  <a:srgbClr val="3399FF"/>
                </a:solidFill>
                <a:latin typeface="Courier New" panose="02070309020205020404" pitchFamily="49" charset="0"/>
                <a:cs typeface="Courier New" panose="02070309020205020404" pitchFamily="49" charset="0"/>
              </a:rPr>
              <a:t>"B"</a:t>
            </a:r>
            <a:r>
              <a:rPr lang="en-US" sz="1600" dirty="0">
                <a:latin typeface="Courier New" panose="02070309020205020404" pitchFamily="49" charset="0"/>
                <a:cs typeface="Courier New" panose="02070309020205020404" pitchFamily="49" charset="0"/>
              </a:rPr>
              <a:t>; }</a:t>
            </a:r>
          </a:p>
          <a:p>
            <a:r>
              <a:rPr lang="en-US" sz="1600" dirty="0">
                <a:solidFill>
                  <a:srgbClr val="999933"/>
                </a:solidFill>
                <a:latin typeface="Courier New" panose="02070309020205020404" pitchFamily="49" charset="0"/>
                <a:cs typeface="Courier New" panose="02070309020205020404" pitchFamily="49" charset="0"/>
              </a:rPr>
              <a:t>  7: </a:t>
            </a:r>
            <a:r>
              <a:rPr lang="en-US" sz="1600" dirty="0">
                <a:latin typeface="Courier New" panose="02070309020205020404" pitchFamily="49" charset="0"/>
                <a:cs typeface="Courier New" panose="02070309020205020404" pitchFamily="49" charset="0"/>
              </a:rPr>
              <a:t>};</a:t>
            </a:r>
          </a:p>
          <a:p>
            <a:r>
              <a:rPr lang="en-US" sz="1600" dirty="0">
                <a:solidFill>
                  <a:srgbClr val="999933"/>
                </a:solidFill>
                <a:latin typeface="Courier New" panose="02070309020205020404" pitchFamily="49" charset="0"/>
                <a:cs typeface="Courier New" panose="02070309020205020404" pitchFamily="49" charset="0"/>
              </a:rPr>
              <a:t>  8: </a:t>
            </a:r>
            <a:r>
              <a:rPr lang="en-US" sz="1600" b="1" dirty="0">
                <a:solidFill>
                  <a:schemeClr val="accent6">
                    <a:lumMod val="75000"/>
                  </a:schemeClr>
                </a:solidFill>
                <a:latin typeface="Courier New" panose="02070309020205020404" pitchFamily="49" charset="0"/>
                <a:cs typeface="Courier New" panose="02070309020205020404" pitchFamily="49" charset="0"/>
              </a:rPr>
              <a:t>class</a:t>
            </a:r>
            <a:r>
              <a:rPr lang="en-US" sz="1600" dirty="0">
                <a:latin typeface="Courier New" panose="02070309020205020404" pitchFamily="49" charset="0"/>
                <a:cs typeface="Courier New" panose="02070309020205020404" pitchFamily="49" charset="0"/>
              </a:rPr>
              <a:t> C :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A{</a:t>
            </a:r>
          </a:p>
          <a:p>
            <a:r>
              <a:rPr lang="en-US" sz="1600" dirty="0">
                <a:solidFill>
                  <a:srgbClr val="999933"/>
                </a:solidFill>
                <a:latin typeface="Courier New" panose="02070309020205020404" pitchFamily="49" charset="0"/>
                <a:cs typeface="Courier New" panose="02070309020205020404" pitchFamily="49" charset="0"/>
              </a:rPr>
              <a:t>  9: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String g(){ </a:t>
            </a:r>
            <a:r>
              <a:rPr lang="en-US" sz="1600" b="1" dirty="0">
                <a:solidFill>
                  <a:schemeClr val="accent6">
                    <a:lumMod val="75000"/>
                  </a:schemeClr>
                </a:solidFill>
                <a:latin typeface="Courier New" panose="02070309020205020404" pitchFamily="49" charset="0"/>
                <a:cs typeface="Courier New" panose="02070309020205020404" pitchFamily="49" charset="0"/>
              </a:rPr>
              <a:t>return</a:t>
            </a:r>
            <a:r>
              <a:rPr lang="en-US" sz="1600" dirty="0">
                <a:latin typeface="Courier New" panose="02070309020205020404" pitchFamily="49" charset="0"/>
                <a:cs typeface="Courier New" panose="02070309020205020404" pitchFamily="49" charset="0"/>
              </a:rPr>
              <a:t> </a:t>
            </a:r>
            <a:r>
              <a:rPr lang="en-US" sz="1600" dirty="0">
                <a:solidFill>
                  <a:srgbClr val="3399FF"/>
                </a:solidFill>
                <a:latin typeface="Courier New" panose="02070309020205020404" pitchFamily="49" charset="0"/>
                <a:cs typeface="Courier New" panose="02070309020205020404" pitchFamily="49" charset="0"/>
              </a:rPr>
              <a:t>"C"</a:t>
            </a:r>
            <a:r>
              <a:rPr lang="en-US" sz="1600" dirty="0">
                <a:latin typeface="Courier New" panose="02070309020205020404" pitchFamily="49" charset="0"/>
                <a:cs typeface="Courier New" panose="02070309020205020404" pitchFamily="49" charset="0"/>
              </a:rPr>
              <a:t>; }</a:t>
            </a:r>
          </a:p>
          <a:p>
            <a:r>
              <a:rPr lang="en-US" sz="1600" dirty="0">
                <a:solidFill>
                  <a:srgbClr val="999933"/>
                </a:solidFill>
                <a:latin typeface="Courier New" panose="02070309020205020404" pitchFamily="49" charset="0"/>
                <a:cs typeface="Courier New" panose="02070309020205020404" pitchFamily="49" charset="0"/>
              </a:rPr>
              <a:t> 10: </a:t>
            </a:r>
            <a:r>
              <a:rPr lang="en-US" sz="1600" dirty="0">
                <a:latin typeface="Courier New" panose="02070309020205020404" pitchFamily="49" charset="0"/>
                <a:cs typeface="Courier New" panose="02070309020205020404" pitchFamily="49" charset="0"/>
              </a:rPr>
              <a:t>};</a:t>
            </a:r>
          </a:p>
          <a:p>
            <a:r>
              <a:rPr lang="en-US" sz="1600" dirty="0">
                <a:solidFill>
                  <a:srgbClr val="999933"/>
                </a:solidFill>
                <a:latin typeface="Courier New" panose="02070309020205020404" pitchFamily="49" charset="0"/>
                <a:cs typeface="Courier New" panose="02070309020205020404" pitchFamily="49" charset="0"/>
              </a:rPr>
              <a:t> 11: </a:t>
            </a:r>
            <a:r>
              <a:rPr lang="en-US" sz="1600" b="1" dirty="0">
                <a:solidFill>
                  <a:schemeClr val="accent6">
                    <a:lumMod val="75000"/>
                  </a:schemeClr>
                </a:solidFill>
                <a:latin typeface="Courier New" panose="02070309020205020404" pitchFamily="49" charset="0"/>
                <a:cs typeface="Courier New" panose="02070309020205020404" pitchFamily="49" charset="0"/>
              </a:rPr>
              <a:t>class</a:t>
            </a:r>
            <a:r>
              <a:rPr lang="en-US" sz="1600" dirty="0">
                <a:latin typeface="Courier New" panose="02070309020205020404" pitchFamily="49" charset="0"/>
                <a:cs typeface="Courier New" panose="02070309020205020404" pitchFamily="49" charset="0"/>
              </a:rPr>
              <a:t> D :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A{</a:t>
            </a:r>
          </a:p>
          <a:p>
            <a:r>
              <a:rPr lang="en-US" sz="1600" dirty="0">
                <a:solidFill>
                  <a:srgbClr val="999933"/>
                </a:solidFill>
                <a:latin typeface="Courier New" panose="02070309020205020404" pitchFamily="49" charset="0"/>
                <a:cs typeface="Courier New" panose="02070309020205020404" pitchFamily="49" charset="0"/>
              </a:rPr>
              <a:t> 12: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String g(){ </a:t>
            </a:r>
            <a:r>
              <a:rPr lang="en-US" sz="1600" b="1" dirty="0">
                <a:solidFill>
                  <a:schemeClr val="accent6">
                    <a:lumMod val="75000"/>
                  </a:schemeClr>
                </a:solidFill>
                <a:latin typeface="Courier New" panose="02070309020205020404" pitchFamily="49" charset="0"/>
                <a:cs typeface="Courier New" panose="02070309020205020404" pitchFamily="49" charset="0"/>
              </a:rPr>
              <a:t>return</a:t>
            </a:r>
            <a:r>
              <a:rPr lang="en-US" sz="1600" dirty="0">
                <a:latin typeface="Courier New" panose="02070309020205020404" pitchFamily="49" charset="0"/>
                <a:cs typeface="Courier New" panose="02070309020205020404" pitchFamily="49" charset="0"/>
              </a:rPr>
              <a:t> </a:t>
            </a:r>
            <a:r>
              <a:rPr lang="en-US" sz="1600" dirty="0">
                <a:solidFill>
                  <a:srgbClr val="3399FF"/>
                </a:solidFill>
                <a:latin typeface="Courier New" panose="02070309020205020404" pitchFamily="49" charset="0"/>
                <a:cs typeface="Courier New" panose="02070309020205020404" pitchFamily="49" charset="0"/>
              </a:rPr>
              <a:t>"D"</a:t>
            </a:r>
            <a:r>
              <a:rPr lang="en-US" sz="1600" dirty="0">
                <a:latin typeface="Courier New" panose="02070309020205020404" pitchFamily="49" charset="0"/>
                <a:cs typeface="Courier New" panose="02070309020205020404" pitchFamily="49" charset="0"/>
              </a:rPr>
              <a:t>; }</a:t>
            </a:r>
          </a:p>
          <a:p>
            <a:r>
              <a:rPr lang="en-US" sz="1600" dirty="0">
                <a:solidFill>
                  <a:srgbClr val="999933"/>
                </a:solidFill>
                <a:latin typeface="Courier New" panose="02070309020205020404" pitchFamily="49" charset="0"/>
                <a:cs typeface="Courier New" panose="02070309020205020404" pitchFamily="49" charset="0"/>
              </a:rPr>
              <a:t> 13: </a:t>
            </a:r>
            <a:r>
              <a:rPr lang="en-US" sz="1600" dirty="0">
                <a:latin typeface="Courier New" panose="02070309020205020404" pitchFamily="49" charset="0"/>
                <a:cs typeface="Courier New" panose="02070309020205020404" pitchFamily="49" charset="0"/>
              </a:rPr>
              <a:t>};</a:t>
            </a:r>
          </a:p>
          <a:p>
            <a:r>
              <a:rPr lang="en-US" sz="1600" dirty="0">
                <a:solidFill>
                  <a:srgbClr val="999933"/>
                </a:solidFill>
                <a:latin typeface="Courier New" panose="02070309020205020404" pitchFamily="49" charset="0"/>
                <a:cs typeface="Courier New" panose="02070309020205020404" pitchFamily="49" charset="0"/>
              </a:rPr>
              <a:t> 14: </a:t>
            </a:r>
            <a:r>
              <a:rPr lang="en-US" sz="1600" b="1" dirty="0">
                <a:solidFill>
                  <a:schemeClr val="accent6">
                    <a:lumMod val="75000"/>
                  </a:schemeClr>
                </a:solidFill>
                <a:latin typeface="Courier New" panose="02070309020205020404" pitchFamily="49" charset="0"/>
                <a:cs typeface="Courier New" panose="02070309020205020404" pitchFamily="49" charset="0"/>
              </a:rPr>
              <a:t>class</a:t>
            </a:r>
            <a:r>
              <a:rPr lang="en-US" sz="1600" dirty="0">
                <a:latin typeface="Courier New" panose="02070309020205020404" pitchFamily="49" charset="0"/>
                <a:cs typeface="Courier New" panose="02070309020205020404" pitchFamily="49" charset="0"/>
              </a:rPr>
              <a:t> Driver {</a:t>
            </a:r>
          </a:p>
          <a:p>
            <a:r>
              <a:rPr lang="en-US" sz="1600" dirty="0">
                <a:solidFill>
                  <a:srgbClr val="999933"/>
                </a:solidFill>
                <a:latin typeface="Courier New" panose="02070309020205020404" pitchFamily="49" charset="0"/>
                <a:cs typeface="Courier New" panose="02070309020205020404" pitchFamily="49" charset="0"/>
              </a:rPr>
              <a:t> 15: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a:t>
            </a:r>
            <a:r>
              <a:rPr lang="en-US" sz="1600" b="1" dirty="0">
                <a:solidFill>
                  <a:schemeClr val="accent4">
                    <a:lumMod val="75000"/>
                  </a:schemeClr>
                </a:solidFill>
                <a:latin typeface="Courier New" panose="02070309020205020404" pitchFamily="49" charset="0"/>
                <a:cs typeface="Courier New" panose="02070309020205020404" pitchFamily="49" charset="0"/>
              </a:rPr>
              <a:t>void</a:t>
            </a:r>
            <a:r>
              <a:rPr lang="en-US" sz="1600" dirty="0">
                <a:latin typeface="Courier New" panose="02070309020205020404" pitchFamily="49" charset="0"/>
                <a:cs typeface="Courier New" panose="02070309020205020404" pitchFamily="49" charset="0"/>
              </a:rPr>
              <a:t> main(String[] args){</a:t>
            </a:r>
          </a:p>
          <a:p>
            <a:r>
              <a:rPr lang="en-US" sz="1600" dirty="0">
                <a:solidFill>
                  <a:srgbClr val="999933"/>
                </a:solidFill>
                <a:latin typeface="Courier New" panose="02070309020205020404" pitchFamily="49" charset="0"/>
                <a:cs typeface="Courier New" panose="02070309020205020404" pitchFamily="49" charset="0"/>
              </a:rPr>
              <a:t> 16: </a:t>
            </a:r>
            <a:r>
              <a:rPr lang="en-US" sz="1600" dirty="0">
                <a:latin typeface="Courier New" panose="02070309020205020404" pitchFamily="49" charset="0"/>
                <a:cs typeface="Courier New" panose="02070309020205020404" pitchFamily="49" charset="0"/>
              </a:rPr>
              <a:t>    A[] aArr = {</a:t>
            </a:r>
            <a:r>
              <a:rPr lang="en-US" sz="1600" b="1" dirty="0">
                <a:solidFill>
                  <a:schemeClr val="accent6">
                    <a:lumMod val="75000"/>
                  </a:schemeClr>
                </a:solidFill>
                <a:latin typeface="Courier New" panose="02070309020205020404" pitchFamily="49" charset="0"/>
                <a:cs typeface="Courier New" panose="02070309020205020404" pitchFamily="49" charset="0"/>
              </a:rPr>
              <a:t>new</a:t>
            </a:r>
            <a:r>
              <a:rPr lang="en-US" sz="1600" dirty="0">
                <a:latin typeface="Courier New" panose="02070309020205020404" pitchFamily="49" charset="0"/>
                <a:cs typeface="Courier New" panose="02070309020205020404" pitchFamily="49" charset="0"/>
              </a:rPr>
              <a:t> A(), </a:t>
            </a:r>
            <a:r>
              <a:rPr lang="en-US" sz="1600" b="1" dirty="0">
                <a:solidFill>
                  <a:schemeClr val="accent6">
                    <a:lumMod val="75000"/>
                  </a:schemeClr>
                </a:solidFill>
                <a:latin typeface="Courier New" panose="02070309020205020404" pitchFamily="49" charset="0"/>
                <a:cs typeface="Courier New" panose="02070309020205020404" pitchFamily="49" charset="0"/>
              </a:rPr>
              <a:t>new</a:t>
            </a:r>
            <a:r>
              <a:rPr lang="en-US" sz="1600" dirty="0">
                <a:latin typeface="Courier New" panose="02070309020205020404" pitchFamily="49" charset="0"/>
                <a:cs typeface="Courier New" panose="02070309020205020404" pitchFamily="49" charset="0"/>
              </a:rPr>
              <a:t> B()};</a:t>
            </a:r>
          </a:p>
          <a:p>
            <a:r>
              <a:rPr lang="en-US" sz="1600" dirty="0">
                <a:solidFill>
                  <a:srgbClr val="999933"/>
                </a:solidFill>
                <a:latin typeface="Courier New" panose="02070309020205020404" pitchFamily="49" charset="0"/>
                <a:cs typeface="Courier New" panose="02070309020205020404" pitchFamily="49" charset="0"/>
              </a:rPr>
              <a:t> 17: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for</a:t>
            </a:r>
            <a:r>
              <a:rPr lang="en-US" sz="1600" dirty="0">
                <a:latin typeface="Courier New" panose="02070309020205020404" pitchFamily="49" charset="0"/>
                <a:cs typeface="Courier New" panose="02070309020205020404" pitchFamily="49" charset="0"/>
              </a:rPr>
              <a:t> (A a : aArr){</a:t>
            </a:r>
          </a:p>
          <a:p>
            <a:r>
              <a:rPr lang="en-US" sz="1600" dirty="0">
                <a:solidFill>
                  <a:srgbClr val="999933"/>
                </a:solidFill>
                <a:latin typeface="Courier New" panose="02070309020205020404" pitchFamily="49" charset="0"/>
                <a:cs typeface="Courier New" panose="02070309020205020404" pitchFamily="49" charset="0"/>
              </a:rPr>
              <a:t> 18: </a:t>
            </a:r>
            <a:r>
              <a:rPr lang="en-US" sz="1600" dirty="0">
                <a:latin typeface="Courier New" panose="02070309020205020404" pitchFamily="49" charset="0"/>
                <a:cs typeface="Courier New" panose="02070309020205020404" pitchFamily="49" charset="0"/>
              </a:rPr>
              <a:t>      A res = a.f();</a:t>
            </a:r>
          </a:p>
          <a:p>
            <a:r>
              <a:rPr lang="en-US" sz="1600" dirty="0">
                <a:solidFill>
                  <a:srgbClr val="999933"/>
                </a:solidFill>
                <a:latin typeface="Courier New" panose="02070309020205020404" pitchFamily="49" charset="0"/>
                <a:cs typeface="Courier New" panose="02070309020205020404" pitchFamily="49" charset="0"/>
              </a:rPr>
              <a:t> 19: </a:t>
            </a:r>
            <a:r>
              <a:rPr lang="en-US" sz="1600" dirty="0">
                <a:latin typeface="Courier New" panose="02070309020205020404" pitchFamily="49" charset="0"/>
                <a:cs typeface="Courier New" panose="02070309020205020404" pitchFamily="49" charset="0"/>
              </a:rPr>
              <a:t>      print(a.g());</a:t>
            </a:r>
          </a:p>
          <a:p>
            <a:r>
              <a:rPr lang="en-US" sz="1600" dirty="0">
                <a:solidFill>
                  <a:srgbClr val="999933"/>
                </a:solidFill>
                <a:latin typeface="Courier New" panose="02070309020205020404" pitchFamily="49" charset="0"/>
                <a:cs typeface="Courier New" panose="02070309020205020404" pitchFamily="49" charset="0"/>
              </a:rPr>
              <a:t> 20: </a:t>
            </a:r>
            <a:r>
              <a:rPr lang="en-US" sz="1600" dirty="0">
                <a:latin typeface="Courier New" panose="02070309020205020404" pitchFamily="49" charset="0"/>
                <a:cs typeface="Courier New" panose="02070309020205020404" pitchFamily="49" charset="0"/>
              </a:rPr>
              <a:t>      print(res.g());</a:t>
            </a:r>
          </a:p>
          <a:p>
            <a:r>
              <a:rPr lang="en-US" sz="1600" dirty="0">
                <a:solidFill>
                  <a:srgbClr val="999933"/>
                </a:solidFill>
                <a:latin typeface="Courier New" panose="02070309020205020404" pitchFamily="49" charset="0"/>
                <a:cs typeface="Courier New" panose="02070309020205020404" pitchFamily="49" charset="0"/>
              </a:rPr>
              <a:t> 21: </a:t>
            </a:r>
            <a:r>
              <a:rPr lang="en-US" sz="1600" dirty="0">
                <a:latin typeface="Courier New" panose="02070309020205020404" pitchFamily="49" charset="0"/>
                <a:cs typeface="Courier New" panose="02070309020205020404" pitchFamily="49" charset="0"/>
              </a:rPr>
              <a:t>    }</a:t>
            </a:r>
          </a:p>
          <a:p>
            <a:r>
              <a:rPr lang="en-US" sz="1600" dirty="0">
                <a:solidFill>
                  <a:srgbClr val="999933"/>
                </a:solidFill>
                <a:latin typeface="Courier New" panose="02070309020205020404" pitchFamily="49" charset="0"/>
                <a:cs typeface="Courier New" panose="02070309020205020404" pitchFamily="49" charset="0"/>
              </a:rPr>
              <a:t> 22: </a:t>
            </a:r>
            <a:r>
              <a:rPr lang="en-US" sz="1600" dirty="0">
                <a:latin typeface="Courier New" panose="02070309020205020404" pitchFamily="49" charset="0"/>
                <a:cs typeface="Courier New" panose="02070309020205020404" pitchFamily="49" charset="0"/>
              </a:rPr>
              <a:t>  }</a:t>
            </a:r>
          </a:p>
          <a:p>
            <a:r>
              <a:rPr lang="en-US" sz="1600" dirty="0">
                <a:solidFill>
                  <a:srgbClr val="999933"/>
                </a:solidFill>
                <a:latin typeface="Courier New" panose="02070309020205020404" pitchFamily="49" charset="0"/>
                <a:cs typeface="Courier New" panose="02070309020205020404" pitchFamily="49" charset="0"/>
              </a:rPr>
              <a:t> 23: </a:t>
            </a:r>
            <a:r>
              <a:rPr lang="en-US" sz="1600"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1505029748"/>
      </p:ext>
    </p:extLst>
  </p:cSld>
  <p:clrMapOvr>
    <a:masterClrMapping/>
  </p:clrMapOvr>
</p:sld>
</file>

<file path=ppt/slides/slide34.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9F29B-F233-48AF-8261-F33A4E079E3E}"/>
              </a:ext>
              <a:ext uri="{C183D7F6-B498-43B3-948B-1728B52AA6E4}">
                <adec:decorative xmlns:adec="http://schemas.microsoft.com/office/drawing/2017/decorative" val="0"/>
              </a:ext>
            </a:extLst>
          </p:cNvPr>
          <p:cNvSpPr>
            <a:spLocks noGrp="1"/>
          </p:cNvSpPr>
          <p:nvPr>
            <p:ph type="title"/>
          </p:nvPr>
        </p:nvSpPr>
        <p:spPr>
          <a:xfrm>
            <a:off x="839225" y="1035862"/>
            <a:ext cx="5094733" cy="1325563"/>
          </a:xfrm>
        </p:spPr>
        <p:txBody>
          <a:bodyPr>
            <a:noAutofit/>
          </a:bodyPr>
          <a:lstStyle/>
          <a:p>
            <a:r>
              <a:rPr lang="en-US" sz="3800" b="1" u="sng" dirty="0"/>
              <a:t>Lecture Outline</a:t>
            </a:r>
          </a:p>
        </p:txBody>
      </p:sp>
      <p:sp>
        <p:nvSpPr>
          <p:cNvPr id="9" name="Subtitle 2">
            <a:extLst>
              <a:ext uri="{FF2B5EF4-FFF2-40B4-BE49-F238E27FC236}">
                <a16:creationId xmlns:a16="http://schemas.microsoft.com/office/drawing/2014/main" id="{E4D9D521-5948-D2D7-CA1A-70169ECBC9A2}"/>
              </a:ext>
              <a:ext uri="{C183D7F6-B498-43B3-948B-1728B52AA6E4}">
                <adec:decorative xmlns:adec="http://schemas.microsoft.com/office/drawing/2017/decorative" val="0"/>
              </a:ext>
            </a:extLst>
          </p:cNvPr>
          <p:cNvSpPr>
            <a:spLocks noGrp="1"/>
          </p:cNvSpPr>
          <p:nvPr>
            <p:ph idx="1"/>
          </p:nvPr>
        </p:nvSpPr>
        <p:spPr>
          <a:xfrm>
            <a:off x="839224" y="2384176"/>
            <a:ext cx="4960214" cy="3468796"/>
          </a:xfrm>
        </p:spPr>
        <p:txBody>
          <a:bodyPr wrap="square">
            <a:noAutofit/>
          </a:bodyPr>
          <a:lstStyle/>
          <a:p>
            <a:pPr marL="457200" indent="-457200">
              <a:buFont typeface="Arial" panose="020B0604020202020204" pitchFamily="34" charset="0"/>
              <a:buChar char="•"/>
            </a:pPr>
            <a:r>
              <a:rPr lang="en-US" sz="3000" dirty="0"/>
              <a:t>Dynamic Dispatch</a:t>
            </a:r>
          </a:p>
          <a:p>
            <a:pPr marL="457200" indent="-457200">
              <a:buFont typeface="Arial" panose="020B0604020202020204" pitchFamily="34" charset="0"/>
              <a:buChar char="•"/>
            </a:pPr>
            <a:r>
              <a:rPr lang="en-US" sz="3000" dirty="0"/>
              <a:t>Algorithms</a:t>
            </a:r>
          </a:p>
        </p:txBody>
      </p:sp>
    </p:spTree>
    <p:extLst>
      <p:ext uri="{BB962C8B-B14F-4D97-AF65-F5344CB8AC3E}">
        <p14:creationId xmlns:p14="http://schemas.microsoft.com/office/powerpoint/2010/main" val="2162585617"/>
      </p:ext>
    </p:extLst>
  </p:cSld>
  <p:clrMapOvr>
    <a:masterClrMapping/>
  </p:clrMapOvr>
</p:sld>
</file>

<file path=ppt/slides/slide3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F640C51A-88AC-24D3-6755-11ECCC000C0F}"/>
              </a:ext>
            </a:extLst>
          </p:cNvPr>
          <p:cNvSpPr/>
          <p:nvPr/>
        </p:nvSpPr>
        <p:spPr>
          <a:xfrm>
            <a:off x="4256970" y="5265113"/>
            <a:ext cx="531490" cy="65088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BBEC164D-D13F-B83E-35A5-9214537078A1}"/>
              </a:ext>
            </a:extLst>
          </p:cNvPr>
          <p:cNvSpPr/>
          <p:nvPr/>
        </p:nvSpPr>
        <p:spPr>
          <a:xfrm>
            <a:off x="3573371" y="5265113"/>
            <a:ext cx="531490" cy="65088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923DFF55-54D5-971E-91D7-38291CDC59F4}"/>
              </a:ext>
            </a:extLst>
          </p:cNvPr>
          <p:cNvSpPr/>
          <p:nvPr/>
        </p:nvSpPr>
        <p:spPr>
          <a:xfrm>
            <a:off x="2866783" y="5265113"/>
            <a:ext cx="531490" cy="65088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61F5138D-D4F2-277A-693E-4B9478AF7029}"/>
              </a:ext>
            </a:extLst>
          </p:cNvPr>
          <p:cNvSpPr/>
          <p:nvPr/>
        </p:nvSpPr>
        <p:spPr>
          <a:xfrm>
            <a:off x="1404653" y="4109166"/>
            <a:ext cx="766187" cy="7153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F9569CA3-6935-03F4-8B71-758F4DBBAEE1}"/>
              </a:ext>
            </a:extLst>
          </p:cNvPr>
          <p:cNvSpPr/>
          <p:nvPr/>
        </p:nvSpPr>
        <p:spPr>
          <a:xfrm>
            <a:off x="3596394" y="4102397"/>
            <a:ext cx="507934" cy="5944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452BF0BD-532D-FDFF-47B2-0DAA83456EBB}"/>
              </a:ext>
            </a:extLst>
          </p:cNvPr>
          <p:cNvSpPr/>
          <p:nvPr/>
        </p:nvSpPr>
        <p:spPr>
          <a:xfrm>
            <a:off x="2494599" y="3349228"/>
            <a:ext cx="1265789" cy="3385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35</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194228"/>
            <a:ext cx="12172220" cy="1325563"/>
          </a:xfrm>
        </p:spPr>
        <p:txBody>
          <a:bodyPr>
            <a:normAutofit/>
          </a:bodyPr>
          <a:lstStyle/>
          <a:p>
            <a:r>
              <a:rPr lang="en-US" sz="3400" b="1" dirty="0"/>
              <a:t>Class Hierarchy Analysis (CHA)</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13372" y="103111"/>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A history of Computing</a:t>
            </a:r>
          </a:p>
        </p:txBody>
      </p:sp>
      <p:sp>
        <p:nvSpPr>
          <p:cNvPr id="9" name="TextBox 8">
            <a:extLst>
              <a:ext uri="{FF2B5EF4-FFF2-40B4-BE49-F238E27FC236}">
                <a16:creationId xmlns:a16="http://schemas.microsoft.com/office/drawing/2014/main" id="{1FFE98F2-F298-CCE6-ADE2-DBE3525661F7}"/>
              </a:ext>
            </a:extLst>
          </p:cNvPr>
          <p:cNvSpPr txBox="1"/>
          <p:nvPr/>
        </p:nvSpPr>
        <p:spPr>
          <a:xfrm>
            <a:off x="2685538" y="3334810"/>
            <a:ext cx="840936" cy="369332"/>
          </a:xfrm>
          <a:prstGeom prst="rect">
            <a:avLst/>
          </a:prstGeom>
          <a:noFill/>
        </p:spPr>
        <p:txBody>
          <a:bodyPr wrap="none" rtlCol="0">
            <a:spAutoFit/>
          </a:bodyPr>
          <a:lstStyle/>
          <a:p>
            <a:r>
              <a:rPr lang="en-US" b="1" u="sng" dirty="0"/>
              <a:t>Object</a:t>
            </a:r>
          </a:p>
        </p:txBody>
      </p:sp>
      <p:sp>
        <p:nvSpPr>
          <p:cNvPr id="10" name="TextBox 9">
            <a:extLst>
              <a:ext uri="{FF2B5EF4-FFF2-40B4-BE49-F238E27FC236}">
                <a16:creationId xmlns:a16="http://schemas.microsoft.com/office/drawing/2014/main" id="{5A59AFC6-2004-8F14-FAF5-503819B141AC}"/>
              </a:ext>
            </a:extLst>
          </p:cNvPr>
          <p:cNvSpPr txBox="1"/>
          <p:nvPr/>
        </p:nvSpPr>
        <p:spPr>
          <a:xfrm>
            <a:off x="1388076" y="4088573"/>
            <a:ext cx="784382" cy="369332"/>
          </a:xfrm>
          <a:prstGeom prst="rect">
            <a:avLst/>
          </a:prstGeom>
          <a:noFill/>
        </p:spPr>
        <p:txBody>
          <a:bodyPr wrap="none" rtlCol="0">
            <a:spAutoFit/>
          </a:bodyPr>
          <a:lstStyle/>
          <a:p>
            <a:r>
              <a:rPr lang="en-US" b="1" u="sng" dirty="0"/>
              <a:t>Driver</a:t>
            </a:r>
          </a:p>
        </p:txBody>
      </p:sp>
      <p:sp>
        <p:nvSpPr>
          <p:cNvPr id="12" name="TextBox 11">
            <a:extLst>
              <a:ext uri="{FF2B5EF4-FFF2-40B4-BE49-F238E27FC236}">
                <a16:creationId xmlns:a16="http://schemas.microsoft.com/office/drawing/2014/main" id="{2300103B-EE28-A764-0640-93E5AAC7F033}"/>
              </a:ext>
            </a:extLst>
          </p:cNvPr>
          <p:cNvSpPr txBox="1"/>
          <p:nvPr/>
        </p:nvSpPr>
        <p:spPr>
          <a:xfrm>
            <a:off x="1449863" y="4430438"/>
            <a:ext cx="684803" cy="369332"/>
          </a:xfrm>
          <a:prstGeom prst="rect">
            <a:avLst/>
          </a:prstGeom>
          <a:noFill/>
        </p:spPr>
        <p:txBody>
          <a:bodyPr wrap="none" rtlCol="0">
            <a:spAutoFit/>
          </a:bodyPr>
          <a:lstStyle/>
          <a:p>
            <a:r>
              <a:rPr lang="en-US" dirty="0"/>
              <a:t>main</a:t>
            </a:r>
          </a:p>
        </p:txBody>
      </p:sp>
      <p:sp>
        <p:nvSpPr>
          <p:cNvPr id="14" name="TextBox 13">
            <a:extLst>
              <a:ext uri="{FF2B5EF4-FFF2-40B4-BE49-F238E27FC236}">
                <a16:creationId xmlns:a16="http://schemas.microsoft.com/office/drawing/2014/main" id="{C8C335C4-0C36-8684-4030-967073F0A2F2}"/>
              </a:ext>
            </a:extLst>
          </p:cNvPr>
          <p:cNvSpPr txBox="1"/>
          <p:nvPr/>
        </p:nvSpPr>
        <p:spPr>
          <a:xfrm>
            <a:off x="3674076" y="4051500"/>
            <a:ext cx="330540" cy="369332"/>
          </a:xfrm>
          <a:prstGeom prst="rect">
            <a:avLst/>
          </a:prstGeom>
          <a:noFill/>
        </p:spPr>
        <p:txBody>
          <a:bodyPr wrap="none" rtlCol="0">
            <a:spAutoFit/>
          </a:bodyPr>
          <a:lstStyle/>
          <a:p>
            <a:r>
              <a:rPr lang="en-US" b="1" u="sng" dirty="0"/>
              <a:t>A</a:t>
            </a:r>
          </a:p>
        </p:txBody>
      </p:sp>
      <p:sp>
        <p:nvSpPr>
          <p:cNvPr id="15" name="TextBox 14">
            <a:extLst>
              <a:ext uri="{FF2B5EF4-FFF2-40B4-BE49-F238E27FC236}">
                <a16:creationId xmlns:a16="http://schemas.microsoft.com/office/drawing/2014/main" id="{9D5FF4D8-E367-9605-D1C3-D919BB2E9EEB}"/>
              </a:ext>
            </a:extLst>
          </p:cNvPr>
          <p:cNvSpPr txBox="1"/>
          <p:nvPr/>
        </p:nvSpPr>
        <p:spPr>
          <a:xfrm>
            <a:off x="3656606" y="4327467"/>
            <a:ext cx="430759" cy="369332"/>
          </a:xfrm>
          <a:prstGeom prst="rect">
            <a:avLst/>
          </a:prstGeom>
          <a:noFill/>
        </p:spPr>
        <p:txBody>
          <a:bodyPr wrap="none" rtlCol="0">
            <a:spAutoFit/>
          </a:bodyPr>
          <a:lstStyle/>
          <a:p>
            <a:r>
              <a:rPr lang="en-US" dirty="0" err="1"/>
              <a:t>f,g</a:t>
            </a:r>
            <a:endParaRPr lang="en-US" dirty="0"/>
          </a:p>
        </p:txBody>
      </p:sp>
      <p:sp>
        <p:nvSpPr>
          <p:cNvPr id="17" name="TextBox 16">
            <a:extLst>
              <a:ext uri="{FF2B5EF4-FFF2-40B4-BE49-F238E27FC236}">
                <a16:creationId xmlns:a16="http://schemas.microsoft.com/office/drawing/2014/main" id="{E91DD407-E17F-1A54-4538-5859DA4E6B13}"/>
              </a:ext>
            </a:extLst>
          </p:cNvPr>
          <p:cNvSpPr txBox="1"/>
          <p:nvPr/>
        </p:nvSpPr>
        <p:spPr>
          <a:xfrm>
            <a:off x="2975508" y="5250106"/>
            <a:ext cx="320922" cy="369332"/>
          </a:xfrm>
          <a:prstGeom prst="rect">
            <a:avLst/>
          </a:prstGeom>
          <a:noFill/>
        </p:spPr>
        <p:txBody>
          <a:bodyPr wrap="none" rtlCol="0">
            <a:spAutoFit/>
          </a:bodyPr>
          <a:lstStyle/>
          <a:p>
            <a:r>
              <a:rPr lang="en-US" b="1" u="sng" dirty="0"/>
              <a:t>B</a:t>
            </a:r>
          </a:p>
        </p:txBody>
      </p:sp>
      <p:sp>
        <p:nvSpPr>
          <p:cNvPr id="18" name="TextBox 17">
            <a:extLst>
              <a:ext uri="{FF2B5EF4-FFF2-40B4-BE49-F238E27FC236}">
                <a16:creationId xmlns:a16="http://schemas.microsoft.com/office/drawing/2014/main" id="{99A32032-E0B3-BE27-0357-6C9DACBA25DB}"/>
              </a:ext>
            </a:extLst>
          </p:cNvPr>
          <p:cNvSpPr txBox="1"/>
          <p:nvPr/>
        </p:nvSpPr>
        <p:spPr>
          <a:xfrm>
            <a:off x="2978714" y="5546667"/>
            <a:ext cx="311304" cy="369332"/>
          </a:xfrm>
          <a:prstGeom prst="rect">
            <a:avLst/>
          </a:prstGeom>
          <a:noFill/>
        </p:spPr>
        <p:txBody>
          <a:bodyPr wrap="none" rtlCol="0">
            <a:spAutoFit/>
          </a:bodyPr>
          <a:lstStyle/>
          <a:p>
            <a:r>
              <a:rPr lang="en-US" dirty="0"/>
              <a:t>g</a:t>
            </a:r>
          </a:p>
        </p:txBody>
      </p:sp>
      <p:sp>
        <p:nvSpPr>
          <p:cNvPr id="19" name="TextBox 18">
            <a:extLst>
              <a:ext uri="{FF2B5EF4-FFF2-40B4-BE49-F238E27FC236}">
                <a16:creationId xmlns:a16="http://schemas.microsoft.com/office/drawing/2014/main" id="{88E7C954-E6B8-040E-6A69-4834A93802CA}"/>
              </a:ext>
            </a:extLst>
          </p:cNvPr>
          <p:cNvSpPr txBox="1"/>
          <p:nvPr/>
        </p:nvSpPr>
        <p:spPr>
          <a:xfrm>
            <a:off x="3686089" y="5261122"/>
            <a:ext cx="322524" cy="369332"/>
          </a:xfrm>
          <a:prstGeom prst="rect">
            <a:avLst/>
          </a:prstGeom>
          <a:noFill/>
        </p:spPr>
        <p:txBody>
          <a:bodyPr wrap="none" rtlCol="0">
            <a:spAutoFit/>
          </a:bodyPr>
          <a:lstStyle/>
          <a:p>
            <a:r>
              <a:rPr lang="en-US" b="1" u="sng" dirty="0"/>
              <a:t>C</a:t>
            </a:r>
          </a:p>
        </p:txBody>
      </p:sp>
      <p:sp>
        <p:nvSpPr>
          <p:cNvPr id="20" name="TextBox 19">
            <a:extLst>
              <a:ext uri="{FF2B5EF4-FFF2-40B4-BE49-F238E27FC236}">
                <a16:creationId xmlns:a16="http://schemas.microsoft.com/office/drawing/2014/main" id="{FC8E6F1F-5F48-2043-0D8E-D86295673F57}"/>
              </a:ext>
            </a:extLst>
          </p:cNvPr>
          <p:cNvSpPr txBox="1"/>
          <p:nvPr/>
        </p:nvSpPr>
        <p:spPr>
          <a:xfrm>
            <a:off x="3691699" y="5524731"/>
            <a:ext cx="311304" cy="369332"/>
          </a:xfrm>
          <a:prstGeom prst="rect">
            <a:avLst/>
          </a:prstGeom>
          <a:noFill/>
        </p:spPr>
        <p:txBody>
          <a:bodyPr wrap="none" rtlCol="0">
            <a:spAutoFit/>
          </a:bodyPr>
          <a:lstStyle/>
          <a:p>
            <a:r>
              <a:rPr lang="en-US" dirty="0"/>
              <a:t>g</a:t>
            </a:r>
          </a:p>
        </p:txBody>
      </p:sp>
      <p:sp>
        <p:nvSpPr>
          <p:cNvPr id="21" name="TextBox 20">
            <a:extLst>
              <a:ext uri="{FF2B5EF4-FFF2-40B4-BE49-F238E27FC236}">
                <a16:creationId xmlns:a16="http://schemas.microsoft.com/office/drawing/2014/main" id="{C5D83FFB-ADD3-F3D8-A131-6FE5BB434EAC}"/>
              </a:ext>
            </a:extLst>
          </p:cNvPr>
          <p:cNvSpPr txBox="1"/>
          <p:nvPr/>
        </p:nvSpPr>
        <p:spPr>
          <a:xfrm>
            <a:off x="4373993" y="5260847"/>
            <a:ext cx="330540" cy="369332"/>
          </a:xfrm>
          <a:prstGeom prst="rect">
            <a:avLst/>
          </a:prstGeom>
          <a:noFill/>
        </p:spPr>
        <p:txBody>
          <a:bodyPr wrap="none" rtlCol="0">
            <a:spAutoFit/>
          </a:bodyPr>
          <a:lstStyle/>
          <a:p>
            <a:r>
              <a:rPr lang="en-US" b="1" u="sng" dirty="0"/>
              <a:t>D</a:t>
            </a:r>
          </a:p>
        </p:txBody>
      </p:sp>
      <p:sp>
        <p:nvSpPr>
          <p:cNvPr id="22" name="TextBox 21">
            <a:extLst>
              <a:ext uri="{FF2B5EF4-FFF2-40B4-BE49-F238E27FC236}">
                <a16:creationId xmlns:a16="http://schemas.microsoft.com/office/drawing/2014/main" id="{226B625B-0967-98D3-10C2-5B0F243E20C3}"/>
              </a:ext>
            </a:extLst>
          </p:cNvPr>
          <p:cNvSpPr txBox="1"/>
          <p:nvPr/>
        </p:nvSpPr>
        <p:spPr>
          <a:xfrm>
            <a:off x="4388419" y="5524456"/>
            <a:ext cx="311304" cy="369332"/>
          </a:xfrm>
          <a:prstGeom prst="rect">
            <a:avLst/>
          </a:prstGeom>
          <a:noFill/>
        </p:spPr>
        <p:txBody>
          <a:bodyPr wrap="none" rtlCol="0">
            <a:spAutoFit/>
          </a:bodyPr>
          <a:lstStyle/>
          <a:p>
            <a:r>
              <a:rPr lang="en-US" dirty="0"/>
              <a:t>g</a:t>
            </a:r>
          </a:p>
        </p:txBody>
      </p:sp>
      <p:cxnSp>
        <p:nvCxnSpPr>
          <p:cNvPr id="24" name="Straight Arrow Connector 23">
            <a:extLst>
              <a:ext uri="{FF2B5EF4-FFF2-40B4-BE49-F238E27FC236}">
                <a16:creationId xmlns:a16="http://schemas.microsoft.com/office/drawing/2014/main" id="{EE8AEEA9-1E58-D529-1F6F-4580B6A93CE0}"/>
              </a:ext>
            </a:extLst>
          </p:cNvPr>
          <p:cNvCxnSpPr>
            <a:stCxn id="10" idx="0"/>
            <a:endCxn id="9" idx="2"/>
          </p:cNvCxnSpPr>
          <p:nvPr/>
        </p:nvCxnSpPr>
        <p:spPr>
          <a:xfrm flipV="1">
            <a:off x="1780267" y="3704142"/>
            <a:ext cx="1325739" cy="38443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17A436A2-F4BB-5C53-8C3A-29953F0DDD04}"/>
              </a:ext>
            </a:extLst>
          </p:cNvPr>
          <p:cNvCxnSpPr>
            <a:cxnSpLocks/>
            <a:stCxn id="14" idx="0"/>
            <a:endCxn id="9" idx="2"/>
          </p:cNvCxnSpPr>
          <p:nvPr/>
        </p:nvCxnSpPr>
        <p:spPr>
          <a:xfrm flipH="1" flipV="1">
            <a:off x="3106006" y="3704142"/>
            <a:ext cx="733340" cy="3473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6F2D51EE-0650-C363-2623-AF167CC41E23}"/>
              </a:ext>
            </a:extLst>
          </p:cNvPr>
          <p:cNvCxnSpPr>
            <a:cxnSpLocks/>
            <a:stCxn id="40" idx="0"/>
            <a:endCxn id="39" idx="2"/>
          </p:cNvCxnSpPr>
          <p:nvPr/>
        </p:nvCxnSpPr>
        <p:spPr>
          <a:xfrm flipV="1">
            <a:off x="3132528" y="4696799"/>
            <a:ext cx="717833" cy="56831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651AC5F5-07BC-C52A-B484-CE9F4E0C57ED}"/>
              </a:ext>
            </a:extLst>
          </p:cNvPr>
          <p:cNvCxnSpPr>
            <a:cxnSpLocks/>
            <a:stCxn id="46" idx="0"/>
            <a:endCxn id="39" idx="2"/>
          </p:cNvCxnSpPr>
          <p:nvPr/>
        </p:nvCxnSpPr>
        <p:spPr>
          <a:xfrm flipV="1">
            <a:off x="3839116" y="4696799"/>
            <a:ext cx="11245" cy="56831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58C6A5CF-38C0-DF86-3925-14AD424A62DD}"/>
              </a:ext>
            </a:extLst>
          </p:cNvPr>
          <p:cNvCxnSpPr>
            <a:cxnSpLocks/>
            <a:stCxn id="49" idx="0"/>
            <a:endCxn id="39" idx="2"/>
          </p:cNvCxnSpPr>
          <p:nvPr/>
        </p:nvCxnSpPr>
        <p:spPr>
          <a:xfrm flipH="1" flipV="1">
            <a:off x="3850361" y="4696799"/>
            <a:ext cx="672354" cy="56831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Content Placeholder 2">
            <a:extLst>
              <a:ext uri="{FF2B5EF4-FFF2-40B4-BE49-F238E27FC236}">
                <a16:creationId xmlns:a16="http://schemas.microsoft.com/office/drawing/2014/main" id="{834D491A-11EB-AF98-A757-C5BC49748685}"/>
              </a:ext>
            </a:extLst>
          </p:cNvPr>
          <p:cNvSpPr txBox="1">
            <a:spLocks/>
          </p:cNvSpPr>
          <p:nvPr/>
        </p:nvSpPr>
        <p:spPr>
          <a:xfrm>
            <a:off x="291327" y="1182322"/>
            <a:ext cx="6139534" cy="40157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600" cap="small" dirty="0"/>
              <a:t>Consider the Safe over-approximation</a:t>
            </a:r>
          </a:p>
        </p:txBody>
      </p:sp>
      <p:sp>
        <p:nvSpPr>
          <p:cNvPr id="2" name="TextBox 1">
            <a:extLst>
              <a:ext uri="{FF2B5EF4-FFF2-40B4-BE49-F238E27FC236}">
                <a16:creationId xmlns:a16="http://schemas.microsoft.com/office/drawing/2014/main" id="{A636AEEA-5B33-98B4-224D-ACC2C7162AD5}"/>
              </a:ext>
            </a:extLst>
          </p:cNvPr>
          <p:cNvSpPr txBox="1"/>
          <p:nvPr/>
        </p:nvSpPr>
        <p:spPr>
          <a:xfrm>
            <a:off x="326623" y="1468960"/>
            <a:ext cx="6104238" cy="460960"/>
          </a:xfrm>
          <a:prstGeom prst="rect">
            <a:avLst/>
          </a:prstGeom>
          <a:noFill/>
        </p:spPr>
        <p:txBody>
          <a:bodyPr wrap="square">
            <a:spAutoFit/>
          </a:bodyPr>
          <a:lstStyle/>
          <a:p>
            <a:pPr>
              <a:lnSpc>
                <a:spcPct val="150000"/>
              </a:lnSpc>
            </a:pPr>
            <a:r>
              <a:rPr lang="en-US" sz="1800" dirty="0">
                <a:solidFill>
                  <a:srgbClr val="666666"/>
                </a:solidFill>
              </a:rPr>
              <a:t>Treat call as declared type, or any subtype</a:t>
            </a:r>
          </a:p>
        </p:txBody>
      </p:sp>
      <p:sp>
        <p:nvSpPr>
          <p:cNvPr id="6" name="PROGCODE_c_dispatch.c">
            <a:extLst>
              <a:ext uri="{FF2B5EF4-FFF2-40B4-BE49-F238E27FC236}">
                <a16:creationId xmlns:a16="http://schemas.microsoft.com/office/drawing/2014/main" id="{E35B7729-833F-1E6C-1F4D-B62BC8CA56ED}"/>
              </a:ext>
            </a:extLst>
          </p:cNvPr>
          <p:cNvSpPr txBox="1"/>
          <p:nvPr/>
        </p:nvSpPr>
        <p:spPr>
          <a:xfrm>
            <a:off x="6705615" y="983603"/>
            <a:ext cx="5245347" cy="5755422"/>
          </a:xfrm>
          <a:prstGeom prst="rect">
            <a:avLst/>
          </a:prstGeom>
        </p:spPr>
        <p:style>
          <a:lnRef idx="2">
            <a:schemeClr val="dk1">
              <a:shade val="15000"/>
            </a:schemeClr>
          </a:lnRef>
          <a:fillRef idx="1">
            <a:schemeClr val="dk1"/>
          </a:fillRef>
          <a:effectRef idx="0">
            <a:schemeClr val="dk1"/>
          </a:effectRef>
          <a:fontRef idx="minor">
            <a:schemeClr val="lt1"/>
          </a:fontRef>
        </p:style>
        <p:txBody>
          <a:bodyPr wrap="none" rtlCol="0">
            <a:spAutoFit/>
          </a:bodyPr>
          <a:lstStyle/>
          <a:p>
            <a:r>
              <a:rPr lang="en-US" sz="1600" dirty="0">
                <a:solidFill>
                  <a:srgbClr val="999933"/>
                </a:solidFill>
                <a:latin typeface="Courier New" panose="02070309020205020404" pitchFamily="49" charset="0"/>
                <a:cs typeface="Courier New" panose="02070309020205020404" pitchFamily="49" charset="0"/>
              </a:rPr>
              <a:t>  1: </a:t>
            </a:r>
            <a:r>
              <a:rPr lang="en-US" sz="1600" b="1" dirty="0">
                <a:solidFill>
                  <a:schemeClr val="accent6">
                    <a:lumMod val="75000"/>
                  </a:schemeClr>
                </a:solidFill>
                <a:latin typeface="Courier New" panose="02070309020205020404" pitchFamily="49" charset="0"/>
                <a:cs typeface="Courier New" panose="02070309020205020404" pitchFamily="49" charset="0"/>
              </a:rPr>
              <a:t>class</a:t>
            </a:r>
            <a:r>
              <a:rPr lang="en-US" sz="1600" dirty="0">
                <a:latin typeface="Courier New" panose="02070309020205020404" pitchFamily="49" charset="0"/>
                <a:cs typeface="Courier New" panose="02070309020205020404" pitchFamily="49" charset="0"/>
              </a:rPr>
              <a:t> A{</a:t>
            </a:r>
          </a:p>
          <a:p>
            <a:r>
              <a:rPr lang="en-US" sz="1600" dirty="0">
                <a:solidFill>
                  <a:srgbClr val="999933"/>
                </a:solidFill>
                <a:latin typeface="Courier New" panose="02070309020205020404" pitchFamily="49" charset="0"/>
                <a:cs typeface="Courier New" panose="02070309020205020404" pitchFamily="49" charset="0"/>
              </a:rPr>
              <a:t>  2: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A f(){ </a:t>
            </a:r>
            <a:r>
              <a:rPr lang="en-US" sz="1600" b="1" dirty="0">
                <a:solidFill>
                  <a:schemeClr val="accent6">
                    <a:lumMod val="75000"/>
                  </a:schemeClr>
                </a:solidFill>
                <a:latin typeface="Courier New" panose="02070309020205020404" pitchFamily="49" charset="0"/>
                <a:cs typeface="Courier New" panose="02070309020205020404" pitchFamily="49" charset="0"/>
              </a:rPr>
              <a:t>return</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new</a:t>
            </a:r>
            <a:r>
              <a:rPr lang="en-US" sz="1600" dirty="0">
                <a:latin typeface="Courier New" panose="02070309020205020404" pitchFamily="49" charset="0"/>
                <a:cs typeface="Courier New" panose="02070309020205020404" pitchFamily="49" charset="0"/>
              </a:rPr>
              <a:t> C(); }</a:t>
            </a:r>
          </a:p>
          <a:p>
            <a:r>
              <a:rPr lang="en-US" sz="1600" dirty="0">
                <a:solidFill>
                  <a:srgbClr val="999933"/>
                </a:solidFill>
                <a:latin typeface="Courier New" panose="02070309020205020404" pitchFamily="49" charset="0"/>
                <a:cs typeface="Courier New" panose="02070309020205020404" pitchFamily="49" charset="0"/>
              </a:rPr>
              <a:t>  3: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String g(){ </a:t>
            </a:r>
            <a:r>
              <a:rPr lang="en-US" sz="1600" b="1" dirty="0">
                <a:solidFill>
                  <a:schemeClr val="accent6">
                    <a:lumMod val="75000"/>
                  </a:schemeClr>
                </a:solidFill>
                <a:latin typeface="Courier New" panose="02070309020205020404" pitchFamily="49" charset="0"/>
                <a:cs typeface="Courier New" panose="02070309020205020404" pitchFamily="49" charset="0"/>
              </a:rPr>
              <a:t>return</a:t>
            </a:r>
            <a:r>
              <a:rPr lang="en-US" sz="1600" dirty="0">
                <a:latin typeface="Courier New" panose="02070309020205020404" pitchFamily="49" charset="0"/>
                <a:cs typeface="Courier New" panose="02070309020205020404" pitchFamily="49" charset="0"/>
              </a:rPr>
              <a:t> </a:t>
            </a:r>
            <a:r>
              <a:rPr lang="en-US" sz="1600" dirty="0">
                <a:solidFill>
                  <a:srgbClr val="3399FF"/>
                </a:solidFill>
                <a:latin typeface="Courier New" panose="02070309020205020404" pitchFamily="49" charset="0"/>
                <a:cs typeface="Courier New" panose="02070309020205020404" pitchFamily="49" charset="0"/>
              </a:rPr>
              <a:t>"A"</a:t>
            </a:r>
            <a:r>
              <a:rPr lang="en-US" sz="1600" dirty="0">
                <a:latin typeface="Courier New" panose="02070309020205020404" pitchFamily="49" charset="0"/>
                <a:cs typeface="Courier New" panose="02070309020205020404" pitchFamily="49" charset="0"/>
              </a:rPr>
              <a:t>; }</a:t>
            </a:r>
          </a:p>
          <a:p>
            <a:r>
              <a:rPr lang="en-US" sz="1600" dirty="0">
                <a:solidFill>
                  <a:srgbClr val="999933"/>
                </a:solidFill>
                <a:latin typeface="Courier New" panose="02070309020205020404" pitchFamily="49" charset="0"/>
                <a:cs typeface="Courier New" panose="02070309020205020404" pitchFamily="49" charset="0"/>
              </a:rPr>
              <a:t>  4: </a:t>
            </a:r>
            <a:r>
              <a:rPr lang="en-US" sz="1600" dirty="0">
                <a:latin typeface="Courier New" panose="02070309020205020404" pitchFamily="49" charset="0"/>
                <a:cs typeface="Courier New" panose="02070309020205020404" pitchFamily="49" charset="0"/>
              </a:rPr>
              <a:t>};</a:t>
            </a:r>
          </a:p>
          <a:p>
            <a:r>
              <a:rPr lang="en-US" sz="1600" dirty="0">
                <a:solidFill>
                  <a:srgbClr val="999933"/>
                </a:solidFill>
                <a:latin typeface="Courier New" panose="02070309020205020404" pitchFamily="49" charset="0"/>
                <a:cs typeface="Courier New" panose="02070309020205020404" pitchFamily="49" charset="0"/>
              </a:rPr>
              <a:t>  5: </a:t>
            </a:r>
            <a:r>
              <a:rPr lang="en-US" sz="1600" b="1" dirty="0">
                <a:solidFill>
                  <a:schemeClr val="accent6">
                    <a:lumMod val="75000"/>
                  </a:schemeClr>
                </a:solidFill>
                <a:latin typeface="Courier New" panose="02070309020205020404" pitchFamily="49" charset="0"/>
                <a:cs typeface="Courier New" panose="02070309020205020404" pitchFamily="49" charset="0"/>
              </a:rPr>
              <a:t>class</a:t>
            </a:r>
            <a:r>
              <a:rPr lang="en-US" sz="1600" dirty="0">
                <a:latin typeface="Courier New" panose="02070309020205020404" pitchFamily="49" charset="0"/>
                <a:cs typeface="Courier New" panose="02070309020205020404" pitchFamily="49" charset="0"/>
              </a:rPr>
              <a:t> B :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A{</a:t>
            </a:r>
          </a:p>
          <a:p>
            <a:r>
              <a:rPr lang="en-US" sz="1600" dirty="0">
                <a:solidFill>
                  <a:srgbClr val="999933"/>
                </a:solidFill>
                <a:latin typeface="Courier New" panose="02070309020205020404" pitchFamily="49" charset="0"/>
                <a:cs typeface="Courier New" panose="02070309020205020404" pitchFamily="49" charset="0"/>
              </a:rPr>
              <a:t>  6: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String g(){ </a:t>
            </a:r>
            <a:r>
              <a:rPr lang="en-US" sz="1600" b="1" dirty="0">
                <a:solidFill>
                  <a:schemeClr val="accent6">
                    <a:lumMod val="75000"/>
                  </a:schemeClr>
                </a:solidFill>
                <a:latin typeface="Courier New" panose="02070309020205020404" pitchFamily="49" charset="0"/>
                <a:cs typeface="Courier New" panose="02070309020205020404" pitchFamily="49" charset="0"/>
              </a:rPr>
              <a:t>return</a:t>
            </a:r>
            <a:r>
              <a:rPr lang="en-US" sz="1600" dirty="0">
                <a:latin typeface="Courier New" panose="02070309020205020404" pitchFamily="49" charset="0"/>
                <a:cs typeface="Courier New" panose="02070309020205020404" pitchFamily="49" charset="0"/>
              </a:rPr>
              <a:t> </a:t>
            </a:r>
            <a:r>
              <a:rPr lang="en-US" sz="1600" dirty="0">
                <a:solidFill>
                  <a:srgbClr val="3399FF"/>
                </a:solidFill>
                <a:latin typeface="Courier New" panose="02070309020205020404" pitchFamily="49" charset="0"/>
                <a:cs typeface="Courier New" panose="02070309020205020404" pitchFamily="49" charset="0"/>
              </a:rPr>
              <a:t>"B"</a:t>
            </a:r>
            <a:r>
              <a:rPr lang="en-US" sz="1600" dirty="0">
                <a:latin typeface="Courier New" panose="02070309020205020404" pitchFamily="49" charset="0"/>
                <a:cs typeface="Courier New" panose="02070309020205020404" pitchFamily="49" charset="0"/>
              </a:rPr>
              <a:t>; }</a:t>
            </a:r>
          </a:p>
          <a:p>
            <a:r>
              <a:rPr lang="en-US" sz="1600" dirty="0">
                <a:solidFill>
                  <a:srgbClr val="999933"/>
                </a:solidFill>
                <a:latin typeface="Courier New" panose="02070309020205020404" pitchFamily="49" charset="0"/>
                <a:cs typeface="Courier New" panose="02070309020205020404" pitchFamily="49" charset="0"/>
              </a:rPr>
              <a:t>  7: </a:t>
            </a:r>
            <a:r>
              <a:rPr lang="en-US" sz="1600" dirty="0">
                <a:latin typeface="Courier New" panose="02070309020205020404" pitchFamily="49" charset="0"/>
                <a:cs typeface="Courier New" panose="02070309020205020404" pitchFamily="49" charset="0"/>
              </a:rPr>
              <a:t>};</a:t>
            </a:r>
          </a:p>
          <a:p>
            <a:r>
              <a:rPr lang="en-US" sz="1600" dirty="0">
                <a:solidFill>
                  <a:srgbClr val="999933"/>
                </a:solidFill>
                <a:latin typeface="Courier New" panose="02070309020205020404" pitchFamily="49" charset="0"/>
                <a:cs typeface="Courier New" panose="02070309020205020404" pitchFamily="49" charset="0"/>
              </a:rPr>
              <a:t>  8: </a:t>
            </a:r>
            <a:r>
              <a:rPr lang="en-US" sz="1600" b="1" dirty="0">
                <a:solidFill>
                  <a:schemeClr val="accent6">
                    <a:lumMod val="75000"/>
                  </a:schemeClr>
                </a:solidFill>
                <a:latin typeface="Courier New" panose="02070309020205020404" pitchFamily="49" charset="0"/>
                <a:cs typeface="Courier New" panose="02070309020205020404" pitchFamily="49" charset="0"/>
              </a:rPr>
              <a:t>class</a:t>
            </a:r>
            <a:r>
              <a:rPr lang="en-US" sz="1600" dirty="0">
                <a:latin typeface="Courier New" panose="02070309020205020404" pitchFamily="49" charset="0"/>
                <a:cs typeface="Courier New" panose="02070309020205020404" pitchFamily="49" charset="0"/>
              </a:rPr>
              <a:t> C :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A{</a:t>
            </a:r>
          </a:p>
          <a:p>
            <a:r>
              <a:rPr lang="en-US" sz="1600" dirty="0">
                <a:solidFill>
                  <a:srgbClr val="999933"/>
                </a:solidFill>
                <a:latin typeface="Courier New" panose="02070309020205020404" pitchFamily="49" charset="0"/>
                <a:cs typeface="Courier New" panose="02070309020205020404" pitchFamily="49" charset="0"/>
              </a:rPr>
              <a:t>  9: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String g(){ </a:t>
            </a:r>
            <a:r>
              <a:rPr lang="en-US" sz="1600" b="1" dirty="0">
                <a:solidFill>
                  <a:schemeClr val="accent6">
                    <a:lumMod val="75000"/>
                  </a:schemeClr>
                </a:solidFill>
                <a:latin typeface="Courier New" panose="02070309020205020404" pitchFamily="49" charset="0"/>
                <a:cs typeface="Courier New" panose="02070309020205020404" pitchFamily="49" charset="0"/>
              </a:rPr>
              <a:t>return</a:t>
            </a:r>
            <a:r>
              <a:rPr lang="en-US" sz="1600" dirty="0">
                <a:latin typeface="Courier New" panose="02070309020205020404" pitchFamily="49" charset="0"/>
                <a:cs typeface="Courier New" panose="02070309020205020404" pitchFamily="49" charset="0"/>
              </a:rPr>
              <a:t> </a:t>
            </a:r>
            <a:r>
              <a:rPr lang="en-US" sz="1600" dirty="0">
                <a:solidFill>
                  <a:srgbClr val="3399FF"/>
                </a:solidFill>
                <a:latin typeface="Courier New" panose="02070309020205020404" pitchFamily="49" charset="0"/>
                <a:cs typeface="Courier New" panose="02070309020205020404" pitchFamily="49" charset="0"/>
              </a:rPr>
              <a:t>"C"</a:t>
            </a:r>
            <a:r>
              <a:rPr lang="en-US" sz="1600" dirty="0">
                <a:latin typeface="Courier New" panose="02070309020205020404" pitchFamily="49" charset="0"/>
                <a:cs typeface="Courier New" panose="02070309020205020404" pitchFamily="49" charset="0"/>
              </a:rPr>
              <a:t>; }</a:t>
            </a:r>
          </a:p>
          <a:p>
            <a:r>
              <a:rPr lang="en-US" sz="1600" dirty="0">
                <a:solidFill>
                  <a:srgbClr val="999933"/>
                </a:solidFill>
                <a:latin typeface="Courier New" panose="02070309020205020404" pitchFamily="49" charset="0"/>
                <a:cs typeface="Courier New" panose="02070309020205020404" pitchFamily="49" charset="0"/>
              </a:rPr>
              <a:t> 10: </a:t>
            </a:r>
            <a:r>
              <a:rPr lang="en-US" sz="1600" dirty="0">
                <a:latin typeface="Courier New" panose="02070309020205020404" pitchFamily="49" charset="0"/>
                <a:cs typeface="Courier New" panose="02070309020205020404" pitchFamily="49" charset="0"/>
              </a:rPr>
              <a:t>};</a:t>
            </a:r>
          </a:p>
          <a:p>
            <a:r>
              <a:rPr lang="en-US" sz="1600" dirty="0">
                <a:solidFill>
                  <a:srgbClr val="999933"/>
                </a:solidFill>
                <a:latin typeface="Courier New" panose="02070309020205020404" pitchFamily="49" charset="0"/>
                <a:cs typeface="Courier New" panose="02070309020205020404" pitchFamily="49" charset="0"/>
              </a:rPr>
              <a:t> 11: </a:t>
            </a:r>
            <a:r>
              <a:rPr lang="en-US" sz="1600" b="1" dirty="0">
                <a:solidFill>
                  <a:schemeClr val="accent6">
                    <a:lumMod val="75000"/>
                  </a:schemeClr>
                </a:solidFill>
                <a:latin typeface="Courier New" panose="02070309020205020404" pitchFamily="49" charset="0"/>
                <a:cs typeface="Courier New" panose="02070309020205020404" pitchFamily="49" charset="0"/>
              </a:rPr>
              <a:t>class</a:t>
            </a:r>
            <a:r>
              <a:rPr lang="en-US" sz="1600" dirty="0">
                <a:latin typeface="Courier New" panose="02070309020205020404" pitchFamily="49" charset="0"/>
                <a:cs typeface="Courier New" panose="02070309020205020404" pitchFamily="49" charset="0"/>
              </a:rPr>
              <a:t> D :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A{</a:t>
            </a:r>
          </a:p>
          <a:p>
            <a:r>
              <a:rPr lang="en-US" sz="1600" dirty="0">
                <a:solidFill>
                  <a:srgbClr val="999933"/>
                </a:solidFill>
                <a:latin typeface="Courier New" panose="02070309020205020404" pitchFamily="49" charset="0"/>
                <a:cs typeface="Courier New" panose="02070309020205020404" pitchFamily="49" charset="0"/>
              </a:rPr>
              <a:t> 12: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String g(){ </a:t>
            </a:r>
            <a:r>
              <a:rPr lang="en-US" sz="1600" b="1" dirty="0">
                <a:solidFill>
                  <a:schemeClr val="accent6">
                    <a:lumMod val="75000"/>
                  </a:schemeClr>
                </a:solidFill>
                <a:latin typeface="Courier New" panose="02070309020205020404" pitchFamily="49" charset="0"/>
                <a:cs typeface="Courier New" panose="02070309020205020404" pitchFamily="49" charset="0"/>
              </a:rPr>
              <a:t>return</a:t>
            </a:r>
            <a:r>
              <a:rPr lang="en-US" sz="1600" dirty="0">
                <a:latin typeface="Courier New" panose="02070309020205020404" pitchFamily="49" charset="0"/>
                <a:cs typeface="Courier New" panose="02070309020205020404" pitchFamily="49" charset="0"/>
              </a:rPr>
              <a:t> </a:t>
            </a:r>
            <a:r>
              <a:rPr lang="en-US" sz="1600" dirty="0">
                <a:solidFill>
                  <a:srgbClr val="3399FF"/>
                </a:solidFill>
                <a:latin typeface="Courier New" panose="02070309020205020404" pitchFamily="49" charset="0"/>
                <a:cs typeface="Courier New" panose="02070309020205020404" pitchFamily="49" charset="0"/>
              </a:rPr>
              <a:t>"D"</a:t>
            </a:r>
            <a:r>
              <a:rPr lang="en-US" sz="1600" dirty="0">
                <a:latin typeface="Courier New" panose="02070309020205020404" pitchFamily="49" charset="0"/>
                <a:cs typeface="Courier New" panose="02070309020205020404" pitchFamily="49" charset="0"/>
              </a:rPr>
              <a:t>; }</a:t>
            </a:r>
          </a:p>
          <a:p>
            <a:r>
              <a:rPr lang="en-US" sz="1600" dirty="0">
                <a:solidFill>
                  <a:srgbClr val="999933"/>
                </a:solidFill>
                <a:latin typeface="Courier New" panose="02070309020205020404" pitchFamily="49" charset="0"/>
                <a:cs typeface="Courier New" panose="02070309020205020404" pitchFamily="49" charset="0"/>
              </a:rPr>
              <a:t> 13: </a:t>
            </a:r>
            <a:r>
              <a:rPr lang="en-US" sz="1600" dirty="0">
                <a:latin typeface="Courier New" panose="02070309020205020404" pitchFamily="49" charset="0"/>
                <a:cs typeface="Courier New" panose="02070309020205020404" pitchFamily="49" charset="0"/>
              </a:rPr>
              <a:t>};</a:t>
            </a:r>
          </a:p>
          <a:p>
            <a:r>
              <a:rPr lang="en-US" sz="1600" dirty="0">
                <a:solidFill>
                  <a:srgbClr val="999933"/>
                </a:solidFill>
                <a:latin typeface="Courier New" panose="02070309020205020404" pitchFamily="49" charset="0"/>
                <a:cs typeface="Courier New" panose="02070309020205020404" pitchFamily="49" charset="0"/>
              </a:rPr>
              <a:t> 14: </a:t>
            </a:r>
            <a:r>
              <a:rPr lang="en-US" sz="1600" b="1" dirty="0">
                <a:solidFill>
                  <a:schemeClr val="accent6">
                    <a:lumMod val="75000"/>
                  </a:schemeClr>
                </a:solidFill>
                <a:latin typeface="Courier New" panose="02070309020205020404" pitchFamily="49" charset="0"/>
                <a:cs typeface="Courier New" panose="02070309020205020404" pitchFamily="49" charset="0"/>
              </a:rPr>
              <a:t>class</a:t>
            </a:r>
            <a:r>
              <a:rPr lang="en-US" sz="1600" dirty="0">
                <a:latin typeface="Courier New" panose="02070309020205020404" pitchFamily="49" charset="0"/>
                <a:cs typeface="Courier New" panose="02070309020205020404" pitchFamily="49" charset="0"/>
              </a:rPr>
              <a:t> Driver {</a:t>
            </a:r>
          </a:p>
          <a:p>
            <a:r>
              <a:rPr lang="en-US" sz="1600" dirty="0">
                <a:solidFill>
                  <a:srgbClr val="999933"/>
                </a:solidFill>
                <a:latin typeface="Courier New" panose="02070309020205020404" pitchFamily="49" charset="0"/>
                <a:cs typeface="Courier New" panose="02070309020205020404" pitchFamily="49" charset="0"/>
              </a:rPr>
              <a:t> 15: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a:t>
            </a:r>
            <a:r>
              <a:rPr lang="en-US" sz="1600" b="1" dirty="0">
                <a:solidFill>
                  <a:schemeClr val="accent4">
                    <a:lumMod val="75000"/>
                  </a:schemeClr>
                </a:solidFill>
                <a:latin typeface="Courier New" panose="02070309020205020404" pitchFamily="49" charset="0"/>
                <a:cs typeface="Courier New" panose="02070309020205020404" pitchFamily="49" charset="0"/>
              </a:rPr>
              <a:t>void</a:t>
            </a:r>
            <a:r>
              <a:rPr lang="en-US" sz="1600" dirty="0">
                <a:latin typeface="Courier New" panose="02070309020205020404" pitchFamily="49" charset="0"/>
                <a:cs typeface="Courier New" panose="02070309020205020404" pitchFamily="49" charset="0"/>
              </a:rPr>
              <a:t> main(String[] args){</a:t>
            </a:r>
          </a:p>
          <a:p>
            <a:r>
              <a:rPr lang="en-US" sz="1600" dirty="0">
                <a:solidFill>
                  <a:srgbClr val="999933"/>
                </a:solidFill>
                <a:latin typeface="Courier New" panose="02070309020205020404" pitchFamily="49" charset="0"/>
                <a:cs typeface="Courier New" panose="02070309020205020404" pitchFamily="49" charset="0"/>
              </a:rPr>
              <a:t> 16: </a:t>
            </a:r>
            <a:r>
              <a:rPr lang="en-US" sz="1600" dirty="0">
                <a:latin typeface="Courier New" panose="02070309020205020404" pitchFamily="49" charset="0"/>
                <a:cs typeface="Courier New" panose="02070309020205020404" pitchFamily="49" charset="0"/>
              </a:rPr>
              <a:t>    A[] aArr = {</a:t>
            </a:r>
            <a:r>
              <a:rPr lang="en-US" sz="1600" b="1" dirty="0">
                <a:solidFill>
                  <a:schemeClr val="accent6">
                    <a:lumMod val="75000"/>
                  </a:schemeClr>
                </a:solidFill>
                <a:latin typeface="Courier New" panose="02070309020205020404" pitchFamily="49" charset="0"/>
                <a:cs typeface="Courier New" panose="02070309020205020404" pitchFamily="49" charset="0"/>
              </a:rPr>
              <a:t>new</a:t>
            </a:r>
            <a:r>
              <a:rPr lang="en-US" sz="1600" dirty="0">
                <a:latin typeface="Courier New" panose="02070309020205020404" pitchFamily="49" charset="0"/>
                <a:cs typeface="Courier New" panose="02070309020205020404" pitchFamily="49" charset="0"/>
              </a:rPr>
              <a:t> A(), </a:t>
            </a:r>
            <a:r>
              <a:rPr lang="en-US" sz="1600" b="1" dirty="0">
                <a:solidFill>
                  <a:schemeClr val="accent6">
                    <a:lumMod val="75000"/>
                  </a:schemeClr>
                </a:solidFill>
                <a:latin typeface="Courier New" panose="02070309020205020404" pitchFamily="49" charset="0"/>
                <a:cs typeface="Courier New" panose="02070309020205020404" pitchFamily="49" charset="0"/>
              </a:rPr>
              <a:t>new</a:t>
            </a:r>
            <a:r>
              <a:rPr lang="en-US" sz="1600" dirty="0">
                <a:latin typeface="Courier New" panose="02070309020205020404" pitchFamily="49" charset="0"/>
                <a:cs typeface="Courier New" panose="02070309020205020404" pitchFamily="49" charset="0"/>
              </a:rPr>
              <a:t> B()};</a:t>
            </a:r>
          </a:p>
          <a:p>
            <a:r>
              <a:rPr lang="en-US" sz="1600" dirty="0">
                <a:solidFill>
                  <a:srgbClr val="999933"/>
                </a:solidFill>
                <a:latin typeface="Courier New" panose="02070309020205020404" pitchFamily="49" charset="0"/>
                <a:cs typeface="Courier New" panose="02070309020205020404" pitchFamily="49" charset="0"/>
              </a:rPr>
              <a:t> 17: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for</a:t>
            </a:r>
            <a:r>
              <a:rPr lang="en-US" sz="1600" dirty="0">
                <a:latin typeface="Courier New" panose="02070309020205020404" pitchFamily="49" charset="0"/>
                <a:cs typeface="Courier New" panose="02070309020205020404" pitchFamily="49" charset="0"/>
              </a:rPr>
              <a:t> (A a : aArr){</a:t>
            </a:r>
          </a:p>
          <a:p>
            <a:r>
              <a:rPr lang="en-US" sz="1600" dirty="0">
                <a:solidFill>
                  <a:srgbClr val="999933"/>
                </a:solidFill>
                <a:latin typeface="Courier New" panose="02070309020205020404" pitchFamily="49" charset="0"/>
                <a:cs typeface="Courier New" panose="02070309020205020404" pitchFamily="49" charset="0"/>
              </a:rPr>
              <a:t> 18: </a:t>
            </a:r>
            <a:r>
              <a:rPr lang="en-US" sz="1600" dirty="0">
                <a:latin typeface="Courier New" panose="02070309020205020404" pitchFamily="49" charset="0"/>
                <a:cs typeface="Courier New" panose="02070309020205020404" pitchFamily="49" charset="0"/>
              </a:rPr>
              <a:t>      A res = a.f();</a:t>
            </a:r>
          </a:p>
          <a:p>
            <a:r>
              <a:rPr lang="en-US" sz="1600" dirty="0">
                <a:solidFill>
                  <a:srgbClr val="999933"/>
                </a:solidFill>
                <a:latin typeface="Courier New" panose="02070309020205020404" pitchFamily="49" charset="0"/>
                <a:cs typeface="Courier New" panose="02070309020205020404" pitchFamily="49" charset="0"/>
              </a:rPr>
              <a:t> 19: </a:t>
            </a:r>
            <a:r>
              <a:rPr lang="en-US" sz="1600" dirty="0">
                <a:latin typeface="Courier New" panose="02070309020205020404" pitchFamily="49" charset="0"/>
                <a:cs typeface="Courier New" panose="02070309020205020404" pitchFamily="49" charset="0"/>
              </a:rPr>
              <a:t>      print(a.g());</a:t>
            </a:r>
          </a:p>
          <a:p>
            <a:r>
              <a:rPr lang="en-US" sz="1600" dirty="0">
                <a:solidFill>
                  <a:srgbClr val="999933"/>
                </a:solidFill>
                <a:latin typeface="Courier New" panose="02070309020205020404" pitchFamily="49" charset="0"/>
                <a:cs typeface="Courier New" panose="02070309020205020404" pitchFamily="49" charset="0"/>
              </a:rPr>
              <a:t> 20: </a:t>
            </a:r>
            <a:r>
              <a:rPr lang="en-US" sz="1600" dirty="0">
                <a:latin typeface="Courier New" panose="02070309020205020404" pitchFamily="49" charset="0"/>
                <a:cs typeface="Courier New" panose="02070309020205020404" pitchFamily="49" charset="0"/>
              </a:rPr>
              <a:t>      print(res.g());</a:t>
            </a:r>
          </a:p>
          <a:p>
            <a:r>
              <a:rPr lang="en-US" sz="1600" dirty="0">
                <a:solidFill>
                  <a:srgbClr val="999933"/>
                </a:solidFill>
                <a:latin typeface="Courier New" panose="02070309020205020404" pitchFamily="49" charset="0"/>
                <a:cs typeface="Courier New" panose="02070309020205020404" pitchFamily="49" charset="0"/>
              </a:rPr>
              <a:t> 21: </a:t>
            </a:r>
            <a:r>
              <a:rPr lang="en-US" sz="1600" dirty="0">
                <a:latin typeface="Courier New" panose="02070309020205020404" pitchFamily="49" charset="0"/>
                <a:cs typeface="Courier New" panose="02070309020205020404" pitchFamily="49" charset="0"/>
              </a:rPr>
              <a:t>    }</a:t>
            </a:r>
          </a:p>
          <a:p>
            <a:r>
              <a:rPr lang="en-US" sz="1600" dirty="0">
                <a:solidFill>
                  <a:srgbClr val="999933"/>
                </a:solidFill>
                <a:latin typeface="Courier New" panose="02070309020205020404" pitchFamily="49" charset="0"/>
                <a:cs typeface="Courier New" panose="02070309020205020404" pitchFamily="49" charset="0"/>
              </a:rPr>
              <a:t> 22: </a:t>
            </a:r>
            <a:r>
              <a:rPr lang="en-US" sz="1600" dirty="0">
                <a:latin typeface="Courier New" panose="02070309020205020404" pitchFamily="49" charset="0"/>
                <a:cs typeface="Courier New" panose="02070309020205020404" pitchFamily="49" charset="0"/>
              </a:rPr>
              <a:t>  }</a:t>
            </a:r>
          </a:p>
          <a:p>
            <a:r>
              <a:rPr lang="en-US" sz="1600" dirty="0">
                <a:solidFill>
                  <a:srgbClr val="999933"/>
                </a:solidFill>
                <a:latin typeface="Courier New" panose="02070309020205020404" pitchFamily="49" charset="0"/>
                <a:cs typeface="Courier New" panose="02070309020205020404" pitchFamily="49" charset="0"/>
              </a:rPr>
              <a:t> 23: </a:t>
            </a:r>
            <a:r>
              <a:rPr lang="en-US" sz="1600"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3563859403"/>
      </p:ext>
    </p:extLst>
  </p:cSld>
  <p:clrMapOvr>
    <a:masterClrMapping/>
  </p:clrMapOvr>
</p:sld>
</file>

<file path=ppt/slides/slide3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ROGCODE_c_dispatch.c">
            <a:extLst>
              <a:ext uri="{FF2B5EF4-FFF2-40B4-BE49-F238E27FC236}">
                <a16:creationId xmlns:a16="http://schemas.microsoft.com/office/drawing/2014/main" id="{FE110F2B-FB42-DFA2-27EF-2822E7137986}"/>
              </a:ext>
            </a:extLst>
          </p:cNvPr>
          <p:cNvSpPr txBox="1"/>
          <p:nvPr/>
        </p:nvSpPr>
        <p:spPr>
          <a:xfrm>
            <a:off x="6705615" y="983603"/>
            <a:ext cx="5245347" cy="5755422"/>
          </a:xfrm>
          <a:prstGeom prst="rect">
            <a:avLst/>
          </a:prstGeom>
        </p:spPr>
        <p:style>
          <a:lnRef idx="2">
            <a:schemeClr val="dk1">
              <a:shade val="15000"/>
            </a:schemeClr>
          </a:lnRef>
          <a:fillRef idx="1">
            <a:schemeClr val="dk1"/>
          </a:fillRef>
          <a:effectRef idx="0">
            <a:schemeClr val="dk1"/>
          </a:effectRef>
          <a:fontRef idx="minor">
            <a:schemeClr val="lt1"/>
          </a:fontRef>
        </p:style>
        <p:txBody>
          <a:bodyPr wrap="none" rtlCol="0">
            <a:spAutoFit/>
          </a:bodyPr>
          <a:lstStyle/>
          <a:p>
            <a:r>
              <a:rPr lang="en-US" sz="1600" dirty="0">
                <a:solidFill>
                  <a:srgbClr val="999933"/>
                </a:solidFill>
                <a:latin typeface="Courier New" panose="02070309020205020404" pitchFamily="49" charset="0"/>
                <a:cs typeface="Courier New" panose="02070309020205020404" pitchFamily="49" charset="0"/>
              </a:rPr>
              <a:t>  1: </a:t>
            </a:r>
            <a:r>
              <a:rPr lang="en-US" sz="1600" b="1" dirty="0">
                <a:solidFill>
                  <a:schemeClr val="accent6">
                    <a:lumMod val="75000"/>
                  </a:schemeClr>
                </a:solidFill>
                <a:latin typeface="Courier New" panose="02070309020205020404" pitchFamily="49" charset="0"/>
                <a:cs typeface="Courier New" panose="02070309020205020404" pitchFamily="49" charset="0"/>
              </a:rPr>
              <a:t>class</a:t>
            </a:r>
            <a:r>
              <a:rPr lang="en-US" sz="1600" dirty="0">
                <a:latin typeface="Courier New" panose="02070309020205020404" pitchFamily="49" charset="0"/>
                <a:cs typeface="Courier New" panose="02070309020205020404" pitchFamily="49" charset="0"/>
              </a:rPr>
              <a:t> A{</a:t>
            </a:r>
          </a:p>
          <a:p>
            <a:r>
              <a:rPr lang="en-US" sz="1600" dirty="0">
                <a:solidFill>
                  <a:srgbClr val="999933"/>
                </a:solidFill>
                <a:latin typeface="Courier New" panose="02070309020205020404" pitchFamily="49" charset="0"/>
                <a:cs typeface="Courier New" panose="02070309020205020404" pitchFamily="49" charset="0"/>
              </a:rPr>
              <a:t>  2: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A f(){ </a:t>
            </a:r>
            <a:r>
              <a:rPr lang="en-US" sz="1600" b="1" dirty="0">
                <a:solidFill>
                  <a:schemeClr val="accent6">
                    <a:lumMod val="75000"/>
                  </a:schemeClr>
                </a:solidFill>
                <a:latin typeface="Courier New" panose="02070309020205020404" pitchFamily="49" charset="0"/>
                <a:cs typeface="Courier New" panose="02070309020205020404" pitchFamily="49" charset="0"/>
              </a:rPr>
              <a:t>return</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new</a:t>
            </a:r>
            <a:r>
              <a:rPr lang="en-US" sz="1600" dirty="0">
                <a:latin typeface="Courier New" panose="02070309020205020404" pitchFamily="49" charset="0"/>
                <a:cs typeface="Courier New" panose="02070309020205020404" pitchFamily="49" charset="0"/>
              </a:rPr>
              <a:t> C(); }</a:t>
            </a:r>
          </a:p>
          <a:p>
            <a:r>
              <a:rPr lang="en-US" sz="1600" dirty="0">
                <a:solidFill>
                  <a:srgbClr val="999933"/>
                </a:solidFill>
                <a:latin typeface="Courier New" panose="02070309020205020404" pitchFamily="49" charset="0"/>
                <a:cs typeface="Courier New" panose="02070309020205020404" pitchFamily="49" charset="0"/>
              </a:rPr>
              <a:t>  3: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String g(){ </a:t>
            </a:r>
            <a:r>
              <a:rPr lang="en-US" sz="1600" b="1" dirty="0">
                <a:solidFill>
                  <a:schemeClr val="accent6">
                    <a:lumMod val="75000"/>
                  </a:schemeClr>
                </a:solidFill>
                <a:latin typeface="Courier New" panose="02070309020205020404" pitchFamily="49" charset="0"/>
                <a:cs typeface="Courier New" panose="02070309020205020404" pitchFamily="49" charset="0"/>
              </a:rPr>
              <a:t>return</a:t>
            </a:r>
            <a:r>
              <a:rPr lang="en-US" sz="1600" dirty="0">
                <a:latin typeface="Courier New" panose="02070309020205020404" pitchFamily="49" charset="0"/>
                <a:cs typeface="Courier New" panose="02070309020205020404" pitchFamily="49" charset="0"/>
              </a:rPr>
              <a:t> </a:t>
            </a:r>
            <a:r>
              <a:rPr lang="en-US" sz="1600" dirty="0">
                <a:solidFill>
                  <a:srgbClr val="3399FF"/>
                </a:solidFill>
                <a:latin typeface="Courier New" panose="02070309020205020404" pitchFamily="49" charset="0"/>
                <a:cs typeface="Courier New" panose="02070309020205020404" pitchFamily="49" charset="0"/>
              </a:rPr>
              <a:t>"A"</a:t>
            </a:r>
            <a:r>
              <a:rPr lang="en-US" sz="1600" dirty="0">
                <a:latin typeface="Courier New" panose="02070309020205020404" pitchFamily="49" charset="0"/>
                <a:cs typeface="Courier New" panose="02070309020205020404" pitchFamily="49" charset="0"/>
              </a:rPr>
              <a:t>; }</a:t>
            </a:r>
          </a:p>
          <a:p>
            <a:r>
              <a:rPr lang="en-US" sz="1600" dirty="0">
                <a:solidFill>
                  <a:srgbClr val="999933"/>
                </a:solidFill>
                <a:latin typeface="Courier New" panose="02070309020205020404" pitchFamily="49" charset="0"/>
                <a:cs typeface="Courier New" panose="02070309020205020404" pitchFamily="49" charset="0"/>
              </a:rPr>
              <a:t>  4: </a:t>
            </a:r>
            <a:r>
              <a:rPr lang="en-US" sz="1600" dirty="0">
                <a:latin typeface="Courier New" panose="02070309020205020404" pitchFamily="49" charset="0"/>
                <a:cs typeface="Courier New" panose="02070309020205020404" pitchFamily="49" charset="0"/>
              </a:rPr>
              <a:t>};</a:t>
            </a:r>
          </a:p>
          <a:p>
            <a:r>
              <a:rPr lang="en-US" sz="1600" dirty="0">
                <a:solidFill>
                  <a:srgbClr val="999933"/>
                </a:solidFill>
                <a:latin typeface="Courier New" panose="02070309020205020404" pitchFamily="49" charset="0"/>
                <a:cs typeface="Courier New" panose="02070309020205020404" pitchFamily="49" charset="0"/>
              </a:rPr>
              <a:t>  5: </a:t>
            </a:r>
            <a:r>
              <a:rPr lang="en-US" sz="1600" b="1" dirty="0">
                <a:solidFill>
                  <a:schemeClr val="accent6">
                    <a:lumMod val="75000"/>
                  </a:schemeClr>
                </a:solidFill>
                <a:latin typeface="Courier New" panose="02070309020205020404" pitchFamily="49" charset="0"/>
                <a:cs typeface="Courier New" panose="02070309020205020404" pitchFamily="49" charset="0"/>
              </a:rPr>
              <a:t>class</a:t>
            </a:r>
            <a:r>
              <a:rPr lang="en-US" sz="1600" dirty="0">
                <a:latin typeface="Courier New" panose="02070309020205020404" pitchFamily="49" charset="0"/>
                <a:cs typeface="Courier New" panose="02070309020205020404" pitchFamily="49" charset="0"/>
              </a:rPr>
              <a:t> B :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A{</a:t>
            </a:r>
          </a:p>
          <a:p>
            <a:r>
              <a:rPr lang="en-US" sz="1600" dirty="0">
                <a:solidFill>
                  <a:srgbClr val="999933"/>
                </a:solidFill>
                <a:latin typeface="Courier New" panose="02070309020205020404" pitchFamily="49" charset="0"/>
                <a:cs typeface="Courier New" panose="02070309020205020404" pitchFamily="49" charset="0"/>
              </a:rPr>
              <a:t>  6: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String g(){ </a:t>
            </a:r>
            <a:r>
              <a:rPr lang="en-US" sz="1600" b="1" dirty="0">
                <a:solidFill>
                  <a:schemeClr val="accent6">
                    <a:lumMod val="75000"/>
                  </a:schemeClr>
                </a:solidFill>
                <a:latin typeface="Courier New" panose="02070309020205020404" pitchFamily="49" charset="0"/>
                <a:cs typeface="Courier New" panose="02070309020205020404" pitchFamily="49" charset="0"/>
              </a:rPr>
              <a:t>return</a:t>
            </a:r>
            <a:r>
              <a:rPr lang="en-US" sz="1600" dirty="0">
                <a:latin typeface="Courier New" panose="02070309020205020404" pitchFamily="49" charset="0"/>
                <a:cs typeface="Courier New" panose="02070309020205020404" pitchFamily="49" charset="0"/>
              </a:rPr>
              <a:t> </a:t>
            </a:r>
            <a:r>
              <a:rPr lang="en-US" sz="1600" dirty="0">
                <a:solidFill>
                  <a:srgbClr val="3399FF"/>
                </a:solidFill>
                <a:latin typeface="Courier New" panose="02070309020205020404" pitchFamily="49" charset="0"/>
                <a:cs typeface="Courier New" panose="02070309020205020404" pitchFamily="49" charset="0"/>
              </a:rPr>
              <a:t>"B"</a:t>
            </a:r>
            <a:r>
              <a:rPr lang="en-US" sz="1600" dirty="0">
                <a:latin typeface="Courier New" panose="02070309020205020404" pitchFamily="49" charset="0"/>
                <a:cs typeface="Courier New" panose="02070309020205020404" pitchFamily="49" charset="0"/>
              </a:rPr>
              <a:t>; }</a:t>
            </a:r>
          </a:p>
          <a:p>
            <a:r>
              <a:rPr lang="en-US" sz="1600" dirty="0">
                <a:solidFill>
                  <a:srgbClr val="999933"/>
                </a:solidFill>
                <a:latin typeface="Courier New" panose="02070309020205020404" pitchFamily="49" charset="0"/>
                <a:cs typeface="Courier New" panose="02070309020205020404" pitchFamily="49" charset="0"/>
              </a:rPr>
              <a:t>  7: </a:t>
            </a:r>
            <a:r>
              <a:rPr lang="en-US" sz="1600" dirty="0">
                <a:latin typeface="Courier New" panose="02070309020205020404" pitchFamily="49" charset="0"/>
                <a:cs typeface="Courier New" panose="02070309020205020404" pitchFamily="49" charset="0"/>
              </a:rPr>
              <a:t>};</a:t>
            </a:r>
          </a:p>
          <a:p>
            <a:r>
              <a:rPr lang="en-US" sz="1600" dirty="0">
                <a:solidFill>
                  <a:srgbClr val="999933"/>
                </a:solidFill>
                <a:latin typeface="Courier New" panose="02070309020205020404" pitchFamily="49" charset="0"/>
                <a:cs typeface="Courier New" panose="02070309020205020404" pitchFamily="49" charset="0"/>
              </a:rPr>
              <a:t>  8: </a:t>
            </a:r>
            <a:r>
              <a:rPr lang="en-US" sz="1600" b="1" dirty="0">
                <a:solidFill>
                  <a:schemeClr val="accent6">
                    <a:lumMod val="75000"/>
                  </a:schemeClr>
                </a:solidFill>
                <a:latin typeface="Courier New" panose="02070309020205020404" pitchFamily="49" charset="0"/>
                <a:cs typeface="Courier New" panose="02070309020205020404" pitchFamily="49" charset="0"/>
              </a:rPr>
              <a:t>class</a:t>
            </a:r>
            <a:r>
              <a:rPr lang="en-US" sz="1600" dirty="0">
                <a:latin typeface="Courier New" panose="02070309020205020404" pitchFamily="49" charset="0"/>
                <a:cs typeface="Courier New" panose="02070309020205020404" pitchFamily="49" charset="0"/>
              </a:rPr>
              <a:t> C :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A{</a:t>
            </a:r>
          </a:p>
          <a:p>
            <a:r>
              <a:rPr lang="en-US" sz="1600" dirty="0">
                <a:solidFill>
                  <a:srgbClr val="999933"/>
                </a:solidFill>
                <a:latin typeface="Courier New" panose="02070309020205020404" pitchFamily="49" charset="0"/>
                <a:cs typeface="Courier New" panose="02070309020205020404" pitchFamily="49" charset="0"/>
              </a:rPr>
              <a:t>  9: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String g(){ </a:t>
            </a:r>
            <a:r>
              <a:rPr lang="en-US" sz="1600" b="1" dirty="0">
                <a:solidFill>
                  <a:schemeClr val="accent6">
                    <a:lumMod val="75000"/>
                  </a:schemeClr>
                </a:solidFill>
                <a:latin typeface="Courier New" panose="02070309020205020404" pitchFamily="49" charset="0"/>
                <a:cs typeface="Courier New" panose="02070309020205020404" pitchFamily="49" charset="0"/>
              </a:rPr>
              <a:t>return</a:t>
            </a:r>
            <a:r>
              <a:rPr lang="en-US" sz="1600" dirty="0">
                <a:latin typeface="Courier New" panose="02070309020205020404" pitchFamily="49" charset="0"/>
                <a:cs typeface="Courier New" panose="02070309020205020404" pitchFamily="49" charset="0"/>
              </a:rPr>
              <a:t> </a:t>
            </a:r>
            <a:r>
              <a:rPr lang="en-US" sz="1600" dirty="0">
                <a:solidFill>
                  <a:srgbClr val="3399FF"/>
                </a:solidFill>
                <a:latin typeface="Courier New" panose="02070309020205020404" pitchFamily="49" charset="0"/>
                <a:cs typeface="Courier New" panose="02070309020205020404" pitchFamily="49" charset="0"/>
              </a:rPr>
              <a:t>"C"</a:t>
            </a:r>
            <a:r>
              <a:rPr lang="en-US" sz="1600" dirty="0">
                <a:latin typeface="Courier New" panose="02070309020205020404" pitchFamily="49" charset="0"/>
                <a:cs typeface="Courier New" panose="02070309020205020404" pitchFamily="49" charset="0"/>
              </a:rPr>
              <a:t>; }</a:t>
            </a:r>
          </a:p>
          <a:p>
            <a:r>
              <a:rPr lang="en-US" sz="1600" dirty="0">
                <a:solidFill>
                  <a:srgbClr val="999933"/>
                </a:solidFill>
                <a:latin typeface="Courier New" panose="02070309020205020404" pitchFamily="49" charset="0"/>
                <a:cs typeface="Courier New" panose="02070309020205020404" pitchFamily="49" charset="0"/>
              </a:rPr>
              <a:t> 10: </a:t>
            </a:r>
            <a:r>
              <a:rPr lang="en-US" sz="1600" dirty="0">
                <a:latin typeface="Courier New" panose="02070309020205020404" pitchFamily="49" charset="0"/>
                <a:cs typeface="Courier New" panose="02070309020205020404" pitchFamily="49" charset="0"/>
              </a:rPr>
              <a:t>};</a:t>
            </a:r>
          </a:p>
          <a:p>
            <a:r>
              <a:rPr lang="en-US" sz="1600" dirty="0">
                <a:solidFill>
                  <a:srgbClr val="999933"/>
                </a:solidFill>
                <a:latin typeface="Courier New" panose="02070309020205020404" pitchFamily="49" charset="0"/>
                <a:cs typeface="Courier New" panose="02070309020205020404" pitchFamily="49" charset="0"/>
              </a:rPr>
              <a:t> 11: </a:t>
            </a:r>
            <a:r>
              <a:rPr lang="en-US" sz="1600" b="1" dirty="0">
                <a:solidFill>
                  <a:schemeClr val="accent6">
                    <a:lumMod val="75000"/>
                  </a:schemeClr>
                </a:solidFill>
                <a:latin typeface="Courier New" panose="02070309020205020404" pitchFamily="49" charset="0"/>
                <a:cs typeface="Courier New" panose="02070309020205020404" pitchFamily="49" charset="0"/>
              </a:rPr>
              <a:t>class</a:t>
            </a:r>
            <a:r>
              <a:rPr lang="en-US" sz="1600" dirty="0">
                <a:latin typeface="Courier New" panose="02070309020205020404" pitchFamily="49" charset="0"/>
                <a:cs typeface="Courier New" panose="02070309020205020404" pitchFamily="49" charset="0"/>
              </a:rPr>
              <a:t> D :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A{</a:t>
            </a:r>
          </a:p>
          <a:p>
            <a:r>
              <a:rPr lang="en-US" sz="1600" dirty="0">
                <a:solidFill>
                  <a:srgbClr val="999933"/>
                </a:solidFill>
                <a:latin typeface="Courier New" panose="02070309020205020404" pitchFamily="49" charset="0"/>
                <a:cs typeface="Courier New" panose="02070309020205020404" pitchFamily="49" charset="0"/>
              </a:rPr>
              <a:t> 12: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String g(){ </a:t>
            </a:r>
            <a:r>
              <a:rPr lang="en-US" sz="1600" b="1" dirty="0">
                <a:solidFill>
                  <a:schemeClr val="accent6">
                    <a:lumMod val="75000"/>
                  </a:schemeClr>
                </a:solidFill>
                <a:latin typeface="Courier New" panose="02070309020205020404" pitchFamily="49" charset="0"/>
                <a:cs typeface="Courier New" panose="02070309020205020404" pitchFamily="49" charset="0"/>
              </a:rPr>
              <a:t>return</a:t>
            </a:r>
            <a:r>
              <a:rPr lang="en-US" sz="1600" dirty="0">
                <a:latin typeface="Courier New" panose="02070309020205020404" pitchFamily="49" charset="0"/>
                <a:cs typeface="Courier New" panose="02070309020205020404" pitchFamily="49" charset="0"/>
              </a:rPr>
              <a:t> </a:t>
            </a:r>
            <a:r>
              <a:rPr lang="en-US" sz="1600" dirty="0">
                <a:solidFill>
                  <a:srgbClr val="3399FF"/>
                </a:solidFill>
                <a:latin typeface="Courier New" panose="02070309020205020404" pitchFamily="49" charset="0"/>
                <a:cs typeface="Courier New" panose="02070309020205020404" pitchFamily="49" charset="0"/>
              </a:rPr>
              <a:t>"D"</a:t>
            </a:r>
            <a:r>
              <a:rPr lang="en-US" sz="1600" dirty="0">
                <a:latin typeface="Courier New" panose="02070309020205020404" pitchFamily="49" charset="0"/>
                <a:cs typeface="Courier New" panose="02070309020205020404" pitchFamily="49" charset="0"/>
              </a:rPr>
              <a:t>; }</a:t>
            </a:r>
          </a:p>
          <a:p>
            <a:r>
              <a:rPr lang="en-US" sz="1600" dirty="0">
                <a:solidFill>
                  <a:srgbClr val="999933"/>
                </a:solidFill>
                <a:latin typeface="Courier New" panose="02070309020205020404" pitchFamily="49" charset="0"/>
                <a:cs typeface="Courier New" panose="02070309020205020404" pitchFamily="49" charset="0"/>
              </a:rPr>
              <a:t> 13: </a:t>
            </a:r>
            <a:r>
              <a:rPr lang="en-US" sz="1600" dirty="0">
                <a:latin typeface="Courier New" panose="02070309020205020404" pitchFamily="49" charset="0"/>
                <a:cs typeface="Courier New" panose="02070309020205020404" pitchFamily="49" charset="0"/>
              </a:rPr>
              <a:t>};</a:t>
            </a:r>
          </a:p>
          <a:p>
            <a:r>
              <a:rPr lang="en-US" sz="1600" dirty="0">
                <a:solidFill>
                  <a:srgbClr val="999933"/>
                </a:solidFill>
                <a:latin typeface="Courier New" panose="02070309020205020404" pitchFamily="49" charset="0"/>
                <a:cs typeface="Courier New" panose="02070309020205020404" pitchFamily="49" charset="0"/>
              </a:rPr>
              <a:t> 14: </a:t>
            </a:r>
            <a:r>
              <a:rPr lang="en-US" sz="1600" b="1" dirty="0">
                <a:solidFill>
                  <a:schemeClr val="accent6">
                    <a:lumMod val="75000"/>
                  </a:schemeClr>
                </a:solidFill>
                <a:latin typeface="Courier New" panose="02070309020205020404" pitchFamily="49" charset="0"/>
                <a:cs typeface="Courier New" panose="02070309020205020404" pitchFamily="49" charset="0"/>
              </a:rPr>
              <a:t>class</a:t>
            </a:r>
            <a:r>
              <a:rPr lang="en-US" sz="1600" dirty="0">
                <a:latin typeface="Courier New" panose="02070309020205020404" pitchFamily="49" charset="0"/>
                <a:cs typeface="Courier New" panose="02070309020205020404" pitchFamily="49" charset="0"/>
              </a:rPr>
              <a:t> Driver {</a:t>
            </a:r>
          </a:p>
          <a:p>
            <a:r>
              <a:rPr lang="en-US" sz="1600" dirty="0">
                <a:solidFill>
                  <a:srgbClr val="999933"/>
                </a:solidFill>
                <a:latin typeface="Courier New" panose="02070309020205020404" pitchFamily="49" charset="0"/>
                <a:cs typeface="Courier New" panose="02070309020205020404" pitchFamily="49" charset="0"/>
              </a:rPr>
              <a:t> 15: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a:t>
            </a:r>
            <a:r>
              <a:rPr lang="en-US" sz="1600" b="1" dirty="0">
                <a:solidFill>
                  <a:schemeClr val="accent4">
                    <a:lumMod val="75000"/>
                  </a:schemeClr>
                </a:solidFill>
                <a:latin typeface="Courier New" panose="02070309020205020404" pitchFamily="49" charset="0"/>
                <a:cs typeface="Courier New" panose="02070309020205020404" pitchFamily="49" charset="0"/>
              </a:rPr>
              <a:t>void</a:t>
            </a:r>
            <a:r>
              <a:rPr lang="en-US" sz="1600" dirty="0">
                <a:latin typeface="Courier New" panose="02070309020205020404" pitchFamily="49" charset="0"/>
                <a:cs typeface="Courier New" panose="02070309020205020404" pitchFamily="49" charset="0"/>
              </a:rPr>
              <a:t> main(String[] args){</a:t>
            </a:r>
          </a:p>
          <a:p>
            <a:r>
              <a:rPr lang="en-US" sz="1600" dirty="0">
                <a:solidFill>
                  <a:srgbClr val="999933"/>
                </a:solidFill>
                <a:latin typeface="Courier New" panose="02070309020205020404" pitchFamily="49" charset="0"/>
                <a:cs typeface="Courier New" panose="02070309020205020404" pitchFamily="49" charset="0"/>
              </a:rPr>
              <a:t> 16: </a:t>
            </a:r>
            <a:r>
              <a:rPr lang="en-US" sz="1600" dirty="0">
                <a:latin typeface="Courier New" panose="02070309020205020404" pitchFamily="49" charset="0"/>
                <a:cs typeface="Courier New" panose="02070309020205020404" pitchFamily="49" charset="0"/>
              </a:rPr>
              <a:t>    A[] aArr = {</a:t>
            </a:r>
            <a:r>
              <a:rPr lang="en-US" sz="1600" b="1" dirty="0">
                <a:solidFill>
                  <a:schemeClr val="accent6">
                    <a:lumMod val="75000"/>
                  </a:schemeClr>
                </a:solidFill>
                <a:latin typeface="Courier New" panose="02070309020205020404" pitchFamily="49" charset="0"/>
                <a:cs typeface="Courier New" panose="02070309020205020404" pitchFamily="49" charset="0"/>
              </a:rPr>
              <a:t>new</a:t>
            </a:r>
            <a:r>
              <a:rPr lang="en-US" sz="1600" dirty="0">
                <a:latin typeface="Courier New" panose="02070309020205020404" pitchFamily="49" charset="0"/>
                <a:cs typeface="Courier New" panose="02070309020205020404" pitchFamily="49" charset="0"/>
              </a:rPr>
              <a:t> A(), </a:t>
            </a:r>
            <a:r>
              <a:rPr lang="en-US" sz="1600" b="1" dirty="0">
                <a:solidFill>
                  <a:schemeClr val="accent6">
                    <a:lumMod val="75000"/>
                  </a:schemeClr>
                </a:solidFill>
                <a:latin typeface="Courier New" panose="02070309020205020404" pitchFamily="49" charset="0"/>
                <a:cs typeface="Courier New" panose="02070309020205020404" pitchFamily="49" charset="0"/>
              </a:rPr>
              <a:t>new</a:t>
            </a:r>
            <a:r>
              <a:rPr lang="en-US" sz="1600" dirty="0">
                <a:latin typeface="Courier New" panose="02070309020205020404" pitchFamily="49" charset="0"/>
                <a:cs typeface="Courier New" panose="02070309020205020404" pitchFamily="49" charset="0"/>
              </a:rPr>
              <a:t> B()};</a:t>
            </a:r>
          </a:p>
          <a:p>
            <a:r>
              <a:rPr lang="en-US" sz="1600" dirty="0">
                <a:solidFill>
                  <a:srgbClr val="999933"/>
                </a:solidFill>
                <a:latin typeface="Courier New" panose="02070309020205020404" pitchFamily="49" charset="0"/>
                <a:cs typeface="Courier New" panose="02070309020205020404" pitchFamily="49" charset="0"/>
              </a:rPr>
              <a:t> 17: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for</a:t>
            </a:r>
            <a:r>
              <a:rPr lang="en-US" sz="1600" dirty="0">
                <a:latin typeface="Courier New" panose="02070309020205020404" pitchFamily="49" charset="0"/>
                <a:cs typeface="Courier New" panose="02070309020205020404" pitchFamily="49" charset="0"/>
              </a:rPr>
              <a:t> (A a : aArr){</a:t>
            </a:r>
          </a:p>
          <a:p>
            <a:r>
              <a:rPr lang="en-US" sz="1600" dirty="0">
                <a:solidFill>
                  <a:srgbClr val="999933"/>
                </a:solidFill>
                <a:latin typeface="Courier New" panose="02070309020205020404" pitchFamily="49" charset="0"/>
                <a:cs typeface="Courier New" panose="02070309020205020404" pitchFamily="49" charset="0"/>
              </a:rPr>
              <a:t> 18: </a:t>
            </a:r>
            <a:r>
              <a:rPr lang="en-US" sz="1600" dirty="0">
                <a:latin typeface="Courier New" panose="02070309020205020404" pitchFamily="49" charset="0"/>
                <a:cs typeface="Courier New" panose="02070309020205020404" pitchFamily="49" charset="0"/>
              </a:rPr>
              <a:t>      A res = a.f();</a:t>
            </a:r>
          </a:p>
          <a:p>
            <a:r>
              <a:rPr lang="en-US" sz="1600" dirty="0">
                <a:solidFill>
                  <a:srgbClr val="999933"/>
                </a:solidFill>
                <a:latin typeface="Courier New" panose="02070309020205020404" pitchFamily="49" charset="0"/>
                <a:cs typeface="Courier New" panose="02070309020205020404" pitchFamily="49" charset="0"/>
              </a:rPr>
              <a:t> 19: </a:t>
            </a:r>
            <a:r>
              <a:rPr lang="en-US" sz="1600" dirty="0">
                <a:latin typeface="Courier New" panose="02070309020205020404" pitchFamily="49" charset="0"/>
                <a:cs typeface="Courier New" panose="02070309020205020404" pitchFamily="49" charset="0"/>
              </a:rPr>
              <a:t>      print(a.g());</a:t>
            </a:r>
          </a:p>
          <a:p>
            <a:r>
              <a:rPr lang="en-US" sz="1600" dirty="0">
                <a:solidFill>
                  <a:srgbClr val="999933"/>
                </a:solidFill>
                <a:latin typeface="Courier New" panose="02070309020205020404" pitchFamily="49" charset="0"/>
                <a:cs typeface="Courier New" panose="02070309020205020404" pitchFamily="49" charset="0"/>
              </a:rPr>
              <a:t> 20: </a:t>
            </a:r>
            <a:r>
              <a:rPr lang="en-US" sz="1600" dirty="0">
                <a:latin typeface="Courier New" panose="02070309020205020404" pitchFamily="49" charset="0"/>
                <a:cs typeface="Courier New" panose="02070309020205020404" pitchFamily="49" charset="0"/>
              </a:rPr>
              <a:t>      print(res.g());</a:t>
            </a:r>
          </a:p>
          <a:p>
            <a:r>
              <a:rPr lang="en-US" sz="1600" dirty="0">
                <a:solidFill>
                  <a:srgbClr val="999933"/>
                </a:solidFill>
                <a:latin typeface="Courier New" panose="02070309020205020404" pitchFamily="49" charset="0"/>
                <a:cs typeface="Courier New" panose="02070309020205020404" pitchFamily="49" charset="0"/>
              </a:rPr>
              <a:t> 21: </a:t>
            </a:r>
            <a:r>
              <a:rPr lang="en-US" sz="1600" dirty="0">
                <a:latin typeface="Courier New" panose="02070309020205020404" pitchFamily="49" charset="0"/>
                <a:cs typeface="Courier New" panose="02070309020205020404" pitchFamily="49" charset="0"/>
              </a:rPr>
              <a:t>    }</a:t>
            </a:r>
          </a:p>
          <a:p>
            <a:r>
              <a:rPr lang="en-US" sz="1600" dirty="0">
                <a:solidFill>
                  <a:srgbClr val="999933"/>
                </a:solidFill>
                <a:latin typeface="Courier New" panose="02070309020205020404" pitchFamily="49" charset="0"/>
                <a:cs typeface="Courier New" panose="02070309020205020404" pitchFamily="49" charset="0"/>
              </a:rPr>
              <a:t> 22: </a:t>
            </a:r>
            <a:r>
              <a:rPr lang="en-US" sz="1600" dirty="0">
                <a:latin typeface="Courier New" panose="02070309020205020404" pitchFamily="49" charset="0"/>
                <a:cs typeface="Courier New" panose="02070309020205020404" pitchFamily="49" charset="0"/>
              </a:rPr>
              <a:t>  }</a:t>
            </a:r>
          </a:p>
          <a:p>
            <a:r>
              <a:rPr lang="en-US" sz="1600" dirty="0">
                <a:solidFill>
                  <a:srgbClr val="999933"/>
                </a:solidFill>
                <a:latin typeface="Courier New" panose="02070309020205020404" pitchFamily="49" charset="0"/>
                <a:cs typeface="Courier New" panose="02070309020205020404" pitchFamily="49" charset="0"/>
              </a:rPr>
              <a:t> 23: </a:t>
            </a:r>
            <a:r>
              <a:rPr lang="en-US" sz="1600" dirty="0">
                <a:latin typeface="Courier New" panose="02070309020205020404" pitchFamily="49" charset="0"/>
                <a:cs typeface="Courier New" panose="02070309020205020404" pitchFamily="49" charset="0"/>
              </a:rPr>
              <a:t>};</a:t>
            </a:r>
          </a:p>
        </p:txBody>
      </p:sp>
      <p:sp>
        <p:nvSpPr>
          <p:cNvPr id="49" name="Rectangle 48">
            <a:extLst>
              <a:ext uri="{FF2B5EF4-FFF2-40B4-BE49-F238E27FC236}">
                <a16:creationId xmlns:a16="http://schemas.microsoft.com/office/drawing/2014/main" id="{F640C51A-88AC-24D3-6755-11ECCC000C0F}"/>
              </a:ext>
            </a:extLst>
          </p:cNvPr>
          <p:cNvSpPr/>
          <p:nvPr/>
        </p:nvSpPr>
        <p:spPr>
          <a:xfrm>
            <a:off x="4256970" y="5265113"/>
            <a:ext cx="531490" cy="67063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BBEC164D-D13F-B83E-35A5-9214537078A1}"/>
              </a:ext>
            </a:extLst>
          </p:cNvPr>
          <p:cNvSpPr/>
          <p:nvPr/>
        </p:nvSpPr>
        <p:spPr>
          <a:xfrm>
            <a:off x="3573371" y="5265113"/>
            <a:ext cx="531490" cy="65088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923DFF55-54D5-971E-91D7-38291CDC59F4}"/>
              </a:ext>
            </a:extLst>
          </p:cNvPr>
          <p:cNvSpPr/>
          <p:nvPr/>
        </p:nvSpPr>
        <p:spPr>
          <a:xfrm>
            <a:off x="2866783" y="5265113"/>
            <a:ext cx="531490" cy="65088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61F5138D-D4F2-277A-693E-4B9478AF7029}"/>
              </a:ext>
            </a:extLst>
          </p:cNvPr>
          <p:cNvSpPr/>
          <p:nvPr/>
        </p:nvSpPr>
        <p:spPr>
          <a:xfrm>
            <a:off x="1404653" y="4109166"/>
            <a:ext cx="766187" cy="7153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F9569CA3-6935-03F4-8B71-758F4DBBAEE1}"/>
              </a:ext>
            </a:extLst>
          </p:cNvPr>
          <p:cNvSpPr/>
          <p:nvPr/>
        </p:nvSpPr>
        <p:spPr>
          <a:xfrm>
            <a:off x="3596394" y="4102397"/>
            <a:ext cx="507934" cy="5944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452BF0BD-532D-FDFF-47B2-0DAA83456EBB}"/>
              </a:ext>
            </a:extLst>
          </p:cNvPr>
          <p:cNvSpPr/>
          <p:nvPr/>
        </p:nvSpPr>
        <p:spPr>
          <a:xfrm>
            <a:off x="2494599" y="3349228"/>
            <a:ext cx="1265789" cy="3385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36</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194228"/>
            <a:ext cx="12172220" cy="1325563"/>
          </a:xfrm>
        </p:spPr>
        <p:txBody>
          <a:bodyPr>
            <a:normAutofit/>
          </a:bodyPr>
          <a:lstStyle/>
          <a:p>
            <a:r>
              <a:rPr lang="en-US" sz="3400" b="1" dirty="0"/>
              <a:t>CHA</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13372" y="103111"/>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A history of Computing</a:t>
            </a:r>
          </a:p>
        </p:txBody>
      </p:sp>
      <p:sp>
        <p:nvSpPr>
          <p:cNvPr id="9" name="TextBox 8">
            <a:extLst>
              <a:ext uri="{FF2B5EF4-FFF2-40B4-BE49-F238E27FC236}">
                <a16:creationId xmlns:a16="http://schemas.microsoft.com/office/drawing/2014/main" id="{1FFE98F2-F298-CCE6-ADE2-DBE3525661F7}"/>
              </a:ext>
            </a:extLst>
          </p:cNvPr>
          <p:cNvSpPr txBox="1"/>
          <p:nvPr/>
        </p:nvSpPr>
        <p:spPr>
          <a:xfrm>
            <a:off x="2685538" y="3334810"/>
            <a:ext cx="840936" cy="369332"/>
          </a:xfrm>
          <a:prstGeom prst="rect">
            <a:avLst/>
          </a:prstGeom>
          <a:noFill/>
        </p:spPr>
        <p:txBody>
          <a:bodyPr wrap="none" rtlCol="0">
            <a:spAutoFit/>
          </a:bodyPr>
          <a:lstStyle/>
          <a:p>
            <a:r>
              <a:rPr lang="en-US" b="1" u="sng" dirty="0"/>
              <a:t>Object</a:t>
            </a:r>
          </a:p>
        </p:txBody>
      </p:sp>
      <p:sp>
        <p:nvSpPr>
          <p:cNvPr id="10" name="TextBox 9">
            <a:extLst>
              <a:ext uri="{FF2B5EF4-FFF2-40B4-BE49-F238E27FC236}">
                <a16:creationId xmlns:a16="http://schemas.microsoft.com/office/drawing/2014/main" id="{5A59AFC6-2004-8F14-FAF5-503819B141AC}"/>
              </a:ext>
            </a:extLst>
          </p:cNvPr>
          <p:cNvSpPr txBox="1"/>
          <p:nvPr/>
        </p:nvSpPr>
        <p:spPr>
          <a:xfrm>
            <a:off x="1388076" y="4088573"/>
            <a:ext cx="784382" cy="369332"/>
          </a:xfrm>
          <a:prstGeom prst="rect">
            <a:avLst/>
          </a:prstGeom>
          <a:noFill/>
        </p:spPr>
        <p:txBody>
          <a:bodyPr wrap="none" rtlCol="0">
            <a:spAutoFit/>
          </a:bodyPr>
          <a:lstStyle/>
          <a:p>
            <a:r>
              <a:rPr lang="en-US" b="1" u="sng" dirty="0"/>
              <a:t>Driver</a:t>
            </a:r>
          </a:p>
        </p:txBody>
      </p:sp>
      <p:sp>
        <p:nvSpPr>
          <p:cNvPr id="12" name="TextBox 11">
            <a:extLst>
              <a:ext uri="{FF2B5EF4-FFF2-40B4-BE49-F238E27FC236}">
                <a16:creationId xmlns:a16="http://schemas.microsoft.com/office/drawing/2014/main" id="{2300103B-EE28-A764-0640-93E5AAC7F033}"/>
              </a:ext>
            </a:extLst>
          </p:cNvPr>
          <p:cNvSpPr txBox="1"/>
          <p:nvPr/>
        </p:nvSpPr>
        <p:spPr>
          <a:xfrm>
            <a:off x="1449863" y="4430438"/>
            <a:ext cx="684803" cy="369332"/>
          </a:xfrm>
          <a:prstGeom prst="rect">
            <a:avLst/>
          </a:prstGeom>
          <a:noFill/>
        </p:spPr>
        <p:txBody>
          <a:bodyPr wrap="none" rtlCol="0">
            <a:spAutoFit/>
          </a:bodyPr>
          <a:lstStyle/>
          <a:p>
            <a:r>
              <a:rPr lang="en-US" dirty="0"/>
              <a:t>main</a:t>
            </a:r>
          </a:p>
        </p:txBody>
      </p:sp>
      <p:sp>
        <p:nvSpPr>
          <p:cNvPr id="14" name="TextBox 13">
            <a:extLst>
              <a:ext uri="{FF2B5EF4-FFF2-40B4-BE49-F238E27FC236}">
                <a16:creationId xmlns:a16="http://schemas.microsoft.com/office/drawing/2014/main" id="{C8C335C4-0C36-8684-4030-967073F0A2F2}"/>
              </a:ext>
            </a:extLst>
          </p:cNvPr>
          <p:cNvSpPr txBox="1"/>
          <p:nvPr/>
        </p:nvSpPr>
        <p:spPr>
          <a:xfrm>
            <a:off x="3674076" y="4051500"/>
            <a:ext cx="330540" cy="369332"/>
          </a:xfrm>
          <a:prstGeom prst="rect">
            <a:avLst/>
          </a:prstGeom>
          <a:noFill/>
        </p:spPr>
        <p:txBody>
          <a:bodyPr wrap="none" rtlCol="0">
            <a:spAutoFit/>
          </a:bodyPr>
          <a:lstStyle/>
          <a:p>
            <a:r>
              <a:rPr lang="en-US" b="1" u="sng" dirty="0"/>
              <a:t>A</a:t>
            </a:r>
          </a:p>
        </p:txBody>
      </p:sp>
      <p:sp>
        <p:nvSpPr>
          <p:cNvPr id="15" name="TextBox 14">
            <a:extLst>
              <a:ext uri="{FF2B5EF4-FFF2-40B4-BE49-F238E27FC236}">
                <a16:creationId xmlns:a16="http://schemas.microsoft.com/office/drawing/2014/main" id="{9D5FF4D8-E367-9605-D1C3-D919BB2E9EEB}"/>
              </a:ext>
            </a:extLst>
          </p:cNvPr>
          <p:cNvSpPr txBox="1"/>
          <p:nvPr/>
        </p:nvSpPr>
        <p:spPr>
          <a:xfrm>
            <a:off x="3630716" y="4327467"/>
            <a:ext cx="430759" cy="369332"/>
          </a:xfrm>
          <a:prstGeom prst="rect">
            <a:avLst/>
          </a:prstGeom>
          <a:noFill/>
        </p:spPr>
        <p:txBody>
          <a:bodyPr wrap="none" rtlCol="0">
            <a:spAutoFit/>
          </a:bodyPr>
          <a:lstStyle/>
          <a:p>
            <a:r>
              <a:rPr lang="en-US" dirty="0" err="1"/>
              <a:t>f,g</a:t>
            </a:r>
            <a:endParaRPr lang="en-US" dirty="0"/>
          </a:p>
        </p:txBody>
      </p:sp>
      <p:sp>
        <p:nvSpPr>
          <p:cNvPr id="17" name="TextBox 16">
            <a:extLst>
              <a:ext uri="{FF2B5EF4-FFF2-40B4-BE49-F238E27FC236}">
                <a16:creationId xmlns:a16="http://schemas.microsoft.com/office/drawing/2014/main" id="{E91DD407-E17F-1A54-4538-5859DA4E6B13}"/>
              </a:ext>
            </a:extLst>
          </p:cNvPr>
          <p:cNvSpPr txBox="1"/>
          <p:nvPr/>
        </p:nvSpPr>
        <p:spPr>
          <a:xfrm>
            <a:off x="2975508" y="5250106"/>
            <a:ext cx="320922" cy="369332"/>
          </a:xfrm>
          <a:prstGeom prst="rect">
            <a:avLst/>
          </a:prstGeom>
          <a:noFill/>
        </p:spPr>
        <p:txBody>
          <a:bodyPr wrap="none" rtlCol="0">
            <a:spAutoFit/>
          </a:bodyPr>
          <a:lstStyle/>
          <a:p>
            <a:r>
              <a:rPr lang="en-US" b="1" u="sng" dirty="0"/>
              <a:t>B</a:t>
            </a:r>
          </a:p>
        </p:txBody>
      </p:sp>
      <p:sp>
        <p:nvSpPr>
          <p:cNvPr id="18" name="TextBox 17">
            <a:extLst>
              <a:ext uri="{FF2B5EF4-FFF2-40B4-BE49-F238E27FC236}">
                <a16:creationId xmlns:a16="http://schemas.microsoft.com/office/drawing/2014/main" id="{99A32032-E0B3-BE27-0357-6C9DACBA25DB}"/>
              </a:ext>
            </a:extLst>
          </p:cNvPr>
          <p:cNvSpPr txBox="1"/>
          <p:nvPr/>
        </p:nvSpPr>
        <p:spPr>
          <a:xfrm>
            <a:off x="2978714" y="5546667"/>
            <a:ext cx="311304" cy="369332"/>
          </a:xfrm>
          <a:prstGeom prst="rect">
            <a:avLst/>
          </a:prstGeom>
          <a:noFill/>
        </p:spPr>
        <p:txBody>
          <a:bodyPr wrap="none" rtlCol="0">
            <a:spAutoFit/>
          </a:bodyPr>
          <a:lstStyle/>
          <a:p>
            <a:r>
              <a:rPr lang="en-US" dirty="0"/>
              <a:t>g</a:t>
            </a:r>
          </a:p>
        </p:txBody>
      </p:sp>
      <p:sp>
        <p:nvSpPr>
          <p:cNvPr id="19" name="TextBox 18">
            <a:extLst>
              <a:ext uri="{FF2B5EF4-FFF2-40B4-BE49-F238E27FC236}">
                <a16:creationId xmlns:a16="http://schemas.microsoft.com/office/drawing/2014/main" id="{88E7C954-E6B8-040E-6A69-4834A93802CA}"/>
              </a:ext>
            </a:extLst>
          </p:cNvPr>
          <p:cNvSpPr txBox="1"/>
          <p:nvPr/>
        </p:nvSpPr>
        <p:spPr>
          <a:xfrm>
            <a:off x="3686089" y="5261122"/>
            <a:ext cx="322524" cy="369332"/>
          </a:xfrm>
          <a:prstGeom prst="rect">
            <a:avLst/>
          </a:prstGeom>
          <a:noFill/>
        </p:spPr>
        <p:txBody>
          <a:bodyPr wrap="none" rtlCol="0">
            <a:spAutoFit/>
          </a:bodyPr>
          <a:lstStyle/>
          <a:p>
            <a:r>
              <a:rPr lang="en-US" b="1" u="sng" dirty="0"/>
              <a:t>C</a:t>
            </a:r>
          </a:p>
        </p:txBody>
      </p:sp>
      <p:sp>
        <p:nvSpPr>
          <p:cNvPr id="20" name="TextBox 19">
            <a:extLst>
              <a:ext uri="{FF2B5EF4-FFF2-40B4-BE49-F238E27FC236}">
                <a16:creationId xmlns:a16="http://schemas.microsoft.com/office/drawing/2014/main" id="{FC8E6F1F-5F48-2043-0D8E-D86295673F57}"/>
              </a:ext>
            </a:extLst>
          </p:cNvPr>
          <p:cNvSpPr txBox="1"/>
          <p:nvPr/>
        </p:nvSpPr>
        <p:spPr>
          <a:xfrm>
            <a:off x="3691699" y="5524731"/>
            <a:ext cx="311304" cy="369332"/>
          </a:xfrm>
          <a:prstGeom prst="rect">
            <a:avLst/>
          </a:prstGeom>
          <a:noFill/>
        </p:spPr>
        <p:txBody>
          <a:bodyPr wrap="none" rtlCol="0">
            <a:spAutoFit/>
          </a:bodyPr>
          <a:lstStyle/>
          <a:p>
            <a:r>
              <a:rPr lang="en-US" dirty="0"/>
              <a:t>g</a:t>
            </a:r>
          </a:p>
        </p:txBody>
      </p:sp>
      <p:sp>
        <p:nvSpPr>
          <p:cNvPr id="21" name="TextBox 20">
            <a:extLst>
              <a:ext uri="{FF2B5EF4-FFF2-40B4-BE49-F238E27FC236}">
                <a16:creationId xmlns:a16="http://schemas.microsoft.com/office/drawing/2014/main" id="{C5D83FFB-ADD3-F3D8-A131-6FE5BB434EAC}"/>
              </a:ext>
            </a:extLst>
          </p:cNvPr>
          <p:cNvSpPr txBox="1"/>
          <p:nvPr/>
        </p:nvSpPr>
        <p:spPr>
          <a:xfrm>
            <a:off x="4373993" y="5260847"/>
            <a:ext cx="330540" cy="369332"/>
          </a:xfrm>
          <a:prstGeom prst="rect">
            <a:avLst/>
          </a:prstGeom>
          <a:noFill/>
        </p:spPr>
        <p:txBody>
          <a:bodyPr wrap="none" rtlCol="0">
            <a:spAutoFit/>
          </a:bodyPr>
          <a:lstStyle/>
          <a:p>
            <a:r>
              <a:rPr lang="en-US" b="1" u="sng" dirty="0"/>
              <a:t>D</a:t>
            </a:r>
          </a:p>
        </p:txBody>
      </p:sp>
      <p:sp>
        <p:nvSpPr>
          <p:cNvPr id="22" name="TextBox 21">
            <a:extLst>
              <a:ext uri="{FF2B5EF4-FFF2-40B4-BE49-F238E27FC236}">
                <a16:creationId xmlns:a16="http://schemas.microsoft.com/office/drawing/2014/main" id="{226B625B-0967-98D3-10C2-5B0F243E20C3}"/>
              </a:ext>
            </a:extLst>
          </p:cNvPr>
          <p:cNvSpPr txBox="1"/>
          <p:nvPr/>
        </p:nvSpPr>
        <p:spPr>
          <a:xfrm>
            <a:off x="4388419" y="5524456"/>
            <a:ext cx="311304" cy="369332"/>
          </a:xfrm>
          <a:prstGeom prst="rect">
            <a:avLst/>
          </a:prstGeom>
          <a:noFill/>
        </p:spPr>
        <p:txBody>
          <a:bodyPr wrap="none" rtlCol="0">
            <a:spAutoFit/>
          </a:bodyPr>
          <a:lstStyle/>
          <a:p>
            <a:r>
              <a:rPr lang="en-US" dirty="0"/>
              <a:t>g</a:t>
            </a:r>
          </a:p>
        </p:txBody>
      </p:sp>
      <p:cxnSp>
        <p:nvCxnSpPr>
          <p:cNvPr id="24" name="Straight Arrow Connector 23">
            <a:extLst>
              <a:ext uri="{FF2B5EF4-FFF2-40B4-BE49-F238E27FC236}">
                <a16:creationId xmlns:a16="http://schemas.microsoft.com/office/drawing/2014/main" id="{EE8AEEA9-1E58-D529-1F6F-4580B6A93CE0}"/>
              </a:ext>
            </a:extLst>
          </p:cNvPr>
          <p:cNvCxnSpPr>
            <a:stCxn id="10" idx="0"/>
            <a:endCxn id="9" idx="2"/>
          </p:cNvCxnSpPr>
          <p:nvPr/>
        </p:nvCxnSpPr>
        <p:spPr>
          <a:xfrm flipV="1">
            <a:off x="1780267" y="3704142"/>
            <a:ext cx="1325739" cy="38443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17A436A2-F4BB-5C53-8C3A-29953F0DDD04}"/>
              </a:ext>
            </a:extLst>
          </p:cNvPr>
          <p:cNvCxnSpPr>
            <a:cxnSpLocks/>
            <a:stCxn id="14" idx="0"/>
            <a:endCxn id="9" idx="2"/>
          </p:cNvCxnSpPr>
          <p:nvPr/>
        </p:nvCxnSpPr>
        <p:spPr>
          <a:xfrm flipH="1" flipV="1">
            <a:off x="3106006" y="3704142"/>
            <a:ext cx="733340" cy="3473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6F2D51EE-0650-C363-2623-AF167CC41E23}"/>
              </a:ext>
            </a:extLst>
          </p:cNvPr>
          <p:cNvCxnSpPr>
            <a:cxnSpLocks/>
            <a:stCxn id="40" idx="0"/>
            <a:endCxn id="39" idx="2"/>
          </p:cNvCxnSpPr>
          <p:nvPr/>
        </p:nvCxnSpPr>
        <p:spPr>
          <a:xfrm flipV="1">
            <a:off x="3132528" y="4696799"/>
            <a:ext cx="717833" cy="56831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651AC5F5-07BC-C52A-B484-CE9F4E0C57ED}"/>
              </a:ext>
            </a:extLst>
          </p:cNvPr>
          <p:cNvCxnSpPr>
            <a:cxnSpLocks/>
            <a:stCxn id="46" idx="0"/>
            <a:endCxn id="39" idx="2"/>
          </p:cNvCxnSpPr>
          <p:nvPr/>
        </p:nvCxnSpPr>
        <p:spPr>
          <a:xfrm flipV="1">
            <a:off x="3839116" y="4696799"/>
            <a:ext cx="11245" cy="56831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58C6A5CF-38C0-DF86-3925-14AD424A62DD}"/>
              </a:ext>
            </a:extLst>
          </p:cNvPr>
          <p:cNvCxnSpPr>
            <a:cxnSpLocks/>
            <a:stCxn id="49" idx="0"/>
            <a:endCxn id="39" idx="2"/>
          </p:cNvCxnSpPr>
          <p:nvPr/>
        </p:nvCxnSpPr>
        <p:spPr>
          <a:xfrm flipH="1" flipV="1">
            <a:off x="3850361" y="4696799"/>
            <a:ext cx="672354" cy="56831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Content Placeholder 2">
            <a:extLst>
              <a:ext uri="{FF2B5EF4-FFF2-40B4-BE49-F238E27FC236}">
                <a16:creationId xmlns:a16="http://schemas.microsoft.com/office/drawing/2014/main" id="{834D491A-11EB-AF98-A757-C5BC49748685}"/>
              </a:ext>
            </a:extLst>
          </p:cNvPr>
          <p:cNvSpPr txBox="1">
            <a:spLocks/>
          </p:cNvSpPr>
          <p:nvPr/>
        </p:nvSpPr>
        <p:spPr>
          <a:xfrm>
            <a:off x="770596" y="1182322"/>
            <a:ext cx="6139534" cy="40157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600" cap="small" dirty="0"/>
              <a:t>Refinement over CHA</a:t>
            </a:r>
          </a:p>
        </p:txBody>
      </p:sp>
      <p:sp>
        <p:nvSpPr>
          <p:cNvPr id="2" name="TextBox 1">
            <a:extLst>
              <a:ext uri="{FF2B5EF4-FFF2-40B4-BE49-F238E27FC236}">
                <a16:creationId xmlns:a16="http://schemas.microsoft.com/office/drawing/2014/main" id="{A636AEEA-5B33-98B4-224D-ACC2C7162AD5}"/>
              </a:ext>
            </a:extLst>
          </p:cNvPr>
          <p:cNvSpPr txBox="1"/>
          <p:nvPr/>
        </p:nvSpPr>
        <p:spPr>
          <a:xfrm>
            <a:off x="805892" y="1468960"/>
            <a:ext cx="6104238" cy="876458"/>
          </a:xfrm>
          <a:prstGeom prst="rect">
            <a:avLst/>
          </a:prstGeom>
          <a:noFill/>
        </p:spPr>
        <p:txBody>
          <a:bodyPr wrap="square">
            <a:spAutoFit/>
          </a:bodyPr>
          <a:lstStyle/>
          <a:p>
            <a:pPr>
              <a:lnSpc>
                <a:spcPct val="150000"/>
              </a:lnSpc>
            </a:pPr>
            <a:r>
              <a:rPr lang="en-US" dirty="0">
                <a:solidFill>
                  <a:srgbClr val="666666"/>
                </a:solidFill>
              </a:rPr>
              <a:t>Consider only initialized classes</a:t>
            </a:r>
          </a:p>
          <a:p>
            <a:pPr>
              <a:lnSpc>
                <a:spcPct val="150000"/>
              </a:lnSpc>
            </a:pPr>
            <a:r>
              <a:rPr lang="en-US" sz="1800" dirty="0">
                <a:solidFill>
                  <a:srgbClr val="666666"/>
                </a:solidFill>
              </a:rPr>
              <a:t>Consider only reachable code</a:t>
            </a:r>
          </a:p>
        </p:txBody>
      </p:sp>
      <p:sp>
        <p:nvSpPr>
          <p:cNvPr id="4" name="Freeform: Shape 3">
            <a:extLst>
              <a:ext uri="{FF2B5EF4-FFF2-40B4-BE49-F238E27FC236}">
                <a16:creationId xmlns:a16="http://schemas.microsoft.com/office/drawing/2014/main" id="{D0824F7B-E4B0-8262-820B-999EA8B61083}"/>
              </a:ext>
            </a:extLst>
          </p:cNvPr>
          <p:cNvSpPr/>
          <p:nvPr/>
        </p:nvSpPr>
        <p:spPr>
          <a:xfrm>
            <a:off x="5833253" y="3135086"/>
            <a:ext cx="2872200" cy="2320993"/>
          </a:xfrm>
          <a:custGeom>
            <a:avLst/>
            <a:gdLst>
              <a:gd name="connsiteX0" fmla="*/ 1935317 w 1935317"/>
              <a:gd name="connsiteY0" fmla="*/ 2351315 h 2351315"/>
              <a:gd name="connsiteX1" fmla="*/ 3103 w 1935317"/>
              <a:gd name="connsiteY1" fmla="*/ 1366157 h 2351315"/>
              <a:gd name="connsiteX2" fmla="*/ 1576088 w 1935317"/>
              <a:gd name="connsiteY2" fmla="*/ 0 h 2351315"/>
              <a:gd name="connsiteX0" fmla="*/ 1937426 w 1937426"/>
              <a:gd name="connsiteY0" fmla="*/ 2264230 h 2264230"/>
              <a:gd name="connsiteX1" fmla="*/ 5212 w 1937426"/>
              <a:gd name="connsiteY1" fmla="*/ 1279072 h 2264230"/>
              <a:gd name="connsiteX2" fmla="*/ 1220873 w 1937426"/>
              <a:gd name="connsiteY2" fmla="*/ 0 h 2264230"/>
              <a:gd name="connsiteX0" fmla="*/ 1938318 w 1938318"/>
              <a:gd name="connsiteY0" fmla="*/ 2253344 h 2253344"/>
              <a:gd name="connsiteX1" fmla="*/ 6104 w 1938318"/>
              <a:gd name="connsiteY1" fmla="*/ 1268186 h 2253344"/>
              <a:gd name="connsiteX2" fmla="*/ 1143330 w 1938318"/>
              <a:gd name="connsiteY2" fmla="*/ 0 h 2253344"/>
              <a:gd name="connsiteX0" fmla="*/ 2156197 w 2156197"/>
              <a:gd name="connsiteY0" fmla="*/ 2237015 h 2237015"/>
              <a:gd name="connsiteX1" fmla="*/ 6104 w 2156197"/>
              <a:gd name="connsiteY1" fmla="*/ 1268186 h 2237015"/>
              <a:gd name="connsiteX2" fmla="*/ 1143330 w 2156197"/>
              <a:gd name="connsiteY2" fmla="*/ 0 h 2237015"/>
              <a:gd name="connsiteX0" fmla="*/ 2170361 w 2170361"/>
              <a:gd name="connsiteY0" fmla="*/ 2149930 h 2149930"/>
              <a:gd name="connsiteX1" fmla="*/ 20268 w 2170361"/>
              <a:gd name="connsiteY1" fmla="*/ 1181101 h 2149930"/>
              <a:gd name="connsiteX2" fmla="*/ 800171 w 2170361"/>
              <a:gd name="connsiteY2" fmla="*/ 0 h 2149930"/>
              <a:gd name="connsiteX0" fmla="*/ 1370189 w 1370189"/>
              <a:gd name="connsiteY0" fmla="*/ 2149930 h 2149930"/>
              <a:gd name="connsiteX1" fmla="*/ -1 w 1370189"/>
              <a:gd name="connsiteY1" fmla="*/ 0 h 2149930"/>
              <a:gd name="connsiteX0" fmla="*/ 4049332 w 4049332"/>
              <a:gd name="connsiteY0" fmla="*/ 2149930 h 2149930"/>
              <a:gd name="connsiteX1" fmla="*/ 2679142 w 4049332"/>
              <a:gd name="connsiteY1" fmla="*/ 0 h 2149930"/>
              <a:gd name="connsiteX0" fmla="*/ 4599006 w 4599006"/>
              <a:gd name="connsiteY0" fmla="*/ 2149930 h 2149930"/>
              <a:gd name="connsiteX1" fmla="*/ 3228816 w 4599006"/>
              <a:gd name="connsiteY1" fmla="*/ 0 h 2149930"/>
            </a:gdLst>
            <a:ahLst/>
            <a:cxnLst>
              <a:cxn ang="0">
                <a:pos x="connsiteX0" y="connsiteY0"/>
              </a:cxn>
              <a:cxn ang="0">
                <a:pos x="connsiteX1" y="connsiteY1"/>
              </a:cxn>
            </a:cxnLst>
            <a:rect l="l" t="t" r="r" b="b"/>
            <a:pathLst>
              <a:path w="4599006" h="2149930">
                <a:moveTo>
                  <a:pt x="4599006" y="2149930"/>
                </a:moveTo>
                <a:cubicBezTo>
                  <a:pt x="1641020" y="2146301"/>
                  <a:pt x="-3321457" y="417286"/>
                  <a:pt x="3228816" y="0"/>
                </a:cubicBezTo>
              </a:path>
            </a:pathLst>
          </a:custGeom>
          <a:noFill/>
          <a:ln w="38100">
            <a:solidFill>
              <a:schemeClr val="accent2"/>
            </a:solidFill>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reeform: Shape 5">
            <a:extLst>
              <a:ext uri="{FF2B5EF4-FFF2-40B4-BE49-F238E27FC236}">
                <a16:creationId xmlns:a16="http://schemas.microsoft.com/office/drawing/2014/main" id="{9BFC76C3-1B42-3DEE-90A0-FD478E6898E5}"/>
              </a:ext>
            </a:extLst>
          </p:cNvPr>
          <p:cNvSpPr/>
          <p:nvPr/>
        </p:nvSpPr>
        <p:spPr>
          <a:xfrm>
            <a:off x="5388387" y="2464385"/>
            <a:ext cx="3309296" cy="3015509"/>
          </a:xfrm>
          <a:custGeom>
            <a:avLst/>
            <a:gdLst>
              <a:gd name="connsiteX0" fmla="*/ 1935317 w 1935317"/>
              <a:gd name="connsiteY0" fmla="*/ 2351315 h 2351315"/>
              <a:gd name="connsiteX1" fmla="*/ 3103 w 1935317"/>
              <a:gd name="connsiteY1" fmla="*/ 1366157 h 2351315"/>
              <a:gd name="connsiteX2" fmla="*/ 1576088 w 1935317"/>
              <a:gd name="connsiteY2" fmla="*/ 0 h 2351315"/>
              <a:gd name="connsiteX0" fmla="*/ 1935968 w 1935968"/>
              <a:gd name="connsiteY0" fmla="*/ 2317778 h 2317778"/>
              <a:gd name="connsiteX1" fmla="*/ 3754 w 1935968"/>
              <a:gd name="connsiteY1" fmla="*/ 1332620 h 2317778"/>
              <a:gd name="connsiteX2" fmla="*/ 1424527 w 1935968"/>
              <a:gd name="connsiteY2" fmla="*/ 0 h 2317778"/>
              <a:gd name="connsiteX0" fmla="*/ 1936464 w 1936464"/>
              <a:gd name="connsiteY0" fmla="*/ 2305201 h 2305201"/>
              <a:gd name="connsiteX1" fmla="*/ 4250 w 1936464"/>
              <a:gd name="connsiteY1" fmla="*/ 1320043 h 2305201"/>
              <a:gd name="connsiteX2" fmla="*/ 1339784 w 1936464"/>
              <a:gd name="connsiteY2" fmla="*/ 0 h 2305201"/>
              <a:gd name="connsiteX0" fmla="*/ 1936386 w 1936386"/>
              <a:gd name="connsiteY0" fmla="*/ 2217164 h 2217164"/>
              <a:gd name="connsiteX1" fmla="*/ 4172 w 1936386"/>
              <a:gd name="connsiteY1" fmla="*/ 1232006 h 2217164"/>
              <a:gd name="connsiteX2" fmla="*/ 1351883 w 1936386"/>
              <a:gd name="connsiteY2" fmla="*/ 0 h 2217164"/>
              <a:gd name="connsiteX0" fmla="*/ 584503 w 584503"/>
              <a:gd name="connsiteY0" fmla="*/ 2217164 h 2217164"/>
              <a:gd name="connsiteX1" fmla="*/ 0 w 584503"/>
              <a:gd name="connsiteY1" fmla="*/ 0 h 2217164"/>
              <a:gd name="connsiteX0" fmla="*/ 2535914 w 2535914"/>
              <a:gd name="connsiteY0" fmla="*/ 2217164 h 2217164"/>
              <a:gd name="connsiteX1" fmla="*/ 1951411 w 2535914"/>
              <a:gd name="connsiteY1" fmla="*/ 0 h 2217164"/>
              <a:gd name="connsiteX0" fmla="*/ 3162694 w 3162694"/>
              <a:gd name="connsiteY0" fmla="*/ 2217164 h 2217164"/>
              <a:gd name="connsiteX1" fmla="*/ 2578191 w 3162694"/>
              <a:gd name="connsiteY1" fmla="*/ 0 h 2217164"/>
              <a:gd name="connsiteX0" fmla="*/ 3467809 w 3467810"/>
              <a:gd name="connsiteY0" fmla="*/ 2183627 h 2183627"/>
              <a:gd name="connsiteX1" fmla="*/ 2420580 w 3467810"/>
              <a:gd name="connsiteY1" fmla="*/ 0 h 2183627"/>
              <a:gd name="connsiteX0" fmla="*/ 3696442 w 3696442"/>
              <a:gd name="connsiteY0" fmla="*/ 2183627 h 2183627"/>
              <a:gd name="connsiteX1" fmla="*/ 2649213 w 3696442"/>
              <a:gd name="connsiteY1" fmla="*/ 0 h 2183627"/>
              <a:gd name="connsiteX0" fmla="*/ 3716338 w 3716338"/>
              <a:gd name="connsiteY0" fmla="*/ 2183627 h 2183627"/>
              <a:gd name="connsiteX1" fmla="*/ 2669109 w 3716338"/>
              <a:gd name="connsiteY1" fmla="*/ 0 h 2183627"/>
              <a:gd name="connsiteX0" fmla="*/ 3701855 w 3701855"/>
              <a:gd name="connsiteY0" fmla="*/ 2183627 h 2183627"/>
              <a:gd name="connsiteX1" fmla="*/ 2654626 w 3701855"/>
              <a:gd name="connsiteY1" fmla="*/ 0 h 2183627"/>
            </a:gdLst>
            <a:ahLst/>
            <a:cxnLst>
              <a:cxn ang="0">
                <a:pos x="connsiteX0" y="connsiteY0"/>
              </a:cxn>
              <a:cxn ang="0">
                <a:pos x="connsiteX1" y="connsiteY1"/>
              </a:cxn>
            </a:cxnLst>
            <a:rect l="l" t="t" r="r" b="b"/>
            <a:pathLst>
              <a:path w="3701855" h="2183627">
                <a:moveTo>
                  <a:pt x="3701855" y="2183627"/>
                </a:moveTo>
                <a:cubicBezTo>
                  <a:pt x="140079" y="1817678"/>
                  <a:pt x="-1966549" y="500098"/>
                  <a:pt x="2654626" y="0"/>
                </a:cubicBezTo>
              </a:path>
            </a:pathLst>
          </a:custGeom>
          <a:noFill/>
          <a:ln w="38100">
            <a:solidFill>
              <a:schemeClr val="accent2"/>
            </a:solidFill>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9744218D-F843-8267-7180-651C9615A7A7}"/>
              </a:ext>
            </a:extLst>
          </p:cNvPr>
          <p:cNvSpPr/>
          <p:nvPr/>
        </p:nvSpPr>
        <p:spPr>
          <a:xfrm>
            <a:off x="4943909" y="1681844"/>
            <a:ext cx="3744747" cy="3842888"/>
          </a:xfrm>
          <a:custGeom>
            <a:avLst/>
            <a:gdLst>
              <a:gd name="connsiteX0" fmla="*/ 1935317 w 1935317"/>
              <a:gd name="connsiteY0" fmla="*/ 2351315 h 2351315"/>
              <a:gd name="connsiteX1" fmla="*/ 3103 w 1935317"/>
              <a:gd name="connsiteY1" fmla="*/ 1366157 h 2351315"/>
              <a:gd name="connsiteX2" fmla="*/ 1576088 w 1935317"/>
              <a:gd name="connsiteY2" fmla="*/ 0 h 2351315"/>
              <a:gd name="connsiteX0" fmla="*/ 359229 w 359229"/>
              <a:gd name="connsiteY0" fmla="*/ 2351315 h 2351315"/>
              <a:gd name="connsiteX1" fmla="*/ 0 w 359229"/>
              <a:gd name="connsiteY1" fmla="*/ 0 h 2351315"/>
              <a:gd name="connsiteX0" fmla="*/ 2120054 w 2120054"/>
              <a:gd name="connsiteY0" fmla="*/ 2351315 h 2351315"/>
              <a:gd name="connsiteX1" fmla="*/ 1760825 w 2120054"/>
              <a:gd name="connsiteY1" fmla="*/ 0 h 2351315"/>
              <a:gd name="connsiteX0" fmla="*/ 2388296 w 2388296"/>
              <a:gd name="connsiteY0" fmla="*/ 2347799 h 2347799"/>
              <a:gd name="connsiteX1" fmla="*/ 1680607 w 2388296"/>
              <a:gd name="connsiteY1" fmla="*/ 0 h 2347799"/>
              <a:gd name="connsiteX0" fmla="*/ 3034740 w 3034740"/>
              <a:gd name="connsiteY0" fmla="*/ 2347799 h 2347799"/>
              <a:gd name="connsiteX1" fmla="*/ 2327051 w 3034740"/>
              <a:gd name="connsiteY1" fmla="*/ 0 h 2347799"/>
            </a:gdLst>
            <a:ahLst/>
            <a:cxnLst>
              <a:cxn ang="0">
                <a:pos x="connsiteX0" y="connsiteY0"/>
              </a:cxn>
              <a:cxn ang="0">
                <a:pos x="connsiteX1" y="connsiteY1"/>
              </a:cxn>
            </a:cxnLst>
            <a:rect l="l" t="t" r="r" b="b"/>
            <a:pathLst>
              <a:path w="3034740" h="2347799">
                <a:moveTo>
                  <a:pt x="3034740" y="2347799"/>
                </a:moveTo>
                <a:cubicBezTo>
                  <a:pt x="250822" y="2056243"/>
                  <a:pt x="-1778838" y="442737"/>
                  <a:pt x="2327051" y="0"/>
                </a:cubicBezTo>
              </a:path>
            </a:pathLst>
          </a:custGeom>
          <a:noFill/>
          <a:ln w="38100">
            <a:solidFill>
              <a:schemeClr val="accent2"/>
            </a:solidFill>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F724E48F-68F2-974B-41F5-9E3BB616926F}"/>
              </a:ext>
            </a:extLst>
          </p:cNvPr>
          <p:cNvSpPr/>
          <p:nvPr/>
        </p:nvSpPr>
        <p:spPr>
          <a:xfrm flipH="1">
            <a:off x="9274657" y="957593"/>
            <a:ext cx="2903233" cy="4737828"/>
          </a:xfrm>
          <a:custGeom>
            <a:avLst/>
            <a:gdLst>
              <a:gd name="connsiteX0" fmla="*/ 1935317 w 1935317"/>
              <a:gd name="connsiteY0" fmla="*/ 2351315 h 2351315"/>
              <a:gd name="connsiteX1" fmla="*/ 3103 w 1935317"/>
              <a:gd name="connsiteY1" fmla="*/ 1366157 h 2351315"/>
              <a:gd name="connsiteX2" fmla="*/ 1576088 w 1935317"/>
              <a:gd name="connsiteY2" fmla="*/ 0 h 2351315"/>
              <a:gd name="connsiteX0" fmla="*/ 359229 w 359229"/>
              <a:gd name="connsiteY0" fmla="*/ 2351315 h 2351315"/>
              <a:gd name="connsiteX1" fmla="*/ 0 w 359229"/>
              <a:gd name="connsiteY1" fmla="*/ 0 h 2351315"/>
              <a:gd name="connsiteX0" fmla="*/ 0 w 116217"/>
              <a:gd name="connsiteY0" fmla="*/ 2139176 h 2139176"/>
              <a:gd name="connsiteX1" fmla="*/ 116217 w 116217"/>
              <a:gd name="connsiteY1" fmla="*/ 0 h 2139176"/>
              <a:gd name="connsiteX0" fmla="*/ 2403894 w 2520111"/>
              <a:gd name="connsiteY0" fmla="*/ 2139176 h 2139176"/>
              <a:gd name="connsiteX1" fmla="*/ 2520111 w 2520111"/>
              <a:gd name="connsiteY1" fmla="*/ 0 h 2139176"/>
              <a:gd name="connsiteX0" fmla="*/ 2822723 w 2938940"/>
              <a:gd name="connsiteY0" fmla="*/ 2139176 h 2310690"/>
              <a:gd name="connsiteX1" fmla="*/ 2938940 w 2938940"/>
              <a:gd name="connsiteY1" fmla="*/ 0 h 2310690"/>
              <a:gd name="connsiteX0" fmla="*/ 2930304 w 2930304"/>
              <a:gd name="connsiteY0" fmla="*/ 2159974 h 2330273"/>
              <a:gd name="connsiteX1" fmla="*/ 2885484 w 2930304"/>
              <a:gd name="connsiteY1" fmla="*/ 0 h 2330273"/>
              <a:gd name="connsiteX0" fmla="*/ 2558829 w 2558829"/>
              <a:gd name="connsiteY0" fmla="*/ 2170375 h 2302441"/>
              <a:gd name="connsiteX1" fmla="*/ 2514009 w 2558829"/>
              <a:gd name="connsiteY1" fmla="*/ 10401 h 2302441"/>
              <a:gd name="connsiteX0" fmla="*/ 2730253 w 2730253"/>
              <a:gd name="connsiteY0" fmla="*/ 2168976 h 2457722"/>
              <a:gd name="connsiteX1" fmla="*/ 2685433 w 2730253"/>
              <a:gd name="connsiteY1" fmla="*/ 9002 h 2457722"/>
              <a:gd name="connsiteX0" fmla="*/ 2348415 w 2940076"/>
              <a:gd name="connsiteY0" fmla="*/ 2542534 h 2809500"/>
              <a:gd name="connsiteX1" fmla="*/ 2940076 w 2940076"/>
              <a:gd name="connsiteY1" fmla="*/ 8198 h 2809500"/>
              <a:gd name="connsiteX0" fmla="*/ 2432922 w 3024583"/>
              <a:gd name="connsiteY0" fmla="*/ 2830554 h 3041091"/>
              <a:gd name="connsiteX1" fmla="*/ 3024583 w 3024583"/>
              <a:gd name="connsiteY1" fmla="*/ 296218 h 3041091"/>
              <a:gd name="connsiteX0" fmla="*/ 2715900 w 3307561"/>
              <a:gd name="connsiteY0" fmla="*/ 2825695 h 3066257"/>
              <a:gd name="connsiteX1" fmla="*/ 3307561 w 3307561"/>
              <a:gd name="connsiteY1" fmla="*/ 291359 h 3066257"/>
              <a:gd name="connsiteX0" fmla="*/ 2825209 w 3215938"/>
              <a:gd name="connsiteY0" fmla="*/ 2882819 h 3121160"/>
              <a:gd name="connsiteX1" fmla="*/ 3215938 w 3215938"/>
              <a:gd name="connsiteY1" fmla="*/ 288714 h 3121160"/>
              <a:gd name="connsiteX0" fmla="*/ 2875554 w 3175892"/>
              <a:gd name="connsiteY0" fmla="*/ 2816231 h 3057165"/>
              <a:gd name="connsiteX1" fmla="*/ 3175892 w 3175892"/>
              <a:gd name="connsiteY1" fmla="*/ 291803 h 3057165"/>
              <a:gd name="connsiteX0" fmla="*/ 3157000 w 3457338"/>
              <a:gd name="connsiteY0" fmla="*/ 2815631 h 3060414"/>
              <a:gd name="connsiteX1" fmla="*/ 3457338 w 3457338"/>
              <a:gd name="connsiteY1" fmla="*/ 291203 h 3060414"/>
            </a:gdLst>
            <a:ahLst/>
            <a:cxnLst>
              <a:cxn ang="0">
                <a:pos x="connsiteX0" y="connsiteY0"/>
              </a:cxn>
              <a:cxn ang="0">
                <a:pos x="connsiteX1" y="connsiteY1"/>
              </a:cxn>
            </a:cxnLst>
            <a:rect l="l" t="t" r="r" b="b"/>
            <a:pathLst>
              <a:path w="3457338" h="3060414">
                <a:moveTo>
                  <a:pt x="3157000" y="2815631"/>
                </a:moveTo>
                <a:cubicBezTo>
                  <a:pt x="-676556" y="4271294"/>
                  <a:pt x="-1519886" y="-1308460"/>
                  <a:pt x="3457338" y="291203"/>
                </a:cubicBezTo>
              </a:path>
            </a:pathLst>
          </a:custGeom>
          <a:noFill/>
          <a:ln w="38100">
            <a:solidFill>
              <a:srgbClr val="FB11D4"/>
            </a:solidFill>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F99A0CCB-7FE4-B01A-F516-7D702CFB279D}"/>
              </a:ext>
            </a:extLst>
          </p:cNvPr>
          <p:cNvSpPr/>
          <p:nvPr/>
        </p:nvSpPr>
        <p:spPr>
          <a:xfrm>
            <a:off x="5793146" y="3838074"/>
            <a:ext cx="2872200" cy="1638055"/>
          </a:xfrm>
          <a:custGeom>
            <a:avLst/>
            <a:gdLst>
              <a:gd name="connsiteX0" fmla="*/ 1935317 w 1935317"/>
              <a:gd name="connsiteY0" fmla="*/ 2351315 h 2351315"/>
              <a:gd name="connsiteX1" fmla="*/ 3103 w 1935317"/>
              <a:gd name="connsiteY1" fmla="*/ 1366157 h 2351315"/>
              <a:gd name="connsiteX2" fmla="*/ 1576088 w 1935317"/>
              <a:gd name="connsiteY2" fmla="*/ 0 h 2351315"/>
              <a:gd name="connsiteX0" fmla="*/ 1937426 w 1937426"/>
              <a:gd name="connsiteY0" fmla="*/ 2264230 h 2264230"/>
              <a:gd name="connsiteX1" fmla="*/ 5212 w 1937426"/>
              <a:gd name="connsiteY1" fmla="*/ 1279072 h 2264230"/>
              <a:gd name="connsiteX2" fmla="*/ 1220873 w 1937426"/>
              <a:gd name="connsiteY2" fmla="*/ 0 h 2264230"/>
              <a:gd name="connsiteX0" fmla="*/ 1938318 w 1938318"/>
              <a:gd name="connsiteY0" fmla="*/ 2253344 h 2253344"/>
              <a:gd name="connsiteX1" fmla="*/ 6104 w 1938318"/>
              <a:gd name="connsiteY1" fmla="*/ 1268186 h 2253344"/>
              <a:gd name="connsiteX2" fmla="*/ 1143330 w 1938318"/>
              <a:gd name="connsiteY2" fmla="*/ 0 h 2253344"/>
              <a:gd name="connsiteX0" fmla="*/ 2156197 w 2156197"/>
              <a:gd name="connsiteY0" fmla="*/ 2237015 h 2237015"/>
              <a:gd name="connsiteX1" fmla="*/ 6104 w 2156197"/>
              <a:gd name="connsiteY1" fmla="*/ 1268186 h 2237015"/>
              <a:gd name="connsiteX2" fmla="*/ 1143330 w 2156197"/>
              <a:gd name="connsiteY2" fmla="*/ 0 h 2237015"/>
              <a:gd name="connsiteX0" fmla="*/ 2170361 w 2170361"/>
              <a:gd name="connsiteY0" fmla="*/ 2149930 h 2149930"/>
              <a:gd name="connsiteX1" fmla="*/ 20268 w 2170361"/>
              <a:gd name="connsiteY1" fmla="*/ 1181101 h 2149930"/>
              <a:gd name="connsiteX2" fmla="*/ 800171 w 2170361"/>
              <a:gd name="connsiteY2" fmla="*/ 0 h 2149930"/>
              <a:gd name="connsiteX0" fmla="*/ 1370189 w 1370189"/>
              <a:gd name="connsiteY0" fmla="*/ 2149930 h 2149930"/>
              <a:gd name="connsiteX1" fmla="*/ -1 w 1370189"/>
              <a:gd name="connsiteY1" fmla="*/ 0 h 2149930"/>
              <a:gd name="connsiteX0" fmla="*/ 4049332 w 4049332"/>
              <a:gd name="connsiteY0" fmla="*/ 2149930 h 2149930"/>
              <a:gd name="connsiteX1" fmla="*/ 2679142 w 4049332"/>
              <a:gd name="connsiteY1" fmla="*/ 0 h 2149930"/>
              <a:gd name="connsiteX0" fmla="*/ 4599006 w 4599006"/>
              <a:gd name="connsiteY0" fmla="*/ 2149930 h 2149930"/>
              <a:gd name="connsiteX1" fmla="*/ 3228816 w 4599006"/>
              <a:gd name="connsiteY1" fmla="*/ 0 h 2149930"/>
            </a:gdLst>
            <a:ahLst/>
            <a:cxnLst>
              <a:cxn ang="0">
                <a:pos x="connsiteX0" y="connsiteY0"/>
              </a:cxn>
              <a:cxn ang="0">
                <a:pos x="connsiteX1" y="connsiteY1"/>
              </a:cxn>
            </a:cxnLst>
            <a:rect l="l" t="t" r="r" b="b"/>
            <a:pathLst>
              <a:path w="4599006" h="2149930">
                <a:moveTo>
                  <a:pt x="4599006" y="2149930"/>
                </a:moveTo>
                <a:cubicBezTo>
                  <a:pt x="1641020" y="2146301"/>
                  <a:pt x="-3321457" y="417286"/>
                  <a:pt x="3228816" y="0"/>
                </a:cubicBezTo>
              </a:path>
            </a:pathLst>
          </a:custGeom>
          <a:noFill/>
          <a:ln w="38100">
            <a:solidFill>
              <a:schemeClr val="accent2"/>
            </a:solidFill>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01384795"/>
      </p:ext>
    </p:extLst>
  </p:cSld>
  <p:clrMapOvr>
    <a:masterClrMapping/>
  </p:clrMapOvr>
</p:sld>
</file>

<file path=ppt/slides/slide37.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ROGCODE_c_dispatch.c">
            <a:extLst>
              <a:ext uri="{FF2B5EF4-FFF2-40B4-BE49-F238E27FC236}">
                <a16:creationId xmlns:a16="http://schemas.microsoft.com/office/drawing/2014/main" id="{FE110F2B-FB42-DFA2-27EF-2822E7137986}"/>
              </a:ext>
            </a:extLst>
          </p:cNvPr>
          <p:cNvSpPr txBox="1"/>
          <p:nvPr/>
        </p:nvSpPr>
        <p:spPr>
          <a:xfrm>
            <a:off x="6705615" y="983603"/>
            <a:ext cx="5245347" cy="5755422"/>
          </a:xfrm>
          <a:prstGeom prst="rect">
            <a:avLst/>
          </a:prstGeom>
        </p:spPr>
        <p:style>
          <a:lnRef idx="2">
            <a:schemeClr val="dk1">
              <a:shade val="15000"/>
            </a:schemeClr>
          </a:lnRef>
          <a:fillRef idx="1">
            <a:schemeClr val="dk1"/>
          </a:fillRef>
          <a:effectRef idx="0">
            <a:schemeClr val="dk1"/>
          </a:effectRef>
          <a:fontRef idx="minor">
            <a:schemeClr val="lt1"/>
          </a:fontRef>
        </p:style>
        <p:txBody>
          <a:bodyPr wrap="none" rtlCol="0">
            <a:spAutoFit/>
          </a:bodyPr>
          <a:lstStyle/>
          <a:p>
            <a:r>
              <a:rPr lang="en-US" sz="1600" dirty="0">
                <a:solidFill>
                  <a:srgbClr val="999933"/>
                </a:solidFill>
                <a:latin typeface="Courier New" panose="02070309020205020404" pitchFamily="49" charset="0"/>
                <a:cs typeface="Courier New" panose="02070309020205020404" pitchFamily="49" charset="0"/>
              </a:rPr>
              <a:t>  1: </a:t>
            </a:r>
            <a:r>
              <a:rPr lang="en-US" sz="1600" b="1" dirty="0">
                <a:solidFill>
                  <a:schemeClr val="accent6">
                    <a:lumMod val="75000"/>
                  </a:schemeClr>
                </a:solidFill>
                <a:latin typeface="Courier New" panose="02070309020205020404" pitchFamily="49" charset="0"/>
                <a:cs typeface="Courier New" panose="02070309020205020404" pitchFamily="49" charset="0"/>
              </a:rPr>
              <a:t>class</a:t>
            </a:r>
            <a:r>
              <a:rPr lang="en-US" sz="1600" dirty="0">
                <a:latin typeface="Courier New" panose="02070309020205020404" pitchFamily="49" charset="0"/>
                <a:cs typeface="Courier New" panose="02070309020205020404" pitchFamily="49" charset="0"/>
              </a:rPr>
              <a:t> A{</a:t>
            </a:r>
          </a:p>
          <a:p>
            <a:r>
              <a:rPr lang="en-US" sz="1600" dirty="0">
                <a:solidFill>
                  <a:srgbClr val="999933"/>
                </a:solidFill>
                <a:latin typeface="Courier New" panose="02070309020205020404" pitchFamily="49" charset="0"/>
                <a:cs typeface="Courier New" panose="02070309020205020404" pitchFamily="49" charset="0"/>
              </a:rPr>
              <a:t>  2: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A f(){ </a:t>
            </a:r>
            <a:r>
              <a:rPr lang="en-US" sz="1600" b="1" dirty="0">
                <a:solidFill>
                  <a:schemeClr val="accent6">
                    <a:lumMod val="75000"/>
                  </a:schemeClr>
                </a:solidFill>
                <a:latin typeface="Courier New" panose="02070309020205020404" pitchFamily="49" charset="0"/>
                <a:cs typeface="Courier New" panose="02070309020205020404" pitchFamily="49" charset="0"/>
              </a:rPr>
              <a:t>return</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new</a:t>
            </a:r>
            <a:r>
              <a:rPr lang="en-US" sz="1600" dirty="0">
                <a:latin typeface="Courier New" panose="02070309020205020404" pitchFamily="49" charset="0"/>
                <a:cs typeface="Courier New" panose="02070309020205020404" pitchFamily="49" charset="0"/>
              </a:rPr>
              <a:t> C(); }</a:t>
            </a:r>
          </a:p>
          <a:p>
            <a:r>
              <a:rPr lang="en-US" sz="1600" dirty="0">
                <a:solidFill>
                  <a:srgbClr val="999933"/>
                </a:solidFill>
                <a:latin typeface="Courier New" panose="02070309020205020404" pitchFamily="49" charset="0"/>
                <a:cs typeface="Courier New" panose="02070309020205020404" pitchFamily="49" charset="0"/>
              </a:rPr>
              <a:t>  3: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String g(){ </a:t>
            </a:r>
            <a:r>
              <a:rPr lang="en-US" sz="1600" b="1" dirty="0">
                <a:solidFill>
                  <a:schemeClr val="accent6">
                    <a:lumMod val="75000"/>
                  </a:schemeClr>
                </a:solidFill>
                <a:latin typeface="Courier New" panose="02070309020205020404" pitchFamily="49" charset="0"/>
                <a:cs typeface="Courier New" panose="02070309020205020404" pitchFamily="49" charset="0"/>
              </a:rPr>
              <a:t>return</a:t>
            </a:r>
            <a:r>
              <a:rPr lang="en-US" sz="1600" dirty="0">
                <a:latin typeface="Courier New" panose="02070309020205020404" pitchFamily="49" charset="0"/>
                <a:cs typeface="Courier New" panose="02070309020205020404" pitchFamily="49" charset="0"/>
              </a:rPr>
              <a:t> </a:t>
            </a:r>
            <a:r>
              <a:rPr lang="en-US" sz="1600" dirty="0">
                <a:solidFill>
                  <a:srgbClr val="3399FF"/>
                </a:solidFill>
                <a:latin typeface="Courier New" panose="02070309020205020404" pitchFamily="49" charset="0"/>
                <a:cs typeface="Courier New" panose="02070309020205020404" pitchFamily="49" charset="0"/>
              </a:rPr>
              <a:t>"A"</a:t>
            </a:r>
            <a:r>
              <a:rPr lang="en-US" sz="1600" dirty="0">
                <a:latin typeface="Courier New" panose="02070309020205020404" pitchFamily="49" charset="0"/>
                <a:cs typeface="Courier New" panose="02070309020205020404" pitchFamily="49" charset="0"/>
              </a:rPr>
              <a:t>; }</a:t>
            </a:r>
          </a:p>
          <a:p>
            <a:r>
              <a:rPr lang="en-US" sz="1600" dirty="0">
                <a:solidFill>
                  <a:srgbClr val="999933"/>
                </a:solidFill>
                <a:latin typeface="Courier New" panose="02070309020205020404" pitchFamily="49" charset="0"/>
                <a:cs typeface="Courier New" panose="02070309020205020404" pitchFamily="49" charset="0"/>
              </a:rPr>
              <a:t>  4: </a:t>
            </a:r>
            <a:r>
              <a:rPr lang="en-US" sz="1600" dirty="0">
                <a:latin typeface="Courier New" panose="02070309020205020404" pitchFamily="49" charset="0"/>
                <a:cs typeface="Courier New" panose="02070309020205020404" pitchFamily="49" charset="0"/>
              </a:rPr>
              <a:t>};</a:t>
            </a:r>
          </a:p>
          <a:p>
            <a:r>
              <a:rPr lang="en-US" sz="1600" dirty="0">
                <a:solidFill>
                  <a:srgbClr val="999933"/>
                </a:solidFill>
                <a:latin typeface="Courier New" panose="02070309020205020404" pitchFamily="49" charset="0"/>
                <a:cs typeface="Courier New" panose="02070309020205020404" pitchFamily="49" charset="0"/>
              </a:rPr>
              <a:t>  5: </a:t>
            </a:r>
            <a:r>
              <a:rPr lang="en-US" sz="1600" b="1" dirty="0">
                <a:solidFill>
                  <a:schemeClr val="accent6">
                    <a:lumMod val="75000"/>
                  </a:schemeClr>
                </a:solidFill>
                <a:latin typeface="Courier New" panose="02070309020205020404" pitchFamily="49" charset="0"/>
                <a:cs typeface="Courier New" panose="02070309020205020404" pitchFamily="49" charset="0"/>
              </a:rPr>
              <a:t>class</a:t>
            </a:r>
            <a:r>
              <a:rPr lang="en-US" sz="1600" dirty="0">
                <a:latin typeface="Courier New" panose="02070309020205020404" pitchFamily="49" charset="0"/>
                <a:cs typeface="Courier New" panose="02070309020205020404" pitchFamily="49" charset="0"/>
              </a:rPr>
              <a:t> B :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A{</a:t>
            </a:r>
          </a:p>
          <a:p>
            <a:r>
              <a:rPr lang="en-US" sz="1600" dirty="0">
                <a:solidFill>
                  <a:srgbClr val="999933"/>
                </a:solidFill>
                <a:latin typeface="Courier New" panose="02070309020205020404" pitchFamily="49" charset="0"/>
                <a:cs typeface="Courier New" panose="02070309020205020404" pitchFamily="49" charset="0"/>
              </a:rPr>
              <a:t>  6: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String g(){ </a:t>
            </a:r>
            <a:r>
              <a:rPr lang="en-US" sz="1600" b="1" dirty="0">
                <a:solidFill>
                  <a:schemeClr val="accent6">
                    <a:lumMod val="75000"/>
                  </a:schemeClr>
                </a:solidFill>
                <a:latin typeface="Courier New" panose="02070309020205020404" pitchFamily="49" charset="0"/>
                <a:cs typeface="Courier New" panose="02070309020205020404" pitchFamily="49" charset="0"/>
              </a:rPr>
              <a:t>return</a:t>
            </a:r>
            <a:r>
              <a:rPr lang="en-US" sz="1600" dirty="0">
                <a:latin typeface="Courier New" panose="02070309020205020404" pitchFamily="49" charset="0"/>
                <a:cs typeface="Courier New" panose="02070309020205020404" pitchFamily="49" charset="0"/>
              </a:rPr>
              <a:t> </a:t>
            </a:r>
            <a:r>
              <a:rPr lang="en-US" sz="1600" dirty="0">
                <a:solidFill>
                  <a:srgbClr val="3399FF"/>
                </a:solidFill>
                <a:latin typeface="Courier New" panose="02070309020205020404" pitchFamily="49" charset="0"/>
                <a:cs typeface="Courier New" panose="02070309020205020404" pitchFamily="49" charset="0"/>
              </a:rPr>
              <a:t>"B"</a:t>
            </a:r>
            <a:r>
              <a:rPr lang="en-US" sz="1600" dirty="0">
                <a:latin typeface="Courier New" panose="02070309020205020404" pitchFamily="49" charset="0"/>
                <a:cs typeface="Courier New" panose="02070309020205020404" pitchFamily="49" charset="0"/>
              </a:rPr>
              <a:t>; }</a:t>
            </a:r>
          </a:p>
          <a:p>
            <a:r>
              <a:rPr lang="en-US" sz="1600" dirty="0">
                <a:solidFill>
                  <a:srgbClr val="999933"/>
                </a:solidFill>
                <a:latin typeface="Courier New" panose="02070309020205020404" pitchFamily="49" charset="0"/>
                <a:cs typeface="Courier New" panose="02070309020205020404" pitchFamily="49" charset="0"/>
              </a:rPr>
              <a:t>  7: </a:t>
            </a:r>
            <a:r>
              <a:rPr lang="en-US" sz="1600" dirty="0">
                <a:latin typeface="Courier New" panose="02070309020205020404" pitchFamily="49" charset="0"/>
                <a:cs typeface="Courier New" panose="02070309020205020404" pitchFamily="49" charset="0"/>
              </a:rPr>
              <a:t>};</a:t>
            </a:r>
          </a:p>
          <a:p>
            <a:r>
              <a:rPr lang="en-US" sz="1600" dirty="0">
                <a:solidFill>
                  <a:srgbClr val="999933"/>
                </a:solidFill>
                <a:latin typeface="Courier New" panose="02070309020205020404" pitchFamily="49" charset="0"/>
                <a:cs typeface="Courier New" panose="02070309020205020404" pitchFamily="49" charset="0"/>
              </a:rPr>
              <a:t>  8: </a:t>
            </a:r>
            <a:r>
              <a:rPr lang="en-US" sz="1600" b="1" dirty="0">
                <a:solidFill>
                  <a:schemeClr val="accent6">
                    <a:lumMod val="75000"/>
                  </a:schemeClr>
                </a:solidFill>
                <a:latin typeface="Courier New" panose="02070309020205020404" pitchFamily="49" charset="0"/>
                <a:cs typeface="Courier New" panose="02070309020205020404" pitchFamily="49" charset="0"/>
              </a:rPr>
              <a:t>class</a:t>
            </a:r>
            <a:r>
              <a:rPr lang="en-US" sz="1600" dirty="0">
                <a:latin typeface="Courier New" panose="02070309020205020404" pitchFamily="49" charset="0"/>
                <a:cs typeface="Courier New" panose="02070309020205020404" pitchFamily="49" charset="0"/>
              </a:rPr>
              <a:t> C :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A{</a:t>
            </a:r>
          </a:p>
          <a:p>
            <a:r>
              <a:rPr lang="en-US" sz="1600" dirty="0">
                <a:solidFill>
                  <a:srgbClr val="999933"/>
                </a:solidFill>
                <a:latin typeface="Courier New" panose="02070309020205020404" pitchFamily="49" charset="0"/>
                <a:cs typeface="Courier New" panose="02070309020205020404" pitchFamily="49" charset="0"/>
              </a:rPr>
              <a:t>  9: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String g(){ </a:t>
            </a:r>
            <a:r>
              <a:rPr lang="en-US" sz="1600" b="1" dirty="0">
                <a:solidFill>
                  <a:schemeClr val="accent6">
                    <a:lumMod val="75000"/>
                  </a:schemeClr>
                </a:solidFill>
                <a:latin typeface="Courier New" panose="02070309020205020404" pitchFamily="49" charset="0"/>
                <a:cs typeface="Courier New" panose="02070309020205020404" pitchFamily="49" charset="0"/>
              </a:rPr>
              <a:t>return</a:t>
            </a:r>
            <a:r>
              <a:rPr lang="en-US" sz="1600" dirty="0">
                <a:latin typeface="Courier New" panose="02070309020205020404" pitchFamily="49" charset="0"/>
                <a:cs typeface="Courier New" panose="02070309020205020404" pitchFamily="49" charset="0"/>
              </a:rPr>
              <a:t> </a:t>
            </a:r>
            <a:r>
              <a:rPr lang="en-US" sz="1600" dirty="0">
                <a:solidFill>
                  <a:srgbClr val="3399FF"/>
                </a:solidFill>
                <a:latin typeface="Courier New" panose="02070309020205020404" pitchFamily="49" charset="0"/>
                <a:cs typeface="Courier New" panose="02070309020205020404" pitchFamily="49" charset="0"/>
              </a:rPr>
              <a:t>"C"</a:t>
            </a:r>
            <a:r>
              <a:rPr lang="en-US" sz="1600" dirty="0">
                <a:latin typeface="Courier New" panose="02070309020205020404" pitchFamily="49" charset="0"/>
                <a:cs typeface="Courier New" panose="02070309020205020404" pitchFamily="49" charset="0"/>
              </a:rPr>
              <a:t>; }</a:t>
            </a:r>
          </a:p>
          <a:p>
            <a:r>
              <a:rPr lang="en-US" sz="1600" dirty="0">
                <a:solidFill>
                  <a:srgbClr val="999933"/>
                </a:solidFill>
                <a:latin typeface="Courier New" panose="02070309020205020404" pitchFamily="49" charset="0"/>
                <a:cs typeface="Courier New" panose="02070309020205020404" pitchFamily="49" charset="0"/>
              </a:rPr>
              <a:t> 10: </a:t>
            </a:r>
            <a:r>
              <a:rPr lang="en-US" sz="1600" dirty="0">
                <a:latin typeface="Courier New" panose="02070309020205020404" pitchFamily="49" charset="0"/>
                <a:cs typeface="Courier New" panose="02070309020205020404" pitchFamily="49" charset="0"/>
              </a:rPr>
              <a:t>};</a:t>
            </a:r>
          </a:p>
          <a:p>
            <a:r>
              <a:rPr lang="en-US" sz="1600" dirty="0">
                <a:solidFill>
                  <a:srgbClr val="999933"/>
                </a:solidFill>
                <a:latin typeface="Courier New" panose="02070309020205020404" pitchFamily="49" charset="0"/>
                <a:cs typeface="Courier New" panose="02070309020205020404" pitchFamily="49" charset="0"/>
              </a:rPr>
              <a:t> 11: </a:t>
            </a:r>
            <a:r>
              <a:rPr lang="en-US" sz="1600" b="1" dirty="0">
                <a:solidFill>
                  <a:schemeClr val="accent6">
                    <a:lumMod val="75000"/>
                  </a:schemeClr>
                </a:solidFill>
                <a:latin typeface="Courier New" panose="02070309020205020404" pitchFamily="49" charset="0"/>
                <a:cs typeface="Courier New" panose="02070309020205020404" pitchFamily="49" charset="0"/>
              </a:rPr>
              <a:t>class</a:t>
            </a:r>
            <a:r>
              <a:rPr lang="en-US" sz="1600" dirty="0">
                <a:latin typeface="Courier New" panose="02070309020205020404" pitchFamily="49" charset="0"/>
                <a:cs typeface="Courier New" panose="02070309020205020404" pitchFamily="49" charset="0"/>
              </a:rPr>
              <a:t> D :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A{</a:t>
            </a:r>
          </a:p>
          <a:p>
            <a:r>
              <a:rPr lang="en-US" sz="1600" dirty="0">
                <a:solidFill>
                  <a:srgbClr val="999933"/>
                </a:solidFill>
                <a:latin typeface="Courier New" panose="02070309020205020404" pitchFamily="49" charset="0"/>
                <a:cs typeface="Courier New" panose="02070309020205020404" pitchFamily="49" charset="0"/>
              </a:rPr>
              <a:t> 12: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String g(){ </a:t>
            </a:r>
            <a:r>
              <a:rPr lang="en-US" sz="1600" b="1" dirty="0">
                <a:solidFill>
                  <a:schemeClr val="accent6">
                    <a:lumMod val="75000"/>
                  </a:schemeClr>
                </a:solidFill>
                <a:latin typeface="Courier New" panose="02070309020205020404" pitchFamily="49" charset="0"/>
                <a:cs typeface="Courier New" panose="02070309020205020404" pitchFamily="49" charset="0"/>
              </a:rPr>
              <a:t>return</a:t>
            </a:r>
            <a:r>
              <a:rPr lang="en-US" sz="1600" dirty="0">
                <a:latin typeface="Courier New" panose="02070309020205020404" pitchFamily="49" charset="0"/>
                <a:cs typeface="Courier New" panose="02070309020205020404" pitchFamily="49" charset="0"/>
              </a:rPr>
              <a:t> </a:t>
            </a:r>
            <a:r>
              <a:rPr lang="en-US" sz="1600" dirty="0">
                <a:solidFill>
                  <a:srgbClr val="3399FF"/>
                </a:solidFill>
                <a:latin typeface="Courier New" panose="02070309020205020404" pitchFamily="49" charset="0"/>
                <a:cs typeface="Courier New" panose="02070309020205020404" pitchFamily="49" charset="0"/>
              </a:rPr>
              <a:t>"D"</a:t>
            </a:r>
            <a:r>
              <a:rPr lang="en-US" sz="1600" dirty="0">
                <a:latin typeface="Courier New" panose="02070309020205020404" pitchFamily="49" charset="0"/>
                <a:cs typeface="Courier New" panose="02070309020205020404" pitchFamily="49" charset="0"/>
              </a:rPr>
              <a:t>; }</a:t>
            </a:r>
          </a:p>
          <a:p>
            <a:r>
              <a:rPr lang="en-US" sz="1600" dirty="0">
                <a:solidFill>
                  <a:srgbClr val="999933"/>
                </a:solidFill>
                <a:latin typeface="Courier New" panose="02070309020205020404" pitchFamily="49" charset="0"/>
                <a:cs typeface="Courier New" panose="02070309020205020404" pitchFamily="49" charset="0"/>
              </a:rPr>
              <a:t> 13: </a:t>
            </a:r>
            <a:r>
              <a:rPr lang="en-US" sz="1600" dirty="0">
                <a:latin typeface="Courier New" panose="02070309020205020404" pitchFamily="49" charset="0"/>
                <a:cs typeface="Courier New" panose="02070309020205020404" pitchFamily="49" charset="0"/>
              </a:rPr>
              <a:t>};</a:t>
            </a:r>
          </a:p>
          <a:p>
            <a:r>
              <a:rPr lang="en-US" sz="1600" dirty="0">
                <a:solidFill>
                  <a:srgbClr val="999933"/>
                </a:solidFill>
                <a:latin typeface="Courier New" panose="02070309020205020404" pitchFamily="49" charset="0"/>
                <a:cs typeface="Courier New" panose="02070309020205020404" pitchFamily="49" charset="0"/>
              </a:rPr>
              <a:t> 14: </a:t>
            </a:r>
            <a:r>
              <a:rPr lang="en-US" sz="1600" b="1" dirty="0">
                <a:solidFill>
                  <a:schemeClr val="accent6">
                    <a:lumMod val="75000"/>
                  </a:schemeClr>
                </a:solidFill>
                <a:latin typeface="Courier New" panose="02070309020205020404" pitchFamily="49" charset="0"/>
                <a:cs typeface="Courier New" panose="02070309020205020404" pitchFamily="49" charset="0"/>
              </a:rPr>
              <a:t>class</a:t>
            </a:r>
            <a:r>
              <a:rPr lang="en-US" sz="1600" dirty="0">
                <a:latin typeface="Courier New" panose="02070309020205020404" pitchFamily="49" charset="0"/>
                <a:cs typeface="Courier New" panose="02070309020205020404" pitchFamily="49" charset="0"/>
              </a:rPr>
              <a:t> Driver {</a:t>
            </a:r>
          </a:p>
          <a:p>
            <a:r>
              <a:rPr lang="en-US" sz="1600" dirty="0">
                <a:solidFill>
                  <a:srgbClr val="999933"/>
                </a:solidFill>
                <a:latin typeface="Courier New" panose="02070309020205020404" pitchFamily="49" charset="0"/>
                <a:cs typeface="Courier New" panose="02070309020205020404" pitchFamily="49" charset="0"/>
              </a:rPr>
              <a:t> 15: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a:t>
            </a:r>
            <a:r>
              <a:rPr lang="en-US" sz="1600" b="1" dirty="0">
                <a:solidFill>
                  <a:schemeClr val="accent4">
                    <a:lumMod val="75000"/>
                  </a:schemeClr>
                </a:solidFill>
                <a:latin typeface="Courier New" panose="02070309020205020404" pitchFamily="49" charset="0"/>
                <a:cs typeface="Courier New" panose="02070309020205020404" pitchFamily="49" charset="0"/>
              </a:rPr>
              <a:t>void</a:t>
            </a:r>
            <a:r>
              <a:rPr lang="en-US" sz="1600" dirty="0">
                <a:latin typeface="Courier New" panose="02070309020205020404" pitchFamily="49" charset="0"/>
                <a:cs typeface="Courier New" panose="02070309020205020404" pitchFamily="49" charset="0"/>
              </a:rPr>
              <a:t> main(String[] args){</a:t>
            </a:r>
          </a:p>
          <a:p>
            <a:r>
              <a:rPr lang="en-US" sz="1600" dirty="0">
                <a:solidFill>
                  <a:srgbClr val="999933"/>
                </a:solidFill>
                <a:latin typeface="Courier New" panose="02070309020205020404" pitchFamily="49" charset="0"/>
                <a:cs typeface="Courier New" panose="02070309020205020404" pitchFamily="49" charset="0"/>
              </a:rPr>
              <a:t> 16: </a:t>
            </a:r>
            <a:r>
              <a:rPr lang="en-US" sz="1600" dirty="0">
                <a:latin typeface="Courier New" panose="02070309020205020404" pitchFamily="49" charset="0"/>
                <a:cs typeface="Courier New" panose="02070309020205020404" pitchFamily="49" charset="0"/>
              </a:rPr>
              <a:t>    A[] aArr = {</a:t>
            </a:r>
            <a:r>
              <a:rPr lang="en-US" sz="1600" b="1" dirty="0">
                <a:solidFill>
                  <a:schemeClr val="accent6">
                    <a:lumMod val="75000"/>
                  </a:schemeClr>
                </a:solidFill>
                <a:latin typeface="Courier New" panose="02070309020205020404" pitchFamily="49" charset="0"/>
                <a:cs typeface="Courier New" panose="02070309020205020404" pitchFamily="49" charset="0"/>
              </a:rPr>
              <a:t>new</a:t>
            </a:r>
            <a:r>
              <a:rPr lang="en-US" sz="1600" dirty="0">
                <a:latin typeface="Courier New" panose="02070309020205020404" pitchFamily="49" charset="0"/>
                <a:cs typeface="Courier New" panose="02070309020205020404" pitchFamily="49" charset="0"/>
              </a:rPr>
              <a:t> A(), </a:t>
            </a:r>
            <a:r>
              <a:rPr lang="en-US" sz="1600" b="1" dirty="0">
                <a:solidFill>
                  <a:schemeClr val="accent6">
                    <a:lumMod val="75000"/>
                  </a:schemeClr>
                </a:solidFill>
                <a:latin typeface="Courier New" panose="02070309020205020404" pitchFamily="49" charset="0"/>
                <a:cs typeface="Courier New" panose="02070309020205020404" pitchFamily="49" charset="0"/>
              </a:rPr>
              <a:t>new</a:t>
            </a:r>
            <a:r>
              <a:rPr lang="en-US" sz="1600" dirty="0">
                <a:latin typeface="Courier New" panose="02070309020205020404" pitchFamily="49" charset="0"/>
                <a:cs typeface="Courier New" panose="02070309020205020404" pitchFamily="49" charset="0"/>
              </a:rPr>
              <a:t> B()};</a:t>
            </a:r>
          </a:p>
          <a:p>
            <a:r>
              <a:rPr lang="en-US" sz="1600" dirty="0">
                <a:solidFill>
                  <a:srgbClr val="999933"/>
                </a:solidFill>
                <a:latin typeface="Courier New" panose="02070309020205020404" pitchFamily="49" charset="0"/>
                <a:cs typeface="Courier New" panose="02070309020205020404" pitchFamily="49" charset="0"/>
              </a:rPr>
              <a:t> 17: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for</a:t>
            </a:r>
            <a:r>
              <a:rPr lang="en-US" sz="1600" dirty="0">
                <a:latin typeface="Courier New" panose="02070309020205020404" pitchFamily="49" charset="0"/>
                <a:cs typeface="Courier New" panose="02070309020205020404" pitchFamily="49" charset="0"/>
              </a:rPr>
              <a:t> (A a : aArr){</a:t>
            </a:r>
          </a:p>
          <a:p>
            <a:r>
              <a:rPr lang="en-US" sz="1600" dirty="0">
                <a:solidFill>
                  <a:srgbClr val="999933"/>
                </a:solidFill>
                <a:latin typeface="Courier New" panose="02070309020205020404" pitchFamily="49" charset="0"/>
                <a:cs typeface="Courier New" panose="02070309020205020404" pitchFamily="49" charset="0"/>
              </a:rPr>
              <a:t> 18: </a:t>
            </a:r>
            <a:r>
              <a:rPr lang="en-US" sz="1600" dirty="0">
                <a:latin typeface="Courier New" panose="02070309020205020404" pitchFamily="49" charset="0"/>
                <a:cs typeface="Courier New" panose="02070309020205020404" pitchFamily="49" charset="0"/>
              </a:rPr>
              <a:t>      A res = a.f();</a:t>
            </a:r>
          </a:p>
          <a:p>
            <a:r>
              <a:rPr lang="en-US" sz="1600" dirty="0">
                <a:solidFill>
                  <a:srgbClr val="999933"/>
                </a:solidFill>
                <a:latin typeface="Courier New" panose="02070309020205020404" pitchFamily="49" charset="0"/>
                <a:cs typeface="Courier New" panose="02070309020205020404" pitchFamily="49" charset="0"/>
              </a:rPr>
              <a:t> 19: </a:t>
            </a:r>
            <a:r>
              <a:rPr lang="en-US" sz="1600" dirty="0">
                <a:latin typeface="Courier New" panose="02070309020205020404" pitchFamily="49" charset="0"/>
                <a:cs typeface="Courier New" panose="02070309020205020404" pitchFamily="49" charset="0"/>
              </a:rPr>
              <a:t>      print(a.g());</a:t>
            </a:r>
          </a:p>
          <a:p>
            <a:r>
              <a:rPr lang="en-US" sz="1600" dirty="0">
                <a:solidFill>
                  <a:srgbClr val="999933"/>
                </a:solidFill>
                <a:latin typeface="Courier New" panose="02070309020205020404" pitchFamily="49" charset="0"/>
                <a:cs typeface="Courier New" panose="02070309020205020404" pitchFamily="49" charset="0"/>
              </a:rPr>
              <a:t> 20: </a:t>
            </a:r>
            <a:r>
              <a:rPr lang="en-US" sz="1600" dirty="0">
                <a:latin typeface="Courier New" panose="02070309020205020404" pitchFamily="49" charset="0"/>
                <a:cs typeface="Courier New" panose="02070309020205020404" pitchFamily="49" charset="0"/>
              </a:rPr>
              <a:t>      print(res.g());</a:t>
            </a:r>
          </a:p>
          <a:p>
            <a:r>
              <a:rPr lang="en-US" sz="1600" dirty="0">
                <a:solidFill>
                  <a:srgbClr val="999933"/>
                </a:solidFill>
                <a:latin typeface="Courier New" panose="02070309020205020404" pitchFamily="49" charset="0"/>
                <a:cs typeface="Courier New" panose="02070309020205020404" pitchFamily="49" charset="0"/>
              </a:rPr>
              <a:t> 21: </a:t>
            </a:r>
            <a:r>
              <a:rPr lang="en-US" sz="1600" dirty="0">
                <a:latin typeface="Courier New" panose="02070309020205020404" pitchFamily="49" charset="0"/>
                <a:cs typeface="Courier New" panose="02070309020205020404" pitchFamily="49" charset="0"/>
              </a:rPr>
              <a:t>    }</a:t>
            </a:r>
          </a:p>
          <a:p>
            <a:r>
              <a:rPr lang="en-US" sz="1600" dirty="0">
                <a:solidFill>
                  <a:srgbClr val="999933"/>
                </a:solidFill>
                <a:latin typeface="Courier New" panose="02070309020205020404" pitchFamily="49" charset="0"/>
                <a:cs typeface="Courier New" panose="02070309020205020404" pitchFamily="49" charset="0"/>
              </a:rPr>
              <a:t> 22: </a:t>
            </a:r>
            <a:r>
              <a:rPr lang="en-US" sz="1600" dirty="0">
                <a:latin typeface="Courier New" panose="02070309020205020404" pitchFamily="49" charset="0"/>
                <a:cs typeface="Courier New" panose="02070309020205020404" pitchFamily="49" charset="0"/>
              </a:rPr>
              <a:t>  }</a:t>
            </a:r>
          </a:p>
          <a:p>
            <a:r>
              <a:rPr lang="en-US" sz="1600" dirty="0">
                <a:solidFill>
                  <a:srgbClr val="999933"/>
                </a:solidFill>
                <a:latin typeface="Courier New" panose="02070309020205020404" pitchFamily="49" charset="0"/>
                <a:cs typeface="Courier New" panose="02070309020205020404" pitchFamily="49" charset="0"/>
              </a:rPr>
              <a:t> 23: </a:t>
            </a:r>
            <a:r>
              <a:rPr lang="en-US" sz="1600" dirty="0">
                <a:latin typeface="Courier New" panose="02070309020205020404" pitchFamily="49" charset="0"/>
                <a:cs typeface="Courier New" panose="02070309020205020404" pitchFamily="49" charset="0"/>
              </a:rPr>
              <a:t>};</a:t>
            </a:r>
          </a:p>
        </p:txBody>
      </p:sp>
      <p:sp>
        <p:nvSpPr>
          <p:cNvPr id="49" name="Rectangle 48">
            <a:extLst>
              <a:ext uri="{FF2B5EF4-FFF2-40B4-BE49-F238E27FC236}">
                <a16:creationId xmlns:a16="http://schemas.microsoft.com/office/drawing/2014/main" id="{F640C51A-88AC-24D3-6755-11ECCC000C0F}"/>
              </a:ext>
            </a:extLst>
          </p:cNvPr>
          <p:cNvSpPr/>
          <p:nvPr/>
        </p:nvSpPr>
        <p:spPr>
          <a:xfrm>
            <a:off x="4256970" y="5265113"/>
            <a:ext cx="531490" cy="67063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BBEC164D-D13F-B83E-35A5-9214537078A1}"/>
              </a:ext>
            </a:extLst>
          </p:cNvPr>
          <p:cNvSpPr/>
          <p:nvPr/>
        </p:nvSpPr>
        <p:spPr>
          <a:xfrm>
            <a:off x="3573371" y="5265113"/>
            <a:ext cx="531490" cy="65088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923DFF55-54D5-971E-91D7-38291CDC59F4}"/>
              </a:ext>
            </a:extLst>
          </p:cNvPr>
          <p:cNvSpPr/>
          <p:nvPr/>
        </p:nvSpPr>
        <p:spPr>
          <a:xfrm>
            <a:off x="2866783" y="5265113"/>
            <a:ext cx="531490" cy="65088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61F5138D-D4F2-277A-693E-4B9478AF7029}"/>
              </a:ext>
            </a:extLst>
          </p:cNvPr>
          <p:cNvSpPr/>
          <p:nvPr/>
        </p:nvSpPr>
        <p:spPr>
          <a:xfrm>
            <a:off x="1404653" y="4109166"/>
            <a:ext cx="766187" cy="7153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F9569CA3-6935-03F4-8B71-758F4DBBAEE1}"/>
              </a:ext>
            </a:extLst>
          </p:cNvPr>
          <p:cNvSpPr/>
          <p:nvPr/>
        </p:nvSpPr>
        <p:spPr>
          <a:xfrm>
            <a:off x="3596394" y="4102397"/>
            <a:ext cx="507934" cy="5944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452BF0BD-532D-FDFF-47B2-0DAA83456EBB}"/>
              </a:ext>
            </a:extLst>
          </p:cNvPr>
          <p:cNvSpPr/>
          <p:nvPr/>
        </p:nvSpPr>
        <p:spPr>
          <a:xfrm>
            <a:off x="2494599" y="3349228"/>
            <a:ext cx="1265789" cy="3385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37</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194228"/>
            <a:ext cx="12172220" cy="1325563"/>
          </a:xfrm>
        </p:spPr>
        <p:txBody>
          <a:bodyPr>
            <a:normAutofit/>
          </a:bodyPr>
          <a:lstStyle/>
          <a:p>
            <a:r>
              <a:rPr lang="en-US" sz="3400" b="1" dirty="0"/>
              <a:t>Rapid Type Analysis (RTA)</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13372" y="103111"/>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A history of Computing</a:t>
            </a:r>
          </a:p>
        </p:txBody>
      </p:sp>
      <p:sp>
        <p:nvSpPr>
          <p:cNvPr id="9" name="TextBox 8">
            <a:extLst>
              <a:ext uri="{FF2B5EF4-FFF2-40B4-BE49-F238E27FC236}">
                <a16:creationId xmlns:a16="http://schemas.microsoft.com/office/drawing/2014/main" id="{1FFE98F2-F298-CCE6-ADE2-DBE3525661F7}"/>
              </a:ext>
            </a:extLst>
          </p:cNvPr>
          <p:cNvSpPr txBox="1"/>
          <p:nvPr/>
        </p:nvSpPr>
        <p:spPr>
          <a:xfrm>
            <a:off x="2685538" y="3334810"/>
            <a:ext cx="840936" cy="369332"/>
          </a:xfrm>
          <a:prstGeom prst="rect">
            <a:avLst/>
          </a:prstGeom>
          <a:noFill/>
        </p:spPr>
        <p:txBody>
          <a:bodyPr wrap="none" rtlCol="0">
            <a:spAutoFit/>
          </a:bodyPr>
          <a:lstStyle/>
          <a:p>
            <a:r>
              <a:rPr lang="en-US" b="1" u="sng" dirty="0"/>
              <a:t>Object</a:t>
            </a:r>
          </a:p>
        </p:txBody>
      </p:sp>
      <p:sp>
        <p:nvSpPr>
          <p:cNvPr id="10" name="TextBox 9">
            <a:extLst>
              <a:ext uri="{FF2B5EF4-FFF2-40B4-BE49-F238E27FC236}">
                <a16:creationId xmlns:a16="http://schemas.microsoft.com/office/drawing/2014/main" id="{5A59AFC6-2004-8F14-FAF5-503819B141AC}"/>
              </a:ext>
            </a:extLst>
          </p:cNvPr>
          <p:cNvSpPr txBox="1"/>
          <p:nvPr/>
        </p:nvSpPr>
        <p:spPr>
          <a:xfrm>
            <a:off x="1388076" y="4088573"/>
            <a:ext cx="784382" cy="369332"/>
          </a:xfrm>
          <a:prstGeom prst="rect">
            <a:avLst/>
          </a:prstGeom>
          <a:noFill/>
        </p:spPr>
        <p:txBody>
          <a:bodyPr wrap="none" rtlCol="0">
            <a:spAutoFit/>
          </a:bodyPr>
          <a:lstStyle/>
          <a:p>
            <a:r>
              <a:rPr lang="en-US" b="1" u="sng" dirty="0"/>
              <a:t>Driver</a:t>
            </a:r>
          </a:p>
        </p:txBody>
      </p:sp>
      <p:sp>
        <p:nvSpPr>
          <p:cNvPr id="12" name="TextBox 11">
            <a:extLst>
              <a:ext uri="{FF2B5EF4-FFF2-40B4-BE49-F238E27FC236}">
                <a16:creationId xmlns:a16="http://schemas.microsoft.com/office/drawing/2014/main" id="{2300103B-EE28-A764-0640-93E5AAC7F033}"/>
              </a:ext>
            </a:extLst>
          </p:cNvPr>
          <p:cNvSpPr txBox="1"/>
          <p:nvPr/>
        </p:nvSpPr>
        <p:spPr>
          <a:xfrm>
            <a:off x="1449863" y="4430438"/>
            <a:ext cx="684803" cy="369332"/>
          </a:xfrm>
          <a:prstGeom prst="rect">
            <a:avLst/>
          </a:prstGeom>
          <a:noFill/>
        </p:spPr>
        <p:txBody>
          <a:bodyPr wrap="none" rtlCol="0">
            <a:spAutoFit/>
          </a:bodyPr>
          <a:lstStyle/>
          <a:p>
            <a:r>
              <a:rPr lang="en-US" dirty="0"/>
              <a:t>main</a:t>
            </a:r>
          </a:p>
        </p:txBody>
      </p:sp>
      <p:sp>
        <p:nvSpPr>
          <p:cNvPr id="14" name="TextBox 13">
            <a:extLst>
              <a:ext uri="{FF2B5EF4-FFF2-40B4-BE49-F238E27FC236}">
                <a16:creationId xmlns:a16="http://schemas.microsoft.com/office/drawing/2014/main" id="{C8C335C4-0C36-8684-4030-967073F0A2F2}"/>
              </a:ext>
            </a:extLst>
          </p:cNvPr>
          <p:cNvSpPr txBox="1"/>
          <p:nvPr/>
        </p:nvSpPr>
        <p:spPr>
          <a:xfrm>
            <a:off x="3674076" y="4051500"/>
            <a:ext cx="330540" cy="369332"/>
          </a:xfrm>
          <a:prstGeom prst="rect">
            <a:avLst/>
          </a:prstGeom>
          <a:noFill/>
        </p:spPr>
        <p:txBody>
          <a:bodyPr wrap="none" rtlCol="0">
            <a:spAutoFit/>
          </a:bodyPr>
          <a:lstStyle/>
          <a:p>
            <a:r>
              <a:rPr lang="en-US" b="1" u="sng" dirty="0"/>
              <a:t>A</a:t>
            </a:r>
          </a:p>
        </p:txBody>
      </p:sp>
      <p:sp>
        <p:nvSpPr>
          <p:cNvPr id="17" name="TextBox 16">
            <a:extLst>
              <a:ext uri="{FF2B5EF4-FFF2-40B4-BE49-F238E27FC236}">
                <a16:creationId xmlns:a16="http://schemas.microsoft.com/office/drawing/2014/main" id="{E91DD407-E17F-1A54-4538-5859DA4E6B13}"/>
              </a:ext>
            </a:extLst>
          </p:cNvPr>
          <p:cNvSpPr txBox="1"/>
          <p:nvPr/>
        </p:nvSpPr>
        <p:spPr>
          <a:xfrm>
            <a:off x="2975508" y="5250106"/>
            <a:ext cx="320922" cy="369332"/>
          </a:xfrm>
          <a:prstGeom prst="rect">
            <a:avLst/>
          </a:prstGeom>
          <a:noFill/>
        </p:spPr>
        <p:txBody>
          <a:bodyPr wrap="none" rtlCol="0">
            <a:spAutoFit/>
          </a:bodyPr>
          <a:lstStyle/>
          <a:p>
            <a:r>
              <a:rPr lang="en-US" b="1" u="sng" dirty="0"/>
              <a:t>B</a:t>
            </a:r>
          </a:p>
        </p:txBody>
      </p:sp>
      <p:sp>
        <p:nvSpPr>
          <p:cNvPr id="18" name="TextBox 17">
            <a:extLst>
              <a:ext uri="{FF2B5EF4-FFF2-40B4-BE49-F238E27FC236}">
                <a16:creationId xmlns:a16="http://schemas.microsoft.com/office/drawing/2014/main" id="{99A32032-E0B3-BE27-0357-6C9DACBA25DB}"/>
              </a:ext>
            </a:extLst>
          </p:cNvPr>
          <p:cNvSpPr txBox="1"/>
          <p:nvPr/>
        </p:nvSpPr>
        <p:spPr>
          <a:xfrm>
            <a:off x="2978714" y="5546667"/>
            <a:ext cx="311304" cy="369332"/>
          </a:xfrm>
          <a:prstGeom prst="rect">
            <a:avLst/>
          </a:prstGeom>
          <a:noFill/>
        </p:spPr>
        <p:txBody>
          <a:bodyPr wrap="none" rtlCol="0">
            <a:spAutoFit/>
          </a:bodyPr>
          <a:lstStyle/>
          <a:p>
            <a:r>
              <a:rPr lang="en-US" dirty="0"/>
              <a:t>g</a:t>
            </a:r>
          </a:p>
        </p:txBody>
      </p:sp>
      <p:sp>
        <p:nvSpPr>
          <p:cNvPr id="19" name="TextBox 18">
            <a:extLst>
              <a:ext uri="{FF2B5EF4-FFF2-40B4-BE49-F238E27FC236}">
                <a16:creationId xmlns:a16="http://schemas.microsoft.com/office/drawing/2014/main" id="{88E7C954-E6B8-040E-6A69-4834A93802CA}"/>
              </a:ext>
            </a:extLst>
          </p:cNvPr>
          <p:cNvSpPr txBox="1"/>
          <p:nvPr/>
        </p:nvSpPr>
        <p:spPr>
          <a:xfrm>
            <a:off x="3686089" y="5261122"/>
            <a:ext cx="322524" cy="369332"/>
          </a:xfrm>
          <a:prstGeom prst="rect">
            <a:avLst/>
          </a:prstGeom>
          <a:noFill/>
        </p:spPr>
        <p:txBody>
          <a:bodyPr wrap="none" rtlCol="0">
            <a:spAutoFit/>
          </a:bodyPr>
          <a:lstStyle/>
          <a:p>
            <a:r>
              <a:rPr lang="en-US" b="1" u="sng" dirty="0"/>
              <a:t>C</a:t>
            </a:r>
          </a:p>
        </p:txBody>
      </p:sp>
      <p:sp>
        <p:nvSpPr>
          <p:cNvPr id="20" name="TextBox 19">
            <a:extLst>
              <a:ext uri="{FF2B5EF4-FFF2-40B4-BE49-F238E27FC236}">
                <a16:creationId xmlns:a16="http://schemas.microsoft.com/office/drawing/2014/main" id="{FC8E6F1F-5F48-2043-0D8E-D86295673F57}"/>
              </a:ext>
            </a:extLst>
          </p:cNvPr>
          <p:cNvSpPr txBox="1"/>
          <p:nvPr/>
        </p:nvSpPr>
        <p:spPr>
          <a:xfrm>
            <a:off x="3691699" y="5524731"/>
            <a:ext cx="311304" cy="369332"/>
          </a:xfrm>
          <a:prstGeom prst="rect">
            <a:avLst/>
          </a:prstGeom>
          <a:noFill/>
        </p:spPr>
        <p:txBody>
          <a:bodyPr wrap="none" rtlCol="0">
            <a:spAutoFit/>
          </a:bodyPr>
          <a:lstStyle/>
          <a:p>
            <a:r>
              <a:rPr lang="en-US" dirty="0"/>
              <a:t>g</a:t>
            </a:r>
          </a:p>
        </p:txBody>
      </p:sp>
      <p:sp>
        <p:nvSpPr>
          <p:cNvPr id="21" name="TextBox 20">
            <a:extLst>
              <a:ext uri="{FF2B5EF4-FFF2-40B4-BE49-F238E27FC236}">
                <a16:creationId xmlns:a16="http://schemas.microsoft.com/office/drawing/2014/main" id="{C5D83FFB-ADD3-F3D8-A131-6FE5BB434EAC}"/>
              </a:ext>
            </a:extLst>
          </p:cNvPr>
          <p:cNvSpPr txBox="1"/>
          <p:nvPr/>
        </p:nvSpPr>
        <p:spPr>
          <a:xfrm>
            <a:off x="4373993" y="5260847"/>
            <a:ext cx="330540" cy="369332"/>
          </a:xfrm>
          <a:prstGeom prst="rect">
            <a:avLst/>
          </a:prstGeom>
          <a:noFill/>
        </p:spPr>
        <p:txBody>
          <a:bodyPr wrap="none" rtlCol="0">
            <a:spAutoFit/>
          </a:bodyPr>
          <a:lstStyle/>
          <a:p>
            <a:r>
              <a:rPr lang="en-US" b="1" u="sng" dirty="0"/>
              <a:t>D</a:t>
            </a:r>
          </a:p>
        </p:txBody>
      </p:sp>
      <p:sp>
        <p:nvSpPr>
          <p:cNvPr id="22" name="TextBox 21">
            <a:extLst>
              <a:ext uri="{FF2B5EF4-FFF2-40B4-BE49-F238E27FC236}">
                <a16:creationId xmlns:a16="http://schemas.microsoft.com/office/drawing/2014/main" id="{226B625B-0967-98D3-10C2-5B0F243E20C3}"/>
              </a:ext>
            </a:extLst>
          </p:cNvPr>
          <p:cNvSpPr txBox="1"/>
          <p:nvPr/>
        </p:nvSpPr>
        <p:spPr>
          <a:xfrm>
            <a:off x="4388419" y="5524456"/>
            <a:ext cx="311304" cy="369332"/>
          </a:xfrm>
          <a:prstGeom prst="rect">
            <a:avLst/>
          </a:prstGeom>
          <a:noFill/>
        </p:spPr>
        <p:txBody>
          <a:bodyPr wrap="none" rtlCol="0">
            <a:spAutoFit/>
          </a:bodyPr>
          <a:lstStyle/>
          <a:p>
            <a:r>
              <a:rPr lang="en-US" dirty="0"/>
              <a:t>g</a:t>
            </a:r>
          </a:p>
        </p:txBody>
      </p:sp>
      <p:cxnSp>
        <p:nvCxnSpPr>
          <p:cNvPr id="24" name="Straight Arrow Connector 23">
            <a:extLst>
              <a:ext uri="{FF2B5EF4-FFF2-40B4-BE49-F238E27FC236}">
                <a16:creationId xmlns:a16="http://schemas.microsoft.com/office/drawing/2014/main" id="{EE8AEEA9-1E58-D529-1F6F-4580B6A93CE0}"/>
              </a:ext>
            </a:extLst>
          </p:cNvPr>
          <p:cNvCxnSpPr>
            <a:stCxn id="10" idx="0"/>
            <a:endCxn id="9" idx="2"/>
          </p:cNvCxnSpPr>
          <p:nvPr/>
        </p:nvCxnSpPr>
        <p:spPr>
          <a:xfrm flipV="1">
            <a:off x="1780267" y="3704142"/>
            <a:ext cx="1325739" cy="38443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17A436A2-F4BB-5C53-8C3A-29953F0DDD04}"/>
              </a:ext>
            </a:extLst>
          </p:cNvPr>
          <p:cNvCxnSpPr>
            <a:cxnSpLocks/>
            <a:stCxn id="14" idx="0"/>
            <a:endCxn id="9" idx="2"/>
          </p:cNvCxnSpPr>
          <p:nvPr/>
        </p:nvCxnSpPr>
        <p:spPr>
          <a:xfrm flipH="1" flipV="1">
            <a:off x="3106006" y="3704142"/>
            <a:ext cx="733340" cy="3473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6F2D51EE-0650-C363-2623-AF167CC41E23}"/>
              </a:ext>
            </a:extLst>
          </p:cNvPr>
          <p:cNvCxnSpPr>
            <a:cxnSpLocks/>
            <a:stCxn id="40" idx="0"/>
            <a:endCxn id="39" idx="2"/>
          </p:cNvCxnSpPr>
          <p:nvPr/>
        </p:nvCxnSpPr>
        <p:spPr>
          <a:xfrm flipV="1">
            <a:off x="3132528" y="4696799"/>
            <a:ext cx="717833" cy="56831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651AC5F5-07BC-C52A-B484-CE9F4E0C57ED}"/>
              </a:ext>
            </a:extLst>
          </p:cNvPr>
          <p:cNvCxnSpPr>
            <a:cxnSpLocks/>
            <a:stCxn id="46" idx="0"/>
            <a:endCxn id="39" idx="2"/>
          </p:cNvCxnSpPr>
          <p:nvPr/>
        </p:nvCxnSpPr>
        <p:spPr>
          <a:xfrm flipV="1">
            <a:off x="3839116" y="4696799"/>
            <a:ext cx="11245" cy="56831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58C6A5CF-38C0-DF86-3925-14AD424A62DD}"/>
              </a:ext>
            </a:extLst>
          </p:cNvPr>
          <p:cNvCxnSpPr>
            <a:cxnSpLocks/>
            <a:stCxn id="49" idx="0"/>
            <a:endCxn id="39" idx="2"/>
          </p:cNvCxnSpPr>
          <p:nvPr/>
        </p:nvCxnSpPr>
        <p:spPr>
          <a:xfrm flipH="1" flipV="1">
            <a:off x="3850361" y="4696799"/>
            <a:ext cx="672354" cy="56831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Content Placeholder 2">
            <a:extLst>
              <a:ext uri="{FF2B5EF4-FFF2-40B4-BE49-F238E27FC236}">
                <a16:creationId xmlns:a16="http://schemas.microsoft.com/office/drawing/2014/main" id="{834D491A-11EB-AF98-A757-C5BC49748685}"/>
              </a:ext>
            </a:extLst>
          </p:cNvPr>
          <p:cNvSpPr txBox="1">
            <a:spLocks/>
          </p:cNvSpPr>
          <p:nvPr/>
        </p:nvSpPr>
        <p:spPr>
          <a:xfrm>
            <a:off x="770596" y="1182322"/>
            <a:ext cx="6139534" cy="40157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600" cap="small" dirty="0"/>
              <a:t>Refinement over CHA</a:t>
            </a:r>
          </a:p>
        </p:txBody>
      </p:sp>
      <p:sp>
        <p:nvSpPr>
          <p:cNvPr id="2" name="TextBox 1">
            <a:extLst>
              <a:ext uri="{FF2B5EF4-FFF2-40B4-BE49-F238E27FC236}">
                <a16:creationId xmlns:a16="http://schemas.microsoft.com/office/drawing/2014/main" id="{A636AEEA-5B33-98B4-224D-ACC2C7162AD5}"/>
              </a:ext>
            </a:extLst>
          </p:cNvPr>
          <p:cNvSpPr txBox="1"/>
          <p:nvPr/>
        </p:nvSpPr>
        <p:spPr>
          <a:xfrm>
            <a:off x="805892" y="1468960"/>
            <a:ext cx="6104238" cy="876458"/>
          </a:xfrm>
          <a:prstGeom prst="rect">
            <a:avLst/>
          </a:prstGeom>
          <a:noFill/>
        </p:spPr>
        <p:txBody>
          <a:bodyPr wrap="square">
            <a:spAutoFit/>
          </a:bodyPr>
          <a:lstStyle/>
          <a:p>
            <a:pPr>
              <a:lnSpc>
                <a:spcPct val="150000"/>
              </a:lnSpc>
            </a:pPr>
            <a:r>
              <a:rPr lang="en-US" dirty="0">
                <a:solidFill>
                  <a:srgbClr val="666666"/>
                </a:solidFill>
              </a:rPr>
              <a:t>Consider only initialized classes</a:t>
            </a:r>
          </a:p>
          <a:p>
            <a:pPr>
              <a:lnSpc>
                <a:spcPct val="150000"/>
              </a:lnSpc>
            </a:pPr>
            <a:r>
              <a:rPr lang="en-US" sz="1800" dirty="0">
                <a:solidFill>
                  <a:srgbClr val="666666"/>
                </a:solidFill>
              </a:rPr>
              <a:t>Consider only reachable code</a:t>
            </a:r>
          </a:p>
        </p:txBody>
      </p:sp>
      <p:sp>
        <p:nvSpPr>
          <p:cNvPr id="4" name="Freeform: Shape 3">
            <a:extLst>
              <a:ext uri="{FF2B5EF4-FFF2-40B4-BE49-F238E27FC236}">
                <a16:creationId xmlns:a16="http://schemas.microsoft.com/office/drawing/2014/main" id="{D0824F7B-E4B0-8262-820B-999EA8B61083}"/>
              </a:ext>
            </a:extLst>
          </p:cNvPr>
          <p:cNvSpPr/>
          <p:nvPr/>
        </p:nvSpPr>
        <p:spPr>
          <a:xfrm>
            <a:off x="5833253" y="3135086"/>
            <a:ext cx="2872200" cy="2320993"/>
          </a:xfrm>
          <a:custGeom>
            <a:avLst/>
            <a:gdLst>
              <a:gd name="connsiteX0" fmla="*/ 1935317 w 1935317"/>
              <a:gd name="connsiteY0" fmla="*/ 2351315 h 2351315"/>
              <a:gd name="connsiteX1" fmla="*/ 3103 w 1935317"/>
              <a:gd name="connsiteY1" fmla="*/ 1366157 h 2351315"/>
              <a:gd name="connsiteX2" fmla="*/ 1576088 w 1935317"/>
              <a:gd name="connsiteY2" fmla="*/ 0 h 2351315"/>
              <a:gd name="connsiteX0" fmla="*/ 1937426 w 1937426"/>
              <a:gd name="connsiteY0" fmla="*/ 2264230 h 2264230"/>
              <a:gd name="connsiteX1" fmla="*/ 5212 w 1937426"/>
              <a:gd name="connsiteY1" fmla="*/ 1279072 h 2264230"/>
              <a:gd name="connsiteX2" fmla="*/ 1220873 w 1937426"/>
              <a:gd name="connsiteY2" fmla="*/ 0 h 2264230"/>
              <a:gd name="connsiteX0" fmla="*/ 1938318 w 1938318"/>
              <a:gd name="connsiteY0" fmla="*/ 2253344 h 2253344"/>
              <a:gd name="connsiteX1" fmla="*/ 6104 w 1938318"/>
              <a:gd name="connsiteY1" fmla="*/ 1268186 h 2253344"/>
              <a:gd name="connsiteX2" fmla="*/ 1143330 w 1938318"/>
              <a:gd name="connsiteY2" fmla="*/ 0 h 2253344"/>
              <a:gd name="connsiteX0" fmla="*/ 2156197 w 2156197"/>
              <a:gd name="connsiteY0" fmla="*/ 2237015 h 2237015"/>
              <a:gd name="connsiteX1" fmla="*/ 6104 w 2156197"/>
              <a:gd name="connsiteY1" fmla="*/ 1268186 h 2237015"/>
              <a:gd name="connsiteX2" fmla="*/ 1143330 w 2156197"/>
              <a:gd name="connsiteY2" fmla="*/ 0 h 2237015"/>
              <a:gd name="connsiteX0" fmla="*/ 2170361 w 2170361"/>
              <a:gd name="connsiteY0" fmla="*/ 2149930 h 2149930"/>
              <a:gd name="connsiteX1" fmla="*/ 20268 w 2170361"/>
              <a:gd name="connsiteY1" fmla="*/ 1181101 h 2149930"/>
              <a:gd name="connsiteX2" fmla="*/ 800171 w 2170361"/>
              <a:gd name="connsiteY2" fmla="*/ 0 h 2149930"/>
              <a:gd name="connsiteX0" fmla="*/ 1370189 w 1370189"/>
              <a:gd name="connsiteY0" fmla="*/ 2149930 h 2149930"/>
              <a:gd name="connsiteX1" fmla="*/ -1 w 1370189"/>
              <a:gd name="connsiteY1" fmla="*/ 0 h 2149930"/>
              <a:gd name="connsiteX0" fmla="*/ 4049332 w 4049332"/>
              <a:gd name="connsiteY0" fmla="*/ 2149930 h 2149930"/>
              <a:gd name="connsiteX1" fmla="*/ 2679142 w 4049332"/>
              <a:gd name="connsiteY1" fmla="*/ 0 h 2149930"/>
              <a:gd name="connsiteX0" fmla="*/ 4599006 w 4599006"/>
              <a:gd name="connsiteY0" fmla="*/ 2149930 h 2149930"/>
              <a:gd name="connsiteX1" fmla="*/ 3228816 w 4599006"/>
              <a:gd name="connsiteY1" fmla="*/ 0 h 2149930"/>
            </a:gdLst>
            <a:ahLst/>
            <a:cxnLst>
              <a:cxn ang="0">
                <a:pos x="connsiteX0" y="connsiteY0"/>
              </a:cxn>
              <a:cxn ang="0">
                <a:pos x="connsiteX1" y="connsiteY1"/>
              </a:cxn>
            </a:cxnLst>
            <a:rect l="l" t="t" r="r" b="b"/>
            <a:pathLst>
              <a:path w="4599006" h="2149930">
                <a:moveTo>
                  <a:pt x="4599006" y="2149930"/>
                </a:moveTo>
                <a:cubicBezTo>
                  <a:pt x="1641020" y="2146301"/>
                  <a:pt x="-3321457" y="417286"/>
                  <a:pt x="3228816" y="0"/>
                </a:cubicBezTo>
              </a:path>
            </a:pathLst>
          </a:custGeom>
          <a:noFill/>
          <a:ln w="38100">
            <a:solidFill>
              <a:schemeClr val="accent2"/>
            </a:solidFill>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reeform: Shape 5">
            <a:extLst>
              <a:ext uri="{FF2B5EF4-FFF2-40B4-BE49-F238E27FC236}">
                <a16:creationId xmlns:a16="http://schemas.microsoft.com/office/drawing/2014/main" id="{9BFC76C3-1B42-3DEE-90A0-FD478E6898E5}"/>
              </a:ext>
            </a:extLst>
          </p:cNvPr>
          <p:cNvSpPr/>
          <p:nvPr/>
        </p:nvSpPr>
        <p:spPr>
          <a:xfrm>
            <a:off x="5388387" y="2464385"/>
            <a:ext cx="3309296" cy="3015509"/>
          </a:xfrm>
          <a:custGeom>
            <a:avLst/>
            <a:gdLst>
              <a:gd name="connsiteX0" fmla="*/ 1935317 w 1935317"/>
              <a:gd name="connsiteY0" fmla="*/ 2351315 h 2351315"/>
              <a:gd name="connsiteX1" fmla="*/ 3103 w 1935317"/>
              <a:gd name="connsiteY1" fmla="*/ 1366157 h 2351315"/>
              <a:gd name="connsiteX2" fmla="*/ 1576088 w 1935317"/>
              <a:gd name="connsiteY2" fmla="*/ 0 h 2351315"/>
              <a:gd name="connsiteX0" fmla="*/ 1935968 w 1935968"/>
              <a:gd name="connsiteY0" fmla="*/ 2317778 h 2317778"/>
              <a:gd name="connsiteX1" fmla="*/ 3754 w 1935968"/>
              <a:gd name="connsiteY1" fmla="*/ 1332620 h 2317778"/>
              <a:gd name="connsiteX2" fmla="*/ 1424527 w 1935968"/>
              <a:gd name="connsiteY2" fmla="*/ 0 h 2317778"/>
              <a:gd name="connsiteX0" fmla="*/ 1936464 w 1936464"/>
              <a:gd name="connsiteY0" fmla="*/ 2305201 h 2305201"/>
              <a:gd name="connsiteX1" fmla="*/ 4250 w 1936464"/>
              <a:gd name="connsiteY1" fmla="*/ 1320043 h 2305201"/>
              <a:gd name="connsiteX2" fmla="*/ 1339784 w 1936464"/>
              <a:gd name="connsiteY2" fmla="*/ 0 h 2305201"/>
              <a:gd name="connsiteX0" fmla="*/ 1936386 w 1936386"/>
              <a:gd name="connsiteY0" fmla="*/ 2217164 h 2217164"/>
              <a:gd name="connsiteX1" fmla="*/ 4172 w 1936386"/>
              <a:gd name="connsiteY1" fmla="*/ 1232006 h 2217164"/>
              <a:gd name="connsiteX2" fmla="*/ 1351883 w 1936386"/>
              <a:gd name="connsiteY2" fmla="*/ 0 h 2217164"/>
              <a:gd name="connsiteX0" fmla="*/ 584503 w 584503"/>
              <a:gd name="connsiteY0" fmla="*/ 2217164 h 2217164"/>
              <a:gd name="connsiteX1" fmla="*/ 0 w 584503"/>
              <a:gd name="connsiteY1" fmla="*/ 0 h 2217164"/>
              <a:gd name="connsiteX0" fmla="*/ 2535914 w 2535914"/>
              <a:gd name="connsiteY0" fmla="*/ 2217164 h 2217164"/>
              <a:gd name="connsiteX1" fmla="*/ 1951411 w 2535914"/>
              <a:gd name="connsiteY1" fmla="*/ 0 h 2217164"/>
              <a:gd name="connsiteX0" fmla="*/ 3162694 w 3162694"/>
              <a:gd name="connsiteY0" fmla="*/ 2217164 h 2217164"/>
              <a:gd name="connsiteX1" fmla="*/ 2578191 w 3162694"/>
              <a:gd name="connsiteY1" fmla="*/ 0 h 2217164"/>
              <a:gd name="connsiteX0" fmla="*/ 3467809 w 3467810"/>
              <a:gd name="connsiteY0" fmla="*/ 2183627 h 2183627"/>
              <a:gd name="connsiteX1" fmla="*/ 2420580 w 3467810"/>
              <a:gd name="connsiteY1" fmla="*/ 0 h 2183627"/>
              <a:gd name="connsiteX0" fmla="*/ 3696442 w 3696442"/>
              <a:gd name="connsiteY0" fmla="*/ 2183627 h 2183627"/>
              <a:gd name="connsiteX1" fmla="*/ 2649213 w 3696442"/>
              <a:gd name="connsiteY1" fmla="*/ 0 h 2183627"/>
              <a:gd name="connsiteX0" fmla="*/ 3716338 w 3716338"/>
              <a:gd name="connsiteY0" fmla="*/ 2183627 h 2183627"/>
              <a:gd name="connsiteX1" fmla="*/ 2669109 w 3716338"/>
              <a:gd name="connsiteY1" fmla="*/ 0 h 2183627"/>
              <a:gd name="connsiteX0" fmla="*/ 3701855 w 3701855"/>
              <a:gd name="connsiteY0" fmla="*/ 2183627 h 2183627"/>
              <a:gd name="connsiteX1" fmla="*/ 2654626 w 3701855"/>
              <a:gd name="connsiteY1" fmla="*/ 0 h 2183627"/>
            </a:gdLst>
            <a:ahLst/>
            <a:cxnLst>
              <a:cxn ang="0">
                <a:pos x="connsiteX0" y="connsiteY0"/>
              </a:cxn>
              <a:cxn ang="0">
                <a:pos x="connsiteX1" y="connsiteY1"/>
              </a:cxn>
            </a:cxnLst>
            <a:rect l="l" t="t" r="r" b="b"/>
            <a:pathLst>
              <a:path w="3701855" h="2183627">
                <a:moveTo>
                  <a:pt x="3701855" y="2183627"/>
                </a:moveTo>
                <a:cubicBezTo>
                  <a:pt x="140079" y="1817678"/>
                  <a:pt x="-1966549" y="500098"/>
                  <a:pt x="2654626" y="0"/>
                </a:cubicBezTo>
              </a:path>
            </a:pathLst>
          </a:custGeom>
          <a:noFill/>
          <a:ln w="38100">
            <a:solidFill>
              <a:schemeClr val="accent2"/>
            </a:solidFill>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9744218D-F843-8267-7180-651C9615A7A7}"/>
              </a:ext>
            </a:extLst>
          </p:cNvPr>
          <p:cNvSpPr/>
          <p:nvPr/>
        </p:nvSpPr>
        <p:spPr>
          <a:xfrm>
            <a:off x="4943909" y="1681844"/>
            <a:ext cx="3744747" cy="3842888"/>
          </a:xfrm>
          <a:custGeom>
            <a:avLst/>
            <a:gdLst>
              <a:gd name="connsiteX0" fmla="*/ 1935317 w 1935317"/>
              <a:gd name="connsiteY0" fmla="*/ 2351315 h 2351315"/>
              <a:gd name="connsiteX1" fmla="*/ 3103 w 1935317"/>
              <a:gd name="connsiteY1" fmla="*/ 1366157 h 2351315"/>
              <a:gd name="connsiteX2" fmla="*/ 1576088 w 1935317"/>
              <a:gd name="connsiteY2" fmla="*/ 0 h 2351315"/>
              <a:gd name="connsiteX0" fmla="*/ 359229 w 359229"/>
              <a:gd name="connsiteY0" fmla="*/ 2351315 h 2351315"/>
              <a:gd name="connsiteX1" fmla="*/ 0 w 359229"/>
              <a:gd name="connsiteY1" fmla="*/ 0 h 2351315"/>
              <a:gd name="connsiteX0" fmla="*/ 2120054 w 2120054"/>
              <a:gd name="connsiteY0" fmla="*/ 2351315 h 2351315"/>
              <a:gd name="connsiteX1" fmla="*/ 1760825 w 2120054"/>
              <a:gd name="connsiteY1" fmla="*/ 0 h 2351315"/>
              <a:gd name="connsiteX0" fmla="*/ 2388296 w 2388296"/>
              <a:gd name="connsiteY0" fmla="*/ 2347799 h 2347799"/>
              <a:gd name="connsiteX1" fmla="*/ 1680607 w 2388296"/>
              <a:gd name="connsiteY1" fmla="*/ 0 h 2347799"/>
              <a:gd name="connsiteX0" fmla="*/ 3034740 w 3034740"/>
              <a:gd name="connsiteY0" fmla="*/ 2347799 h 2347799"/>
              <a:gd name="connsiteX1" fmla="*/ 2327051 w 3034740"/>
              <a:gd name="connsiteY1" fmla="*/ 0 h 2347799"/>
            </a:gdLst>
            <a:ahLst/>
            <a:cxnLst>
              <a:cxn ang="0">
                <a:pos x="connsiteX0" y="connsiteY0"/>
              </a:cxn>
              <a:cxn ang="0">
                <a:pos x="connsiteX1" y="connsiteY1"/>
              </a:cxn>
            </a:cxnLst>
            <a:rect l="l" t="t" r="r" b="b"/>
            <a:pathLst>
              <a:path w="3034740" h="2347799">
                <a:moveTo>
                  <a:pt x="3034740" y="2347799"/>
                </a:moveTo>
                <a:cubicBezTo>
                  <a:pt x="250822" y="2056243"/>
                  <a:pt x="-1778838" y="442737"/>
                  <a:pt x="2327051" y="0"/>
                </a:cubicBezTo>
              </a:path>
            </a:pathLst>
          </a:custGeom>
          <a:noFill/>
          <a:ln w="38100">
            <a:solidFill>
              <a:schemeClr val="accent2"/>
            </a:solidFill>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F724E48F-68F2-974B-41F5-9E3BB616926F}"/>
              </a:ext>
            </a:extLst>
          </p:cNvPr>
          <p:cNvSpPr/>
          <p:nvPr/>
        </p:nvSpPr>
        <p:spPr>
          <a:xfrm flipH="1">
            <a:off x="9274657" y="957593"/>
            <a:ext cx="2903233" cy="4737828"/>
          </a:xfrm>
          <a:custGeom>
            <a:avLst/>
            <a:gdLst>
              <a:gd name="connsiteX0" fmla="*/ 1935317 w 1935317"/>
              <a:gd name="connsiteY0" fmla="*/ 2351315 h 2351315"/>
              <a:gd name="connsiteX1" fmla="*/ 3103 w 1935317"/>
              <a:gd name="connsiteY1" fmla="*/ 1366157 h 2351315"/>
              <a:gd name="connsiteX2" fmla="*/ 1576088 w 1935317"/>
              <a:gd name="connsiteY2" fmla="*/ 0 h 2351315"/>
              <a:gd name="connsiteX0" fmla="*/ 359229 w 359229"/>
              <a:gd name="connsiteY0" fmla="*/ 2351315 h 2351315"/>
              <a:gd name="connsiteX1" fmla="*/ 0 w 359229"/>
              <a:gd name="connsiteY1" fmla="*/ 0 h 2351315"/>
              <a:gd name="connsiteX0" fmla="*/ 0 w 116217"/>
              <a:gd name="connsiteY0" fmla="*/ 2139176 h 2139176"/>
              <a:gd name="connsiteX1" fmla="*/ 116217 w 116217"/>
              <a:gd name="connsiteY1" fmla="*/ 0 h 2139176"/>
              <a:gd name="connsiteX0" fmla="*/ 2403894 w 2520111"/>
              <a:gd name="connsiteY0" fmla="*/ 2139176 h 2139176"/>
              <a:gd name="connsiteX1" fmla="*/ 2520111 w 2520111"/>
              <a:gd name="connsiteY1" fmla="*/ 0 h 2139176"/>
              <a:gd name="connsiteX0" fmla="*/ 2822723 w 2938940"/>
              <a:gd name="connsiteY0" fmla="*/ 2139176 h 2310690"/>
              <a:gd name="connsiteX1" fmla="*/ 2938940 w 2938940"/>
              <a:gd name="connsiteY1" fmla="*/ 0 h 2310690"/>
              <a:gd name="connsiteX0" fmla="*/ 2930304 w 2930304"/>
              <a:gd name="connsiteY0" fmla="*/ 2159974 h 2330273"/>
              <a:gd name="connsiteX1" fmla="*/ 2885484 w 2930304"/>
              <a:gd name="connsiteY1" fmla="*/ 0 h 2330273"/>
              <a:gd name="connsiteX0" fmla="*/ 2558829 w 2558829"/>
              <a:gd name="connsiteY0" fmla="*/ 2170375 h 2302441"/>
              <a:gd name="connsiteX1" fmla="*/ 2514009 w 2558829"/>
              <a:gd name="connsiteY1" fmla="*/ 10401 h 2302441"/>
              <a:gd name="connsiteX0" fmla="*/ 2730253 w 2730253"/>
              <a:gd name="connsiteY0" fmla="*/ 2168976 h 2457722"/>
              <a:gd name="connsiteX1" fmla="*/ 2685433 w 2730253"/>
              <a:gd name="connsiteY1" fmla="*/ 9002 h 2457722"/>
              <a:gd name="connsiteX0" fmla="*/ 2348415 w 2940076"/>
              <a:gd name="connsiteY0" fmla="*/ 2542534 h 2809500"/>
              <a:gd name="connsiteX1" fmla="*/ 2940076 w 2940076"/>
              <a:gd name="connsiteY1" fmla="*/ 8198 h 2809500"/>
              <a:gd name="connsiteX0" fmla="*/ 2432922 w 3024583"/>
              <a:gd name="connsiteY0" fmla="*/ 2830554 h 3041091"/>
              <a:gd name="connsiteX1" fmla="*/ 3024583 w 3024583"/>
              <a:gd name="connsiteY1" fmla="*/ 296218 h 3041091"/>
              <a:gd name="connsiteX0" fmla="*/ 2715900 w 3307561"/>
              <a:gd name="connsiteY0" fmla="*/ 2825695 h 3066257"/>
              <a:gd name="connsiteX1" fmla="*/ 3307561 w 3307561"/>
              <a:gd name="connsiteY1" fmla="*/ 291359 h 3066257"/>
              <a:gd name="connsiteX0" fmla="*/ 2825209 w 3215938"/>
              <a:gd name="connsiteY0" fmla="*/ 2882819 h 3121160"/>
              <a:gd name="connsiteX1" fmla="*/ 3215938 w 3215938"/>
              <a:gd name="connsiteY1" fmla="*/ 288714 h 3121160"/>
              <a:gd name="connsiteX0" fmla="*/ 2875554 w 3175892"/>
              <a:gd name="connsiteY0" fmla="*/ 2816231 h 3057165"/>
              <a:gd name="connsiteX1" fmla="*/ 3175892 w 3175892"/>
              <a:gd name="connsiteY1" fmla="*/ 291803 h 3057165"/>
              <a:gd name="connsiteX0" fmla="*/ 3157000 w 3457338"/>
              <a:gd name="connsiteY0" fmla="*/ 2815631 h 3060414"/>
              <a:gd name="connsiteX1" fmla="*/ 3457338 w 3457338"/>
              <a:gd name="connsiteY1" fmla="*/ 291203 h 3060414"/>
            </a:gdLst>
            <a:ahLst/>
            <a:cxnLst>
              <a:cxn ang="0">
                <a:pos x="connsiteX0" y="connsiteY0"/>
              </a:cxn>
              <a:cxn ang="0">
                <a:pos x="connsiteX1" y="connsiteY1"/>
              </a:cxn>
            </a:cxnLst>
            <a:rect l="l" t="t" r="r" b="b"/>
            <a:pathLst>
              <a:path w="3457338" h="3060414">
                <a:moveTo>
                  <a:pt x="3157000" y="2815631"/>
                </a:moveTo>
                <a:cubicBezTo>
                  <a:pt x="-676556" y="4271294"/>
                  <a:pt x="-1519886" y="-1308460"/>
                  <a:pt x="3457338" y="291203"/>
                </a:cubicBezTo>
              </a:path>
            </a:pathLst>
          </a:custGeom>
          <a:noFill/>
          <a:ln w="38100">
            <a:solidFill>
              <a:srgbClr val="FB11D4"/>
            </a:solidFill>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BAAD7E87-8B07-7C8A-EC0E-F8285FC861F9}"/>
              </a:ext>
            </a:extLst>
          </p:cNvPr>
          <p:cNvSpPr txBox="1"/>
          <p:nvPr/>
        </p:nvSpPr>
        <p:spPr>
          <a:xfrm>
            <a:off x="3630716" y="4327467"/>
            <a:ext cx="430759" cy="369332"/>
          </a:xfrm>
          <a:prstGeom prst="rect">
            <a:avLst/>
          </a:prstGeom>
          <a:noFill/>
        </p:spPr>
        <p:txBody>
          <a:bodyPr wrap="none" rtlCol="0">
            <a:spAutoFit/>
          </a:bodyPr>
          <a:lstStyle/>
          <a:p>
            <a:r>
              <a:rPr lang="en-US" dirty="0" err="1"/>
              <a:t>f,g</a:t>
            </a:r>
            <a:endParaRPr lang="en-US" dirty="0"/>
          </a:p>
        </p:txBody>
      </p:sp>
    </p:spTree>
    <p:extLst>
      <p:ext uri="{BB962C8B-B14F-4D97-AF65-F5344CB8AC3E}">
        <p14:creationId xmlns:p14="http://schemas.microsoft.com/office/powerpoint/2010/main" val="4197259840"/>
      </p:ext>
    </p:extLst>
  </p:cSld>
  <p:clrMapOvr>
    <a:masterClrMapping/>
  </p:clrMapOvr>
</p:sld>
</file>

<file path=ppt/slides/slide38.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38</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194228"/>
            <a:ext cx="12172220" cy="1325563"/>
          </a:xfrm>
        </p:spPr>
        <p:txBody>
          <a:bodyPr>
            <a:normAutofit/>
          </a:bodyPr>
          <a:lstStyle/>
          <a:p>
            <a:r>
              <a:rPr lang="en-US" sz="3400" b="1" dirty="0"/>
              <a:t>Rapid Type Analysis (RTA)</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13372" y="103111"/>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A history of Computing</a:t>
            </a:r>
          </a:p>
        </p:txBody>
      </p:sp>
      <p:sp>
        <p:nvSpPr>
          <p:cNvPr id="3" name="TextBox 2">
            <a:extLst>
              <a:ext uri="{FF2B5EF4-FFF2-40B4-BE49-F238E27FC236}">
                <a16:creationId xmlns:a16="http://schemas.microsoft.com/office/drawing/2014/main" id="{35429419-DFD1-C62A-D86F-41BEEE59547F}"/>
              </a:ext>
            </a:extLst>
          </p:cNvPr>
          <p:cNvSpPr txBox="1"/>
          <p:nvPr/>
        </p:nvSpPr>
        <p:spPr>
          <a:xfrm>
            <a:off x="365760" y="1554480"/>
            <a:ext cx="6175280" cy="4801314"/>
          </a:xfrm>
          <a:prstGeom prst="rect">
            <a:avLst/>
          </a:prstGeom>
          <a:noFill/>
        </p:spPr>
        <p:txBody>
          <a:bodyPr wrap="none" rtlCol="0">
            <a:spAutoFit/>
          </a:bodyPr>
          <a:lstStyle/>
          <a:p>
            <a:r>
              <a:rPr lang="en-US" dirty="0"/>
              <a:t>RTA = call graph of functions (initially edgeless)</a:t>
            </a:r>
          </a:p>
          <a:p>
            <a:r>
              <a:rPr lang="en-US" dirty="0"/>
              <a:t>CHA = call graph via class hierarchy analysis</a:t>
            </a:r>
          </a:p>
          <a:p>
            <a:r>
              <a:rPr lang="en-US" dirty="0"/>
              <a:t>W = worklist</a:t>
            </a:r>
          </a:p>
          <a:p>
            <a:r>
              <a:rPr lang="en-US" dirty="0" err="1"/>
              <a:t>W.push</a:t>
            </a:r>
            <a:r>
              <a:rPr lang="en-US" dirty="0"/>
              <a:t>(main)</a:t>
            </a:r>
          </a:p>
          <a:p>
            <a:r>
              <a:rPr lang="en-US" dirty="0"/>
              <a:t>while not </a:t>
            </a:r>
            <a:r>
              <a:rPr lang="en-US" dirty="0" err="1"/>
              <a:t>W.empty</a:t>
            </a:r>
            <a:r>
              <a:rPr lang="en-US" dirty="0"/>
              <a:t>:</a:t>
            </a:r>
          </a:p>
          <a:p>
            <a:r>
              <a:rPr lang="en-US" dirty="0"/>
              <a:t>  M = pop W</a:t>
            </a:r>
          </a:p>
          <a:p>
            <a:r>
              <a:rPr lang="en-US" dirty="0"/>
              <a:t>  T = allocated types in M</a:t>
            </a:r>
          </a:p>
          <a:p>
            <a:r>
              <a:rPr lang="en-US" dirty="0"/>
              <a:t>  T = T U allocated types in RTA callers of M</a:t>
            </a:r>
          </a:p>
          <a:p>
            <a:r>
              <a:rPr lang="en-US" dirty="0"/>
              <a:t>  foreach </a:t>
            </a:r>
            <a:r>
              <a:rPr lang="en-US" dirty="0" err="1"/>
              <a:t>callsite</a:t>
            </a:r>
            <a:r>
              <a:rPr lang="en-US" dirty="0"/>
              <a:t>(C) in M</a:t>
            </a:r>
          </a:p>
          <a:p>
            <a:r>
              <a:rPr lang="en-US" dirty="0"/>
              <a:t>    if C is statically-dispatched:</a:t>
            </a:r>
          </a:p>
          <a:p>
            <a:r>
              <a:rPr lang="en-US" dirty="0"/>
              <a:t>      add edge C to C’s static target</a:t>
            </a:r>
          </a:p>
          <a:p>
            <a:r>
              <a:rPr lang="en-US" dirty="0"/>
              <a:t>    else:</a:t>
            </a:r>
          </a:p>
          <a:p>
            <a:r>
              <a:rPr lang="en-US" dirty="0"/>
              <a:t>      M’ = methods called from M in CHA</a:t>
            </a:r>
          </a:p>
          <a:p>
            <a:r>
              <a:rPr lang="en-US" dirty="0"/>
              <a:t>      M’ = M’ intersect functions declared in T or T-supertypes</a:t>
            </a:r>
          </a:p>
          <a:p>
            <a:r>
              <a:rPr lang="en-US" dirty="0"/>
              <a:t>      add edge from M to each M’ </a:t>
            </a:r>
          </a:p>
          <a:p>
            <a:r>
              <a:rPr lang="en-US" dirty="0"/>
              <a:t>      </a:t>
            </a:r>
            <a:r>
              <a:rPr lang="en-US" dirty="0" err="1"/>
              <a:t>W.pushAll</a:t>
            </a:r>
            <a:r>
              <a:rPr lang="en-US" dirty="0"/>
              <a:t>(M’)</a:t>
            </a:r>
          </a:p>
          <a:p>
            <a:endParaRPr lang="en-US" dirty="0"/>
          </a:p>
        </p:txBody>
      </p:sp>
    </p:spTree>
    <p:extLst>
      <p:ext uri="{BB962C8B-B14F-4D97-AF65-F5344CB8AC3E}">
        <p14:creationId xmlns:p14="http://schemas.microsoft.com/office/powerpoint/2010/main" val="2814164770"/>
      </p:ext>
    </p:extLst>
  </p:cSld>
  <p:clrMapOvr>
    <a:masterClrMapping/>
  </p:clrMapOvr>
</p:sld>
</file>

<file path=ppt/slides/slide39.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39</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194228"/>
            <a:ext cx="12172220" cy="1325563"/>
          </a:xfrm>
        </p:spPr>
        <p:txBody>
          <a:bodyPr>
            <a:normAutofit/>
          </a:bodyPr>
          <a:lstStyle/>
          <a:p>
            <a:r>
              <a:rPr lang="en-US" sz="3400" b="1" dirty="0"/>
              <a:t>Rapid Type Analysis (RTA)</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13372" y="103111"/>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A history of Computing</a:t>
            </a:r>
          </a:p>
        </p:txBody>
      </p:sp>
      <p:sp>
        <p:nvSpPr>
          <p:cNvPr id="3" name="PROGCODE_c_rta1.c">
            <a:extLst>
              <a:ext uri="{FF2B5EF4-FFF2-40B4-BE49-F238E27FC236}">
                <a16:creationId xmlns:a16="http://schemas.microsoft.com/office/drawing/2014/main" id="{35429419-DFD1-C62A-D86F-41BEEE59547F}"/>
              </a:ext>
            </a:extLst>
          </p:cNvPr>
          <p:cNvSpPr txBox="1"/>
          <p:nvPr/>
        </p:nvSpPr>
        <p:spPr>
          <a:xfrm>
            <a:off x="365760" y="2042160"/>
            <a:ext cx="5561138" cy="4247317"/>
          </a:xfrm>
          <a:prstGeom prst="rect">
            <a:avLst/>
          </a:prstGeom>
          <a:noFill/>
        </p:spPr>
        <p:txBody>
          <a:bodyPr wrap="none" rtlCol="0">
            <a:spAutoFit/>
          </a:bodyPr>
          <a:lstStyle/>
          <a:p>
            <a:r>
              <a:rPr lang="en-US" sz="1600" dirty="0">
                <a:solidFill>
                  <a:srgbClr val="999933"/>
                </a:solidFill>
                <a:latin typeface="Courier New" panose="02070309020205020404" pitchFamily="49" charset="0"/>
                <a:cs typeface="Courier New" panose="02070309020205020404" pitchFamily="49" charset="0"/>
              </a:rPr>
              <a:t>  1: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a:t>
            </a:r>
            <a:r>
              <a:rPr lang="en-US" sz="1600" b="1" dirty="0">
                <a:solidFill>
                  <a:schemeClr val="accent4">
                    <a:lumMod val="75000"/>
                  </a:schemeClr>
                </a:solidFill>
                <a:latin typeface="Courier New" panose="02070309020205020404" pitchFamily="49" charset="0"/>
                <a:cs typeface="Courier New" panose="02070309020205020404" pitchFamily="49" charset="0"/>
              </a:rPr>
              <a:t>static</a:t>
            </a:r>
            <a:r>
              <a:rPr lang="en-US" sz="1600" dirty="0">
                <a:latin typeface="Courier New" panose="02070309020205020404" pitchFamily="49" charset="0"/>
                <a:cs typeface="Courier New" panose="02070309020205020404" pitchFamily="49" charset="0"/>
              </a:rPr>
              <a:t> Object gbl;</a:t>
            </a:r>
          </a:p>
          <a:p>
            <a:r>
              <a:rPr lang="en-US" sz="1600" dirty="0">
                <a:solidFill>
                  <a:srgbClr val="999933"/>
                </a:solidFill>
                <a:latin typeface="Courier New" panose="02070309020205020404" pitchFamily="49" charset="0"/>
                <a:cs typeface="Courier New" panose="02070309020205020404" pitchFamily="49" charset="0"/>
              </a:rPr>
              <a:t>  2: </a:t>
            </a:r>
          </a:p>
          <a:p>
            <a:r>
              <a:rPr lang="en-US" sz="1600" dirty="0">
                <a:solidFill>
                  <a:srgbClr val="999933"/>
                </a:solidFill>
                <a:latin typeface="Courier New" panose="02070309020205020404" pitchFamily="49" charset="0"/>
                <a:cs typeface="Courier New" panose="02070309020205020404" pitchFamily="49" charset="0"/>
              </a:rPr>
              <a:t>  3: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a:t>
            </a:r>
            <a:r>
              <a:rPr lang="en-US" sz="1600" b="1" dirty="0">
                <a:solidFill>
                  <a:schemeClr val="accent4">
                    <a:lumMod val="75000"/>
                  </a:schemeClr>
                </a:solidFill>
                <a:latin typeface="Courier New" panose="02070309020205020404" pitchFamily="49" charset="0"/>
                <a:cs typeface="Courier New" panose="02070309020205020404" pitchFamily="49" charset="0"/>
              </a:rPr>
              <a:t>static</a:t>
            </a:r>
            <a:r>
              <a:rPr lang="en-US" sz="1600" dirty="0">
                <a:latin typeface="Courier New" panose="02070309020205020404" pitchFamily="49" charset="0"/>
                <a:cs typeface="Courier New" panose="02070309020205020404" pitchFamily="49" charset="0"/>
              </a:rPr>
              <a:t> </a:t>
            </a:r>
            <a:r>
              <a:rPr lang="en-US" sz="1600" b="1" dirty="0">
                <a:solidFill>
                  <a:schemeClr val="accent4">
                    <a:lumMod val="75000"/>
                  </a:schemeClr>
                </a:solidFill>
                <a:latin typeface="Courier New" panose="02070309020205020404" pitchFamily="49" charset="0"/>
                <a:cs typeface="Courier New" panose="02070309020205020404" pitchFamily="49" charset="0"/>
              </a:rPr>
              <a:t>void</a:t>
            </a:r>
            <a:r>
              <a:rPr lang="en-US" sz="1600" dirty="0">
                <a:latin typeface="Courier New" panose="02070309020205020404" pitchFamily="49" charset="0"/>
                <a:cs typeface="Courier New" panose="02070309020205020404" pitchFamily="49" charset="0"/>
              </a:rPr>
              <a:t> main(String[] args){</a:t>
            </a:r>
          </a:p>
          <a:p>
            <a:r>
              <a:rPr lang="en-US" sz="1600" dirty="0">
                <a:solidFill>
                  <a:srgbClr val="999933"/>
                </a:solidFill>
                <a:latin typeface="Courier New" panose="02070309020205020404" pitchFamily="49" charset="0"/>
                <a:cs typeface="Courier New" panose="02070309020205020404" pitchFamily="49" charset="0"/>
              </a:rPr>
              <a:t>  4: </a:t>
            </a:r>
            <a:r>
              <a:rPr lang="en-US" sz="1600" dirty="0">
                <a:latin typeface="Courier New" panose="02070309020205020404" pitchFamily="49" charset="0"/>
                <a:cs typeface="Courier New" panose="02070309020205020404" pitchFamily="49" charset="0"/>
              </a:rPr>
              <a:t>  foo();</a:t>
            </a:r>
          </a:p>
          <a:p>
            <a:r>
              <a:rPr lang="en-US" sz="1600" dirty="0">
                <a:solidFill>
                  <a:srgbClr val="999933"/>
                </a:solidFill>
                <a:latin typeface="Courier New" panose="02070309020205020404" pitchFamily="49" charset="0"/>
                <a:cs typeface="Courier New" panose="02070309020205020404" pitchFamily="49" charset="0"/>
              </a:rPr>
              <a:t>  5: </a:t>
            </a:r>
            <a:r>
              <a:rPr lang="en-US" sz="1600" dirty="0">
                <a:latin typeface="Courier New" panose="02070309020205020404" pitchFamily="49" charset="0"/>
                <a:cs typeface="Courier New" panose="02070309020205020404" pitchFamily="49" charset="0"/>
              </a:rPr>
              <a:t>  bar();</a:t>
            </a:r>
          </a:p>
          <a:p>
            <a:r>
              <a:rPr lang="en-US" sz="1600" dirty="0">
                <a:solidFill>
                  <a:srgbClr val="999933"/>
                </a:solidFill>
                <a:latin typeface="Courier New" panose="02070309020205020404" pitchFamily="49" charset="0"/>
                <a:cs typeface="Courier New" panose="02070309020205020404" pitchFamily="49" charset="0"/>
              </a:rPr>
              <a:t>  6: </a:t>
            </a:r>
            <a:r>
              <a:rPr lang="en-US" sz="1600" dirty="0">
                <a:latin typeface="Courier New" panose="02070309020205020404" pitchFamily="49" charset="0"/>
                <a:cs typeface="Courier New" panose="02070309020205020404" pitchFamily="49" charset="0"/>
              </a:rPr>
              <a:t>}</a:t>
            </a:r>
          </a:p>
          <a:p>
            <a:r>
              <a:rPr lang="en-US" sz="1600" dirty="0">
                <a:solidFill>
                  <a:srgbClr val="999933"/>
                </a:solidFill>
                <a:latin typeface="Courier New" panose="02070309020205020404" pitchFamily="49" charset="0"/>
                <a:cs typeface="Courier New" panose="02070309020205020404" pitchFamily="49" charset="0"/>
              </a:rPr>
              <a:t>  7: </a:t>
            </a:r>
          </a:p>
          <a:p>
            <a:r>
              <a:rPr lang="en-US" sz="1600" dirty="0">
                <a:solidFill>
                  <a:srgbClr val="999933"/>
                </a:solidFill>
                <a:latin typeface="Courier New" panose="02070309020205020404" pitchFamily="49" charset="0"/>
                <a:cs typeface="Courier New" panose="02070309020205020404" pitchFamily="49" charset="0"/>
              </a:rPr>
              <a:t>  8: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a:t>
            </a:r>
            <a:r>
              <a:rPr lang="en-US" sz="1600" b="1" dirty="0">
                <a:solidFill>
                  <a:schemeClr val="accent4">
                    <a:lumMod val="75000"/>
                  </a:schemeClr>
                </a:solidFill>
                <a:latin typeface="Courier New" panose="02070309020205020404" pitchFamily="49" charset="0"/>
                <a:cs typeface="Courier New" panose="02070309020205020404" pitchFamily="49" charset="0"/>
              </a:rPr>
              <a:t>static</a:t>
            </a:r>
            <a:r>
              <a:rPr lang="en-US" sz="1600" dirty="0">
                <a:latin typeface="Courier New" panose="02070309020205020404" pitchFamily="49" charset="0"/>
                <a:cs typeface="Courier New" panose="02070309020205020404" pitchFamily="49" charset="0"/>
              </a:rPr>
              <a:t> </a:t>
            </a:r>
            <a:r>
              <a:rPr lang="en-US" sz="1600" b="1" dirty="0">
                <a:solidFill>
                  <a:schemeClr val="accent4">
                    <a:lumMod val="75000"/>
                  </a:schemeClr>
                </a:solidFill>
                <a:latin typeface="Courier New" panose="02070309020205020404" pitchFamily="49" charset="0"/>
                <a:cs typeface="Courier New" panose="02070309020205020404" pitchFamily="49" charset="0"/>
              </a:rPr>
              <a:t>void</a:t>
            </a:r>
            <a:r>
              <a:rPr lang="en-US" sz="1600" dirty="0">
                <a:latin typeface="Courier New" panose="02070309020205020404" pitchFamily="49" charset="0"/>
                <a:cs typeface="Courier New" panose="02070309020205020404" pitchFamily="49" charset="0"/>
              </a:rPr>
              <a:t> foo(){</a:t>
            </a:r>
          </a:p>
          <a:p>
            <a:r>
              <a:rPr lang="en-US" sz="1600" dirty="0">
                <a:solidFill>
                  <a:srgbClr val="999933"/>
                </a:solidFill>
                <a:latin typeface="Courier New" panose="02070309020205020404" pitchFamily="49" charset="0"/>
                <a:cs typeface="Courier New" panose="02070309020205020404" pitchFamily="49" charset="0"/>
              </a:rPr>
              <a:t>  9: </a:t>
            </a:r>
            <a:r>
              <a:rPr lang="en-US" sz="1600" dirty="0">
                <a:latin typeface="Courier New" panose="02070309020205020404" pitchFamily="49" charset="0"/>
                <a:cs typeface="Courier New" panose="02070309020205020404" pitchFamily="49" charset="0"/>
              </a:rPr>
              <a:t>  Object o = </a:t>
            </a:r>
            <a:r>
              <a:rPr lang="en-US" sz="1600" b="1" dirty="0">
                <a:solidFill>
                  <a:schemeClr val="accent6">
                    <a:lumMod val="75000"/>
                  </a:schemeClr>
                </a:solidFill>
                <a:latin typeface="Courier New" panose="02070309020205020404" pitchFamily="49" charset="0"/>
                <a:cs typeface="Courier New" panose="02070309020205020404" pitchFamily="49" charset="0"/>
              </a:rPr>
              <a:t>new</a:t>
            </a:r>
            <a:r>
              <a:rPr lang="en-US" sz="1600" dirty="0">
                <a:latin typeface="Courier New" panose="02070309020205020404" pitchFamily="49" charset="0"/>
                <a:cs typeface="Courier New" panose="02070309020205020404" pitchFamily="49" charset="0"/>
              </a:rPr>
              <a:t> A();</a:t>
            </a:r>
          </a:p>
          <a:p>
            <a:r>
              <a:rPr lang="en-US" sz="1600" dirty="0">
                <a:solidFill>
                  <a:srgbClr val="999933"/>
                </a:solidFill>
                <a:latin typeface="Courier New" panose="02070309020205020404" pitchFamily="49" charset="0"/>
                <a:cs typeface="Courier New" panose="02070309020205020404" pitchFamily="49" charset="0"/>
              </a:rPr>
              <a:t> 10: </a:t>
            </a:r>
            <a:r>
              <a:rPr lang="en-US" sz="1600" dirty="0">
                <a:latin typeface="Courier New" panose="02070309020205020404" pitchFamily="49" charset="0"/>
                <a:cs typeface="Courier New" panose="02070309020205020404" pitchFamily="49" charset="0"/>
              </a:rPr>
              <a:t>  gbl = o;</a:t>
            </a:r>
          </a:p>
          <a:p>
            <a:r>
              <a:rPr lang="en-US" sz="1600" dirty="0">
                <a:solidFill>
                  <a:srgbClr val="999933"/>
                </a:solidFill>
                <a:latin typeface="Courier New" panose="02070309020205020404" pitchFamily="49" charset="0"/>
                <a:cs typeface="Courier New" panose="02070309020205020404" pitchFamily="49" charset="0"/>
              </a:rPr>
              <a:t> 11: </a:t>
            </a:r>
            <a:r>
              <a:rPr lang="en-US" sz="1600" dirty="0">
                <a:latin typeface="Courier New" panose="02070309020205020404" pitchFamily="49" charset="0"/>
                <a:cs typeface="Courier New" panose="02070309020205020404" pitchFamily="49" charset="0"/>
              </a:rPr>
              <a:t>}</a:t>
            </a:r>
          </a:p>
          <a:p>
            <a:r>
              <a:rPr lang="en-US" sz="1600" dirty="0">
                <a:solidFill>
                  <a:srgbClr val="999933"/>
                </a:solidFill>
                <a:latin typeface="Courier New" panose="02070309020205020404" pitchFamily="49" charset="0"/>
                <a:cs typeface="Courier New" panose="02070309020205020404" pitchFamily="49" charset="0"/>
              </a:rPr>
              <a:t> 12: </a:t>
            </a:r>
          </a:p>
          <a:p>
            <a:r>
              <a:rPr lang="en-US" sz="1600" dirty="0">
                <a:solidFill>
                  <a:srgbClr val="999933"/>
                </a:solidFill>
                <a:latin typeface="Courier New" panose="02070309020205020404" pitchFamily="49" charset="0"/>
                <a:cs typeface="Courier New" panose="02070309020205020404" pitchFamily="49" charset="0"/>
              </a:rPr>
              <a:t> 13: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a:t>
            </a:r>
            <a:r>
              <a:rPr lang="en-US" sz="1600" b="1" dirty="0">
                <a:solidFill>
                  <a:schemeClr val="accent4">
                    <a:lumMod val="75000"/>
                  </a:schemeClr>
                </a:solidFill>
                <a:latin typeface="Courier New" panose="02070309020205020404" pitchFamily="49" charset="0"/>
                <a:cs typeface="Courier New" panose="02070309020205020404" pitchFamily="49" charset="0"/>
              </a:rPr>
              <a:t>static</a:t>
            </a:r>
            <a:r>
              <a:rPr lang="en-US" sz="1600" dirty="0">
                <a:latin typeface="Courier New" panose="02070309020205020404" pitchFamily="49" charset="0"/>
                <a:cs typeface="Courier New" panose="02070309020205020404" pitchFamily="49" charset="0"/>
              </a:rPr>
              <a:t> </a:t>
            </a:r>
            <a:r>
              <a:rPr lang="en-US" sz="1600" b="1" dirty="0">
                <a:solidFill>
                  <a:schemeClr val="accent4">
                    <a:lumMod val="75000"/>
                  </a:schemeClr>
                </a:solidFill>
                <a:latin typeface="Courier New" panose="02070309020205020404" pitchFamily="49" charset="0"/>
                <a:cs typeface="Courier New" panose="02070309020205020404" pitchFamily="49" charset="0"/>
              </a:rPr>
              <a:t>void</a:t>
            </a:r>
            <a:r>
              <a:rPr lang="en-US" sz="1600" dirty="0">
                <a:latin typeface="Courier New" panose="02070309020205020404" pitchFamily="49" charset="0"/>
                <a:cs typeface="Courier New" panose="02070309020205020404" pitchFamily="49" charset="0"/>
              </a:rPr>
              <a:t> bar(){</a:t>
            </a:r>
          </a:p>
          <a:p>
            <a:r>
              <a:rPr lang="en-US" sz="1600" dirty="0">
                <a:solidFill>
                  <a:srgbClr val="999933"/>
                </a:solidFill>
                <a:latin typeface="Courier New" panose="02070309020205020404" pitchFamily="49" charset="0"/>
                <a:cs typeface="Courier New" panose="02070309020205020404" pitchFamily="49" charset="0"/>
              </a:rPr>
              <a:t> 14: </a:t>
            </a:r>
            <a:r>
              <a:rPr lang="en-US" sz="1600" dirty="0">
                <a:latin typeface="Courier New" panose="02070309020205020404" pitchFamily="49" charset="0"/>
                <a:cs typeface="Courier New" panose="02070309020205020404" pitchFamily="49" charset="0"/>
              </a:rPr>
              <a:t>  gbl.toString();</a:t>
            </a:r>
          </a:p>
          <a:p>
            <a:r>
              <a:rPr lang="en-US" sz="1600" dirty="0">
                <a:solidFill>
                  <a:srgbClr val="999933"/>
                </a:solidFill>
                <a:latin typeface="Courier New" panose="02070309020205020404" pitchFamily="49" charset="0"/>
                <a:cs typeface="Courier New" panose="02070309020205020404" pitchFamily="49" charset="0"/>
              </a:rPr>
              <a:t> 15: </a:t>
            </a:r>
            <a:r>
              <a:rPr lang="en-US" sz="1600" dirty="0">
                <a:latin typeface="Courier New" panose="02070309020205020404" pitchFamily="49" charset="0"/>
                <a:cs typeface="Courier New" panose="02070309020205020404" pitchFamily="49" charset="0"/>
              </a:rPr>
              <a:t>}</a:t>
            </a:r>
          </a:p>
        </p:txBody>
      </p:sp>
      <p:sp>
        <p:nvSpPr>
          <p:cNvPr id="2" name="Content Placeholder 2">
            <a:extLst>
              <a:ext uri="{FF2B5EF4-FFF2-40B4-BE49-F238E27FC236}">
                <a16:creationId xmlns:a16="http://schemas.microsoft.com/office/drawing/2014/main" id="{C0CEC19C-CAA7-7877-AC59-A7F101E783AB}"/>
              </a:ext>
            </a:extLst>
          </p:cNvPr>
          <p:cNvSpPr txBox="1">
            <a:spLocks/>
          </p:cNvSpPr>
          <p:nvPr/>
        </p:nvSpPr>
        <p:spPr>
          <a:xfrm>
            <a:off x="374356" y="1395682"/>
            <a:ext cx="6139534" cy="40157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600" cap="small" dirty="0"/>
              <a:t>An unsound analysis!</a:t>
            </a:r>
          </a:p>
        </p:txBody>
      </p:sp>
      <p:sp>
        <p:nvSpPr>
          <p:cNvPr id="4" name="Rectangle 1">
            <a:extLst>
              <a:ext uri="{FF2B5EF4-FFF2-40B4-BE49-F238E27FC236}">
                <a16:creationId xmlns:a16="http://schemas.microsoft.com/office/drawing/2014/main" id="{343C96EC-BACC-42AC-7B04-B7E5B7847139}"/>
              </a:ext>
            </a:extLst>
          </p:cNvPr>
          <p:cNvSpPr>
            <a:spLocks noChangeArrowheads="1"/>
          </p:cNvSpPr>
          <p:nvPr/>
        </p:nvSpPr>
        <p:spPr bwMode="auto">
          <a:xfrm>
            <a:off x="6685280" y="2468156"/>
            <a:ext cx="469392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rPr>
              <a:t>RTA will not include an edge from bar to </a:t>
            </a:r>
            <a:r>
              <a:rPr kumimoji="0" lang="en-US" altLang="en-US" b="0" i="0" u="none" strike="noStrike" cap="none" normalizeH="0" baseline="0" dirty="0" err="1">
                <a:ln>
                  <a:noFill/>
                </a:ln>
                <a:solidFill>
                  <a:schemeClr val="tx1"/>
                </a:solidFill>
                <a:effectLst/>
              </a:rPr>
              <a:t>toString</a:t>
            </a:r>
            <a:r>
              <a:rPr kumimoji="0" lang="en-US" altLang="en-US" b="0" i="0" u="none" strike="noStrike" cap="none" normalizeH="0" baseline="0" dirty="0">
                <a:ln>
                  <a:noFill/>
                </a:ln>
                <a:solidFill>
                  <a:schemeClr val="tx1"/>
                </a:solidFill>
                <a:effectLst/>
              </a:rPr>
              <a:t> because neither bar or its callers (main) allocated any instance that </a:t>
            </a:r>
            <a:r>
              <a:rPr kumimoji="0" lang="en-US" altLang="en-US" b="0" i="0" u="none" strike="noStrike" cap="none" normalizeH="0" baseline="0" dirty="0" err="1">
                <a:ln>
                  <a:noFill/>
                </a:ln>
                <a:solidFill>
                  <a:schemeClr val="tx1"/>
                </a:solidFill>
                <a:effectLst/>
              </a:rPr>
              <a:t>toString</a:t>
            </a:r>
            <a:r>
              <a:rPr kumimoji="0" lang="en-US" altLang="en-US" b="0" i="0" u="none" strike="noStrike" cap="none" normalizeH="0" baseline="0" dirty="0">
                <a:ln>
                  <a:noFill/>
                </a:ln>
                <a:solidFill>
                  <a:schemeClr val="tx1"/>
                </a:solidFill>
                <a:effectLst/>
              </a:rPr>
              <a:t> could be called on </a:t>
            </a:r>
          </a:p>
        </p:txBody>
      </p:sp>
    </p:spTree>
    <p:extLst>
      <p:ext uri="{BB962C8B-B14F-4D97-AF65-F5344CB8AC3E}">
        <p14:creationId xmlns:p14="http://schemas.microsoft.com/office/powerpoint/2010/main" val="4250362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40</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194228"/>
            <a:ext cx="12172220" cy="1325563"/>
          </a:xfrm>
        </p:spPr>
        <p:txBody>
          <a:bodyPr>
            <a:normAutofit/>
          </a:bodyPr>
          <a:lstStyle/>
          <a:p>
            <a:r>
              <a:rPr lang="en-US" sz="3400" b="1" dirty="0"/>
              <a:t>Rapid Type Analysis (RTA)</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13372" y="103111"/>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A history of Computing</a:t>
            </a:r>
          </a:p>
        </p:txBody>
      </p:sp>
      <p:sp>
        <p:nvSpPr>
          <p:cNvPr id="3" name="PROGCODE_c_rta2.c">
            <a:extLst>
              <a:ext uri="{FF2B5EF4-FFF2-40B4-BE49-F238E27FC236}">
                <a16:creationId xmlns:a16="http://schemas.microsoft.com/office/drawing/2014/main" id="{35429419-DFD1-C62A-D86F-41BEEE59547F}"/>
              </a:ext>
            </a:extLst>
          </p:cNvPr>
          <p:cNvSpPr txBox="1"/>
          <p:nvPr/>
        </p:nvSpPr>
        <p:spPr>
          <a:xfrm>
            <a:off x="365760" y="2042160"/>
            <a:ext cx="5561138" cy="4247317"/>
          </a:xfrm>
          <a:prstGeom prst="rect">
            <a:avLst/>
          </a:prstGeom>
          <a:noFill/>
        </p:spPr>
        <p:txBody>
          <a:bodyPr wrap="none" rtlCol="0">
            <a:spAutoFit/>
          </a:bodyPr>
          <a:lstStyle/>
          <a:p>
            <a:r>
              <a:rPr lang="en-US" sz="1600" dirty="0">
                <a:solidFill>
                  <a:srgbClr val="999933"/>
                </a:solidFill>
                <a:latin typeface="Courier New" panose="02070309020205020404" pitchFamily="49" charset="0"/>
                <a:cs typeface="Courier New" panose="02070309020205020404" pitchFamily="49" charset="0"/>
              </a:rPr>
              <a:t>  1: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a:t>
            </a:r>
            <a:r>
              <a:rPr lang="en-US" sz="1600" b="1" dirty="0">
                <a:solidFill>
                  <a:schemeClr val="accent4">
                    <a:lumMod val="75000"/>
                  </a:schemeClr>
                </a:solidFill>
                <a:latin typeface="Courier New" panose="02070309020205020404" pitchFamily="49" charset="0"/>
                <a:cs typeface="Courier New" panose="02070309020205020404" pitchFamily="49" charset="0"/>
              </a:rPr>
              <a:t>static</a:t>
            </a:r>
            <a:r>
              <a:rPr lang="en-US" sz="1600" dirty="0">
                <a:latin typeface="Courier New" panose="02070309020205020404" pitchFamily="49" charset="0"/>
                <a:cs typeface="Courier New" panose="02070309020205020404" pitchFamily="49" charset="0"/>
              </a:rPr>
              <a:t> Object gbl;</a:t>
            </a:r>
          </a:p>
          <a:p>
            <a:r>
              <a:rPr lang="en-US" sz="1600" dirty="0">
                <a:solidFill>
                  <a:srgbClr val="999933"/>
                </a:solidFill>
                <a:latin typeface="Courier New" panose="02070309020205020404" pitchFamily="49" charset="0"/>
                <a:cs typeface="Courier New" panose="02070309020205020404" pitchFamily="49" charset="0"/>
              </a:rPr>
              <a:t>  2: </a:t>
            </a:r>
          </a:p>
          <a:p>
            <a:r>
              <a:rPr lang="en-US" sz="1600" dirty="0">
                <a:solidFill>
                  <a:srgbClr val="999933"/>
                </a:solidFill>
                <a:latin typeface="Courier New" panose="02070309020205020404" pitchFamily="49" charset="0"/>
                <a:cs typeface="Courier New" panose="02070309020205020404" pitchFamily="49" charset="0"/>
              </a:rPr>
              <a:t>  3: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a:t>
            </a:r>
            <a:r>
              <a:rPr lang="en-US" sz="1600" b="1" dirty="0">
                <a:solidFill>
                  <a:schemeClr val="accent4">
                    <a:lumMod val="75000"/>
                  </a:schemeClr>
                </a:solidFill>
                <a:latin typeface="Courier New" panose="02070309020205020404" pitchFamily="49" charset="0"/>
                <a:cs typeface="Courier New" panose="02070309020205020404" pitchFamily="49" charset="0"/>
              </a:rPr>
              <a:t>static</a:t>
            </a:r>
            <a:r>
              <a:rPr lang="en-US" sz="1600" dirty="0">
                <a:latin typeface="Courier New" panose="02070309020205020404" pitchFamily="49" charset="0"/>
                <a:cs typeface="Courier New" panose="02070309020205020404" pitchFamily="49" charset="0"/>
              </a:rPr>
              <a:t> </a:t>
            </a:r>
            <a:r>
              <a:rPr lang="en-US" sz="1600" b="1" dirty="0">
                <a:solidFill>
                  <a:schemeClr val="accent4">
                    <a:lumMod val="75000"/>
                  </a:schemeClr>
                </a:solidFill>
                <a:latin typeface="Courier New" panose="02070309020205020404" pitchFamily="49" charset="0"/>
                <a:cs typeface="Courier New" panose="02070309020205020404" pitchFamily="49" charset="0"/>
              </a:rPr>
              <a:t>void</a:t>
            </a:r>
            <a:r>
              <a:rPr lang="en-US" sz="1600" dirty="0">
                <a:latin typeface="Courier New" panose="02070309020205020404" pitchFamily="49" charset="0"/>
                <a:cs typeface="Courier New" panose="02070309020205020404" pitchFamily="49" charset="0"/>
              </a:rPr>
              <a:t> main(String[] args){</a:t>
            </a:r>
          </a:p>
          <a:p>
            <a:r>
              <a:rPr lang="en-US" sz="1600" dirty="0">
                <a:solidFill>
                  <a:srgbClr val="999933"/>
                </a:solidFill>
                <a:latin typeface="Courier New" panose="02070309020205020404" pitchFamily="49" charset="0"/>
                <a:cs typeface="Courier New" panose="02070309020205020404" pitchFamily="49" charset="0"/>
              </a:rPr>
              <a:t>  4: </a:t>
            </a:r>
            <a:r>
              <a:rPr lang="en-US" sz="1600" dirty="0">
                <a:latin typeface="Courier New" panose="02070309020205020404" pitchFamily="49" charset="0"/>
                <a:cs typeface="Courier New" panose="02070309020205020404" pitchFamily="49" charset="0"/>
              </a:rPr>
              <a:t>  Object o = foo();</a:t>
            </a:r>
          </a:p>
          <a:p>
            <a:r>
              <a:rPr lang="en-US" sz="1600" dirty="0">
                <a:solidFill>
                  <a:srgbClr val="999933"/>
                </a:solidFill>
                <a:latin typeface="Courier New" panose="02070309020205020404" pitchFamily="49" charset="0"/>
                <a:cs typeface="Courier New" panose="02070309020205020404" pitchFamily="49" charset="0"/>
              </a:rPr>
              <a:t>  5: </a:t>
            </a:r>
            <a:r>
              <a:rPr lang="en-US" sz="1600" dirty="0">
                <a:latin typeface="Courier New" panose="02070309020205020404" pitchFamily="49" charset="0"/>
                <a:cs typeface="Courier New" panose="02070309020205020404" pitchFamily="49" charset="0"/>
              </a:rPr>
              <a:t>  bar(o);</a:t>
            </a:r>
          </a:p>
          <a:p>
            <a:r>
              <a:rPr lang="en-US" sz="1600" dirty="0">
                <a:solidFill>
                  <a:srgbClr val="999933"/>
                </a:solidFill>
                <a:latin typeface="Courier New" panose="02070309020205020404" pitchFamily="49" charset="0"/>
                <a:cs typeface="Courier New" panose="02070309020205020404" pitchFamily="49" charset="0"/>
              </a:rPr>
              <a:t>  6: </a:t>
            </a:r>
            <a:r>
              <a:rPr lang="en-US" sz="1600" dirty="0">
                <a:latin typeface="Courier New" panose="02070309020205020404" pitchFamily="49" charset="0"/>
                <a:cs typeface="Courier New" panose="02070309020205020404" pitchFamily="49" charset="0"/>
              </a:rPr>
              <a:t>}</a:t>
            </a:r>
          </a:p>
          <a:p>
            <a:r>
              <a:rPr lang="en-US" sz="1600" dirty="0">
                <a:solidFill>
                  <a:srgbClr val="999933"/>
                </a:solidFill>
                <a:latin typeface="Courier New" panose="02070309020205020404" pitchFamily="49" charset="0"/>
                <a:cs typeface="Courier New" panose="02070309020205020404" pitchFamily="49" charset="0"/>
              </a:rPr>
              <a:t>  7: </a:t>
            </a:r>
          </a:p>
          <a:p>
            <a:r>
              <a:rPr lang="en-US" sz="1600" dirty="0">
                <a:solidFill>
                  <a:srgbClr val="999933"/>
                </a:solidFill>
                <a:latin typeface="Courier New" panose="02070309020205020404" pitchFamily="49" charset="0"/>
                <a:cs typeface="Courier New" panose="02070309020205020404" pitchFamily="49" charset="0"/>
              </a:rPr>
              <a:t>  8: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a:t>
            </a:r>
            <a:r>
              <a:rPr lang="en-US" sz="1600" b="1" dirty="0">
                <a:solidFill>
                  <a:schemeClr val="accent4">
                    <a:lumMod val="75000"/>
                  </a:schemeClr>
                </a:solidFill>
                <a:latin typeface="Courier New" panose="02070309020205020404" pitchFamily="49" charset="0"/>
                <a:cs typeface="Courier New" panose="02070309020205020404" pitchFamily="49" charset="0"/>
              </a:rPr>
              <a:t>static</a:t>
            </a:r>
            <a:r>
              <a:rPr lang="en-US" sz="1600" dirty="0">
                <a:latin typeface="Courier New" panose="02070309020205020404" pitchFamily="49" charset="0"/>
                <a:cs typeface="Courier New" panose="02070309020205020404" pitchFamily="49" charset="0"/>
              </a:rPr>
              <a:t> Object foo(){</a:t>
            </a:r>
          </a:p>
          <a:p>
            <a:r>
              <a:rPr lang="en-US" sz="1600" dirty="0">
                <a:solidFill>
                  <a:srgbClr val="999933"/>
                </a:solidFill>
                <a:latin typeface="Courier New" panose="02070309020205020404" pitchFamily="49" charset="0"/>
                <a:cs typeface="Courier New" panose="02070309020205020404" pitchFamily="49" charset="0"/>
              </a:rPr>
              <a:t>  9: </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return</a:t>
            </a:r>
            <a:r>
              <a:rPr lang="en-US" sz="1600" dirty="0">
                <a:latin typeface="Courier New" panose="02070309020205020404" pitchFamily="49" charset="0"/>
                <a:cs typeface="Courier New" panose="02070309020205020404" pitchFamily="49" charset="0"/>
              </a:rPr>
              <a:t> </a:t>
            </a:r>
            <a:r>
              <a:rPr lang="en-US" sz="1600" b="1" dirty="0">
                <a:solidFill>
                  <a:schemeClr val="accent6">
                    <a:lumMod val="75000"/>
                  </a:schemeClr>
                </a:solidFill>
                <a:latin typeface="Courier New" panose="02070309020205020404" pitchFamily="49" charset="0"/>
                <a:cs typeface="Courier New" panose="02070309020205020404" pitchFamily="49" charset="0"/>
              </a:rPr>
              <a:t>new</a:t>
            </a:r>
            <a:r>
              <a:rPr lang="en-US" sz="1600" dirty="0">
                <a:latin typeface="Courier New" panose="02070309020205020404" pitchFamily="49" charset="0"/>
                <a:cs typeface="Courier New" panose="02070309020205020404" pitchFamily="49" charset="0"/>
              </a:rPr>
              <a:t> A();</a:t>
            </a:r>
          </a:p>
          <a:p>
            <a:r>
              <a:rPr lang="en-US" sz="1600" dirty="0">
                <a:solidFill>
                  <a:srgbClr val="999933"/>
                </a:solidFill>
                <a:latin typeface="Courier New" panose="02070309020205020404" pitchFamily="49" charset="0"/>
                <a:cs typeface="Courier New" panose="02070309020205020404" pitchFamily="49" charset="0"/>
              </a:rPr>
              <a:t> 10: </a:t>
            </a:r>
            <a:r>
              <a:rPr lang="en-US" sz="1600" dirty="0">
                <a:latin typeface="Courier New" panose="02070309020205020404" pitchFamily="49" charset="0"/>
                <a:cs typeface="Courier New" panose="02070309020205020404" pitchFamily="49" charset="0"/>
              </a:rPr>
              <a:t>  gbl = o;</a:t>
            </a:r>
          </a:p>
          <a:p>
            <a:r>
              <a:rPr lang="en-US" sz="1600" dirty="0">
                <a:solidFill>
                  <a:srgbClr val="999933"/>
                </a:solidFill>
                <a:latin typeface="Courier New" panose="02070309020205020404" pitchFamily="49" charset="0"/>
                <a:cs typeface="Courier New" panose="02070309020205020404" pitchFamily="49" charset="0"/>
              </a:rPr>
              <a:t> 11: </a:t>
            </a:r>
            <a:r>
              <a:rPr lang="en-US" sz="1600" dirty="0">
                <a:latin typeface="Courier New" panose="02070309020205020404" pitchFamily="49" charset="0"/>
                <a:cs typeface="Courier New" panose="02070309020205020404" pitchFamily="49" charset="0"/>
              </a:rPr>
              <a:t>}</a:t>
            </a:r>
          </a:p>
          <a:p>
            <a:r>
              <a:rPr lang="en-US" sz="1600" dirty="0">
                <a:solidFill>
                  <a:srgbClr val="999933"/>
                </a:solidFill>
                <a:latin typeface="Courier New" panose="02070309020205020404" pitchFamily="49" charset="0"/>
                <a:cs typeface="Courier New" panose="02070309020205020404" pitchFamily="49" charset="0"/>
              </a:rPr>
              <a:t> 12: </a:t>
            </a:r>
          </a:p>
          <a:p>
            <a:r>
              <a:rPr lang="en-US" sz="1600" dirty="0">
                <a:solidFill>
                  <a:srgbClr val="999933"/>
                </a:solidFill>
                <a:latin typeface="Courier New" panose="02070309020205020404" pitchFamily="49" charset="0"/>
                <a:cs typeface="Courier New" panose="02070309020205020404" pitchFamily="49" charset="0"/>
              </a:rPr>
              <a:t> 13: </a:t>
            </a:r>
            <a:r>
              <a:rPr lang="en-US" sz="1600" b="1" dirty="0">
                <a:solidFill>
                  <a:schemeClr val="accent6">
                    <a:lumMod val="75000"/>
                  </a:schemeClr>
                </a:solidFill>
                <a:latin typeface="Courier New" panose="02070309020205020404" pitchFamily="49" charset="0"/>
                <a:cs typeface="Courier New" panose="02070309020205020404" pitchFamily="49" charset="0"/>
              </a:rPr>
              <a:t>public</a:t>
            </a:r>
            <a:r>
              <a:rPr lang="en-US" sz="1600" dirty="0">
                <a:latin typeface="Courier New" panose="02070309020205020404" pitchFamily="49" charset="0"/>
                <a:cs typeface="Courier New" panose="02070309020205020404" pitchFamily="49" charset="0"/>
              </a:rPr>
              <a:t> </a:t>
            </a:r>
            <a:r>
              <a:rPr lang="en-US" sz="1600" b="1" dirty="0">
                <a:solidFill>
                  <a:schemeClr val="accent4">
                    <a:lumMod val="75000"/>
                  </a:schemeClr>
                </a:solidFill>
                <a:latin typeface="Courier New" panose="02070309020205020404" pitchFamily="49" charset="0"/>
                <a:cs typeface="Courier New" panose="02070309020205020404" pitchFamily="49" charset="0"/>
              </a:rPr>
              <a:t>static</a:t>
            </a:r>
            <a:r>
              <a:rPr lang="en-US" sz="1600" dirty="0">
                <a:latin typeface="Courier New" panose="02070309020205020404" pitchFamily="49" charset="0"/>
                <a:cs typeface="Courier New" panose="02070309020205020404" pitchFamily="49" charset="0"/>
              </a:rPr>
              <a:t> </a:t>
            </a:r>
            <a:r>
              <a:rPr lang="en-US" sz="1600" b="1" dirty="0">
                <a:solidFill>
                  <a:schemeClr val="accent4">
                    <a:lumMod val="75000"/>
                  </a:schemeClr>
                </a:solidFill>
                <a:latin typeface="Courier New" panose="02070309020205020404" pitchFamily="49" charset="0"/>
                <a:cs typeface="Courier New" panose="02070309020205020404" pitchFamily="49" charset="0"/>
              </a:rPr>
              <a:t>void</a:t>
            </a:r>
            <a:r>
              <a:rPr lang="en-US" sz="1600" dirty="0">
                <a:latin typeface="Courier New" panose="02070309020205020404" pitchFamily="49" charset="0"/>
                <a:cs typeface="Courier New" panose="02070309020205020404" pitchFamily="49" charset="0"/>
              </a:rPr>
              <a:t> bar(Object o){</a:t>
            </a:r>
          </a:p>
          <a:p>
            <a:r>
              <a:rPr lang="en-US" sz="1600" dirty="0">
                <a:solidFill>
                  <a:srgbClr val="999933"/>
                </a:solidFill>
                <a:latin typeface="Courier New" panose="02070309020205020404" pitchFamily="49" charset="0"/>
                <a:cs typeface="Courier New" panose="02070309020205020404" pitchFamily="49" charset="0"/>
              </a:rPr>
              <a:t> 14: </a:t>
            </a:r>
            <a:r>
              <a:rPr lang="en-US" sz="1600" dirty="0">
                <a:latin typeface="Courier New" panose="02070309020205020404" pitchFamily="49" charset="0"/>
                <a:cs typeface="Courier New" panose="02070309020205020404" pitchFamily="49" charset="0"/>
              </a:rPr>
              <a:t>  o.toString();</a:t>
            </a:r>
          </a:p>
          <a:p>
            <a:r>
              <a:rPr lang="en-US" sz="1600" dirty="0">
                <a:solidFill>
                  <a:srgbClr val="999933"/>
                </a:solidFill>
                <a:latin typeface="Courier New" panose="02070309020205020404" pitchFamily="49" charset="0"/>
                <a:cs typeface="Courier New" panose="02070309020205020404" pitchFamily="49" charset="0"/>
              </a:rPr>
              <a:t> 15: </a:t>
            </a:r>
            <a:r>
              <a:rPr lang="en-US" sz="1600" dirty="0">
                <a:latin typeface="Courier New" panose="02070309020205020404" pitchFamily="49" charset="0"/>
                <a:cs typeface="Courier New" panose="02070309020205020404" pitchFamily="49" charset="0"/>
              </a:rPr>
              <a:t>}</a:t>
            </a:r>
          </a:p>
        </p:txBody>
      </p:sp>
      <p:sp>
        <p:nvSpPr>
          <p:cNvPr id="2" name="Content Placeholder 2">
            <a:extLst>
              <a:ext uri="{FF2B5EF4-FFF2-40B4-BE49-F238E27FC236}">
                <a16:creationId xmlns:a16="http://schemas.microsoft.com/office/drawing/2014/main" id="{C0CEC19C-CAA7-7877-AC59-A7F101E783AB}"/>
              </a:ext>
            </a:extLst>
          </p:cNvPr>
          <p:cNvSpPr txBox="1">
            <a:spLocks/>
          </p:cNvSpPr>
          <p:nvPr/>
        </p:nvSpPr>
        <p:spPr>
          <a:xfrm>
            <a:off x="374356" y="1395682"/>
            <a:ext cx="6139534" cy="40157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600" cap="small" dirty="0"/>
              <a:t>An unsound analysis!</a:t>
            </a:r>
          </a:p>
        </p:txBody>
      </p:sp>
      <p:sp>
        <p:nvSpPr>
          <p:cNvPr id="4" name="Rectangle 1">
            <a:extLst>
              <a:ext uri="{FF2B5EF4-FFF2-40B4-BE49-F238E27FC236}">
                <a16:creationId xmlns:a16="http://schemas.microsoft.com/office/drawing/2014/main" id="{343C96EC-BACC-42AC-7B04-B7E5B7847139}"/>
              </a:ext>
            </a:extLst>
          </p:cNvPr>
          <p:cNvSpPr>
            <a:spLocks noChangeArrowheads="1"/>
          </p:cNvSpPr>
          <p:nvPr/>
        </p:nvSpPr>
        <p:spPr bwMode="auto">
          <a:xfrm>
            <a:off x="6685280" y="2606656"/>
            <a:ext cx="469392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1" u="none" strike="noStrike" cap="none" normalizeH="0" baseline="0" dirty="0">
                <a:ln>
                  <a:noFill/>
                </a:ln>
                <a:solidFill>
                  <a:schemeClr val="tx1"/>
                </a:solidFill>
                <a:effectLst/>
              </a:rPr>
              <a:t>Call edge to A’s </a:t>
            </a:r>
            <a:r>
              <a:rPr kumimoji="0" lang="en-US" altLang="en-US" b="1" i="1" u="none" strike="noStrike" cap="none" normalizeH="0" baseline="0" dirty="0" err="1">
                <a:ln>
                  <a:noFill/>
                </a:ln>
                <a:solidFill>
                  <a:schemeClr val="tx1"/>
                </a:solidFill>
                <a:effectLst/>
              </a:rPr>
              <a:t>toString</a:t>
            </a:r>
            <a:r>
              <a:rPr kumimoji="0" lang="en-US" altLang="en-US" b="1" i="1" u="none" strike="noStrike" cap="none" normalizeH="0" baseline="0" dirty="0">
                <a:ln>
                  <a:noFill/>
                </a:ln>
                <a:solidFill>
                  <a:schemeClr val="tx1"/>
                </a:solidFill>
                <a:effectLst/>
              </a:rPr>
              <a:t> missing!</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Neither bar or its callers (main) allocated a type of A</a:t>
            </a:r>
            <a:endParaRPr kumimoji="0" lang="en-US" altLang="en-US"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3631604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1.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41</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194228"/>
            <a:ext cx="12172220" cy="1325563"/>
          </a:xfrm>
        </p:spPr>
        <p:txBody>
          <a:bodyPr>
            <a:normAutofit/>
          </a:bodyPr>
          <a:lstStyle/>
          <a:p>
            <a:r>
              <a:rPr lang="en-US" sz="3400" b="1" dirty="0"/>
              <a:t>Beyond RTA</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13372" y="103111"/>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A history of Computing</a:t>
            </a:r>
          </a:p>
        </p:txBody>
      </p:sp>
      <p:sp>
        <p:nvSpPr>
          <p:cNvPr id="57" name="Content Placeholder 2">
            <a:extLst>
              <a:ext uri="{FF2B5EF4-FFF2-40B4-BE49-F238E27FC236}">
                <a16:creationId xmlns:a16="http://schemas.microsoft.com/office/drawing/2014/main" id="{834D491A-11EB-AF98-A757-C5BC49748685}"/>
              </a:ext>
            </a:extLst>
          </p:cNvPr>
          <p:cNvSpPr txBox="1">
            <a:spLocks/>
          </p:cNvSpPr>
          <p:nvPr/>
        </p:nvSpPr>
        <p:spPr>
          <a:xfrm>
            <a:off x="770596" y="1182322"/>
            <a:ext cx="6139534" cy="40157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600" cap="small" dirty="0"/>
              <a:t>Assumptions to strengthen analysis</a:t>
            </a:r>
          </a:p>
        </p:txBody>
      </p:sp>
      <p:sp>
        <p:nvSpPr>
          <p:cNvPr id="2" name="TextBox 1">
            <a:extLst>
              <a:ext uri="{FF2B5EF4-FFF2-40B4-BE49-F238E27FC236}">
                <a16:creationId xmlns:a16="http://schemas.microsoft.com/office/drawing/2014/main" id="{A636AEEA-5B33-98B4-224D-ACC2C7162AD5}"/>
              </a:ext>
            </a:extLst>
          </p:cNvPr>
          <p:cNvSpPr txBox="1"/>
          <p:nvPr/>
        </p:nvSpPr>
        <p:spPr>
          <a:xfrm>
            <a:off x="775412" y="1499440"/>
            <a:ext cx="6104238" cy="460960"/>
          </a:xfrm>
          <a:prstGeom prst="rect">
            <a:avLst/>
          </a:prstGeom>
          <a:noFill/>
        </p:spPr>
        <p:txBody>
          <a:bodyPr wrap="square">
            <a:spAutoFit/>
          </a:bodyPr>
          <a:lstStyle/>
          <a:p>
            <a:pPr>
              <a:lnSpc>
                <a:spcPct val="150000"/>
              </a:lnSpc>
            </a:pPr>
            <a:r>
              <a:rPr lang="en-US" sz="1800" dirty="0">
                <a:solidFill>
                  <a:srgbClr val="666666"/>
                </a:solidFill>
              </a:rPr>
              <a:t>Type safety?</a:t>
            </a:r>
          </a:p>
        </p:txBody>
      </p:sp>
      <p:sp>
        <p:nvSpPr>
          <p:cNvPr id="3" name="TextBox 2">
            <a:extLst>
              <a:ext uri="{FF2B5EF4-FFF2-40B4-BE49-F238E27FC236}">
                <a16:creationId xmlns:a16="http://schemas.microsoft.com/office/drawing/2014/main" id="{97D65F29-CBD9-3CF1-BE63-EA7194D8BF9B}"/>
              </a:ext>
            </a:extLst>
          </p:cNvPr>
          <p:cNvSpPr txBox="1"/>
          <p:nvPr/>
        </p:nvSpPr>
        <p:spPr>
          <a:xfrm>
            <a:off x="770596" y="1960400"/>
            <a:ext cx="3343223" cy="369332"/>
          </a:xfrm>
          <a:prstGeom prst="rect">
            <a:avLst/>
          </a:prstGeom>
          <a:noFill/>
        </p:spPr>
        <p:txBody>
          <a:bodyPr wrap="none" rtlCol="0">
            <a:spAutoFit/>
          </a:bodyPr>
          <a:lstStyle/>
          <a:p>
            <a:r>
              <a:rPr lang="en-US" i="1" dirty="0">
                <a:solidFill>
                  <a:schemeClr val="accent2"/>
                </a:solidFill>
              </a:rPr>
              <a:t>Might not be a safe assumption</a:t>
            </a:r>
          </a:p>
        </p:txBody>
      </p:sp>
      <p:sp>
        <p:nvSpPr>
          <p:cNvPr id="4" name="Rectangle 1">
            <a:extLst>
              <a:ext uri="{FF2B5EF4-FFF2-40B4-BE49-F238E27FC236}">
                <a16:creationId xmlns:a16="http://schemas.microsoft.com/office/drawing/2014/main" id="{D892EE99-3E13-1B6D-F095-5B8B1AA13F50}"/>
              </a:ext>
            </a:extLst>
          </p:cNvPr>
          <p:cNvSpPr>
            <a:spLocks noChangeArrowheads="1"/>
          </p:cNvSpPr>
          <p:nvPr/>
        </p:nvSpPr>
        <p:spPr bwMode="auto">
          <a:xfrm>
            <a:off x="863600" y="2640876"/>
            <a:ext cx="469392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en-US" dirty="0"/>
              <a:t>FTA adds the constraint that any method that reads from a field can inherit the field-compatible allocated types of any method that could write to that field.</a:t>
            </a:r>
            <a:endParaRPr kumimoji="0" lang="en-US" altLang="en-US" b="0" i="0" u="none" strike="noStrike" cap="none" normalizeH="0" baseline="0" dirty="0">
              <a:ln>
                <a:noFill/>
              </a:ln>
              <a:solidFill>
                <a:schemeClr val="tx1"/>
              </a:solidFill>
              <a:effectLst/>
            </a:endParaRPr>
          </a:p>
        </p:txBody>
      </p:sp>
      <p:sp>
        <p:nvSpPr>
          <p:cNvPr id="6" name="Rectangle 1">
            <a:extLst>
              <a:ext uri="{FF2B5EF4-FFF2-40B4-BE49-F238E27FC236}">
                <a16:creationId xmlns:a16="http://schemas.microsoft.com/office/drawing/2014/main" id="{CB470106-BCDE-FA0A-BF3C-C1B2719482DA}"/>
              </a:ext>
            </a:extLst>
          </p:cNvPr>
          <p:cNvSpPr>
            <a:spLocks noChangeArrowheads="1"/>
          </p:cNvSpPr>
          <p:nvPr/>
        </p:nvSpPr>
        <p:spPr bwMode="auto">
          <a:xfrm>
            <a:off x="863600" y="3871298"/>
            <a:ext cx="4693920"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en-US" dirty="0"/>
              <a:t>MTA adds the constraint that types allocated in a method and then passed to a method through a parameter should be compatible with the called method’s parameter types. MTA also adds the constraint that the return type of each called method be added to the set of allocated types.</a:t>
            </a:r>
            <a:endParaRPr kumimoji="0" lang="en-US" altLang="en-US" b="0" i="0" u="none" strike="noStrike" cap="none" normalizeH="0" baseline="0" dirty="0">
              <a:ln>
                <a:noFill/>
              </a:ln>
              <a:solidFill>
                <a:schemeClr val="tx1"/>
              </a:solidFill>
              <a:effectLst/>
            </a:endParaRPr>
          </a:p>
        </p:txBody>
      </p:sp>
      <p:sp>
        <p:nvSpPr>
          <p:cNvPr id="9" name="Rectangle 1">
            <a:extLst>
              <a:ext uri="{FF2B5EF4-FFF2-40B4-BE49-F238E27FC236}">
                <a16:creationId xmlns:a16="http://schemas.microsoft.com/office/drawing/2014/main" id="{747C60FE-651E-DBEE-9A62-B0E43E3321EB}"/>
              </a:ext>
            </a:extLst>
          </p:cNvPr>
          <p:cNvSpPr>
            <a:spLocks noChangeArrowheads="1"/>
          </p:cNvSpPr>
          <p:nvPr/>
        </p:nvSpPr>
        <p:spPr bwMode="auto">
          <a:xfrm>
            <a:off x="863600" y="6145014"/>
            <a:ext cx="469392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en-US" dirty="0"/>
              <a:t>XTA: add both the constraints of MTA an FTA</a:t>
            </a:r>
            <a:endParaRPr kumimoji="0" lang="en-US" altLang="en-US"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1766254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9" grpId="0"/>
    </p:bldLst>
  </p:timing>
</p:sld>
</file>

<file path=ppt/slides/slide4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42</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194228"/>
            <a:ext cx="12172220" cy="1325563"/>
          </a:xfrm>
        </p:spPr>
        <p:txBody>
          <a:bodyPr>
            <a:normAutofit/>
          </a:bodyPr>
          <a:lstStyle/>
          <a:p>
            <a:r>
              <a:rPr lang="en-US" sz="3400" b="1" dirty="0"/>
              <a:t>Comparing Call Graph Analyses</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13372" y="103111"/>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A history of Computing</a:t>
            </a:r>
          </a:p>
        </p:txBody>
      </p:sp>
      <p:sp>
        <p:nvSpPr>
          <p:cNvPr id="10" name="Rectangle 9">
            <a:extLst>
              <a:ext uri="{FF2B5EF4-FFF2-40B4-BE49-F238E27FC236}">
                <a16:creationId xmlns:a16="http://schemas.microsoft.com/office/drawing/2014/main" id="{14642EB5-AE84-742F-A133-5EC1EB5EF7A4}"/>
              </a:ext>
            </a:extLst>
          </p:cNvPr>
          <p:cNvSpPr/>
          <p:nvPr/>
        </p:nvSpPr>
        <p:spPr>
          <a:xfrm>
            <a:off x="6677660" y="1706880"/>
            <a:ext cx="914400"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CHA</a:t>
            </a:r>
          </a:p>
        </p:txBody>
      </p:sp>
      <p:sp>
        <p:nvSpPr>
          <p:cNvPr id="12" name="Rectangle 11">
            <a:extLst>
              <a:ext uri="{FF2B5EF4-FFF2-40B4-BE49-F238E27FC236}">
                <a16:creationId xmlns:a16="http://schemas.microsoft.com/office/drawing/2014/main" id="{44FA855A-A0F2-F3D4-B83D-8A4E57D937E5}"/>
              </a:ext>
            </a:extLst>
          </p:cNvPr>
          <p:cNvSpPr/>
          <p:nvPr/>
        </p:nvSpPr>
        <p:spPr>
          <a:xfrm>
            <a:off x="6667500" y="2966720"/>
            <a:ext cx="914400"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RTA</a:t>
            </a:r>
          </a:p>
        </p:txBody>
      </p:sp>
      <p:sp>
        <p:nvSpPr>
          <p:cNvPr id="13" name="Rectangle 12">
            <a:extLst>
              <a:ext uri="{FF2B5EF4-FFF2-40B4-BE49-F238E27FC236}">
                <a16:creationId xmlns:a16="http://schemas.microsoft.com/office/drawing/2014/main" id="{ACB3ABBD-65F3-F779-483F-EB617B73F56F}"/>
              </a:ext>
            </a:extLst>
          </p:cNvPr>
          <p:cNvSpPr/>
          <p:nvPr/>
        </p:nvSpPr>
        <p:spPr>
          <a:xfrm>
            <a:off x="6007100" y="4236720"/>
            <a:ext cx="914400"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FTA</a:t>
            </a:r>
          </a:p>
        </p:txBody>
      </p:sp>
      <p:sp>
        <p:nvSpPr>
          <p:cNvPr id="14" name="Rectangle 13">
            <a:extLst>
              <a:ext uri="{FF2B5EF4-FFF2-40B4-BE49-F238E27FC236}">
                <a16:creationId xmlns:a16="http://schemas.microsoft.com/office/drawing/2014/main" id="{DE754AA9-1E89-7727-1BCD-1A7AB52E6701}"/>
              </a:ext>
            </a:extLst>
          </p:cNvPr>
          <p:cNvSpPr/>
          <p:nvPr/>
        </p:nvSpPr>
        <p:spPr>
          <a:xfrm>
            <a:off x="7592060" y="4236720"/>
            <a:ext cx="914400"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MTA</a:t>
            </a:r>
          </a:p>
        </p:txBody>
      </p:sp>
      <p:sp>
        <p:nvSpPr>
          <p:cNvPr id="15" name="Rectangle 14">
            <a:extLst>
              <a:ext uri="{FF2B5EF4-FFF2-40B4-BE49-F238E27FC236}">
                <a16:creationId xmlns:a16="http://schemas.microsoft.com/office/drawing/2014/main" id="{2740C78E-5798-21F2-CC3B-088D849838C5}"/>
              </a:ext>
            </a:extLst>
          </p:cNvPr>
          <p:cNvSpPr/>
          <p:nvPr/>
        </p:nvSpPr>
        <p:spPr>
          <a:xfrm>
            <a:off x="6667500" y="5547023"/>
            <a:ext cx="914400"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XTA</a:t>
            </a:r>
          </a:p>
        </p:txBody>
      </p:sp>
      <p:cxnSp>
        <p:nvCxnSpPr>
          <p:cNvPr id="17" name="Straight Arrow Connector 16">
            <a:extLst>
              <a:ext uri="{FF2B5EF4-FFF2-40B4-BE49-F238E27FC236}">
                <a16:creationId xmlns:a16="http://schemas.microsoft.com/office/drawing/2014/main" id="{7F920984-5012-312A-9BA1-217374FA4702}"/>
              </a:ext>
            </a:extLst>
          </p:cNvPr>
          <p:cNvCxnSpPr>
            <a:stCxn id="12" idx="0"/>
            <a:endCxn id="10" idx="2"/>
          </p:cNvCxnSpPr>
          <p:nvPr/>
        </p:nvCxnSpPr>
        <p:spPr>
          <a:xfrm flipV="1">
            <a:off x="7124700" y="2621280"/>
            <a:ext cx="10160" cy="34544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24A44382-D4BE-8A68-E59F-7461B993EBFE}"/>
              </a:ext>
            </a:extLst>
          </p:cNvPr>
          <p:cNvCxnSpPr>
            <a:cxnSpLocks/>
            <a:stCxn id="13" idx="0"/>
            <a:endCxn id="12" idx="2"/>
          </p:cNvCxnSpPr>
          <p:nvPr/>
        </p:nvCxnSpPr>
        <p:spPr>
          <a:xfrm flipV="1">
            <a:off x="6464300" y="3881120"/>
            <a:ext cx="660400" cy="35560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139FDD29-8CD9-04B8-CB53-94CD04E27C07}"/>
              </a:ext>
            </a:extLst>
          </p:cNvPr>
          <p:cNvCxnSpPr>
            <a:cxnSpLocks/>
            <a:stCxn id="14" idx="0"/>
            <a:endCxn id="12" idx="2"/>
          </p:cNvCxnSpPr>
          <p:nvPr/>
        </p:nvCxnSpPr>
        <p:spPr>
          <a:xfrm flipH="1" flipV="1">
            <a:off x="7124700" y="3881120"/>
            <a:ext cx="924560" cy="35560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D0666586-BB1A-071D-14DE-AADC7D09C4F0}"/>
              </a:ext>
            </a:extLst>
          </p:cNvPr>
          <p:cNvCxnSpPr>
            <a:cxnSpLocks/>
            <a:stCxn id="15" idx="0"/>
            <a:endCxn id="13" idx="2"/>
          </p:cNvCxnSpPr>
          <p:nvPr/>
        </p:nvCxnSpPr>
        <p:spPr>
          <a:xfrm flipH="1" flipV="1">
            <a:off x="6464300" y="5151120"/>
            <a:ext cx="660400" cy="39590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a:extLst>
              <a:ext uri="{FF2B5EF4-FFF2-40B4-BE49-F238E27FC236}">
                <a16:creationId xmlns:a16="http://schemas.microsoft.com/office/drawing/2014/main" id="{644EDB12-76DF-E2DC-03B4-AFB51EBF36AE}"/>
              </a:ext>
            </a:extLst>
          </p:cNvPr>
          <p:cNvCxnSpPr>
            <a:cxnSpLocks/>
            <a:stCxn id="15" idx="0"/>
            <a:endCxn id="14" idx="2"/>
          </p:cNvCxnSpPr>
          <p:nvPr/>
        </p:nvCxnSpPr>
        <p:spPr>
          <a:xfrm flipV="1">
            <a:off x="7124700" y="5151120"/>
            <a:ext cx="924560" cy="39590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20" name="Rectangle 19">
            <a:extLst>
              <a:ext uri="{FF2B5EF4-FFF2-40B4-BE49-F238E27FC236}">
                <a16:creationId xmlns:a16="http://schemas.microsoft.com/office/drawing/2014/main" id="{DE7A20FC-A89D-CB1C-E770-BAF64766A541}"/>
              </a:ext>
            </a:extLst>
          </p:cNvPr>
          <p:cNvSpPr/>
          <p:nvPr/>
        </p:nvSpPr>
        <p:spPr>
          <a:xfrm>
            <a:off x="8469842" y="2757546"/>
            <a:ext cx="69322" cy="75805"/>
          </a:xfrm>
          <a:prstGeom prst="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4B88D91-1F52-36F0-975B-29D12F018BAD}"/>
              </a:ext>
            </a:extLst>
          </p:cNvPr>
          <p:cNvSpPr/>
          <p:nvPr/>
        </p:nvSpPr>
        <p:spPr>
          <a:xfrm>
            <a:off x="6125369" y="2756097"/>
            <a:ext cx="62465" cy="75805"/>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AF6025E6-7688-591D-3BB7-B979274469C1}"/>
              </a:ext>
            </a:extLst>
          </p:cNvPr>
          <p:cNvCxnSpPr>
            <a:cxnSpLocks/>
            <a:stCxn id="22" idx="3"/>
            <a:endCxn id="20" idx="1"/>
          </p:cNvCxnSpPr>
          <p:nvPr/>
        </p:nvCxnSpPr>
        <p:spPr>
          <a:xfrm>
            <a:off x="6187834" y="2794000"/>
            <a:ext cx="2282008" cy="1449"/>
          </a:xfrm>
          <a:prstGeom prst="line">
            <a:avLst/>
          </a:prstGeom>
          <a:ln w="57150">
            <a:prstDash val="sysDot"/>
          </a:ln>
        </p:spPr>
        <p:style>
          <a:lnRef idx="1">
            <a:schemeClr val="dk1"/>
          </a:lnRef>
          <a:fillRef idx="0">
            <a:schemeClr val="dk1"/>
          </a:fillRef>
          <a:effectRef idx="0">
            <a:schemeClr val="dk1"/>
          </a:effectRef>
          <a:fontRef idx="minor">
            <a:schemeClr val="tx1"/>
          </a:fontRef>
        </p:style>
      </p:cxnSp>
      <p:sp>
        <p:nvSpPr>
          <p:cNvPr id="31" name="TextBox 30">
            <a:extLst>
              <a:ext uri="{FF2B5EF4-FFF2-40B4-BE49-F238E27FC236}">
                <a16:creationId xmlns:a16="http://schemas.microsoft.com/office/drawing/2014/main" id="{43925AAA-2FCE-F8DC-3984-E9B001A778C0}"/>
              </a:ext>
            </a:extLst>
          </p:cNvPr>
          <p:cNvSpPr txBox="1"/>
          <p:nvPr/>
        </p:nvSpPr>
        <p:spPr>
          <a:xfrm>
            <a:off x="4742559" y="2458331"/>
            <a:ext cx="1375569" cy="646331"/>
          </a:xfrm>
          <a:prstGeom prst="rect">
            <a:avLst/>
          </a:prstGeom>
          <a:noFill/>
        </p:spPr>
        <p:txBody>
          <a:bodyPr wrap="none" rtlCol="0">
            <a:spAutoFit/>
          </a:bodyPr>
          <a:lstStyle/>
          <a:p>
            <a:pPr algn="ctr"/>
            <a:r>
              <a:rPr lang="en-US" b="1" dirty="0"/>
              <a:t>Complete</a:t>
            </a:r>
          </a:p>
          <a:p>
            <a:pPr algn="ctr"/>
            <a:r>
              <a:rPr lang="en-US" b="1" dirty="0"/>
              <a:t>Edge-finder</a:t>
            </a:r>
          </a:p>
        </p:txBody>
      </p:sp>
      <p:sp>
        <p:nvSpPr>
          <p:cNvPr id="32" name="Arrow: Down 31">
            <a:extLst>
              <a:ext uri="{FF2B5EF4-FFF2-40B4-BE49-F238E27FC236}">
                <a16:creationId xmlns:a16="http://schemas.microsoft.com/office/drawing/2014/main" id="{A35A0BEA-56BE-BB87-8693-8CD798389B0B}"/>
              </a:ext>
            </a:extLst>
          </p:cNvPr>
          <p:cNvSpPr/>
          <p:nvPr/>
        </p:nvSpPr>
        <p:spPr>
          <a:xfrm>
            <a:off x="8864600" y="3682512"/>
            <a:ext cx="330200" cy="47038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619F8ED9-19BD-56F0-91B0-6CBAA18E68C2}"/>
              </a:ext>
            </a:extLst>
          </p:cNvPr>
          <p:cNvSpPr txBox="1"/>
          <p:nvPr/>
        </p:nvSpPr>
        <p:spPr>
          <a:xfrm>
            <a:off x="8520642" y="3326676"/>
            <a:ext cx="1071640" cy="369332"/>
          </a:xfrm>
          <a:prstGeom prst="rect">
            <a:avLst/>
          </a:prstGeom>
          <a:noFill/>
        </p:spPr>
        <p:txBody>
          <a:bodyPr wrap="none" rtlCol="0">
            <a:spAutoFit/>
          </a:bodyPr>
          <a:lstStyle/>
          <a:p>
            <a:r>
              <a:rPr lang="en-US" dirty="0"/>
              <a:t>Precision</a:t>
            </a:r>
          </a:p>
        </p:txBody>
      </p:sp>
      <p:sp>
        <p:nvSpPr>
          <p:cNvPr id="34" name="TextBox 33">
            <a:extLst>
              <a:ext uri="{FF2B5EF4-FFF2-40B4-BE49-F238E27FC236}">
                <a16:creationId xmlns:a16="http://schemas.microsoft.com/office/drawing/2014/main" id="{EF9FEEFF-F016-2672-1F14-8FF44D1BAFE1}"/>
              </a:ext>
            </a:extLst>
          </p:cNvPr>
          <p:cNvSpPr txBox="1"/>
          <p:nvPr/>
        </p:nvSpPr>
        <p:spPr>
          <a:xfrm>
            <a:off x="9847264" y="3340854"/>
            <a:ext cx="1128835" cy="369332"/>
          </a:xfrm>
          <a:prstGeom prst="rect">
            <a:avLst/>
          </a:prstGeom>
          <a:noFill/>
        </p:spPr>
        <p:txBody>
          <a:bodyPr wrap="none" rtlCol="0">
            <a:spAutoFit/>
          </a:bodyPr>
          <a:lstStyle/>
          <a:p>
            <a:r>
              <a:rPr lang="en-US" dirty="0"/>
              <a:t>Efficiency</a:t>
            </a:r>
          </a:p>
        </p:txBody>
      </p:sp>
      <p:sp>
        <p:nvSpPr>
          <p:cNvPr id="11" name="Arrow: Down 10">
            <a:extLst>
              <a:ext uri="{FF2B5EF4-FFF2-40B4-BE49-F238E27FC236}">
                <a16:creationId xmlns:a16="http://schemas.microsoft.com/office/drawing/2014/main" id="{381B6742-FC58-6CF9-1569-7334D23372A8}"/>
              </a:ext>
            </a:extLst>
          </p:cNvPr>
          <p:cNvSpPr/>
          <p:nvPr/>
        </p:nvSpPr>
        <p:spPr>
          <a:xfrm rot="10800000">
            <a:off x="10199462" y="3723471"/>
            <a:ext cx="330200" cy="47038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2488868"/>
      </p:ext>
    </p:extLst>
  </p:cSld>
  <p:clrMapOvr>
    <a:masterClrMapping/>
  </p:clrMapOvr>
</p:sld>
</file>

<file path=ppt/slides/slide43.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9F29B-F233-48AF-8261-F33A4E079E3E}"/>
              </a:ext>
              <a:ext uri="{C183D7F6-B498-43B3-948B-1728B52AA6E4}">
                <adec:decorative xmlns:adec="http://schemas.microsoft.com/office/drawing/2017/decorative" val="0"/>
              </a:ext>
            </a:extLst>
          </p:cNvPr>
          <p:cNvSpPr>
            <a:spLocks noGrp="1"/>
          </p:cNvSpPr>
          <p:nvPr>
            <p:ph type="title"/>
          </p:nvPr>
        </p:nvSpPr>
        <p:spPr>
          <a:xfrm>
            <a:off x="839225" y="1876123"/>
            <a:ext cx="5094733" cy="1325563"/>
          </a:xfrm>
        </p:spPr>
        <p:txBody>
          <a:bodyPr>
            <a:noAutofit/>
          </a:bodyPr>
          <a:lstStyle/>
          <a:p>
            <a:r>
              <a:rPr lang="en-US" sz="3800" b="1" u="sng" dirty="0"/>
              <a:t>Wrap-up</a:t>
            </a:r>
          </a:p>
        </p:txBody>
      </p:sp>
    </p:spTree>
    <p:extLst>
      <p:ext uri="{BB962C8B-B14F-4D97-AF65-F5344CB8AC3E}">
        <p14:creationId xmlns:p14="http://schemas.microsoft.com/office/powerpoint/2010/main" val="3889279643"/>
      </p:ext>
    </p:extLst>
  </p:cSld>
  <p:clrMapOvr>
    <a:masterClrMapping/>
  </p:clrMapOvr>
</p:sld>
</file>

<file path=ppt/theme/theme1.xml><?xml version="1.0" encoding="utf-8"?>
<a:theme xmlns:a="http://schemas.openxmlformats.org/drawingml/2006/main" name="Monoline">
  <a:themeElements>
    <a:clrScheme name="Custom 149">
      <a:dk1>
        <a:sysClr val="windowText" lastClr="000000"/>
      </a:dk1>
      <a:lt1>
        <a:sysClr val="window" lastClr="FFFFFF"/>
      </a:lt1>
      <a:dk2>
        <a:srgbClr val="44546A"/>
      </a:dk2>
      <a:lt2>
        <a:srgbClr val="E7E6E6"/>
      </a:lt2>
      <a:accent1>
        <a:srgbClr val="E9E6D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22318419 Minimalist sales pitch_Win32_v3" id="{94A97C69-66A9-4087-9F82-0ACADC7B1165}" vid="{910C8C3F-0EFE-4D8C-9BA0-48E193664EF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EA97235-BEC4-4F82-87A8-2F5DAD53B5F9}">
  <ds:schemaRefs>
    <ds:schemaRef ds:uri="http://purl.org/dc/elements/1.1/"/>
    <ds:schemaRef ds:uri="http://schemas.microsoft.com/office/2006/documentManagement/types"/>
    <ds:schemaRef ds:uri="230e9df3-be65-4c73-a93b-d1236ebd677e"/>
    <ds:schemaRef ds:uri="http://purl.org/dc/dcmitype/"/>
    <ds:schemaRef ds:uri="http://schemas.microsoft.com/sharepoint/v3"/>
    <ds:schemaRef ds:uri="http://www.w3.org/XML/1998/namespace"/>
    <ds:schemaRef ds:uri="http://schemas.microsoft.com/office/2006/metadata/properties"/>
    <ds:schemaRef ds:uri="http://schemas.microsoft.com/office/infopath/2007/PartnerControls"/>
    <ds:schemaRef ds:uri="http://schemas.openxmlformats.org/package/2006/metadata/core-properties"/>
    <ds:schemaRef ds:uri="16c05727-aa75-4e4a-9b5f-8a80a1165891"/>
    <ds:schemaRef ds:uri="71af3243-3dd4-4a8d-8c0d-dd76da1f02a5"/>
    <ds:schemaRef ds:uri="http://purl.org/dc/terms/"/>
  </ds:schemaRefs>
</ds:datastoreItem>
</file>

<file path=customXml/itemProps2.xml><?xml version="1.0" encoding="utf-8"?>
<ds:datastoreItem xmlns:ds="http://schemas.openxmlformats.org/officeDocument/2006/customXml" ds:itemID="{2C1F447F-FAA8-4106-988B-648F3C8EDB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9BF405E-7930-4D5C-ABB3-493E9D6D6CEA}">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Minimalist sales pitch</Template>
  <TotalTime>14016</TotalTime>
  <Words>7828</Words>
  <Application>Microsoft Office PowerPoint</Application>
  <PresentationFormat>Widescreen</PresentationFormat>
  <Paragraphs>1596</Paragraphs>
  <Slides>43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43</vt:i4>
      </vt:variant>
    </vt:vector>
  </HeadingPairs>
  <TitlesOfParts>
    <vt:vector size="50" baseType="lpstr">
      <vt:lpstr>Arial</vt:lpstr>
      <vt:lpstr>Calibri</vt:lpstr>
      <vt:lpstr>Cambria Math</vt:lpstr>
      <vt:lpstr>Courier New</vt:lpstr>
      <vt:lpstr>Tenorite</vt:lpstr>
      <vt:lpstr>Times New Roman</vt:lpstr>
      <vt:lpstr>Monoline</vt:lpstr>
      <vt:lpstr>Exercise</vt:lpstr>
      <vt:lpstr>Exercise Solution</vt:lpstr>
      <vt:lpstr>Administrivia and  Announcements</vt:lpstr>
      <vt:lpstr>Call Targets</vt:lpstr>
      <vt:lpstr>Last Time: Summary Functions</vt:lpstr>
      <vt:lpstr>Last Time: Summary Functions</vt:lpstr>
      <vt:lpstr>Last Time: Summary Functions</vt:lpstr>
      <vt:lpstr>Last Time: Summary Functions</vt:lpstr>
      <vt:lpstr>Last Time: Summary Functions</vt:lpstr>
      <vt:lpstr>Last Time: Summary Functions</vt:lpstr>
      <vt:lpstr>Last Time: Summary Functions</vt:lpstr>
      <vt:lpstr>Last Time: Summary Functions</vt:lpstr>
      <vt:lpstr>Last Time: Summary Functions</vt:lpstr>
      <vt:lpstr>Last Time: Summary Functions</vt:lpstr>
      <vt:lpstr>Last Time: Summary Functions</vt:lpstr>
      <vt:lpstr>Last Time: Summary Functions</vt:lpstr>
      <vt:lpstr>Last Time: Summary Functions</vt:lpstr>
      <vt:lpstr>Last Time: Summary Functions</vt:lpstr>
      <vt:lpstr>Last Time: Summary Functions</vt:lpstr>
      <vt:lpstr>Last Time: Summary Functions</vt:lpstr>
      <vt:lpstr>Last Time: Summary Functions</vt:lpstr>
      <vt:lpstr>Last Time: Summary Functions</vt:lpstr>
      <vt:lpstr>Last Time: Summary Functions</vt:lpstr>
      <vt:lpstr>Last Time: Summary Functions</vt:lpstr>
      <vt:lpstr>Last Time: Summary Functions</vt:lpstr>
      <vt:lpstr>Last Time: Summary Functions</vt:lpstr>
      <vt:lpstr>Abstract Transfer Functions</vt:lpstr>
      <vt:lpstr>Overview</vt:lpstr>
      <vt:lpstr>Lecture Outline</vt:lpstr>
      <vt:lpstr>Dynamic Dispatch</vt:lpstr>
      <vt:lpstr>Dynamic Dispatch: Gets Complicated!</vt:lpstr>
      <vt:lpstr>Dynamic Dispatch: Gets Complicated!</vt:lpstr>
      <vt:lpstr>Dynamic Dispatch: Gets Complicated!</vt:lpstr>
      <vt:lpstr>Lecture Outline</vt:lpstr>
      <vt:lpstr>Class Hierarchy Analysis (CHA)</vt:lpstr>
      <vt:lpstr>CHA</vt:lpstr>
      <vt:lpstr>Rapid Type Analysis (RTA)</vt:lpstr>
      <vt:lpstr>Rapid Type Analysis (RTA)</vt:lpstr>
      <vt:lpstr>Rapid Type Analysis (RTA)</vt:lpstr>
      <vt:lpstr>Rapid Type Analysis (RTA)</vt:lpstr>
      <vt:lpstr>Beyond RTA</vt:lpstr>
      <vt:lpstr>Comparing Call Graph Analyses</vt:lpstr>
      <vt:lpstr>Wrap-up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Drew's Cool 677 Slides</dc:title>
  <dc:creator>Davidson, Drew</dc:creator>
  <cp:lastModifiedBy>Davidson, Drew</cp:lastModifiedBy>
  <cp:revision>82</cp:revision>
  <dcterms:created xsi:type="dcterms:W3CDTF">2023-08-21T14:00:41Z</dcterms:created>
  <dcterms:modified xsi:type="dcterms:W3CDTF">2026-10-14T19:52:38Z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